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COLOR Light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FFBC42"/>
      </a:accent1>
      <a:accent2>
        <a:srgbClr val="D81159"/>
      </a:accent2>
      <a:accent3>
        <a:srgbClr val="8F2D56"/>
      </a:accent3>
      <a:accent4>
        <a:srgbClr val="218380"/>
      </a:accent4>
      <a:accent5>
        <a:srgbClr val="3B9CBF"/>
      </a:accent5>
      <a:accent6>
        <a:srgbClr val="2F4858"/>
      </a:accent6>
      <a:hlink>
        <a:srgbClr val="8F8F8F"/>
      </a:hlink>
      <a:folHlink>
        <a:srgbClr val="A5A5A5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1343</cp:revision>
  <dcterms:created xsi:type="dcterms:W3CDTF">2018-12-05T18:19:15Z</dcterms:created>
  <dcterms:modified xsi:type="dcterms:W3CDTF">2020-12-30T06:41:35Z</dcterms:modified>
</cp:coreProperties>
</file>