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8" autoAdjust="0"/>
    <p:restoredTop sz="96395" autoAdjust="0"/>
  </p:normalViewPr>
  <p:slideViewPr>
    <p:cSldViewPr snapToGrid="0">
      <p:cViewPr>
        <p:scale>
          <a:sx n="95" d="100"/>
          <a:sy n="95" d="100"/>
        </p:scale>
        <p:origin x="2436" y="53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939D3FCC-3E7B-4FCD-BE2D-16FFF08F02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66129" y="3387620"/>
            <a:ext cx="3640952" cy="3470378"/>
          </a:xfrm>
          <a:custGeom>
            <a:avLst/>
            <a:gdLst>
              <a:gd name="connsiteX0" fmla="*/ 0 w 3640952"/>
              <a:gd name="connsiteY0" fmla="*/ 0 h 3470378"/>
              <a:gd name="connsiteX1" fmla="*/ 3640952 w 3640952"/>
              <a:gd name="connsiteY1" fmla="*/ 0 h 3470378"/>
              <a:gd name="connsiteX2" fmla="*/ 3640952 w 3640952"/>
              <a:gd name="connsiteY2" fmla="*/ 3470378 h 3470378"/>
              <a:gd name="connsiteX3" fmla="*/ 0 w 3640952"/>
              <a:gd name="connsiteY3" fmla="*/ 3470378 h 34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8">
                <a:moveTo>
                  <a:pt x="0" y="0"/>
                </a:moveTo>
                <a:lnTo>
                  <a:pt x="3640952" y="0"/>
                </a:lnTo>
                <a:lnTo>
                  <a:pt x="3640952" y="3470378"/>
                </a:lnTo>
                <a:lnTo>
                  <a:pt x="0" y="34703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1949" y="766007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472E5907-C152-42E4-BD59-320D439040D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13879" y="1"/>
            <a:ext cx="2363993" cy="4770345"/>
          </a:xfrm>
          <a:custGeom>
            <a:avLst/>
            <a:gdLst>
              <a:gd name="connsiteX0" fmla="*/ 0 w 2363993"/>
              <a:gd name="connsiteY0" fmla="*/ 0 h 4770345"/>
              <a:gd name="connsiteX1" fmla="*/ 2363993 w 2363993"/>
              <a:gd name="connsiteY1" fmla="*/ 0 h 4770345"/>
              <a:gd name="connsiteX2" fmla="*/ 2363993 w 2363993"/>
              <a:gd name="connsiteY2" fmla="*/ 4770345 h 4770345"/>
              <a:gd name="connsiteX3" fmla="*/ 0 w 2363993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3" h="4770345">
                <a:moveTo>
                  <a:pt x="0" y="0"/>
                </a:moveTo>
                <a:lnTo>
                  <a:pt x="2363993" y="0"/>
                </a:lnTo>
                <a:lnTo>
                  <a:pt x="2363993" y="4770345"/>
                </a:lnTo>
                <a:lnTo>
                  <a:pt x="0" y="47703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FCAE545-D640-4DBC-8AE6-43CFAA3ED86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36921" y="3282754"/>
            <a:ext cx="3233921" cy="2016919"/>
          </a:xfrm>
          <a:custGeom>
            <a:avLst/>
            <a:gdLst>
              <a:gd name="connsiteX0" fmla="*/ 0 w 3233921"/>
              <a:gd name="connsiteY0" fmla="*/ 0 h 2016919"/>
              <a:gd name="connsiteX1" fmla="*/ 3233921 w 3233921"/>
              <a:gd name="connsiteY1" fmla="*/ 0 h 2016919"/>
              <a:gd name="connsiteX2" fmla="*/ 3233921 w 3233921"/>
              <a:gd name="connsiteY2" fmla="*/ 2016919 h 2016919"/>
              <a:gd name="connsiteX3" fmla="*/ 0 w 3233921"/>
              <a:gd name="connsiteY3" fmla="*/ 2016919 h 2016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9">
                <a:moveTo>
                  <a:pt x="0" y="0"/>
                </a:moveTo>
                <a:lnTo>
                  <a:pt x="3233921" y="0"/>
                </a:lnTo>
                <a:lnTo>
                  <a:pt x="3233921" y="2016919"/>
                </a:lnTo>
                <a:lnTo>
                  <a:pt x="0" y="20169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8">
            <a:extLst>
              <a:ext uri="{FF2B5EF4-FFF2-40B4-BE49-F238E27FC236}">
                <a16:creationId xmlns:a16="http://schemas.microsoft.com/office/drawing/2014/main" id="{D20F8E66-8E9B-4B65-9FE8-C33542D072B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20173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661BC960-D63C-4FEF-A456-E1FD44F9ED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72038" y="0"/>
            <a:ext cx="4271963" cy="6858000"/>
          </a:xfrm>
          <a:custGeom>
            <a:avLst/>
            <a:gdLst>
              <a:gd name="connsiteX0" fmla="*/ 0 w 4271963"/>
              <a:gd name="connsiteY0" fmla="*/ 0 h 6858000"/>
              <a:gd name="connsiteX1" fmla="*/ 4271963 w 4271963"/>
              <a:gd name="connsiteY1" fmla="*/ 0 h 6858000"/>
              <a:gd name="connsiteX2" fmla="*/ 4271963 w 4271963"/>
              <a:gd name="connsiteY2" fmla="*/ 6858000 h 6858000"/>
              <a:gd name="connsiteX3" fmla="*/ 0 w 42719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3" h="6858000">
                <a:moveTo>
                  <a:pt x="0" y="0"/>
                </a:moveTo>
                <a:lnTo>
                  <a:pt x="4271963" y="0"/>
                </a:lnTo>
                <a:lnTo>
                  <a:pt x="427196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2">
            <a:extLst>
              <a:ext uri="{FF2B5EF4-FFF2-40B4-BE49-F238E27FC236}">
                <a16:creationId xmlns:a16="http://schemas.microsoft.com/office/drawing/2014/main" id="{D1F2CDBC-A846-4D09-B546-5333EE966E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46534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70EAFE9C-09A5-4A7C-82F0-71EA560B7D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68868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3">
            <a:extLst>
              <a:ext uri="{FF2B5EF4-FFF2-40B4-BE49-F238E27FC236}">
                <a16:creationId xmlns:a16="http://schemas.microsoft.com/office/drawing/2014/main" id="{6DB7F78C-85A7-4EA1-BE5A-8450046DA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0C734F38-7555-4A32-B44F-EB6A3068045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49999" y="3140122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3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3"/>
                  <a:pt x="189274" y="0"/>
                  <a:pt x="42275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1C67EE0-3A25-4366-808D-D2ABC9759B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221" y="1825230"/>
            <a:ext cx="4622006" cy="3207543"/>
          </a:xfrm>
          <a:custGeom>
            <a:avLst/>
            <a:gdLst>
              <a:gd name="connsiteX0" fmla="*/ 764381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1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4 w 4622006"/>
              <a:gd name="connsiteY9" fmla="*/ 837133 h 3207543"/>
              <a:gd name="connsiteX10" fmla="*/ 3800474 w 4622006"/>
              <a:gd name="connsiteY10" fmla="*/ 1533276 h 3207543"/>
              <a:gd name="connsiteX11" fmla="*/ 1335881 w 4622006"/>
              <a:gd name="connsiteY11" fmla="*/ 1533276 h 3207543"/>
              <a:gd name="connsiteX12" fmla="*/ 400052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3 h 3207543"/>
              <a:gd name="connsiteX15" fmla="*/ 400052 w 4622006"/>
              <a:gd name="connsiteY15" fmla="*/ 696143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1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1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4" y="837133"/>
                </a:lnTo>
                <a:lnTo>
                  <a:pt x="3800474" y="1533276"/>
                </a:lnTo>
                <a:lnTo>
                  <a:pt x="1335881" y="1533276"/>
                </a:lnTo>
                <a:close/>
                <a:moveTo>
                  <a:pt x="400052" y="0"/>
                </a:moveTo>
                <a:lnTo>
                  <a:pt x="3164683" y="0"/>
                </a:lnTo>
                <a:lnTo>
                  <a:pt x="3164683" y="696143"/>
                </a:lnTo>
                <a:lnTo>
                  <a:pt x="400052" y="6961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4538" y="1448873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pHolder2">
            <a:extLst>
              <a:ext uri="{FF2B5EF4-FFF2-40B4-BE49-F238E27FC236}">
                <a16:creationId xmlns:a16="http://schemas.microsoft.com/office/drawing/2014/main" id="{D4F73730-B948-40F5-838A-35279321F1E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34179" y="0"/>
            <a:ext cx="2193895" cy="2256238"/>
          </a:xfrm>
          <a:custGeom>
            <a:avLst/>
            <a:gdLst>
              <a:gd name="connsiteX0" fmla="*/ 0 w 2193895"/>
              <a:gd name="connsiteY0" fmla="*/ 0 h 2256238"/>
              <a:gd name="connsiteX1" fmla="*/ 2193895 w 2193895"/>
              <a:gd name="connsiteY1" fmla="*/ 0 h 2256238"/>
              <a:gd name="connsiteX2" fmla="*/ 2193895 w 2193895"/>
              <a:gd name="connsiteY2" fmla="*/ 2256238 h 2256238"/>
              <a:gd name="connsiteX3" fmla="*/ 0 w 2193895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5" h="2256238">
                <a:moveTo>
                  <a:pt x="0" y="0"/>
                </a:moveTo>
                <a:lnTo>
                  <a:pt x="2193895" y="0"/>
                </a:lnTo>
                <a:lnTo>
                  <a:pt x="2193895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5782" y="2720031"/>
            <a:ext cx="2564606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43" name="PpHolder1">
            <a:extLst>
              <a:ext uri="{FF2B5EF4-FFF2-40B4-BE49-F238E27FC236}">
                <a16:creationId xmlns:a16="http://schemas.microsoft.com/office/drawing/2014/main" id="{9F0058E8-A5A0-4B27-815D-7CC6F79FC5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628074" y="0"/>
            <a:ext cx="3515926" cy="2256238"/>
          </a:xfrm>
          <a:custGeom>
            <a:avLst/>
            <a:gdLst>
              <a:gd name="connsiteX0" fmla="*/ 0 w 3515926"/>
              <a:gd name="connsiteY0" fmla="*/ 0 h 2256238"/>
              <a:gd name="connsiteX1" fmla="*/ 3515926 w 3515926"/>
              <a:gd name="connsiteY1" fmla="*/ 0 h 2256238"/>
              <a:gd name="connsiteX2" fmla="*/ 3515926 w 3515926"/>
              <a:gd name="connsiteY2" fmla="*/ 2256238 h 2256238"/>
              <a:gd name="connsiteX3" fmla="*/ 0 w 3515926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8">
                <a:moveTo>
                  <a:pt x="0" y="0"/>
                </a:moveTo>
                <a:lnTo>
                  <a:pt x="3515926" y="0"/>
                </a:lnTo>
                <a:lnTo>
                  <a:pt x="3515926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8" name="PpHolder3">
            <a:extLst>
              <a:ext uri="{FF2B5EF4-FFF2-40B4-BE49-F238E27FC236}">
                <a16:creationId xmlns:a16="http://schemas.microsoft.com/office/drawing/2014/main" id="{1D683507-C263-42EF-8D21-D501CF982B8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14501" y="0"/>
            <a:ext cx="1719678" cy="2256238"/>
          </a:xfrm>
          <a:custGeom>
            <a:avLst/>
            <a:gdLst>
              <a:gd name="connsiteX0" fmla="*/ 0 w 1719678"/>
              <a:gd name="connsiteY0" fmla="*/ 0 h 2256238"/>
              <a:gd name="connsiteX1" fmla="*/ 1719678 w 1719678"/>
              <a:gd name="connsiteY1" fmla="*/ 0 h 2256238"/>
              <a:gd name="connsiteX2" fmla="*/ 1719678 w 1719678"/>
              <a:gd name="connsiteY2" fmla="*/ 2256238 h 2256238"/>
              <a:gd name="connsiteX3" fmla="*/ 0 w 1719678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8">
                <a:moveTo>
                  <a:pt x="0" y="0"/>
                </a:moveTo>
                <a:lnTo>
                  <a:pt x="1719678" y="0"/>
                </a:lnTo>
                <a:lnTo>
                  <a:pt x="1719678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6" name="PpHolder4">
            <a:extLst>
              <a:ext uri="{FF2B5EF4-FFF2-40B4-BE49-F238E27FC236}">
                <a16:creationId xmlns:a16="http://schemas.microsoft.com/office/drawing/2014/main" id="{DF2F243D-DBFF-4E23-B59E-A6204F9817B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3" name="PpHolder5">
            <a:extLst>
              <a:ext uri="{FF2B5EF4-FFF2-40B4-BE49-F238E27FC236}">
                <a16:creationId xmlns:a16="http://schemas.microsoft.com/office/drawing/2014/main" id="{28A6B869-5B03-42AB-B2F9-AEE40C4DE5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0" name="PpHolder6">
            <a:extLst>
              <a:ext uri="{FF2B5EF4-FFF2-40B4-BE49-F238E27FC236}">
                <a16:creationId xmlns:a16="http://schemas.microsoft.com/office/drawing/2014/main" id="{FDFAE068-BBE9-4DAD-82FB-1491BD320B8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40293AA6-D099-4941-A5B8-9A91C661FB8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4601762"/>
            <a:ext cx="2857501" cy="2256239"/>
          </a:xfrm>
          <a:custGeom>
            <a:avLst/>
            <a:gdLst>
              <a:gd name="connsiteX0" fmla="*/ 0 w 2857501"/>
              <a:gd name="connsiteY0" fmla="*/ 0 h 2256239"/>
              <a:gd name="connsiteX1" fmla="*/ 2857501 w 2857501"/>
              <a:gd name="connsiteY1" fmla="*/ 0 h 2256239"/>
              <a:gd name="connsiteX2" fmla="*/ 2857501 w 2857501"/>
              <a:gd name="connsiteY2" fmla="*/ 2256239 h 2256239"/>
              <a:gd name="connsiteX3" fmla="*/ 0 w 2857501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9">
                <a:moveTo>
                  <a:pt x="0" y="0"/>
                </a:moveTo>
                <a:lnTo>
                  <a:pt x="2857501" y="0"/>
                </a:lnTo>
                <a:lnTo>
                  <a:pt x="2857501" y="2256239"/>
                </a:lnTo>
                <a:lnTo>
                  <a:pt x="0" y="22562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8">
            <a:extLst>
              <a:ext uri="{FF2B5EF4-FFF2-40B4-BE49-F238E27FC236}">
                <a16:creationId xmlns:a16="http://schemas.microsoft.com/office/drawing/2014/main" id="{0E35D17C-25FB-448E-9AE6-7950F6CFEAAB}"/>
              </a:ext>
            </a:extLst>
          </p:cNvPr>
          <p:cNvSpPr>
            <a:spLocks noGrp="1"/>
          </p:cNvSpPr>
          <p:nvPr userDrawn="1">
            <p:ph type="pic" sz="quarter" idx="19"/>
          </p:nvPr>
        </p:nvSpPr>
        <p:spPr>
          <a:xfrm>
            <a:off x="2857503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6B791E2-F6DE-4711-9209-07121DAEA3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0453" y="1346200"/>
            <a:ext cx="2471738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EF3DB95-5389-4253-B8B0-1B835897A7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6854" y="1213031"/>
            <a:ext cx="4365939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D41FA7E4-83BB-4DFD-83D0-04EF8B25E1ED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59215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26" y="746457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1DB11337-0797-48B9-8758-A8BCFE56FA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346" y="1975127"/>
            <a:ext cx="3304349" cy="3304350"/>
          </a:xfrm>
          <a:custGeom>
            <a:avLst/>
            <a:gdLst>
              <a:gd name="connsiteX0" fmla="*/ 1652175 w 3304349"/>
              <a:gd name="connsiteY0" fmla="*/ 0 h 3304350"/>
              <a:gd name="connsiteX1" fmla="*/ 3304349 w 3304349"/>
              <a:gd name="connsiteY1" fmla="*/ 1652176 h 3304350"/>
              <a:gd name="connsiteX2" fmla="*/ 1652175 w 3304349"/>
              <a:gd name="connsiteY2" fmla="*/ 3304350 h 3304350"/>
              <a:gd name="connsiteX3" fmla="*/ 0 w 3304349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9" h="3304350">
                <a:moveTo>
                  <a:pt x="1652175" y="0"/>
                </a:moveTo>
                <a:lnTo>
                  <a:pt x="3304349" y="1652176"/>
                </a:lnTo>
                <a:lnTo>
                  <a:pt x="1652175" y="3304350"/>
                </a:lnTo>
                <a:lnTo>
                  <a:pt x="0" y="16521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8">
            <a:extLst>
              <a:ext uri="{FF2B5EF4-FFF2-40B4-BE49-F238E27FC236}">
                <a16:creationId xmlns:a16="http://schemas.microsoft.com/office/drawing/2014/main" id="{1666A4E9-07A9-421E-B15B-C5D95F582F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6621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0561" y="1339869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2" name="PpHolder17">
            <a:extLst>
              <a:ext uri="{FF2B5EF4-FFF2-40B4-BE49-F238E27FC236}">
                <a16:creationId xmlns:a16="http://schemas.microsoft.com/office/drawing/2014/main" id="{5B1DCF4F-7D90-44AF-BFA8-A4ACB9E80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8" name="PpHolder19">
            <a:extLst>
              <a:ext uri="{FF2B5EF4-FFF2-40B4-BE49-F238E27FC236}">
                <a16:creationId xmlns:a16="http://schemas.microsoft.com/office/drawing/2014/main" id="{DB51DC8A-0B3F-463F-89F8-402EF88EEB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237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6" name="PpHolder20">
            <a:extLst>
              <a:ext uri="{FF2B5EF4-FFF2-40B4-BE49-F238E27FC236}">
                <a16:creationId xmlns:a16="http://schemas.microsoft.com/office/drawing/2014/main" id="{B818B424-B203-4FA2-9D31-4DD6BC629E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39043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21">
            <a:extLst>
              <a:ext uri="{FF2B5EF4-FFF2-40B4-BE49-F238E27FC236}">
                <a16:creationId xmlns:a16="http://schemas.microsoft.com/office/drawing/2014/main" id="{361B687D-8FD4-4172-AB74-34BC8DBCB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06621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22">
            <a:extLst>
              <a:ext uri="{FF2B5EF4-FFF2-40B4-BE49-F238E27FC236}">
                <a16:creationId xmlns:a16="http://schemas.microsoft.com/office/drawing/2014/main" id="{C899C028-7ABF-4365-A922-7FBFE392467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413237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7AAEE095-92F8-4636-8B56-C5CFBC5F9E1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" y="768535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39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94297" y="761399"/>
            <a:ext cx="3894534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382D5D6-C839-4147-946D-1AF5E0037E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7930" y="4221989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27A69869-DA53-4835-BE2B-1080B8DE36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74444"/>
            <a:ext cx="9144000" cy="4283557"/>
          </a:xfrm>
          <a:custGeom>
            <a:avLst/>
            <a:gdLst>
              <a:gd name="connsiteX0" fmla="*/ 0 w 9144000"/>
              <a:gd name="connsiteY0" fmla="*/ 0 h 4283557"/>
              <a:gd name="connsiteX1" fmla="*/ 9144000 w 9144000"/>
              <a:gd name="connsiteY1" fmla="*/ 0 h 4283557"/>
              <a:gd name="connsiteX2" fmla="*/ 9144000 w 9144000"/>
              <a:gd name="connsiteY2" fmla="*/ 4283557 h 4283557"/>
              <a:gd name="connsiteX3" fmla="*/ 0 w 9144000"/>
              <a:gd name="connsiteY3" fmla="*/ 4283557 h 428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7">
                <a:moveTo>
                  <a:pt x="0" y="0"/>
                </a:moveTo>
                <a:lnTo>
                  <a:pt x="9144000" y="0"/>
                </a:lnTo>
                <a:lnTo>
                  <a:pt x="9144000" y="4283557"/>
                </a:lnTo>
                <a:lnTo>
                  <a:pt x="0" y="428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CA425CE7-0F77-4592-BDF9-B3CE3204CD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3269" y="1470135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108922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2">
            <a:extLst>
              <a:ext uri="{FF2B5EF4-FFF2-40B4-BE49-F238E27FC236}">
                <a16:creationId xmlns:a16="http://schemas.microsoft.com/office/drawing/2014/main" id="{35D741EC-5122-4126-8FAC-C01E1AC2D13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1838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9485" y="1343970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1">
            <a:extLst>
              <a:ext uri="{FF2B5EF4-FFF2-40B4-BE49-F238E27FC236}">
                <a16:creationId xmlns:a16="http://schemas.microsoft.com/office/drawing/2014/main" id="{F5D6D3A2-7C3D-4116-B948-27D902DB0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8289" y="2039663"/>
            <a:ext cx="1664168" cy="3745050"/>
          </a:xfrm>
          <a:custGeom>
            <a:avLst/>
            <a:gdLst>
              <a:gd name="connsiteX0" fmla="*/ 3 w 1664168"/>
              <a:gd name="connsiteY0" fmla="*/ 0 h 3745050"/>
              <a:gd name="connsiteX1" fmla="*/ 1664168 w 1664168"/>
              <a:gd name="connsiteY1" fmla="*/ 0 h 3745050"/>
              <a:gd name="connsiteX2" fmla="*/ 1664168 w 1664168"/>
              <a:gd name="connsiteY2" fmla="*/ 2050364 h 3745050"/>
              <a:gd name="connsiteX3" fmla="*/ 1663525 w 1664168"/>
              <a:gd name="connsiteY3" fmla="*/ 2050364 h 3745050"/>
              <a:gd name="connsiteX4" fmla="*/ 1664168 w 1664168"/>
              <a:gd name="connsiteY4" fmla="*/ 2080881 h 3745050"/>
              <a:gd name="connsiteX5" fmla="*/ 0 w 1664168"/>
              <a:gd name="connsiteY5" fmla="*/ 3745050 h 3745050"/>
              <a:gd name="connsiteX6" fmla="*/ 1 w 1664168"/>
              <a:gd name="connsiteY6" fmla="*/ 2050360 h 3745050"/>
              <a:gd name="connsiteX7" fmla="*/ 3 w 1664168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8" h="3745050">
                <a:moveTo>
                  <a:pt x="3" y="0"/>
                </a:moveTo>
                <a:lnTo>
                  <a:pt x="1664168" y="0"/>
                </a:lnTo>
                <a:lnTo>
                  <a:pt x="1664168" y="2050364"/>
                </a:lnTo>
                <a:lnTo>
                  <a:pt x="1663525" y="2050364"/>
                </a:lnTo>
                <a:lnTo>
                  <a:pt x="1664168" y="2080881"/>
                </a:lnTo>
                <a:cubicBezTo>
                  <a:pt x="1664168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28C96F6-2AD8-41A9-9089-5C5EA8F39C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4482" y="1"/>
            <a:ext cx="5709518" cy="4948289"/>
          </a:xfrm>
          <a:custGeom>
            <a:avLst/>
            <a:gdLst>
              <a:gd name="connsiteX0" fmla="*/ 0 w 5709518"/>
              <a:gd name="connsiteY0" fmla="*/ 0 h 4948289"/>
              <a:gd name="connsiteX1" fmla="*/ 5709518 w 5709518"/>
              <a:gd name="connsiteY1" fmla="*/ 0 h 4948289"/>
              <a:gd name="connsiteX2" fmla="*/ 5709518 w 5709518"/>
              <a:gd name="connsiteY2" fmla="*/ 4948289 h 4948289"/>
              <a:gd name="connsiteX3" fmla="*/ 0 w 5709518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8" h="4948289">
                <a:moveTo>
                  <a:pt x="0" y="0"/>
                </a:moveTo>
                <a:lnTo>
                  <a:pt x="5709518" y="0"/>
                </a:lnTo>
                <a:lnTo>
                  <a:pt x="5709518" y="4948289"/>
                </a:lnTo>
                <a:lnTo>
                  <a:pt x="0" y="49482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084208"/>
            <a:ext cx="2993231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6">
            <a:extLst>
              <a:ext uri="{FF2B5EF4-FFF2-40B4-BE49-F238E27FC236}">
                <a16:creationId xmlns:a16="http://schemas.microsoft.com/office/drawing/2014/main" id="{6CD0B10B-99ED-4569-B6CB-F013E9B8B2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01442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5">
            <a:extLst>
              <a:ext uri="{FF2B5EF4-FFF2-40B4-BE49-F238E27FC236}">
                <a16:creationId xmlns:a16="http://schemas.microsoft.com/office/drawing/2014/main" id="{8E018A9D-E339-44C1-BCD5-273199B37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15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7">
            <a:extLst>
              <a:ext uri="{FF2B5EF4-FFF2-40B4-BE49-F238E27FC236}">
                <a16:creationId xmlns:a16="http://schemas.microsoft.com/office/drawing/2014/main" id="{6F878260-2902-48DE-AAE5-BD13D4E2D7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">
            <a:extLst>
              <a:ext uri="{FF2B5EF4-FFF2-40B4-BE49-F238E27FC236}">
                <a16:creationId xmlns:a16="http://schemas.microsoft.com/office/drawing/2014/main" id="{DDA77015-792A-4068-84AE-EDB5C12DFD6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FFD63809-54FE-4CCA-AD69-4AE72CEAAD7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517360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5919" y="504825"/>
            <a:ext cx="2936081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56FECB27-9857-40B3-BEC4-9A1DF8E23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6185" y="3630596"/>
            <a:ext cx="2935810" cy="3227402"/>
          </a:xfrm>
          <a:custGeom>
            <a:avLst/>
            <a:gdLst>
              <a:gd name="connsiteX0" fmla="*/ 0 w 2935810"/>
              <a:gd name="connsiteY0" fmla="*/ 0 h 3227402"/>
              <a:gd name="connsiteX1" fmla="*/ 2935810 w 2935810"/>
              <a:gd name="connsiteY1" fmla="*/ 0 h 3227402"/>
              <a:gd name="connsiteX2" fmla="*/ 2935810 w 2935810"/>
              <a:gd name="connsiteY2" fmla="*/ 3227402 h 3227402"/>
              <a:gd name="connsiteX3" fmla="*/ 0 w 2935810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0" h="3227402">
                <a:moveTo>
                  <a:pt x="0" y="0"/>
                </a:moveTo>
                <a:lnTo>
                  <a:pt x="2935810" y="0"/>
                </a:lnTo>
                <a:lnTo>
                  <a:pt x="2935810" y="3227402"/>
                </a:lnTo>
                <a:lnTo>
                  <a:pt x="0" y="32274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034D722-6C51-4118-8090-E05C97AF41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4980" y="1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6782" y="1721065"/>
            <a:ext cx="1578769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9C10773-154F-4C4F-94EE-EDC491CE67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123" y="623888"/>
            <a:ext cx="2993231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CCAD2D-550A-4849-95F9-0B41E4A3EB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68213" y="1135277"/>
            <a:ext cx="2709863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3A1F12C-59CD-4175-B886-BE5742E3F40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7">
            <a:extLst>
              <a:ext uri="{FF2B5EF4-FFF2-40B4-BE49-F238E27FC236}">
                <a16:creationId xmlns:a16="http://schemas.microsoft.com/office/drawing/2014/main" id="{D8DBD49D-15BE-4424-8DAA-D395B2C92E2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027279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7BE9561-CA9D-48E8-B207-03F23E31D9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3248" y="0"/>
            <a:ext cx="1290753" cy="5212812"/>
          </a:xfrm>
          <a:custGeom>
            <a:avLst/>
            <a:gdLst>
              <a:gd name="connsiteX0" fmla="*/ 0 w 1290753"/>
              <a:gd name="connsiteY0" fmla="*/ 0 h 5212812"/>
              <a:gd name="connsiteX1" fmla="*/ 1290753 w 1290753"/>
              <a:gd name="connsiteY1" fmla="*/ 0 h 5212812"/>
              <a:gd name="connsiteX2" fmla="*/ 1290753 w 1290753"/>
              <a:gd name="connsiteY2" fmla="*/ 5212812 h 5212812"/>
              <a:gd name="connsiteX3" fmla="*/ 0 w 1290753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3" h="5212812">
                <a:moveTo>
                  <a:pt x="0" y="0"/>
                </a:moveTo>
                <a:lnTo>
                  <a:pt x="1290753" y="0"/>
                </a:lnTo>
                <a:lnTo>
                  <a:pt x="1290753" y="5212812"/>
                </a:lnTo>
                <a:lnTo>
                  <a:pt x="0" y="52128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9A295A-C8DE-4C72-8B8D-12CF9739AA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99981" y="3260399"/>
            <a:ext cx="3944039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B0882543-8389-45F8-A5C0-57CA49C72F2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0406" y="1280735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B89D78B-2291-4F25-A815-763D036368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857E8E-DB3A-4D48-8679-A3F106972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79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5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299 w 4297871"/>
              <a:gd name="connsiteY13" fmla="*/ 2759163 h 2774678"/>
              <a:gd name="connsiteX14" fmla="*/ 1225503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0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6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8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2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3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4 w 4297871"/>
              <a:gd name="connsiteY44" fmla="*/ 2649880 h 2774678"/>
              <a:gd name="connsiteX45" fmla="*/ 2848902 w 4297871"/>
              <a:gd name="connsiteY45" fmla="*/ 2642378 h 2774678"/>
              <a:gd name="connsiteX46" fmla="*/ 3755828 w 4297871"/>
              <a:gd name="connsiteY46" fmla="*/ 2505580 h 2774678"/>
              <a:gd name="connsiteX47" fmla="*/ 3763628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6 w 4297871"/>
              <a:gd name="connsiteY51" fmla="*/ 2508394 h 2774678"/>
              <a:gd name="connsiteX52" fmla="*/ 3799049 w 4297871"/>
              <a:gd name="connsiteY52" fmla="*/ 2527234 h 2774678"/>
              <a:gd name="connsiteX53" fmla="*/ 3794957 w 4297871"/>
              <a:gd name="connsiteY53" fmla="*/ 2532775 h 2774678"/>
              <a:gd name="connsiteX54" fmla="*/ 3793721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59 w 4297871"/>
              <a:gd name="connsiteY57" fmla="*/ 2551828 h 2774678"/>
              <a:gd name="connsiteX58" fmla="*/ 3771428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2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0 w 4297871"/>
              <a:gd name="connsiteY65" fmla="*/ 2509212 h 2774678"/>
              <a:gd name="connsiteX66" fmla="*/ 4108442 w 4297871"/>
              <a:gd name="connsiteY66" fmla="*/ 2515904 h 2774678"/>
              <a:gd name="connsiteX67" fmla="*/ 4108442 w 4297871"/>
              <a:gd name="connsiteY67" fmla="*/ 2522596 h 2774678"/>
              <a:gd name="connsiteX68" fmla="*/ 4104010 w 4297871"/>
              <a:gd name="connsiteY68" fmla="*/ 2530013 h 2774678"/>
              <a:gd name="connsiteX69" fmla="*/ 4096209 w 4297871"/>
              <a:gd name="connsiteY69" fmla="*/ 2541948 h 2774678"/>
              <a:gd name="connsiteX70" fmla="*/ 4090114 w 4297871"/>
              <a:gd name="connsiteY70" fmla="*/ 2548513 h 2774678"/>
              <a:gd name="connsiteX71" fmla="*/ 4094504 w 4297871"/>
              <a:gd name="connsiteY71" fmla="*/ 2556441 h 2774678"/>
              <a:gd name="connsiteX72" fmla="*/ 4085297 w 4297871"/>
              <a:gd name="connsiteY72" fmla="*/ 2556654 h 2774678"/>
              <a:gd name="connsiteX73" fmla="*/ 4075067 w 4297871"/>
              <a:gd name="connsiteY73" fmla="*/ 2562919 h 2774678"/>
              <a:gd name="connsiteX74" fmla="*/ 4071871 w 4297871"/>
              <a:gd name="connsiteY74" fmla="*/ 2573875 h 2774678"/>
              <a:gd name="connsiteX75" fmla="*/ 4065093 w 4297871"/>
              <a:gd name="connsiteY75" fmla="*/ 2591052 h 2774678"/>
              <a:gd name="connsiteX76" fmla="*/ 4055715 w 4297871"/>
              <a:gd name="connsiteY76" fmla="*/ 2598724 h 2774678"/>
              <a:gd name="connsiteX77" fmla="*/ 4049748 w 4297871"/>
              <a:gd name="connsiteY77" fmla="*/ 2603669 h 2774678"/>
              <a:gd name="connsiteX78" fmla="*/ 4038750 w 4297871"/>
              <a:gd name="connsiteY78" fmla="*/ 2603285 h 2774678"/>
              <a:gd name="connsiteX79" fmla="*/ 4030993 w 4297871"/>
              <a:gd name="connsiteY79" fmla="*/ 2597574 h 2774678"/>
              <a:gd name="connsiteX80" fmla="*/ 4017991 w 4297871"/>
              <a:gd name="connsiteY80" fmla="*/ 2596381 h 2774678"/>
              <a:gd name="connsiteX81" fmla="*/ 4015988 w 4297871"/>
              <a:gd name="connsiteY81" fmla="*/ 2590072 h 2774678"/>
              <a:gd name="connsiteX82" fmla="*/ 4022425 w 4297871"/>
              <a:gd name="connsiteY82" fmla="*/ 2577454 h 2774678"/>
              <a:gd name="connsiteX83" fmla="*/ 4037472 w 4297871"/>
              <a:gd name="connsiteY83" fmla="*/ 2560916 h 2774678"/>
              <a:gd name="connsiteX84" fmla="*/ 4045186 w 4297871"/>
              <a:gd name="connsiteY84" fmla="*/ 2557804 h 2774678"/>
              <a:gd name="connsiteX85" fmla="*/ 4053797 w 4297871"/>
              <a:gd name="connsiteY85" fmla="*/ 2551539 h 2774678"/>
              <a:gd name="connsiteX86" fmla="*/ 4064027 w 4297871"/>
              <a:gd name="connsiteY86" fmla="*/ 2542971 h 2774678"/>
              <a:gd name="connsiteX87" fmla="*/ 4071187 w 4297871"/>
              <a:gd name="connsiteY87" fmla="*/ 2534574 h 2774678"/>
              <a:gd name="connsiteX88" fmla="*/ 4076516 w 4297871"/>
              <a:gd name="connsiteY88" fmla="*/ 2522596 h 2774678"/>
              <a:gd name="connsiteX89" fmla="*/ 4081035 w 4297871"/>
              <a:gd name="connsiteY89" fmla="*/ 2518547 h 2774678"/>
              <a:gd name="connsiteX90" fmla="*/ 4082824 w 4297871"/>
              <a:gd name="connsiteY90" fmla="*/ 2509723 h 2774678"/>
              <a:gd name="connsiteX91" fmla="*/ 4093651 w 4297871"/>
              <a:gd name="connsiteY91" fmla="*/ 2411686 h 2774678"/>
              <a:gd name="connsiteX92" fmla="*/ 4100173 w 4297871"/>
              <a:gd name="connsiteY92" fmla="*/ 2419742 h 2774678"/>
              <a:gd name="connsiteX93" fmla="*/ 4109465 w 4297871"/>
              <a:gd name="connsiteY93" fmla="*/ 2423536 h 2774678"/>
              <a:gd name="connsiteX94" fmla="*/ 4112790 w 4297871"/>
              <a:gd name="connsiteY94" fmla="*/ 2436537 h 2774678"/>
              <a:gd name="connsiteX95" fmla="*/ 4121443 w 4297871"/>
              <a:gd name="connsiteY95" fmla="*/ 2452138 h 2774678"/>
              <a:gd name="connsiteX96" fmla="*/ 4121699 w 4297871"/>
              <a:gd name="connsiteY96" fmla="*/ 2441992 h 2774678"/>
              <a:gd name="connsiteX97" fmla="*/ 4127112 w 4297871"/>
              <a:gd name="connsiteY97" fmla="*/ 2446042 h 2774678"/>
              <a:gd name="connsiteX98" fmla="*/ 4128903 w 4297871"/>
              <a:gd name="connsiteY98" fmla="*/ 2457337 h 2774678"/>
              <a:gd name="connsiteX99" fmla="*/ 4138536 w 4297871"/>
              <a:gd name="connsiteY99" fmla="*/ 2462239 h 2774678"/>
              <a:gd name="connsiteX100" fmla="*/ 4146634 w 4297871"/>
              <a:gd name="connsiteY100" fmla="*/ 2463433 h 2774678"/>
              <a:gd name="connsiteX101" fmla="*/ 4153453 w 4297871"/>
              <a:gd name="connsiteY101" fmla="*/ 2457679 h 2774678"/>
              <a:gd name="connsiteX102" fmla="*/ 4159507 w 4297871"/>
              <a:gd name="connsiteY102" fmla="*/ 2459426 h 2774678"/>
              <a:gd name="connsiteX103" fmla="*/ 4156609 w 4297871"/>
              <a:gd name="connsiteY103" fmla="*/ 2472853 h 2774678"/>
              <a:gd name="connsiteX104" fmla="*/ 4152985 w 4297871"/>
              <a:gd name="connsiteY104" fmla="*/ 2481761 h 2774678"/>
              <a:gd name="connsiteX105" fmla="*/ 4143864 w 4297871"/>
              <a:gd name="connsiteY105" fmla="*/ 2481463 h 2774678"/>
              <a:gd name="connsiteX106" fmla="*/ 4140667 w 4297871"/>
              <a:gd name="connsiteY106" fmla="*/ 2486152 h 2774678"/>
              <a:gd name="connsiteX107" fmla="*/ 4141775 w 4297871"/>
              <a:gd name="connsiteY107" fmla="*/ 2492802 h 2774678"/>
              <a:gd name="connsiteX108" fmla="*/ 4140028 w 4297871"/>
              <a:gd name="connsiteY108" fmla="*/ 2495700 h 2774678"/>
              <a:gd name="connsiteX109" fmla="*/ 4135510 w 4297871"/>
              <a:gd name="connsiteY109" fmla="*/ 2504098 h 2774678"/>
              <a:gd name="connsiteX110" fmla="*/ 4129584 w 4297871"/>
              <a:gd name="connsiteY110" fmla="*/ 2514881 h 2774678"/>
              <a:gd name="connsiteX111" fmla="*/ 4120335 w 4297871"/>
              <a:gd name="connsiteY111" fmla="*/ 2521233 h 2774678"/>
              <a:gd name="connsiteX112" fmla="*/ 4118289 w 4297871"/>
              <a:gd name="connsiteY112" fmla="*/ 2517055 h 2774678"/>
              <a:gd name="connsiteX113" fmla="*/ 4113301 w 4297871"/>
              <a:gd name="connsiteY113" fmla="*/ 2514754 h 2774678"/>
              <a:gd name="connsiteX114" fmla="*/ 4120207 w 4297871"/>
              <a:gd name="connsiteY114" fmla="*/ 2501795 h 2774678"/>
              <a:gd name="connsiteX115" fmla="*/ 4116286 w 4297871"/>
              <a:gd name="connsiteY115" fmla="*/ 2493228 h 2774678"/>
              <a:gd name="connsiteX116" fmla="*/ 4103413 w 4297871"/>
              <a:gd name="connsiteY116" fmla="*/ 2487047 h 2774678"/>
              <a:gd name="connsiteX117" fmla="*/ 4103753 w 4297871"/>
              <a:gd name="connsiteY117" fmla="*/ 2481463 h 2774678"/>
              <a:gd name="connsiteX118" fmla="*/ 4112407 w 4297871"/>
              <a:gd name="connsiteY118" fmla="*/ 2476135 h 2774678"/>
              <a:gd name="connsiteX119" fmla="*/ 4114410 w 4297871"/>
              <a:gd name="connsiteY119" fmla="*/ 2464456 h 2774678"/>
              <a:gd name="connsiteX120" fmla="*/ 4113856 w 4297871"/>
              <a:gd name="connsiteY120" fmla="*/ 2454737 h 2774678"/>
              <a:gd name="connsiteX121" fmla="*/ 4108996 w 4297871"/>
              <a:gd name="connsiteY121" fmla="*/ 2444764 h 2774678"/>
              <a:gd name="connsiteX122" fmla="*/ 4109338 w 4297871"/>
              <a:gd name="connsiteY122" fmla="*/ 2442163 h 2774678"/>
              <a:gd name="connsiteX123" fmla="*/ 4103625 w 4297871"/>
              <a:gd name="connsiteY123" fmla="*/ 2436067 h 2774678"/>
              <a:gd name="connsiteX124" fmla="*/ 4094206 w 4297871"/>
              <a:gd name="connsiteY124" fmla="*/ 2423110 h 2774678"/>
              <a:gd name="connsiteX125" fmla="*/ 4089219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2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2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2158 w 4297871"/>
              <a:gd name="connsiteY151" fmla="*/ 2334824 h 2774678"/>
              <a:gd name="connsiteX152" fmla="*/ 2376294 w 4297871"/>
              <a:gd name="connsiteY152" fmla="*/ 2338918 h 2774678"/>
              <a:gd name="connsiteX153" fmla="*/ 2372629 w 4297871"/>
              <a:gd name="connsiteY153" fmla="*/ 2345567 h 2774678"/>
              <a:gd name="connsiteX154" fmla="*/ 2370583 w 4297871"/>
              <a:gd name="connsiteY154" fmla="*/ 2350042 h 2774678"/>
              <a:gd name="connsiteX155" fmla="*/ 2363934 w 4297871"/>
              <a:gd name="connsiteY155" fmla="*/ 2352174 h 2774678"/>
              <a:gd name="connsiteX156" fmla="*/ 2361717 w 4297871"/>
              <a:gd name="connsiteY156" fmla="*/ 2356564 h 2774678"/>
              <a:gd name="connsiteX157" fmla="*/ 2357459 w 4297871"/>
              <a:gd name="connsiteY157" fmla="*/ 2357927 h 2774678"/>
              <a:gd name="connsiteX158" fmla="*/ 2348544 w 4297871"/>
              <a:gd name="connsiteY158" fmla="*/ 2347399 h 2774678"/>
              <a:gd name="connsiteX159" fmla="*/ 2354895 w 4297871"/>
              <a:gd name="connsiteY159" fmla="*/ 2338746 h 2774678"/>
              <a:gd name="connsiteX160" fmla="*/ 2361373 w 4297871"/>
              <a:gd name="connsiteY160" fmla="*/ 2333418 h 2774678"/>
              <a:gd name="connsiteX161" fmla="*/ 2366917 w 4297871"/>
              <a:gd name="connsiteY161" fmla="*/ 2330605 h 2774678"/>
              <a:gd name="connsiteX162" fmla="*/ 2361333 w 4297871"/>
              <a:gd name="connsiteY162" fmla="*/ 2333376 h 2774678"/>
              <a:gd name="connsiteX163" fmla="*/ 2354854 w 4297871"/>
              <a:gd name="connsiteY163" fmla="*/ 2338704 h 2774678"/>
              <a:gd name="connsiteX164" fmla="*/ 2348504 w 4297871"/>
              <a:gd name="connsiteY164" fmla="*/ 2347357 h 2774678"/>
              <a:gd name="connsiteX165" fmla="*/ 2357455 w 4297871"/>
              <a:gd name="connsiteY165" fmla="*/ 2357929 h 2774678"/>
              <a:gd name="connsiteX166" fmla="*/ 2357459 w 4297871"/>
              <a:gd name="connsiteY166" fmla="*/ 2357927 h 2774678"/>
              <a:gd name="connsiteX167" fmla="*/ 2357494 w 4297871"/>
              <a:gd name="connsiteY167" fmla="*/ 2357970 h 2774678"/>
              <a:gd name="connsiteX168" fmla="*/ 2361757 w 4297871"/>
              <a:gd name="connsiteY168" fmla="*/ 2356606 h 2774678"/>
              <a:gd name="connsiteX169" fmla="*/ 2363974 w 4297871"/>
              <a:gd name="connsiteY169" fmla="*/ 2352216 h 2774678"/>
              <a:gd name="connsiteX170" fmla="*/ 2370624 w 4297871"/>
              <a:gd name="connsiteY170" fmla="*/ 2350084 h 2774678"/>
              <a:gd name="connsiteX171" fmla="*/ 2372670 w 4297871"/>
              <a:gd name="connsiteY171" fmla="*/ 2345608 h 2774678"/>
              <a:gd name="connsiteX172" fmla="*/ 2376336 w 4297871"/>
              <a:gd name="connsiteY172" fmla="*/ 2338959 h 2774678"/>
              <a:gd name="connsiteX173" fmla="*/ 2376294 w 4297871"/>
              <a:gd name="connsiteY173" fmla="*/ 2338918 h 2774678"/>
              <a:gd name="connsiteX174" fmla="*/ 2376295 w 4297871"/>
              <a:gd name="connsiteY174" fmla="*/ 2338918 h 2774678"/>
              <a:gd name="connsiteX175" fmla="*/ 2372161 w 4297871"/>
              <a:gd name="connsiteY175" fmla="*/ 2334826 h 2774678"/>
              <a:gd name="connsiteX176" fmla="*/ 2418178 w 4297871"/>
              <a:gd name="connsiteY176" fmla="*/ 2305088 h 2774678"/>
              <a:gd name="connsiteX177" fmla="*/ 2418157 w 4297871"/>
              <a:gd name="connsiteY177" fmla="*/ 2305237 h 2774678"/>
              <a:gd name="connsiteX178" fmla="*/ 2418133 w 4297871"/>
              <a:gd name="connsiteY178" fmla="*/ 2305236 h 2774678"/>
              <a:gd name="connsiteX179" fmla="*/ 2418205 w 4297871"/>
              <a:gd name="connsiteY179" fmla="*/ 2304901 h 2774678"/>
              <a:gd name="connsiteX180" fmla="*/ 2418235 w 4297871"/>
              <a:gd name="connsiteY180" fmla="*/ 2304902 h 2774678"/>
              <a:gd name="connsiteX181" fmla="*/ 2418178 w 4297871"/>
              <a:gd name="connsiteY181" fmla="*/ 2305088 h 2774678"/>
              <a:gd name="connsiteX182" fmla="*/ 2409139 w 4297871"/>
              <a:gd name="connsiteY182" fmla="*/ 2304816 h 2774678"/>
              <a:gd name="connsiteX183" fmla="*/ 2409161 w 4297871"/>
              <a:gd name="connsiteY183" fmla="*/ 2304943 h 2774678"/>
              <a:gd name="connsiteX184" fmla="*/ 2409092 w 4297871"/>
              <a:gd name="connsiteY184" fmla="*/ 2305109 h 2774678"/>
              <a:gd name="connsiteX185" fmla="*/ 2409077 w 4297871"/>
              <a:gd name="connsiteY185" fmla="*/ 2305109 h 2774678"/>
              <a:gd name="connsiteX186" fmla="*/ 2409060 w 4297871"/>
              <a:gd name="connsiteY186" fmla="*/ 2305009 h 2774678"/>
              <a:gd name="connsiteX187" fmla="*/ 1372969 w 4297871"/>
              <a:gd name="connsiteY187" fmla="*/ 2291688 h 2774678"/>
              <a:gd name="connsiteX188" fmla="*/ 1372959 w 4297871"/>
              <a:gd name="connsiteY188" fmla="*/ 2291721 h 2774678"/>
              <a:gd name="connsiteX189" fmla="*/ 1372954 w 4297871"/>
              <a:gd name="connsiteY189" fmla="*/ 2291722 h 2774678"/>
              <a:gd name="connsiteX190" fmla="*/ 1372965 w 4297871"/>
              <a:gd name="connsiteY190" fmla="*/ 2291690 h 2774678"/>
              <a:gd name="connsiteX191" fmla="*/ 2400380 w 4297871"/>
              <a:gd name="connsiteY191" fmla="*/ 2290706 h 2774678"/>
              <a:gd name="connsiteX192" fmla="*/ 2406213 w 4297871"/>
              <a:gd name="connsiteY192" fmla="*/ 2293065 h 2774678"/>
              <a:gd name="connsiteX193" fmla="*/ 2406265 w 4297871"/>
              <a:gd name="connsiteY193" fmla="*/ 2293302 h 2774678"/>
              <a:gd name="connsiteX194" fmla="*/ 2408055 w 4297871"/>
              <a:gd name="connsiteY194" fmla="*/ 2299227 h 2774678"/>
              <a:gd name="connsiteX195" fmla="*/ 2409060 w 4297871"/>
              <a:gd name="connsiteY195" fmla="*/ 2305009 h 2774678"/>
              <a:gd name="connsiteX196" fmla="*/ 2406727 w 4297871"/>
              <a:gd name="connsiteY196" fmla="*/ 2310699 h 2774678"/>
              <a:gd name="connsiteX197" fmla="*/ 2399736 w 4297871"/>
              <a:gd name="connsiteY197" fmla="*/ 2312148 h 2774678"/>
              <a:gd name="connsiteX198" fmla="*/ 2392618 w 4297871"/>
              <a:gd name="connsiteY198" fmla="*/ 2304902 h 2774678"/>
              <a:gd name="connsiteX199" fmla="*/ 2392495 w 4297871"/>
              <a:gd name="connsiteY199" fmla="*/ 2300467 h 2774678"/>
              <a:gd name="connsiteX200" fmla="*/ 2395776 w 4297871"/>
              <a:gd name="connsiteY200" fmla="*/ 2295481 h 2774678"/>
              <a:gd name="connsiteX201" fmla="*/ 2396927 w 4297871"/>
              <a:gd name="connsiteY201" fmla="*/ 2291644 h 2774678"/>
              <a:gd name="connsiteX202" fmla="*/ 2377466 w 4297871"/>
              <a:gd name="connsiteY202" fmla="*/ 2244244 h 2774678"/>
              <a:gd name="connsiteX203" fmla="*/ 2377574 w 4297871"/>
              <a:gd name="connsiteY203" fmla="*/ 2244326 h 2774678"/>
              <a:gd name="connsiteX204" fmla="*/ 2382432 w 4297871"/>
              <a:gd name="connsiteY204" fmla="*/ 2244454 h 2774678"/>
              <a:gd name="connsiteX205" fmla="*/ 2388230 w 4297871"/>
              <a:gd name="connsiteY205" fmla="*/ 2246627 h 2774678"/>
              <a:gd name="connsiteX206" fmla="*/ 2392280 w 4297871"/>
              <a:gd name="connsiteY206" fmla="*/ 2245093 h 2774678"/>
              <a:gd name="connsiteX207" fmla="*/ 2398631 w 4297871"/>
              <a:gd name="connsiteY207" fmla="*/ 2246371 h 2774678"/>
              <a:gd name="connsiteX208" fmla="*/ 2398698 w 4297871"/>
              <a:gd name="connsiteY208" fmla="*/ 2246293 h 2774678"/>
              <a:gd name="connsiteX209" fmla="*/ 2398715 w 4297871"/>
              <a:gd name="connsiteY209" fmla="*/ 2246350 h 2774678"/>
              <a:gd name="connsiteX210" fmla="*/ 2398549 w 4297871"/>
              <a:gd name="connsiteY210" fmla="*/ 2246542 h 2774678"/>
              <a:gd name="connsiteX211" fmla="*/ 2404261 w 4297871"/>
              <a:gd name="connsiteY211" fmla="*/ 2264701 h 2774678"/>
              <a:gd name="connsiteX212" fmla="*/ 2407372 w 4297871"/>
              <a:gd name="connsiteY212" fmla="*/ 2273950 h 2774678"/>
              <a:gd name="connsiteX213" fmla="*/ 2405241 w 4297871"/>
              <a:gd name="connsiteY213" fmla="*/ 2288571 h 2774678"/>
              <a:gd name="connsiteX214" fmla="*/ 2406173 w 4297871"/>
              <a:gd name="connsiteY214" fmla="*/ 2292881 h 2774678"/>
              <a:gd name="connsiteX215" fmla="*/ 2400376 w 4297871"/>
              <a:gd name="connsiteY215" fmla="*/ 2290537 h 2774678"/>
              <a:gd name="connsiteX216" fmla="*/ 2396923 w 4297871"/>
              <a:gd name="connsiteY216" fmla="*/ 2291475 h 2774678"/>
              <a:gd name="connsiteX217" fmla="*/ 2395772 w 4297871"/>
              <a:gd name="connsiteY217" fmla="*/ 2295311 h 2774678"/>
              <a:gd name="connsiteX218" fmla="*/ 2392490 w 4297871"/>
              <a:gd name="connsiteY218" fmla="*/ 2300299 h 2774678"/>
              <a:gd name="connsiteX219" fmla="*/ 2392495 w 4297871"/>
              <a:gd name="connsiteY219" fmla="*/ 2300467 h 2774678"/>
              <a:gd name="connsiteX220" fmla="*/ 2392494 w 4297871"/>
              <a:gd name="connsiteY220" fmla="*/ 2300467 h 2774678"/>
              <a:gd name="connsiteX221" fmla="*/ 2392621 w 4297871"/>
              <a:gd name="connsiteY221" fmla="*/ 2305071 h 2774678"/>
              <a:gd name="connsiteX222" fmla="*/ 2399741 w 4297871"/>
              <a:gd name="connsiteY222" fmla="*/ 2312317 h 2774678"/>
              <a:gd name="connsiteX223" fmla="*/ 2406730 w 4297871"/>
              <a:gd name="connsiteY223" fmla="*/ 2310868 h 2774678"/>
              <a:gd name="connsiteX224" fmla="*/ 2409092 w 4297871"/>
              <a:gd name="connsiteY224" fmla="*/ 2305109 h 2774678"/>
              <a:gd name="connsiteX225" fmla="*/ 2418133 w 4297871"/>
              <a:gd name="connsiteY225" fmla="*/ 2305236 h 2774678"/>
              <a:gd name="connsiteX226" fmla="*/ 2415252 w 4297871"/>
              <a:gd name="connsiteY226" fmla="*/ 2314620 h 2774678"/>
              <a:gd name="connsiteX227" fmla="*/ 2413846 w 4297871"/>
              <a:gd name="connsiteY227" fmla="*/ 2325788 h 2774678"/>
              <a:gd name="connsiteX228" fmla="*/ 2410733 w 4297871"/>
              <a:gd name="connsiteY228" fmla="*/ 2331883 h 2774678"/>
              <a:gd name="connsiteX229" fmla="*/ 2402549 w 4297871"/>
              <a:gd name="connsiteY229" fmla="*/ 2338916 h 2774678"/>
              <a:gd name="connsiteX230" fmla="*/ 2400205 w 4297871"/>
              <a:gd name="connsiteY230" fmla="*/ 2340877 h 2774678"/>
              <a:gd name="connsiteX231" fmla="*/ 2395133 w 4297871"/>
              <a:gd name="connsiteY231" fmla="*/ 2347825 h 2774678"/>
              <a:gd name="connsiteX232" fmla="*/ 2391807 w 4297871"/>
              <a:gd name="connsiteY232" fmla="*/ 2354901 h 2774678"/>
              <a:gd name="connsiteX233" fmla="*/ 2385030 w 4297871"/>
              <a:gd name="connsiteY233" fmla="*/ 2364832 h 2774678"/>
              <a:gd name="connsiteX234" fmla="*/ 2371519 w 4297871"/>
              <a:gd name="connsiteY234" fmla="*/ 2379239 h 2774678"/>
              <a:gd name="connsiteX235" fmla="*/ 2363079 w 4297871"/>
              <a:gd name="connsiteY235" fmla="*/ 2387680 h 2774678"/>
              <a:gd name="connsiteX236" fmla="*/ 2354043 w 4297871"/>
              <a:gd name="connsiteY236" fmla="*/ 2394115 h 2774678"/>
              <a:gd name="connsiteX237" fmla="*/ 2341554 w 4297871"/>
              <a:gd name="connsiteY237" fmla="*/ 2399657 h 2774678"/>
              <a:gd name="connsiteX238" fmla="*/ 2335458 w 4297871"/>
              <a:gd name="connsiteY238" fmla="*/ 2400382 h 2774678"/>
              <a:gd name="connsiteX239" fmla="*/ 2333923 w 4297871"/>
              <a:gd name="connsiteY239" fmla="*/ 2404346 h 2774678"/>
              <a:gd name="connsiteX240" fmla="*/ 2326678 w 4297871"/>
              <a:gd name="connsiteY240" fmla="*/ 2402215 h 2774678"/>
              <a:gd name="connsiteX241" fmla="*/ 2320752 w 4297871"/>
              <a:gd name="connsiteY241" fmla="*/ 2404942 h 2774678"/>
              <a:gd name="connsiteX242" fmla="*/ 2307794 w 4297871"/>
              <a:gd name="connsiteY242" fmla="*/ 2402172 h 2774678"/>
              <a:gd name="connsiteX243" fmla="*/ 2300548 w 4297871"/>
              <a:gd name="connsiteY243" fmla="*/ 2403919 h 2774678"/>
              <a:gd name="connsiteX244" fmla="*/ 2295604 w 4297871"/>
              <a:gd name="connsiteY244" fmla="*/ 2403152 h 2774678"/>
              <a:gd name="connsiteX245" fmla="*/ 2283286 w 4297871"/>
              <a:gd name="connsiteY245" fmla="*/ 2408821 h 2774678"/>
              <a:gd name="connsiteX246" fmla="*/ 2273097 w 4297871"/>
              <a:gd name="connsiteY246" fmla="*/ 2411080 h 2774678"/>
              <a:gd name="connsiteX247" fmla="*/ 2265724 w 4297871"/>
              <a:gd name="connsiteY247" fmla="*/ 2416537 h 2774678"/>
              <a:gd name="connsiteX248" fmla="*/ 2260268 w 4297871"/>
              <a:gd name="connsiteY248" fmla="*/ 2416877 h 2774678"/>
              <a:gd name="connsiteX249" fmla="*/ 2255195 w 4297871"/>
              <a:gd name="connsiteY249" fmla="*/ 2411720 h 2774678"/>
              <a:gd name="connsiteX250" fmla="*/ 2251146 w 4297871"/>
              <a:gd name="connsiteY250" fmla="*/ 2411464 h 2774678"/>
              <a:gd name="connsiteX251" fmla="*/ 2245988 w 4297871"/>
              <a:gd name="connsiteY251" fmla="*/ 2405028 h 2774678"/>
              <a:gd name="connsiteX252" fmla="*/ 2245434 w 4297871"/>
              <a:gd name="connsiteY252" fmla="*/ 2407031 h 2774678"/>
              <a:gd name="connsiteX253" fmla="*/ 2243856 w 4297871"/>
              <a:gd name="connsiteY253" fmla="*/ 2403152 h 2774678"/>
              <a:gd name="connsiteX254" fmla="*/ 2243943 w 4297871"/>
              <a:gd name="connsiteY254" fmla="*/ 2394798 h 2774678"/>
              <a:gd name="connsiteX255" fmla="*/ 2240064 w 4297871"/>
              <a:gd name="connsiteY255" fmla="*/ 2385292 h 2774678"/>
              <a:gd name="connsiteX256" fmla="*/ 2243943 w 4297871"/>
              <a:gd name="connsiteY256" fmla="*/ 2382735 h 2774678"/>
              <a:gd name="connsiteX257" fmla="*/ 2243644 w 4297871"/>
              <a:gd name="connsiteY257" fmla="*/ 2371951 h 2774678"/>
              <a:gd name="connsiteX258" fmla="*/ 2235802 w 4297871"/>
              <a:gd name="connsiteY258" fmla="*/ 2358950 h 2774678"/>
              <a:gd name="connsiteX259" fmla="*/ 2229791 w 4297871"/>
              <a:gd name="connsiteY259" fmla="*/ 2347271 h 2774678"/>
              <a:gd name="connsiteX260" fmla="*/ 2229791 w 4297871"/>
              <a:gd name="connsiteY260" fmla="*/ 2347228 h 2774678"/>
              <a:gd name="connsiteX261" fmla="*/ 2221245 w 4297871"/>
              <a:gd name="connsiteY261" fmla="*/ 2329586 h 2774678"/>
              <a:gd name="connsiteX262" fmla="*/ 2227017 w 4297871"/>
              <a:gd name="connsiteY262" fmla="*/ 2323099 h 2774678"/>
              <a:gd name="connsiteX263" fmla="*/ 2231748 w 4297871"/>
              <a:gd name="connsiteY263" fmla="*/ 2326807 h 2774678"/>
              <a:gd name="connsiteX264" fmla="*/ 2233751 w 4297871"/>
              <a:gd name="connsiteY264" fmla="*/ 2332605 h 2774678"/>
              <a:gd name="connsiteX265" fmla="*/ 2239122 w 4297871"/>
              <a:gd name="connsiteY265" fmla="*/ 2333585 h 2774678"/>
              <a:gd name="connsiteX266" fmla="*/ 2246625 w 4297871"/>
              <a:gd name="connsiteY266" fmla="*/ 2336143 h 2774678"/>
              <a:gd name="connsiteX267" fmla="*/ 2253061 w 4297871"/>
              <a:gd name="connsiteY267" fmla="*/ 2335162 h 2774678"/>
              <a:gd name="connsiteX268" fmla="*/ 2263717 w 4297871"/>
              <a:gd name="connsiteY268" fmla="*/ 2328214 h 2774678"/>
              <a:gd name="connsiteX269" fmla="*/ 2263717 w 4297871"/>
              <a:gd name="connsiteY269" fmla="*/ 2279110 h 2774678"/>
              <a:gd name="connsiteX270" fmla="*/ 2263717 w 4297871"/>
              <a:gd name="connsiteY270" fmla="*/ 2279074 h 2774678"/>
              <a:gd name="connsiteX271" fmla="*/ 2266875 w 4297871"/>
              <a:gd name="connsiteY271" fmla="*/ 2280985 h 2774678"/>
              <a:gd name="connsiteX272" fmla="*/ 2273932 w 4297871"/>
              <a:gd name="connsiteY272" fmla="*/ 2293441 h 2774678"/>
              <a:gd name="connsiteX273" fmla="*/ 2272843 w 4297871"/>
              <a:gd name="connsiteY273" fmla="*/ 2301364 h 2774678"/>
              <a:gd name="connsiteX274" fmla="*/ 2272860 w 4297871"/>
              <a:gd name="connsiteY274" fmla="*/ 2301396 h 2774678"/>
              <a:gd name="connsiteX275" fmla="*/ 2272843 w 4297871"/>
              <a:gd name="connsiteY275" fmla="*/ 2301530 h 2774678"/>
              <a:gd name="connsiteX276" fmla="*/ 2275527 w 4297871"/>
              <a:gd name="connsiteY276" fmla="*/ 2306218 h 2774678"/>
              <a:gd name="connsiteX277" fmla="*/ 2284096 w 4297871"/>
              <a:gd name="connsiteY277" fmla="*/ 2304854 h 2774678"/>
              <a:gd name="connsiteX278" fmla="*/ 2290063 w 4297871"/>
              <a:gd name="connsiteY278" fmla="*/ 2298930 h 2774678"/>
              <a:gd name="connsiteX279" fmla="*/ 2295732 w 4297871"/>
              <a:gd name="connsiteY279" fmla="*/ 2294965 h 2774678"/>
              <a:gd name="connsiteX280" fmla="*/ 2298673 w 4297871"/>
              <a:gd name="connsiteY280" fmla="*/ 2288657 h 2774678"/>
              <a:gd name="connsiteX281" fmla="*/ 2304513 w 4297871"/>
              <a:gd name="connsiteY281" fmla="*/ 2285588 h 2774678"/>
              <a:gd name="connsiteX282" fmla="*/ 2309542 w 4297871"/>
              <a:gd name="connsiteY282" fmla="*/ 2287208 h 2774678"/>
              <a:gd name="connsiteX283" fmla="*/ 2315254 w 4297871"/>
              <a:gd name="connsiteY283" fmla="*/ 2290916 h 2774678"/>
              <a:gd name="connsiteX284" fmla="*/ 2324973 w 4297871"/>
              <a:gd name="connsiteY284" fmla="*/ 2291556 h 2774678"/>
              <a:gd name="connsiteX285" fmla="*/ 2332602 w 4297871"/>
              <a:gd name="connsiteY285" fmla="*/ 2288487 h 2774678"/>
              <a:gd name="connsiteX286" fmla="*/ 2333796 w 4297871"/>
              <a:gd name="connsiteY286" fmla="*/ 2284395 h 2774678"/>
              <a:gd name="connsiteX287" fmla="*/ 2335884 w 4297871"/>
              <a:gd name="connsiteY287" fmla="*/ 2278129 h 2774678"/>
              <a:gd name="connsiteX288" fmla="*/ 2342406 w 4297871"/>
              <a:gd name="connsiteY288" fmla="*/ 2277106 h 2774678"/>
              <a:gd name="connsiteX289" fmla="*/ 2345987 w 4297871"/>
              <a:gd name="connsiteY289" fmla="*/ 2272204 h 2774678"/>
              <a:gd name="connsiteX290" fmla="*/ 2349950 w 4297871"/>
              <a:gd name="connsiteY290" fmla="*/ 2263551 h 2774678"/>
              <a:gd name="connsiteX291" fmla="*/ 2360692 w 4297871"/>
              <a:gd name="connsiteY291" fmla="*/ 2253875 h 2774678"/>
              <a:gd name="connsiteX292" fmla="*/ 2377614 w 4297871"/>
              <a:gd name="connsiteY292" fmla="*/ 2244412 h 2774678"/>
              <a:gd name="connsiteX293" fmla="*/ 2377424 w 4297871"/>
              <a:gd name="connsiteY293" fmla="*/ 2244268 h 2774678"/>
              <a:gd name="connsiteX294" fmla="*/ 1233788 w 4297871"/>
              <a:gd name="connsiteY294" fmla="*/ 2241010 h 2774678"/>
              <a:gd name="connsiteX295" fmla="*/ 1245489 w 4297871"/>
              <a:gd name="connsiteY295" fmla="*/ 2243338 h 2774678"/>
              <a:gd name="connsiteX296" fmla="*/ 1249380 w 4297871"/>
              <a:gd name="connsiteY296" fmla="*/ 2244127 h 2774678"/>
              <a:gd name="connsiteX297" fmla="*/ 1256412 w 4297871"/>
              <a:gd name="connsiteY297" fmla="*/ 2253419 h 2774678"/>
              <a:gd name="connsiteX298" fmla="*/ 1258167 w 4297871"/>
              <a:gd name="connsiteY298" fmla="*/ 2249509 h 2774678"/>
              <a:gd name="connsiteX299" fmla="*/ 1261059 w 4297871"/>
              <a:gd name="connsiteY299" fmla="*/ 2243089 h 2774678"/>
              <a:gd name="connsiteX300" fmla="*/ 1269881 w 4297871"/>
              <a:gd name="connsiteY300" fmla="*/ 2243419 h 2774678"/>
              <a:gd name="connsiteX301" fmla="*/ 1274699 w 4297871"/>
              <a:gd name="connsiteY301" fmla="*/ 2243615 h 2774678"/>
              <a:gd name="connsiteX302" fmla="*/ 1275134 w 4297871"/>
              <a:gd name="connsiteY302" fmla="*/ 2244235 h 2774678"/>
              <a:gd name="connsiteX303" fmla="*/ 1276574 w 4297871"/>
              <a:gd name="connsiteY303" fmla="*/ 2246328 h 2774678"/>
              <a:gd name="connsiteX304" fmla="*/ 1276584 w 4297871"/>
              <a:gd name="connsiteY304" fmla="*/ 2246296 h 2774678"/>
              <a:gd name="connsiteX305" fmla="*/ 1276617 w 4297871"/>
              <a:gd name="connsiteY305" fmla="*/ 2246343 h 2774678"/>
              <a:gd name="connsiteX306" fmla="*/ 1278069 w 4297871"/>
              <a:gd name="connsiteY306" fmla="*/ 2247739 h 2774678"/>
              <a:gd name="connsiteX307" fmla="*/ 1298563 w 4297871"/>
              <a:gd name="connsiteY307" fmla="*/ 2267516 h 2774678"/>
              <a:gd name="connsiteX308" fmla="*/ 1308324 w 4297871"/>
              <a:gd name="connsiteY308" fmla="*/ 2269477 h 2774678"/>
              <a:gd name="connsiteX309" fmla="*/ 1322946 w 4297871"/>
              <a:gd name="connsiteY309" fmla="*/ 2279110 h 2774678"/>
              <a:gd name="connsiteX310" fmla="*/ 1335263 w 4297871"/>
              <a:gd name="connsiteY310" fmla="*/ 2284225 h 2774678"/>
              <a:gd name="connsiteX311" fmla="*/ 1336955 w 4297871"/>
              <a:gd name="connsiteY311" fmla="*/ 2289979 h 2774678"/>
              <a:gd name="connsiteX312" fmla="*/ 1325209 w 4297871"/>
              <a:gd name="connsiteY312" fmla="*/ 2310110 h 2774678"/>
              <a:gd name="connsiteX313" fmla="*/ 1325241 w 4297871"/>
              <a:gd name="connsiteY313" fmla="*/ 2310119 h 2774678"/>
              <a:gd name="connsiteX314" fmla="*/ 1325204 w 4297871"/>
              <a:gd name="connsiteY314" fmla="*/ 2310184 h 2774678"/>
              <a:gd name="connsiteX315" fmla="*/ 1337266 w 4297871"/>
              <a:gd name="connsiteY315" fmla="*/ 2313807 h 2774678"/>
              <a:gd name="connsiteX316" fmla="*/ 1350693 w 4297871"/>
              <a:gd name="connsiteY316" fmla="*/ 2315853 h 2774678"/>
              <a:gd name="connsiteX317" fmla="*/ 1360156 w 4297871"/>
              <a:gd name="connsiteY317" fmla="*/ 2313679 h 2774678"/>
              <a:gd name="connsiteX318" fmla="*/ 1370983 w 4297871"/>
              <a:gd name="connsiteY318" fmla="*/ 2303449 h 2774678"/>
              <a:gd name="connsiteX319" fmla="*/ 1372944 w 4297871"/>
              <a:gd name="connsiteY319" fmla="*/ 2291770 h 2774678"/>
              <a:gd name="connsiteX320" fmla="*/ 1372959 w 4297871"/>
              <a:gd name="connsiteY320" fmla="*/ 2291721 h 2774678"/>
              <a:gd name="connsiteX321" fmla="*/ 1378878 w 4297871"/>
              <a:gd name="connsiteY321" fmla="*/ 2289208 h 2774678"/>
              <a:gd name="connsiteX322" fmla="*/ 1384885 w 4297871"/>
              <a:gd name="connsiteY322" fmla="*/ 2296832 h 2774678"/>
              <a:gd name="connsiteX323" fmla="*/ 1384629 w 4297871"/>
              <a:gd name="connsiteY323" fmla="*/ 2307425 h 2774678"/>
              <a:gd name="connsiteX324" fmla="*/ 1374569 w 4297871"/>
              <a:gd name="connsiteY324" fmla="*/ 2314799 h 2774678"/>
              <a:gd name="connsiteX325" fmla="*/ 1366557 w 4297871"/>
              <a:gd name="connsiteY325" fmla="*/ 2320255 h 2774678"/>
              <a:gd name="connsiteX326" fmla="*/ 1353043 w 4297871"/>
              <a:gd name="connsiteY326" fmla="*/ 2333383 h 2774678"/>
              <a:gd name="connsiteX327" fmla="*/ 1337103 w 4297871"/>
              <a:gd name="connsiteY327" fmla="*/ 2352010 h 2774678"/>
              <a:gd name="connsiteX328" fmla="*/ 1334118 w 4297871"/>
              <a:gd name="connsiteY328" fmla="*/ 2363050 h 2774678"/>
              <a:gd name="connsiteX329" fmla="*/ 1330922 w 4297871"/>
              <a:gd name="connsiteY329" fmla="*/ 2377372 h 2774678"/>
              <a:gd name="connsiteX330" fmla="*/ 1330922 w 4297871"/>
              <a:gd name="connsiteY330" fmla="*/ 2377420 h 2774678"/>
              <a:gd name="connsiteX331" fmla="*/ 1330915 w 4297871"/>
              <a:gd name="connsiteY331" fmla="*/ 2377451 h 2774678"/>
              <a:gd name="connsiteX332" fmla="*/ 1331043 w 4297871"/>
              <a:gd name="connsiteY332" fmla="*/ 2391447 h 2774678"/>
              <a:gd name="connsiteX333" fmla="*/ 1328448 w 4297871"/>
              <a:gd name="connsiteY333" fmla="*/ 2394592 h 2774678"/>
              <a:gd name="connsiteX334" fmla="*/ 1327511 w 4297871"/>
              <a:gd name="connsiteY334" fmla="*/ 2403800 h 2774678"/>
              <a:gd name="connsiteX335" fmla="*/ 1326701 w 4297871"/>
              <a:gd name="connsiteY335" fmla="*/ 2411302 h 2774678"/>
              <a:gd name="connsiteX336" fmla="*/ 1341876 w 4297871"/>
              <a:gd name="connsiteY336" fmla="*/ 2423706 h 2774678"/>
              <a:gd name="connsiteX337" fmla="*/ 1340256 w 4297871"/>
              <a:gd name="connsiteY337" fmla="*/ 2433808 h 2774678"/>
              <a:gd name="connsiteX338" fmla="*/ 1347716 w 4297871"/>
              <a:gd name="connsiteY338" fmla="*/ 2440244 h 2774678"/>
              <a:gd name="connsiteX339" fmla="*/ 1347119 w 4297871"/>
              <a:gd name="connsiteY339" fmla="*/ 2447491 h 2774678"/>
              <a:gd name="connsiteX340" fmla="*/ 1335652 w 4297871"/>
              <a:gd name="connsiteY340" fmla="*/ 2466757 h 2774678"/>
              <a:gd name="connsiteX341" fmla="*/ 1317921 w 4297871"/>
              <a:gd name="connsiteY341" fmla="*/ 2474898 h 2774678"/>
              <a:gd name="connsiteX342" fmla="*/ 1293965 w 4297871"/>
              <a:gd name="connsiteY342" fmla="*/ 2478095 h 2774678"/>
              <a:gd name="connsiteX343" fmla="*/ 1280837 w 4297871"/>
              <a:gd name="connsiteY343" fmla="*/ 2476561 h 2774678"/>
              <a:gd name="connsiteX344" fmla="*/ 1283352 w 4297871"/>
              <a:gd name="connsiteY344" fmla="*/ 2485725 h 2774678"/>
              <a:gd name="connsiteX345" fmla="*/ 1280922 w 4297871"/>
              <a:gd name="connsiteY345" fmla="*/ 2497318 h 2774678"/>
              <a:gd name="connsiteX346" fmla="*/ 1283139 w 4297871"/>
              <a:gd name="connsiteY346" fmla="*/ 2505205 h 2774678"/>
              <a:gd name="connsiteX347" fmla="*/ 1275978 w 4297871"/>
              <a:gd name="connsiteY347" fmla="*/ 2510746 h 2774678"/>
              <a:gd name="connsiteX348" fmla="*/ 1263743 w 4297871"/>
              <a:gd name="connsiteY348" fmla="*/ 2512919 h 2774678"/>
              <a:gd name="connsiteX349" fmla="*/ 1252236 w 4297871"/>
              <a:gd name="connsiteY349" fmla="*/ 2507165 h 2774678"/>
              <a:gd name="connsiteX350" fmla="*/ 1247631 w 4297871"/>
              <a:gd name="connsiteY350" fmla="*/ 2511300 h 2774678"/>
              <a:gd name="connsiteX351" fmla="*/ 1249293 w 4297871"/>
              <a:gd name="connsiteY351" fmla="*/ 2527114 h 2774678"/>
              <a:gd name="connsiteX352" fmla="*/ 1257351 w 4297871"/>
              <a:gd name="connsiteY352" fmla="*/ 2531973 h 2774678"/>
              <a:gd name="connsiteX353" fmla="*/ 1263914 w 4297871"/>
              <a:gd name="connsiteY353" fmla="*/ 2526901 h 2774678"/>
              <a:gd name="connsiteX354" fmla="*/ 1267452 w 4297871"/>
              <a:gd name="connsiteY354" fmla="*/ 2535255 h 2774678"/>
              <a:gd name="connsiteX355" fmla="*/ 1256455 w 4297871"/>
              <a:gd name="connsiteY355" fmla="*/ 2540285 h 2774678"/>
              <a:gd name="connsiteX356" fmla="*/ 1246865 w 4297871"/>
              <a:gd name="connsiteY356" fmla="*/ 2550430 h 2774678"/>
              <a:gd name="connsiteX357" fmla="*/ 1245116 w 4297871"/>
              <a:gd name="connsiteY357" fmla="*/ 2567096 h 2774678"/>
              <a:gd name="connsiteX358" fmla="*/ 1242303 w 4297871"/>
              <a:gd name="connsiteY358" fmla="*/ 2576090 h 2774678"/>
              <a:gd name="connsiteX359" fmla="*/ 1231008 w 4297871"/>
              <a:gd name="connsiteY359" fmla="*/ 2576132 h 2774678"/>
              <a:gd name="connsiteX360" fmla="*/ 1221630 w 4297871"/>
              <a:gd name="connsiteY360" fmla="*/ 2584785 h 2774678"/>
              <a:gd name="connsiteX361" fmla="*/ 1218219 w 4297871"/>
              <a:gd name="connsiteY361" fmla="*/ 2597615 h 2774678"/>
              <a:gd name="connsiteX362" fmla="*/ 1229985 w 4297871"/>
              <a:gd name="connsiteY362" fmla="*/ 2610317 h 2774678"/>
              <a:gd name="connsiteX363" fmla="*/ 1241408 w 4297871"/>
              <a:gd name="connsiteY363" fmla="*/ 2613856 h 2774678"/>
              <a:gd name="connsiteX364" fmla="*/ 1237316 w 4297871"/>
              <a:gd name="connsiteY364" fmla="*/ 2629755 h 2774678"/>
              <a:gd name="connsiteX365" fmla="*/ 1223208 w 4297871"/>
              <a:gd name="connsiteY365" fmla="*/ 2639899 h 2774678"/>
              <a:gd name="connsiteX366" fmla="*/ 1215449 w 4297871"/>
              <a:gd name="connsiteY366" fmla="*/ 2661340 h 2774678"/>
              <a:gd name="connsiteX367" fmla="*/ 1204537 w 4297871"/>
              <a:gd name="connsiteY367" fmla="*/ 2668672 h 2774678"/>
              <a:gd name="connsiteX368" fmla="*/ 1199635 w 4297871"/>
              <a:gd name="connsiteY368" fmla="*/ 2677452 h 2774678"/>
              <a:gd name="connsiteX369" fmla="*/ 1203471 w 4297871"/>
              <a:gd name="connsiteY369" fmla="*/ 2697229 h 2774678"/>
              <a:gd name="connsiteX370" fmla="*/ 1211442 w 4297871"/>
              <a:gd name="connsiteY370" fmla="*/ 2708440 h 2774678"/>
              <a:gd name="connsiteX371" fmla="*/ 1206412 w 4297871"/>
              <a:gd name="connsiteY371" fmla="*/ 2707460 h 2774678"/>
              <a:gd name="connsiteX372" fmla="*/ 1195330 w 4297871"/>
              <a:gd name="connsiteY372" fmla="*/ 2704391 h 2774678"/>
              <a:gd name="connsiteX373" fmla="*/ 1166477 w 4297871"/>
              <a:gd name="connsiteY373" fmla="*/ 2701791 h 2774678"/>
              <a:gd name="connsiteX374" fmla="*/ 1161531 w 4297871"/>
              <a:gd name="connsiteY374" fmla="*/ 2690581 h 2774678"/>
              <a:gd name="connsiteX375" fmla="*/ 1161745 w 4297871"/>
              <a:gd name="connsiteY375" fmla="*/ 2676386 h 2774678"/>
              <a:gd name="connsiteX376" fmla="*/ 1153774 w 4297871"/>
              <a:gd name="connsiteY376" fmla="*/ 2677580 h 2774678"/>
              <a:gd name="connsiteX377" fmla="*/ 1149555 w 4297871"/>
              <a:gd name="connsiteY377" fmla="*/ 2670760 h 2774678"/>
              <a:gd name="connsiteX378" fmla="*/ 1148531 w 4297871"/>
              <a:gd name="connsiteY378" fmla="*/ 2651152 h 2774678"/>
              <a:gd name="connsiteX379" fmla="*/ 1157695 w 4297871"/>
              <a:gd name="connsiteY379" fmla="*/ 2643139 h 2774678"/>
              <a:gd name="connsiteX380" fmla="*/ 1161489 w 4297871"/>
              <a:gd name="connsiteY380" fmla="*/ 2631715 h 2774678"/>
              <a:gd name="connsiteX381" fmla="*/ 1160082 w 4297871"/>
              <a:gd name="connsiteY381" fmla="*/ 2622721 h 2774678"/>
              <a:gd name="connsiteX382" fmla="*/ 1166433 w 4297871"/>
              <a:gd name="connsiteY382" fmla="*/ 2607718 h 2774678"/>
              <a:gd name="connsiteX383" fmla="*/ 1170779 w 4297871"/>
              <a:gd name="connsiteY383" fmla="*/ 2584913 h 2774678"/>
              <a:gd name="connsiteX384" fmla="*/ 1169502 w 4297871"/>
              <a:gd name="connsiteY384" fmla="*/ 2574982 h 2774678"/>
              <a:gd name="connsiteX385" fmla="*/ 1174700 w 4297871"/>
              <a:gd name="connsiteY385" fmla="*/ 2571784 h 2774678"/>
              <a:gd name="connsiteX386" fmla="*/ 1173421 w 4297871"/>
              <a:gd name="connsiteY386" fmla="*/ 2565476 h 2774678"/>
              <a:gd name="connsiteX387" fmla="*/ 1167883 w 4297871"/>
              <a:gd name="connsiteY387" fmla="*/ 2562151 h 2774678"/>
              <a:gd name="connsiteX388" fmla="*/ 1171801 w 4297871"/>
              <a:gd name="connsiteY388" fmla="*/ 2555203 h 2774678"/>
              <a:gd name="connsiteX389" fmla="*/ 1166391 w 4297871"/>
              <a:gd name="connsiteY389" fmla="*/ 2548981 h 2774678"/>
              <a:gd name="connsiteX390" fmla="*/ 1163620 w 4297871"/>
              <a:gd name="connsiteY390" fmla="*/ 2530225 h 2774678"/>
              <a:gd name="connsiteX391" fmla="*/ 1168437 w 4297871"/>
              <a:gd name="connsiteY391" fmla="*/ 2526943 h 2774678"/>
              <a:gd name="connsiteX392" fmla="*/ 1166433 w 4297871"/>
              <a:gd name="connsiteY392" fmla="*/ 2507591 h 2774678"/>
              <a:gd name="connsiteX393" fmla="*/ 1169247 w 4297871"/>
              <a:gd name="connsiteY393" fmla="*/ 2491607 h 2774678"/>
              <a:gd name="connsiteX394" fmla="*/ 1172442 w 4297871"/>
              <a:gd name="connsiteY394" fmla="*/ 2477882 h 2774678"/>
              <a:gd name="connsiteX395" fmla="*/ 1179602 w 4297871"/>
              <a:gd name="connsiteY395" fmla="*/ 2472341 h 2774678"/>
              <a:gd name="connsiteX396" fmla="*/ 1175978 w 4297871"/>
              <a:gd name="connsiteY396" fmla="*/ 2457592 h 2774678"/>
              <a:gd name="connsiteX397" fmla="*/ 1175936 w 4297871"/>
              <a:gd name="connsiteY397" fmla="*/ 2443867 h 2774678"/>
              <a:gd name="connsiteX398" fmla="*/ 1184973 w 4297871"/>
              <a:gd name="connsiteY398" fmla="*/ 2434234 h 2774678"/>
              <a:gd name="connsiteX399" fmla="*/ 1184674 w 4297871"/>
              <a:gd name="connsiteY399" fmla="*/ 2422000 h 2774678"/>
              <a:gd name="connsiteX400" fmla="*/ 1191494 w 4297871"/>
              <a:gd name="connsiteY400" fmla="*/ 2407892 h 2774678"/>
              <a:gd name="connsiteX401" fmla="*/ 1191537 w 4297871"/>
              <a:gd name="connsiteY401" fmla="*/ 2394721 h 2774678"/>
              <a:gd name="connsiteX402" fmla="*/ 1188425 w 4297871"/>
              <a:gd name="connsiteY402" fmla="*/ 2392120 h 2774678"/>
              <a:gd name="connsiteX403" fmla="*/ 1182926 w 4297871"/>
              <a:gd name="connsiteY403" fmla="*/ 2367867 h 2774678"/>
              <a:gd name="connsiteX404" fmla="*/ 1190300 w 4297871"/>
              <a:gd name="connsiteY404" fmla="*/ 2353630 h 2774678"/>
              <a:gd name="connsiteX405" fmla="*/ 1189149 w 4297871"/>
              <a:gd name="connsiteY405" fmla="*/ 2340374 h 2774678"/>
              <a:gd name="connsiteX406" fmla="*/ 1193412 w 4297871"/>
              <a:gd name="connsiteY406" fmla="*/ 2328013 h 2774678"/>
              <a:gd name="connsiteX407" fmla="*/ 1201256 w 4297871"/>
              <a:gd name="connsiteY407" fmla="*/ 2315395 h 2774678"/>
              <a:gd name="connsiteX408" fmla="*/ 1209696 w 4297871"/>
              <a:gd name="connsiteY408" fmla="*/ 2307084 h 2774678"/>
              <a:gd name="connsiteX409" fmla="*/ 1206114 w 4297871"/>
              <a:gd name="connsiteY409" fmla="*/ 2301883 h 2774678"/>
              <a:gd name="connsiteX410" fmla="*/ 1208586 w 4297871"/>
              <a:gd name="connsiteY410" fmla="*/ 2297621 h 2774678"/>
              <a:gd name="connsiteX411" fmla="*/ 1208203 w 4297871"/>
              <a:gd name="connsiteY411" fmla="*/ 2275712 h 2774678"/>
              <a:gd name="connsiteX412" fmla="*/ 1221204 w 4297871"/>
              <a:gd name="connsiteY412" fmla="*/ 2269276 h 2774678"/>
              <a:gd name="connsiteX413" fmla="*/ 1225296 w 4297871"/>
              <a:gd name="connsiteY413" fmla="*/ 2255806 h 2774678"/>
              <a:gd name="connsiteX414" fmla="*/ 1223847 w 4297871"/>
              <a:gd name="connsiteY414" fmla="*/ 2252566 h 2774678"/>
              <a:gd name="connsiteX415" fmla="*/ 3986275 w 4297871"/>
              <a:gd name="connsiteY415" fmla="*/ 2219008 h 2774678"/>
              <a:gd name="connsiteX416" fmla="*/ 3991432 w 4297871"/>
              <a:gd name="connsiteY416" fmla="*/ 2219178 h 2774678"/>
              <a:gd name="connsiteX417" fmla="*/ 3998124 w 4297871"/>
              <a:gd name="connsiteY417" fmla="*/ 2223483 h 2774678"/>
              <a:gd name="connsiteX418" fmla="*/ 4003368 w 4297871"/>
              <a:gd name="connsiteY418" fmla="*/ 2227788 h 2774678"/>
              <a:gd name="connsiteX419" fmla="*/ 4007204 w 4297871"/>
              <a:gd name="connsiteY419" fmla="*/ 2231368 h 2774678"/>
              <a:gd name="connsiteX420" fmla="*/ 4017007 w 4297871"/>
              <a:gd name="connsiteY420" fmla="*/ 2239297 h 2774678"/>
              <a:gd name="connsiteX421" fmla="*/ 4023231 w 4297871"/>
              <a:gd name="connsiteY421" fmla="*/ 2245180 h 2774678"/>
              <a:gd name="connsiteX422" fmla="*/ 4018670 w 4297871"/>
              <a:gd name="connsiteY422" fmla="*/ 2248248 h 2774678"/>
              <a:gd name="connsiteX423" fmla="*/ 4012105 w 4297871"/>
              <a:gd name="connsiteY423" fmla="*/ 2244796 h 2774678"/>
              <a:gd name="connsiteX424" fmla="*/ 4003538 w 4297871"/>
              <a:gd name="connsiteY424" fmla="*/ 2239041 h 2774678"/>
              <a:gd name="connsiteX425" fmla="*/ 3995822 w 4297871"/>
              <a:gd name="connsiteY425" fmla="*/ 2232264 h 2774678"/>
              <a:gd name="connsiteX426" fmla="*/ 3987937 w 4297871"/>
              <a:gd name="connsiteY426" fmla="*/ 2223313 h 2774678"/>
              <a:gd name="connsiteX427" fmla="*/ 1308196 w 4297871"/>
              <a:gd name="connsiteY427" fmla="*/ 2209419 h 2774678"/>
              <a:gd name="connsiteX428" fmla="*/ 1319247 w 4297871"/>
              <a:gd name="connsiteY428" fmla="*/ 2209589 h 2774678"/>
              <a:gd name="connsiteX429" fmla="*/ 1330367 w 4297871"/>
              <a:gd name="connsiteY429" fmla="*/ 2216022 h 2774678"/>
              <a:gd name="connsiteX430" fmla="*/ 1330579 w 4297871"/>
              <a:gd name="connsiteY430" fmla="*/ 2219901 h 2774678"/>
              <a:gd name="connsiteX431" fmla="*/ 1330616 w 4297871"/>
              <a:gd name="connsiteY431" fmla="*/ 2219875 h 2774678"/>
              <a:gd name="connsiteX432" fmla="*/ 1330617 w 4297871"/>
              <a:gd name="connsiteY432" fmla="*/ 2219905 h 2774678"/>
              <a:gd name="connsiteX433" fmla="*/ 1334155 w 4297871"/>
              <a:gd name="connsiteY433" fmla="*/ 2226937 h 2774678"/>
              <a:gd name="connsiteX434" fmla="*/ 1333345 w 4297871"/>
              <a:gd name="connsiteY434" fmla="*/ 2244286 h 2774678"/>
              <a:gd name="connsiteX435" fmla="*/ 1345962 w 4297871"/>
              <a:gd name="connsiteY435" fmla="*/ 2246758 h 2774678"/>
              <a:gd name="connsiteX436" fmla="*/ 1350822 w 4297871"/>
              <a:gd name="connsiteY436" fmla="*/ 2244243 h 2774678"/>
              <a:gd name="connsiteX437" fmla="*/ 1358877 w 4297871"/>
              <a:gd name="connsiteY437" fmla="*/ 2247739 h 2774678"/>
              <a:gd name="connsiteX438" fmla="*/ 1361137 w 4297871"/>
              <a:gd name="connsiteY438" fmla="*/ 2251575 h 2774678"/>
              <a:gd name="connsiteX439" fmla="*/ 1362245 w 4297871"/>
              <a:gd name="connsiteY439" fmla="*/ 2263424 h 2774678"/>
              <a:gd name="connsiteX440" fmla="*/ 1363651 w 4297871"/>
              <a:gd name="connsiteY440" fmla="*/ 2268412 h 2774678"/>
              <a:gd name="connsiteX441" fmla="*/ 1368126 w 4297871"/>
              <a:gd name="connsiteY441" fmla="*/ 2269009 h 2774678"/>
              <a:gd name="connsiteX442" fmla="*/ 1372602 w 4297871"/>
              <a:gd name="connsiteY442" fmla="*/ 2266920 h 2774678"/>
              <a:gd name="connsiteX443" fmla="*/ 1376907 w 4297871"/>
              <a:gd name="connsiteY443" fmla="*/ 2269264 h 2774678"/>
              <a:gd name="connsiteX444" fmla="*/ 1376907 w 4297871"/>
              <a:gd name="connsiteY444" fmla="*/ 2276425 h 2774678"/>
              <a:gd name="connsiteX445" fmla="*/ 1375298 w 4297871"/>
              <a:gd name="connsiteY445" fmla="*/ 2284136 h 2774678"/>
              <a:gd name="connsiteX446" fmla="*/ 1372965 w 4297871"/>
              <a:gd name="connsiteY446" fmla="*/ 2291690 h 2774678"/>
              <a:gd name="connsiteX447" fmla="*/ 1372950 w 4297871"/>
              <a:gd name="connsiteY447" fmla="*/ 2291696 h 2774678"/>
              <a:gd name="connsiteX448" fmla="*/ 1370988 w 4297871"/>
              <a:gd name="connsiteY448" fmla="*/ 2303375 h 2774678"/>
              <a:gd name="connsiteX449" fmla="*/ 1360162 w 4297871"/>
              <a:gd name="connsiteY449" fmla="*/ 2313605 h 2774678"/>
              <a:gd name="connsiteX450" fmla="*/ 1350699 w 4297871"/>
              <a:gd name="connsiteY450" fmla="*/ 2315779 h 2774678"/>
              <a:gd name="connsiteX451" fmla="*/ 1337273 w 4297871"/>
              <a:gd name="connsiteY451" fmla="*/ 2313733 h 2774678"/>
              <a:gd name="connsiteX452" fmla="*/ 1325241 w 4297871"/>
              <a:gd name="connsiteY452" fmla="*/ 2310119 h 2774678"/>
              <a:gd name="connsiteX453" fmla="*/ 1336968 w 4297871"/>
              <a:gd name="connsiteY453" fmla="*/ 2290023 h 2774678"/>
              <a:gd name="connsiteX454" fmla="*/ 1336955 w 4297871"/>
              <a:gd name="connsiteY454" fmla="*/ 2289979 h 2774678"/>
              <a:gd name="connsiteX455" fmla="*/ 1336974 w 4297871"/>
              <a:gd name="connsiteY455" fmla="*/ 2289949 h 2774678"/>
              <a:gd name="connsiteX456" fmla="*/ 1335270 w 4297871"/>
              <a:gd name="connsiteY456" fmla="*/ 2284151 h 2774678"/>
              <a:gd name="connsiteX457" fmla="*/ 1322949 w 4297871"/>
              <a:gd name="connsiteY457" fmla="*/ 2279036 h 2774678"/>
              <a:gd name="connsiteX458" fmla="*/ 1308330 w 4297871"/>
              <a:gd name="connsiteY458" fmla="*/ 2269403 h 2774678"/>
              <a:gd name="connsiteX459" fmla="*/ 1298568 w 4297871"/>
              <a:gd name="connsiteY459" fmla="*/ 2267443 h 2774678"/>
              <a:gd name="connsiteX460" fmla="*/ 1278069 w 4297871"/>
              <a:gd name="connsiteY460" fmla="*/ 2247739 h 2774678"/>
              <a:gd name="connsiteX461" fmla="*/ 1276611 w 4297871"/>
              <a:gd name="connsiteY461" fmla="*/ 2246332 h 2774678"/>
              <a:gd name="connsiteX462" fmla="*/ 1281300 w 4297871"/>
              <a:gd name="connsiteY462" fmla="*/ 2231030 h 2774678"/>
              <a:gd name="connsiteX463" fmla="*/ 1281598 w 4297871"/>
              <a:gd name="connsiteY463" fmla="*/ 2224210 h 2774678"/>
              <a:gd name="connsiteX464" fmla="*/ 1287353 w 4297871"/>
              <a:gd name="connsiteY464" fmla="*/ 2213085 h 2774678"/>
              <a:gd name="connsiteX465" fmla="*/ 2325689 w 4297871"/>
              <a:gd name="connsiteY465" fmla="*/ 2188353 h 2774678"/>
              <a:gd name="connsiteX466" fmla="*/ 2327743 w 4297871"/>
              <a:gd name="connsiteY466" fmla="*/ 2189256 h 2774678"/>
              <a:gd name="connsiteX467" fmla="*/ 2332317 w 4297871"/>
              <a:gd name="connsiteY467" fmla="*/ 2199116 h 2774678"/>
              <a:gd name="connsiteX468" fmla="*/ 2332349 w 4297871"/>
              <a:gd name="connsiteY468" fmla="*/ 2199186 h 2774678"/>
              <a:gd name="connsiteX469" fmla="*/ 2332350 w 4297871"/>
              <a:gd name="connsiteY469" fmla="*/ 2199187 h 2774678"/>
              <a:gd name="connsiteX470" fmla="*/ 2332389 w 4297871"/>
              <a:gd name="connsiteY470" fmla="*/ 2199273 h 2774678"/>
              <a:gd name="connsiteX471" fmla="*/ 2334777 w 4297871"/>
              <a:gd name="connsiteY471" fmla="*/ 2201532 h 2774678"/>
              <a:gd name="connsiteX472" fmla="*/ 2338527 w 4297871"/>
              <a:gd name="connsiteY472" fmla="*/ 2208820 h 2774678"/>
              <a:gd name="connsiteX473" fmla="*/ 2352040 w 4297871"/>
              <a:gd name="connsiteY473" fmla="*/ 2222716 h 2774678"/>
              <a:gd name="connsiteX474" fmla="*/ 2357115 w 4297871"/>
              <a:gd name="connsiteY474" fmla="*/ 2224070 h 2774678"/>
              <a:gd name="connsiteX475" fmla="*/ 2357156 w 4297871"/>
              <a:gd name="connsiteY475" fmla="*/ 2228469 h 2774678"/>
              <a:gd name="connsiteX476" fmla="*/ 2360695 w 4297871"/>
              <a:gd name="connsiteY476" fmla="*/ 2236568 h 2774678"/>
              <a:gd name="connsiteX477" fmla="*/ 2360697 w 4297871"/>
              <a:gd name="connsiteY477" fmla="*/ 2236568 h 2774678"/>
              <a:gd name="connsiteX478" fmla="*/ 2360734 w 4297871"/>
              <a:gd name="connsiteY478" fmla="*/ 2236655 h 2774678"/>
              <a:gd name="connsiteX479" fmla="*/ 2369985 w 4297871"/>
              <a:gd name="connsiteY479" fmla="*/ 2238616 h 2774678"/>
              <a:gd name="connsiteX480" fmla="*/ 2377424 w 4297871"/>
              <a:gd name="connsiteY480" fmla="*/ 2244268 h 2774678"/>
              <a:gd name="connsiteX481" fmla="*/ 2360692 w 4297871"/>
              <a:gd name="connsiteY481" fmla="*/ 2253624 h 2774678"/>
              <a:gd name="connsiteX482" fmla="*/ 2349950 w 4297871"/>
              <a:gd name="connsiteY482" fmla="*/ 2263300 h 2774678"/>
              <a:gd name="connsiteX483" fmla="*/ 2345986 w 4297871"/>
              <a:gd name="connsiteY483" fmla="*/ 2271953 h 2774678"/>
              <a:gd name="connsiteX484" fmla="*/ 2342406 w 4297871"/>
              <a:gd name="connsiteY484" fmla="*/ 2276854 h 2774678"/>
              <a:gd name="connsiteX485" fmla="*/ 2335884 w 4297871"/>
              <a:gd name="connsiteY485" fmla="*/ 2277920 h 2774678"/>
              <a:gd name="connsiteX486" fmla="*/ 2333795 w 4297871"/>
              <a:gd name="connsiteY486" fmla="*/ 2284186 h 2774678"/>
              <a:gd name="connsiteX487" fmla="*/ 2332602 w 4297871"/>
              <a:gd name="connsiteY487" fmla="*/ 2288278 h 2774678"/>
              <a:gd name="connsiteX488" fmla="*/ 2324973 w 4297871"/>
              <a:gd name="connsiteY488" fmla="*/ 2291347 h 2774678"/>
              <a:gd name="connsiteX489" fmla="*/ 2315254 w 4297871"/>
              <a:gd name="connsiteY489" fmla="*/ 2290708 h 2774678"/>
              <a:gd name="connsiteX490" fmla="*/ 2309542 w 4297871"/>
              <a:gd name="connsiteY490" fmla="*/ 2287042 h 2774678"/>
              <a:gd name="connsiteX491" fmla="*/ 2304513 w 4297871"/>
              <a:gd name="connsiteY491" fmla="*/ 2285422 h 2774678"/>
              <a:gd name="connsiteX492" fmla="*/ 2298673 w 4297871"/>
              <a:gd name="connsiteY492" fmla="*/ 2288491 h 2774678"/>
              <a:gd name="connsiteX493" fmla="*/ 2295732 w 4297871"/>
              <a:gd name="connsiteY493" fmla="*/ 2294800 h 2774678"/>
              <a:gd name="connsiteX494" fmla="*/ 2290062 w 4297871"/>
              <a:gd name="connsiteY494" fmla="*/ 2298764 h 2774678"/>
              <a:gd name="connsiteX495" fmla="*/ 2284096 w 4297871"/>
              <a:gd name="connsiteY495" fmla="*/ 2304689 h 2774678"/>
              <a:gd name="connsiteX496" fmla="*/ 2275527 w 4297871"/>
              <a:gd name="connsiteY496" fmla="*/ 2306053 h 2774678"/>
              <a:gd name="connsiteX497" fmla="*/ 2272860 w 4297871"/>
              <a:gd name="connsiteY497" fmla="*/ 2301396 h 2774678"/>
              <a:gd name="connsiteX498" fmla="*/ 2273950 w 4297871"/>
              <a:gd name="connsiteY498" fmla="*/ 2293474 h 2774678"/>
              <a:gd name="connsiteX499" fmla="*/ 2273932 w 4297871"/>
              <a:gd name="connsiteY499" fmla="*/ 2293441 h 2774678"/>
              <a:gd name="connsiteX500" fmla="*/ 2273950 w 4297871"/>
              <a:gd name="connsiteY500" fmla="*/ 2293308 h 2774678"/>
              <a:gd name="connsiteX501" fmla="*/ 2266875 w 4297871"/>
              <a:gd name="connsiteY501" fmla="*/ 2280819 h 2774678"/>
              <a:gd name="connsiteX502" fmla="*/ 2263717 w 4297871"/>
              <a:gd name="connsiteY502" fmla="*/ 2278908 h 2774678"/>
              <a:gd name="connsiteX503" fmla="*/ 2263717 w 4297871"/>
              <a:gd name="connsiteY503" fmla="*/ 2241345 h 2774678"/>
              <a:gd name="connsiteX504" fmla="*/ 2275482 w 4297871"/>
              <a:gd name="connsiteY504" fmla="*/ 2240875 h 2774678"/>
              <a:gd name="connsiteX505" fmla="*/ 2275823 w 4297871"/>
              <a:gd name="connsiteY505" fmla="*/ 2195821 h 2774678"/>
              <a:gd name="connsiteX506" fmla="*/ 2284731 w 4297871"/>
              <a:gd name="connsiteY506" fmla="*/ 2195395 h 2774678"/>
              <a:gd name="connsiteX507" fmla="*/ 2303140 w 4297871"/>
              <a:gd name="connsiteY507" fmla="*/ 2191006 h 2774678"/>
              <a:gd name="connsiteX508" fmla="*/ 2307624 w 4297871"/>
              <a:gd name="connsiteY508" fmla="*/ 2196076 h 2774678"/>
              <a:gd name="connsiteX509" fmla="*/ 2307628 w 4297871"/>
              <a:gd name="connsiteY509" fmla="*/ 2196073 h 2774678"/>
              <a:gd name="connsiteX510" fmla="*/ 2307705 w 4297871"/>
              <a:gd name="connsiteY510" fmla="*/ 2196162 h 2774678"/>
              <a:gd name="connsiteX511" fmla="*/ 2315336 w 4297871"/>
              <a:gd name="connsiteY511" fmla="*/ 2191261 h 2774678"/>
              <a:gd name="connsiteX512" fmla="*/ 2318958 w 4297871"/>
              <a:gd name="connsiteY512" fmla="*/ 2191217 h 2774678"/>
              <a:gd name="connsiteX513" fmla="*/ 2325693 w 4297871"/>
              <a:gd name="connsiteY513" fmla="*/ 2188405 h 2774678"/>
              <a:gd name="connsiteX514" fmla="*/ 1194131 w 4297871"/>
              <a:gd name="connsiteY514" fmla="*/ 2187435 h 2774678"/>
              <a:gd name="connsiteX515" fmla="*/ 1199943 w 4297871"/>
              <a:gd name="connsiteY515" fmla="*/ 2195879 h 2774678"/>
              <a:gd name="connsiteX516" fmla="*/ 1201510 w 4297871"/>
              <a:gd name="connsiteY516" fmla="*/ 2204854 h 2774678"/>
              <a:gd name="connsiteX517" fmla="*/ 1201584 w 4297871"/>
              <a:gd name="connsiteY517" fmla="*/ 2204916 h 2774678"/>
              <a:gd name="connsiteX518" fmla="*/ 1201590 w 4297871"/>
              <a:gd name="connsiteY518" fmla="*/ 2204953 h 2774678"/>
              <a:gd name="connsiteX519" fmla="*/ 1207769 w 4297871"/>
              <a:gd name="connsiteY519" fmla="*/ 2210207 h 2774678"/>
              <a:gd name="connsiteX520" fmla="*/ 1204026 w 4297871"/>
              <a:gd name="connsiteY520" fmla="*/ 2222416 h 2774678"/>
              <a:gd name="connsiteX521" fmla="*/ 1210461 w 4297871"/>
              <a:gd name="connsiteY521" fmla="*/ 2236695 h 2774678"/>
              <a:gd name="connsiteX522" fmla="*/ 1215150 w 4297871"/>
              <a:gd name="connsiteY522" fmla="*/ 2254384 h 2774678"/>
              <a:gd name="connsiteX523" fmla="*/ 1220986 w 4297871"/>
              <a:gd name="connsiteY523" fmla="*/ 2253170 h 2774678"/>
              <a:gd name="connsiteX524" fmla="*/ 1223756 w 4297871"/>
              <a:gd name="connsiteY524" fmla="*/ 2252608 h 2774678"/>
              <a:gd name="connsiteX525" fmla="*/ 1225204 w 4297871"/>
              <a:gd name="connsiteY525" fmla="*/ 2255848 h 2774678"/>
              <a:gd name="connsiteX526" fmla="*/ 1221113 w 4297871"/>
              <a:gd name="connsiteY526" fmla="*/ 2269318 h 2774678"/>
              <a:gd name="connsiteX527" fmla="*/ 1208112 w 4297871"/>
              <a:gd name="connsiteY527" fmla="*/ 2275753 h 2774678"/>
              <a:gd name="connsiteX528" fmla="*/ 1208495 w 4297871"/>
              <a:gd name="connsiteY528" fmla="*/ 2297662 h 2774678"/>
              <a:gd name="connsiteX529" fmla="*/ 1206023 w 4297871"/>
              <a:gd name="connsiteY529" fmla="*/ 2301925 h 2774678"/>
              <a:gd name="connsiteX530" fmla="*/ 1209604 w 4297871"/>
              <a:gd name="connsiteY530" fmla="*/ 2307125 h 2774678"/>
              <a:gd name="connsiteX531" fmla="*/ 1201164 w 4297871"/>
              <a:gd name="connsiteY531" fmla="*/ 2315437 h 2774678"/>
              <a:gd name="connsiteX532" fmla="*/ 1193321 w 4297871"/>
              <a:gd name="connsiteY532" fmla="*/ 2328054 h 2774678"/>
              <a:gd name="connsiteX533" fmla="*/ 1189059 w 4297871"/>
              <a:gd name="connsiteY533" fmla="*/ 2340415 h 2774678"/>
              <a:gd name="connsiteX534" fmla="*/ 1190210 w 4297871"/>
              <a:gd name="connsiteY534" fmla="*/ 2353672 h 2774678"/>
              <a:gd name="connsiteX535" fmla="*/ 1182836 w 4297871"/>
              <a:gd name="connsiteY535" fmla="*/ 2367909 h 2774678"/>
              <a:gd name="connsiteX536" fmla="*/ 1188333 w 4297871"/>
              <a:gd name="connsiteY536" fmla="*/ 2392162 h 2774678"/>
              <a:gd name="connsiteX537" fmla="*/ 1191446 w 4297871"/>
              <a:gd name="connsiteY537" fmla="*/ 2394762 h 2774678"/>
              <a:gd name="connsiteX538" fmla="*/ 1191402 w 4297871"/>
              <a:gd name="connsiteY538" fmla="*/ 2407934 h 2774678"/>
              <a:gd name="connsiteX539" fmla="*/ 1184583 w 4297871"/>
              <a:gd name="connsiteY539" fmla="*/ 2422042 h 2774678"/>
              <a:gd name="connsiteX540" fmla="*/ 1184881 w 4297871"/>
              <a:gd name="connsiteY540" fmla="*/ 2434276 h 2774678"/>
              <a:gd name="connsiteX541" fmla="*/ 1175844 w 4297871"/>
              <a:gd name="connsiteY541" fmla="*/ 2443909 h 2774678"/>
              <a:gd name="connsiteX542" fmla="*/ 1175887 w 4297871"/>
              <a:gd name="connsiteY542" fmla="*/ 2457634 h 2774678"/>
              <a:gd name="connsiteX543" fmla="*/ 1179510 w 4297871"/>
              <a:gd name="connsiteY543" fmla="*/ 2472382 h 2774678"/>
              <a:gd name="connsiteX544" fmla="*/ 1172349 w 4297871"/>
              <a:gd name="connsiteY544" fmla="*/ 2477924 h 2774678"/>
              <a:gd name="connsiteX545" fmla="*/ 1169156 w 4297871"/>
              <a:gd name="connsiteY545" fmla="*/ 2491649 h 2774678"/>
              <a:gd name="connsiteX546" fmla="*/ 1166341 w 4297871"/>
              <a:gd name="connsiteY546" fmla="*/ 2507633 h 2774678"/>
              <a:gd name="connsiteX547" fmla="*/ 1168345 w 4297871"/>
              <a:gd name="connsiteY547" fmla="*/ 2526985 h 2774678"/>
              <a:gd name="connsiteX548" fmla="*/ 1163529 w 4297871"/>
              <a:gd name="connsiteY548" fmla="*/ 2530267 h 2774678"/>
              <a:gd name="connsiteX549" fmla="*/ 1166299 w 4297871"/>
              <a:gd name="connsiteY549" fmla="*/ 2549022 h 2774678"/>
              <a:gd name="connsiteX550" fmla="*/ 1171710 w 4297871"/>
              <a:gd name="connsiteY550" fmla="*/ 2555245 h 2774678"/>
              <a:gd name="connsiteX551" fmla="*/ 1167792 w 4297871"/>
              <a:gd name="connsiteY551" fmla="*/ 2562193 h 2774678"/>
              <a:gd name="connsiteX552" fmla="*/ 1173330 w 4297871"/>
              <a:gd name="connsiteY552" fmla="*/ 2565518 h 2774678"/>
              <a:gd name="connsiteX553" fmla="*/ 1174608 w 4297871"/>
              <a:gd name="connsiteY553" fmla="*/ 2571826 h 2774678"/>
              <a:gd name="connsiteX554" fmla="*/ 1169411 w 4297871"/>
              <a:gd name="connsiteY554" fmla="*/ 2575024 h 2774678"/>
              <a:gd name="connsiteX555" fmla="*/ 1170687 w 4297871"/>
              <a:gd name="connsiteY555" fmla="*/ 2584955 h 2774678"/>
              <a:gd name="connsiteX556" fmla="*/ 1166341 w 4297871"/>
              <a:gd name="connsiteY556" fmla="*/ 2607759 h 2774678"/>
              <a:gd name="connsiteX557" fmla="*/ 1159991 w 4297871"/>
              <a:gd name="connsiteY557" fmla="*/ 2622763 h 2774678"/>
              <a:gd name="connsiteX558" fmla="*/ 1161397 w 4297871"/>
              <a:gd name="connsiteY558" fmla="*/ 2631757 h 2774678"/>
              <a:gd name="connsiteX559" fmla="*/ 1157604 w 4297871"/>
              <a:gd name="connsiteY559" fmla="*/ 2643181 h 2774678"/>
              <a:gd name="connsiteX560" fmla="*/ 1148440 w 4297871"/>
              <a:gd name="connsiteY560" fmla="*/ 2651194 h 2774678"/>
              <a:gd name="connsiteX561" fmla="*/ 1149462 w 4297871"/>
              <a:gd name="connsiteY561" fmla="*/ 2670802 h 2774678"/>
              <a:gd name="connsiteX562" fmla="*/ 1153683 w 4297871"/>
              <a:gd name="connsiteY562" fmla="*/ 2677621 h 2774678"/>
              <a:gd name="connsiteX563" fmla="*/ 1161654 w 4297871"/>
              <a:gd name="connsiteY563" fmla="*/ 2676428 h 2774678"/>
              <a:gd name="connsiteX564" fmla="*/ 1161440 w 4297871"/>
              <a:gd name="connsiteY564" fmla="*/ 2690622 h 2774678"/>
              <a:gd name="connsiteX565" fmla="*/ 1166385 w 4297871"/>
              <a:gd name="connsiteY565" fmla="*/ 2701833 h 2774678"/>
              <a:gd name="connsiteX566" fmla="*/ 1195239 w 4297871"/>
              <a:gd name="connsiteY566" fmla="*/ 2704432 h 2774678"/>
              <a:gd name="connsiteX567" fmla="*/ 1206321 w 4297871"/>
              <a:gd name="connsiteY567" fmla="*/ 2707501 h 2774678"/>
              <a:gd name="connsiteX568" fmla="*/ 1195707 w 4297871"/>
              <a:gd name="connsiteY568" fmla="*/ 2707374 h 2774678"/>
              <a:gd name="connsiteX569" fmla="*/ 1189954 w 4297871"/>
              <a:gd name="connsiteY569" fmla="*/ 2712190 h 2774678"/>
              <a:gd name="connsiteX570" fmla="*/ 1179170 w 4297871"/>
              <a:gd name="connsiteY570" fmla="*/ 2719309 h 2774678"/>
              <a:gd name="connsiteX571" fmla="*/ 1177251 w 4297871"/>
              <a:gd name="connsiteY571" fmla="*/ 2737978 h 2774678"/>
              <a:gd name="connsiteX572" fmla="*/ 1172178 w 4297871"/>
              <a:gd name="connsiteY572" fmla="*/ 2738447 h 2774678"/>
              <a:gd name="connsiteX573" fmla="*/ 1158713 w 4297871"/>
              <a:gd name="connsiteY573" fmla="*/ 2731926 h 2774678"/>
              <a:gd name="connsiteX574" fmla="*/ 1145030 w 4297871"/>
              <a:gd name="connsiteY574" fmla="*/ 2718073 h 2774678"/>
              <a:gd name="connsiteX575" fmla="*/ 1130154 w 4297871"/>
              <a:gd name="connsiteY575" fmla="*/ 2706862 h 2774678"/>
              <a:gd name="connsiteX576" fmla="*/ 1126402 w 4297871"/>
              <a:gd name="connsiteY576" fmla="*/ 2694628 h 2774678"/>
              <a:gd name="connsiteX577" fmla="*/ 1129771 w 4297871"/>
              <a:gd name="connsiteY577" fmla="*/ 2683461 h 2774678"/>
              <a:gd name="connsiteX578" fmla="*/ 1123760 w 4297871"/>
              <a:gd name="connsiteY578" fmla="*/ 2670929 h 2774678"/>
              <a:gd name="connsiteX579" fmla="*/ 1122225 w 4297871"/>
              <a:gd name="connsiteY579" fmla="*/ 2639643 h 2774678"/>
              <a:gd name="connsiteX580" fmla="*/ 1127298 w 4297871"/>
              <a:gd name="connsiteY580" fmla="*/ 2622465 h 2774678"/>
              <a:gd name="connsiteX581" fmla="*/ 1139916 w 4297871"/>
              <a:gd name="connsiteY581" fmla="*/ 2608867 h 2774678"/>
              <a:gd name="connsiteX582" fmla="*/ 1121756 w 4297871"/>
              <a:gd name="connsiteY582" fmla="*/ 2603795 h 2774678"/>
              <a:gd name="connsiteX583" fmla="*/ 1133137 w 4297871"/>
              <a:gd name="connsiteY583" fmla="*/ 2588578 h 2774678"/>
              <a:gd name="connsiteX584" fmla="*/ 1137187 w 4297871"/>
              <a:gd name="connsiteY584" fmla="*/ 2560616 h 2774678"/>
              <a:gd name="connsiteX585" fmla="*/ 1150485 w 4297871"/>
              <a:gd name="connsiteY585" fmla="*/ 2566456 h 2774678"/>
              <a:gd name="connsiteX586" fmla="*/ 1156710 w 4297871"/>
              <a:gd name="connsiteY586" fmla="*/ 2532484 h 2774678"/>
              <a:gd name="connsiteX587" fmla="*/ 1148695 w 4297871"/>
              <a:gd name="connsiteY587" fmla="*/ 2528221 h 2774678"/>
              <a:gd name="connsiteX588" fmla="*/ 1144944 w 4297871"/>
              <a:gd name="connsiteY588" fmla="*/ 2548468 h 2774678"/>
              <a:gd name="connsiteX589" fmla="*/ 1137400 w 4297871"/>
              <a:gd name="connsiteY589" fmla="*/ 2546167 h 2774678"/>
              <a:gd name="connsiteX590" fmla="*/ 1141152 w 4297871"/>
              <a:gd name="connsiteY590" fmla="*/ 2523064 h 2774678"/>
              <a:gd name="connsiteX591" fmla="*/ 1145243 w 4297871"/>
              <a:gd name="connsiteY591" fmla="*/ 2493908 h 2774678"/>
              <a:gd name="connsiteX592" fmla="*/ 1150742 w 4297871"/>
              <a:gd name="connsiteY592" fmla="*/ 2483337 h 2774678"/>
              <a:gd name="connsiteX593" fmla="*/ 1147289 w 4297871"/>
              <a:gd name="connsiteY593" fmla="*/ 2468461 h 2774678"/>
              <a:gd name="connsiteX594" fmla="*/ 1146309 w 4297871"/>
              <a:gd name="connsiteY594" fmla="*/ 2451496 h 2774678"/>
              <a:gd name="connsiteX595" fmla="*/ 1151339 w 4297871"/>
              <a:gd name="connsiteY595" fmla="*/ 2451028 h 2774678"/>
              <a:gd name="connsiteX596" fmla="*/ 1158669 w 4297871"/>
              <a:gd name="connsiteY596" fmla="*/ 2427157 h 2774678"/>
              <a:gd name="connsiteX597" fmla="*/ 1166939 w 4297871"/>
              <a:gd name="connsiteY597" fmla="*/ 2404012 h 2774678"/>
              <a:gd name="connsiteX598" fmla="*/ 1172008 w 4297871"/>
              <a:gd name="connsiteY598" fmla="*/ 2382827 h 2774678"/>
              <a:gd name="connsiteX599" fmla="*/ 1169240 w 4297871"/>
              <a:gd name="connsiteY599" fmla="*/ 2361898 h 2774678"/>
              <a:gd name="connsiteX600" fmla="*/ 1172818 w 4297871"/>
              <a:gd name="connsiteY600" fmla="*/ 2350518 h 2774678"/>
              <a:gd name="connsiteX601" fmla="*/ 1171369 w 4297871"/>
              <a:gd name="connsiteY601" fmla="*/ 2333638 h 2774678"/>
              <a:gd name="connsiteX602" fmla="*/ 1178359 w 4297871"/>
              <a:gd name="connsiteY602" fmla="*/ 2317142 h 2774678"/>
              <a:gd name="connsiteX603" fmla="*/ 1180533 w 4297871"/>
              <a:gd name="connsiteY603" fmla="*/ 2291397 h 2774678"/>
              <a:gd name="connsiteX604" fmla="*/ 1184370 w 4297871"/>
              <a:gd name="connsiteY604" fmla="*/ 2264245 h 2774678"/>
              <a:gd name="connsiteX605" fmla="*/ 1188121 w 4297871"/>
              <a:gd name="connsiteY605" fmla="*/ 2235473 h 2774678"/>
              <a:gd name="connsiteX606" fmla="*/ 1187268 w 4297871"/>
              <a:gd name="connsiteY606" fmla="*/ 2214715 h 2774678"/>
              <a:gd name="connsiteX607" fmla="*/ 1184796 w 4297871"/>
              <a:gd name="connsiteY607" fmla="*/ 2197025 h 2774678"/>
              <a:gd name="connsiteX608" fmla="*/ 1190934 w 4297871"/>
              <a:gd name="connsiteY608" fmla="*/ 2193829 h 2774678"/>
              <a:gd name="connsiteX609" fmla="*/ 4157762 w 4297871"/>
              <a:gd name="connsiteY609" fmla="*/ 2184309 h 2774678"/>
              <a:gd name="connsiteX610" fmla="*/ 4161898 w 4297871"/>
              <a:gd name="connsiteY610" fmla="*/ 2187889 h 2774678"/>
              <a:gd name="connsiteX611" fmla="*/ 4159936 w 4297871"/>
              <a:gd name="connsiteY611" fmla="*/ 2194411 h 2774678"/>
              <a:gd name="connsiteX612" fmla="*/ 4152520 w 4297871"/>
              <a:gd name="connsiteY612" fmla="*/ 2196116 h 2774678"/>
              <a:gd name="connsiteX613" fmla="*/ 4145913 w 4297871"/>
              <a:gd name="connsiteY613" fmla="*/ 2194582 h 2774678"/>
              <a:gd name="connsiteX614" fmla="*/ 4144762 w 4297871"/>
              <a:gd name="connsiteY614" fmla="*/ 2189083 h 2774678"/>
              <a:gd name="connsiteX615" fmla="*/ 4149365 w 4297871"/>
              <a:gd name="connsiteY615" fmla="*/ 2184820 h 2774678"/>
              <a:gd name="connsiteX616" fmla="*/ 4154779 w 4297871"/>
              <a:gd name="connsiteY616" fmla="*/ 2186355 h 2774678"/>
              <a:gd name="connsiteX617" fmla="*/ 2179020 w 4297871"/>
              <a:gd name="connsiteY617" fmla="*/ 2179453 h 2774678"/>
              <a:gd name="connsiteX618" fmla="*/ 2186779 w 4297871"/>
              <a:gd name="connsiteY618" fmla="*/ 2179837 h 2774678"/>
              <a:gd name="connsiteX619" fmla="*/ 2193897 w 4297871"/>
              <a:gd name="connsiteY619" fmla="*/ 2185463 h 2774678"/>
              <a:gd name="connsiteX620" fmla="*/ 2195688 w 4297871"/>
              <a:gd name="connsiteY620" fmla="*/ 2184568 h 2774678"/>
              <a:gd name="connsiteX621" fmla="*/ 2244136 w 4297871"/>
              <a:gd name="connsiteY621" fmla="*/ 2184015 h 2774678"/>
              <a:gd name="connsiteX622" fmla="*/ 2252336 w 4297871"/>
              <a:gd name="connsiteY622" fmla="*/ 2189932 h 2774678"/>
              <a:gd name="connsiteX623" fmla="*/ 2252354 w 4297871"/>
              <a:gd name="connsiteY623" fmla="*/ 2189933 h 2774678"/>
              <a:gd name="connsiteX624" fmla="*/ 2252421 w 4297871"/>
              <a:gd name="connsiteY624" fmla="*/ 2189981 h 2774678"/>
              <a:gd name="connsiteX625" fmla="*/ 2281364 w 4297871"/>
              <a:gd name="connsiteY625" fmla="*/ 2191729 h 2774678"/>
              <a:gd name="connsiteX626" fmla="*/ 2303316 w 4297871"/>
              <a:gd name="connsiteY626" fmla="*/ 2186656 h 2774678"/>
              <a:gd name="connsiteX627" fmla="*/ 2313119 w 4297871"/>
              <a:gd name="connsiteY627" fmla="*/ 2183844 h 2774678"/>
              <a:gd name="connsiteX628" fmla="*/ 2320878 w 4297871"/>
              <a:gd name="connsiteY628" fmla="*/ 2184568 h 2774678"/>
              <a:gd name="connsiteX629" fmla="*/ 2325577 w 4297871"/>
              <a:gd name="connsiteY629" fmla="*/ 2187363 h 2774678"/>
              <a:gd name="connsiteX630" fmla="*/ 2325656 w 4297871"/>
              <a:gd name="connsiteY630" fmla="*/ 2188313 h 2774678"/>
              <a:gd name="connsiteX631" fmla="*/ 2325687 w 4297871"/>
              <a:gd name="connsiteY631" fmla="*/ 2188327 h 2774678"/>
              <a:gd name="connsiteX632" fmla="*/ 2325689 w 4297871"/>
              <a:gd name="connsiteY632" fmla="*/ 2188353 h 2774678"/>
              <a:gd name="connsiteX633" fmla="*/ 2325612 w 4297871"/>
              <a:gd name="connsiteY633" fmla="*/ 2188318 h 2774678"/>
              <a:gd name="connsiteX634" fmla="*/ 2318877 w 4297871"/>
              <a:gd name="connsiteY634" fmla="*/ 2191132 h 2774678"/>
              <a:gd name="connsiteX635" fmla="*/ 2315254 w 4297871"/>
              <a:gd name="connsiteY635" fmla="*/ 2191174 h 2774678"/>
              <a:gd name="connsiteX636" fmla="*/ 2307628 w 4297871"/>
              <a:gd name="connsiteY636" fmla="*/ 2196073 h 2774678"/>
              <a:gd name="connsiteX637" fmla="*/ 2303146 w 4297871"/>
              <a:gd name="connsiteY637" fmla="*/ 2191004 h 2774678"/>
              <a:gd name="connsiteX638" fmla="*/ 2303140 w 4297871"/>
              <a:gd name="connsiteY638" fmla="*/ 2191006 h 2774678"/>
              <a:gd name="connsiteX639" fmla="*/ 2303063 w 4297871"/>
              <a:gd name="connsiteY639" fmla="*/ 2190919 h 2774678"/>
              <a:gd name="connsiteX640" fmla="*/ 2284650 w 4297871"/>
              <a:gd name="connsiteY640" fmla="*/ 2195309 h 2774678"/>
              <a:gd name="connsiteX641" fmla="*/ 2275740 w 4297871"/>
              <a:gd name="connsiteY641" fmla="*/ 2195735 h 2774678"/>
              <a:gd name="connsiteX642" fmla="*/ 2275399 w 4297871"/>
              <a:gd name="connsiteY642" fmla="*/ 2240790 h 2774678"/>
              <a:gd name="connsiteX643" fmla="*/ 2263635 w 4297871"/>
              <a:gd name="connsiteY643" fmla="*/ 2241259 h 2774678"/>
              <a:gd name="connsiteX644" fmla="*/ 2263635 w 4297871"/>
              <a:gd name="connsiteY644" fmla="*/ 2278858 h 2774678"/>
              <a:gd name="connsiteX645" fmla="*/ 2263717 w 4297871"/>
              <a:gd name="connsiteY645" fmla="*/ 2278908 h 2774678"/>
              <a:gd name="connsiteX646" fmla="*/ 2263717 w 4297871"/>
              <a:gd name="connsiteY646" fmla="*/ 2279074 h 2774678"/>
              <a:gd name="connsiteX647" fmla="*/ 2263635 w 4297871"/>
              <a:gd name="connsiteY647" fmla="*/ 2279024 h 2774678"/>
              <a:gd name="connsiteX648" fmla="*/ 2263635 w 4297871"/>
              <a:gd name="connsiteY648" fmla="*/ 2327962 h 2774678"/>
              <a:gd name="connsiteX649" fmla="*/ 2252980 w 4297871"/>
              <a:gd name="connsiteY649" fmla="*/ 2334910 h 2774678"/>
              <a:gd name="connsiteX650" fmla="*/ 2246543 w 4297871"/>
              <a:gd name="connsiteY650" fmla="*/ 2335890 h 2774678"/>
              <a:gd name="connsiteX651" fmla="*/ 2239041 w 4297871"/>
              <a:gd name="connsiteY651" fmla="*/ 2333333 h 2774678"/>
              <a:gd name="connsiteX652" fmla="*/ 2233670 w 4297871"/>
              <a:gd name="connsiteY652" fmla="*/ 2332352 h 2774678"/>
              <a:gd name="connsiteX653" fmla="*/ 2231667 w 4297871"/>
              <a:gd name="connsiteY653" fmla="*/ 2326555 h 2774678"/>
              <a:gd name="connsiteX654" fmla="*/ 2226934 w 4297871"/>
              <a:gd name="connsiteY654" fmla="*/ 2322847 h 2774678"/>
              <a:gd name="connsiteX655" fmla="*/ 2221223 w 4297871"/>
              <a:gd name="connsiteY655" fmla="*/ 2329539 h 2774678"/>
              <a:gd name="connsiteX656" fmla="*/ 2221245 w 4297871"/>
              <a:gd name="connsiteY656" fmla="*/ 2329586 h 2774678"/>
              <a:gd name="connsiteX657" fmla="*/ 2221177 w 4297871"/>
              <a:gd name="connsiteY657" fmla="*/ 2329663 h 2774678"/>
              <a:gd name="connsiteX658" fmla="*/ 2212312 w 4297871"/>
              <a:gd name="connsiteY658" fmla="*/ 2319476 h 2774678"/>
              <a:gd name="connsiteX659" fmla="*/ 2207623 w 4297871"/>
              <a:gd name="connsiteY659" fmla="*/ 2309716 h 2774678"/>
              <a:gd name="connsiteX660" fmla="*/ 2204979 w 4297871"/>
              <a:gd name="connsiteY660" fmla="*/ 2296757 h 2774678"/>
              <a:gd name="connsiteX661" fmla="*/ 2202039 w 4297871"/>
              <a:gd name="connsiteY661" fmla="*/ 2287209 h 2774678"/>
              <a:gd name="connsiteX662" fmla="*/ 2198032 w 4297871"/>
              <a:gd name="connsiteY662" fmla="*/ 2267090 h 2774678"/>
              <a:gd name="connsiteX663" fmla="*/ 2197776 w 4297871"/>
              <a:gd name="connsiteY663" fmla="*/ 2251618 h 2774678"/>
              <a:gd name="connsiteX664" fmla="*/ 2196241 w 4297871"/>
              <a:gd name="connsiteY664" fmla="*/ 2244627 h 2774678"/>
              <a:gd name="connsiteX665" fmla="*/ 2191596 w 4297871"/>
              <a:gd name="connsiteY665" fmla="*/ 2239341 h 2774678"/>
              <a:gd name="connsiteX666" fmla="*/ 2185415 w 4297871"/>
              <a:gd name="connsiteY666" fmla="*/ 2228813 h 2774678"/>
              <a:gd name="connsiteX667" fmla="*/ 2179149 w 4297871"/>
              <a:gd name="connsiteY667" fmla="*/ 2213638 h 2774678"/>
              <a:gd name="connsiteX668" fmla="*/ 2176549 w 4297871"/>
              <a:gd name="connsiteY668" fmla="*/ 2205710 h 2774678"/>
              <a:gd name="connsiteX669" fmla="*/ 2166831 w 4297871"/>
              <a:gd name="connsiteY669" fmla="*/ 2193477 h 2774678"/>
              <a:gd name="connsiteX670" fmla="*/ 2166106 w 4297871"/>
              <a:gd name="connsiteY670" fmla="*/ 2183929 h 2774678"/>
              <a:gd name="connsiteX671" fmla="*/ 2171861 w 4297871"/>
              <a:gd name="connsiteY671" fmla="*/ 2181584 h 2774678"/>
              <a:gd name="connsiteX672" fmla="*/ 4179628 w 4297871"/>
              <a:gd name="connsiteY672" fmla="*/ 2167941 h 2774678"/>
              <a:gd name="connsiteX673" fmla="*/ 4178137 w 4297871"/>
              <a:gd name="connsiteY673" fmla="*/ 2173909 h 2774678"/>
              <a:gd name="connsiteX674" fmla="*/ 4177156 w 4297871"/>
              <a:gd name="connsiteY674" fmla="*/ 2174548 h 2774678"/>
              <a:gd name="connsiteX675" fmla="*/ 4169569 w 4297871"/>
              <a:gd name="connsiteY675" fmla="*/ 2177617 h 2774678"/>
              <a:gd name="connsiteX676" fmla="*/ 4161940 w 4297871"/>
              <a:gd name="connsiteY676" fmla="*/ 2180217 h 2774678"/>
              <a:gd name="connsiteX677" fmla="*/ 4160405 w 4297871"/>
              <a:gd name="connsiteY677" fmla="*/ 2175613 h 2774678"/>
              <a:gd name="connsiteX678" fmla="*/ 4166373 w 4297871"/>
              <a:gd name="connsiteY678" fmla="*/ 2173056 h 2774678"/>
              <a:gd name="connsiteX679" fmla="*/ 4170166 w 4297871"/>
              <a:gd name="connsiteY679" fmla="*/ 2172374 h 2774678"/>
              <a:gd name="connsiteX680" fmla="*/ 4177198 w 4297871"/>
              <a:gd name="connsiteY680" fmla="*/ 2168538 h 2774678"/>
              <a:gd name="connsiteX681" fmla="*/ 4024384 w 4297871"/>
              <a:gd name="connsiteY681" fmla="*/ 2166363 h 2774678"/>
              <a:gd name="connsiteX682" fmla="*/ 4031885 w 4297871"/>
              <a:gd name="connsiteY682" fmla="*/ 2173481 h 2774678"/>
              <a:gd name="connsiteX683" fmla="*/ 4027963 w 4297871"/>
              <a:gd name="connsiteY683" fmla="*/ 2175101 h 2774678"/>
              <a:gd name="connsiteX684" fmla="*/ 4023957 w 4297871"/>
              <a:gd name="connsiteY684" fmla="*/ 2169688 h 2774678"/>
              <a:gd name="connsiteX685" fmla="*/ 2387521 w 4297871"/>
              <a:gd name="connsiteY685" fmla="*/ 2161609 h 2774678"/>
              <a:gd name="connsiteX686" fmla="*/ 2387552 w 4297871"/>
              <a:gd name="connsiteY686" fmla="*/ 2161846 h 2774678"/>
              <a:gd name="connsiteX687" fmla="*/ 2388318 w 4297871"/>
              <a:gd name="connsiteY687" fmla="*/ 2166450 h 2774678"/>
              <a:gd name="connsiteX688" fmla="*/ 2398293 w 4297871"/>
              <a:gd name="connsiteY688" fmla="*/ 2166194 h 2774678"/>
              <a:gd name="connsiteX689" fmla="*/ 2403835 w 4297871"/>
              <a:gd name="connsiteY689" fmla="*/ 2168794 h 2774678"/>
              <a:gd name="connsiteX690" fmla="*/ 2406435 w 4297871"/>
              <a:gd name="connsiteY690" fmla="*/ 2171863 h 2774678"/>
              <a:gd name="connsiteX691" fmla="*/ 2412104 w 4297871"/>
              <a:gd name="connsiteY691" fmla="*/ 2172758 h 2774678"/>
              <a:gd name="connsiteX692" fmla="*/ 2418327 w 4297871"/>
              <a:gd name="connsiteY692" fmla="*/ 2176723 h 2774678"/>
              <a:gd name="connsiteX693" fmla="*/ 2418369 w 4297871"/>
              <a:gd name="connsiteY693" fmla="*/ 2192341 h 2774678"/>
              <a:gd name="connsiteX694" fmla="*/ 2416064 w 4297871"/>
              <a:gd name="connsiteY694" fmla="*/ 2200849 h 2774678"/>
              <a:gd name="connsiteX695" fmla="*/ 2416054 w 4297871"/>
              <a:gd name="connsiteY695" fmla="*/ 2201045 h 2774678"/>
              <a:gd name="connsiteX696" fmla="*/ 2416025 w 4297871"/>
              <a:gd name="connsiteY696" fmla="*/ 2201147 h 2774678"/>
              <a:gd name="connsiteX697" fmla="*/ 2415513 w 4297871"/>
              <a:gd name="connsiteY697" fmla="*/ 2210524 h 2774678"/>
              <a:gd name="connsiteX698" fmla="*/ 2417421 w 4297871"/>
              <a:gd name="connsiteY698" fmla="*/ 2214252 h 2774678"/>
              <a:gd name="connsiteX699" fmla="*/ 2416106 w 4297871"/>
              <a:gd name="connsiteY699" fmla="*/ 2221436 h 2774678"/>
              <a:gd name="connsiteX700" fmla="*/ 2414317 w 4297871"/>
              <a:gd name="connsiteY700" fmla="*/ 2222587 h 2774678"/>
              <a:gd name="connsiteX701" fmla="*/ 2411162 w 4297871"/>
              <a:gd name="connsiteY701" fmla="*/ 2231751 h 2774678"/>
              <a:gd name="connsiteX702" fmla="*/ 2398698 w 4297871"/>
              <a:gd name="connsiteY702" fmla="*/ 2246293 h 2774678"/>
              <a:gd name="connsiteX703" fmla="*/ 2398671 w 4297871"/>
              <a:gd name="connsiteY703" fmla="*/ 2246208 h 2774678"/>
              <a:gd name="connsiteX704" fmla="*/ 2392320 w 4297871"/>
              <a:gd name="connsiteY704" fmla="*/ 2244928 h 2774678"/>
              <a:gd name="connsiteX705" fmla="*/ 2388270 w 4297871"/>
              <a:gd name="connsiteY705" fmla="*/ 2246463 h 2774678"/>
              <a:gd name="connsiteX706" fmla="*/ 2382474 w 4297871"/>
              <a:gd name="connsiteY706" fmla="*/ 2244289 h 2774678"/>
              <a:gd name="connsiteX707" fmla="*/ 2377614 w 4297871"/>
              <a:gd name="connsiteY707" fmla="*/ 2244161 h 2774678"/>
              <a:gd name="connsiteX708" fmla="*/ 2377466 w 4297871"/>
              <a:gd name="connsiteY708" fmla="*/ 2244244 h 2774678"/>
              <a:gd name="connsiteX709" fmla="*/ 2369944 w 4297871"/>
              <a:gd name="connsiteY709" fmla="*/ 2238529 h 2774678"/>
              <a:gd name="connsiteX710" fmla="*/ 2360697 w 4297871"/>
              <a:gd name="connsiteY710" fmla="*/ 2236568 h 2774678"/>
              <a:gd name="connsiteX711" fmla="*/ 2357196 w 4297871"/>
              <a:gd name="connsiteY711" fmla="*/ 2228556 h 2774678"/>
              <a:gd name="connsiteX712" fmla="*/ 2357154 w 4297871"/>
              <a:gd name="connsiteY712" fmla="*/ 2224081 h 2774678"/>
              <a:gd name="connsiteX713" fmla="*/ 2357115 w 4297871"/>
              <a:gd name="connsiteY713" fmla="*/ 2224070 h 2774678"/>
              <a:gd name="connsiteX714" fmla="*/ 2357114 w 4297871"/>
              <a:gd name="connsiteY714" fmla="*/ 2223994 h 2774678"/>
              <a:gd name="connsiteX715" fmla="*/ 2351998 w 4297871"/>
              <a:gd name="connsiteY715" fmla="*/ 2222629 h 2774678"/>
              <a:gd name="connsiteX716" fmla="*/ 2338487 w 4297871"/>
              <a:gd name="connsiteY716" fmla="*/ 2208734 h 2774678"/>
              <a:gd name="connsiteX717" fmla="*/ 2334735 w 4297871"/>
              <a:gd name="connsiteY717" fmla="*/ 2201445 h 2774678"/>
              <a:gd name="connsiteX718" fmla="*/ 2332350 w 4297871"/>
              <a:gd name="connsiteY718" fmla="*/ 2199187 h 2774678"/>
              <a:gd name="connsiteX719" fmla="*/ 2332317 w 4297871"/>
              <a:gd name="connsiteY719" fmla="*/ 2199116 h 2774678"/>
              <a:gd name="connsiteX720" fmla="*/ 2327757 w 4297871"/>
              <a:gd name="connsiteY720" fmla="*/ 2189238 h 2774678"/>
              <a:gd name="connsiteX721" fmla="*/ 2327787 w 4297871"/>
              <a:gd name="connsiteY721" fmla="*/ 2189251 h 2774678"/>
              <a:gd name="connsiteX722" fmla="*/ 2341129 w 4297871"/>
              <a:gd name="connsiteY722" fmla="*/ 2190615 h 2774678"/>
              <a:gd name="connsiteX723" fmla="*/ 2345008 w 4297871"/>
              <a:gd name="connsiteY723" fmla="*/ 2192065 h 2774678"/>
              <a:gd name="connsiteX724" fmla="*/ 2349057 w 4297871"/>
              <a:gd name="connsiteY724" fmla="*/ 2191766 h 2774678"/>
              <a:gd name="connsiteX725" fmla="*/ 2355663 w 4297871"/>
              <a:gd name="connsiteY725" fmla="*/ 2183710 h 2774678"/>
              <a:gd name="connsiteX726" fmla="*/ 2366065 w 4297871"/>
              <a:gd name="connsiteY726" fmla="*/ 2173480 h 2774678"/>
              <a:gd name="connsiteX727" fmla="*/ 2370327 w 4297871"/>
              <a:gd name="connsiteY727" fmla="*/ 2172499 h 2774678"/>
              <a:gd name="connsiteX728" fmla="*/ 2371777 w 4297871"/>
              <a:gd name="connsiteY728" fmla="*/ 2168194 h 2774678"/>
              <a:gd name="connsiteX729" fmla="*/ 2378596 w 4297871"/>
              <a:gd name="connsiteY729" fmla="*/ 2163292 h 2774678"/>
              <a:gd name="connsiteX730" fmla="*/ 2387591 w 4297871"/>
              <a:gd name="connsiteY730" fmla="*/ 2161548 h 2774678"/>
              <a:gd name="connsiteX731" fmla="*/ 2387598 w 4297871"/>
              <a:gd name="connsiteY731" fmla="*/ 2161594 h 2774678"/>
              <a:gd name="connsiteX732" fmla="*/ 2387521 w 4297871"/>
              <a:gd name="connsiteY732" fmla="*/ 2161609 h 2774678"/>
              <a:gd name="connsiteX733" fmla="*/ 2387515 w 4297871"/>
              <a:gd name="connsiteY733" fmla="*/ 2161562 h 2774678"/>
              <a:gd name="connsiteX734" fmla="*/ 4017436 w 4297871"/>
              <a:gd name="connsiteY734" fmla="*/ 2150805 h 2774678"/>
              <a:gd name="connsiteX735" fmla="*/ 4023103 w 4297871"/>
              <a:gd name="connsiteY735" fmla="*/ 2154556 h 2774678"/>
              <a:gd name="connsiteX736" fmla="*/ 4025065 w 4297871"/>
              <a:gd name="connsiteY736" fmla="*/ 2164487 h 2774678"/>
              <a:gd name="connsiteX737" fmla="*/ 4021867 w 4297871"/>
              <a:gd name="connsiteY737" fmla="*/ 2162953 h 2774678"/>
              <a:gd name="connsiteX738" fmla="*/ 4019395 w 4297871"/>
              <a:gd name="connsiteY738" fmla="*/ 2163634 h 2774678"/>
              <a:gd name="connsiteX739" fmla="*/ 4017691 w 4297871"/>
              <a:gd name="connsiteY739" fmla="*/ 2160225 h 2774678"/>
              <a:gd name="connsiteX740" fmla="*/ 2613769 w 4297871"/>
              <a:gd name="connsiteY740" fmla="*/ 2119136 h 2774678"/>
              <a:gd name="connsiteX741" fmla="*/ 2617945 w 4297871"/>
              <a:gd name="connsiteY741" fmla="*/ 2124464 h 2774678"/>
              <a:gd name="connsiteX742" fmla="*/ 2621101 w 4297871"/>
              <a:gd name="connsiteY742" fmla="*/ 2129622 h 2774678"/>
              <a:gd name="connsiteX743" fmla="*/ 2624041 w 4297871"/>
              <a:gd name="connsiteY743" fmla="*/ 2137678 h 2774678"/>
              <a:gd name="connsiteX744" fmla="*/ 2625959 w 4297871"/>
              <a:gd name="connsiteY744" fmla="*/ 2152426 h 2774678"/>
              <a:gd name="connsiteX745" fmla="*/ 2629028 w 4297871"/>
              <a:gd name="connsiteY745" fmla="*/ 2158180 h 2774678"/>
              <a:gd name="connsiteX746" fmla="*/ 2627836 w 4297871"/>
              <a:gd name="connsiteY746" fmla="*/ 2164105 h 2774678"/>
              <a:gd name="connsiteX747" fmla="*/ 2625704 w 4297871"/>
              <a:gd name="connsiteY747" fmla="*/ 2167729 h 2774678"/>
              <a:gd name="connsiteX748" fmla="*/ 2621654 w 4297871"/>
              <a:gd name="connsiteY748" fmla="*/ 2160482 h 2774678"/>
              <a:gd name="connsiteX749" fmla="*/ 2619396 w 4297871"/>
              <a:gd name="connsiteY749" fmla="*/ 2164148 h 2774678"/>
              <a:gd name="connsiteX750" fmla="*/ 2621697 w 4297871"/>
              <a:gd name="connsiteY750" fmla="*/ 2173312 h 2774678"/>
              <a:gd name="connsiteX751" fmla="*/ 2620632 w 4297871"/>
              <a:gd name="connsiteY751" fmla="*/ 2178555 h 2774678"/>
              <a:gd name="connsiteX752" fmla="*/ 2617349 w 4297871"/>
              <a:gd name="connsiteY752" fmla="*/ 2181411 h 2774678"/>
              <a:gd name="connsiteX753" fmla="*/ 2616582 w 4297871"/>
              <a:gd name="connsiteY753" fmla="*/ 2191982 h 2774678"/>
              <a:gd name="connsiteX754" fmla="*/ 2611894 w 4297871"/>
              <a:gd name="connsiteY754" fmla="*/ 2206603 h 2774678"/>
              <a:gd name="connsiteX755" fmla="*/ 2606011 w 4297871"/>
              <a:gd name="connsiteY755" fmla="*/ 2223994 h 2774678"/>
              <a:gd name="connsiteX756" fmla="*/ 2598637 w 4297871"/>
              <a:gd name="connsiteY756" fmla="*/ 2248162 h 2774678"/>
              <a:gd name="connsiteX757" fmla="*/ 2594076 w 4297871"/>
              <a:gd name="connsiteY757" fmla="*/ 2266107 h 2774678"/>
              <a:gd name="connsiteX758" fmla="*/ 2588663 w 4297871"/>
              <a:gd name="connsiteY758" fmla="*/ 2281239 h 2774678"/>
              <a:gd name="connsiteX759" fmla="*/ 2578944 w 4297871"/>
              <a:gd name="connsiteY759" fmla="*/ 2284350 h 2774678"/>
              <a:gd name="connsiteX760" fmla="*/ 2568502 w 4297871"/>
              <a:gd name="connsiteY760" fmla="*/ 2289892 h 2774678"/>
              <a:gd name="connsiteX761" fmla="*/ 2561638 w 4297871"/>
              <a:gd name="connsiteY761" fmla="*/ 2286524 h 2774678"/>
              <a:gd name="connsiteX762" fmla="*/ 2552133 w 4297871"/>
              <a:gd name="connsiteY762" fmla="*/ 2281835 h 2774678"/>
              <a:gd name="connsiteX763" fmla="*/ 2548851 w 4297871"/>
              <a:gd name="connsiteY763" fmla="*/ 2274930 h 2774678"/>
              <a:gd name="connsiteX764" fmla="*/ 2548084 w 4297871"/>
              <a:gd name="connsiteY764" fmla="*/ 2263379 h 2774678"/>
              <a:gd name="connsiteX765" fmla="*/ 2543865 w 4297871"/>
              <a:gd name="connsiteY765" fmla="*/ 2253064 h 2774678"/>
              <a:gd name="connsiteX766" fmla="*/ 2542755 w 4297871"/>
              <a:gd name="connsiteY766" fmla="*/ 2243814 h 2774678"/>
              <a:gd name="connsiteX767" fmla="*/ 2544887 w 4297871"/>
              <a:gd name="connsiteY767" fmla="*/ 2234607 h 2774678"/>
              <a:gd name="connsiteX768" fmla="*/ 2550386 w 4297871"/>
              <a:gd name="connsiteY768" fmla="*/ 2232391 h 2774678"/>
              <a:gd name="connsiteX769" fmla="*/ 2550428 w 4297871"/>
              <a:gd name="connsiteY769" fmla="*/ 2228170 h 2774678"/>
              <a:gd name="connsiteX770" fmla="*/ 2556139 w 4297871"/>
              <a:gd name="connsiteY770" fmla="*/ 2218537 h 2774678"/>
              <a:gd name="connsiteX771" fmla="*/ 2557206 w 4297871"/>
              <a:gd name="connsiteY771" fmla="*/ 2210481 h 2774678"/>
              <a:gd name="connsiteX772" fmla="*/ 2554435 w 4297871"/>
              <a:gd name="connsiteY772" fmla="*/ 2204514 h 2774678"/>
              <a:gd name="connsiteX773" fmla="*/ 2552176 w 4297871"/>
              <a:gd name="connsiteY773" fmla="*/ 2196586 h 2774678"/>
              <a:gd name="connsiteX774" fmla="*/ 2551239 w 4297871"/>
              <a:gd name="connsiteY774" fmla="*/ 2185077 h 2774678"/>
              <a:gd name="connsiteX775" fmla="*/ 2555415 w 4297871"/>
              <a:gd name="connsiteY775" fmla="*/ 2178129 h 2774678"/>
              <a:gd name="connsiteX776" fmla="*/ 2557035 w 4297871"/>
              <a:gd name="connsiteY776" fmla="*/ 2170286 h 2774678"/>
              <a:gd name="connsiteX777" fmla="*/ 2563002 w 4297871"/>
              <a:gd name="connsiteY777" fmla="*/ 2169817 h 2774678"/>
              <a:gd name="connsiteX778" fmla="*/ 2569651 w 4297871"/>
              <a:gd name="connsiteY778" fmla="*/ 2167302 h 2774678"/>
              <a:gd name="connsiteX779" fmla="*/ 2574085 w 4297871"/>
              <a:gd name="connsiteY779" fmla="*/ 2165086 h 2774678"/>
              <a:gd name="connsiteX780" fmla="*/ 2579328 w 4297871"/>
              <a:gd name="connsiteY780" fmla="*/ 2164915 h 2774678"/>
              <a:gd name="connsiteX781" fmla="*/ 2586148 w 4297871"/>
              <a:gd name="connsiteY781" fmla="*/ 2157883 h 2774678"/>
              <a:gd name="connsiteX782" fmla="*/ 2595994 w 4297871"/>
              <a:gd name="connsiteY782" fmla="*/ 2150295 h 2774678"/>
              <a:gd name="connsiteX783" fmla="*/ 2599575 w 4297871"/>
              <a:gd name="connsiteY783" fmla="*/ 2144114 h 2774678"/>
              <a:gd name="connsiteX784" fmla="*/ 2597955 w 4297871"/>
              <a:gd name="connsiteY784" fmla="*/ 2138872 h 2774678"/>
              <a:gd name="connsiteX785" fmla="*/ 2603027 w 4297871"/>
              <a:gd name="connsiteY785" fmla="*/ 2140363 h 2774678"/>
              <a:gd name="connsiteX786" fmla="*/ 2609592 w 4297871"/>
              <a:gd name="connsiteY786" fmla="*/ 2131881 h 2774678"/>
              <a:gd name="connsiteX787" fmla="*/ 2609804 w 4297871"/>
              <a:gd name="connsiteY787" fmla="*/ 2124550 h 2774678"/>
              <a:gd name="connsiteX788" fmla="*/ 3729230 w 4297871"/>
              <a:gd name="connsiteY788" fmla="*/ 2102774 h 2774678"/>
              <a:gd name="connsiteX789" fmla="*/ 3732595 w 4297871"/>
              <a:gd name="connsiteY789" fmla="*/ 2108699 h 2774678"/>
              <a:gd name="connsiteX790" fmla="*/ 3733406 w 4297871"/>
              <a:gd name="connsiteY790" fmla="*/ 2116286 h 2774678"/>
              <a:gd name="connsiteX791" fmla="*/ 3736390 w 4297871"/>
              <a:gd name="connsiteY791" fmla="*/ 2117736 h 2774678"/>
              <a:gd name="connsiteX792" fmla="*/ 3736902 w 4297871"/>
              <a:gd name="connsiteY792" fmla="*/ 2122851 h 2774678"/>
              <a:gd name="connsiteX793" fmla="*/ 3741250 w 4297871"/>
              <a:gd name="connsiteY793" fmla="*/ 2129031 h 2774678"/>
              <a:gd name="connsiteX794" fmla="*/ 3742144 w 4297871"/>
              <a:gd name="connsiteY794" fmla="*/ 2135937 h 2774678"/>
              <a:gd name="connsiteX795" fmla="*/ 3741676 w 4297871"/>
              <a:gd name="connsiteY795" fmla="*/ 2140242 h 2774678"/>
              <a:gd name="connsiteX796" fmla="*/ 3745982 w 4297871"/>
              <a:gd name="connsiteY796" fmla="*/ 2149832 h 2774678"/>
              <a:gd name="connsiteX797" fmla="*/ 3753653 w 4297871"/>
              <a:gd name="connsiteY797" fmla="*/ 2145229 h 2774678"/>
              <a:gd name="connsiteX798" fmla="*/ 3757617 w 4297871"/>
              <a:gd name="connsiteY798" fmla="*/ 2150429 h 2774678"/>
              <a:gd name="connsiteX799" fmla="*/ 3763372 w 4297871"/>
              <a:gd name="connsiteY799" fmla="*/ 2155246 h 2774678"/>
              <a:gd name="connsiteX800" fmla="*/ 3762136 w 4297871"/>
              <a:gd name="connsiteY800" fmla="*/ 2160701 h 2774678"/>
              <a:gd name="connsiteX801" fmla="*/ 3764693 w 4297871"/>
              <a:gd name="connsiteY801" fmla="*/ 2171272 h 2774678"/>
              <a:gd name="connsiteX802" fmla="*/ 3766526 w 4297871"/>
              <a:gd name="connsiteY802" fmla="*/ 2177453 h 2774678"/>
              <a:gd name="connsiteX803" fmla="*/ 3769553 w 4297871"/>
              <a:gd name="connsiteY803" fmla="*/ 2178988 h 2774678"/>
              <a:gd name="connsiteX804" fmla="*/ 3772792 w 4297871"/>
              <a:gd name="connsiteY804" fmla="*/ 2189602 h 2774678"/>
              <a:gd name="connsiteX805" fmla="*/ 3771641 w 4297871"/>
              <a:gd name="connsiteY805" fmla="*/ 2196080 h 2774678"/>
              <a:gd name="connsiteX806" fmla="*/ 3775520 w 4297871"/>
              <a:gd name="connsiteY806" fmla="*/ 2204563 h 2774678"/>
              <a:gd name="connsiteX807" fmla="*/ 3788478 w 4297871"/>
              <a:gd name="connsiteY807" fmla="*/ 2211127 h 2774678"/>
              <a:gd name="connsiteX808" fmla="*/ 3796918 w 4297871"/>
              <a:gd name="connsiteY808" fmla="*/ 2217137 h 2774678"/>
              <a:gd name="connsiteX809" fmla="*/ 3804931 w 4297871"/>
              <a:gd name="connsiteY809" fmla="*/ 2222636 h 2774678"/>
              <a:gd name="connsiteX810" fmla="*/ 3803354 w 4297871"/>
              <a:gd name="connsiteY810" fmla="*/ 2225704 h 2774678"/>
              <a:gd name="connsiteX811" fmla="*/ 3810174 w 4297871"/>
              <a:gd name="connsiteY811" fmla="*/ 2233675 h 2774678"/>
              <a:gd name="connsiteX812" fmla="*/ 3814819 w 4297871"/>
              <a:gd name="connsiteY812" fmla="*/ 2247529 h 2774678"/>
              <a:gd name="connsiteX813" fmla="*/ 3819594 w 4297871"/>
              <a:gd name="connsiteY813" fmla="*/ 2244715 h 2774678"/>
              <a:gd name="connsiteX814" fmla="*/ 3824453 w 4297871"/>
              <a:gd name="connsiteY814" fmla="*/ 2250299 h 2774678"/>
              <a:gd name="connsiteX815" fmla="*/ 3827395 w 4297871"/>
              <a:gd name="connsiteY815" fmla="*/ 2248339 h 2774678"/>
              <a:gd name="connsiteX816" fmla="*/ 3829440 w 4297871"/>
              <a:gd name="connsiteY816" fmla="*/ 2262021 h 2774678"/>
              <a:gd name="connsiteX817" fmla="*/ 3837923 w 4297871"/>
              <a:gd name="connsiteY817" fmla="*/ 2269992 h 2774678"/>
              <a:gd name="connsiteX818" fmla="*/ 3843464 w 4297871"/>
              <a:gd name="connsiteY818" fmla="*/ 2274979 h 2774678"/>
              <a:gd name="connsiteX819" fmla="*/ 3852799 w 4297871"/>
              <a:gd name="connsiteY819" fmla="*/ 2285593 h 2774678"/>
              <a:gd name="connsiteX820" fmla="*/ 3856166 w 4297871"/>
              <a:gd name="connsiteY820" fmla="*/ 2296206 h 2774678"/>
              <a:gd name="connsiteX821" fmla="*/ 3856465 w 4297871"/>
              <a:gd name="connsiteY821" fmla="*/ 2303751 h 2774678"/>
              <a:gd name="connsiteX822" fmla="*/ 3855655 w 4297871"/>
              <a:gd name="connsiteY822" fmla="*/ 2312020 h 2774678"/>
              <a:gd name="connsiteX823" fmla="*/ 3861367 w 4297871"/>
              <a:gd name="connsiteY823" fmla="*/ 2323444 h 2774678"/>
              <a:gd name="connsiteX824" fmla="*/ 3860683 w 4297871"/>
              <a:gd name="connsiteY824" fmla="*/ 2335421 h 2774678"/>
              <a:gd name="connsiteX825" fmla="*/ 3858638 w 4297871"/>
              <a:gd name="connsiteY825" fmla="*/ 2341729 h 2774678"/>
              <a:gd name="connsiteX826" fmla="*/ 3855399 w 4297871"/>
              <a:gd name="connsiteY826" fmla="*/ 2353963 h 2774678"/>
              <a:gd name="connsiteX827" fmla="*/ 3855655 w 4297871"/>
              <a:gd name="connsiteY827" fmla="*/ 2361892 h 2774678"/>
              <a:gd name="connsiteX828" fmla="*/ 3853310 w 4297871"/>
              <a:gd name="connsiteY828" fmla="*/ 2371866 h 2774678"/>
              <a:gd name="connsiteX829" fmla="*/ 3848025 w 4297871"/>
              <a:gd name="connsiteY829" fmla="*/ 2384653 h 2774678"/>
              <a:gd name="connsiteX830" fmla="*/ 3839159 w 4297871"/>
              <a:gd name="connsiteY830" fmla="*/ 2391601 h 2774678"/>
              <a:gd name="connsiteX831" fmla="*/ 3834811 w 4297871"/>
              <a:gd name="connsiteY831" fmla="*/ 2402641 h 2774678"/>
              <a:gd name="connsiteX832" fmla="*/ 3830804 w 4297871"/>
              <a:gd name="connsiteY832" fmla="*/ 2409760 h 2774678"/>
              <a:gd name="connsiteX833" fmla="*/ 3827267 w 4297871"/>
              <a:gd name="connsiteY833" fmla="*/ 2422249 h 2774678"/>
              <a:gd name="connsiteX834" fmla="*/ 3822663 w 4297871"/>
              <a:gd name="connsiteY834" fmla="*/ 2429537 h 2774678"/>
              <a:gd name="connsiteX835" fmla="*/ 3819637 w 4297871"/>
              <a:gd name="connsiteY835" fmla="*/ 2440534 h 2774678"/>
              <a:gd name="connsiteX836" fmla="*/ 3818102 w 4297871"/>
              <a:gd name="connsiteY836" fmla="*/ 2450764 h 2774678"/>
              <a:gd name="connsiteX837" fmla="*/ 3818699 w 4297871"/>
              <a:gd name="connsiteY837" fmla="*/ 2455495 h 2774678"/>
              <a:gd name="connsiteX838" fmla="*/ 3811837 w 4297871"/>
              <a:gd name="connsiteY838" fmla="*/ 2460696 h 2774678"/>
              <a:gd name="connsiteX839" fmla="*/ 3798452 w 4297871"/>
              <a:gd name="connsiteY839" fmla="*/ 2461250 h 2774678"/>
              <a:gd name="connsiteX840" fmla="*/ 3787412 w 4297871"/>
              <a:gd name="connsiteY840" fmla="*/ 2467431 h 2774678"/>
              <a:gd name="connsiteX841" fmla="*/ 3781913 w 4297871"/>
              <a:gd name="connsiteY841" fmla="*/ 2473313 h 2774678"/>
              <a:gd name="connsiteX842" fmla="*/ 3774710 w 4297871"/>
              <a:gd name="connsiteY842" fmla="*/ 2479877 h 2774678"/>
              <a:gd name="connsiteX843" fmla="*/ 3764821 w 4297871"/>
              <a:gd name="connsiteY843" fmla="*/ 2473143 h 2774678"/>
              <a:gd name="connsiteX844" fmla="*/ 3757489 w 4297871"/>
              <a:gd name="connsiteY844" fmla="*/ 2470457 h 2774678"/>
              <a:gd name="connsiteX845" fmla="*/ 3759365 w 4297871"/>
              <a:gd name="connsiteY845" fmla="*/ 2462572 h 2774678"/>
              <a:gd name="connsiteX846" fmla="*/ 3752843 w 4297871"/>
              <a:gd name="connsiteY846" fmla="*/ 2465428 h 2774678"/>
              <a:gd name="connsiteX847" fmla="*/ 3742358 w 4297871"/>
              <a:gd name="connsiteY847" fmla="*/ 2476425 h 2774678"/>
              <a:gd name="connsiteX848" fmla="*/ 3732043 w 4297871"/>
              <a:gd name="connsiteY848" fmla="*/ 2472290 h 2774678"/>
              <a:gd name="connsiteX849" fmla="*/ 3725265 w 4297871"/>
              <a:gd name="connsiteY849" fmla="*/ 2469903 h 2774678"/>
              <a:gd name="connsiteX850" fmla="*/ 3718445 w 4297871"/>
              <a:gd name="connsiteY850" fmla="*/ 2468837 h 2774678"/>
              <a:gd name="connsiteX851" fmla="*/ 3706894 w 4297871"/>
              <a:gd name="connsiteY851" fmla="*/ 2464447 h 2774678"/>
              <a:gd name="connsiteX852" fmla="*/ 3699179 w 4297871"/>
              <a:gd name="connsiteY852" fmla="*/ 2455198 h 2774678"/>
              <a:gd name="connsiteX853" fmla="*/ 3696962 w 4297871"/>
              <a:gd name="connsiteY853" fmla="*/ 2443859 h 2774678"/>
              <a:gd name="connsiteX854" fmla="*/ 3694192 w 4297871"/>
              <a:gd name="connsiteY854" fmla="*/ 2436400 h 2774678"/>
              <a:gd name="connsiteX855" fmla="*/ 3688309 w 4297871"/>
              <a:gd name="connsiteY855" fmla="*/ 2430433 h 2774678"/>
              <a:gd name="connsiteX856" fmla="*/ 3676801 w 4297871"/>
              <a:gd name="connsiteY856" fmla="*/ 2428684 h 2774678"/>
              <a:gd name="connsiteX857" fmla="*/ 3680722 w 4297871"/>
              <a:gd name="connsiteY857" fmla="*/ 2421609 h 2774678"/>
              <a:gd name="connsiteX858" fmla="*/ 3677823 w 4297871"/>
              <a:gd name="connsiteY858" fmla="*/ 2410867 h 2774678"/>
              <a:gd name="connsiteX859" fmla="*/ 3671984 w 4297871"/>
              <a:gd name="connsiteY859" fmla="*/ 2420884 h 2774678"/>
              <a:gd name="connsiteX860" fmla="*/ 3661370 w 4297871"/>
              <a:gd name="connsiteY860" fmla="*/ 2423569 h 2774678"/>
              <a:gd name="connsiteX861" fmla="*/ 3667637 w 4297871"/>
              <a:gd name="connsiteY861" fmla="*/ 2415514 h 2774678"/>
              <a:gd name="connsiteX862" fmla="*/ 3669427 w 4297871"/>
              <a:gd name="connsiteY862" fmla="*/ 2407201 h 2774678"/>
              <a:gd name="connsiteX863" fmla="*/ 3674030 w 4297871"/>
              <a:gd name="connsiteY863" fmla="*/ 2400169 h 2774678"/>
              <a:gd name="connsiteX864" fmla="*/ 3673091 w 4297871"/>
              <a:gd name="connsiteY864" fmla="*/ 2389640 h 2774678"/>
              <a:gd name="connsiteX865" fmla="*/ 3663374 w 4297871"/>
              <a:gd name="connsiteY865" fmla="*/ 2401788 h 2774678"/>
              <a:gd name="connsiteX866" fmla="*/ 3655914 w 4297871"/>
              <a:gd name="connsiteY866" fmla="*/ 2406690 h 2774678"/>
              <a:gd name="connsiteX867" fmla="*/ 3651353 w 4297871"/>
              <a:gd name="connsiteY867" fmla="*/ 2418157 h 2774678"/>
              <a:gd name="connsiteX868" fmla="*/ 3642018 w 4297871"/>
              <a:gd name="connsiteY868" fmla="*/ 2412189 h 2774678"/>
              <a:gd name="connsiteX869" fmla="*/ 3642403 w 4297871"/>
              <a:gd name="connsiteY869" fmla="*/ 2404559 h 2774678"/>
              <a:gd name="connsiteX870" fmla="*/ 3634943 w 4297871"/>
              <a:gd name="connsiteY870" fmla="*/ 2394201 h 2774678"/>
              <a:gd name="connsiteX871" fmla="*/ 3628634 w 4297871"/>
              <a:gd name="connsiteY871" fmla="*/ 2388873 h 2774678"/>
              <a:gd name="connsiteX872" fmla="*/ 3630893 w 4297871"/>
              <a:gd name="connsiteY872" fmla="*/ 2385591 h 2774678"/>
              <a:gd name="connsiteX873" fmla="*/ 3615548 w 4297871"/>
              <a:gd name="connsiteY873" fmla="*/ 2377066 h 2774678"/>
              <a:gd name="connsiteX874" fmla="*/ 3607151 w 4297871"/>
              <a:gd name="connsiteY874" fmla="*/ 2376682 h 2774678"/>
              <a:gd name="connsiteX875" fmla="*/ 3595642 w 4297871"/>
              <a:gd name="connsiteY875" fmla="*/ 2369862 h 2774678"/>
              <a:gd name="connsiteX876" fmla="*/ 3574244 w 4297871"/>
              <a:gd name="connsiteY876" fmla="*/ 2371183 h 2774678"/>
              <a:gd name="connsiteX877" fmla="*/ 3558772 w 4297871"/>
              <a:gd name="connsiteY877" fmla="*/ 2376171 h 2774678"/>
              <a:gd name="connsiteX878" fmla="*/ 3545174 w 4297871"/>
              <a:gd name="connsiteY878" fmla="*/ 2380859 h 2774678"/>
              <a:gd name="connsiteX879" fmla="*/ 3533751 w 4297871"/>
              <a:gd name="connsiteY879" fmla="*/ 2379922 h 2774678"/>
              <a:gd name="connsiteX880" fmla="*/ 3521092 w 4297871"/>
              <a:gd name="connsiteY880" fmla="*/ 2387168 h 2774678"/>
              <a:gd name="connsiteX881" fmla="*/ 3510733 w 4297871"/>
              <a:gd name="connsiteY881" fmla="*/ 2390450 h 2774678"/>
              <a:gd name="connsiteX882" fmla="*/ 3508431 w 4297871"/>
              <a:gd name="connsiteY882" fmla="*/ 2397910 h 2774678"/>
              <a:gd name="connsiteX883" fmla="*/ 3504041 w 4297871"/>
              <a:gd name="connsiteY883" fmla="*/ 2403706 h 2774678"/>
              <a:gd name="connsiteX884" fmla="*/ 3493897 w 4297871"/>
              <a:gd name="connsiteY884" fmla="*/ 2404048 h 2774678"/>
              <a:gd name="connsiteX885" fmla="*/ 3486395 w 4297871"/>
              <a:gd name="connsiteY885" fmla="*/ 2405326 h 2774678"/>
              <a:gd name="connsiteX886" fmla="*/ 3475823 w 4297871"/>
              <a:gd name="connsiteY886" fmla="*/ 2402726 h 2774678"/>
              <a:gd name="connsiteX887" fmla="*/ 3467213 w 4297871"/>
              <a:gd name="connsiteY887" fmla="*/ 2404303 h 2774678"/>
              <a:gd name="connsiteX888" fmla="*/ 3459030 w 4297871"/>
              <a:gd name="connsiteY888" fmla="*/ 2404942 h 2774678"/>
              <a:gd name="connsiteX889" fmla="*/ 3451911 w 4297871"/>
              <a:gd name="connsiteY889" fmla="*/ 2412615 h 2774678"/>
              <a:gd name="connsiteX890" fmla="*/ 3448416 w 4297871"/>
              <a:gd name="connsiteY890" fmla="*/ 2411976 h 2774678"/>
              <a:gd name="connsiteX891" fmla="*/ 3442406 w 4297871"/>
              <a:gd name="connsiteY891" fmla="*/ 2416068 h 2774678"/>
              <a:gd name="connsiteX892" fmla="*/ 3436651 w 4297871"/>
              <a:gd name="connsiteY892" fmla="*/ 2420671 h 2774678"/>
              <a:gd name="connsiteX893" fmla="*/ 3427913 w 4297871"/>
              <a:gd name="connsiteY893" fmla="*/ 2420117 h 2774678"/>
              <a:gd name="connsiteX894" fmla="*/ 3419900 w 4297871"/>
              <a:gd name="connsiteY894" fmla="*/ 2420117 h 2774678"/>
              <a:gd name="connsiteX895" fmla="*/ 3407240 w 4297871"/>
              <a:gd name="connsiteY895" fmla="*/ 2410867 h 2774678"/>
              <a:gd name="connsiteX896" fmla="*/ 3400803 w 4297871"/>
              <a:gd name="connsiteY896" fmla="*/ 2408140 h 2774678"/>
              <a:gd name="connsiteX897" fmla="*/ 3401060 w 4297871"/>
              <a:gd name="connsiteY897" fmla="*/ 2399913 h 2774678"/>
              <a:gd name="connsiteX898" fmla="*/ 3406985 w 4297871"/>
              <a:gd name="connsiteY898" fmla="*/ 2397952 h 2774678"/>
              <a:gd name="connsiteX899" fmla="*/ 3409031 w 4297871"/>
              <a:gd name="connsiteY899" fmla="*/ 2394712 h 2774678"/>
              <a:gd name="connsiteX900" fmla="*/ 3408604 w 4297871"/>
              <a:gd name="connsiteY900" fmla="*/ 2389597 h 2774678"/>
              <a:gd name="connsiteX901" fmla="*/ 3410054 w 4297871"/>
              <a:gd name="connsiteY901" fmla="*/ 2379794 h 2774678"/>
              <a:gd name="connsiteX902" fmla="*/ 3408732 w 4297871"/>
              <a:gd name="connsiteY902" fmla="*/ 2371482 h 2774678"/>
              <a:gd name="connsiteX903" fmla="*/ 3402424 w 4297871"/>
              <a:gd name="connsiteY903" fmla="*/ 2357458 h 2774678"/>
              <a:gd name="connsiteX904" fmla="*/ 3400462 w 4297871"/>
              <a:gd name="connsiteY904" fmla="*/ 2349616 h 2774678"/>
              <a:gd name="connsiteX905" fmla="*/ 3400973 w 4297871"/>
              <a:gd name="connsiteY905" fmla="*/ 2341815 h 2774678"/>
              <a:gd name="connsiteX906" fmla="*/ 3396199 w 4297871"/>
              <a:gd name="connsiteY906" fmla="*/ 2332949 h 2774678"/>
              <a:gd name="connsiteX907" fmla="*/ 3395903 w 4297871"/>
              <a:gd name="connsiteY907" fmla="*/ 2328985 h 2774678"/>
              <a:gd name="connsiteX908" fmla="*/ 3390616 w 4297871"/>
              <a:gd name="connsiteY908" fmla="*/ 2323615 h 2774678"/>
              <a:gd name="connsiteX909" fmla="*/ 3389125 w 4297871"/>
              <a:gd name="connsiteY909" fmla="*/ 2313086 h 2774678"/>
              <a:gd name="connsiteX910" fmla="*/ 3382304 w 4297871"/>
              <a:gd name="connsiteY910" fmla="*/ 2302515 h 2774678"/>
              <a:gd name="connsiteX911" fmla="*/ 3380642 w 4297871"/>
              <a:gd name="connsiteY911" fmla="*/ 2296846 h 2774678"/>
              <a:gd name="connsiteX912" fmla="*/ 3385885 w 4297871"/>
              <a:gd name="connsiteY912" fmla="*/ 2302600 h 2774678"/>
              <a:gd name="connsiteX913" fmla="*/ 3381836 w 4297871"/>
              <a:gd name="connsiteY913" fmla="*/ 2290324 h 2774678"/>
              <a:gd name="connsiteX914" fmla="*/ 3387761 w 4297871"/>
              <a:gd name="connsiteY914" fmla="*/ 2294161 h 2774678"/>
              <a:gd name="connsiteX915" fmla="*/ 3391299 w 4297871"/>
              <a:gd name="connsiteY915" fmla="*/ 2299275 h 2774678"/>
              <a:gd name="connsiteX916" fmla="*/ 3391085 w 4297871"/>
              <a:gd name="connsiteY916" fmla="*/ 2292498 h 2774678"/>
              <a:gd name="connsiteX917" fmla="*/ 3385160 w 4297871"/>
              <a:gd name="connsiteY917" fmla="*/ 2282140 h 2774678"/>
              <a:gd name="connsiteX918" fmla="*/ 3384010 w 4297871"/>
              <a:gd name="connsiteY918" fmla="*/ 2278006 h 2774678"/>
              <a:gd name="connsiteX919" fmla="*/ 3381239 w 4297871"/>
              <a:gd name="connsiteY919" fmla="*/ 2274084 h 2774678"/>
              <a:gd name="connsiteX920" fmla="*/ 3382517 w 4297871"/>
              <a:gd name="connsiteY920" fmla="*/ 2266540 h 2774678"/>
              <a:gd name="connsiteX921" fmla="*/ 3384947 w 4297871"/>
              <a:gd name="connsiteY921" fmla="*/ 2263342 h 2774678"/>
              <a:gd name="connsiteX922" fmla="*/ 3386567 w 4297871"/>
              <a:gd name="connsiteY922" fmla="*/ 2256863 h 2774678"/>
              <a:gd name="connsiteX923" fmla="*/ 3385288 w 4297871"/>
              <a:gd name="connsiteY923" fmla="*/ 2249319 h 2774678"/>
              <a:gd name="connsiteX924" fmla="*/ 3390233 w 4297871"/>
              <a:gd name="connsiteY924" fmla="*/ 2240112 h 2774678"/>
              <a:gd name="connsiteX925" fmla="*/ 3391127 w 4297871"/>
              <a:gd name="connsiteY925" fmla="*/ 2249873 h 2774678"/>
              <a:gd name="connsiteX926" fmla="*/ 3396157 w 4297871"/>
              <a:gd name="connsiteY926" fmla="*/ 2241049 h 2774678"/>
              <a:gd name="connsiteX927" fmla="*/ 3405876 w 4297871"/>
              <a:gd name="connsiteY927" fmla="*/ 2236787 h 2774678"/>
              <a:gd name="connsiteX928" fmla="*/ 3411716 w 4297871"/>
              <a:gd name="connsiteY928" fmla="*/ 2231331 h 2774678"/>
              <a:gd name="connsiteX929" fmla="*/ 3420838 w 4297871"/>
              <a:gd name="connsiteY929" fmla="*/ 2226685 h 2774678"/>
              <a:gd name="connsiteX930" fmla="*/ 3426251 w 4297871"/>
              <a:gd name="connsiteY930" fmla="*/ 2225704 h 2774678"/>
              <a:gd name="connsiteX931" fmla="*/ 3429532 w 4297871"/>
              <a:gd name="connsiteY931" fmla="*/ 2227282 h 2774678"/>
              <a:gd name="connsiteX932" fmla="*/ 3438953 w 4297871"/>
              <a:gd name="connsiteY932" fmla="*/ 2222551 h 2774678"/>
              <a:gd name="connsiteX933" fmla="*/ 3446200 w 4297871"/>
              <a:gd name="connsiteY933" fmla="*/ 2221144 h 2774678"/>
              <a:gd name="connsiteX934" fmla="*/ 3447989 w 4297871"/>
              <a:gd name="connsiteY934" fmla="*/ 2218373 h 2774678"/>
              <a:gd name="connsiteX935" fmla="*/ 3451144 w 4297871"/>
              <a:gd name="connsiteY935" fmla="*/ 2217223 h 2774678"/>
              <a:gd name="connsiteX936" fmla="*/ 3457750 w 4297871"/>
              <a:gd name="connsiteY936" fmla="*/ 2217521 h 2774678"/>
              <a:gd name="connsiteX937" fmla="*/ 3470325 w 4297871"/>
              <a:gd name="connsiteY937" fmla="*/ 2213812 h 2774678"/>
              <a:gd name="connsiteX938" fmla="*/ 3476804 w 4297871"/>
              <a:gd name="connsiteY938" fmla="*/ 2208228 h 2774678"/>
              <a:gd name="connsiteX939" fmla="*/ 3479873 w 4297871"/>
              <a:gd name="connsiteY939" fmla="*/ 2201494 h 2774678"/>
              <a:gd name="connsiteX940" fmla="*/ 3486905 w 4297871"/>
              <a:gd name="connsiteY940" fmla="*/ 2195143 h 2774678"/>
              <a:gd name="connsiteX941" fmla="*/ 3487460 w 4297871"/>
              <a:gd name="connsiteY941" fmla="*/ 2190155 h 2774678"/>
              <a:gd name="connsiteX942" fmla="*/ 3487759 w 4297871"/>
              <a:gd name="connsiteY942" fmla="*/ 2183378 h 2774678"/>
              <a:gd name="connsiteX943" fmla="*/ 3496113 w 4297871"/>
              <a:gd name="connsiteY943" fmla="*/ 2172850 h 2774678"/>
              <a:gd name="connsiteX944" fmla="*/ 3501143 w 4297871"/>
              <a:gd name="connsiteY944" fmla="*/ 2183548 h 2774678"/>
              <a:gd name="connsiteX945" fmla="*/ 3506215 w 4297871"/>
              <a:gd name="connsiteY945" fmla="*/ 2181076 h 2774678"/>
              <a:gd name="connsiteX946" fmla="*/ 3501953 w 4297871"/>
              <a:gd name="connsiteY946" fmla="*/ 2175194 h 2774678"/>
              <a:gd name="connsiteX947" fmla="*/ 3505704 w 4297871"/>
              <a:gd name="connsiteY947" fmla="*/ 2169184 h 2774678"/>
              <a:gd name="connsiteX948" fmla="*/ 3510989 w 4297871"/>
              <a:gd name="connsiteY948" fmla="*/ 2171869 h 2774678"/>
              <a:gd name="connsiteX949" fmla="*/ 3512437 w 4297871"/>
              <a:gd name="connsiteY949" fmla="*/ 2162492 h 2774678"/>
              <a:gd name="connsiteX950" fmla="*/ 3518960 w 4297871"/>
              <a:gd name="connsiteY950" fmla="*/ 2156439 h 2774678"/>
              <a:gd name="connsiteX951" fmla="*/ 3521859 w 4297871"/>
              <a:gd name="connsiteY951" fmla="*/ 2151580 h 2774678"/>
              <a:gd name="connsiteX952" fmla="*/ 3527870 w 4297871"/>
              <a:gd name="connsiteY952" fmla="*/ 2149492 h 2774678"/>
              <a:gd name="connsiteX953" fmla="*/ 3528039 w 4297871"/>
              <a:gd name="connsiteY953" fmla="*/ 2146081 h 2774678"/>
              <a:gd name="connsiteX954" fmla="*/ 3533282 w 4297871"/>
              <a:gd name="connsiteY954" fmla="*/ 2147488 h 2774678"/>
              <a:gd name="connsiteX955" fmla="*/ 3533494 w 4297871"/>
              <a:gd name="connsiteY955" fmla="*/ 2144419 h 2774678"/>
              <a:gd name="connsiteX956" fmla="*/ 3538738 w 4297871"/>
              <a:gd name="connsiteY956" fmla="*/ 2142671 h 2774678"/>
              <a:gd name="connsiteX957" fmla="*/ 3544493 w 4297871"/>
              <a:gd name="connsiteY957" fmla="*/ 2141008 h 2774678"/>
              <a:gd name="connsiteX958" fmla="*/ 3553316 w 4297871"/>
              <a:gd name="connsiteY958" fmla="*/ 2146635 h 2774678"/>
              <a:gd name="connsiteX959" fmla="*/ 3559964 w 4297871"/>
              <a:gd name="connsiteY959" fmla="*/ 2153882 h 2774678"/>
              <a:gd name="connsiteX960" fmla="*/ 3567467 w 4297871"/>
              <a:gd name="connsiteY960" fmla="*/ 2153967 h 2774678"/>
              <a:gd name="connsiteX961" fmla="*/ 3575054 w 4297871"/>
              <a:gd name="connsiteY961" fmla="*/ 2155117 h 2774678"/>
              <a:gd name="connsiteX962" fmla="*/ 3572540 w 4297871"/>
              <a:gd name="connsiteY962" fmla="*/ 2148383 h 2774678"/>
              <a:gd name="connsiteX963" fmla="*/ 3578252 w 4297871"/>
              <a:gd name="connsiteY963" fmla="*/ 2138579 h 2774678"/>
              <a:gd name="connsiteX964" fmla="*/ 3583622 w 4297871"/>
              <a:gd name="connsiteY964" fmla="*/ 2135383 h 2774678"/>
              <a:gd name="connsiteX965" fmla="*/ 3581746 w 4297871"/>
              <a:gd name="connsiteY965" fmla="*/ 2132356 h 2774678"/>
              <a:gd name="connsiteX966" fmla="*/ 3586947 w 4297871"/>
              <a:gd name="connsiteY966" fmla="*/ 2125408 h 2774678"/>
              <a:gd name="connsiteX967" fmla="*/ 3594193 w 4297871"/>
              <a:gd name="connsiteY967" fmla="*/ 2121103 h 2774678"/>
              <a:gd name="connsiteX968" fmla="*/ 3600289 w 4297871"/>
              <a:gd name="connsiteY968" fmla="*/ 2122552 h 2774678"/>
              <a:gd name="connsiteX969" fmla="*/ 3610306 w 4297871"/>
              <a:gd name="connsiteY969" fmla="*/ 2120251 h 2774678"/>
              <a:gd name="connsiteX970" fmla="*/ 3610093 w 4297871"/>
              <a:gd name="connsiteY970" fmla="*/ 2114070 h 2774678"/>
              <a:gd name="connsiteX971" fmla="*/ 3601354 w 4297871"/>
              <a:gd name="connsiteY971" fmla="*/ 2110063 h 2774678"/>
              <a:gd name="connsiteX972" fmla="*/ 3607705 w 4297871"/>
              <a:gd name="connsiteY972" fmla="*/ 2108316 h 2774678"/>
              <a:gd name="connsiteX973" fmla="*/ 3615634 w 4297871"/>
              <a:gd name="connsiteY973" fmla="*/ 2111299 h 2774678"/>
              <a:gd name="connsiteX974" fmla="*/ 3621985 w 4297871"/>
              <a:gd name="connsiteY974" fmla="*/ 2116286 h 2774678"/>
              <a:gd name="connsiteX975" fmla="*/ 3632045 w 4297871"/>
              <a:gd name="connsiteY975" fmla="*/ 2119398 h 2774678"/>
              <a:gd name="connsiteX976" fmla="*/ 3635455 w 4297871"/>
              <a:gd name="connsiteY976" fmla="*/ 2118162 h 2774678"/>
              <a:gd name="connsiteX977" fmla="*/ 3642871 w 4297871"/>
              <a:gd name="connsiteY977" fmla="*/ 2121913 h 2774678"/>
              <a:gd name="connsiteX978" fmla="*/ 3649861 w 4297871"/>
              <a:gd name="connsiteY978" fmla="*/ 2118418 h 2774678"/>
              <a:gd name="connsiteX979" fmla="*/ 3654338 w 4297871"/>
              <a:gd name="connsiteY979" fmla="*/ 2119483 h 2774678"/>
              <a:gd name="connsiteX980" fmla="*/ 3657150 w 4297871"/>
              <a:gd name="connsiteY980" fmla="*/ 2117139 h 2774678"/>
              <a:gd name="connsiteX981" fmla="*/ 3662649 w 4297871"/>
              <a:gd name="connsiteY981" fmla="*/ 2123149 h 2774678"/>
              <a:gd name="connsiteX982" fmla="*/ 3659452 w 4297871"/>
              <a:gd name="connsiteY982" fmla="*/ 2129671 h 2774678"/>
              <a:gd name="connsiteX983" fmla="*/ 3654934 w 4297871"/>
              <a:gd name="connsiteY983" fmla="*/ 2134573 h 2774678"/>
              <a:gd name="connsiteX984" fmla="*/ 3650843 w 4297871"/>
              <a:gd name="connsiteY984" fmla="*/ 2134999 h 2774678"/>
              <a:gd name="connsiteX985" fmla="*/ 3652249 w 4297871"/>
              <a:gd name="connsiteY985" fmla="*/ 2139901 h 2774678"/>
              <a:gd name="connsiteX986" fmla="*/ 3648753 w 4297871"/>
              <a:gd name="connsiteY986" fmla="*/ 2145996 h 2774678"/>
              <a:gd name="connsiteX987" fmla="*/ 3644490 w 4297871"/>
              <a:gd name="connsiteY987" fmla="*/ 2152006 h 2774678"/>
              <a:gd name="connsiteX988" fmla="*/ 3645344 w 4297871"/>
              <a:gd name="connsiteY988" fmla="*/ 2155459 h 2774678"/>
              <a:gd name="connsiteX989" fmla="*/ 3654849 w 4297871"/>
              <a:gd name="connsiteY989" fmla="*/ 2162279 h 2774678"/>
              <a:gd name="connsiteX990" fmla="*/ 3664055 w 4297871"/>
              <a:gd name="connsiteY990" fmla="*/ 2166243 h 2774678"/>
              <a:gd name="connsiteX991" fmla="*/ 3670192 w 4297871"/>
              <a:gd name="connsiteY991" fmla="*/ 2170505 h 2774678"/>
              <a:gd name="connsiteX992" fmla="*/ 3678847 w 4297871"/>
              <a:gd name="connsiteY992" fmla="*/ 2177836 h 2774678"/>
              <a:gd name="connsiteX993" fmla="*/ 3682214 w 4297871"/>
              <a:gd name="connsiteY993" fmla="*/ 2177836 h 2774678"/>
              <a:gd name="connsiteX994" fmla="*/ 3688480 w 4297871"/>
              <a:gd name="connsiteY994" fmla="*/ 2181034 h 2774678"/>
              <a:gd name="connsiteX995" fmla="*/ 3690313 w 4297871"/>
              <a:gd name="connsiteY995" fmla="*/ 2184870 h 2774678"/>
              <a:gd name="connsiteX996" fmla="*/ 3701736 w 4297871"/>
              <a:gd name="connsiteY996" fmla="*/ 2189090 h 2774678"/>
              <a:gd name="connsiteX997" fmla="*/ 3709621 w 4297871"/>
              <a:gd name="connsiteY997" fmla="*/ 2184827 h 2774678"/>
              <a:gd name="connsiteX998" fmla="*/ 3711966 w 4297871"/>
              <a:gd name="connsiteY998" fmla="*/ 2178135 h 2774678"/>
              <a:gd name="connsiteX999" fmla="*/ 3714396 w 4297871"/>
              <a:gd name="connsiteY999" fmla="*/ 2172637 h 2774678"/>
              <a:gd name="connsiteX1000" fmla="*/ 3715888 w 4297871"/>
              <a:gd name="connsiteY1000" fmla="*/ 2165859 h 2774678"/>
              <a:gd name="connsiteX1001" fmla="*/ 3719510 w 4297871"/>
              <a:gd name="connsiteY1001" fmla="*/ 2156056 h 2774678"/>
              <a:gd name="connsiteX1002" fmla="*/ 3717848 w 4297871"/>
              <a:gd name="connsiteY1002" fmla="*/ 2150131 h 2774678"/>
              <a:gd name="connsiteX1003" fmla="*/ 3718701 w 4297871"/>
              <a:gd name="connsiteY1003" fmla="*/ 2146550 h 2774678"/>
              <a:gd name="connsiteX1004" fmla="*/ 3717337 w 4297871"/>
              <a:gd name="connsiteY1004" fmla="*/ 2139559 h 2774678"/>
              <a:gd name="connsiteX1005" fmla="*/ 3718914 w 4297871"/>
              <a:gd name="connsiteY1005" fmla="*/ 2130352 h 2774678"/>
              <a:gd name="connsiteX1006" fmla="*/ 3721215 w 4297871"/>
              <a:gd name="connsiteY1006" fmla="*/ 2127880 h 2774678"/>
              <a:gd name="connsiteX1007" fmla="*/ 3719340 w 4297871"/>
              <a:gd name="connsiteY1007" fmla="*/ 2123831 h 2774678"/>
              <a:gd name="connsiteX1008" fmla="*/ 3722239 w 4297871"/>
              <a:gd name="connsiteY1008" fmla="*/ 2117395 h 2774678"/>
              <a:gd name="connsiteX1009" fmla="*/ 3724498 w 4297871"/>
              <a:gd name="connsiteY1009" fmla="*/ 2110745 h 2774678"/>
              <a:gd name="connsiteX1010" fmla="*/ 3724796 w 4297871"/>
              <a:gd name="connsiteY1010" fmla="*/ 2107293 h 2774678"/>
              <a:gd name="connsiteX1011" fmla="*/ 2507668 w 4297871"/>
              <a:gd name="connsiteY1011" fmla="*/ 2098420 h 2774678"/>
              <a:gd name="connsiteX1012" fmla="*/ 2509587 w 4297871"/>
              <a:gd name="connsiteY1012" fmla="*/ 2103834 h 2774678"/>
              <a:gd name="connsiteX1013" fmla="*/ 2509076 w 4297871"/>
              <a:gd name="connsiteY1013" fmla="*/ 2115897 h 2774678"/>
              <a:gd name="connsiteX1014" fmla="*/ 2510567 w 4297871"/>
              <a:gd name="connsiteY1014" fmla="*/ 2126553 h 2774678"/>
              <a:gd name="connsiteX1015" fmla="*/ 2511036 w 4297871"/>
              <a:gd name="connsiteY1015" fmla="*/ 2145649 h 2774678"/>
              <a:gd name="connsiteX1016" fmla="*/ 2513125 w 4297871"/>
              <a:gd name="connsiteY1016" fmla="*/ 2151659 h 2774678"/>
              <a:gd name="connsiteX1017" fmla="*/ 2509545 w 4297871"/>
              <a:gd name="connsiteY1017" fmla="*/ 2160439 h 2774678"/>
              <a:gd name="connsiteX1018" fmla="*/ 2504898 w 4297871"/>
              <a:gd name="connsiteY1018" fmla="*/ 2169007 h 2774678"/>
              <a:gd name="connsiteX1019" fmla="*/ 2497311 w 4297871"/>
              <a:gd name="connsiteY1019" fmla="*/ 2176680 h 2774678"/>
              <a:gd name="connsiteX1020" fmla="*/ 2486399 w 4297871"/>
              <a:gd name="connsiteY1020" fmla="*/ 2181411 h 2774678"/>
              <a:gd name="connsiteX1021" fmla="*/ 2472930 w 4297871"/>
              <a:gd name="connsiteY1021" fmla="*/ 2187464 h 2774678"/>
              <a:gd name="connsiteX1022" fmla="*/ 2459418 w 4297871"/>
              <a:gd name="connsiteY1022" fmla="*/ 2200891 h 2774678"/>
              <a:gd name="connsiteX1023" fmla="*/ 2454814 w 4297871"/>
              <a:gd name="connsiteY1023" fmla="*/ 2203193 h 2774678"/>
              <a:gd name="connsiteX1024" fmla="*/ 2446459 w 4297871"/>
              <a:gd name="connsiteY1024" fmla="*/ 2212144 h 2774678"/>
              <a:gd name="connsiteX1025" fmla="*/ 2441558 w 4297871"/>
              <a:gd name="connsiteY1025" fmla="*/ 2215085 h 2774678"/>
              <a:gd name="connsiteX1026" fmla="*/ 2440535 w 4297871"/>
              <a:gd name="connsiteY1026" fmla="*/ 2224121 h 2774678"/>
              <a:gd name="connsiteX1027" fmla="*/ 2446204 w 4297871"/>
              <a:gd name="connsiteY1027" fmla="*/ 2233755 h 2774678"/>
              <a:gd name="connsiteX1028" fmla="*/ 2448548 w 4297871"/>
              <a:gd name="connsiteY1028" fmla="*/ 2241257 h 2774678"/>
              <a:gd name="connsiteX1029" fmla="*/ 2448676 w 4297871"/>
              <a:gd name="connsiteY1029" fmla="*/ 2245093 h 2774678"/>
              <a:gd name="connsiteX1030" fmla="*/ 2450808 w 4297871"/>
              <a:gd name="connsiteY1030" fmla="*/ 2244454 h 2774678"/>
              <a:gd name="connsiteX1031" fmla="*/ 2450467 w 4297871"/>
              <a:gd name="connsiteY1031" fmla="*/ 2257071 h 2774678"/>
              <a:gd name="connsiteX1032" fmla="*/ 2448506 w 4297871"/>
              <a:gd name="connsiteY1032" fmla="*/ 2263081 h 2774678"/>
              <a:gd name="connsiteX1033" fmla="*/ 2451318 w 4297871"/>
              <a:gd name="connsiteY1033" fmla="*/ 2265298 h 2774678"/>
              <a:gd name="connsiteX1034" fmla="*/ 2449528 w 4297871"/>
              <a:gd name="connsiteY1034" fmla="*/ 2270710 h 2774678"/>
              <a:gd name="connsiteX1035" fmla="*/ 2444541 w 4297871"/>
              <a:gd name="connsiteY1035" fmla="*/ 2275357 h 2774678"/>
              <a:gd name="connsiteX1036" fmla="*/ 2434695 w 4297871"/>
              <a:gd name="connsiteY1036" fmla="*/ 2279790 h 2774678"/>
              <a:gd name="connsiteX1037" fmla="*/ 2420330 w 4297871"/>
              <a:gd name="connsiteY1037" fmla="*/ 2286908 h 2774678"/>
              <a:gd name="connsiteX1038" fmla="*/ 2415088 w 4297871"/>
              <a:gd name="connsiteY1038" fmla="*/ 2291767 h 2774678"/>
              <a:gd name="connsiteX1039" fmla="*/ 2416111 w 4297871"/>
              <a:gd name="connsiteY1039" fmla="*/ 2297351 h 2774678"/>
              <a:gd name="connsiteX1040" fmla="*/ 2419180 w 4297871"/>
              <a:gd name="connsiteY1040" fmla="*/ 2298247 h 2774678"/>
              <a:gd name="connsiteX1041" fmla="*/ 2418205 w 4297871"/>
              <a:gd name="connsiteY1041" fmla="*/ 2304901 h 2774678"/>
              <a:gd name="connsiteX1042" fmla="*/ 2409156 w 4297871"/>
              <a:gd name="connsiteY1042" fmla="*/ 2304774 h 2774678"/>
              <a:gd name="connsiteX1043" fmla="*/ 2409139 w 4297871"/>
              <a:gd name="connsiteY1043" fmla="*/ 2304816 h 2774678"/>
              <a:gd name="connsiteX1044" fmla="*/ 2408181 w 4297871"/>
              <a:gd name="connsiteY1044" fmla="*/ 2299061 h 2774678"/>
              <a:gd name="connsiteX1045" fmla="*/ 2406390 w 4297871"/>
              <a:gd name="connsiteY1045" fmla="*/ 2293136 h 2774678"/>
              <a:gd name="connsiteX1046" fmla="*/ 2406213 w 4297871"/>
              <a:gd name="connsiteY1046" fmla="*/ 2293065 h 2774678"/>
              <a:gd name="connsiteX1047" fmla="*/ 2406173 w 4297871"/>
              <a:gd name="connsiteY1047" fmla="*/ 2292881 h 2774678"/>
              <a:gd name="connsiteX1048" fmla="*/ 2406385 w 4297871"/>
              <a:gd name="connsiteY1048" fmla="*/ 2292967 h 2774678"/>
              <a:gd name="connsiteX1049" fmla="*/ 2405363 w 4297871"/>
              <a:gd name="connsiteY1049" fmla="*/ 2288236 h 2774678"/>
              <a:gd name="connsiteX1050" fmla="*/ 2407494 w 4297871"/>
              <a:gd name="connsiteY1050" fmla="*/ 2273615 h 2774678"/>
              <a:gd name="connsiteX1051" fmla="*/ 2404382 w 4297871"/>
              <a:gd name="connsiteY1051" fmla="*/ 2264365 h 2774678"/>
              <a:gd name="connsiteX1052" fmla="*/ 2398715 w 4297871"/>
              <a:gd name="connsiteY1052" fmla="*/ 2246350 h 2774678"/>
              <a:gd name="connsiteX1053" fmla="*/ 2411124 w 4297871"/>
              <a:gd name="connsiteY1053" fmla="*/ 2232050 h 2774678"/>
              <a:gd name="connsiteX1054" fmla="*/ 2414277 w 4297871"/>
              <a:gd name="connsiteY1054" fmla="*/ 2222885 h 2774678"/>
              <a:gd name="connsiteX1055" fmla="*/ 2416069 w 4297871"/>
              <a:gd name="connsiteY1055" fmla="*/ 2221734 h 2774678"/>
              <a:gd name="connsiteX1056" fmla="*/ 2417433 w 4297871"/>
              <a:gd name="connsiteY1056" fmla="*/ 2214275 h 2774678"/>
              <a:gd name="connsiteX1057" fmla="*/ 2417421 w 4297871"/>
              <a:gd name="connsiteY1057" fmla="*/ 2214252 h 2774678"/>
              <a:gd name="connsiteX1058" fmla="*/ 2417470 w 4297871"/>
              <a:gd name="connsiteY1058" fmla="*/ 2213977 h 2774678"/>
              <a:gd name="connsiteX1059" fmla="*/ 2415553 w 4297871"/>
              <a:gd name="connsiteY1059" fmla="*/ 2210226 h 2774678"/>
              <a:gd name="connsiteX1060" fmla="*/ 2416054 w 4297871"/>
              <a:gd name="connsiteY1060" fmla="*/ 2201045 h 2774678"/>
              <a:gd name="connsiteX1061" fmla="*/ 2418370 w 4297871"/>
              <a:gd name="connsiteY1061" fmla="*/ 2192494 h 2774678"/>
              <a:gd name="connsiteX1062" fmla="*/ 2418369 w 4297871"/>
              <a:gd name="connsiteY1062" fmla="*/ 2192341 h 2774678"/>
              <a:gd name="connsiteX1063" fmla="*/ 2418409 w 4297871"/>
              <a:gd name="connsiteY1063" fmla="*/ 2192195 h 2774678"/>
              <a:gd name="connsiteX1064" fmla="*/ 2418366 w 4297871"/>
              <a:gd name="connsiteY1064" fmla="*/ 2176424 h 2774678"/>
              <a:gd name="connsiteX1065" fmla="*/ 2412143 w 4297871"/>
              <a:gd name="connsiteY1065" fmla="*/ 2172460 h 2774678"/>
              <a:gd name="connsiteX1066" fmla="*/ 2406474 w 4297871"/>
              <a:gd name="connsiteY1066" fmla="*/ 2171565 h 2774678"/>
              <a:gd name="connsiteX1067" fmla="*/ 2403873 w 4297871"/>
              <a:gd name="connsiteY1067" fmla="*/ 2168496 h 2774678"/>
              <a:gd name="connsiteX1068" fmla="*/ 2398332 w 4297871"/>
              <a:gd name="connsiteY1068" fmla="*/ 2165896 h 2774678"/>
              <a:gd name="connsiteX1069" fmla="*/ 2388358 w 4297871"/>
              <a:gd name="connsiteY1069" fmla="*/ 2166151 h 2774678"/>
              <a:gd name="connsiteX1070" fmla="*/ 2387598 w 4297871"/>
              <a:gd name="connsiteY1070" fmla="*/ 2161594 h 2774678"/>
              <a:gd name="connsiteX1071" fmla="*/ 2387633 w 4297871"/>
              <a:gd name="connsiteY1071" fmla="*/ 2161588 h 2774678"/>
              <a:gd name="connsiteX1072" fmla="*/ 2386513 w 4297871"/>
              <a:gd name="connsiteY1072" fmla="*/ 2153077 h 2774678"/>
              <a:gd name="connsiteX1073" fmla="*/ 2422675 w 4297871"/>
              <a:gd name="connsiteY1073" fmla="*/ 2143006 h 2774678"/>
              <a:gd name="connsiteX1074" fmla="*/ 2429537 w 4297871"/>
              <a:gd name="connsiteY1074" fmla="*/ 2148889 h 2774678"/>
              <a:gd name="connsiteX1075" fmla="*/ 2432821 w 4297871"/>
              <a:gd name="connsiteY1075" fmla="*/ 2147780 h 2774678"/>
              <a:gd name="connsiteX1076" fmla="*/ 2437552 w 4297871"/>
              <a:gd name="connsiteY1076" fmla="*/ 2150892 h 2774678"/>
              <a:gd name="connsiteX1077" fmla="*/ 2438230 w 4297871"/>
              <a:gd name="connsiteY1077" fmla="*/ 2155774 h 2774678"/>
              <a:gd name="connsiteX1078" fmla="*/ 2435803 w 4297871"/>
              <a:gd name="connsiteY1078" fmla="*/ 2161289 h 2774678"/>
              <a:gd name="connsiteX1079" fmla="*/ 2435805 w 4297871"/>
              <a:gd name="connsiteY1079" fmla="*/ 2161309 h 2774678"/>
              <a:gd name="connsiteX1080" fmla="*/ 2435718 w 4297871"/>
              <a:gd name="connsiteY1080" fmla="*/ 2161505 h 2774678"/>
              <a:gd name="connsiteX1081" fmla="*/ 2436614 w 4297871"/>
              <a:gd name="connsiteY1081" fmla="*/ 2170201 h 2774678"/>
              <a:gd name="connsiteX1082" fmla="*/ 2444413 w 4297871"/>
              <a:gd name="connsiteY1082" fmla="*/ 2177873 h 2774678"/>
              <a:gd name="connsiteX1083" fmla="*/ 2448079 w 4297871"/>
              <a:gd name="connsiteY1083" fmla="*/ 2169263 h 2774678"/>
              <a:gd name="connsiteX1084" fmla="*/ 2453238 w 4297871"/>
              <a:gd name="connsiteY1084" fmla="*/ 2166663 h 2774678"/>
              <a:gd name="connsiteX1085" fmla="*/ 2453226 w 4297871"/>
              <a:gd name="connsiteY1085" fmla="*/ 2166495 h 2774678"/>
              <a:gd name="connsiteX1086" fmla="*/ 2453322 w 4297871"/>
              <a:gd name="connsiteY1086" fmla="*/ 2166447 h 2774678"/>
              <a:gd name="connsiteX1087" fmla="*/ 2452298 w 4297871"/>
              <a:gd name="connsiteY1087" fmla="*/ 2150632 h 2774678"/>
              <a:gd name="connsiteX1088" fmla="*/ 2447310 w 4297871"/>
              <a:gd name="connsiteY1088" fmla="*/ 2141767 h 2774678"/>
              <a:gd name="connsiteX1089" fmla="*/ 2443006 w 4297871"/>
              <a:gd name="connsiteY1089" fmla="*/ 2137802 h 2774678"/>
              <a:gd name="connsiteX1090" fmla="*/ 2438872 w 4297871"/>
              <a:gd name="connsiteY1090" fmla="*/ 2137973 h 2774678"/>
              <a:gd name="connsiteX1091" fmla="*/ 2435547 w 4297871"/>
              <a:gd name="connsiteY1091" fmla="*/ 2122117 h 2774678"/>
              <a:gd name="connsiteX1092" fmla="*/ 2437959 w 4297871"/>
              <a:gd name="connsiteY1092" fmla="*/ 2115436 h 2774678"/>
              <a:gd name="connsiteX1093" fmla="*/ 2438872 w 4297871"/>
              <a:gd name="connsiteY1093" fmla="*/ 2112913 h 2774678"/>
              <a:gd name="connsiteX1094" fmla="*/ 2447867 w 4297871"/>
              <a:gd name="connsiteY1094" fmla="*/ 2111932 h 2774678"/>
              <a:gd name="connsiteX1095" fmla="*/ 2462231 w 4297871"/>
              <a:gd name="connsiteY1095" fmla="*/ 2115343 h 2774678"/>
              <a:gd name="connsiteX1096" fmla="*/ 2465342 w 4297871"/>
              <a:gd name="connsiteY1096" fmla="*/ 2113808 h 2774678"/>
              <a:gd name="connsiteX1097" fmla="*/ 2473654 w 4297871"/>
              <a:gd name="connsiteY1097" fmla="*/ 2113510 h 2774678"/>
              <a:gd name="connsiteX1098" fmla="*/ 2477916 w 4297871"/>
              <a:gd name="connsiteY1098" fmla="*/ 2109886 h 2774678"/>
              <a:gd name="connsiteX1099" fmla="*/ 2485078 w 4297871"/>
              <a:gd name="connsiteY1099" fmla="*/ 2110099 h 2774678"/>
              <a:gd name="connsiteX1100" fmla="*/ 2498164 w 4297871"/>
              <a:gd name="connsiteY1100" fmla="*/ 2105411 h 2774678"/>
              <a:gd name="connsiteX1101" fmla="*/ 3953876 w 4297871"/>
              <a:gd name="connsiteY1101" fmla="*/ 2097008 h 2774678"/>
              <a:gd name="connsiteX1102" fmla="*/ 3960995 w 4297871"/>
              <a:gd name="connsiteY1102" fmla="*/ 2099907 h 2774678"/>
              <a:gd name="connsiteX1103" fmla="*/ 3963467 w 4297871"/>
              <a:gd name="connsiteY1103" fmla="*/ 2100376 h 2774678"/>
              <a:gd name="connsiteX1104" fmla="*/ 3966792 w 4297871"/>
              <a:gd name="connsiteY1104" fmla="*/ 2104510 h 2774678"/>
              <a:gd name="connsiteX1105" fmla="*/ 3958438 w 4297871"/>
              <a:gd name="connsiteY1105" fmla="*/ 2104425 h 2774678"/>
              <a:gd name="connsiteX1106" fmla="*/ 1244904 w 4297871"/>
              <a:gd name="connsiteY1106" fmla="*/ 2091685 h 2774678"/>
              <a:gd name="connsiteX1107" fmla="*/ 1243623 w 4297871"/>
              <a:gd name="connsiteY1107" fmla="*/ 2100721 h 2774678"/>
              <a:gd name="connsiteX1108" fmla="*/ 1245116 w 4297871"/>
              <a:gd name="connsiteY1108" fmla="*/ 2105368 h 2774678"/>
              <a:gd name="connsiteX1109" fmla="*/ 1244135 w 4297871"/>
              <a:gd name="connsiteY1109" fmla="*/ 2113466 h 2774678"/>
              <a:gd name="connsiteX1110" fmla="*/ 1257094 w 4297871"/>
              <a:gd name="connsiteY1110" fmla="*/ 2124335 h 2774678"/>
              <a:gd name="connsiteX1111" fmla="*/ 1270478 w 4297871"/>
              <a:gd name="connsiteY1111" fmla="*/ 2126339 h 2774678"/>
              <a:gd name="connsiteX1112" fmla="*/ 1275166 w 4297871"/>
              <a:gd name="connsiteY1112" fmla="*/ 2130899 h 2774678"/>
              <a:gd name="connsiteX1113" fmla="*/ 1283265 w 4297871"/>
              <a:gd name="connsiteY1113" fmla="*/ 2133329 h 2774678"/>
              <a:gd name="connsiteX1114" fmla="*/ 1288210 w 4297871"/>
              <a:gd name="connsiteY1114" fmla="*/ 2136867 h 2774678"/>
              <a:gd name="connsiteX1115" fmla="*/ 1295712 w 4297871"/>
              <a:gd name="connsiteY1115" fmla="*/ 2136739 h 2774678"/>
              <a:gd name="connsiteX1116" fmla="*/ 1302660 w 4297871"/>
              <a:gd name="connsiteY1116" fmla="*/ 2140363 h 2774678"/>
              <a:gd name="connsiteX1117" fmla="*/ 1303172 w 4297871"/>
              <a:gd name="connsiteY1117" fmla="*/ 2147438 h 2774678"/>
              <a:gd name="connsiteX1118" fmla="*/ 1305516 w 4297871"/>
              <a:gd name="connsiteY1118" fmla="*/ 2151019 h 2774678"/>
              <a:gd name="connsiteX1119" fmla="*/ 1305684 w 4297871"/>
              <a:gd name="connsiteY1119" fmla="*/ 2156263 h 2774678"/>
              <a:gd name="connsiteX1120" fmla="*/ 1302238 w 4297871"/>
              <a:gd name="connsiteY1120" fmla="*/ 2156473 h 2774678"/>
              <a:gd name="connsiteX1121" fmla="*/ 1302252 w 4297871"/>
              <a:gd name="connsiteY1121" fmla="*/ 2156514 h 2774678"/>
              <a:gd name="connsiteX1122" fmla="*/ 1302191 w 4297871"/>
              <a:gd name="connsiteY1122" fmla="*/ 2156518 h 2774678"/>
              <a:gd name="connsiteX1123" fmla="*/ 1306794 w 4297871"/>
              <a:gd name="connsiteY1123" fmla="*/ 2170882 h 2774678"/>
              <a:gd name="connsiteX1124" fmla="*/ 1329726 w 4297871"/>
              <a:gd name="connsiteY1124" fmla="*/ 2171393 h 2774678"/>
              <a:gd name="connsiteX1125" fmla="*/ 1327980 w 4297871"/>
              <a:gd name="connsiteY1125" fmla="*/ 2178554 h 2774678"/>
              <a:gd name="connsiteX1126" fmla="*/ 1329258 w 4297871"/>
              <a:gd name="connsiteY1126" fmla="*/ 2183456 h 2774678"/>
              <a:gd name="connsiteX1127" fmla="*/ 1335780 w 4297871"/>
              <a:gd name="connsiteY1127" fmla="*/ 2186951 h 2774678"/>
              <a:gd name="connsiteX1128" fmla="*/ 1338593 w 4297871"/>
              <a:gd name="connsiteY1128" fmla="*/ 2194709 h 2774678"/>
              <a:gd name="connsiteX1129" fmla="*/ 1336461 w 4297871"/>
              <a:gd name="connsiteY1129" fmla="*/ 2204598 h 2774678"/>
              <a:gd name="connsiteX1130" fmla="*/ 1333180 w 4297871"/>
              <a:gd name="connsiteY1130" fmla="*/ 2210097 h 2774678"/>
              <a:gd name="connsiteX1131" fmla="*/ 1334329 w 4297871"/>
              <a:gd name="connsiteY1131" fmla="*/ 2217291 h 2774678"/>
              <a:gd name="connsiteX1132" fmla="*/ 1330627 w 4297871"/>
              <a:gd name="connsiteY1132" fmla="*/ 2219857 h 2774678"/>
              <a:gd name="connsiteX1133" fmla="*/ 1330632 w 4297871"/>
              <a:gd name="connsiteY1133" fmla="*/ 2219865 h 2774678"/>
              <a:gd name="connsiteX1134" fmla="*/ 1330616 w 4297871"/>
              <a:gd name="connsiteY1134" fmla="*/ 2219875 h 2774678"/>
              <a:gd name="connsiteX1135" fmla="*/ 1330404 w 4297871"/>
              <a:gd name="connsiteY1135" fmla="*/ 2216026 h 2774678"/>
              <a:gd name="connsiteX1136" fmla="*/ 1319278 w 4297871"/>
              <a:gd name="connsiteY1136" fmla="*/ 2209590 h 2774678"/>
              <a:gd name="connsiteX1137" fmla="*/ 1319247 w 4297871"/>
              <a:gd name="connsiteY1137" fmla="*/ 2209589 h 2774678"/>
              <a:gd name="connsiteX1138" fmla="*/ 1319241 w 4297871"/>
              <a:gd name="connsiteY1138" fmla="*/ 2209585 h 2774678"/>
              <a:gd name="connsiteX1139" fmla="*/ 1308159 w 4297871"/>
              <a:gd name="connsiteY1139" fmla="*/ 2209415 h 2774678"/>
              <a:gd name="connsiteX1140" fmla="*/ 1287315 w 4297871"/>
              <a:gd name="connsiteY1140" fmla="*/ 2213080 h 2774678"/>
              <a:gd name="connsiteX1141" fmla="*/ 1281561 w 4297871"/>
              <a:gd name="connsiteY1141" fmla="*/ 2224206 h 2774678"/>
              <a:gd name="connsiteX1142" fmla="*/ 1281262 w 4297871"/>
              <a:gd name="connsiteY1142" fmla="*/ 2231026 h 2774678"/>
              <a:gd name="connsiteX1143" fmla="*/ 1276584 w 4297871"/>
              <a:gd name="connsiteY1143" fmla="*/ 2246296 h 2774678"/>
              <a:gd name="connsiteX1144" fmla="*/ 1275134 w 4297871"/>
              <a:gd name="connsiteY1144" fmla="*/ 2244235 h 2774678"/>
              <a:gd name="connsiteX1145" fmla="*/ 1274697 w 4297871"/>
              <a:gd name="connsiteY1145" fmla="*/ 2243600 h 2774678"/>
              <a:gd name="connsiteX1146" fmla="*/ 1269881 w 4297871"/>
              <a:gd name="connsiteY1146" fmla="*/ 2243419 h 2774678"/>
              <a:gd name="connsiteX1147" fmla="*/ 1261059 w 4297871"/>
              <a:gd name="connsiteY1147" fmla="*/ 2243061 h 2774678"/>
              <a:gd name="connsiteX1148" fmla="*/ 1258167 w 4297871"/>
              <a:gd name="connsiteY1148" fmla="*/ 2249509 h 2774678"/>
              <a:gd name="connsiteX1149" fmla="*/ 1256412 w 4297871"/>
              <a:gd name="connsiteY1149" fmla="*/ 2253403 h 2774678"/>
              <a:gd name="connsiteX1150" fmla="*/ 1249379 w 4297871"/>
              <a:gd name="connsiteY1150" fmla="*/ 2244112 h 2774678"/>
              <a:gd name="connsiteX1151" fmla="*/ 1245489 w 4297871"/>
              <a:gd name="connsiteY1151" fmla="*/ 2243338 h 2774678"/>
              <a:gd name="connsiteX1152" fmla="*/ 1233822 w 4297871"/>
              <a:gd name="connsiteY1152" fmla="*/ 2240972 h 2774678"/>
              <a:gd name="connsiteX1153" fmla="*/ 1233788 w 4297871"/>
              <a:gd name="connsiteY1153" fmla="*/ 2241010 h 2774678"/>
              <a:gd name="connsiteX1154" fmla="*/ 1233735 w 4297871"/>
              <a:gd name="connsiteY1154" fmla="*/ 2241000 h 2774678"/>
              <a:gd name="connsiteX1155" fmla="*/ 1223761 w 4297871"/>
              <a:gd name="connsiteY1155" fmla="*/ 2252593 h 2774678"/>
              <a:gd name="connsiteX1156" fmla="*/ 1220986 w 4297871"/>
              <a:gd name="connsiteY1156" fmla="*/ 2253170 h 2774678"/>
              <a:gd name="connsiteX1157" fmla="*/ 1215146 w 4297871"/>
              <a:gd name="connsiteY1157" fmla="*/ 2254356 h 2774678"/>
              <a:gd name="connsiteX1158" fmla="*/ 1210455 w 4297871"/>
              <a:gd name="connsiteY1158" fmla="*/ 2236666 h 2774678"/>
              <a:gd name="connsiteX1159" fmla="*/ 1204105 w 4297871"/>
              <a:gd name="connsiteY1159" fmla="*/ 2222515 h 2774678"/>
              <a:gd name="connsiteX1160" fmla="*/ 1207856 w 4297871"/>
              <a:gd name="connsiteY1160" fmla="*/ 2210281 h 2774678"/>
              <a:gd name="connsiteX1161" fmla="*/ 1207769 w 4297871"/>
              <a:gd name="connsiteY1161" fmla="*/ 2210207 h 2774678"/>
              <a:gd name="connsiteX1162" fmla="*/ 1207776 w 4297871"/>
              <a:gd name="connsiteY1162" fmla="*/ 2210182 h 2774678"/>
              <a:gd name="connsiteX1163" fmla="*/ 1201584 w 4297871"/>
              <a:gd name="connsiteY1163" fmla="*/ 2204916 h 2774678"/>
              <a:gd name="connsiteX1164" fmla="*/ 1199970 w 4297871"/>
              <a:gd name="connsiteY1164" fmla="*/ 2195917 h 2774678"/>
              <a:gd name="connsiteX1165" fmla="*/ 1199943 w 4297871"/>
              <a:gd name="connsiteY1165" fmla="*/ 2195879 h 2774678"/>
              <a:gd name="connsiteX1166" fmla="*/ 1199934 w 4297871"/>
              <a:gd name="connsiteY1166" fmla="*/ 2195818 h 2774678"/>
              <a:gd name="connsiteX1167" fmla="*/ 1194093 w 4297871"/>
              <a:gd name="connsiteY1167" fmla="*/ 2187335 h 2774678"/>
              <a:gd name="connsiteX1168" fmla="*/ 1201638 w 4297871"/>
              <a:gd name="connsiteY1168" fmla="*/ 2173908 h 2774678"/>
              <a:gd name="connsiteX1169" fmla="*/ 1201598 w 4297871"/>
              <a:gd name="connsiteY1169" fmla="*/ 2173825 h 2774678"/>
              <a:gd name="connsiteX1170" fmla="*/ 1201624 w 4297871"/>
              <a:gd name="connsiteY1170" fmla="*/ 2173776 h 2774678"/>
              <a:gd name="connsiteX1171" fmla="*/ 1196510 w 4297871"/>
              <a:gd name="connsiteY1171" fmla="*/ 2163463 h 2774678"/>
              <a:gd name="connsiteX1172" fmla="*/ 1199208 w 4297871"/>
              <a:gd name="connsiteY1172" fmla="*/ 2159373 h 2774678"/>
              <a:gd name="connsiteX1173" fmla="*/ 1199168 w 4297871"/>
              <a:gd name="connsiteY1173" fmla="*/ 2159284 h 2774678"/>
              <a:gd name="connsiteX1174" fmla="*/ 1199196 w 4297871"/>
              <a:gd name="connsiteY1174" fmla="*/ 2159241 h 2774678"/>
              <a:gd name="connsiteX1175" fmla="*/ 1197107 w 4297871"/>
              <a:gd name="connsiteY1175" fmla="*/ 2154773 h 2774678"/>
              <a:gd name="connsiteX1176" fmla="*/ 1201767 w 4297871"/>
              <a:gd name="connsiteY1176" fmla="*/ 2148674 h 2774678"/>
              <a:gd name="connsiteX1177" fmla="*/ 1201979 w 4297871"/>
              <a:gd name="connsiteY1177" fmla="*/ 2138274 h 2774678"/>
              <a:gd name="connsiteX1178" fmla="*/ 1202576 w 4297871"/>
              <a:gd name="connsiteY1178" fmla="*/ 2129707 h 2774678"/>
              <a:gd name="connsiteX1179" fmla="*/ 1205134 w 4297871"/>
              <a:gd name="connsiteY1179" fmla="*/ 2125571 h 2774678"/>
              <a:gd name="connsiteX1180" fmla="*/ 1205090 w 4297871"/>
              <a:gd name="connsiteY1180" fmla="*/ 2125489 h 2774678"/>
              <a:gd name="connsiteX1181" fmla="*/ 1205120 w 4297871"/>
              <a:gd name="connsiteY1181" fmla="*/ 2125439 h 2774678"/>
              <a:gd name="connsiteX1182" fmla="*/ 1194879 w 4297871"/>
              <a:gd name="connsiteY1182" fmla="*/ 2106057 h 2774678"/>
              <a:gd name="connsiteX1183" fmla="*/ 1203684 w 4297871"/>
              <a:gd name="connsiteY1183" fmla="*/ 2107072 h 2774678"/>
              <a:gd name="connsiteX1184" fmla="*/ 1209822 w 4297871"/>
              <a:gd name="connsiteY1184" fmla="*/ 2106817 h 2774678"/>
              <a:gd name="connsiteX1185" fmla="*/ 1209854 w 4297871"/>
              <a:gd name="connsiteY1185" fmla="*/ 2106773 h 2774678"/>
              <a:gd name="connsiteX1186" fmla="*/ 1209869 w 4297871"/>
              <a:gd name="connsiteY1186" fmla="*/ 2106772 h 2774678"/>
              <a:gd name="connsiteX1187" fmla="*/ 1212531 w 4297871"/>
              <a:gd name="connsiteY1187" fmla="*/ 2103140 h 2774678"/>
              <a:gd name="connsiteX1188" fmla="*/ 1222951 w 4297871"/>
              <a:gd name="connsiteY1188" fmla="*/ 2098249 h 2774678"/>
              <a:gd name="connsiteX1189" fmla="*/ 1229260 w 4297871"/>
              <a:gd name="connsiteY1189" fmla="*/ 2093731 h 2774678"/>
              <a:gd name="connsiteX1190" fmla="*/ 3458849 w 4297871"/>
              <a:gd name="connsiteY1190" fmla="*/ 2086860 h 2774678"/>
              <a:gd name="connsiteX1191" fmla="*/ 3465116 w 4297871"/>
              <a:gd name="connsiteY1191" fmla="*/ 2090525 h 2774678"/>
              <a:gd name="connsiteX1192" fmla="*/ 3469292 w 4297871"/>
              <a:gd name="connsiteY1192" fmla="*/ 2094191 h 2774678"/>
              <a:gd name="connsiteX1193" fmla="*/ 3468611 w 4297871"/>
              <a:gd name="connsiteY1193" fmla="*/ 2097430 h 2774678"/>
              <a:gd name="connsiteX1194" fmla="*/ 3463581 w 4297871"/>
              <a:gd name="connsiteY1194" fmla="*/ 2097643 h 2774678"/>
              <a:gd name="connsiteX1195" fmla="*/ 3447724 w 4297871"/>
              <a:gd name="connsiteY1195" fmla="*/ 2089204 h 2774678"/>
              <a:gd name="connsiteX1196" fmla="*/ 3934610 w 4297871"/>
              <a:gd name="connsiteY1196" fmla="*/ 2085371 h 2774678"/>
              <a:gd name="connsiteX1197" fmla="*/ 3942496 w 4297871"/>
              <a:gd name="connsiteY1197" fmla="*/ 2087247 h 2774678"/>
              <a:gd name="connsiteX1198" fmla="*/ 3946375 w 4297871"/>
              <a:gd name="connsiteY1198" fmla="*/ 2089762 h 2774678"/>
              <a:gd name="connsiteX1199" fmla="*/ 3948335 w 4297871"/>
              <a:gd name="connsiteY1199" fmla="*/ 2093002 h 2774678"/>
              <a:gd name="connsiteX1200" fmla="*/ 3943690 w 4297871"/>
              <a:gd name="connsiteY1200" fmla="*/ 2093257 h 2774678"/>
              <a:gd name="connsiteX1201" fmla="*/ 3936357 w 4297871"/>
              <a:gd name="connsiteY1201" fmla="*/ 2092021 h 2774678"/>
              <a:gd name="connsiteX1202" fmla="*/ 3933843 w 4297871"/>
              <a:gd name="connsiteY1202" fmla="*/ 2090146 h 2774678"/>
              <a:gd name="connsiteX1203" fmla="*/ 2417397 w 4297871"/>
              <a:gd name="connsiteY1203" fmla="*/ 2085341 h 2774678"/>
              <a:gd name="connsiteX1204" fmla="*/ 2429068 w 4297871"/>
              <a:gd name="connsiteY1204" fmla="*/ 2087590 h 2774678"/>
              <a:gd name="connsiteX1205" fmla="*/ 2431456 w 4297871"/>
              <a:gd name="connsiteY1205" fmla="*/ 2090915 h 2774678"/>
              <a:gd name="connsiteX1206" fmla="*/ 2435504 w 4297871"/>
              <a:gd name="connsiteY1206" fmla="*/ 2096542 h 2774678"/>
              <a:gd name="connsiteX1207" fmla="*/ 2438872 w 4297871"/>
              <a:gd name="connsiteY1207" fmla="*/ 2112910 h 2774678"/>
              <a:gd name="connsiteX1208" fmla="*/ 2437959 w 4297871"/>
              <a:gd name="connsiteY1208" fmla="*/ 2115436 h 2774678"/>
              <a:gd name="connsiteX1209" fmla="*/ 2435463 w 4297871"/>
              <a:gd name="connsiteY1209" fmla="*/ 2122333 h 2774678"/>
              <a:gd name="connsiteX1210" fmla="*/ 2438788 w 4297871"/>
              <a:gd name="connsiteY1210" fmla="*/ 2138189 h 2774678"/>
              <a:gd name="connsiteX1211" fmla="*/ 2442922 w 4297871"/>
              <a:gd name="connsiteY1211" fmla="*/ 2138019 h 2774678"/>
              <a:gd name="connsiteX1212" fmla="*/ 2447227 w 4297871"/>
              <a:gd name="connsiteY1212" fmla="*/ 2141983 h 2774678"/>
              <a:gd name="connsiteX1213" fmla="*/ 2452214 w 4297871"/>
              <a:gd name="connsiteY1213" fmla="*/ 2150849 h 2774678"/>
              <a:gd name="connsiteX1214" fmla="*/ 2453226 w 4297871"/>
              <a:gd name="connsiteY1214" fmla="*/ 2166495 h 2774678"/>
              <a:gd name="connsiteX1215" fmla="*/ 2448163 w 4297871"/>
              <a:gd name="connsiteY1215" fmla="*/ 2169046 h 2774678"/>
              <a:gd name="connsiteX1216" fmla="*/ 2444497 w 4297871"/>
              <a:gd name="connsiteY1216" fmla="*/ 2177657 h 2774678"/>
              <a:gd name="connsiteX1217" fmla="*/ 2436698 w 4297871"/>
              <a:gd name="connsiteY1217" fmla="*/ 2169985 h 2774678"/>
              <a:gd name="connsiteX1218" fmla="*/ 2435805 w 4297871"/>
              <a:gd name="connsiteY1218" fmla="*/ 2161309 h 2774678"/>
              <a:gd name="connsiteX1219" fmla="*/ 2438233 w 4297871"/>
              <a:gd name="connsiteY1219" fmla="*/ 2155794 h 2774678"/>
              <a:gd name="connsiteX1220" fmla="*/ 2438230 w 4297871"/>
              <a:gd name="connsiteY1220" fmla="*/ 2155774 h 2774678"/>
              <a:gd name="connsiteX1221" fmla="*/ 2438317 w 4297871"/>
              <a:gd name="connsiteY1221" fmla="*/ 2155577 h 2774678"/>
              <a:gd name="connsiteX1222" fmla="*/ 2437635 w 4297871"/>
              <a:gd name="connsiteY1222" fmla="*/ 2150675 h 2774678"/>
              <a:gd name="connsiteX1223" fmla="*/ 2432905 w 4297871"/>
              <a:gd name="connsiteY1223" fmla="*/ 2147563 h 2774678"/>
              <a:gd name="connsiteX1224" fmla="*/ 2429623 w 4297871"/>
              <a:gd name="connsiteY1224" fmla="*/ 2148672 h 2774678"/>
              <a:gd name="connsiteX1225" fmla="*/ 2422759 w 4297871"/>
              <a:gd name="connsiteY1225" fmla="*/ 2142790 h 2774678"/>
              <a:gd name="connsiteX1226" fmla="*/ 2422705 w 4297871"/>
              <a:gd name="connsiteY1226" fmla="*/ 2142762 h 2774678"/>
              <a:gd name="connsiteX1227" fmla="*/ 2422756 w 4297871"/>
              <a:gd name="connsiteY1227" fmla="*/ 2142748 h 2774678"/>
              <a:gd name="connsiteX1228" fmla="*/ 2416505 w 4297871"/>
              <a:gd name="connsiteY1228" fmla="*/ 2139600 h 2774678"/>
              <a:gd name="connsiteX1229" fmla="*/ 2420117 w 4297871"/>
              <a:gd name="connsiteY1229" fmla="*/ 2128297 h 2774678"/>
              <a:gd name="connsiteX1230" fmla="*/ 2423867 w 4297871"/>
              <a:gd name="connsiteY1230" fmla="*/ 2124077 h 2774678"/>
              <a:gd name="connsiteX1231" fmla="*/ 2423860 w 4297871"/>
              <a:gd name="connsiteY1231" fmla="*/ 2124040 h 2774678"/>
              <a:gd name="connsiteX1232" fmla="*/ 2423865 w 4297871"/>
              <a:gd name="connsiteY1232" fmla="*/ 2124035 h 2774678"/>
              <a:gd name="connsiteX1233" fmla="*/ 2421568 w 4297871"/>
              <a:gd name="connsiteY1233" fmla="*/ 2114005 h 2774678"/>
              <a:gd name="connsiteX1234" fmla="*/ 2423953 w 4297871"/>
              <a:gd name="connsiteY1234" fmla="*/ 2104214 h 2774678"/>
              <a:gd name="connsiteX1235" fmla="*/ 2425998 w 4297871"/>
              <a:gd name="connsiteY1235" fmla="*/ 2100932 h 2774678"/>
              <a:gd name="connsiteX1236" fmla="*/ 2425989 w 4297871"/>
              <a:gd name="connsiteY1236" fmla="*/ 2100899 h 2774678"/>
              <a:gd name="connsiteX1237" fmla="*/ 2425995 w 4297871"/>
              <a:gd name="connsiteY1237" fmla="*/ 2100889 h 2774678"/>
              <a:gd name="connsiteX1238" fmla="*/ 2422969 w 4297871"/>
              <a:gd name="connsiteY1238" fmla="*/ 2090659 h 2774678"/>
              <a:gd name="connsiteX1239" fmla="*/ 3519419 w 4297871"/>
              <a:gd name="connsiteY1239" fmla="*/ 2081233 h 2774678"/>
              <a:gd name="connsiteX1240" fmla="*/ 3520613 w 4297871"/>
              <a:gd name="connsiteY1240" fmla="*/ 2083620 h 2774678"/>
              <a:gd name="connsiteX1241" fmla="*/ 3520826 w 4297871"/>
              <a:gd name="connsiteY1241" fmla="*/ 2087286 h 2774678"/>
              <a:gd name="connsiteX1242" fmla="*/ 3513068 w 4297871"/>
              <a:gd name="connsiteY1242" fmla="*/ 2096236 h 2774678"/>
              <a:gd name="connsiteX1243" fmla="*/ 3502838 w 4297871"/>
              <a:gd name="connsiteY1243" fmla="*/ 2098879 h 2774678"/>
              <a:gd name="connsiteX1244" fmla="*/ 3501389 w 4297871"/>
              <a:gd name="connsiteY1244" fmla="*/ 2097430 h 2774678"/>
              <a:gd name="connsiteX1245" fmla="*/ 3502455 w 4297871"/>
              <a:gd name="connsiteY1245" fmla="*/ 2093338 h 2774678"/>
              <a:gd name="connsiteX1246" fmla="*/ 3507612 w 4297871"/>
              <a:gd name="connsiteY1246" fmla="*/ 2086007 h 2774678"/>
              <a:gd name="connsiteX1247" fmla="*/ 3945096 w 4297871"/>
              <a:gd name="connsiteY1247" fmla="*/ 2074332 h 2774678"/>
              <a:gd name="connsiteX1248" fmla="*/ 3949145 w 4297871"/>
              <a:gd name="connsiteY1248" fmla="*/ 2074332 h 2774678"/>
              <a:gd name="connsiteX1249" fmla="*/ 3953449 w 4297871"/>
              <a:gd name="connsiteY1249" fmla="*/ 2083922 h 2774678"/>
              <a:gd name="connsiteX1250" fmla="*/ 3958225 w 4297871"/>
              <a:gd name="connsiteY1250" fmla="*/ 2089720 h 2774678"/>
              <a:gd name="connsiteX1251" fmla="*/ 3956434 w 4297871"/>
              <a:gd name="connsiteY1251" fmla="*/ 2091936 h 2774678"/>
              <a:gd name="connsiteX1252" fmla="*/ 3947569 w 4297871"/>
              <a:gd name="connsiteY1252" fmla="*/ 2081493 h 2774678"/>
              <a:gd name="connsiteX1253" fmla="*/ 3543209 w 4297871"/>
              <a:gd name="connsiteY1253" fmla="*/ 2073735 h 2774678"/>
              <a:gd name="connsiteX1254" fmla="*/ 3547727 w 4297871"/>
              <a:gd name="connsiteY1254" fmla="*/ 2075227 h 2774678"/>
              <a:gd name="connsiteX1255" fmla="*/ 3543337 w 4297871"/>
              <a:gd name="connsiteY1255" fmla="*/ 2078467 h 2774678"/>
              <a:gd name="connsiteX1256" fmla="*/ 3530890 w 4297871"/>
              <a:gd name="connsiteY1256" fmla="*/ 2083709 h 2774678"/>
              <a:gd name="connsiteX1257" fmla="*/ 3520874 w 4297871"/>
              <a:gd name="connsiteY1257" fmla="*/ 2087162 h 2774678"/>
              <a:gd name="connsiteX1258" fmla="*/ 3520661 w 4297871"/>
              <a:gd name="connsiteY1258" fmla="*/ 2083496 h 2774678"/>
              <a:gd name="connsiteX1259" fmla="*/ 3519425 w 4297871"/>
              <a:gd name="connsiteY1259" fmla="*/ 2081194 h 2774678"/>
              <a:gd name="connsiteX1260" fmla="*/ 3520831 w 4297871"/>
              <a:gd name="connsiteY1260" fmla="*/ 2078338 h 2774678"/>
              <a:gd name="connsiteX1261" fmla="*/ 3531103 w 4297871"/>
              <a:gd name="connsiteY1261" fmla="*/ 2075653 h 2774678"/>
              <a:gd name="connsiteX1262" fmla="*/ 3539459 w 4297871"/>
              <a:gd name="connsiteY1262" fmla="*/ 2075227 h 2774678"/>
              <a:gd name="connsiteX1263" fmla="*/ 2388525 w 4297871"/>
              <a:gd name="connsiteY1263" fmla="*/ 2073349 h 2774678"/>
              <a:gd name="connsiteX1264" fmla="*/ 2393213 w 4297871"/>
              <a:gd name="connsiteY1264" fmla="*/ 2074585 h 2774678"/>
              <a:gd name="connsiteX1265" fmla="*/ 2393129 w 4297871"/>
              <a:gd name="connsiteY1265" fmla="*/ 2074385 h 2774678"/>
              <a:gd name="connsiteX1266" fmla="*/ 2393260 w 4297871"/>
              <a:gd name="connsiteY1266" fmla="*/ 2074420 h 2774678"/>
              <a:gd name="connsiteX1267" fmla="*/ 2393275 w 4297871"/>
              <a:gd name="connsiteY1267" fmla="*/ 2074429 h 2774678"/>
              <a:gd name="connsiteX1268" fmla="*/ 2393305 w 4297871"/>
              <a:gd name="connsiteY1268" fmla="*/ 2074501 h 2774678"/>
              <a:gd name="connsiteX1269" fmla="*/ 2398293 w 4297871"/>
              <a:gd name="connsiteY1269" fmla="*/ 2077570 h 2774678"/>
              <a:gd name="connsiteX1270" fmla="*/ 2403067 w 4297871"/>
              <a:gd name="connsiteY1270" fmla="*/ 2079574 h 2774678"/>
              <a:gd name="connsiteX1271" fmla="*/ 2410655 w 4297871"/>
              <a:gd name="connsiteY1271" fmla="*/ 2081576 h 2774678"/>
              <a:gd name="connsiteX1272" fmla="*/ 2412572 w 4297871"/>
              <a:gd name="connsiteY1272" fmla="*/ 2082601 h 2774678"/>
              <a:gd name="connsiteX1273" fmla="*/ 2417342 w 4297871"/>
              <a:gd name="connsiteY1273" fmla="*/ 2085289 h 2774678"/>
              <a:gd name="connsiteX1274" fmla="*/ 2417397 w 4297871"/>
              <a:gd name="connsiteY1274" fmla="*/ 2085341 h 2774678"/>
              <a:gd name="connsiteX1275" fmla="*/ 2417346 w 4297871"/>
              <a:gd name="connsiteY1275" fmla="*/ 2085331 h 2774678"/>
              <a:gd name="connsiteX1276" fmla="*/ 2422972 w 4297871"/>
              <a:gd name="connsiteY1276" fmla="*/ 2090701 h 2774678"/>
              <a:gd name="connsiteX1277" fmla="*/ 2425989 w 4297871"/>
              <a:gd name="connsiteY1277" fmla="*/ 2100899 h 2774678"/>
              <a:gd name="connsiteX1278" fmla="*/ 2423949 w 4297871"/>
              <a:gd name="connsiteY1278" fmla="*/ 2104172 h 2774678"/>
              <a:gd name="connsiteX1279" fmla="*/ 2421562 w 4297871"/>
              <a:gd name="connsiteY1279" fmla="*/ 2113975 h 2774678"/>
              <a:gd name="connsiteX1280" fmla="*/ 2421568 w 4297871"/>
              <a:gd name="connsiteY1280" fmla="*/ 2114005 h 2774678"/>
              <a:gd name="connsiteX1281" fmla="*/ 2421565 w 4297871"/>
              <a:gd name="connsiteY1281" fmla="*/ 2114017 h 2774678"/>
              <a:gd name="connsiteX1282" fmla="*/ 2423860 w 4297871"/>
              <a:gd name="connsiteY1282" fmla="*/ 2124040 h 2774678"/>
              <a:gd name="connsiteX1283" fmla="*/ 2420113 w 4297871"/>
              <a:gd name="connsiteY1283" fmla="*/ 2128255 h 2774678"/>
              <a:gd name="connsiteX1284" fmla="*/ 2416491 w 4297871"/>
              <a:gd name="connsiteY1284" fmla="*/ 2139593 h 2774678"/>
              <a:gd name="connsiteX1285" fmla="*/ 2416505 w 4297871"/>
              <a:gd name="connsiteY1285" fmla="*/ 2139600 h 2774678"/>
              <a:gd name="connsiteX1286" fmla="*/ 2416493 w 4297871"/>
              <a:gd name="connsiteY1286" fmla="*/ 2139635 h 2774678"/>
              <a:gd name="connsiteX1287" fmla="*/ 2422705 w 4297871"/>
              <a:gd name="connsiteY1287" fmla="*/ 2142762 h 2774678"/>
              <a:gd name="connsiteX1288" fmla="*/ 2386483 w 4297871"/>
              <a:gd name="connsiteY1288" fmla="*/ 2152849 h 2774678"/>
              <a:gd name="connsiteX1289" fmla="*/ 2386513 w 4297871"/>
              <a:gd name="connsiteY1289" fmla="*/ 2153077 h 2774678"/>
              <a:gd name="connsiteX1290" fmla="*/ 2386401 w 4297871"/>
              <a:gd name="connsiteY1290" fmla="*/ 2153108 h 2774678"/>
              <a:gd name="connsiteX1291" fmla="*/ 2387515 w 4297871"/>
              <a:gd name="connsiteY1291" fmla="*/ 2161562 h 2774678"/>
              <a:gd name="connsiteX1292" fmla="*/ 2378554 w 4297871"/>
              <a:gd name="connsiteY1292" fmla="*/ 2163253 h 2774678"/>
              <a:gd name="connsiteX1293" fmla="*/ 2371734 w 4297871"/>
              <a:gd name="connsiteY1293" fmla="*/ 2168155 h 2774678"/>
              <a:gd name="connsiteX1294" fmla="*/ 2370286 w 4297871"/>
              <a:gd name="connsiteY1294" fmla="*/ 2172460 h 2774678"/>
              <a:gd name="connsiteX1295" fmla="*/ 2366022 w 4297871"/>
              <a:gd name="connsiteY1295" fmla="*/ 2173441 h 2774678"/>
              <a:gd name="connsiteX1296" fmla="*/ 2355621 w 4297871"/>
              <a:gd name="connsiteY1296" fmla="*/ 2183671 h 2774678"/>
              <a:gd name="connsiteX1297" fmla="*/ 2349015 w 4297871"/>
              <a:gd name="connsiteY1297" fmla="*/ 2191726 h 2774678"/>
              <a:gd name="connsiteX1298" fmla="*/ 2344966 w 4297871"/>
              <a:gd name="connsiteY1298" fmla="*/ 2192025 h 2774678"/>
              <a:gd name="connsiteX1299" fmla="*/ 2341087 w 4297871"/>
              <a:gd name="connsiteY1299" fmla="*/ 2190576 h 2774678"/>
              <a:gd name="connsiteX1300" fmla="*/ 2327746 w 4297871"/>
              <a:gd name="connsiteY1300" fmla="*/ 2189212 h 2774678"/>
              <a:gd name="connsiteX1301" fmla="*/ 2327757 w 4297871"/>
              <a:gd name="connsiteY1301" fmla="*/ 2189238 h 2774678"/>
              <a:gd name="connsiteX1302" fmla="*/ 2325687 w 4297871"/>
              <a:gd name="connsiteY1302" fmla="*/ 2188327 h 2774678"/>
              <a:gd name="connsiteX1303" fmla="*/ 2325609 w 4297871"/>
              <a:gd name="connsiteY1303" fmla="*/ 2187382 h 2774678"/>
              <a:gd name="connsiteX1304" fmla="*/ 2325577 w 4297871"/>
              <a:gd name="connsiteY1304" fmla="*/ 2187363 h 2774678"/>
              <a:gd name="connsiteX1305" fmla="*/ 2325571 w 4297871"/>
              <a:gd name="connsiteY1305" fmla="*/ 2187291 h 2774678"/>
              <a:gd name="connsiteX1306" fmla="*/ 2320840 w 4297871"/>
              <a:gd name="connsiteY1306" fmla="*/ 2184477 h 2774678"/>
              <a:gd name="connsiteX1307" fmla="*/ 2313081 w 4297871"/>
              <a:gd name="connsiteY1307" fmla="*/ 2183752 h 2774678"/>
              <a:gd name="connsiteX1308" fmla="*/ 2303278 w 4297871"/>
              <a:gd name="connsiteY1308" fmla="*/ 2186566 h 2774678"/>
              <a:gd name="connsiteX1309" fmla="*/ 2295478 w 4297871"/>
              <a:gd name="connsiteY1309" fmla="*/ 2178808 h 2774678"/>
              <a:gd name="connsiteX1310" fmla="*/ 2287421 w 4297871"/>
              <a:gd name="connsiteY1310" fmla="*/ 2168663 h 2774678"/>
              <a:gd name="connsiteX1311" fmla="*/ 2287975 w 4297871"/>
              <a:gd name="connsiteY1311" fmla="*/ 2129661 h 2774678"/>
              <a:gd name="connsiteX1312" fmla="*/ 2312821 w 4297871"/>
              <a:gd name="connsiteY1312" fmla="*/ 2129831 h 2774678"/>
              <a:gd name="connsiteX1313" fmla="*/ 2312810 w 4297871"/>
              <a:gd name="connsiteY1313" fmla="*/ 2129789 h 2774678"/>
              <a:gd name="connsiteX1314" fmla="*/ 2312869 w 4297871"/>
              <a:gd name="connsiteY1314" fmla="*/ 2129789 h 2774678"/>
              <a:gd name="connsiteX1315" fmla="*/ 2311845 w 4297871"/>
              <a:gd name="connsiteY1315" fmla="*/ 2125569 h 2774678"/>
              <a:gd name="connsiteX1316" fmla="*/ 2313637 w 4297871"/>
              <a:gd name="connsiteY1316" fmla="*/ 2121009 h 2774678"/>
              <a:gd name="connsiteX1317" fmla="*/ 2311547 w 4297871"/>
              <a:gd name="connsiteY1317" fmla="*/ 2115297 h 2774678"/>
              <a:gd name="connsiteX1318" fmla="*/ 2312911 w 4297871"/>
              <a:gd name="connsiteY1318" fmla="*/ 2109415 h 2774678"/>
              <a:gd name="connsiteX1319" fmla="*/ 2311692 w 4297871"/>
              <a:gd name="connsiteY1319" fmla="*/ 2105836 h 2774678"/>
              <a:gd name="connsiteX1320" fmla="*/ 2315721 w 4297871"/>
              <a:gd name="connsiteY1320" fmla="*/ 2106127 h 2774678"/>
              <a:gd name="connsiteX1321" fmla="*/ 2316404 w 4297871"/>
              <a:gd name="connsiteY1321" fmla="*/ 2109878 h 2774678"/>
              <a:gd name="connsiteX1322" fmla="*/ 2321988 w 4297871"/>
              <a:gd name="connsiteY1322" fmla="*/ 2109580 h 2774678"/>
              <a:gd name="connsiteX1323" fmla="*/ 2329574 w 4297871"/>
              <a:gd name="connsiteY1323" fmla="*/ 2110688 h 2774678"/>
              <a:gd name="connsiteX1324" fmla="*/ 2333581 w 4297871"/>
              <a:gd name="connsiteY1324" fmla="*/ 2116186 h 2774678"/>
              <a:gd name="connsiteX1325" fmla="*/ 2343172 w 4297871"/>
              <a:gd name="connsiteY1325" fmla="*/ 2117892 h 2774678"/>
              <a:gd name="connsiteX1326" fmla="*/ 2350461 w 4297871"/>
              <a:gd name="connsiteY1326" fmla="*/ 2114056 h 2774678"/>
              <a:gd name="connsiteX1327" fmla="*/ 2353147 w 4297871"/>
              <a:gd name="connsiteY1327" fmla="*/ 2120406 h 2774678"/>
              <a:gd name="connsiteX1328" fmla="*/ 2362310 w 4297871"/>
              <a:gd name="connsiteY1328" fmla="*/ 2122111 h 2774678"/>
              <a:gd name="connsiteX1329" fmla="*/ 2366701 w 4297871"/>
              <a:gd name="connsiteY1329" fmla="*/ 2127312 h 2774678"/>
              <a:gd name="connsiteX1330" fmla="*/ 2371603 w 4297871"/>
              <a:gd name="connsiteY1330" fmla="*/ 2134004 h 2774678"/>
              <a:gd name="connsiteX1331" fmla="*/ 2380767 w 4297871"/>
              <a:gd name="connsiteY1331" fmla="*/ 2134089 h 2774678"/>
              <a:gd name="connsiteX1332" fmla="*/ 2380754 w 4297871"/>
              <a:gd name="connsiteY1332" fmla="*/ 2133923 h 2774678"/>
              <a:gd name="connsiteX1333" fmla="*/ 2380813 w 4297871"/>
              <a:gd name="connsiteY1333" fmla="*/ 2133924 h 2774678"/>
              <a:gd name="connsiteX1334" fmla="*/ 2379832 w 4297871"/>
              <a:gd name="connsiteY1334" fmla="*/ 2120796 h 2774678"/>
              <a:gd name="connsiteX1335" fmla="*/ 2376550 w 4297871"/>
              <a:gd name="connsiteY1335" fmla="*/ 2123011 h 2774678"/>
              <a:gd name="connsiteX1336" fmla="*/ 2368196 w 4297871"/>
              <a:gd name="connsiteY1336" fmla="*/ 2118280 h 2774678"/>
              <a:gd name="connsiteX1337" fmla="*/ 2364957 w 4297871"/>
              <a:gd name="connsiteY1337" fmla="*/ 2116107 h 2774678"/>
              <a:gd name="connsiteX1338" fmla="*/ 2366448 w 4297871"/>
              <a:gd name="connsiteY1338" fmla="*/ 2103958 h 2774678"/>
              <a:gd name="connsiteX1339" fmla="*/ 2368579 w 4297871"/>
              <a:gd name="connsiteY1339" fmla="*/ 2089679 h 2774678"/>
              <a:gd name="connsiteX1340" fmla="*/ 2365909 w 4297871"/>
              <a:gd name="connsiteY1340" fmla="*/ 2084380 h 2774678"/>
              <a:gd name="connsiteX1341" fmla="*/ 2369258 w 4297871"/>
              <a:gd name="connsiteY1341" fmla="*/ 2076844 h 2774678"/>
              <a:gd name="connsiteX1342" fmla="*/ 2372455 w 4297871"/>
              <a:gd name="connsiteY1342" fmla="*/ 2075395 h 2774678"/>
              <a:gd name="connsiteX1343" fmla="*/ 3434979 w 4297871"/>
              <a:gd name="connsiteY1343" fmla="*/ 2071642 h 2774678"/>
              <a:gd name="connsiteX1344" fmla="*/ 3439284 w 4297871"/>
              <a:gd name="connsiteY1344" fmla="*/ 2074840 h 2774678"/>
              <a:gd name="connsiteX1345" fmla="*/ 3446659 w 4297871"/>
              <a:gd name="connsiteY1345" fmla="*/ 2073859 h 2774678"/>
              <a:gd name="connsiteX1346" fmla="*/ 3449642 w 4297871"/>
              <a:gd name="connsiteY1346" fmla="*/ 2078974 h 2774678"/>
              <a:gd name="connsiteX1347" fmla="*/ 3435831 w 4297871"/>
              <a:gd name="connsiteY1347" fmla="*/ 2081404 h 2774678"/>
              <a:gd name="connsiteX1348" fmla="*/ 3427562 w 4297871"/>
              <a:gd name="connsiteY1348" fmla="*/ 2083024 h 2774678"/>
              <a:gd name="connsiteX1349" fmla="*/ 3421126 w 4297871"/>
              <a:gd name="connsiteY1349" fmla="*/ 2082938 h 2774678"/>
              <a:gd name="connsiteX1350" fmla="*/ 3425218 w 4297871"/>
              <a:gd name="connsiteY1350" fmla="*/ 2076033 h 2774678"/>
              <a:gd name="connsiteX1351" fmla="*/ 3431782 w 4297871"/>
              <a:gd name="connsiteY1351" fmla="*/ 2075947 h 2774678"/>
              <a:gd name="connsiteX1352" fmla="*/ 3494740 w 4297871"/>
              <a:gd name="connsiteY1352" fmla="*/ 2071600 h 2774678"/>
              <a:gd name="connsiteX1353" fmla="*/ 3492992 w 4297871"/>
              <a:gd name="connsiteY1353" fmla="*/ 2078249 h 2774678"/>
              <a:gd name="connsiteX1354" fmla="*/ 3475047 w 4297871"/>
              <a:gd name="connsiteY1354" fmla="*/ 2081659 h 2774678"/>
              <a:gd name="connsiteX1355" fmla="*/ 3459148 w 4297871"/>
              <a:gd name="connsiteY1355" fmla="*/ 2080168 h 2774678"/>
              <a:gd name="connsiteX1356" fmla="*/ 3459105 w 4297871"/>
              <a:gd name="connsiteY1356" fmla="*/ 2075777 h 2774678"/>
              <a:gd name="connsiteX1357" fmla="*/ 3468611 w 4297871"/>
              <a:gd name="connsiteY1357" fmla="*/ 2073305 h 2774678"/>
              <a:gd name="connsiteX1358" fmla="*/ 3476112 w 4297871"/>
              <a:gd name="connsiteY1358" fmla="*/ 2076886 h 2774678"/>
              <a:gd name="connsiteX1359" fmla="*/ 3484083 w 4297871"/>
              <a:gd name="connsiteY1359" fmla="*/ 2075990 h 2774678"/>
              <a:gd name="connsiteX1360" fmla="*/ 3918583 w 4297871"/>
              <a:gd name="connsiteY1360" fmla="*/ 2062354 h 2774678"/>
              <a:gd name="connsiteX1361" fmla="*/ 3924082 w 4297871"/>
              <a:gd name="connsiteY1361" fmla="*/ 2065210 h 2774678"/>
              <a:gd name="connsiteX1362" fmla="*/ 3933885 w 4297871"/>
              <a:gd name="connsiteY1362" fmla="*/ 2070709 h 2774678"/>
              <a:gd name="connsiteX1363" fmla="*/ 3936655 w 4297871"/>
              <a:gd name="connsiteY1363" fmla="*/ 2074545 h 2774678"/>
              <a:gd name="connsiteX1364" fmla="*/ 3937168 w 4297871"/>
              <a:gd name="connsiteY1364" fmla="*/ 2076974 h 2774678"/>
              <a:gd name="connsiteX1365" fmla="*/ 3927790 w 4297871"/>
              <a:gd name="connsiteY1365" fmla="*/ 2071902 h 2774678"/>
              <a:gd name="connsiteX1366" fmla="*/ 3921268 w 4297871"/>
              <a:gd name="connsiteY1366" fmla="*/ 2067597 h 2774678"/>
              <a:gd name="connsiteX1367" fmla="*/ 3916793 w 4297871"/>
              <a:gd name="connsiteY1367" fmla="*/ 2063590 h 2774678"/>
              <a:gd name="connsiteX1368" fmla="*/ 3896844 w 4297871"/>
              <a:gd name="connsiteY1368" fmla="*/ 2053744 h 2774678"/>
              <a:gd name="connsiteX1369" fmla="*/ 3903964 w 4297871"/>
              <a:gd name="connsiteY1369" fmla="*/ 2058773 h 2774678"/>
              <a:gd name="connsiteX1370" fmla="*/ 3908737 w 4297871"/>
              <a:gd name="connsiteY1370" fmla="*/ 2062695 h 2774678"/>
              <a:gd name="connsiteX1371" fmla="*/ 3906349 w 4297871"/>
              <a:gd name="connsiteY1371" fmla="*/ 2063377 h 2774678"/>
              <a:gd name="connsiteX1372" fmla="*/ 3901107 w 4297871"/>
              <a:gd name="connsiteY1372" fmla="*/ 2060649 h 2774678"/>
              <a:gd name="connsiteX1373" fmla="*/ 3896205 w 4297871"/>
              <a:gd name="connsiteY1373" fmla="*/ 2055748 h 2774678"/>
              <a:gd name="connsiteX1374" fmla="*/ 3293337 w 4297871"/>
              <a:gd name="connsiteY1374" fmla="*/ 2045215 h 2774678"/>
              <a:gd name="connsiteX1375" fmla="*/ 3307829 w 4297871"/>
              <a:gd name="connsiteY1375" fmla="*/ 2045940 h 2774678"/>
              <a:gd name="connsiteX1376" fmla="*/ 3317461 w 4297871"/>
              <a:gd name="connsiteY1376" fmla="*/ 2050629 h 2774678"/>
              <a:gd name="connsiteX1377" fmla="*/ 3322407 w 4297871"/>
              <a:gd name="connsiteY1377" fmla="*/ 2051524 h 2774678"/>
              <a:gd name="connsiteX1378" fmla="*/ 3324112 w 4297871"/>
              <a:gd name="connsiteY1378" fmla="*/ 2055871 h 2774678"/>
              <a:gd name="connsiteX1379" fmla="*/ 3347002 w 4297871"/>
              <a:gd name="connsiteY1379" fmla="*/ 2057065 h 2774678"/>
              <a:gd name="connsiteX1380" fmla="*/ 3349644 w 4297871"/>
              <a:gd name="connsiteY1380" fmla="*/ 2052120 h 2774678"/>
              <a:gd name="connsiteX1381" fmla="*/ 3371809 w 4297871"/>
              <a:gd name="connsiteY1381" fmla="*/ 2057875 h 2774678"/>
              <a:gd name="connsiteX1382" fmla="*/ 3376157 w 4297871"/>
              <a:gd name="connsiteY1382" fmla="*/ 2065633 h 2774678"/>
              <a:gd name="connsiteX1383" fmla="*/ 3394102 w 4297871"/>
              <a:gd name="connsiteY1383" fmla="*/ 2067806 h 2774678"/>
              <a:gd name="connsiteX1384" fmla="*/ 3408765 w 4297871"/>
              <a:gd name="connsiteY1384" fmla="*/ 2074924 h 2774678"/>
              <a:gd name="connsiteX1385" fmla="*/ 3395124 w 4297871"/>
              <a:gd name="connsiteY1385" fmla="*/ 2079485 h 2774678"/>
              <a:gd name="connsiteX1386" fmla="*/ 3381997 w 4297871"/>
              <a:gd name="connsiteY1386" fmla="*/ 2074627 h 2774678"/>
              <a:gd name="connsiteX1387" fmla="*/ 3371170 w 4297871"/>
              <a:gd name="connsiteY1387" fmla="*/ 2074967 h 2774678"/>
              <a:gd name="connsiteX1388" fmla="*/ 3358766 w 4297871"/>
              <a:gd name="connsiteY1388" fmla="*/ 2074072 h 2774678"/>
              <a:gd name="connsiteX1389" fmla="*/ 3347599 w 4297871"/>
              <a:gd name="connsiteY1389" fmla="*/ 2071898 h 2774678"/>
              <a:gd name="connsiteX1390" fmla="*/ 3333745 w 4297871"/>
              <a:gd name="connsiteY1390" fmla="*/ 2067337 h 2774678"/>
              <a:gd name="connsiteX1391" fmla="*/ 3324965 w 4297871"/>
              <a:gd name="connsiteY1391" fmla="*/ 2066144 h 2774678"/>
              <a:gd name="connsiteX1392" fmla="*/ 3319978 w 4297871"/>
              <a:gd name="connsiteY1392" fmla="*/ 2067636 h 2774678"/>
              <a:gd name="connsiteX1393" fmla="*/ 3298196 w 4297871"/>
              <a:gd name="connsiteY1393" fmla="*/ 2062691 h 2774678"/>
              <a:gd name="connsiteX1394" fmla="*/ 3296108 w 4297871"/>
              <a:gd name="connsiteY1394" fmla="*/ 2057533 h 2774678"/>
              <a:gd name="connsiteX1395" fmla="*/ 3285152 w 4297871"/>
              <a:gd name="connsiteY1395" fmla="*/ 2056639 h 2774678"/>
              <a:gd name="connsiteX1396" fmla="*/ 2185716 w 4297871"/>
              <a:gd name="connsiteY1396" fmla="*/ 2045003 h 2774678"/>
              <a:gd name="connsiteX1397" fmla="*/ 2220967 w 4297871"/>
              <a:gd name="connsiteY1397" fmla="*/ 2045173 h 2774678"/>
              <a:gd name="connsiteX1398" fmla="*/ 2223907 w 4297871"/>
              <a:gd name="connsiteY1398" fmla="*/ 2054083 h 2774678"/>
              <a:gd name="connsiteX1399" fmla="*/ 2227317 w 4297871"/>
              <a:gd name="connsiteY1399" fmla="*/ 2061243 h 2774678"/>
              <a:gd name="connsiteX1400" fmla="*/ 2230087 w 4297871"/>
              <a:gd name="connsiteY1400" fmla="*/ 2065122 h 2774678"/>
              <a:gd name="connsiteX1401" fmla="*/ 2234649 w 4297871"/>
              <a:gd name="connsiteY1401" fmla="*/ 2071388 h 2774678"/>
              <a:gd name="connsiteX1402" fmla="*/ 2242534 w 4297871"/>
              <a:gd name="connsiteY1402" fmla="*/ 2070408 h 2774678"/>
              <a:gd name="connsiteX1403" fmla="*/ 2246455 w 4297871"/>
              <a:gd name="connsiteY1403" fmla="*/ 2068745 h 2774678"/>
              <a:gd name="connsiteX1404" fmla="*/ 2253062 w 4297871"/>
              <a:gd name="connsiteY1404" fmla="*/ 2070450 h 2774678"/>
              <a:gd name="connsiteX1405" fmla="*/ 2254853 w 4297871"/>
              <a:gd name="connsiteY1405" fmla="*/ 2067466 h 2774678"/>
              <a:gd name="connsiteX1406" fmla="*/ 2257837 w 4297871"/>
              <a:gd name="connsiteY1406" fmla="*/ 2060476 h 2774678"/>
              <a:gd name="connsiteX1407" fmla="*/ 2265254 w 4297871"/>
              <a:gd name="connsiteY1407" fmla="*/ 2060007 h 2774678"/>
              <a:gd name="connsiteX1408" fmla="*/ 2265893 w 4297871"/>
              <a:gd name="connsiteY1408" fmla="*/ 2057918 h 2774678"/>
              <a:gd name="connsiteX1409" fmla="*/ 2271957 w 4297871"/>
              <a:gd name="connsiteY1409" fmla="*/ 2057876 h 2774678"/>
              <a:gd name="connsiteX1410" fmla="*/ 2270963 w 4297871"/>
              <a:gd name="connsiteY1410" fmla="*/ 2062057 h 2774678"/>
              <a:gd name="connsiteX1411" fmla="*/ 2270995 w 4297871"/>
              <a:gd name="connsiteY1411" fmla="*/ 2062057 h 2774678"/>
              <a:gd name="connsiteX1412" fmla="*/ 2270965 w 4297871"/>
              <a:gd name="connsiteY1412" fmla="*/ 2062181 h 2774678"/>
              <a:gd name="connsiteX1413" fmla="*/ 2285458 w 4297871"/>
              <a:gd name="connsiteY1413" fmla="*/ 2062096 h 2774678"/>
              <a:gd name="connsiteX1414" fmla="*/ 2285671 w 4297871"/>
              <a:gd name="connsiteY1414" fmla="*/ 2069640 h 2774678"/>
              <a:gd name="connsiteX1415" fmla="*/ 2288079 w 4297871"/>
              <a:gd name="connsiteY1415" fmla="*/ 2074244 h 2774678"/>
              <a:gd name="connsiteX1416" fmla="*/ 2286350 w 4297871"/>
              <a:gd name="connsiteY1416" fmla="*/ 2081409 h 2774678"/>
              <a:gd name="connsiteX1417" fmla="*/ 2286361 w 4297871"/>
              <a:gd name="connsiteY1417" fmla="*/ 2081498 h 2774678"/>
              <a:gd name="connsiteX1418" fmla="*/ 2286352 w 4297871"/>
              <a:gd name="connsiteY1418" fmla="*/ 2081533 h 2774678"/>
              <a:gd name="connsiteX1419" fmla="*/ 2287249 w 4297871"/>
              <a:gd name="connsiteY1419" fmla="*/ 2088907 h 2774678"/>
              <a:gd name="connsiteX1420" fmla="*/ 2291206 w 4297871"/>
              <a:gd name="connsiteY1420" fmla="*/ 2093374 h 2774678"/>
              <a:gd name="connsiteX1421" fmla="*/ 2290571 w 4297871"/>
              <a:gd name="connsiteY1421" fmla="*/ 2107623 h 2774678"/>
              <a:gd name="connsiteX1422" fmla="*/ 2290578 w 4297871"/>
              <a:gd name="connsiteY1422" fmla="*/ 2107620 h 2774678"/>
              <a:gd name="connsiteX1423" fmla="*/ 2290573 w 4297871"/>
              <a:gd name="connsiteY1423" fmla="*/ 2107747 h 2774678"/>
              <a:gd name="connsiteX1424" fmla="*/ 2293514 w 4297871"/>
              <a:gd name="connsiteY1424" fmla="*/ 2106639 h 2774678"/>
              <a:gd name="connsiteX1425" fmla="*/ 2298714 w 4297871"/>
              <a:gd name="connsiteY1425" fmla="*/ 2106937 h 2774678"/>
              <a:gd name="connsiteX1426" fmla="*/ 2306131 w 4297871"/>
              <a:gd name="connsiteY1426" fmla="*/ 2105104 h 2774678"/>
              <a:gd name="connsiteX1427" fmla="*/ 2311587 w 4297871"/>
              <a:gd name="connsiteY1427" fmla="*/ 2105829 h 2774678"/>
              <a:gd name="connsiteX1428" fmla="*/ 2311614 w 4297871"/>
              <a:gd name="connsiteY1428" fmla="*/ 2105830 h 2774678"/>
              <a:gd name="connsiteX1429" fmla="*/ 2312864 w 4297871"/>
              <a:gd name="connsiteY1429" fmla="*/ 2109499 h 2774678"/>
              <a:gd name="connsiteX1430" fmla="*/ 2311500 w 4297871"/>
              <a:gd name="connsiteY1430" fmla="*/ 2115381 h 2774678"/>
              <a:gd name="connsiteX1431" fmla="*/ 2313588 w 4297871"/>
              <a:gd name="connsiteY1431" fmla="*/ 2121050 h 2774678"/>
              <a:gd name="connsiteX1432" fmla="*/ 2311798 w 4297871"/>
              <a:gd name="connsiteY1432" fmla="*/ 2125611 h 2774678"/>
              <a:gd name="connsiteX1433" fmla="*/ 2312810 w 4297871"/>
              <a:gd name="connsiteY1433" fmla="*/ 2129789 h 2774678"/>
              <a:gd name="connsiteX1434" fmla="*/ 2287976 w 4297871"/>
              <a:gd name="connsiteY1434" fmla="*/ 2129619 h 2774678"/>
              <a:gd name="connsiteX1435" fmla="*/ 2287975 w 4297871"/>
              <a:gd name="connsiteY1435" fmla="*/ 2129661 h 2774678"/>
              <a:gd name="connsiteX1436" fmla="*/ 2287927 w 4297871"/>
              <a:gd name="connsiteY1436" fmla="*/ 2129660 h 2774678"/>
              <a:gd name="connsiteX1437" fmla="*/ 2287374 w 4297871"/>
              <a:gd name="connsiteY1437" fmla="*/ 2168704 h 2774678"/>
              <a:gd name="connsiteX1438" fmla="*/ 2295429 w 4297871"/>
              <a:gd name="connsiteY1438" fmla="*/ 2178850 h 2774678"/>
              <a:gd name="connsiteX1439" fmla="*/ 2303230 w 4297871"/>
              <a:gd name="connsiteY1439" fmla="*/ 2186608 h 2774678"/>
              <a:gd name="connsiteX1440" fmla="*/ 2281278 w 4297871"/>
              <a:gd name="connsiteY1440" fmla="*/ 2191679 h 2774678"/>
              <a:gd name="connsiteX1441" fmla="*/ 2252354 w 4297871"/>
              <a:gd name="connsiteY1441" fmla="*/ 2189933 h 2774678"/>
              <a:gd name="connsiteX1442" fmla="*/ 2244153 w 4297871"/>
              <a:gd name="connsiteY1442" fmla="*/ 2184014 h 2774678"/>
              <a:gd name="connsiteX1443" fmla="*/ 2244136 w 4297871"/>
              <a:gd name="connsiteY1443" fmla="*/ 2184015 h 2774678"/>
              <a:gd name="connsiteX1444" fmla="*/ 2244066 w 4297871"/>
              <a:gd name="connsiteY1444" fmla="*/ 2183965 h 2774678"/>
              <a:gd name="connsiteX1445" fmla="*/ 2195644 w 4297871"/>
              <a:gd name="connsiteY1445" fmla="*/ 2184476 h 2774678"/>
              <a:gd name="connsiteX1446" fmla="*/ 2193855 w 4297871"/>
              <a:gd name="connsiteY1446" fmla="*/ 2185371 h 2774678"/>
              <a:gd name="connsiteX1447" fmla="*/ 2186736 w 4297871"/>
              <a:gd name="connsiteY1447" fmla="*/ 2179744 h 2774678"/>
              <a:gd name="connsiteX1448" fmla="*/ 2178979 w 4297871"/>
              <a:gd name="connsiteY1448" fmla="*/ 2179361 h 2774678"/>
              <a:gd name="connsiteX1449" fmla="*/ 2171817 w 4297871"/>
              <a:gd name="connsiteY1449" fmla="*/ 2181493 h 2774678"/>
              <a:gd name="connsiteX1450" fmla="*/ 2166063 w 4297871"/>
              <a:gd name="connsiteY1450" fmla="*/ 2183879 h 2774678"/>
              <a:gd name="connsiteX1451" fmla="*/ 2164955 w 4297871"/>
              <a:gd name="connsiteY1451" fmla="*/ 2176078 h 2774678"/>
              <a:gd name="connsiteX1452" fmla="*/ 2166616 w 4297871"/>
              <a:gd name="connsiteY1452" fmla="*/ 2165209 h 2774678"/>
              <a:gd name="connsiteX1453" fmla="*/ 2170751 w 4297871"/>
              <a:gd name="connsiteY1453" fmla="*/ 2153956 h 2774678"/>
              <a:gd name="connsiteX1454" fmla="*/ 2171391 w 4297871"/>
              <a:gd name="connsiteY1454" fmla="*/ 2148671 h 2774678"/>
              <a:gd name="connsiteX1455" fmla="*/ 2175269 w 4297871"/>
              <a:gd name="connsiteY1455" fmla="*/ 2137631 h 2774678"/>
              <a:gd name="connsiteX1456" fmla="*/ 2178125 w 4297871"/>
              <a:gd name="connsiteY1456" fmla="*/ 2132644 h 2774678"/>
              <a:gd name="connsiteX1457" fmla="*/ 2184988 w 4297871"/>
              <a:gd name="connsiteY1457" fmla="*/ 2124673 h 2774678"/>
              <a:gd name="connsiteX1458" fmla="*/ 2188825 w 4297871"/>
              <a:gd name="connsiteY1458" fmla="*/ 2119260 h 2774678"/>
              <a:gd name="connsiteX1459" fmla="*/ 2190061 w 4297871"/>
              <a:gd name="connsiteY1459" fmla="*/ 2110266 h 2774678"/>
              <a:gd name="connsiteX1460" fmla="*/ 2189421 w 4297871"/>
              <a:gd name="connsiteY1460" fmla="*/ 2103403 h 2774678"/>
              <a:gd name="connsiteX1461" fmla="*/ 2185840 w 4297871"/>
              <a:gd name="connsiteY1461" fmla="*/ 2099098 h 2774678"/>
              <a:gd name="connsiteX1462" fmla="*/ 2182644 w 4297871"/>
              <a:gd name="connsiteY1462" fmla="*/ 2091767 h 2774678"/>
              <a:gd name="connsiteX1463" fmla="*/ 2179702 w 4297871"/>
              <a:gd name="connsiteY1463" fmla="*/ 2084563 h 2774678"/>
              <a:gd name="connsiteX1464" fmla="*/ 2180343 w 4297871"/>
              <a:gd name="connsiteY1464" fmla="*/ 2082049 h 2774678"/>
              <a:gd name="connsiteX1465" fmla="*/ 2184007 w 4297871"/>
              <a:gd name="connsiteY1465" fmla="*/ 2077274 h 2774678"/>
              <a:gd name="connsiteX1466" fmla="*/ 2180385 w 4297871"/>
              <a:gd name="connsiteY1466" fmla="*/ 2065681 h 2774678"/>
              <a:gd name="connsiteX1467" fmla="*/ 2177955 w 4297871"/>
              <a:gd name="connsiteY1467" fmla="*/ 2057667 h 2774678"/>
              <a:gd name="connsiteX1468" fmla="*/ 2171987 w 4297871"/>
              <a:gd name="connsiteY1468" fmla="*/ 2050123 h 2774678"/>
              <a:gd name="connsiteX1469" fmla="*/ 2173130 w 4297871"/>
              <a:gd name="connsiteY1469" fmla="*/ 2047836 h 2774678"/>
              <a:gd name="connsiteX1470" fmla="*/ 2173141 w 4297871"/>
              <a:gd name="connsiteY1470" fmla="*/ 2047859 h 2774678"/>
              <a:gd name="connsiteX1471" fmla="*/ 2178086 w 4297871"/>
              <a:gd name="connsiteY1471" fmla="*/ 2046239 h 2774678"/>
              <a:gd name="connsiteX1472" fmla="*/ 2181538 w 4297871"/>
              <a:gd name="connsiteY1472" fmla="*/ 2046452 h 2774678"/>
              <a:gd name="connsiteX1473" fmla="*/ 3633398 w 4297871"/>
              <a:gd name="connsiteY1473" fmla="*/ 2039929 h 2774678"/>
              <a:gd name="connsiteX1474" fmla="*/ 3636126 w 4297871"/>
              <a:gd name="connsiteY1474" fmla="*/ 2043425 h 2774678"/>
              <a:gd name="connsiteX1475" fmla="*/ 3636041 w 4297871"/>
              <a:gd name="connsiteY1475" fmla="*/ 2049136 h 2774678"/>
              <a:gd name="connsiteX1476" fmla="*/ 3629903 w 4297871"/>
              <a:gd name="connsiteY1476" fmla="*/ 2057278 h 2774678"/>
              <a:gd name="connsiteX1477" fmla="*/ 3628753 w 4297871"/>
              <a:gd name="connsiteY1477" fmla="*/ 2048284 h 2774678"/>
              <a:gd name="connsiteX1478" fmla="*/ 3630883 w 4297871"/>
              <a:gd name="connsiteY1478" fmla="*/ 2043979 h 2774678"/>
              <a:gd name="connsiteX1479" fmla="*/ 3874290 w 4297871"/>
              <a:gd name="connsiteY1479" fmla="*/ 2035115 h 2774678"/>
              <a:gd name="connsiteX1480" fmla="*/ 3875567 w 4297871"/>
              <a:gd name="connsiteY1480" fmla="*/ 2038653 h 2774678"/>
              <a:gd name="connsiteX1481" fmla="*/ 3879192 w 4297871"/>
              <a:gd name="connsiteY1481" fmla="*/ 2041381 h 2774678"/>
              <a:gd name="connsiteX1482" fmla="*/ 3884989 w 4297871"/>
              <a:gd name="connsiteY1482" fmla="*/ 2048926 h 2774678"/>
              <a:gd name="connsiteX1483" fmla="*/ 3890614 w 4297871"/>
              <a:gd name="connsiteY1483" fmla="*/ 2052975 h 2774678"/>
              <a:gd name="connsiteX1484" fmla="*/ 3888910 w 4297871"/>
              <a:gd name="connsiteY1484" fmla="*/ 2056342 h 2774678"/>
              <a:gd name="connsiteX1485" fmla="*/ 3885585 w 4297871"/>
              <a:gd name="connsiteY1485" fmla="*/ 2057536 h 2774678"/>
              <a:gd name="connsiteX1486" fmla="*/ 3880428 w 4297871"/>
              <a:gd name="connsiteY1486" fmla="*/ 2052932 h 2774678"/>
              <a:gd name="connsiteX1487" fmla="*/ 3875185 w 4297871"/>
              <a:gd name="connsiteY1487" fmla="*/ 2045345 h 2774678"/>
              <a:gd name="connsiteX1488" fmla="*/ 3872626 w 4297871"/>
              <a:gd name="connsiteY1488" fmla="*/ 2036266 h 2774678"/>
              <a:gd name="connsiteX1489" fmla="*/ 2176677 w 4297871"/>
              <a:gd name="connsiteY1489" fmla="*/ 2027957 h 2774678"/>
              <a:gd name="connsiteX1490" fmla="*/ 2181152 w 4297871"/>
              <a:gd name="connsiteY1490" fmla="*/ 2032049 h 2774678"/>
              <a:gd name="connsiteX1491" fmla="*/ 2176803 w 4297871"/>
              <a:gd name="connsiteY1491" fmla="*/ 2034564 h 2774678"/>
              <a:gd name="connsiteX1492" fmla="*/ 2174844 w 4297871"/>
              <a:gd name="connsiteY1492" fmla="*/ 2037633 h 2774678"/>
              <a:gd name="connsiteX1493" fmla="*/ 2174460 w 4297871"/>
              <a:gd name="connsiteY1493" fmla="*/ 2042791 h 2774678"/>
              <a:gd name="connsiteX1494" fmla="*/ 2171433 w 4297871"/>
              <a:gd name="connsiteY1494" fmla="*/ 2044069 h 2774678"/>
              <a:gd name="connsiteX1495" fmla="*/ 2168237 w 4297871"/>
              <a:gd name="connsiteY1495" fmla="*/ 2035118 h 2774678"/>
              <a:gd name="connsiteX1496" fmla="*/ 2173053 w 4297871"/>
              <a:gd name="connsiteY1496" fmla="*/ 2029960 h 2774678"/>
              <a:gd name="connsiteX1497" fmla="*/ 3844069 w 4297871"/>
              <a:gd name="connsiteY1497" fmla="*/ 2024501 h 2774678"/>
              <a:gd name="connsiteX1498" fmla="*/ 3846497 w 4297871"/>
              <a:gd name="connsiteY1498" fmla="*/ 2026462 h 2774678"/>
              <a:gd name="connsiteX1499" fmla="*/ 3846242 w 4297871"/>
              <a:gd name="connsiteY1499" fmla="*/ 2033069 h 2774678"/>
              <a:gd name="connsiteX1500" fmla="*/ 3842320 w 4297871"/>
              <a:gd name="connsiteY1500" fmla="*/ 2040358 h 2774678"/>
              <a:gd name="connsiteX1501" fmla="*/ 3836054 w 4297871"/>
              <a:gd name="connsiteY1501" fmla="*/ 2041339 h 2774678"/>
              <a:gd name="connsiteX1502" fmla="*/ 3834179 w 4297871"/>
              <a:gd name="connsiteY1502" fmla="*/ 2044705 h 2774678"/>
              <a:gd name="connsiteX1503" fmla="*/ 3827658 w 4297871"/>
              <a:gd name="connsiteY1503" fmla="*/ 2047604 h 2774678"/>
              <a:gd name="connsiteX1504" fmla="*/ 3821520 w 4297871"/>
              <a:gd name="connsiteY1504" fmla="*/ 2050375 h 2774678"/>
              <a:gd name="connsiteX1505" fmla="*/ 3815169 w 4297871"/>
              <a:gd name="connsiteY1505" fmla="*/ 2050375 h 2774678"/>
              <a:gd name="connsiteX1506" fmla="*/ 3805365 w 4297871"/>
              <a:gd name="connsiteY1506" fmla="*/ 2046922 h 2774678"/>
              <a:gd name="connsiteX1507" fmla="*/ 3798545 w 4297871"/>
              <a:gd name="connsiteY1507" fmla="*/ 2043598 h 2774678"/>
              <a:gd name="connsiteX1508" fmla="*/ 3799525 w 4297871"/>
              <a:gd name="connsiteY1508" fmla="*/ 2039889 h 2774678"/>
              <a:gd name="connsiteX1509" fmla="*/ 3810223 w 4297871"/>
              <a:gd name="connsiteY1509" fmla="*/ 2041636 h 2774678"/>
              <a:gd name="connsiteX1510" fmla="*/ 3816746 w 4297871"/>
              <a:gd name="connsiteY1510" fmla="*/ 2040699 h 2774678"/>
              <a:gd name="connsiteX1511" fmla="*/ 3818535 w 4297871"/>
              <a:gd name="connsiteY1511" fmla="*/ 2034987 h 2774678"/>
              <a:gd name="connsiteX1512" fmla="*/ 3820241 w 4297871"/>
              <a:gd name="connsiteY1512" fmla="*/ 2034689 h 2774678"/>
              <a:gd name="connsiteX1513" fmla="*/ 3821392 w 4297871"/>
              <a:gd name="connsiteY1513" fmla="*/ 2040997 h 2774678"/>
              <a:gd name="connsiteX1514" fmla="*/ 3828212 w 4297871"/>
              <a:gd name="connsiteY1514" fmla="*/ 2040102 h 2774678"/>
              <a:gd name="connsiteX1515" fmla="*/ 3831580 w 4297871"/>
              <a:gd name="connsiteY1515" fmla="*/ 2036011 h 2774678"/>
              <a:gd name="connsiteX1516" fmla="*/ 3838229 w 4297871"/>
              <a:gd name="connsiteY1516" fmla="*/ 2031748 h 2774678"/>
              <a:gd name="connsiteX1517" fmla="*/ 3836908 w 4297871"/>
              <a:gd name="connsiteY1517" fmla="*/ 2024715 h 2774678"/>
              <a:gd name="connsiteX1518" fmla="*/ 3543715 w 4297871"/>
              <a:gd name="connsiteY1518" fmla="*/ 2012394 h 2774678"/>
              <a:gd name="connsiteX1519" fmla="*/ 3546698 w 4297871"/>
              <a:gd name="connsiteY1519" fmla="*/ 2016273 h 2774678"/>
              <a:gd name="connsiteX1520" fmla="*/ 3542223 w 4297871"/>
              <a:gd name="connsiteY1520" fmla="*/ 2020237 h 2774678"/>
              <a:gd name="connsiteX1521" fmla="*/ 3533954 w 4297871"/>
              <a:gd name="connsiteY1521" fmla="*/ 2018063 h 2774678"/>
              <a:gd name="connsiteX1522" fmla="*/ 3531610 w 4297871"/>
              <a:gd name="connsiteY1522" fmla="*/ 2012948 h 2774678"/>
              <a:gd name="connsiteX1523" fmla="*/ 3572019 w 4297871"/>
              <a:gd name="connsiteY1523" fmla="*/ 2008472 h 2774678"/>
              <a:gd name="connsiteX1524" fmla="*/ 3585190 w 4297871"/>
              <a:gd name="connsiteY1524" fmla="*/ 2011968 h 2774678"/>
              <a:gd name="connsiteX1525" fmla="*/ 3589537 w 4297871"/>
              <a:gd name="connsiteY1525" fmla="*/ 2021047 h 2774678"/>
              <a:gd name="connsiteX1526" fmla="*/ 3579435 w 4297871"/>
              <a:gd name="connsiteY1526" fmla="*/ 2016145 h 2774678"/>
              <a:gd name="connsiteX1527" fmla="*/ 3569460 w 4297871"/>
              <a:gd name="connsiteY1527" fmla="*/ 2015164 h 2774678"/>
              <a:gd name="connsiteX1528" fmla="*/ 3562726 w 4297871"/>
              <a:gd name="connsiteY1528" fmla="*/ 2015932 h 2774678"/>
              <a:gd name="connsiteX1529" fmla="*/ 3554457 w 4297871"/>
              <a:gd name="connsiteY1529" fmla="*/ 2015506 h 2774678"/>
              <a:gd name="connsiteX1530" fmla="*/ 3557270 w 4297871"/>
              <a:gd name="connsiteY1530" fmla="*/ 2008984 h 2774678"/>
              <a:gd name="connsiteX1531" fmla="*/ 3711037 w 4297871"/>
              <a:gd name="connsiteY1531" fmla="*/ 2006130 h 2774678"/>
              <a:gd name="connsiteX1532" fmla="*/ 3731752 w 4297871"/>
              <a:gd name="connsiteY1532" fmla="*/ 2014315 h 2774678"/>
              <a:gd name="connsiteX1533" fmla="*/ 3753832 w 4297871"/>
              <a:gd name="connsiteY1533" fmla="*/ 2021134 h 2774678"/>
              <a:gd name="connsiteX1534" fmla="*/ 3762058 w 4297871"/>
              <a:gd name="connsiteY1534" fmla="*/ 2027230 h 2774678"/>
              <a:gd name="connsiteX1535" fmla="*/ 3768708 w 4297871"/>
              <a:gd name="connsiteY1535" fmla="*/ 2033197 h 2774678"/>
              <a:gd name="connsiteX1536" fmla="*/ 3770541 w 4297871"/>
              <a:gd name="connsiteY1536" fmla="*/ 2040230 h 2774678"/>
              <a:gd name="connsiteX1537" fmla="*/ 3790447 w 4297871"/>
              <a:gd name="connsiteY1537" fmla="*/ 2047604 h 2774678"/>
              <a:gd name="connsiteX1538" fmla="*/ 3793345 w 4297871"/>
              <a:gd name="connsiteY1538" fmla="*/ 2053955 h 2774678"/>
              <a:gd name="connsiteX1539" fmla="*/ 3782348 w 4297871"/>
              <a:gd name="connsiteY1539" fmla="*/ 2055234 h 2774678"/>
              <a:gd name="connsiteX1540" fmla="*/ 3785076 w 4297871"/>
              <a:gd name="connsiteY1540" fmla="*/ 2063162 h 2774678"/>
              <a:gd name="connsiteX1541" fmla="*/ 3795732 w 4297871"/>
              <a:gd name="connsiteY1541" fmla="*/ 2071006 h 2774678"/>
              <a:gd name="connsiteX1542" fmla="*/ 3803490 w 4297871"/>
              <a:gd name="connsiteY1542" fmla="*/ 2083750 h 2774678"/>
              <a:gd name="connsiteX1543" fmla="*/ 3810352 w 4297871"/>
              <a:gd name="connsiteY1543" fmla="*/ 2083366 h 2774678"/>
              <a:gd name="connsiteX1544" fmla="*/ 3809883 w 4297871"/>
              <a:gd name="connsiteY1544" fmla="*/ 2088694 h 2774678"/>
              <a:gd name="connsiteX1545" fmla="*/ 3819091 w 4297871"/>
              <a:gd name="connsiteY1545" fmla="*/ 2090740 h 2774678"/>
              <a:gd name="connsiteX1546" fmla="*/ 3815510 w 4297871"/>
              <a:gd name="connsiteY1546" fmla="*/ 2093000 h 2774678"/>
              <a:gd name="connsiteX1547" fmla="*/ 3828212 w 4297871"/>
              <a:gd name="connsiteY1547" fmla="*/ 2098072 h 2774678"/>
              <a:gd name="connsiteX1548" fmla="*/ 3826891 w 4297871"/>
              <a:gd name="connsiteY1548" fmla="*/ 2101567 h 2774678"/>
              <a:gd name="connsiteX1549" fmla="*/ 3818962 w 4297871"/>
              <a:gd name="connsiteY1549" fmla="*/ 2102420 h 2774678"/>
              <a:gd name="connsiteX1550" fmla="*/ 3816021 w 4297871"/>
              <a:gd name="connsiteY1550" fmla="*/ 2099308 h 2774678"/>
              <a:gd name="connsiteX1551" fmla="*/ 3805748 w 4297871"/>
              <a:gd name="connsiteY1551" fmla="*/ 2097944 h 2774678"/>
              <a:gd name="connsiteX1552" fmla="*/ 3793686 w 4297871"/>
              <a:gd name="connsiteY1552" fmla="*/ 2096111 h 2774678"/>
              <a:gd name="connsiteX1553" fmla="*/ 3784394 w 4297871"/>
              <a:gd name="connsiteY1553" fmla="*/ 2088439 h 2774678"/>
              <a:gd name="connsiteX1554" fmla="*/ 3777616 w 4297871"/>
              <a:gd name="connsiteY1554" fmla="*/ 2081832 h 2774678"/>
              <a:gd name="connsiteX1555" fmla="*/ 3771393 w 4297871"/>
              <a:gd name="connsiteY1555" fmla="*/ 2071346 h 2774678"/>
              <a:gd name="connsiteX1556" fmla="*/ 3755791 w 4297871"/>
              <a:gd name="connsiteY1556" fmla="*/ 2066104 h 2774678"/>
              <a:gd name="connsiteX1557" fmla="*/ 3745648 w 4297871"/>
              <a:gd name="connsiteY1557" fmla="*/ 2069513 h 2774678"/>
              <a:gd name="connsiteX1558" fmla="*/ 3738359 w 4297871"/>
              <a:gd name="connsiteY1558" fmla="*/ 2073478 h 2774678"/>
              <a:gd name="connsiteX1559" fmla="*/ 3739894 w 4297871"/>
              <a:gd name="connsiteY1559" fmla="*/ 2082343 h 2774678"/>
              <a:gd name="connsiteX1560" fmla="*/ 3730516 w 4297871"/>
              <a:gd name="connsiteY1560" fmla="*/ 2086478 h 2774678"/>
              <a:gd name="connsiteX1561" fmla="*/ 3723823 w 4297871"/>
              <a:gd name="connsiteY1561" fmla="*/ 2084475 h 2774678"/>
              <a:gd name="connsiteX1562" fmla="*/ 3711463 w 4297871"/>
              <a:gd name="connsiteY1562" fmla="*/ 2083963 h 2774678"/>
              <a:gd name="connsiteX1563" fmla="*/ 3711250 w 4297871"/>
              <a:gd name="connsiteY1563" fmla="*/ 2044918 h 2774678"/>
              <a:gd name="connsiteX1564" fmla="*/ 3829832 w 4297871"/>
              <a:gd name="connsiteY1564" fmla="*/ 2004852 h 2774678"/>
              <a:gd name="connsiteX1565" fmla="*/ 3836268 w 4297871"/>
              <a:gd name="connsiteY1565" fmla="*/ 2008176 h 2774678"/>
              <a:gd name="connsiteX1566" fmla="*/ 3840317 w 4297871"/>
              <a:gd name="connsiteY1566" fmla="*/ 2010776 h 2774678"/>
              <a:gd name="connsiteX1567" fmla="*/ 3845347 w 4297871"/>
              <a:gd name="connsiteY1567" fmla="*/ 2013632 h 2774678"/>
              <a:gd name="connsiteX1568" fmla="*/ 3850121 w 4297871"/>
              <a:gd name="connsiteY1568" fmla="*/ 2018620 h 2774678"/>
              <a:gd name="connsiteX1569" fmla="*/ 3854683 w 4297871"/>
              <a:gd name="connsiteY1569" fmla="*/ 2022413 h 2774678"/>
              <a:gd name="connsiteX1570" fmla="*/ 3856132 w 4297871"/>
              <a:gd name="connsiteY1570" fmla="*/ 2028679 h 2774678"/>
              <a:gd name="connsiteX1571" fmla="*/ 3852380 w 4297871"/>
              <a:gd name="connsiteY1571" fmla="*/ 2031833 h 2774678"/>
              <a:gd name="connsiteX1572" fmla="*/ 3850121 w 4297871"/>
              <a:gd name="connsiteY1572" fmla="*/ 2024800 h 2774678"/>
              <a:gd name="connsiteX1573" fmla="*/ 3847351 w 4297871"/>
              <a:gd name="connsiteY1573" fmla="*/ 2020196 h 2774678"/>
              <a:gd name="connsiteX1574" fmla="*/ 3841937 w 4297871"/>
              <a:gd name="connsiteY1574" fmla="*/ 2016275 h 2774678"/>
              <a:gd name="connsiteX1575" fmla="*/ 3835117 w 4297871"/>
              <a:gd name="connsiteY1575" fmla="*/ 2011203 h 2774678"/>
              <a:gd name="connsiteX1576" fmla="*/ 3826507 w 4297871"/>
              <a:gd name="connsiteY1576" fmla="*/ 2007707 h 2774678"/>
              <a:gd name="connsiteX1577" fmla="*/ 2389392 w 4297871"/>
              <a:gd name="connsiteY1577" fmla="*/ 1988666 h 2774678"/>
              <a:gd name="connsiteX1578" fmla="*/ 2394114 w 4297871"/>
              <a:gd name="connsiteY1578" fmla="*/ 1995344 h 2774678"/>
              <a:gd name="connsiteX1579" fmla="*/ 2393432 w 4297871"/>
              <a:gd name="connsiteY1579" fmla="*/ 2002335 h 2774678"/>
              <a:gd name="connsiteX1580" fmla="*/ 2389979 w 4297871"/>
              <a:gd name="connsiteY1580" fmla="*/ 2003827 h 2774678"/>
              <a:gd name="connsiteX1581" fmla="*/ 2390662 w 4297871"/>
              <a:gd name="connsiteY1581" fmla="*/ 2008516 h 2774678"/>
              <a:gd name="connsiteX1582" fmla="*/ 2393218 w 4297871"/>
              <a:gd name="connsiteY1582" fmla="*/ 2011201 h 2774678"/>
              <a:gd name="connsiteX1583" fmla="*/ 2393346 w 4297871"/>
              <a:gd name="connsiteY1583" fmla="*/ 2015080 h 2774678"/>
              <a:gd name="connsiteX1584" fmla="*/ 2390405 w 4297871"/>
              <a:gd name="connsiteY1584" fmla="*/ 2017552 h 2774678"/>
              <a:gd name="connsiteX1585" fmla="*/ 2385759 w 4297871"/>
              <a:gd name="connsiteY1585" fmla="*/ 2023775 h 2774678"/>
              <a:gd name="connsiteX1586" fmla="*/ 2381441 w 4297871"/>
              <a:gd name="connsiteY1586" fmla="*/ 2028051 h 2774678"/>
              <a:gd name="connsiteX1587" fmla="*/ 2376598 w 4297871"/>
              <a:gd name="connsiteY1587" fmla="*/ 2028594 h 2774678"/>
              <a:gd name="connsiteX1588" fmla="*/ 2376610 w 4297871"/>
              <a:gd name="connsiteY1588" fmla="*/ 2028665 h 2774678"/>
              <a:gd name="connsiteX1589" fmla="*/ 2376509 w 4297871"/>
              <a:gd name="connsiteY1589" fmla="*/ 2028678 h 2774678"/>
              <a:gd name="connsiteX1590" fmla="*/ 2375742 w 4297871"/>
              <a:gd name="connsiteY1590" fmla="*/ 2014312 h 2774678"/>
              <a:gd name="connsiteX1591" fmla="*/ 2372716 w 4297871"/>
              <a:gd name="connsiteY1591" fmla="*/ 2008899 h 2774678"/>
              <a:gd name="connsiteX1592" fmla="*/ 2379962 w 4297871"/>
              <a:gd name="connsiteY1592" fmla="*/ 2009837 h 2774678"/>
              <a:gd name="connsiteX1593" fmla="*/ 2379962 w 4297871"/>
              <a:gd name="connsiteY1593" fmla="*/ 2009836 h 2774678"/>
              <a:gd name="connsiteX1594" fmla="*/ 2372716 w 4297871"/>
              <a:gd name="connsiteY1594" fmla="*/ 2008899 h 2774678"/>
              <a:gd name="connsiteX1595" fmla="*/ 2373824 w 4297871"/>
              <a:gd name="connsiteY1595" fmla="*/ 2002420 h 2774678"/>
              <a:gd name="connsiteX1596" fmla="*/ 2375487 w 4297871"/>
              <a:gd name="connsiteY1596" fmla="*/ 2001525 h 2774678"/>
              <a:gd name="connsiteX1597" fmla="*/ 2375912 w 4297871"/>
              <a:gd name="connsiteY1597" fmla="*/ 1994449 h 2774678"/>
              <a:gd name="connsiteX1598" fmla="*/ 2379365 w 4297871"/>
              <a:gd name="connsiteY1598" fmla="*/ 1991125 h 2774678"/>
              <a:gd name="connsiteX1599" fmla="*/ 2382264 w 4297871"/>
              <a:gd name="connsiteY1599" fmla="*/ 1992318 h 2774678"/>
              <a:gd name="connsiteX1600" fmla="*/ 2382920 w 4297871"/>
              <a:gd name="connsiteY1600" fmla="*/ 1991980 h 2774678"/>
              <a:gd name="connsiteX1601" fmla="*/ 2431029 w 4297871"/>
              <a:gd name="connsiteY1601" fmla="*/ 1986480 h 2774678"/>
              <a:gd name="connsiteX1602" fmla="*/ 2433033 w 4297871"/>
              <a:gd name="connsiteY1602" fmla="*/ 1987801 h 2774678"/>
              <a:gd name="connsiteX1603" fmla="*/ 2476382 w 4297871"/>
              <a:gd name="connsiteY1603" fmla="*/ 2012012 h 2774678"/>
              <a:gd name="connsiteX1604" fmla="*/ 2477191 w 4297871"/>
              <a:gd name="connsiteY1604" fmla="*/ 2018918 h 2774678"/>
              <a:gd name="connsiteX1605" fmla="*/ 2494327 w 4297871"/>
              <a:gd name="connsiteY1605" fmla="*/ 2030810 h 2774678"/>
              <a:gd name="connsiteX1606" fmla="*/ 2488829 w 4297871"/>
              <a:gd name="connsiteY1606" fmla="*/ 2045516 h 2774678"/>
              <a:gd name="connsiteX1607" fmla="*/ 2489554 w 4297871"/>
              <a:gd name="connsiteY1607" fmla="*/ 2052293 h 2774678"/>
              <a:gd name="connsiteX1608" fmla="*/ 2497226 w 4297871"/>
              <a:gd name="connsiteY1608" fmla="*/ 2056598 h 2774678"/>
              <a:gd name="connsiteX1609" fmla="*/ 2497567 w 4297871"/>
              <a:gd name="connsiteY1609" fmla="*/ 2059710 h 2774678"/>
              <a:gd name="connsiteX1610" fmla="*/ 2494284 w 4297871"/>
              <a:gd name="connsiteY1610" fmla="*/ 2066956 h 2774678"/>
              <a:gd name="connsiteX1611" fmla="*/ 2494967 w 4297871"/>
              <a:gd name="connsiteY1611" fmla="*/ 2070579 h 2774678"/>
              <a:gd name="connsiteX1612" fmla="*/ 2494200 w 4297871"/>
              <a:gd name="connsiteY1612" fmla="*/ 2076291 h 2774678"/>
              <a:gd name="connsiteX1613" fmla="*/ 2498377 w 4297871"/>
              <a:gd name="connsiteY1613" fmla="*/ 2083835 h 2774678"/>
              <a:gd name="connsiteX1614" fmla="*/ 2503320 w 4297871"/>
              <a:gd name="connsiteY1614" fmla="*/ 2095728 h 2774678"/>
              <a:gd name="connsiteX1615" fmla="*/ 2507712 w 4297871"/>
              <a:gd name="connsiteY1615" fmla="*/ 2098371 h 2774678"/>
              <a:gd name="connsiteX1616" fmla="*/ 2498206 w 4297871"/>
              <a:gd name="connsiteY1616" fmla="*/ 2105361 h 2774678"/>
              <a:gd name="connsiteX1617" fmla="*/ 2485120 w 4297871"/>
              <a:gd name="connsiteY1617" fmla="*/ 2110050 h 2774678"/>
              <a:gd name="connsiteX1618" fmla="*/ 2477959 w 4297871"/>
              <a:gd name="connsiteY1618" fmla="*/ 2109837 h 2774678"/>
              <a:gd name="connsiteX1619" fmla="*/ 2473696 w 4297871"/>
              <a:gd name="connsiteY1619" fmla="*/ 2113460 h 2774678"/>
              <a:gd name="connsiteX1620" fmla="*/ 2465384 w 4297871"/>
              <a:gd name="connsiteY1620" fmla="*/ 2113759 h 2774678"/>
              <a:gd name="connsiteX1621" fmla="*/ 2462273 w 4297871"/>
              <a:gd name="connsiteY1621" fmla="*/ 2115293 h 2774678"/>
              <a:gd name="connsiteX1622" fmla="*/ 2447909 w 4297871"/>
              <a:gd name="connsiteY1622" fmla="*/ 2111883 h 2774678"/>
              <a:gd name="connsiteX1623" fmla="*/ 2438914 w 4297871"/>
              <a:gd name="connsiteY1623" fmla="*/ 2112863 h 2774678"/>
              <a:gd name="connsiteX1624" fmla="*/ 2435590 w 4297871"/>
              <a:gd name="connsiteY1624" fmla="*/ 2096410 h 2774678"/>
              <a:gd name="connsiteX1625" fmla="*/ 2431539 w 4297871"/>
              <a:gd name="connsiteY1625" fmla="*/ 2090783 h 2774678"/>
              <a:gd name="connsiteX1626" fmla="*/ 2429154 w 4297871"/>
              <a:gd name="connsiteY1626" fmla="*/ 2087458 h 2774678"/>
              <a:gd name="connsiteX1627" fmla="*/ 2417431 w 4297871"/>
              <a:gd name="connsiteY1627" fmla="*/ 2085199 h 2774678"/>
              <a:gd name="connsiteX1628" fmla="*/ 2412572 w 4297871"/>
              <a:gd name="connsiteY1628" fmla="*/ 2082601 h 2774678"/>
              <a:gd name="connsiteX1629" fmla="*/ 2410607 w 4297871"/>
              <a:gd name="connsiteY1629" fmla="*/ 2081495 h 2774678"/>
              <a:gd name="connsiteX1630" fmla="*/ 2403020 w 4297871"/>
              <a:gd name="connsiteY1630" fmla="*/ 2079492 h 2774678"/>
              <a:gd name="connsiteX1631" fmla="*/ 2398246 w 4297871"/>
              <a:gd name="connsiteY1631" fmla="*/ 2077489 h 2774678"/>
              <a:gd name="connsiteX1632" fmla="*/ 2393275 w 4297871"/>
              <a:gd name="connsiteY1632" fmla="*/ 2074429 h 2774678"/>
              <a:gd name="connsiteX1633" fmla="*/ 2386870 w 4297871"/>
              <a:gd name="connsiteY1633" fmla="*/ 2059411 h 2774678"/>
              <a:gd name="connsiteX1634" fmla="*/ 2379921 w 4297871"/>
              <a:gd name="connsiteY1634" fmla="*/ 2052719 h 2774678"/>
              <a:gd name="connsiteX1635" fmla="*/ 2377535 w 4297871"/>
              <a:gd name="connsiteY1635" fmla="*/ 2045771 h 2774678"/>
              <a:gd name="connsiteX1636" fmla="*/ 2378729 w 4297871"/>
              <a:gd name="connsiteY1636" fmla="*/ 2039548 h 2774678"/>
              <a:gd name="connsiteX1637" fmla="*/ 2376610 w 4297871"/>
              <a:gd name="connsiteY1637" fmla="*/ 2028665 h 2774678"/>
              <a:gd name="connsiteX1638" fmla="*/ 2381411 w 4297871"/>
              <a:gd name="connsiteY1638" fmla="*/ 2028081 h 2774678"/>
              <a:gd name="connsiteX1639" fmla="*/ 2381441 w 4297871"/>
              <a:gd name="connsiteY1639" fmla="*/ 2028051 h 2774678"/>
              <a:gd name="connsiteX1640" fmla="*/ 2381541 w 4297871"/>
              <a:gd name="connsiteY1640" fmla="*/ 2028040 h 2774678"/>
              <a:gd name="connsiteX1641" fmla="*/ 2385888 w 4297871"/>
              <a:gd name="connsiteY1641" fmla="*/ 2023735 h 2774678"/>
              <a:gd name="connsiteX1642" fmla="*/ 2390535 w 4297871"/>
              <a:gd name="connsiteY1642" fmla="*/ 2017511 h 2774678"/>
              <a:gd name="connsiteX1643" fmla="*/ 2393476 w 4297871"/>
              <a:gd name="connsiteY1643" fmla="*/ 2015039 h 2774678"/>
              <a:gd name="connsiteX1644" fmla="*/ 2393349 w 4297871"/>
              <a:gd name="connsiteY1644" fmla="*/ 2011160 h 2774678"/>
              <a:gd name="connsiteX1645" fmla="*/ 2390791 w 4297871"/>
              <a:gd name="connsiteY1645" fmla="*/ 2008474 h 2774678"/>
              <a:gd name="connsiteX1646" fmla="*/ 2390110 w 4297871"/>
              <a:gd name="connsiteY1646" fmla="*/ 2003785 h 2774678"/>
              <a:gd name="connsiteX1647" fmla="*/ 2393561 w 4297871"/>
              <a:gd name="connsiteY1647" fmla="*/ 2002294 h 2774678"/>
              <a:gd name="connsiteX1648" fmla="*/ 2394244 w 4297871"/>
              <a:gd name="connsiteY1648" fmla="*/ 1995304 h 2774678"/>
              <a:gd name="connsiteX1649" fmla="*/ 2389517 w 4297871"/>
              <a:gd name="connsiteY1649" fmla="*/ 1988619 h 2774678"/>
              <a:gd name="connsiteX1650" fmla="*/ 2393603 w 4297871"/>
              <a:gd name="connsiteY1650" fmla="*/ 1987243 h 2774678"/>
              <a:gd name="connsiteX1651" fmla="*/ 2406688 w 4297871"/>
              <a:gd name="connsiteY1651" fmla="*/ 1987414 h 2774678"/>
              <a:gd name="connsiteX1652" fmla="*/ 2428416 w 4297871"/>
              <a:gd name="connsiteY1652" fmla="*/ 1986577 h 2774678"/>
              <a:gd name="connsiteX1653" fmla="*/ 3607994 w 4297871"/>
              <a:gd name="connsiteY1653" fmla="*/ 1979658 h 2774678"/>
              <a:gd name="connsiteX1654" fmla="*/ 3627176 w 4297871"/>
              <a:gd name="connsiteY1654" fmla="*/ 1984517 h 2774678"/>
              <a:gd name="connsiteX1655" fmla="*/ 3629093 w 4297871"/>
              <a:gd name="connsiteY1655" fmla="*/ 1988865 h 2774678"/>
              <a:gd name="connsiteX1656" fmla="*/ 3632418 w 4297871"/>
              <a:gd name="connsiteY1656" fmla="*/ 2008089 h 2774678"/>
              <a:gd name="connsiteX1657" fmla="*/ 3644779 w 4297871"/>
              <a:gd name="connsiteY1657" fmla="*/ 2015207 h 2774678"/>
              <a:gd name="connsiteX1658" fmla="*/ 3654753 w 4297871"/>
              <a:gd name="connsiteY1658" fmla="*/ 2002590 h 2774678"/>
              <a:gd name="connsiteX1659" fmla="*/ 3668479 w 4297871"/>
              <a:gd name="connsiteY1659" fmla="*/ 1995430 h 2774678"/>
              <a:gd name="connsiteX1660" fmla="*/ 3679091 w 4297871"/>
              <a:gd name="connsiteY1660" fmla="*/ 1995430 h 2774678"/>
              <a:gd name="connsiteX1661" fmla="*/ 3689322 w 4297871"/>
              <a:gd name="connsiteY1661" fmla="*/ 1999564 h 2774678"/>
              <a:gd name="connsiteX1662" fmla="*/ 3698188 w 4297871"/>
              <a:gd name="connsiteY1662" fmla="*/ 2003827 h 2774678"/>
              <a:gd name="connsiteX1663" fmla="*/ 3711018 w 4297871"/>
              <a:gd name="connsiteY1663" fmla="*/ 2006086 h 2774678"/>
              <a:gd name="connsiteX1664" fmla="*/ 3711230 w 4297871"/>
              <a:gd name="connsiteY1664" fmla="*/ 2044874 h 2774678"/>
              <a:gd name="connsiteX1665" fmla="*/ 3711445 w 4297871"/>
              <a:gd name="connsiteY1665" fmla="*/ 2083918 h 2774678"/>
              <a:gd name="connsiteX1666" fmla="*/ 3700787 w 4297871"/>
              <a:gd name="connsiteY1666" fmla="*/ 2074072 h 2774678"/>
              <a:gd name="connsiteX1667" fmla="*/ 3688640 w 4297871"/>
              <a:gd name="connsiteY1667" fmla="*/ 2071642 h 2774678"/>
              <a:gd name="connsiteX1668" fmla="*/ 3685699 w 4297871"/>
              <a:gd name="connsiteY1668" fmla="*/ 2075053 h 2774678"/>
              <a:gd name="connsiteX1669" fmla="*/ 3670568 w 4297871"/>
              <a:gd name="connsiteY1669" fmla="*/ 2075436 h 2774678"/>
              <a:gd name="connsiteX1670" fmla="*/ 3675640 w 4297871"/>
              <a:gd name="connsiteY1670" fmla="*/ 2065675 h 2774678"/>
              <a:gd name="connsiteX1671" fmla="*/ 3683184 w 4297871"/>
              <a:gd name="connsiteY1671" fmla="*/ 2062350 h 2774678"/>
              <a:gd name="connsiteX1672" fmla="*/ 3680073 w 4297871"/>
              <a:gd name="connsiteY1672" fmla="*/ 2049349 h 2774678"/>
              <a:gd name="connsiteX1673" fmla="*/ 3674317 w 4297871"/>
              <a:gd name="connsiteY1673" fmla="*/ 2039333 h 2774678"/>
              <a:gd name="connsiteX1674" fmla="*/ 3651130 w 4297871"/>
              <a:gd name="connsiteY1674" fmla="*/ 2029231 h 2774678"/>
              <a:gd name="connsiteX1675" fmla="*/ 3641284 w 4297871"/>
              <a:gd name="connsiteY1675" fmla="*/ 2028250 h 2774678"/>
              <a:gd name="connsiteX1676" fmla="*/ 3623339 w 4297871"/>
              <a:gd name="connsiteY1676" fmla="*/ 2017253 h 2774678"/>
              <a:gd name="connsiteX1677" fmla="*/ 3619801 w 4297871"/>
              <a:gd name="connsiteY1677" fmla="*/ 2023050 h 2774678"/>
              <a:gd name="connsiteX1678" fmla="*/ 3615198 w 4297871"/>
              <a:gd name="connsiteY1678" fmla="*/ 2024116 h 2774678"/>
              <a:gd name="connsiteX1679" fmla="*/ 3612470 w 4297871"/>
              <a:gd name="connsiteY1679" fmla="*/ 2019768 h 2774678"/>
              <a:gd name="connsiteX1680" fmla="*/ 3612427 w 4297871"/>
              <a:gd name="connsiteY1680" fmla="*/ 2014610 h 2774678"/>
              <a:gd name="connsiteX1681" fmla="*/ 3603305 w 4297871"/>
              <a:gd name="connsiteY1681" fmla="*/ 2008771 h 2774678"/>
              <a:gd name="connsiteX1682" fmla="*/ 3616177 w 4297871"/>
              <a:gd name="connsiteY1682" fmla="*/ 2004508 h 2774678"/>
              <a:gd name="connsiteX1683" fmla="*/ 3624703 w 4297871"/>
              <a:gd name="connsiteY1683" fmla="*/ 2004721 h 2774678"/>
              <a:gd name="connsiteX1684" fmla="*/ 3623722 w 4297871"/>
              <a:gd name="connsiteY1684" fmla="*/ 2001567 h 2774678"/>
              <a:gd name="connsiteX1685" fmla="*/ 3606246 w 4297871"/>
              <a:gd name="connsiteY1685" fmla="*/ 2001524 h 2774678"/>
              <a:gd name="connsiteX1686" fmla="*/ 3601515 w 4297871"/>
              <a:gd name="connsiteY1686" fmla="*/ 1994449 h 2774678"/>
              <a:gd name="connsiteX1687" fmla="*/ 3590816 w 4297871"/>
              <a:gd name="connsiteY1687" fmla="*/ 1992275 h 2774678"/>
              <a:gd name="connsiteX1688" fmla="*/ 3585744 w 4297871"/>
              <a:gd name="connsiteY1688" fmla="*/ 1986393 h 2774678"/>
              <a:gd name="connsiteX1689" fmla="*/ 3601856 w 4297871"/>
              <a:gd name="connsiteY1689" fmla="*/ 1983537 h 2774678"/>
              <a:gd name="connsiteX1690" fmla="*/ 1125034 w 4297871"/>
              <a:gd name="connsiteY1690" fmla="*/ 1976975 h 2774678"/>
              <a:gd name="connsiteX1691" fmla="*/ 1125038 w 4297871"/>
              <a:gd name="connsiteY1691" fmla="*/ 1976995 h 2774678"/>
              <a:gd name="connsiteX1692" fmla="*/ 1125033 w 4297871"/>
              <a:gd name="connsiteY1692" fmla="*/ 1976997 h 2774678"/>
              <a:gd name="connsiteX1693" fmla="*/ 1125030 w 4297871"/>
              <a:gd name="connsiteY1693" fmla="*/ 1976977 h 2774678"/>
              <a:gd name="connsiteX1694" fmla="*/ 1226664 w 4297871"/>
              <a:gd name="connsiteY1694" fmla="*/ 1960313 h 2774678"/>
              <a:gd name="connsiteX1695" fmla="*/ 1226703 w 4297871"/>
              <a:gd name="connsiteY1695" fmla="*/ 1960350 h 2774678"/>
              <a:gd name="connsiteX1696" fmla="*/ 1226721 w 4297871"/>
              <a:gd name="connsiteY1696" fmla="*/ 1960412 h 2774678"/>
              <a:gd name="connsiteX1697" fmla="*/ 1226637 w 4297871"/>
              <a:gd name="connsiteY1697" fmla="*/ 1960331 h 2774678"/>
              <a:gd name="connsiteX1698" fmla="*/ 1083333 w 4297871"/>
              <a:gd name="connsiteY1698" fmla="*/ 1958761 h 2774678"/>
              <a:gd name="connsiteX1699" fmla="*/ 1083337 w 4297871"/>
              <a:gd name="connsiteY1699" fmla="*/ 1958768 h 2774678"/>
              <a:gd name="connsiteX1700" fmla="*/ 1095315 w 4297871"/>
              <a:gd name="connsiteY1700" fmla="*/ 1965545 h 2774678"/>
              <a:gd name="connsiteX1701" fmla="*/ 1097531 w 4297871"/>
              <a:gd name="connsiteY1701" fmla="*/ 1965375 h 2774678"/>
              <a:gd name="connsiteX1702" fmla="*/ 1100430 w 4297871"/>
              <a:gd name="connsiteY1702" fmla="*/ 1970490 h 2774678"/>
              <a:gd name="connsiteX1703" fmla="*/ 1110574 w 4297871"/>
              <a:gd name="connsiteY1703" fmla="*/ 1972152 h 2774678"/>
              <a:gd name="connsiteX1704" fmla="*/ 1113984 w 4297871"/>
              <a:gd name="connsiteY1704" fmla="*/ 1970277 h 2774678"/>
              <a:gd name="connsiteX1705" fmla="*/ 1119866 w 4297871"/>
              <a:gd name="connsiteY1705" fmla="*/ 1974198 h 2774678"/>
              <a:gd name="connsiteX1706" fmla="*/ 1124981 w 4297871"/>
              <a:gd name="connsiteY1706" fmla="*/ 1977011 h 2774678"/>
              <a:gd name="connsiteX1707" fmla="*/ 1125033 w 4297871"/>
              <a:gd name="connsiteY1707" fmla="*/ 1976997 h 2774678"/>
              <a:gd name="connsiteX1708" fmla="*/ 1126691 w 4297871"/>
              <a:gd name="connsiteY1708" fmla="*/ 1986013 h 2774678"/>
              <a:gd name="connsiteX1709" fmla="*/ 1122983 w 4297871"/>
              <a:gd name="connsiteY1709" fmla="*/ 1993729 h 2774678"/>
              <a:gd name="connsiteX1710" fmla="*/ 1122987 w 4297871"/>
              <a:gd name="connsiteY1710" fmla="*/ 1993724 h 2774678"/>
              <a:gd name="connsiteX1711" fmla="*/ 1126695 w 4297871"/>
              <a:gd name="connsiteY1711" fmla="*/ 1986009 h 2774678"/>
              <a:gd name="connsiteX1712" fmla="*/ 1125038 w 4297871"/>
              <a:gd name="connsiteY1712" fmla="*/ 1976995 h 2774678"/>
              <a:gd name="connsiteX1713" fmla="*/ 1128350 w 4297871"/>
              <a:gd name="connsiteY1713" fmla="*/ 1976074 h 2774678"/>
              <a:gd name="connsiteX1714" fmla="*/ 1136277 w 4297871"/>
              <a:gd name="connsiteY1714" fmla="*/ 1981700 h 2774678"/>
              <a:gd name="connsiteX1715" fmla="*/ 1140070 w 4297871"/>
              <a:gd name="connsiteY1715" fmla="*/ 1987284 h 2774678"/>
              <a:gd name="connsiteX1716" fmla="*/ 1145603 w 4297871"/>
              <a:gd name="connsiteY1716" fmla="*/ 1990348 h 2774678"/>
              <a:gd name="connsiteX1717" fmla="*/ 1152522 w 4297871"/>
              <a:gd name="connsiteY1717" fmla="*/ 2002594 h 2774678"/>
              <a:gd name="connsiteX1718" fmla="*/ 1152530 w 4297871"/>
              <a:gd name="connsiteY1718" fmla="*/ 2002596 h 2774678"/>
              <a:gd name="connsiteX1719" fmla="*/ 1152646 w 4297871"/>
              <a:gd name="connsiteY1719" fmla="*/ 2002800 h 2774678"/>
              <a:gd name="connsiteX1720" fmla="*/ 1161553 w 4297871"/>
              <a:gd name="connsiteY1720" fmla="*/ 2004291 h 2774678"/>
              <a:gd name="connsiteX1721" fmla="*/ 1168118 w 4297871"/>
              <a:gd name="connsiteY1721" fmla="*/ 2001137 h 2774678"/>
              <a:gd name="connsiteX1722" fmla="*/ 1172423 w 4297871"/>
              <a:gd name="connsiteY1722" fmla="*/ 2003183 h 2774678"/>
              <a:gd name="connsiteX1723" fmla="*/ 1179585 w 4297871"/>
              <a:gd name="connsiteY1723" fmla="*/ 2002160 h 2774678"/>
              <a:gd name="connsiteX1724" fmla="*/ 1188565 w 4297871"/>
              <a:gd name="connsiteY1724" fmla="*/ 2007632 h 2774678"/>
              <a:gd name="connsiteX1725" fmla="*/ 1180909 w 4297871"/>
              <a:gd name="connsiteY1725" fmla="*/ 2019644 h 2774678"/>
              <a:gd name="connsiteX1726" fmla="*/ 1181151 w 4297871"/>
              <a:gd name="connsiteY1726" fmla="*/ 2019664 h 2774678"/>
              <a:gd name="connsiteX1727" fmla="*/ 1181033 w 4297871"/>
              <a:gd name="connsiteY1727" fmla="*/ 2019850 h 2774678"/>
              <a:gd name="connsiteX1728" fmla="*/ 1184613 w 4297871"/>
              <a:gd name="connsiteY1728" fmla="*/ 2020148 h 2774678"/>
              <a:gd name="connsiteX1729" fmla="*/ 1190384 w 4297871"/>
              <a:gd name="connsiteY1729" fmla="*/ 2026248 h 2774678"/>
              <a:gd name="connsiteX1730" fmla="*/ 1179673 w 4297871"/>
              <a:gd name="connsiteY1730" fmla="*/ 2025697 h 2774678"/>
              <a:gd name="connsiteX1731" fmla="*/ 1178053 w 4297871"/>
              <a:gd name="connsiteY1731" fmla="*/ 2027488 h 2774678"/>
              <a:gd name="connsiteX1732" fmla="*/ 1168251 w 4297871"/>
              <a:gd name="connsiteY1732" fmla="*/ 2029789 h 2774678"/>
              <a:gd name="connsiteX1733" fmla="*/ 1154568 w 4297871"/>
              <a:gd name="connsiteY1733" fmla="*/ 2037888 h 2774678"/>
              <a:gd name="connsiteX1734" fmla="*/ 1153716 w 4297871"/>
              <a:gd name="connsiteY1734" fmla="*/ 2043472 h 2774678"/>
              <a:gd name="connsiteX1735" fmla="*/ 1150690 w 4297871"/>
              <a:gd name="connsiteY1735" fmla="*/ 2047606 h 2774678"/>
              <a:gd name="connsiteX1736" fmla="*/ 1151883 w 4297871"/>
              <a:gd name="connsiteY1736" fmla="*/ 2054086 h 2774678"/>
              <a:gd name="connsiteX1737" fmla="*/ 1144680 w 4297871"/>
              <a:gd name="connsiteY1737" fmla="*/ 2057538 h 2774678"/>
              <a:gd name="connsiteX1738" fmla="*/ 1144680 w 4297871"/>
              <a:gd name="connsiteY1738" fmla="*/ 2062567 h 2774678"/>
              <a:gd name="connsiteX1739" fmla="*/ 1141525 w 4297871"/>
              <a:gd name="connsiteY1739" fmla="*/ 2064742 h 2774678"/>
              <a:gd name="connsiteX1740" fmla="*/ 1146513 w 4297871"/>
              <a:gd name="connsiteY1740" fmla="*/ 2075526 h 2774678"/>
              <a:gd name="connsiteX1741" fmla="*/ 1146556 w 4297871"/>
              <a:gd name="connsiteY1741" fmla="*/ 2075574 h 2774678"/>
              <a:gd name="connsiteX1742" fmla="*/ 1146575 w 4297871"/>
              <a:gd name="connsiteY1742" fmla="*/ 2075614 h 2774678"/>
              <a:gd name="connsiteX1743" fmla="*/ 1153155 w 4297871"/>
              <a:gd name="connsiteY1743" fmla="*/ 2082827 h 2774678"/>
              <a:gd name="connsiteX1744" fmla="*/ 1150647 w 4297871"/>
              <a:gd name="connsiteY1744" fmla="*/ 2087972 h 2774678"/>
              <a:gd name="connsiteX1745" fmla="*/ 1150749 w 4297871"/>
              <a:gd name="connsiteY1745" fmla="*/ 2087980 h 2774678"/>
              <a:gd name="connsiteX1746" fmla="*/ 1150710 w 4297871"/>
              <a:gd name="connsiteY1746" fmla="*/ 2088061 h 2774678"/>
              <a:gd name="connsiteX1747" fmla="*/ 1158637 w 4297871"/>
              <a:gd name="connsiteY1747" fmla="*/ 2088742 h 2774678"/>
              <a:gd name="connsiteX1748" fmla="*/ 1163093 w 4297871"/>
              <a:gd name="connsiteY1748" fmla="*/ 2095090 h 2774678"/>
              <a:gd name="connsiteX1749" fmla="*/ 1163094 w 4297871"/>
              <a:gd name="connsiteY1749" fmla="*/ 2095090 h 2774678"/>
              <a:gd name="connsiteX1750" fmla="*/ 1163156 w 4297871"/>
              <a:gd name="connsiteY1750" fmla="*/ 2095179 h 2774678"/>
              <a:gd name="connsiteX1751" fmla="*/ 1173723 w 4297871"/>
              <a:gd name="connsiteY1751" fmla="*/ 2095477 h 2774678"/>
              <a:gd name="connsiteX1752" fmla="*/ 1183461 w 4297871"/>
              <a:gd name="connsiteY1752" fmla="*/ 2088407 h 2774678"/>
              <a:gd name="connsiteX1753" fmla="*/ 1182657 w 4297871"/>
              <a:gd name="connsiteY1753" fmla="*/ 2106599 h 2774678"/>
              <a:gd name="connsiteX1754" fmla="*/ 1182720 w 4297871"/>
              <a:gd name="connsiteY1754" fmla="*/ 2106616 h 2774678"/>
              <a:gd name="connsiteX1755" fmla="*/ 1182718 w 4297871"/>
              <a:gd name="connsiteY1755" fmla="*/ 2106688 h 2774678"/>
              <a:gd name="connsiteX1756" fmla="*/ 1188131 w 4297871"/>
              <a:gd name="connsiteY1756" fmla="*/ 2108094 h 2774678"/>
              <a:gd name="connsiteX1757" fmla="*/ 1194854 w 4297871"/>
              <a:gd name="connsiteY1757" fmla="*/ 2106010 h 2774678"/>
              <a:gd name="connsiteX1758" fmla="*/ 1194879 w 4297871"/>
              <a:gd name="connsiteY1758" fmla="*/ 2106057 h 2774678"/>
              <a:gd name="connsiteX1759" fmla="*/ 1194819 w 4297871"/>
              <a:gd name="connsiteY1759" fmla="*/ 2106049 h 2774678"/>
              <a:gd name="connsiteX1760" fmla="*/ 1205090 w 4297871"/>
              <a:gd name="connsiteY1760" fmla="*/ 2125489 h 2774678"/>
              <a:gd name="connsiteX1761" fmla="*/ 1202563 w 4297871"/>
              <a:gd name="connsiteY1761" fmla="*/ 2129574 h 2774678"/>
              <a:gd name="connsiteX1762" fmla="*/ 1201966 w 4297871"/>
              <a:gd name="connsiteY1762" fmla="*/ 2138141 h 2774678"/>
              <a:gd name="connsiteX1763" fmla="*/ 1201752 w 4297871"/>
              <a:gd name="connsiteY1763" fmla="*/ 2148542 h 2774678"/>
              <a:gd name="connsiteX1764" fmla="*/ 1197064 w 4297871"/>
              <a:gd name="connsiteY1764" fmla="*/ 2154680 h 2774678"/>
              <a:gd name="connsiteX1765" fmla="*/ 1197107 w 4297871"/>
              <a:gd name="connsiteY1765" fmla="*/ 2154773 h 2774678"/>
              <a:gd name="connsiteX1766" fmla="*/ 1197078 w 4297871"/>
              <a:gd name="connsiteY1766" fmla="*/ 2154812 h 2774678"/>
              <a:gd name="connsiteX1767" fmla="*/ 1199168 w 4297871"/>
              <a:gd name="connsiteY1767" fmla="*/ 2159284 h 2774678"/>
              <a:gd name="connsiteX1768" fmla="*/ 1196467 w 4297871"/>
              <a:gd name="connsiteY1768" fmla="*/ 2163376 h 2774678"/>
              <a:gd name="connsiteX1769" fmla="*/ 1196510 w 4297871"/>
              <a:gd name="connsiteY1769" fmla="*/ 2163463 h 2774678"/>
              <a:gd name="connsiteX1770" fmla="*/ 1196481 w 4297871"/>
              <a:gd name="connsiteY1770" fmla="*/ 2163508 h 2774678"/>
              <a:gd name="connsiteX1771" fmla="*/ 1201598 w 4297871"/>
              <a:gd name="connsiteY1771" fmla="*/ 2173825 h 2774678"/>
              <a:gd name="connsiteX1772" fmla="*/ 1194081 w 4297871"/>
              <a:gd name="connsiteY1772" fmla="*/ 2187288 h 2774678"/>
              <a:gd name="connsiteX1773" fmla="*/ 1190884 w 4297871"/>
              <a:gd name="connsiteY1773" fmla="*/ 2193682 h 2774678"/>
              <a:gd name="connsiteX1774" fmla="*/ 1184746 w 4297871"/>
              <a:gd name="connsiteY1774" fmla="*/ 2196879 h 2774678"/>
              <a:gd name="connsiteX1775" fmla="*/ 1172768 w 4297871"/>
              <a:gd name="connsiteY1775" fmla="*/ 2189718 h 2774678"/>
              <a:gd name="connsiteX1776" fmla="*/ 1171744 w 4297871"/>
              <a:gd name="connsiteY1776" fmla="*/ 2184603 h 2774678"/>
              <a:gd name="connsiteX1777" fmla="*/ 1148047 w 4297871"/>
              <a:gd name="connsiteY1777" fmla="*/ 2172156 h 2774678"/>
              <a:gd name="connsiteX1778" fmla="*/ 1126606 w 4297871"/>
              <a:gd name="connsiteY1778" fmla="*/ 2158644 h 2774678"/>
              <a:gd name="connsiteX1779" fmla="*/ 1117399 w 4297871"/>
              <a:gd name="connsiteY1779" fmla="*/ 2151057 h 2774678"/>
              <a:gd name="connsiteX1780" fmla="*/ 1112454 w 4297871"/>
              <a:gd name="connsiteY1780" fmla="*/ 2140912 h 2774678"/>
              <a:gd name="connsiteX1781" fmla="*/ 1114416 w 4297871"/>
              <a:gd name="connsiteY1781" fmla="*/ 2137375 h 2774678"/>
              <a:gd name="connsiteX1782" fmla="*/ 1104313 w 4297871"/>
              <a:gd name="connsiteY1782" fmla="*/ 2121390 h 2774678"/>
              <a:gd name="connsiteX1783" fmla="*/ 1092549 w 4297871"/>
              <a:gd name="connsiteY1783" fmla="*/ 2099054 h 2774678"/>
              <a:gd name="connsiteX1784" fmla="*/ 1081253 w 4297871"/>
              <a:gd name="connsiteY1784" fmla="*/ 2075099 h 2774678"/>
              <a:gd name="connsiteX1785" fmla="*/ 1076351 w 4297871"/>
              <a:gd name="connsiteY1785" fmla="*/ 2069644 h 2774678"/>
              <a:gd name="connsiteX1786" fmla="*/ 1072601 w 4297871"/>
              <a:gd name="connsiteY1786" fmla="*/ 2060820 h 2774678"/>
              <a:gd name="connsiteX1787" fmla="*/ 1063309 w 4297871"/>
              <a:gd name="connsiteY1787" fmla="*/ 2053020 h 2774678"/>
              <a:gd name="connsiteX1788" fmla="*/ 1054783 w 4297871"/>
              <a:gd name="connsiteY1788" fmla="*/ 2048203 h 2774678"/>
              <a:gd name="connsiteX1789" fmla="*/ 1058662 w 4297871"/>
              <a:gd name="connsiteY1789" fmla="*/ 2042875 h 2774678"/>
              <a:gd name="connsiteX1790" fmla="*/ 1052866 w 4297871"/>
              <a:gd name="connsiteY1790" fmla="*/ 2031494 h 2774678"/>
              <a:gd name="connsiteX1791" fmla="*/ 1056573 w 4297871"/>
              <a:gd name="connsiteY1791" fmla="*/ 2023139 h 2774678"/>
              <a:gd name="connsiteX1792" fmla="*/ 1066092 w 4297871"/>
              <a:gd name="connsiteY1792" fmla="*/ 2015662 h 2774678"/>
              <a:gd name="connsiteX1793" fmla="*/ 1067348 w 4297871"/>
              <a:gd name="connsiteY1793" fmla="*/ 2019951 h 2774678"/>
              <a:gd name="connsiteX1794" fmla="*/ 1067528 w 4297871"/>
              <a:gd name="connsiteY1794" fmla="*/ 2020582 h 2774678"/>
              <a:gd name="connsiteX1795" fmla="*/ 1065399 w 4297871"/>
              <a:gd name="connsiteY1795" fmla="*/ 2022365 h 2774678"/>
              <a:gd name="connsiteX1796" fmla="*/ 1064118 w 4297871"/>
              <a:gd name="connsiteY1796" fmla="*/ 2023438 h 2774678"/>
              <a:gd name="connsiteX1797" fmla="*/ 1064459 w 4297871"/>
              <a:gd name="connsiteY1797" fmla="*/ 2027786 h 2774678"/>
              <a:gd name="connsiteX1798" fmla="*/ 1069403 w 4297871"/>
              <a:gd name="connsiteY1798" fmla="*/ 2026848 h 2774678"/>
              <a:gd name="connsiteX1799" fmla="*/ 1074219 w 4297871"/>
              <a:gd name="connsiteY1799" fmla="*/ 2028127 h 2774678"/>
              <a:gd name="connsiteX1800" fmla="*/ 1079250 w 4297871"/>
              <a:gd name="connsiteY1800" fmla="*/ 2034137 h 2774678"/>
              <a:gd name="connsiteX1801" fmla="*/ 1085985 w 4297871"/>
              <a:gd name="connsiteY1801" fmla="*/ 2029235 h 2774678"/>
              <a:gd name="connsiteX1802" fmla="*/ 1085985 w 4297871"/>
              <a:gd name="connsiteY1802" fmla="*/ 2029234 h 2774678"/>
              <a:gd name="connsiteX1803" fmla="*/ 1085988 w 4297871"/>
              <a:gd name="connsiteY1803" fmla="*/ 2029231 h 2774678"/>
              <a:gd name="connsiteX1804" fmla="*/ 1088247 w 4297871"/>
              <a:gd name="connsiteY1804" fmla="*/ 2021218 h 2774678"/>
              <a:gd name="connsiteX1805" fmla="*/ 1095577 w 4297871"/>
              <a:gd name="connsiteY1805" fmla="*/ 2010863 h 2774678"/>
              <a:gd name="connsiteX1806" fmla="*/ 1109940 w 4297871"/>
              <a:gd name="connsiteY1806" fmla="*/ 2006175 h 2774678"/>
              <a:gd name="connsiteX1807" fmla="*/ 1109943 w 4297871"/>
              <a:gd name="connsiteY1807" fmla="*/ 2006171 h 2774678"/>
              <a:gd name="connsiteX1808" fmla="*/ 1109944 w 4297871"/>
              <a:gd name="connsiteY1808" fmla="*/ 2006171 h 2774678"/>
              <a:gd name="connsiteX1809" fmla="*/ 1120371 w 4297871"/>
              <a:gd name="connsiteY1809" fmla="*/ 1996221 h 2774678"/>
              <a:gd name="connsiteX1810" fmla="*/ 1109943 w 4297871"/>
              <a:gd name="connsiteY1810" fmla="*/ 2006171 h 2774678"/>
              <a:gd name="connsiteX1811" fmla="*/ 1095579 w 4297871"/>
              <a:gd name="connsiteY1811" fmla="*/ 2010859 h 2774678"/>
              <a:gd name="connsiteX1812" fmla="*/ 1095577 w 4297871"/>
              <a:gd name="connsiteY1812" fmla="*/ 2010863 h 2774678"/>
              <a:gd name="connsiteX1813" fmla="*/ 1095575 w 4297871"/>
              <a:gd name="connsiteY1813" fmla="*/ 2010864 h 2774678"/>
              <a:gd name="connsiteX1814" fmla="*/ 1088244 w 4297871"/>
              <a:gd name="connsiteY1814" fmla="*/ 2021221 h 2774678"/>
              <a:gd name="connsiteX1815" fmla="*/ 1085985 w 4297871"/>
              <a:gd name="connsiteY1815" fmla="*/ 2029234 h 2774678"/>
              <a:gd name="connsiteX1816" fmla="*/ 1079254 w 4297871"/>
              <a:gd name="connsiteY1816" fmla="*/ 2034133 h 2774678"/>
              <a:gd name="connsiteX1817" fmla="*/ 1074224 w 4297871"/>
              <a:gd name="connsiteY1817" fmla="*/ 2028123 h 2774678"/>
              <a:gd name="connsiteX1818" fmla="*/ 1069408 w 4297871"/>
              <a:gd name="connsiteY1818" fmla="*/ 2026844 h 2774678"/>
              <a:gd name="connsiteX1819" fmla="*/ 1064464 w 4297871"/>
              <a:gd name="connsiteY1819" fmla="*/ 2027782 h 2774678"/>
              <a:gd name="connsiteX1820" fmla="*/ 1064124 w 4297871"/>
              <a:gd name="connsiteY1820" fmla="*/ 2023434 h 2774678"/>
              <a:gd name="connsiteX1821" fmla="*/ 1065399 w 4297871"/>
              <a:gd name="connsiteY1821" fmla="*/ 2022365 h 2774678"/>
              <a:gd name="connsiteX1822" fmla="*/ 1067528 w 4297871"/>
              <a:gd name="connsiteY1822" fmla="*/ 2020582 h 2774678"/>
              <a:gd name="connsiteX1823" fmla="*/ 1067528 w 4297871"/>
              <a:gd name="connsiteY1823" fmla="*/ 2020582 h 2774678"/>
              <a:gd name="connsiteX1824" fmla="*/ 1067533 w 4297871"/>
              <a:gd name="connsiteY1824" fmla="*/ 2020578 h 2774678"/>
              <a:gd name="connsiteX1825" fmla="*/ 1067348 w 4297871"/>
              <a:gd name="connsiteY1825" fmla="*/ 2019951 h 2774678"/>
              <a:gd name="connsiteX1826" fmla="*/ 1066122 w 4297871"/>
              <a:gd name="connsiteY1826" fmla="*/ 2015638 h 2774678"/>
              <a:gd name="connsiteX1827" fmla="*/ 1066092 w 4297871"/>
              <a:gd name="connsiteY1827" fmla="*/ 2015662 h 2774678"/>
              <a:gd name="connsiteX1828" fmla="*/ 1066083 w 4297871"/>
              <a:gd name="connsiteY1828" fmla="*/ 2015634 h 2774678"/>
              <a:gd name="connsiteX1829" fmla="*/ 1072434 w 4297871"/>
              <a:gd name="connsiteY1829" fmla="*/ 2006767 h 2774678"/>
              <a:gd name="connsiteX1830" fmla="*/ 1069835 w 4297871"/>
              <a:gd name="connsiteY1830" fmla="*/ 2001568 h 2774678"/>
              <a:gd name="connsiteX1831" fmla="*/ 1065273 w 4297871"/>
              <a:gd name="connsiteY1831" fmla="*/ 2007066 h 2774678"/>
              <a:gd name="connsiteX1832" fmla="*/ 1058112 w 4297871"/>
              <a:gd name="connsiteY1832" fmla="*/ 2001866 h 2774678"/>
              <a:gd name="connsiteX1833" fmla="*/ 1060542 w 4297871"/>
              <a:gd name="connsiteY1833" fmla="*/ 1998499 h 2774678"/>
              <a:gd name="connsiteX1834" fmla="*/ 1058538 w 4297871"/>
              <a:gd name="connsiteY1834" fmla="*/ 1987714 h 2774678"/>
              <a:gd name="connsiteX1835" fmla="*/ 1062716 w 4297871"/>
              <a:gd name="connsiteY1835" fmla="*/ 1985924 h 2774678"/>
              <a:gd name="connsiteX1836" fmla="*/ 1064933 w 4297871"/>
              <a:gd name="connsiteY1836" fmla="*/ 1978507 h 2774678"/>
              <a:gd name="connsiteX1837" fmla="*/ 1069450 w 4297871"/>
              <a:gd name="connsiteY1837" fmla="*/ 1970878 h 2774678"/>
              <a:gd name="connsiteX1838" fmla="*/ 1068599 w 4297871"/>
              <a:gd name="connsiteY1838" fmla="*/ 1966018 h 2774678"/>
              <a:gd name="connsiteX1839" fmla="*/ 1075161 w 4297871"/>
              <a:gd name="connsiteY1839" fmla="*/ 1963461 h 2774678"/>
              <a:gd name="connsiteX1840" fmla="*/ 3520528 w 4297871"/>
              <a:gd name="connsiteY1840" fmla="*/ 1955746 h 2774678"/>
              <a:gd name="connsiteX1841" fmla="*/ 3522701 w 4297871"/>
              <a:gd name="connsiteY1841" fmla="*/ 1958345 h 2774678"/>
              <a:gd name="connsiteX1842" fmla="*/ 3513111 w 4297871"/>
              <a:gd name="connsiteY1842" fmla="*/ 1970110 h 2774678"/>
              <a:gd name="connsiteX1843" fmla="*/ 3504116 w 4297871"/>
              <a:gd name="connsiteY1843" fmla="*/ 1972411 h 2774678"/>
              <a:gd name="connsiteX1844" fmla="*/ 3492608 w 4297871"/>
              <a:gd name="connsiteY1844" fmla="*/ 1970110 h 2774678"/>
              <a:gd name="connsiteX1845" fmla="*/ 3472703 w 4297871"/>
              <a:gd name="connsiteY1845" fmla="*/ 1970707 h 2774678"/>
              <a:gd name="connsiteX1846" fmla="*/ 3462259 w 4297871"/>
              <a:gd name="connsiteY1846" fmla="*/ 1972411 h 2774678"/>
              <a:gd name="connsiteX1847" fmla="*/ 3460554 w 4297871"/>
              <a:gd name="connsiteY1847" fmla="*/ 1981405 h 2774678"/>
              <a:gd name="connsiteX1848" fmla="*/ 3471253 w 4297871"/>
              <a:gd name="connsiteY1848" fmla="*/ 1991977 h 2774678"/>
              <a:gd name="connsiteX1849" fmla="*/ 3477690 w 4297871"/>
              <a:gd name="connsiteY1849" fmla="*/ 1986606 h 2774678"/>
              <a:gd name="connsiteX1850" fmla="*/ 3499982 w 4297871"/>
              <a:gd name="connsiteY1850" fmla="*/ 1982557 h 2774678"/>
              <a:gd name="connsiteX1851" fmla="*/ 3499002 w 4297871"/>
              <a:gd name="connsiteY1851" fmla="*/ 1988012 h 2774678"/>
              <a:gd name="connsiteX1852" fmla="*/ 3493802 w 4297871"/>
              <a:gd name="connsiteY1852" fmla="*/ 1986307 h 2774678"/>
              <a:gd name="connsiteX1853" fmla="*/ 3488602 w 4297871"/>
              <a:gd name="connsiteY1853" fmla="*/ 1993255 h 2774678"/>
              <a:gd name="connsiteX1854" fmla="*/ 3478073 w 4297871"/>
              <a:gd name="connsiteY1854" fmla="*/ 1997859 h 2774678"/>
              <a:gd name="connsiteX1855" fmla="*/ 3489369 w 4297871"/>
              <a:gd name="connsiteY1855" fmla="*/ 2013076 h 2774678"/>
              <a:gd name="connsiteX1856" fmla="*/ 3487194 w 4297871"/>
              <a:gd name="connsiteY1856" fmla="*/ 2017168 h 2774678"/>
              <a:gd name="connsiteX1857" fmla="*/ 3497936 w 4297871"/>
              <a:gd name="connsiteY1857" fmla="*/ 2030893 h 2774678"/>
              <a:gd name="connsiteX1858" fmla="*/ 3497851 w 4297871"/>
              <a:gd name="connsiteY1858" fmla="*/ 2038736 h 2774678"/>
              <a:gd name="connsiteX1859" fmla="*/ 3491458 w 4297871"/>
              <a:gd name="connsiteY1859" fmla="*/ 2042231 h 2774678"/>
              <a:gd name="connsiteX1860" fmla="*/ 3486769 w 4297871"/>
              <a:gd name="connsiteY1860" fmla="*/ 2038054 h 2774678"/>
              <a:gd name="connsiteX1861" fmla="*/ 3492523 w 4297871"/>
              <a:gd name="connsiteY1861" fmla="*/ 2028293 h 2774678"/>
              <a:gd name="connsiteX1862" fmla="*/ 3480801 w 4297871"/>
              <a:gd name="connsiteY1862" fmla="*/ 2032897 h 2774678"/>
              <a:gd name="connsiteX1863" fmla="*/ 3477817 w 4297871"/>
              <a:gd name="connsiteY1863" fmla="*/ 2029615 h 2774678"/>
              <a:gd name="connsiteX1864" fmla="*/ 3479351 w 4297871"/>
              <a:gd name="connsiteY1864" fmla="*/ 2025010 h 2774678"/>
              <a:gd name="connsiteX1865" fmla="*/ 3470742 w 4297871"/>
              <a:gd name="connsiteY1865" fmla="*/ 2018020 h 2774678"/>
              <a:gd name="connsiteX1866" fmla="*/ 3471637 w 4297871"/>
              <a:gd name="connsiteY1866" fmla="*/ 2006426 h 2774678"/>
              <a:gd name="connsiteX1867" fmla="*/ 3463665 w 4297871"/>
              <a:gd name="connsiteY1867" fmla="*/ 2010049 h 2774678"/>
              <a:gd name="connsiteX1868" fmla="*/ 3464689 w 4297871"/>
              <a:gd name="connsiteY1868" fmla="*/ 2023903 h 2774678"/>
              <a:gd name="connsiteX1869" fmla="*/ 3465157 w 4297871"/>
              <a:gd name="connsiteY1869" fmla="*/ 2040952 h 2774678"/>
              <a:gd name="connsiteX1870" fmla="*/ 3457570 w 4297871"/>
              <a:gd name="connsiteY1870" fmla="*/ 2042700 h 2774678"/>
              <a:gd name="connsiteX1871" fmla="*/ 3452456 w 4297871"/>
              <a:gd name="connsiteY1871" fmla="*/ 2039205 h 2774678"/>
              <a:gd name="connsiteX1872" fmla="*/ 3455866 w 4297871"/>
              <a:gd name="connsiteY1872" fmla="*/ 2028250 h 2774678"/>
              <a:gd name="connsiteX1873" fmla="*/ 3454033 w 4297871"/>
              <a:gd name="connsiteY1873" fmla="*/ 2016784 h 2774678"/>
              <a:gd name="connsiteX1874" fmla="*/ 3449003 w 4297871"/>
              <a:gd name="connsiteY1874" fmla="*/ 2016699 h 2774678"/>
              <a:gd name="connsiteX1875" fmla="*/ 3445294 w 4297871"/>
              <a:gd name="connsiteY1875" fmla="*/ 2008558 h 2774678"/>
              <a:gd name="connsiteX1876" fmla="*/ 3450239 w 4297871"/>
              <a:gd name="connsiteY1876" fmla="*/ 2000758 h 2774678"/>
              <a:gd name="connsiteX1877" fmla="*/ 3451944 w 4297871"/>
              <a:gd name="connsiteY1877" fmla="*/ 1991337 h 2774678"/>
              <a:gd name="connsiteX1878" fmla="*/ 3457954 w 4297871"/>
              <a:gd name="connsiteY1878" fmla="*/ 1973434 h 2774678"/>
              <a:gd name="connsiteX1879" fmla="*/ 3460469 w 4297871"/>
              <a:gd name="connsiteY1879" fmla="*/ 1968533 h 2774678"/>
              <a:gd name="connsiteX1880" fmla="*/ 3470614 w 4297871"/>
              <a:gd name="connsiteY1880" fmla="*/ 1959709 h 2774678"/>
              <a:gd name="connsiteX1881" fmla="*/ 3479948 w 4297871"/>
              <a:gd name="connsiteY1881" fmla="*/ 1963205 h 2774678"/>
              <a:gd name="connsiteX1882" fmla="*/ 3494995 w 4297871"/>
              <a:gd name="connsiteY1882" fmla="*/ 1964867 h 2774678"/>
              <a:gd name="connsiteX1883" fmla="*/ 3508720 w 4297871"/>
              <a:gd name="connsiteY1883" fmla="*/ 1964356 h 2774678"/>
              <a:gd name="connsiteX1884" fmla="*/ 3554840 w 4297871"/>
              <a:gd name="connsiteY1884" fmla="*/ 1949394 h 2774678"/>
              <a:gd name="connsiteX1885" fmla="*/ 3555693 w 4297871"/>
              <a:gd name="connsiteY1885" fmla="*/ 1955873 h 2774678"/>
              <a:gd name="connsiteX1886" fmla="*/ 3562768 w 4297871"/>
              <a:gd name="connsiteY1886" fmla="*/ 1956896 h 2774678"/>
              <a:gd name="connsiteX1887" fmla="*/ 3563877 w 4297871"/>
              <a:gd name="connsiteY1887" fmla="*/ 1961755 h 2774678"/>
              <a:gd name="connsiteX1888" fmla="*/ 3563238 w 4297871"/>
              <a:gd name="connsiteY1888" fmla="*/ 1972114 h 2774678"/>
              <a:gd name="connsiteX1889" fmla="*/ 3557057 w 4297871"/>
              <a:gd name="connsiteY1889" fmla="*/ 1970962 h 2774678"/>
              <a:gd name="connsiteX1890" fmla="*/ 3555224 w 4297871"/>
              <a:gd name="connsiteY1890" fmla="*/ 1978209 h 2774678"/>
              <a:gd name="connsiteX1891" fmla="*/ 3560168 w 4297871"/>
              <a:gd name="connsiteY1891" fmla="*/ 1984474 h 2774678"/>
              <a:gd name="connsiteX1892" fmla="*/ 3556844 w 4297871"/>
              <a:gd name="connsiteY1892" fmla="*/ 1985881 h 2774678"/>
              <a:gd name="connsiteX1893" fmla="*/ 3552028 w 4297871"/>
              <a:gd name="connsiteY1893" fmla="*/ 1978379 h 2774678"/>
              <a:gd name="connsiteX1894" fmla="*/ 3548489 w 4297871"/>
              <a:gd name="connsiteY1894" fmla="*/ 1963205 h 2774678"/>
              <a:gd name="connsiteX1895" fmla="*/ 3550877 w 4297871"/>
              <a:gd name="connsiteY1895" fmla="*/ 1953700 h 2774678"/>
              <a:gd name="connsiteX1896" fmla="*/ 2141165 w 4297871"/>
              <a:gd name="connsiteY1896" fmla="*/ 1948070 h 2774678"/>
              <a:gd name="connsiteX1897" fmla="*/ 2141173 w 4297871"/>
              <a:gd name="connsiteY1897" fmla="*/ 1948070 h 2774678"/>
              <a:gd name="connsiteX1898" fmla="*/ 2141167 w 4297871"/>
              <a:gd name="connsiteY1898" fmla="*/ 1948109 h 2774678"/>
              <a:gd name="connsiteX1899" fmla="*/ 2160602 w 4297871"/>
              <a:gd name="connsiteY1899" fmla="*/ 1948366 h 2774678"/>
              <a:gd name="connsiteX1900" fmla="*/ 2160687 w 4297871"/>
              <a:gd name="connsiteY1900" fmla="*/ 1962606 h 2774678"/>
              <a:gd name="connsiteX1901" fmla="*/ 2143297 w 4297871"/>
              <a:gd name="connsiteY1901" fmla="*/ 1962478 h 2774678"/>
              <a:gd name="connsiteX1902" fmla="*/ 2142022 w 4297871"/>
              <a:gd name="connsiteY1902" fmla="*/ 1962709 h 2774678"/>
              <a:gd name="connsiteX1903" fmla="*/ 2139333 w 4297871"/>
              <a:gd name="connsiteY1903" fmla="*/ 1963161 h 2774678"/>
              <a:gd name="connsiteX1904" fmla="*/ 2139323 w 4297871"/>
              <a:gd name="connsiteY1904" fmla="*/ 1963197 h 2774678"/>
              <a:gd name="connsiteX1905" fmla="*/ 2139290 w 4297871"/>
              <a:gd name="connsiteY1905" fmla="*/ 1963203 h 2774678"/>
              <a:gd name="connsiteX1906" fmla="*/ 2137073 w 4297871"/>
              <a:gd name="connsiteY1906" fmla="*/ 1961412 h 2774678"/>
              <a:gd name="connsiteX1907" fmla="*/ 2166273 w 4297871"/>
              <a:gd name="connsiteY1907" fmla="*/ 1947598 h 2774678"/>
              <a:gd name="connsiteX1908" fmla="*/ 2173519 w 4297871"/>
              <a:gd name="connsiteY1908" fmla="*/ 1949176 h 2774678"/>
              <a:gd name="connsiteX1909" fmla="*/ 2180595 w 4297871"/>
              <a:gd name="connsiteY1909" fmla="*/ 1947641 h 2774678"/>
              <a:gd name="connsiteX1910" fmla="*/ 2182087 w 4297871"/>
              <a:gd name="connsiteY1910" fmla="*/ 1948280 h 2774678"/>
              <a:gd name="connsiteX1911" fmla="*/ 2182164 w 4297871"/>
              <a:gd name="connsiteY1911" fmla="*/ 1948282 h 2774678"/>
              <a:gd name="connsiteX1912" fmla="*/ 2182156 w 4297871"/>
              <a:gd name="connsiteY1912" fmla="*/ 1948333 h 2774678"/>
              <a:gd name="connsiteX1913" fmla="*/ 2182003 w 4297871"/>
              <a:gd name="connsiteY1913" fmla="*/ 1948327 h 2774678"/>
              <a:gd name="connsiteX1914" fmla="*/ 2181150 w 4297871"/>
              <a:gd name="connsiteY1914" fmla="*/ 1953528 h 2774678"/>
              <a:gd name="connsiteX1915" fmla="*/ 2184475 w 4297871"/>
              <a:gd name="connsiteY1915" fmla="*/ 1959666 h 2774678"/>
              <a:gd name="connsiteX1916" fmla="*/ 2193384 w 4297871"/>
              <a:gd name="connsiteY1916" fmla="*/ 1958685 h 2774678"/>
              <a:gd name="connsiteX1917" fmla="*/ 2196367 w 4297871"/>
              <a:gd name="connsiteY1917" fmla="*/ 1961029 h 2774678"/>
              <a:gd name="connsiteX1918" fmla="*/ 2191210 w 4297871"/>
              <a:gd name="connsiteY1918" fmla="*/ 1974797 h 2774678"/>
              <a:gd name="connsiteX1919" fmla="*/ 2196880 w 4297871"/>
              <a:gd name="connsiteY1919" fmla="*/ 1981831 h 2774678"/>
              <a:gd name="connsiteX1920" fmla="*/ 2198200 w 4297871"/>
              <a:gd name="connsiteY1920" fmla="*/ 1991080 h 2774678"/>
              <a:gd name="connsiteX1921" fmla="*/ 2196708 w 4297871"/>
              <a:gd name="connsiteY1921" fmla="*/ 1998966 h 2774678"/>
              <a:gd name="connsiteX1922" fmla="*/ 2193101 w 4297871"/>
              <a:gd name="connsiteY1922" fmla="*/ 2004502 h 2774678"/>
              <a:gd name="connsiteX1923" fmla="*/ 2182683 w 4297871"/>
              <a:gd name="connsiteY1923" fmla="*/ 2003996 h 2774678"/>
              <a:gd name="connsiteX1924" fmla="*/ 2176290 w 4297871"/>
              <a:gd name="connsiteY1924" fmla="*/ 1998284 h 2774678"/>
              <a:gd name="connsiteX1925" fmla="*/ 2176253 w 4297871"/>
              <a:gd name="connsiteY1925" fmla="*/ 1998487 h 2774678"/>
              <a:gd name="connsiteX1926" fmla="*/ 2176120 w 4297871"/>
              <a:gd name="connsiteY1926" fmla="*/ 1998369 h 2774678"/>
              <a:gd name="connsiteX1927" fmla="*/ 2175192 w 4297871"/>
              <a:gd name="connsiteY1927" fmla="*/ 2003598 h 2774678"/>
              <a:gd name="connsiteX1928" fmla="*/ 2167295 w 4297871"/>
              <a:gd name="connsiteY1928" fmla="*/ 2005019 h 2774678"/>
              <a:gd name="connsiteX1929" fmla="*/ 2167196 w 4297871"/>
              <a:gd name="connsiteY1929" fmla="*/ 2005091 h 2774678"/>
              <a:gd name="connsiteX1930" fmla="*/ 2167127 w 4297871"/>
              <a:gd name="connsiteY1930" fmla="*/ 2005104 h 2774678"/>
              <a:gd name="connsiteX1931" fmla="*/ 2163034 w 4297871"/>
              <a:gd name="connsiteY1931" fmla="*/ 2008087 h 2774678"/>
              <a:gd name="connsiteX1932" fmla="*/ 2167554 w 4297871"/>
              <a:gd name="connsiteY1932" fmla="*/ 2015930 h 2774678"/>
              <a:gd name="connsiteX1933" fmla="*/ 2158633 w 4297871"/>
              <a:gd name="connsiteY1933" fmla="*/ 2022349 h 2774678"/>
              <a:gd name="connsiteX1934" fmla="*/ 2158430 w 4297871"/>
              <a:gd name="connsiteY1934" fmla="*/ 2022495 h 2774678"/>
              <a:gd name="connsiteX1935" fmla="*/ 2146154 w 4297871"/>
              <a:gd name="connsiteY1935" fmla="*/ 2010475 h 2774678"/>
              <a:gd name="connsiteX1936" fmla="*/ 2138269 w 4297871"/>
              <a:gd name="connsiteY1936" fmla="*/ 2000671 h 2774678"/>
              <a:gd name="connsiteX1937" fmla="*/ 2131021 w 4297871"/>
              <a:gd name="connsiteY1937" fmla="*/ 1988395 h 2774678"/>
              <a:gd name="connsiteX1938" fmla="*/ 2131405 w 4297871"/>
              <a:gd name="connsiteY1938" fmla="*/ 1984431 h 2774678"/>
              <a:gd name="connsiteX1939" fmla="*/ 2134006 w 4297871"/>
              <a:gd name="connsiteY1939" fmla="*/ 1980637 h 2774678"/>
              <a:gd name="connsiteX1940" fmla="*/ 2136904 w 4297871"/>
              <a:gd name="connsiteY1940" fmla="*/ 1971985 h 2774678"/>
              <a:gd name="connsiteX1941" fmla="*/ 2139323 w 4297871"/>
              <a:gd name="connsiteY1941" fmla="*/ 1963197 h 2774678"/>
              <a:gd name="connsiteX1942" fmla="*/ 2142022 w 4297871"/>
              <a:gd name="connsiteY1942" fmla="*/ 1962709 h 2774678"/>
              <a:gd name="connsiteX1943" fmla="*/ 2143383 w 4297871"/>
              <a:gd name="connsiteY1943" fmla="*/ 1962479 h 2774678"/>
              <a:gd name="connsiteX1944" fmla="*/ 2160774 w 4297871"/>
              <a:gd name="connsiteY1944" fmla="*/ 1962607 h 2774678"/>
              <a:gd name="connsiteX1945" fmla="*/ 2160688 w 4297871"/>
              <a:gd name="connsiteY1945" fmla="*/ 1948354 h 2774678"/>
              <a:gd name="connsiteX1946" fmla="*/ 2230680 w 4297871"/>
              <a:gd name="connsiteY1946" fmla="*/ 1930978 h 2774678"/>
              <a:gd name="connsiteX1947" fmla="*/ 2238609 w 4297871"/>
              <a:gd name="connsiteY1947" fmla="*/ 1932940 h 2774678"/>
              <a:gd name="connsiteX1948" fmla="*/ 2238636 w 4297871"/>
              <a:gd name="connsiteY1948" fmla="*/ 1932942 h 2774678"/>
              <a:gd name="connsiteX1949" fmla="*/ 2238782 w 4297871"/>
              <a:gd name="connsiteY1949" fmla="*/ 1932979 h 2774678"/>
              <a:gd name="connsiteX1950" fmla="*/ 2246279 w 4297871"/>
              <a:gd name="connsiteY1950" fmla="*/ 1933645 h 2774678"/>
              <a:gd name="connsiteX1951" fmla="*/ 2245556 w 4297871"/>
              <a:gd name="connsiteY1951" fmla="*/ 1940783 h 2774678"/>
              <a:gd name="connsiteX1952" fmla="*/ 2241976 w 4297871"/>
              <a:gd name="connsiteY1952" fmla="*/ 1947134 h 2774678"/>
              <a:gd name="connsiteX1953" fmla="*/ 2239633 w 4297871"/>
              <a:gd name="connsiteY1953" fmla="*/ 1954551 h 2774678"/>
              <a:gd name="connsiteX1954" fmla="*/ 2238140 w 4297871"/>
              <a:gd name="connsiteY1954" fmla="*/ 1965079 h 2774678"/>
              <a:gd name="connsiteX1955" fmla="*/ 2238779 w 4297871"/>
              <a:gd name="connsiteY1955" fmla="*/ 1971814 h 2774678"/>
              <a:gd name="connsiteX1956" fmla="*/ 2236818 w 4297871"/>
              <a:gd name="connsiteY1956" fmla="*/ 1975948 h 2774678"/>
              <a:gd name="connsiteX1957" fmla="*/ 2236520 w 4297871"/>
              <a:gd name="connsiteY1957" fmla="*/ 1980296 h 2774678"/>
              <a:gd name="connsiteX1958" fmla="*/ 2235156 w 4297871"/>
              <a:gd name="connsiteY1958" fmla="*/ 1984090 h 2774678"/>
              <a:gd name="connsiteX1959" fmla="*/ 2227270 w 4297871"/>
              <a:gd name="connsiteY1959" fmla="*/ 1989802 h 2774678"/>
              <a:gd name="connsiteX1960" fmla="*/ 2221771 w 4297871"/>
              <a:gd name="connsiteY1960" fmla="*/ 1995897 h 2774678"/>
              <a:gd name="connsiteX1961" fmla="*/ 2216572 w 4297871"/>
              <a:gd name="connsiteY1961" fmla="*/ 2007448 h 2774678"/>
              <a:gd name="connsiteX1962" fmla="*/ 2216955 w 4297871"/>
              <a:gd name="connsiteY1962" fmla="*/ 2017252 h 2774678"/>
              <a:gd name="connsiteX1963" fmla="*/ 2213929 w 4297871"/>
              <a:gd name="connsiteY1963" fmla="*/ 2021045 h 2774678"/>
              <a:gd name="connsiteX1964" fmla="*/ 2206981 w 4297871"/>
              <a:gd name="connsiteY1964" fmla="*/ 2026843 h 2774678"/>
              <a:gd name="connsiteX1965" fmla="*/ 2200026 w 4297871"/>
              <a:gd name="connsiteY1965" fmla="*/ 2034219 h 2774678"/>
              <a:gd name="connsiteX1966" fmla="*/ 2195733 w 4297871"/>
              <a:gd name="connsiteY1966" fmla="*/ 2032216 h 2774678"/>
              <a:gd name="connsiteX1967" fmla="*/ 2194965 w 4297871"/>
              <a:gd name="connsiteY1967" fmla="*/ 2028848 h 2774678"/>
              <a:gd name="connsiteX1968" fmla="*/ 2188443 w 4297871"/>
              <a:gd name="connsiteY1968" fmla="*/ 2028721 h 2774678"/>
              <a:gd name="connsiteX1969" fmla="*/ 2188441 w 4297871"/>
              <a:gd name="connsiteY1969" fmla="*/ 2028723 h 2774678"/>
              <a:gd name="connsiteX1970" fmla="*/ 2188183 w 4297871"/>
              <a:gd name="connsiteY1970" fmla="*/ 2028718 h 2774678"/>
              <a:gd name="connsiteX1971" fmla="*/ 2184157 w 4297871"/>
              <a:gd name="connsiteY1971" fmla="*/ 2033207 h 2774678"/>
              <a:gd name="connsiteX1972" fmla="*/ 2181804 w 4297871"/>
              <a:gd name="connsiteY1972" fmla="*/ 2032318 h 2774678"/>
              <a:gd name="connsiteX1973" fmla="*/ 2181150 w 4297871"/>
              <a:gd name="connsiteY1973" fmla="*/ 2032042 h 2774678"/>
              <a:gd name="connsiteX1974" fmla="*/ 2176675 w 4297871"/>
              <a:gd name="connsiteY1974" fmla="*/ 2027950 h 2774678"/>
              <a:gd name="connsiteX1975" fmla="*/ 2173052 w 4297871"/>
              <a:gd name="connsiteY1975" fmla="*/ 2029954 h 2774678"/>
              <a:gd name="connsiteX1976" fmla="*/ 2168235 w 4297871"/>
              <a:gd name="connsiteY1976" fmla="*/ 2035111 h 2774678"/>
              <a:gd name="connsiteX1977" fmla="*/ 2158431 w 4297871"/>
              <a:gd name="connsiteY1977" fmla="*/ 2022494 h 2774678"/>
              <a:gd name="connsiteX1978" fmla="*/ 2158633 w 4297871"/>
              <a:gd name="connsiteY1978" fmla="*/ 2022349 h 2774678"/>
              <a:gd name="connsiteX1979" fmla="*/ 2167722 w 4297871"/>
              <a:gd name="connsiteY1979" fmla="*/ 2015845 h 2774678"/>
              <a:gd name="connsiteX1980" fmla="*/ 2163204 w 4297871"/>
              <a:gd name="connsiteY1980" fmla="*/ 2008003 h 2774678"/>
              <a:gd name="connsiteX1981" fmla="*/ 2167196 w 4297871"/>
              <a:gd name="connsiteY1981" fmla="*/ 2005091 h 2774678"/>
              <a:gd name="connsiteX1982" fmla="*/ 2175183 w 4297871"/>
              <a:gd name="connsiteY1982" fmla="*/ 2003655 h 2774678"/>
              <a:gd name="connsiteX1983" fmla="*/ 2175192 w 4297871"/>
              <a:gd name="connsiteY1983" fmla="*/ 2003598 h 2774678"/>
              <a:gd name="connsiteX1984" fmla="*/ 2175352 w 4297871"/>
              <a:gd name="connsiteY1984" fmla="*/ 2003569 h 2774678"/>
              <a:gd name="connsiteX1985" fmla="*/ 2176253 w 4297871"/>
              <a:gd name="connsiteY1985" fmla="*/ 1998487 h 2774678"/>
              <a:gd name="connsiteX1986" fmla="*/ 2182514 w 4297871"/>
              <a:gd name="connsiteY1986" fmla="*/ 2004081 h 2774678"/>
              <a:gd name="connsiteX1987" fmla="*/ 2193043 w 4297871"/>
              <a:gd name="connsiteY1987" fmla="*/ 2004592 h 2774678"/>
              <a:gd name="connsiteX1988" fmla="*/ 2193101 w 4297871"/>
              <a:gd name="connsiteY1988" fmla="*/ 2004502 h 2774678"/>
              <a:gd name="connsiteX1989" fmla="*/ 2193211 w 4297871"/>
              <a:gd name="connsiteY1989" fmla="*/ 2004508 h 2774678"/>
              <a:gd name="connsiteX1990" fmla="*/ 2196877 w 4297871"/>
              <a:gd name="connsiteY1990" fmla="*/ 1998881 h 2774678"/>
              <a:gd name="connsiteX1991" fmla="*/ 2198368 w 4297871"/>
              <a:gd name="connsiteY1991" fmla="*/ 1990995 h 2774678"/>
              <a:gd name="connsiteX1992" fmla="*/ 2197047 w 4297871"/>
              <a:gd name="connsiteY1992" fmla="*/ 1981745 h 2774678"/>
              <a:gd name="connsiteX1993" fmla="*/ 2191378 w 4297871"/>
              <a:gd name="connsiteY1993" fmla="*/ 1974712 h 2774678"/>
              <a:gd name="connsiteX1994" fmla="*/ 2196535 w 4297871"/>
              <a:gd name="connsiteY1994" fmla="*/ 1960945 h 2774678"/>
              <a:gd name="connsiteX1995" fmla="*/ 2193552 w 4297871"/>
              <a:gd name="connsiteY1995" fmla="*/ 1958600 h 2774678"/>
              <a:gd name="connsiteX1996" fmla="*/ 2184643 w 4297871"/>
              <a:gd name="connsiteY1996" fmla="*/ 1959580 h 2774678"/>
              <a:gd name="connsiteX1997" fmla="*/ 2181319 w 4297871"/>
              <a:gd name="connsiteY1997" fmla="*/ 1953442 h 2774678"/>
              <a:gd name="connsiteX1998" fmla="*/ 2182156 w 4297871"/>
              <a:gd name="connsiteY1998" fmla="*/ 1948333 h 2774678"/>
              <a:gd name="connsiteX1999" fmla="*/ 2197093 w 4297871"/>
              <a:gd name="connsiteY1999" fmla="*/ 1948796 h 2774678"/>
              <a:gd name="connsiteX2000" fmla="*/ 2206768 w 4297871"/>
              <a:gd name="connsiteY2000" fmla="*/ 1951951 h 2774678"/>
              <a:gd name="connsiteX2001" fmla="*/ 2216274 w 4297871"/>
              <a:gd name="connsiteY2001" fmla="*/ 1954764 h 2774678"/>
              <a:gd name="connsiteX2002" fmla="*/ 2216276 w 4297871"/>
              <a:gd name="connsiteY2002" fmla="*/ 1954747 h 2774678"/>
              <a:gd name="connsiteX2003" fmla="*/ 2216314 w 4297871"/>
              <a:gd name="connsiteY2003" fmla="*/ 1954759 h 2774678"/>
              <a:gd name="connsiteX2004" fmla="*/ 2217167 w 4297871"/>
              <a:gd name="connsiteY2004" fmla="*/ 1948323 h 2774678"/>
              <a:gd name="connsiteX2005" fmla="*/ 2217152 w 4297871"/>
              <a:gd name="connsiteY2005" fmla="*/ 1948282 h 2774678"/>
              <a:gd name="connsiteX2006" fmla="*/ 2217222 w 4297871"/>
              <a:gd name="connsiteY2006" fmla="*/ 1948157 h 2774678"/>
              <a:gd name="connsiteX2007" fmla="*/ 2217300 w 4297871"/>
              <a:gd name="connsiteY2007" fmla="*/ 1948366 h 2774678"/>
              <a:gd name="connsiteX2008" fmla="*/ 2223565 w 4297871"/>
              <a:gd name="connsiteY2008" fmla="*/ 1937284 h 2774678"/>
              <a:gd name="connsiteX2009" fmla="*/ 2432221 w 4297871"/>
              <a:gd name="connsiteY2009" fmla="*/ 1924713 h 2774678"/>
              <a:gd name="connsiteX2010" fmla="*/ 2437891 w 4297871"/>
              <a:gd name="connsiteY2010" fmla="*/ 1932982 h 2774678"/>
              <a:gd name="connsiteX2011" fmla="*/ 2439297 w 4297871"/>
              <a:gd name="connsiteY2011" fmla="*/ 1938949 h 2774678"/>
              <a:gd name="connsiteX2012" fmla="*/ 2444539 w 4297871"/>
              <a:gd name="connsiteY2012" fmla="*/ 1952589 h 2774678"/>
              <a:gd name="connsiteX2013" fmla="*/ 2440192 w 4297871"/>
              <a:gd name="connsiteY2013" fmla="*/ 1961242 h 2774678"/>
              <a:gd name="connsiteX2014" fmla="*/ 2434310 w 4297871"/>
              <a:gd name="connsiteY2014" fmla="*/ 1969084 h 2774678"/>
              <a:gd name="connsiteX2015" fmla="*/ 2430899 w 4297871"/>
              <a:gd name="connsiteY2015" fmla="*/ 1973902 h 2774678"/>
              <a:gd name="connsiteX2016" fmla="*/ 2431027 w 4297871"/>
              <a:gd name="connsiteY2016" fmla="*/ 1986476 h 2774678"/>
              <a:gd name="connsiteX2017" fmla="*/ 2428416 w 4297871"/>
              <a:gd name="connsiteY2017" fmla="*/ 1986577 h 2774678"/>
              <a:gd name="connsiteX2018" fmla="*/ 2406775 w 4297871"/>
              <a:gd name="connsiteY2018" fmla="*/ 1987375 h 2774678"/>
              <a:gd name="connsiteX2019" fmla="*/ 2393689 w 4297871"/>
              <a:gd name="connsiteY2019" fmla="*/ 1987205 h 2774678"/>
              <a:gd name="connsiteX2020" fmla="*/ 2389512 w 4297871"/>
              <a:gd name="connsiteY2020" fmla="*/ 1988611 h 2774678"/>
              <a:gd name="connsiteX2021" fmla="*/ 2389517 w 4297871"/>
              <a:gd name="connsiteY2021" fmla="*/ 1988619 h 2774678"/>
              <a:gd name="connsiteX2022" fmla="*/ 2389426 w 4297871"/>
              <a:gd name="connsiteY2022" fmla="*/ 1988650 h 2774678"/>
              <a:gd name="connsiteX2023" fmla="*/ 2389392 w 4297871"/>
              <a:gd name="connsiteY2023" fmla="*/ 1988666 h 2774678"/>
              <a:gd name="connsiteX2024" fmla="*/ 2389382 w 4297871"/>
              <a:gd name="connsiteY2024" fmla="*/ 1988652 h 2774678"/>
              <a:gd name="connsiteX2025" fmla="*/ 2382920 w 4297871"/>
              <a:gd name="connsiteY2025" fmla="*/ 1991980 h 2774678"/>
              <a:gd name="connsiteX2026" fmla="*/ 2382264 w 4297871"/>
              <a:gd name="connsiteY2026" fmla="*/ 1992316 h 2774678"/>
              <a:gd name="connsiteX2027" fmla="*/ 2379366 w 4297871"/>
              <a:gd name="connsiteY2027" fmla="*/ 1991122 h 2774678"/>
              <a:gd name="connsiteX2028" fmla="*/ 2379451 w 4297871"/>
              <a:gd name="connsiteY2028" fmla="*/ 1982171 h 2774678"/>
              <a:gd name="connsiteX2029" fmla="*/ 2382222 w 4297871"/>
              <a:gd name="connsiteY2029" fmla="*/ 1977652 h 2774678"/>
              <a:gd name="connsiteX2030" fmla="*/ 2382904 w 4297871"/>
              <a:gd name="connsiteY2030" fmla="*/ 1968105 h 2774678"/>
              <a:gd name="connsiteX2031" fmla="*/ 2385419 w 4297871"/>
              <a:gd name="connsiteY2031" fmla="*/ 1962563 h 2774678"/>
              <a:gd name="connsiteX2032" fmla="*/ 2389979 w 4297871"/>
              <a:gd name="connsiteY2032" fmla="*/ 1956383 h 2774678"/>
              <a:gd name="connsiteX2033" fmla="*/ 2390860 w 4297871"/>
              <a:gd name="connsiteY2033" fmla="*/ 1955779 h 2774678"/>
              <a:gd name="connsiteX2034" fmla="*/ 2394582 w 4297871"/>
              <a:gd name="connsiteY2034" fmla="*/ 1953229 h 2774678"/>
              <a:gd name="connsiteX2035" fmla="*/ 2398419 w 4297871"/>
              <a:gd name="connsiteY2035" fmla="*/ 1949008 h 2774678"/>
              <a:gd name="connsiteX2036" fmla="*/ 2393645 w 4297871"/>
              <a:gd name="connsiteY2036" fmla="*/ 1947389 h 2774678"/>
              <a:gd name="connsiteX2037" fmla="*/ 2394370 w 4297871"/>
              <a:gd name="connsiteY2037" fmla="*/ 1933493 h 2774678"/>
              <a:gd name="connsiteX2038" fmla="*/ 2399271 w 4297871"/>
              <a:gd name="connsiteY2038" fmla="*/ 1930254 h 2774678"/>
              <a:gd name="connsiteX2039" fmla="*/ 2406858 w 4297871"/>
              <a:gd name="connsiteY2039" fmla="*/ 1932896 h 2774678"/>
              <a:gd name="connsiteX2040" fmla="*/ 2416492 w 4297871"/>
              <a:gd name="connsiteY2040" fmla="*/ 1930126 h 2774678"/>
              <a:gd name="connsiteX2041" fmla="*/ 2424889 w 4297871"/>
              <a:gd name="connsiteY2041" fmla="*/ 1930168 h 2774678"/>
              <a:gd name="connsiteX2042" fmla="*/ 3410679 w 4297871"/>
              <a:gd name="connsiteY2042" fmla="*/ 1924029 h 2774678"/>
              <a:gd name="connsiteX2043" fmla="*/ 3424404 w 4297871"/>
              <a:gd name="connsiteY2043" fmla="*/ 1924029 h 2774678"/>
              <a:gd name="connsiteX2044" fmla="*/ 3434706 w 4297871"/>
              <a:gd name="connsiteY2044" fmla="*/ 1926022 h 2774678"/>
              <a:gd name="connsiteX2045" fmla="*/ 3427946 w 4297871"/>
              <a:gd name="connsiteY2045" fmla="*/ 1936735 h 2774678"/>
              <a:gd name="connsiteX2046" fmla="*/ 3436727 w 4297871"/>
              <a:gd name="connsiteY2046" fmla="*/ 1947988 h 2774678"/>
              <a:gd name="connsiteX2047" fmla="*/ 3434681 w 4297871"/>
              <a:gd name="connsiteY2047" fmla="*/ 1953487 h 2774678"/>
              <a:gd name="connsiteX2048" fmla="*/ 3448065 w 4297871"/>
              <a:gd name="connsiteY2048" fmla="*/ 1964483 h 2774678"/>
              <a:gd name="connsiteX2049" fmla="*/ 3433914 w 4297871"/>
              <a:gd name="connsiteY2049" fmla="*/ 1965890 h 2774678"/>
              <a:gd name="connsiteX2050" fmla="*/ 3429907 w 4297871"/>
              <a:gd name="connsiteY2050" fmla="*/ 1973989 h 2774678"/>
              <a:gd name="connsiteX2051" fmla="*/ 3430418 w 4297871"/>
              <a:gd name="connsiteY2051" fmla="*/ 1984730 h 2774678"/>
              <a:gd name="connsiteX2052" fmla="*/ 3418910 w 4297871"/>
              <a:gd name="connsiteY2052" fmla="*/ 1992829 h 2774678"/>
              <a:gd name="connsiteX2053" fmla="*/ 3418612 w 4297871"/>
              <a:gd name="connsiteY2053" fmla="*/ 2004636 h 2774678"/>
              <a:gd name="connsiteX2054" fmla="*/ 3414008 w 4297871"/>
              <a:gd name="connsiteY2054" fmla="*/ 2022837 h 2774678"/>
              <a:gd name="connsiteX2055" fmla="*/ 3412260 w 4297871"/>
              <a:gd name="connsiteY2055" fmla="*/ 2018617 h 2774678"/>
              <a:gd name="connsiteX2056" fmla="*/ 3398662 w 4297871"/>
              <a:gd name="connsiteY2056" fmla="*/ 2023987 h 2774678"/>
              <a:gd name="connsiteX2057" fmla="*/ 3393931 w 4297871"/>
              <a:gd name="connsiteY2057" fmla="*/ 2016699 h 2774678"/>
              <a:gd name="connsiteX2058" fmla="*/ 3385406 w 4297871"/>
              <a:gd name="connsiteY2058" fmla="*/ 2016017 h 2774678"/>
              <a:gd name="connsiteX2059" fmla="*/ 3379439 w 4297871"/>
              <a:gd name="connsiteY2059" fmla="*/ 2012224 h 2774678"/>
              <a:gd name="connsiteX2060" fmla="*/ 3365245 w 4297871"/>
              <a:gd name="connsiteY2060" fmla="*/ 2016486 h 2774678"/>
              <a:gd name="connsiteX2061" fmla="*/ 3360897 w 4297871"/>
              <a:gd name="connsiteY2061" fmla="*/ 2010732 h 2774678"/>
              <a:gd name="connsiteX2062" fmla="*/ 3353054 w 4297871"/>
              <a:gd name="connsiteY2062" fmla="*/ 2011371 h 2774678"/>
              <a:gd name="connsiteX2063" fmla="*/ 3343208 w 4297871"/>
              <a:gd name="connsiteY2063" fmla="*/ 2010007 h 2774678"/>
              <a:gd name="connsiteX2064" fmla="*/ 3341375 w 4297871"/>
              <a:gd name="connsiteY2064" fmla="*/ 1994065 h 2774678"/>
              <a:gd name="connsiteX2065" fmla="*/ 3335408 w 4297871"/>
              <a:gd name="connsiteY2065" fmla="*/ 1990783 h 2774678"/>
              <a:gd name="connsiteX2066" fmla="*/ 3329654 w 4297871"/>
              <a:gd name="connsiteY2066" fmla="*/ 1980638 h 2774678"/>
              <a:gd name="connsiteX2067" fmla="*/ 3327991 w 4297871"/>
              <a:gd name="connsiteY2067" fmla="*/ 1970238 h 2774678"/>
              <a:gd name="connsiteX2068" fmla="*/ 3329397 w 4297871"/>
              <a:gd name="connsiteY2068" fmla="*/ 1959241 h 2774678"/>
              <a:gd name="connsiteX2069" fmla="*/ 3336516 w 4297871"/>
              <a:gd name="connsiteY2069" fmla="*/ 1951355 h 2774678"/>
              <a:gd name="connsiteX2070" fmla="*/ 3338519 w 4297871"/>
              <a:gd name="connsiteY2070" fmla="*/ 1959283 h 2774678"/>
              <a:gd name="connsiteX2071" fmla="*/ 3338555 w 4297871"/>
              <a:gd name="connsiteY2071" fmla="*/ 1959313 h 2774678"/>
              <a:gd name="connsiteX2072" fmla="*/ 3338557 w 4297871"/>
              <a:gd name="connsiteY2072" fmla="*/ 1959322 h 2774678"/>
              <a:gd name="connsiteX2073" fmla="*/ 3346742 w 4297871"/>
              <a:gd name="connsiteY2073" fmla="*/ 1966015 h 2774678"/>
              <a:gd name="connsiteX2074" fmla="*/ 3354456 w 4297871"/>
              <a:gd name="connsiteY2074" fmla="*/ 1963585 h 2774678"/>
              <a:gd name="connsiteX2075" fmla="*/ 3362086 w 4297871"/>
              <a:gd name="connsiteY2075" fmla="*/ 1964437 h 2774678"/>
              <a:gd name="connsiteX2076" fmla="*/ 3369034 w 4297871"/>
              <a:gd name="connsiteY2076" fmla="*/ 1958427 h 2774678"/>
              <a:gd name="connsiteX2077" fmla="*/ 3374746 w 4297871"/>
              <a:gd name="connsiteY2077" fmla="*/ 1957404 h 2774678"/>
              <a:gd name="connsiteX2078" fmla="*/ 3386042 w 4297871"/>
              <a:gd name="connsiteY2078" fmla="*/ 1960729 h 2774678"/>
              <a:gd name="connsiteX2079" fmla="*/ 3395803 w 4297871"/>
              <a:gd name="connsiteY2079" fmla="*/ 1958214 h 2774678"/>
              <a:gd name="connsiteX2080" fmla="*/ 3401941 w 4297871"/>
              <a:gd name="connsiteY2080" fmla="*/ 1941676 h 2774678"/>
              <a:gd name="connsiteX2081" fmla="*/ 3406544 w 4297871"/>
              <a:gd name="connsiteY2081" fmla="*/ 1937541 h 2774678"/>
              <a:gd name="connsiteX2082" fmla="*/ 3390802 w 4297871"/>
              <a:gd name="connsiteY2082" fmla="*/ 1921403 h 2774678"/>
              <a:gd name="connsiteX2083" fmla="*/ 3390779 w 4297871"/>
              <a:gd name="connsiteY2083" fmla="*/ 1921432 h 2774678"/>
              <a:gd name="connsiteX2084" fmla="*/ 3390776 w 4297871"/>
              <a:gd name="connsiteY2084" fmla="*/ 1921428 h 2774678"/>
              <a:gd name="connsiteX2085" fmla="*/ 3390816 w 4297871"/>
              <a:gd name="connsiteY2085" fmla="*/ 1921386 h 2774678"/>
              <a:gd name="connsiteX2086" fmla="*/ 3390818 w 4297871"/>
              <a:gd name="connsiteY2086" fmla="*/ 1921388 h 2774678"/>
              <a:gd name="connsiteX2087" fmla="*/ 3390802 w 4297871"/>
              <a:gd name="connsiteY2087" fmla="*/ 1921403 h 2774678"/>
              <a:gd name="connsiteX2088" fmla="*/ 2353100 w 4297871"/>
              <a:gd name="connsiteY2088" fmla="*/ 1912981 h 2774678"/>
              <a:gd name="connsiteX2089" fmla="*/ 2353103 w 4297871"/>
              <a:gd name="connsiteY2089" fmla="*/ 1912987 h 2774678"/>
              <a:gd name="connsiteX2090" fmla="*/ 2353056 w 4297871"/>
              <a:gd name="connsiteY2090" fmla="*/ 1913003 h 2774678"/>
              <a:gd name="connsiteX2091" fmla="*/ 2353050 w 4297871"/>
              <a:gd name="connsiteY2091" fmla="*/ 1912997 h 2774678"/>
              <a:gd name="connsiteX2092" fmla="*/ 1306197 w 4297871"/>
              <a:gd name="connsiteY2092" fmla="*/ 1912903 h 2774678"/>
              <a:gd name="connsiteX2093" fmla="*/ 1308968 w 4297871"/>
              <a:gd name="connsiteY2093" fmla="*/ 1915631 h 2774678"/>
              <a:gd name="connsiteX2094" fmla="*/ 1307391 w 4297871"/>
              <a:gd name="connsiteY2094" fmla="*/ 1920874 h 2774678"/>
              <a:gd name="connsiteX2095" fmla="*/ 1311483 w 4297871"/>
              <a:gd name="connsiteY2095" fmla="*/ 1922664 h 2774678"/>
              <a:gd name="connsiteX2096" fmla="*/ 1314207 w 4297871"/>
              <a:gd name="connsiteY2096" fmla="*/ 1928197 h 2774678"/>
              <a:gd name="connsiteX2097" fmla="*/ 1310934 w 4297871"/>
              <a:gd name="connsiteY2097" fmla="*/ 1932309 h 2774678"/>
              <a:gd name="connsiteX2098" fmla="*/ 1310931 w 4297871"/>
              <a:gd name="connsiteY2098" fmla="*/ 1932325 h 2774678"/>
              <a:gd name="connsiteX2099" fmla="*/ 1310886 w 4297871"/>
              <a:gd name="connsiteY2099" fmla="*/ 1932382 h 2774678"/>
              <a:gd name="connsiteX2100" fmla="*/ 1308968 w 4297871"/>
              <a:gd name="connsiteY2100" fmla="*/ 1942484 h 2774678"/>
              <a:gd name="connsiteX2101" fmla="*/ 1312037 w 4297871"/>
              <a:gd name="connsiteY2101" fmla="*/ 1948495 h 2774678"/>
              <a:gd name="connsiteX2102" fmla="*/ 1312890 w 4297871"/>
              <a:gd name="connsiteY2102" fmla="*/ 1953993 h 2774678"/>
              <a:gd name="connsiteX2103" fmla="*/ 1320263 w 4297871"/>
              <a:gd name="connsiteY2103" fmla="*/ 1959577 h 2774678"/>
              <a:gd name="connsiteX2104" fmla="*/ 1326146 w 4297871"/>
              <a:gd name="connsiteY2104" fmla="*/ 1960174 h 2774678"/>
              <a:gd name="connsiteX2105" fmla="*/ 1326188 w 4297871"/>
              <a:gd name="connsiteY2105" fmla="*/ 1960099 h 2774678"/>
              <a:gd name="connsiteX2106" fmla="*/ 1326195 w 4297871"/>
              <a:gd name="connsiteY2106" fmla="*/ 1960100 h 2774678"/>
              <a:gd name="connsiteX2107" fmla="*/ 1327473 w 4297871"/>
              <a:gd name="connsiteY2107" fmla="*/ 1957871 h 2774678"/>
              <a:gd name="connsiteX2108" fmla="*/ 1331260 w 4297871"/>
              <a:gd name="connsiteY2108" fmla="*/ 1957360 h 2774678"/>
              <a:gd name="connsiteX2109" fmla="*/ 1336674 w 4297871"/>
              <a:gd name="connsiteY2109" fmla="*/ 1955272 h 2774678"/>
              <a:gd name="connsiteX2110" fmla="*/ 1340553 w 4297871"/>
              <a:gd name="connsiteY2110" fmla="*/ 1952118 h 2774678"/>
              <a:gd name="connsiteX2111" fmla="*/ 1347159 w 4297871"/>
              <a:gd name="connsiteY2111" fmla="*/ 1953141 h 2774678"/>
              <a:gd name="connsiteX2112" fmla="*/ 1350058 w 4297871"/>
              <a:gd name="connsiteY2112" fmla="*/ 1952715 h 2774678"/>
              <a:gd name="connsiteX2113" fmla="*/ 1350015 w 4297871"/>
              <a:gd name="connsiteY2113" fmla="*/ 1952654 h 2774678"/>
              <a:gd name="connsiteX2114" fmla="*/ 1350107 w 4297871"/>
              <a:gd name="connsiteY2114" fmla="*/ 1952641 h 2774678"/>
              <a:gd name="connsiteX2115" fmla="*/ 1356585 w 4297871"/>
              <a:gd name="connsiteY2115" fmla="*/ 1953622 h 2774678"/>
              <a:gd name="connsiteX2116" fmla="*/ 1357651 w 4297871"/>
              <a:gd name="connsiteY2116" fmla="*/ 1951192 h 2774678"/>
              <a:gd name="connsiteX2117" fmla="*/ 1357589 w 4297871"/>
              <a:gd name="connsiteY2117" fmla="*/ 1951119 h 2774678"/>
              <a:gd name="connsiteX2118" fmla="*/ 1357599 w 4297871"/>
              <a:gd name="connsiteY2118" fmla="*/ 1951095 h 2774678"/>
              <a:gd name="connsiteX2119" fmla="*/ 1355658 w 4297871"/>
              <a:gd name="connsiteY2119" fmla="*/ 1948822 h 2774678"/>
              <a:gd name="connsiteX2120" fmla="*/ 1356842 w 4297871"/>
              <a:gd name="connsiteY2120" fmla="*/ 1945395 h 2774678"/>
              <a:gd name="connsiteX2121" fmla="*/ 1361658 w 4297871"/>
              <a:gd name="connsiteY2121" fmla="*/ 1946461 h 2774678"/>
              <a:gd name="connsiteX2122" fmla="*/ 1367328 w 4297871"/>
              <a:gd name="connsiteY2122" fmla="*/ 1945224 h 2774678"/>
              <a:gd name="connsiteX2123" fmla="*/ 1374114 w 4297871"/>
              <a:gd name="connsiteY2123" fmla="*/ 1947711 h 2774678"/>
              <a:gd name="connsiteX2124" fmla="*/ 1374104 w 4297871"/>
              <a:gd name="connsiteY2124" fmla="*/ 1947728 h 2774678"/>
              <a:gd name="connsiteX2125" fmla="*/ 1379346 w 4297871"/>
              <a:gd name="connsiteY2125" fmla="*/ 1950200 h 2774678"/>
              <a:gd name="connsiteX2126" fmla="*/ 1379385 w 4297871"/>
              <a:gd name="connsiteY2126" fmla="*/ 1950166 h 2774678"/>
              <a:gd name="connsiteX2127" fmla="*/ 1379391 w 4297871"/>
              <a:gd name="connsiteY2127" fmla="*/ 1950169 h 2774678"/>
              <a:gd name="connsiteX2128" fmla="*/ 1383062 w 4297871"/>
              <a:gd name="connsiteY2128" fmla="*/ 1946962 h 2774678"/>
              <a:gd name="connsiteX2129" fmla="*/ 1385739 w 4297871"/>
              <a:gd name="connsiteY2129" fmla="*/ 1947472 h 2774678"/>
              <a:gd name="connsiteX2130" fmla="*/ 1387360 w 4297871"/>
              <a:gd name="connsiteY2130" fmla="*/ 1950840 h 2774678"/>
              <a:gd name="connsiteX2131" fmla="*/ 1393071 w 4297871"/>
              <a:gd name="connsiteY2131" fmla="*/ 1949987 h 2774678"/>
              <a:gd name="connsiteX2132" fmla="*/ 1393101 w 4297871"/>
              <a:gd name="connsiteY2132" fmla="*/ 1949958 h 2774678"/>
              <a:gd name="connsiteX2133" fmla="*/ 1393116 w 4297871"/>
              <a:gd name="connsiteY2133" fmla="*/ 1949956 h 2774678"/>
              <a:gd name="connsiteX2134" fmla="*/ 1397720 w 4297871"/>
              <a:gd name="connsiteY2134" fmla="*/ 1945437 h 2774678"/>
              <a:gd name="connsiteX2135" fmla="*/ 1401385 w 4297871"/>
              <a:gd name="connsiteY2135" fmla="*/ 1936699 h 2774678"/>
              <a:gd name="connsiteX2136" fmla="*/ 1408461 w 4297871"/>
              <a:gd name="connsiteY2136" fmla="*/ 1925830 h 2774678"/>
              <a:gd name="connsiteX2137" fmla="*/ 1412552 w 4297871"/>
              <a:gd name="connsiteY2137" fmla="*/ 1925276 h 2774678"/>
              <a:gd name="connsiteX2138" fmla="*/ 1415493 w 4297871"/>
              <a:gd name="connsiteY2138" fmla="*/ 1931840 h 2774678"/>
              <a:gd name="connsiteX2139" fmla="*/ 1422186 w 4297871"/>
              <a:gd name="connsiteY2139" fmla="*/ 1952641 h 2774678"/>
              <a:gd name="connsiteX2140" fmla="*/ 1428580 w 4297871"/>
              <a:gd name="connsiteY2140" fmla="*/ 1954602 h 2774678"/>
              <a:gd name="connsiteX2141" fmla="*/ 1428921 w 4297871"/>
              <a:gd name="connsiteY2141" fmla="*/ 1962786 h 2774678"/>
              <a:gd name="connsiteX2142" fmla="*/ 1419927 w 4297871"/>
              <a:gd name="connsiteY2142" fmla="*/ 1972546 h 2774678"/>
              <a:gd name="connsiteX2143" fmla="*/ 1423635 w 4297871"/>
              <a:gd name="connsiteY2143" fmla="*/ 1976127 h 2774678"/>
              <a:gd name="connsiteX2144" fmla="*/ 1444777 w 4297871"/>
              <a:gd name="connsiteY2144" fmla="*/ 1978003 h 2774678"/>
              <a:gd name="connsiteX2145" fmla="*/ 1445204 w 4297871"/>
              <a:gd name="connsiteY2145" fmla="*/ 1989895 h 2774678"/>
              <a:gd name="connsiteX2146" fmla="*/ 1454283 w 4297871"/>
              <a:gd name="connsiteY2146" fmla="*/ 1982095 h 2774678"/>
              <a:gd name="connsiteX2147" fmla="*/ 1469330 w 4297871"/>
              <a:gd name="connsiteY2147" fmla="*/ 1986358 h 2774678"/>
              <a:gd name="connsiteX2148" fmla="*/ 1489193 w 4297871"/>
              <a:gd name="connsiteY2148" fmla="*/ 1993603 h 2774678"/>
              <a:gd name="connsiteX2149" fmla="*/ 1495032 w 4297871"/>
              <a:gd name="connsiteY2149" fmla="*/ 2000551 h 2774678"/>
              <a:gd name="connsiteX2150" fmla="*/ 1493072 w 4297871"/>
              <a:gd name="connsiteY2150" fmla="*/ 2007115 h 2774678"/>
              <a:gd name="connsiteX2151" fmla="*/ 1506969 w 4297871"/>
              <a:gd name="connsiteY2151" fmla="*/ 2003450 h 2774678"/>
              <a:gd name="connsiteX2152" fmla="*/ 1530240 w 4297871"/>
              <a:gd name="connsiteY2152" fmla="*/ 2009758 h 2774678"/>
              <a:gd name="connsiteX2153" fmla="*/ 1548101 w 4297871"/>
              <a:gd name="connsiteY2153" fmla="*/ 2009290 h 2774678"/>
              <a:gd name="connsiteX2154" fmla="*/ 1565748 w 4297871"/>
              <a:gd name="connsiteY2154" fmla="*/ 2019136 h 2774678"/>
              <a:gd name="connsiteX2155" fmla="*/ 1581009 w 4297871"/>
              <a:gd name="connsiteY2155" fmla="*/ 2032477 h 2774678"/>
              <a:gd name="connsiteX2156" fmla="*/ 1590214 w 4297871"/>
              <a:gd name="connsiteY2156" fmla="*/ 2035930 h 2774678"/>
              <a:gd name="connsiteX2157" fmla="*/ 1600445 w 4297871"/>
              <a:gd name="connsiteY2157" fmla="*/ 2036399 h 2774678"/>
              <a:gd name="connsiteX2158" fmla="*/ 1604793 w 4297871"/>
              <a:gd name="connsiteY2158" fmla="*/ 2040150 h 2774678"/>
              <a:gd name="connsiteX2159" fmla="*/ 1608841 w 4297871"/>
              <a:gd name="connsiteY2159" fmla="*/ 2055367 h 2774678"/>
              <a:gd name="connsiteX2160" fmla="*/ 1610802 w 4297871"/>
              <a:gd name="connsiteY2160" fmla="*/ 2062613 h 2774678"/>
              <a:gd name="connsiteX2161" fmla="*/ 1606029 w 4297871"/>
              <a:gd name="connsiteY2161" fmla="*/ 2082434 h 2774678"/>
              <a:gd name="connsiteX2162" fmla="*/ 1599933 w 4297871"/>
              <a:gd name="connsiteY2162" fmla="*/ 2090277 h 2774678"/>
              <a:gd name="connsiteX2163" fmla="*/ 1583096 w 4297871"/>
              <a:gd name="connsiteY2163" fmla="*/ 2107071 h 2774678"/>
              <a:gd name="connsiteX2164" fmla="*/ 1575466 w 4297871"/>
              <a:gd name="connsiteY2164" fmla="*/ 2120754 h 2774678"/>
              <a:gd name="connsiteX2165" fmla="*/ 1566601 w 4297871"/>
              <a:gd name="connsiteY2165" fmla="*/ 2131324 h 2774678"/>
              <a:gd name="connsiteX2166" fmla="*/ 1563616 w 4297871"/>
              <a:gd name="connsiteY2166" fmla="*/ 2131581 h 2774678"/>
              <a:gd name="connsiteX2167" fmla="*/ 1560292 w 4297871"/>
              <a:gd name="connsiteY2167" fmla="*/ 2140574 h 2774678"/>
              <a:gd name="connsiteX2168" fmla="*/ 1561144 w 4297871"/>
              <a:gd name="connsiteY2168" fmla="*/ 2163592 h 2774678"/>
              <a:gd name="connsiteX2169" fmla="*/ 1557820 w 4297871"/>
              <a:gd name="connsiteY2169" fmla="*/ 2182688 h 2774678"/>
              <a:gd name="connsiteX2170" fmla="*/ 1556541 w 4297871"/>
              <a:gd name="connsiteY2170" fmla="*/ 2190914 h 2774678"/>
              <a:gd name="connsiteX2171" fmla="*/ 1552746 w 4297871"/>
              <a:gd name="connsiteY2171" fmla="*/ 2195859 h 2774678"/>
              <a:gd name="connsiteX2172" fmla="*/ 1550616 w 4297871"/>
              <a:gd name="connsiteY2172" fmla="*/ 2212653 h 2774678"/>
              <a:gd name="connsiteX2173" fmla="*/ 1538511 w 4297871"/>
              <a:gd name="connsiteY2173" fmla="*/ 2229192 h 2774678"/>
              <a:gd name="connsiteX2174" fmla="*/ 1536465 w 4297871"/>
              <a:gd name="connsiteY2174" fmla="*/ 2242363 h 2774678"/>
              <a:gd name="connsiteX2175" fmla="*/ 1526789 w 4297871"/>
              <a:gd name="connsiteY2175" fmla="*/ 2247904 h 2774678"/>
              <a:gd name="connsiteX2176" fmla="*/ 1523975 w 4297871"/>
              <a:gd name="connsiteY2176" fmla="*/ 2255619 h 2774678"/>
              <a:gd name="connsiteX2177" fmla="*/ 1510975 w 4297871"/>
              <a:gd name="connsiteY2177" fmla="*/ 2255576 h 2774678"/>
              <a:gd name="connsiteX2178" fmla="*/ 1492176 w 4297871"/>
              <a:gd name="connsiteY2178" fmla="*/ 2260521 h 2774678"/>
              <a:gd name="connsiteX2179" fmla="*/ 1483780 w 4297871"/>
              <a:gd name="connsiteY2179" fmla="*/ 2266276 h 2774678"/>
              <a:gd name="connsiteX2180" fmla="*/ 1470396 w 4297871"/>
              <a:gd name="connsiteY2180" fmla="*/ 2270068 h 2774678"/>
              <a:gd name="connsiteX2181" fmla="*/ 1456329 w 4297871"/>
              <a:gd name="connsiteY2181" fmla="*/ 2280469 h 2774678"/>
              <a:gd name="connsiteX2182" fmla="*/ 1446226 w 4297871"/>
              <a:gd name="connsiteY2182" fmla="*/ 2293513 h 2774678"/>
              <a:gd name="connsiteX2183" fmla="*/ 1444479 w 4297871"/>
              <a:gd name="connsiteY2183" fmla="*/ 2303401 h 2774678"/>
              <a:gd name="connsiteX2184" fmla="*/ 1446482 w 4297871"/>
              <a:gd name="connsiteY2184" fmla="*/ 2310776 h 2774678"/>
              <a:gd name="connsiteX2185" fmla="*/ 1444266 w 4297871"/>
              <a:gd name="connsiteY2185" fmla="*/ 2324330 h 2774678"/>
              <a:gd name="connsiteX2186" fmla="*/ 1441538 w 4297871"/>
              <a:gd name="connsiteY2186" fmla="*/ 2330937 h 2774678"/>
              <a:gd name="connsiteX2187" fmla="*/ 1433184 w 4297871"/>
              <a:gd name="connsiteY2187" fmla="*/ 2338396 h 2774678"/>
              <a:gd name="connsiteX2188" fmla="*/ 1419927 w 4297871"/>
              <a:gd name="connsiteY2188" fmla="*/ 2362608 h 2774678"/>
              <a:gd name="connsiteX2189" fmla="*/ 1409441 w 4297871"/>
              <a:gd name="connsiteY2189" fmla="*/ 2373648 h 2774678"/>
              <a:gd name="connsiteX2190" fmla="*/ 1401300 w 4297871"/>
              <a:gd name="connsiteY2190" fmla="*/ 2380212 h 2774678"/>
              <a:gd name="connsiteX2191" fmla="*/ 1395844 w 4297871"/>
              <a:gd name="connsiteY2191" fmla="*/ 2393638 h 2774678"/>
              <a:gd name="connsiteX2192" fmla="*/ 1387958 w 4297871"/>
              <a:gd name="connsiteY2192" fmla="*/ 2401780 h 2774678"/>
              <a:gd name="connsiteX2193" fmla="*/ 1384641 w 4297871"/>
              <a:gd name="connsiteY2193" fmla="*/ 2393742 h 2774678"/>
              <a:gd name="connsiteX2194" fmla="*/ 1389865 w 4297871"/>
              <a:gd name="connsiteY2194" fmla="*/ 2387085 h 2774678"/>
              <a:gd name="connsiteX2195" fmla="*/ 1389855 w 4297871"/>
              <a:gd name="connsiteY2195" fmla="*/ 2387071 h 2774678"/>
              <a:gd name="connsiteX2196" fmla="*/ 1389918 w 4297871"/>
              <a:gd name="connsiteY2196" fmla="*/ 2386990 h 2774678"/>
              <a:gd name="connsiteX2197" fmla="*/ 1383013 w 4297871"/>
              <a:gd name="connsiteY2197" fmla="*/ 2377399 h 2774678"/>
              <a:gd name="connsiteX2198" fmla="*/ 1373636 w 4297871"/>
              <a:gd name="connsiteY2198" fmla="*/ 2369641 h 2774678"/>
              <a:gd name="connsiteX2199" fmla="*/ 1361317 w 4297871"/>
              <a:gd name="connsiteY2199" fmla="*/ 2360732 h 2774678"/>
              <a:gd name="connsiteX2200" fmla="*/ 1356884 w 4297871"/>
              <a:gd name="connsiteY2200" fmla="*/ 2361159 h 2774678"/>
              <a:gd name="connsiteX2201" fmla="*/ 1344906 w 4297871"/>
              <a:gd name="connsiteY2201" fmla="*/ 2350502 h 2774678"/>
              <a:gd name="connsiteX2202" fmla="*/ 1337106 w 4297871"/>
              <a:gd name="connsiteY2202" fmla="*/ 2352037 h 2774678"/>
              <a:gd name="connsiteX2203" fmla="*/ 1353048 w 4297871"/>
              <a:gd name="connsiteY2203" fmla="*/ 2333410 h 2774678"/>
              <a:gd name="connsiteX2204" fmla="*/ 1366560 w 4297871"/>
              <a:gd name="connsiteY2204" fmla="*/ 2320281 h 2774678"/>
              <a:gd name="connsiteX2205" fmla="*/ 1374573 w 4297871"/>
              <a:gd name="connsiteY2205" fmla="*/ 2314825 h 2774678"/>
              <a:gd name="connsiteX2206" fmla="*/ 1384634 w 4297871"/>
              <a:gd name="connsiteY2206" fmla="*/ 2307451 h 2774678"/>
              <a:gd name="connsiteX2207" fmla="*/ 1384889 w 4297871"/>
              <a:gd name="connsiteY2207" fmla="*/ 2296837 h 2774678"/>
              <a:gd name="connsiteX2208" fmla="*/ 1384885 w 4297871"/>
              <a:gd name="connsiteY2208" fmla="*/ 2296832 h 2774678"/>
              <a:gd name="connsiteX2209" fmla="*/ 1384886 w 4297871"/>
              <a:gd name="connsiteY2209" fmla="*/ 2296811 h 2774678"/>
              <a:gd name="connsiteX2210" fmla="*/ 1378875 w 4297871"/>
              <a:gd name="connsiteY2210" fmla="*/ 2289181 h 2774678"/>
              <a:gd name="connsiteX2211" fmla="*/ 1372969 w 4297871"/>
              <a:gd name="connsiteY2211" fmla="*/ 2291688 h 2774678"/>
              <a:gd name="connsiteX2212" fmla="*/ 1375289 w 4297871"/>
              <a:gd name="connsiteY2212" fmla="*/ 2284183 h 2774678"/>
              <a:gd name="connsiteX2213" fmla="*/ 1375298 w 4297871"/>
              <a:gd name="connsiteY2213" fmla="*/ 2284136 h 2774678"/>
              <a:gd name="connsiteX2214" fmla="*/ 1375299 w 4297871"/>
              <a:gd name="connsiteY2214" fmla="*/ 2284135 h 2774678"/>
              <a:gd name="connsiteX2215" fmla="*/ 1376919 w 4297871"/>
              <a:gd name="connsiteY2215" fmla="*/ 2276377 h 2774678"/>
              <a:gd name="connsiteX2216" fmla="*/ 1376919 w 4297871"/>
              <a:gd name="connsiteY2216" fmla="*/ 2269216 h 2774678"/>
              <a:gd name="connsiteX2217" fmla="*/ 1372612 w 4297871"/>
              <a:gd name="connsiteY2217" fmla="*/ 2266872 h 2774678"/>
              <a:gd name="connsiteX2218" fmla="*/ 1368137 w 4297871"/>
              <a:gd name="connsiteY2218" fmla="*/ 2268961 h 2774678"/>
              <a:gd name="connsiteX2219" fmla="*/ 1363661 w 4297871"/>
              <a:gd name="connsiteY2219" fmla="*/ 2268364 h 2774678"/>
              <a:gd name="connsiteX2220" fmla="*/ 1362255 w 4297871"/>
              <a:gd name="connsiteY2220" fmla="*/ 2263377 h 2774678"/>
              <a:gd name="connsiteX2221" fmla="*/ 1361147 w 4297871"/>
              <a:gd name="connsiteY2221" fmla="*/ 2251528 h 2774678"/>
              <a:gd name="connsiteX2222" fmla="*/ 1358887 w 4297871"/>
              <a:gd name="connsiteY2222" fmla="*/ 2247691 h 2774678"/>
              <a:gd name="connsiteX2223" fmla="*/ 1350832 w 4297871"/>
              <a:gd name="connsiteY2223" fmla="*/ 2244196 h 2774678"/>
              <a:gd name="connsiteX2224" fmla="*/ 1345972 w 4297871"/>
              <a:gd name="connsiteY2224" fmla="*/ 2246710 h 2774678"/>
              <a:gd name="connsiteX2225" fmla="*/ 1333355 w 4297871"/>
              <a:gd name="connsiteY2225" fmla="*/ 2244238 h 2774678"/>
              <a:gd name="connsiteX2226" fmla="*/ 1334165 w 4297871"/>
              <a:gd name="connsiteY2226" fmla="*/ 2226890 h 2774678"/>
              <a:gd name="connsiteX2227" fmla="*/ 1330632 w 4297871"/>
              <a:gd name="connsiteY2227" fmla="*/ 2219865 h 2774678"/>
              <a:gd name="connsiteX2228" fmla="*/ 1334330 w 4297871"/>
              <a:gd name="connsiteY2228" fmla="*/ 2217301 h 2774678"/>
              <a:gd name="connsiteX2229" fmla="*/ 1334329 w 4297871"/>
              <a:gd name="connsiteY2229" fmla="*/ 2217291 h 2774678"/>
              <a:gd name="connsiteX2230" fmla="*/ 1334379 w 4297871"/>
              <a:gd name="connsiteY2230" fmla="*/ 2217257 h 2774678"/>
              <a:gd name="connsiteX2231" fmla="*/ 1333227 w 4297871"/>
              <a:gd name="connsiteY2231" fmla="*/ 2210053 h 2774678"/>
              <a:gd name="connsiteX2232" fmla="*/ 1336510 w 4297871"/>
              <a:gd name="connsiteY2232" fmla="*/ 2204554 h 2774678"/>
              <a:gd name="connsiteX2233" fmla="*/ 1338640 w 4297871"/>
              <a:gd name="connsiteY2233" fmla="*/ 2194666 h 2774678"/>
              <a:gd name="connsiteX2234" fmla="*/ 1335828 w 4297871"/>
              <a:gd name="connsiteY2234" fmla="*/ 2186908 h 2774678"/>
              <a:gd name="connsiteX2235" fmla="*/ 1329305 w 4297871"/>
              <a:gd name="connsiteY2235" fmla="*/ 2183413 h 2774678"/>
              <a:gd name="connsiteX2236" fmla="*/ 1328027 w 4297871"/>
              <a:gd name="connsiteY2236" fmla="*/ 2178511 h 2774678"/>
              <a:gd name="connsiteX2237" fmla="*/ 1329775 w 4297871"/>
              <a:gd name="connsiteY2237" fmla="*/ 2171350 h 2774678"/>
              <a:gd name="connsiteX2238" fmla="*/ 1306842 w 4297871"/>
              <a:gd name="connsiteY2238" fmla="*/ 2170838 h 2774678"/>
              <a:gd name="connsiteX2239" fmla="*/ 1302252 w 4297871"/>
              <a:gd name="connsiteY2239" fmla="*/ 2156514 h 2774678"/>
              <a:gd name="connsiteX2240" fmla="*/ 1305687 w 4297871"/>
              <a:gd name="connsiteY2240" fmla="*/ 2156304 h 2774678"/>
              <a:gd name="connsiteX2241" fmla="*/ 1305684 w 4297871"/>
              <a:gd name="connsiteY2241" fmla="*/ 2156263 h 2774678"/>
              <a:gd name="connsiteX2242" fmla="*/ 1305734 w 4297871"/>
              <a:gd name="connsiteY2242" fmla="*/ 2156260 h 2774678"/>
              <a:gd name="connsiteX2243" fmla="*/ 1305563 w 4297871"/>
              <a:gd name="connsiteY2243" fmla="*/ 2150975 h 2774678"/>
              <a:gd name="connsiteX2244" fmla="*/ 1303219 w 4297871"/>
              <a:gd name="connsiteY2244" fmla="*/ 2147395 h 2774678"/>
              <a:gd name="connsiteX2245" fmla="*/ 1302708 w 4297871"/>
              <a:gd name="connsiteY2245" fmla="*/ 2140318 h 2774678"/>
              <a:gd name="connsiteX2246" fmla="*/ 1295759 w 4297871"/>
              <a:gd name="connsiteY2246" fmla="*/ 2136696 h 2774678"/>
              <a:gd name="connsiteX2247" fmla="*/ 1288258 w 4297871"/>
              <a:gd name="connsiteY2247" fmla="*/ 2136823 h 2774678"/>
              <a:gd name="connsiteX2248" fmla="*/ 1283313 w 4297871"/>
              <a:gd name="connsiteY2248" fmla="*/ 2133286 h 2774678"/>
              <a:gd name="connsiteX2249" fmla="*/ 1275215 w 4297871"/>
              <a:gd name="connsiteY2249" fmla="*/ 2130856 h 2774678"/>
              <a:gd name="connsiteX2250" fmla="*/ 1270525 w 4297871"/>
              <a:gd name="connsiteY2250" fmla="*/ 2126295 h 2774678"/>
              <a:gd name="connsiteX2251" fmla="*/ 1257141 w 4297871"/>
              <a:gd name="connsiteY2251" fmla="*/ 2124292 h 2774678"/>
              <a:gd name="connsiteX2252" fmla="*/ 1244183 w 4297871"/>
              <a:gd name="connsiteY2252" fmla="*/ 2113423 h 2774678"/>
              <a:gd name="connsiteX2253" fmla="*/ 1245163 w 4297871"/>
              <a:gd name="connsiteY2253" fmla="*/ 2105323 h 2774678"/>
              <a:gd name="connsiteX2254" fmla="*/ 1243671 w 4297871"/>
              <a:gd name="connsiteY2254" fmla="*/ 2100678 h 2774678"/>
              <a:gd name="connsiteX2255" fmla="*/ 1244951 w 4297871"/>
              <a:gd name="connsiteY2255" fmla="*/ 2091641 h 2774678"/>
              <a:gd name="connsiteX2256" fmla="*/ 1229307 w 4297871"/>
              <a:gd name="connsiteY2256" fmla="*/ 2093687 h 2774678"/>
              <a:gd name="connsiteX2257" fmla="*/ 1222998 w 4297871"/>
              <a:gd name="connsiteY2257" fmla="*/ 2098205 h 2774678"/>
              <a:gd name="connsiteX2258" fmla="*/ 1212555 w 4297871"/>
              <a:gd name="connsiteY2258" fmla="*/ 2103107 h 2774678"/>
              <a:gd name="connsiteX2259" fmla="*/ 1212531 w 4297871"/>
              <a:gd name="connsiteY2259" fmla="*/ 2103140 h 2774678"/>
              <a:gd name="connsiteX2260" fmla="*/ 1212508 w 4297871"/>
              <a:gd name="connsiteY2260" fmla="*/ 2103151 h 2774678"/>
              <a:gd name="connsiteX2261" fmla="*/ 1209854 w 4297871"/>
              <a:gd name="connsiteY2261" fmla="*/ 2106773 h 2774678"/>
              <a:gd name="connsiteX2262" fmla="*/ 1203732 w 4297871"/>
              <a:gd name="connsiteY2262" fmla="*/ 2107029 h 2774678"/>
              <a:gd name="connsiteX2263" fmla="*/ 1194866 w 4297871"/>
              <a:gd name="connsiteY2263" fmla="*/ 2106006 h 2774678"/>
              <a:gd name="connsiteX2264" fmla="*/ 1194854 w 4297871"/>
              <a:gd name="connsiteY2264" fmla="*/ 2106010 h 2774678"/>
              <a:gd name="connsiteX2265" fmla="*/ 1194805 w 4297871"/>
              <a:gd name="connsiteY2265" fmla="*/ 2105917 h 2774678"/>
              <a:gd name="connsiteX2266" fmla="*/ 1188071 w 4297871"/>
              <a:gd name="connsiteY2266" fmla="*/ 2108005 h 2774678"/>
              <a:gd name="connsiteX2267" fmla="*/ 1182720 w 4297871"/>
              <a:gd name="connsiteY2267" fmla="*/ 2106616 h 2774678"/>
              <a:gd name="connsiteX2268" fmla="*/ 1183527 w 4297871"/>
              <a:gd name="connsiteY2268" fmla="*/ 2088359 h 2774678"/>
              <a:gd name="connsiteX2269" fmla="*/ 1183461 w 4297871"/>
              <a:gd name="connsiteY2269" fmla="*/ 2088407 h 2774678"/>
              <a:gd name="connsiteX2270" fmla="*/ 1183467 w 4297871"/>
              <a:gd name="connsiteY2270" fmla="*/ 2088271 h 2774678"/>
              <a:gd name="connsiteX2271" fmla="*/ 1173663 w 4297871"/>
              <a:gd name="connsiteY2271" fmla="*/ 2095389 h 2774678"/>
              <a:gd name="connsiteX2272" fmla="*/ 1163094 w 4297871"/>
              <a:gd name="connsiteY2272" fmla="*/ 2095090 h 2774678"/>
              <a:gd name="connsiteX2273" fmla="*/ 1158637 w 4297871"/>
              <a:gd name="connsiteY2273" fmla="*/ 2088742 h 2774678"/>
              <a:gd name="connsiteX2274" fmla="*/ 1158575 w 4297871"/>
              <a:gd name="connsiteY2274" fmla="*/ 2088654 h 2774678"/>
              <a:gd name="connsiteX2275" fmla="*/ 1150749 w 4297871"/>
              <a:gd name="connsiteY2275" fmla="*/ 2087980 h 2774678"/>
              <a:gd name="connsiteX2276" fmla="*/ 1153224 w 4297871"/>
              <a:gd name="connsiteY2276" fmla="*/ 2082903 h 2774678"/>
              <a:gd name="connsiteX2277" fmla="*/ 1153155 w 4297871"/>
              <a:gd name="connsiteY2277" fmla="*/ 2082827 h 2774678"/>
              <a:gd name="connsiteX2278" fmla="*/ 1153162 w 4297871"/>
              <a:gd name="connsiteY2278" fmla="*/ 2082814 h 2774678"/>
              <a:gd name="connsiteX2279" fmla="*/ 1146556 w 4297871"/>
              <a:gd name="connsiteY2279" fmla="*/ 2075574 h 2774678"/>
              <a:gd name="connsiteX2280" fmla="*/ 1141587 w 4297871"/>
              <a:gd name="connsiteY2280" fmla="*/ 2064829 h 2774678"/>
              <a:gd name="connsiteX2281" fmla="*/ 1144742 w 4297871"/>
              <a:gd name="connsiteY2281" fmla="*/ 2062656 h 2774678"/>
              <a:gd name="connsiteX2282" fmla="*/ 1144742 w 4297871"/>
              <a:gd name="connsiteY2282" fmla="*/ 2057626 h 2774678"/>
              <a:gd name="connsiteX2283" fmla="*/ 1151946 w 4297871"/>
              <a:gd name="connsiteY2283" fmla="*/ 2054173 h 2774678"/>
              <a:gd name="connsiteX2284" fmla="*/ 1150752 w 4297871"/>
              <a:gd name="connsiteY2284" fmla="*/ 2047695 h 2774678"/>
              <a:gd name="connsiteX2285" fmla="*/ 1153779 w 4297871"/>
              <a:gd name="connsiteY2285" fmla="*/ 2043560 h 2774678"/>
              <a:gd name="connsiteX2286" fmla="*/ 1154631 w 4297871"/>
              <a:gd name="connsiteY2286" fmla="*/ 2037976 h 2774678"/>
              <a:gd name="connsiteX2287" fmla="*/ 1168313 w 4297871"/>
              <a:gd name="connsiteY2287" fmla="*/ 2029877 h 2774678"/>
              <a:gd name="connsiteX2288" fmla="*/ 1178114 w 4297871"/>
              <a:gd name="connsiteY2288" fmla="*/ 2027575 h 2774678"/>
              <a:gd name="connsiteX2289" fmla="*/ 1179735 w 4297871"/>
              <a:gd name="connsiteY2289" fmla="*/ 2025785 h 2774678"/>
              <a:gd name="connsiteX2290" fmla="*/ 1190468 w 4297871"/>
              <a:gd name="connsiteY2290" fmla="*/ 2026337 h 2774678"/>
              <a:gd name="connsiteX2291" fmla="*/ 1190581 w 4297871"/>
              <a:gd name="connsiteY2291" fmla="*/ 2026456 h 2774678"/>
              <a:gd name="connsiteX2292" fmla="*/ 1195952 w 4297871"/>
              <a:gd name="connsiteY2292" fmla="*/ 1993848 h 2774678"/>
              <a:gd name="connsiteX2293" fmla="*/ 1196250 w 4297871"/>
              <a:gd name="connsiteY2293" fmla="*/ 1988690 h 2774678"/>
              <a:gd name="connsiteX2294" fmla="*/ 1194375 w 4297871"/>
              <a:gd name="connsiteY2294" fmla="*/ 1981870 h 2774678"/>
              <a:gd name="connsiteX2295" fmla="*/ 1194335 w 4297871"/>
              <a:gd name="connsiteY2295" fmla="*/ 1981837 h 2774678"/>
              <a:gd name="connsiteX2296" fmla="*/ 1194311 w 4297871"/>
              <a:gd name="connsiteY2296" fmla="*/ 1981754 h 2774678"/>
              <a:gd name="connsiteX2297" fmla="*/ 1189090 w 4297871"/>
              <a:gd name="connsiteY2297" fmla="*/ 1977458 h 2774678"/>
              <a:gd name="connsiteX2298" fmla="*/ 1189132 w 4297871"/>
              <a:gd name="connsiteY2298" fmla="*/ 1968913 h 2774678"/>
              <a:gd name="connsiteX2299" fmla="*/ 1195867 w 4297871"/>
              <a:gd name="connsiteY2299" fmla="*/ 1966951 h 2774678"/>
              <a:gd name="connsiteX2300" fmla="*/ 1198254 w 4297871"/>
              <a:gd name="connsiteY2300" fmla="*/ 1968188 h 2774678"/>
              <a:gd name="connsiteX2301" fmla="*/ 1198680 w 4297871"/>
              <a:gd name="connsiteY2301" fmla="*/ 1963627 h 2774678"/>
              <a:gd name="connsiteX2302" fmla="*/ 1198607 w 4297871"/>
              <a:gd name="connsiteY2302" fmla="*/ 1963615 h 2774678"/>
              <a:gd name="connsiteX2303" fmla="*/ 1198617 w 4297871"/>
              <a:gd name="connsiteY2303" fmla="*/ 1963510 h 2774678"/>
              <a:gd name="connsiteX2304" fmla="*/ 1191688 w 4297871"/>
              <a:gd name="connsiteY2304" fmla="*/ 1962285 h 2774678"/>
              <a:gd name="connsiteX2305" fmla="*/ 1191562 w 4297871"/>
              <a:gd name="connsiteY2305" fmla="*/ 1954975 h 2774678"/>
              <a:gd name="connsiteX2306" fmla="*/ 1214835 w 4297871"/>
              <a:gd name="connsiteY2306" fmla="*/ 1955230 h 2774678"/>
              <a:gd name="connsiteX2307" fmla="*/ 1218799 w 4297871"/>
              <a:gd name="connsiteY2307" fmla="*/ 1951138 h 2774678"/>
              <a:gd name="connsiteX2308" fmla="*/ 1222086 w 4297871"/>
              <a:gd name="connsiteY2308" fmla="*/ 1954845 h 2774678"/>
              <a:gd name="connsiteX2309" fmla="*/ 1224405 w 4297871"/>
              <a:gd name="connsiteY2309" fmla="*/ 1961763 h 2774678"/>
              <a:gd name="connsiteX2310" fmla="*/ 1224424 w 4297871"/>
              <a:gd name="connsiteY2310" fmla="*/ 1961750 h 2774678"/>
              <a:gd name="connsiteX2311" fmla="*/ 1224468 w 4297871"/>
              <a:gd name="connsiteY2311" fmla="*/ 1961880 h 2774678"/>
              <a:gd name="connsiteX2312" fmla="*/ 1226728 w 4297871"/>
              <a:gd name="connsiteY2312" fmla="*/ 1960430 h 2774678"/>
              <a:gd name="connsiteX2313" fmla="*/ 1226721 w 4297871"/>
              <a:gd name="connsiteY2313" fmla="*/ 1960412 h 2774678"/>
              <a:gd name="connsiteX2314" fmla="*/ 1233170 w 4297871"/>
              <a:gd name="connsiteY2314" fmla="*/ 1966567 h 2774678"/>
              <a:gd name="connsiteX2315" fmla="*/ 1233213 w 4297871"/>
              <a:gd name="connsiteY2315" fmla="*/ 1966563 h 2774678"/>
              <a:gd name="connsiteX2316" fmla="*/ 1233229 w 4297871"/>
              <a:gd name="connsiteY2316" fmla="*/ 1966579 h 2774678"/>
              <a:gd name="connsiteX2317" fmla="*/ 1242521 w 4297871"/>
              <a:gd name="connsiteY2317" fmla="*/ 1965812 h 2774678"/>
              <a:gd name="connsiteX2318" fmla="*/ 1244823 w 4297871"/>
              <a:gd name="connsiteY2318" fmla="*/ 1962189 h 2774678"/>
              <a:gd name="connsiteX2319" fmla="*/ 1253689 w 4297871"/>
              <a:gd name="connsiteY2319" fmla="*/ 1959418 h 2774678"/>
              <a:gd name="connsiteX2320" fmla="*/ 1258590 w 4297871"/>
              <a:gd name="connsiteY2320" fmla="*/ 1957457 h 2774678"/>
              <a:gd name="connsiteX2321" fmla="*/ 1259997 w 4297871"/>
              <a:gd name="connsiteY2321" fmla="*/ 1952428 h 2774678"/>
              <a:gd name="connsiteX2322" fmla="*/ 1268522 w 4297871"/>
              <a:gd name="connsiteY2322" fmla="*/ 1949060 h 2774678"/>
              <a:gd name="connsiteX2323" fmla="*/ 1267883 w 4297871"/>
              <a:gd name="connsiteY2323" fmla="*/ 1946545 h 2774678"/>
              <a:gd name="connsiteX2324" fmla="*/ 1267826 w 4297871"/>
              <a:gd name="connsiteY2324" fmla="*/ 1946539 h 2774678"/>
              <a:gd name="connsiteX2325" fmla="*/ 1267824 w 4297871"/>
              <a:gd name="connsiteY2325" fmla="*/ 1946533 h 2774678"/>
              <a:gd name="connsiteX2326" fmla="*/ 1257736 w 4297871"/>
              <a:gd name="connsiteY2326" fmla="*/ 1945516 h 2774678"/>
              <a:gd name="connsiteX2327" fmla="*/ 1256076 w 4297871"/>
              <a:gd name="connsiteY2327" fmla="*/ 1938021 h 2774678"/>
              <a:gd name="connsiteX2328" fmla="*/ 1256544 w 4297871"/>
              <a:gd name="connsiteY2328" fmla="*/ 1930050 h 2774678"/>
              <a:gd name="connsiteX2329" fmla="*/ 1251173 w 4297871"/>
              <a:gd name="connsiteY2329" fmla="*/ 1926981 h 2774678"/>
              <a:gd name="connsiteX2330" fmla="*/ 1253433 w 4297871"/>
              <a:gd name="connsiteY2330" fmla="*/ 1925872 h 2774678"/>
              <a:gd name="connsiteX2331" fmla="*/ 1262257 w 4297871"/>
              <a:gd name="connsiteY2331" fmla="*/ 1927400 h 2774678"/>
              <a:gd name="connsiteX2332" fmla="*/ 1271745 w 4297871"/>
              <a:gd name="connsiteY2332" fmla="*/ 1930378 h 2774678"/>
              <a:gd name="connsiteX2333" fmla="*/ 1271751 w 4297871"/>
              <a:gd name="connsiteY2333" fmla="*/ 1930374 h 2774678"/>
              <a:gd name="connsiteX2334" fmla="*/ 1271805 w 4297871"/>
              <a:gd name="connsiteY2334" fmla="*/ 1930390 h 2774678"/>
              <a:gd name="connsiteX2335" fmla="*/ 1275257 w 4297871"/>
              <a:gd name="connsiteY2335" fmla="*/ 1927577 h 2774678"/>
              <a:gd name="connsiteX2336" fmla="*/ 1283867 w 4297871"/>
              <a:gd name="connsiteY2336" fmla="*/ 1925744 h 2774678"/>
              <a:gd name="connsiteX2337" fmla="*/ 1297251 w 4297871"/>
              <a:gd name="connsiteY2337" fmla="*/ 1921269 h 2774678"/>
              <a:gd name="connsiteX2338" fmla="*/ 1301599 w 4297871"/>
              <a:gd name="connsiteY2338" fmla="*/ 1916708 h 2774678"/>
              <a:gd name="connsiteX2339" fmla="*/ 1300054 w 4297871"/>
              <a:gd name="connsiteY2339" fmla="*/ 1913408 h 2774678"/>
              <a:gd name="connsiteX2340" fmla="*/ 2332515 w 4297871"/>
              <a:gd name="connsiteY2340" fmla="*/ 1912774 h 2774678"/>
              <a:gd name="connsiteX2341" fmla="*/ 2341508 w 4297871"/>
              <a:gd name="connsiteY2341" fmla="*/ 1914011 h 2774678"/>
              <a:gd name="connsiteX2342" fmla="*/ 2349182 w 4297871"/>
              <a:gd name="connsiteY2342" fmla="*/ 1914266 h 2774678"/>
              <a:gd name="connsiteX2343" fmla="*/ 2353056 w 4297871"/>
              <a:gd name="connsiteY2343" fmla="*/ 1913003 h 2774678"/>
              <a:gd name="connsiteX2344" fmla="*/ 2360226 w 4297871"/>
              <a:gd name="connsiteY2344" fmla="*/ 1922748 h 2774678"/>
              <a:gd name="connsiteX2345" fmla="*/ 2365597 w 4297871"/>
              <a:gd name="connsiteY2345" fmla="*/ 1924197 h 2774678"/>
              <a:gd name="connsiteX2346" fmla="*/ 2365604 w 4297871"/>
              <a:gd name="connsiteY2346" fmla="*/ 1924192 h 2774678"/>
              <a:gd name="connsiteX2347" fmla="*/ 2365806 w 4297871"/>
              <a:gd name="connsiteY2347" fmla="*/ 1924246 h 2774678"/>
              <a:gd name="connsiteX2348" fmla="*/ 2369003 w 4297871"/>
              <a:gd name="connsiteY2348" fmla="*/ 1922244 h 2774678"/>
              <a:gd name="connsiteX2349" fmla="*/ 2374544 w 4297871"/>
              <a:gd name="connsiteY2349" fmla="*/ 1923010 h 2774678"/>
              <a:gd name="connsiteX2350" fmla="*/ 2381045 w 4297871"/>
              <a:gd name="connsiteY2350" fmla="*/ 1920553 h 2774678"/>
              <a:gd name="connsiteX2351" fmla="*/ 2383840 w 4297871"/>
              <a:gd name="connsiteY2351" fmla="*/ 1925518 h 2774678"/>
              <a:gd name="connsiteX2352" fmla="*/ 2390971 w 4297871"/>
              <a:gd name="connsiteY2352" fmla="*/ 1930888 h 2774678"/>
              <a:gd name="connsiteX2353" fmla="*/ 2394365 w 4297871"/>
              <a:gd name="connsiteY2353" fmla="*/ 1933496 h 2774678"/>
              <a:gd name="connsiteX2354" fmla="*/ 2393640 w 4297871"/>
              <a:gd name="connsiteY2354" fmla="*/ 1947392 h 2774678"/>
              <a:gd name="connsiteX2355" fmla="*/ 2398414 w 4297871"/>
              <a:gd name="connsiteY2355" fmla="*/ 1949012 h 2774678"/>
              <a:gd name="connsiteX2356" fmla="*/ 2394577 w 4297871"/>
              <a:gd name="connsiteY2356" fmla="*/ 1953232 h 2774678"/>
              <a:gd name="connsiteX2357" fmla="*/ 2390860 w 4297871"/>
              <a:gd name="connsiteY2357" fmla="*/ 1955779 h 2774678"/>
              <a:gd name="connsiteX2358" fmla="*/ 2389979 w 4297871"/>
              <a:gd name="connsiteY2358" fmla="*/ 1956382 h 2774678"/>
              <a:gd name="connsiteX2359" fmla="*/ 2389979 w 4297871"/>
              <a:gd name="connsiteY2359" fmla="*/ 1956383 h 2774678"/>
              <a:gd name="connsiteX2360" fmla="*/ 2389974 w 4297871"/>
              <a:gd name="connsiteY2360" fmla="*/ 1956386 h 2774678"/>
              <a:gd name="connsiteX2361" fmla="*/ 2385413 w 4297871"/>
              <a:gd name="connsiteY2361" fmla="*/ 1962567 h 2774678"/>
              <a:gd name="connsiteX2362" fmla="*/ 2382898 w 4297871"/>
              <a:gd name="connsiteY2362" fmla="*/ 1968108 h 2774678"/>
              <a:gd name="connsiteX2363" fmla="*/ 2382217 w 4297871"/>
              <a:gd name="connsiteY2363" fmla="*/ 1977656 h 2774678"/>
              <a:gd name="connsiteX2364" fmla="*/ 2379446 w 4297871"/>
              <a:gd name="connsiteY2364" fmla="*/ 1982174 h 2774678"/>
              <a:gd name="connsiteX2365" fmla="*/ 2379360 w 4297871"/>
              <a:gd name="connsiteY2365" fmla="*/ 1991125 h 2774678"/>
              <a:gd name="connsiteX2366" fmla="*/ 2375908 w 4297871"/>
              <a:gd name="connsiteY2366" fmla="*/ 1994450 h 2774678"/>
              <a:gd name="connsiteX2367" fmla="*/ 2375482 w 4297871"/>
              <a:gd name="connsiteY2367" fmla="*/ 2001526 h 2774678"/>
              <a:gd name="connsiteX2368" fmla="*/ 2373819 w 4297871"/>
              <a:gd name="connsiteY2368" fmla="*/ 2002420 h 2774678"/>
              <a:gd name="connsiteX2369" fmla="*/ 2372711 w 4297871"/>
              <a:gd name="connsiteY2369" fmla="*/ 2008900 h 2774678"/>
              <a:gd name="connsiteX2370" fmla="*/ 2375738 w 4297871"/>
              <a:gd name="connsiteY2370" fmla="*/ 2014313 h 2774678"/>
              <a:gd name="connsiteX2371" fmla="*/ 2376504 w 4297871"/>
              <a:gd name="connsiteY2371" fmla="*/ 2028678 h 2774678"/>
              <a:gd name="connsiteX2372" fmla="*/ 2378635 w 4297871"/>
              <a:gd name="connsiteY2372" fmla="*/ 2039632 h 2774678"/>
              <a:gd name="connsiteX2373" fmla="*/ 2377443 w 4297871"/>
              <a:gd name="connsiteY2373" fmla="*/ 2045856 h 2774678"/>
              <a:gd name="connsiteX2374" fmla="*/ 2379829 w 4297871"/>
              <a:gd name="connsiteY2374" fmla="*/ 2052803 h 2774678"/>
              <a:gd name="connsiteX2375" fmla="*/ 2386776 w 4297871"/>
              <a:gd name="connsiteY2375" fmla="*/ 2059495 h 2774678"/>
              <a:gd name="connsiteX2376" fmla="*/ 2393129 w 4297871"/>
              <a:gd name="connsiteY2376" fmla="*/ 2074385 h 2774678"/>
              <a:gd name="connsiteX2377" fmla="*/ 2388571 w 4297871"/>
              <a:gd name="connsiteY2377" fmla="*/ 2073184 h 2774678"/>
              <a:gd name="connsiteX2378" fmla="*/ 2372501 w 4297871"/>
              <a:gd name="connsiteY2378" fmla="*/ 2075230 h 2774678"/>
              <a:gd name="connsiteX2379" fmla="*/ 2369304 w 4297871"/>
              <a:gd name="connsiteY2379" fmla="*/ 2076679 h 2774678"/>
              <a:gd name="connsiteX2380" fmla="*/ 2365894 w 4297871"/>
              <a:gd name="connsiteY2380" fmla="*/ 2084351 h 2774678"/>
              <a:gd name="connsiteX2381" fmla="*/ 2365909 w 4297871"/>
              <a:gd name="connsiteY2381" fmla="*/ 2084380 h 2774678"/>
              <a:gd name="connsiteX2382" fmla="*/ 2365848 w 4297871"/>
              <a:gd name="connsiteY2382" fmla="*/ 2084516 h 2774678"/>
              <a:gd name="connsiteX2383" fmla="*/ 2368534 w 4297871"/>
              <a:gd name="connsiteY2383" fmla="*/ 2089844 h 2774678"/>
              <a:gd name="connsiteX2384" fmla="*/ 2366403 w 4297871"/>
              <a:gd name="connsiteY2384" fmla="*/ 2104123 h 2774678"/>
              <a:gd name="connsiteX2385" fmla="*/ 2364910 w 4297871"/>
              <a:gd name="connsiteY2385" fmla="*/ 2116272 h 2774678"/>
              <a:gd name="connsiteX2386" fmla="*/ 2368150 w 4297871"/>
              <a:gd name="connsiteY2386" fmla="*/ 2118445 h 2774678"/>
              <a:gd name="connsiteX2387" fmla="*/ 2376504 w 4297871"/>
              <a:gd name="connsiteY2387" fmla="*/ 2123177 h 2774678"/>
              <a:gd name="connsiteX2388" fmla="*/ 2379787 w 4297871"/>
              <a:gd name="connsiteY2388" fmla="*/ 2120961 h 2774678"/>
              <a:gd name="connsiteX2389" fmla="*/ 2380754 w 4297871"/>
              <a:gd name="connsiteY2389" fmla="*/ 2133923 h 2774678"/>
              <a:gd name="connsiteX2390" fmla="*/ 2371648 w 4297871"/>
              <a:gd name="connsiteY2390" fmla="*/ 2133838 h 2774678"/>
              <a:gd name="connsiteX2391" fmla="*/ 2366746 w 4297871"/>
              <a:gd name="connsiteY2391" fmla="*/ 2127147 h 2774678"/>
              <a:gd name="connsiteX2392" fmla="*/ 2362356 w 4297871"/>
              <a:gd name="connsiteY2392" fmla="*/ 2121946 h 2774678"/>
              <a:gd name="connsiteX2393" fmla="*/ 2353191 w 4297871"/>
              <a:gd name="connsiteY2393" fmla="*/ 2120241 h 2774678"/>
              <a:gd name="connsiteX2394" fmla="*/ 2350506 w 4297871"/>
              <a:gd name="connsiteY2394" fmla="*/ 2113890 h 2774678"/>
              <a:gd name="connsiteX2395" fmla="*/ 2343217 w 4297871"/>
              <a:gd name="connsiteY2395" fmla="*/ 2117726 h 2774678"/>
              <a:gd name="connsiteX2396" fmla="*/ 2333627 w 4297871"/>
              <a:gd name="connsiteY2396" fmla="*/ 2116021 h 2774678"/>
              <a:gd name="connsiteX2397" fmla="*/ 2329621 w 4297871"/>
              <a:gd name="connsiteY2397" fmla="*/ 2110523 h 2774678"/>
              <a:gd name="connsiteX2398" fmla="*/ 2322033 w 4297871"/>
              <a:gd name="connsiteY2398" fmla="*/ 2109415 h 2774678"/>
              <a:gd name="connsiteX2399" fmla="*/ 2316449 w 4297871"/>
              <a:gd name="connsiteY2399" fmla="*/ 2109713 h 2774678"/>
              <a:gd name="connsiteX2400" fmla="*/ 2315767 w 4297871"/>
              <a:gd name="connsiteY2400" fmla="*/ 2105962 h 2774678"/>
              <a:gd name="connsiteX2401" fmla="*/ 2311633 w 4297871"/>
              <a:gd name="connsiteY2401" fmla="*/ 2105664 h 2774678"/>
              <a:gd name="connsiteX2402" fmla="*/ 2311692 w 4297871"/>
              <a:gd name="connsiteY2402" fmla="*/ 2105836 h 2774678"/>
              <a:gd name="connsiteX2403" fmla="*/ 2311614 w 4297871"/>
              <a:gd name="connsiteY2403" fmla="*/ 2105830 h 2774678"/>
              <a:gd name="connsiteX2404" fmla="*/ 2311585 w 4297871"/>
              <a:gd name="connsiteY2404" fmla="*/ 2105748 h 2774678"/>
              <a:gd name="connsiteX2405" fmla="*/ 2306129 w 4297871"/>
              <a:gd name="connsiteY2405" fmla="*/ 2105023 h 2774678"/>
              <a:gd name="connsiteX2406" fmla="*/ 2298712 w 4297871"/>
              <a:gd name="connsiteY2406" fmla="*/ 2106813 h 2774678"/>
              <a:gd name="connsiteX2407" fmla="*/ 2293512 w 4297871"/>
              <a:gd name="connsiteY2407" fmla="*/ 2106515 h 2774678"/>
              <a:gd name="connsiteX2408" fmla="*/ 2290578 w 4297871"/>
              <a:gd name="connsiteY2408" fmla="*/ 2107620 h 2774678"/>
              <a:gd name="connsiteX2409" fmla="*/ 2291212 w 4297871"/>
              <a:gd name="connsiteY2409" fmla="*/ 2093383 h 2774678"/>
              <a:gd name="connsiteX2410" fmla="*/ 2291206 w 4297871"/>
              <a:gd name="connsiteY2410" fmla="*/ 2093374 h 2774678"/>
              <a:gd name="connsiteX2411" fmla="*/ 2291210 w 4297871"/>
              <a:gd name="connsiteY2411" fmla="*/ 2093259 h 2774678"/>
              <a:gd name="connsiteX2412" fmla="*/ 2287246 w 4297871"/>
              <a:gd name="connsiteY2412" fmla="*/ 2088783 h 2774678"/>
              <a:gd name="connsiteX2413" fmla="*/ 2286361 w 4297871"/>
              <a:gd name="connsiteY2413" fmla="*/ 2081498 h 2774678"/>
              <a:gd name="connsiteX2414" fmla="*/ 2288101 w 4297871"/>
              <a:gd name="connsiteY2414" fmla="*/ 2074286 h 2774678"/>
              <a:gd name="connsiteX2415" fmla="*/ 2288079 w 4297871"/>
              <a:gd name="connsiteY2415" fmla="*/ 2074244 h 2774678"/>
              <a:gd name="connsiteX2416" fmla="*/ 2288098 w 4297871"/>
              <a:gd name="connsiteY2416" fmla="*/ 2074162 h 2774678"/>
              <a:gd name="connsiteX2417" fmla="*/ 2285669 w 4297871"/>
              <a:gd name="connsiteY2417" fmla="*/ 2069517 h 2774678"/>
              <a:gd name="connsiteX2418" fmla="*/ 2285455 w 4297871"/>
              <a:gd name="connsiteY2418" fmla="*/ 2061972 h 2774678"/>
              <a:gd name="connsiteX2419" fmla="*/ 2270995 w 4297871"/>
              <a:gd name="connsiteY2419" fmla="*/ 2062057 h 2774678"/>
              <a:gd name="connsiteX2420" fmla="*/ 2271989 w 4297871"/>
              <a:gd name="connsiteY2420" fmla="*/ 2057876 h 2774678"/>
              <a:gd name="connsiteX2421" fmla="*/ 2271957 w 4297871"/>
              <a:gd name="connsiteY2421" fmla="*/ 2057876 h 2774678"/>
              <a:gd name="connsiteX2422" fmla="*/ 2271987 w 4297871"/>
              <a:gd name="connsiteY2422" fmla="*/ 2057752 h 2774678"/>
              <a:gd name="connsiteX2423" fmla="*/ 2265890 w 4297871"/>
              <a:gd name="connsiteY2423" fmla="*/ 2057794 h 2774678"/>
              <a:gd name="connsiteX2424" fmla="*/ 2265251 w 4297871"/>
              <a:gd name="connsiteY2424" fmla="*/ 2059883 h 2774678"/>
              <a:gd name="connsiteX2425" fmla="*/ 2257835 w 4297871"/>
              <a:gd name="connsiteY2425" fmla="*/ 2060352 h 2774678"/>
              <a:gd name="connsiteX2426" fmla="*/ 2254851 w 4297871"/>
              <a:gd name="connsiteY2426" fmla="*/ 2067343 h 2774678"/>
              <a:gd name="connsiteX2427" fmla="*/ 2253060 w 4297871"/>
              <a:gd name="connsiteY2427" fmla="*/ 2070327 h 2774678"/>
              <a:gd name="connsiteX2428" fmla="*/ 2246454 w 4297871"/>
              <a:gd name="connsiteY2428" fmla="*/ 2068621 h 2774678"/>
              <a:gd name="connsiteX2429" fmla="*/ 2242532 w 4297871"/>
              <a:gd name="connsiteY2429" fmla="*/ 2070327 h 2774678"/>
              <a:gd name="connsiteX2430" fmla="*/ 2234647 w 4297871"/>
              <a:gd name="connsiteY2430" fmla="*/ 2071306 h 2774678"/>
              <a:gd name="connsiteX2431" fmla="*/ 2230085 w 4297871"/>
              <a:gd name="connsiteY2431" fmla="*/ 2065041 h 2774678"/>
              <a:gd name="connsiteX2432" fmla="*/ 2227314 w 4297871"/>
              <a:gd name="connsiteY2432" fmla="*/ 2061162 h 2774678"/>
              <a:gd name="connsiteX2433" fmla="*/ 2223905 w 4297871"/>
              <a:gd name="connsiteY2433" fmla="*/ 2054001 h 2774678"/>
              <a:gd name="connsiteX2434" fmla="*/ 2220964 w 4297871"/>
              <a:gd name="connsiteY2434" fmla="*/ 2045092 h 2774678"/>
              <a:gd name="connsiteX2435" fmla="*/ 2185712 w 4297871"/>
              <a:gd name="connsiteY2435" fmla="*/ 2044965 h 2774678"/>
              <a:gd name="connsiteX2436" fmla="*/ 2181535 w 4297871"/>
              <a:gd name="connsiteY2436" fmla="*/ 2046414 h 2774678"/>
              <a:gd name="connsiteX2437" fmla="*/ 2178083 w 4297871"/>
              <a:gd name="connsiteY2437" fmla="*/ 2046201 h 2774678"/>
              <a:gd name="connsiteX2438" fmla="*/ 2173139 w 4297871"/>
              <a:gd name="connsiteY2438" fmla="*/ 2047820 h 2774678"/>
              <a:gd name="connsiteX2439" fmla="*/ 2173130 w 4297871"/>
              <a:gd name="connsiteY2439" fmla="*/ 2047836 h 2774678"/>
              <a:gd name="connsiteX2440" fmla="*/ 2171479 w 4297871"/>
              <a:gd name="connsiteY2440" fmla="*/ 2044150 h 2774678"/>
              <a:gd name="connsiteX2441" fmla="*/ 2174505 w 4297871"/>
              <a:gd name="connsiteY2441" fmla="*/ 2042872 h 2774678"/>
              <a:gd name="connsiteX2442" fmla="*/ 2174889 w 4297871"/>
              <a:gd name="connsiteY2442" fmla="*/ 2037672 h 2774678"/>
              <a:gd name="connsiteX2443" fmla="*/ 2176850 w 4297871"/>
              <a:gd name="connsiteY2443" fmla="*/ 2034603 h 2774678"/>
              <a:gd name="connsiteX2444" fmla="*/ 2181197 w 4297871"/>
              <a:gd name="connsiteY2444" fmla="*/ 2032087 h 2774678"/>
              <a:gd name="connsiteX2445" fmla="*/ 2181804 w 4297871"/>
              <a:gd name="connsiteY2445" fmla="*/ 2032318 h 2774678"/>
              <a:gd name="connsiteX2446" fmla="*/ 2184091 w 4297871"/>
              <a:gd name="connsiteY2446" fmla="*/ 2033278 h 2774678"/>
              <a:gd name="connsiteX2447" fmla="*/ 2184157 w 4297871"/>
              <a:gd name="connsiteY2447" fmla="*/ 2033207 h 2774678"/>
              <a:gd name="connsiteX2448" fmla="*/ 2184352 w 4297871"/>
              <a:gd name="connsiteY2448" fmla="*/ 2033281 h 2774678"/>
              <a:gd name="connsiteX2449" fmla="*/ 2188441 w 4297871"/>
              <a:gd name="connsiteY2449" fmla="*/ 2028723 h 2774678"/>
              <a:gd name="connsiteX2450" fmla="*/ 2194705 w 4297871"/>
              <a:gd name="connsiteY2450" fmla="*/ 2028846 h 2774678"/>
              <a:gd name="connsiteX2451" fmla="*/ 2195472 w 4297871"/>
              <a:gd name="connsiteY2451" fmla="*/ 2032213 h 2774678"/>
              <a:gd name="connsiteX2452" fmla="*/ 2199948 w 4297871"/>
              <a:gd name="connsiteY2452" fmla="*/ 2034301 h 2774678"/>
              <a:gd name="connsiteX2453" fmla="*/ 2200026 w 4297871"/>
              <a:gd name="connsiteY2453" fmla="*/ 2034219 h 2774678"/>
              <a:gd name="connsiteX2454" fmla="*/ 2200208 w 4297871"/>
              <a:gd name="connsiteY2454" fmla="*/ 2034304 h 2774678"/>
              <a:gd name="connsiteX2455" fmla="*/ 2207241 w 4297871"/>
              <a:gd name="connsiteY2455" fmla="*/ 2026845 h 2774678"/>
              <a:gd name="connsiteX2456" fmla="*/ 2214190 w 4297871"/>
              <a:gd name="connsiteY2456" fmla="*/ 2021048 h 2774678"/>
              <a:gd name="connsiteX2457" fmla="*/ 2217215 w 4297871"/>
              <a:gd name="connsiteY2457" fmla="*/ 2017255 h 2774678"/>
              <a:gd name="connsiteX2458" fmla="*/ 2216832 w 4297871"/>
              <a:gd name="connsiteY2458" fmla="*/ 2007451 h 2774678"/>
              <a:gd name="connsiteX2459" fmla="*/ 2222032 w 4297871"/>
              <a:gd name="connsiteY2459" fmla="*/ 1995899 h 2774678"/>
              <a:gd name="connsiteX2460" fmla="*/ 2227531 w 4297871"/>
              <a:gd name="connsiteY2460" fmla="*/ 1989804 h 2774678"/>
              <a:gd name="connsiteX2461" fmla="*/ 2235416 w 4297871"/>
              <a:gd name="connsiteY2461" fmla="*/ 1984092 h 2774678"/>
              <a:gd name="connsiteX2462" fmla="*/ 2236780 w 4297871"/>
              <a:gd name="connsiteY2462" fmla="*/ 1980298 h 2774678"/>
              <a:gd name="connsiteX2463" fmla="*/ 2237079 w 4297871"/>
              <a:gd name="connsiteY2463" fmla="*/ 1975951 h 2774678"/>
              <a:gd name="connsiteX2464" fmla="*/ 2239040 w 4297871"/>
              <a:gd name="connsiteY2464" fmla="*/ 1971816 h 2774678"/>
              <a:gd name="connsiteX2465" fmla="*/ 2238400 w 4297871"/>
              <a:gd name="connsiteY2465" fmla="*/ 1965082 h 2774678"/>
              <a:gd name="connsiteX2466" fmla="*/ 2239892 w 4297871"/>
              <a:gd name="connsiteY2466" fmla="*/ 1954553 h 2774678"/>
              <a:gd name="connsiteX2467" fmla="*/ 2242236 w 4297871"/>
              <a:gd name="connsiteY2467" fmla="*/ 1947136 h 2774678"/>
              <a:gd name="connsiteX2468" fmla="*/ 2245816 w 4297871"/>
              <a:gd name="connsiteY2468" fmla="*/ 1940785 h 2774678"/>
              <a:gd name="connsiteX2469" fmla="*/ 2246541 w 4297871"/>
              <a:gd name="connsiteY2469" fmla="*/ 1933624 h 2774678"/>
              <a:gd name="connsiteX2470" fmla="*/ 2247607 w 4297871"/>
              <a:gd name="connsiteY2470" fmla="*/ 1925313 h 2774678"/>
              <a:gd name="connsiteX2471" fmla="*/ 2252253 w 4297871"/>
              <a:gd name="connsiteY2471" fmla="*/ 1919260 h 2774678"/>
              <a:gd name="connsiteX2472" fmla="*/ 2258575 w 4297871"/>
              <a:gd name="connsiteY2472" fmla="*/ 1915466 h 2774678"/>
              <a:gd name="connsiteX2473" fmla="*/ 2268407 w 4297871"/>
              <a:gd name="connsiteY2473" fmla="*/ 1919509 h 2774678"/>
              <a:gd name="connsiteX2474" fmla="*/ 2276037 w 4297871"/>
              <a:gd name="connsiteY2474" fmla="*/ 1923899 h 2774678"/>
              <a:gd name="connsiteX2475" fmla="*/ 2284774 w 4297871"/>
              <a:gd name="connsiteY2475" fmla="*/ 1925050 h 2774678"/>
              <a:gd name="connsiteX2476" fmla="*/ 2293683 w 4297871"/>
              <a:gd name="connsiteY2476" fmla="*/ 1927352 h 2774678"/>
              <a:gd name="connsiteX2477" fmla="*/ 2293710 w 4297871"/>
              <a:gd name="connsiteY2477" fmla="*/ 1927300 h 2774678"/>
              <a:gd name="connsiteX2478" fmla="*/ 2293769 w 4297871"/>
              <a:gd name="connsiteY2478" fmla="*/ 1927315 h 2774678"/>
              <a:gd name="connsiteX2479" fmla="*/ 2297350 w 4297871"/>
              <a:gd name="connsiteY2479" fmla="*/ 1920112 h 2774678"/>
              <a:gd name="connsiteX2480" fmla="*/ 2298940 w 4297871"/>
              <a:gd name="connsiteY2480" fmla="*/ 1919257 h 2774678"/>
              <a:gd name="connsiteX2481" fmla="*/ 2304382 w 4297871"/>
              <a:gd name="connsiteY2481" fmla="*/ 1920447 h 2774678"/>
              <a:gd name="connsiteX2482" fmla="*/ 2304466 w 4297871"/>
              <a:gd name="connsiteY2482" fmla="*/ 1920410 h 2774678"/>
              <a:gd name="connsiteX2483" fmla="*/ 2304469 w 4297871"/>
              <a:gd name="connsiteY2483" fmla="*/ 1920411 h 2774678"/>
              <a:gd name="connsiteX2484" fmla="*/ 2317683 w 4297871"/>
              <a:gd name="connsiteY2484" fmla="*/ 1914523 h 2774678"/>
              <a:gd name="connsiteX2485" fmla="*/ 2322412 w 4297871"/>
              <a:gd name="connsiteY2485" fmla="*/ 1917037 h 2774678"/>
              <a:gd name="connsiteX2486" fmla="*/ 2326292 w 4297871"/>
              <a:gd name="connsiteY2486" fmla="*/ 1916696 h 2774678"/>
              <a:gd name="connsiteX2487" fmla="*/ 2326310 w 4297871"/>
              <a:gd name="connsiteY2487" fmla="*/ 1916665 h 2774678"/>
              <a:gd name="connsiteX2488" fmla="*/ 2326378 w 4297871"/>
              <a:gd name="connsiteY2488" fmla="*/ 1916659 h 2774678"/>
              <a:gd name="connsiteX2489" fmla="*/ 2328156 w 4297871"/>
              <a:gd name="connsiteY2489" fmla="*/ 1913780 h 2774678"/>
              <a:gd name="connsiteX2490" fmla="*/ 3405695 w 4297871"/>
              <a:gd name="connsiteY2490" fmla="*/ 1910431 h 2774678"/>
              <a:gd name="connsiteX2491" fmla="*/ 3405140 w 4297871"/>
              <a:gd name="connsiteY2491" fmla="*/ 1916313 h 2774678"/>
              <a:gd name="connsiteX2492" fmla="*/ 3404463 w 4297871"/>
              <a:gd name="connsiteY2492" fmla="*/ 1923899 h 2774678"/>
              <a:gd name="connsiteX2493" fmla="*/ 3398786 w 4297871"/>
              <a:gd name="connsiteY2493" fmla="*/ 1923517 h 2774678"/>
              <a:gd name="connsiteX2494" fmla="*/ 3398760 w 4297871"/>
              <a:gd name="connsiteY2494" fmla="*/ 1923560 h 2774678"/>
              <a:gd name="connsiteX2495" fmla="*/ 3398747 w 4297871"/>
              <a:gd name="connsiteY2495" fmla="*/ 1923559 h 2774678"/>
              <a:gd name="connsiteX2496" fmla="*/ 3396264 w 4297871"/>
              <a:gd name="connsiteY2496" fmla="*/ 1927558 h 2774678"/>
              <a:gd name="connsiteX2497" fmla="*/ 3390818 w 4297871"/>
              <a:gd name="connsiteY2497" fmla="*/ 1921388 h 2774678"/>
              <a:gd name="connsiteX2498" fmla="*/ 3395508 w 4297871"/>
              <a:gd name="connsiteY2498" fmla="*/ 1916953 h 2774678"/>
              <a:gd name="connsiteX2499" fmla="*/ 3164865 w 4297871"/>
              <a:gd name="connsiteY2499" fmla="*/ 1910094 h 2774678"/>
              <a:gd name="connsiteX2500" fmla="*/ 3172580 w 4297871"/>
              <a:gd name="connsiteY2500" fmla="*/ 1910563 h 2774678"/>
              <a:gd name="connsiteX2501" fmla="*/ 3191079 w 4297871"/>
              <a:gd name="connsiteY2501" fmla="*/ 1912864 h 2774678"/>
              <a:gd name="connsiteX2502" fmla="*/ 3201650 w 4297871"/>
              <a:gd name="connsiteY2502" fmla="*/ 1924501 h 2774678"/>
              <a:gd name="connsiteX2503" fmla="*/ 3210899 w 4297871"/>
              <a:gd name="connsiteY2503" fmla="*/ 1932557 h 2774678"/>
              <a:gd name="connsiteX2504" fmla="*/ 3217507 w 4297871"/>
              <a:gd name="connsiteY2504" fmla="*/ 1937502 h 2774678"/>
              <a:gd name="connsiteX2505" fmla="*/ 3228845 w 4297871"/>
              <a:gd name="connsiteY2505" fmla="*/ 1950289 h 2774678"/>
              <a:gd name="connsiteX2506" fmla="*/ 3240994 w 4297871"/>
              <a:gd name="connsiteY2506" fmla="*/ 1950460 h 2774678"/>
              <a:gd name="connsiteX2507" fmla="*/ 3251011 w 4297871"/>
              <a:gd name="connsiteY2507" fmla="*/ 1958602 h 2774678"/>
              <a:gd name="connsiteX2508" fmla="*/ 3257915 w 4297871"/>
              <a:gd name="connsiteY2508" fmla="*/ 1968533 h 2774678"/>
              <a:gd name="connsiteX2509" fmla="*/ 3267038 w 4297871"/>
              <a:gd name="connsiteY2509" fmla="*/ 1973946 h 2774678"/>
              <a:gd name="connsiteX2510" fmla="*/ 3262262 w 4297871"/>
              <a:gd name="connsiteY2510" fmla="*/ 1983622 h 2774678"/>
              <a:gd name="connsiteX2511" fmla="*/ 3269126 w 4297871"/>
              <a:gd name="connsiteY2511" fmla="*/ 1987756 h 2774678"/>
              <a:gd name="connsiteX2512" fmla="*/ 3273431 w 4297871"/>
              <a:gd name="connsiteY2512" fmla="*/ 1988055 h 2774678"/>
              <a:gd name="connsiteX2513" fmla="*/ 3275477 w 4297871"/>
              <a:gd name="connsiteY2513" fmla="*/ 1996324 h 2774678"/>
              <a:gd name="connsiteX2514" fmla="*/ 3279654 w 4297871"/>
              <a:gd name="connsiteY2514" fmla="*/ 2002931 h 2774678"/>
              <a:gd name="connsiteX2515" fmla="*/ 3288435 w 4297871"/>
              <a:gd name="connsiteY2515" fmla="*/ 2003997 h 2774678"/>
              <a:gd name="connsiteX2516" fmla="*/ 3294231 w 4297871"/>
              <a:gd name="connsiteY2516" fmla="*/ 2011541 h 2774678"/>
              <a:gd name="connsiteX2517" fmla="*/ 3291248 w 4297871"/>
              <a:gd name="connsiteY2517" fmla="*/ 2026332 h 2774678"/>
              <a:gd name="connsiteX2518" fmla="*/ 3290565 w 4297871"/>
              <a:gd name="connsiteY2518" fmla="*/ 2044789 h 2774678"/>
              <a:gd name="connsiteX2519" fmla="*/ 3277352 w 4297871"/>
              <a:gd name="connsiteY2519" fmla="*/ 2045044 h 2774678"/>
              <a:gd name="connsiteX2520" fmla="*/ 3267292 w 4297871"/>
              <a:gd name="connsiteY2520" fmla="*/ 2035070 h 2774678"/>
              <a:gd name="connsiteX2521" fmla="*/ 3251948 w 4297871"/>
              <a:gd name="connsiteY2521" fmla="*/ 2025352 h 2774678"/>
              <a:gd name="connsiteX2522" fmla="*/ 3246833 w 4297871"/>
              <a:gd name="connsiteY2522" fmla="*/ 2018148 h 2774678"/>
              <a:gd name="connsiteX2523" fmla="*/ 3237796 w 4297871"/>
              <a:gd name="connsiteY2523" fmla="*/ 2008472 h 2774678"/>
              <a:gd name="connsiteX2524" fmla="*/ 3231871 w 4297871"/>
              <a:gd name="connsiteY2524" fmla="*/ 1999564 h 2774678"/>
              <a:gd name="connsiteX2525" fmla="*/ 3222793 w 4297871"/>
              <a:gd name="connsiteY2525" fmla="*/ 1982940 h 2774678"/>
              <a:gd name="connsiteX2526" fmla="*/ 3212307 w 4297871"/>
              <a:gd name="connsiteY2526" fmla="*/ 1973051 h 2774678"/>
              <a:gd name="connsiteX2527" fmla="*/ 3208811 w 4297871"/>
              <a:gd name="connsiteY2527" fmla="*/ 1962864 h 2774678"/>
              <a:gd name="connsiteX2528" fmla="*/ 3204420 w 4297871"/>
              <a:gd name="connsiteY2528" fmla="*/ 1953614 h 2774678"/>
              <a:gd name="connsiteX2529" fmla="*/ 3193637 w 4297871"/>
              <a:gd name="connsiteY2529" fmla="*/ 1946112 h 2774678"/>
              <a:gd name="connsiteX2530" fmla="*/ 3187370 w 4297871"/>
              <a:gd name="connsiteY2530" fmla="*/ 1935925 h 2774678"/>
              <a:gd name="connsiteX2531" fmla="*/ 3178377 w 4297871"/>
              <a:gd name="connsiteY2531" fmla="*/ 1929275 h 2774678"/>
              <a:gd name="connsiteX2532" fmla="*/ 3165931 w 4297871"/>
              <a:gd name="connsiteY2532" fmla="*/ 1916147 h 2774678"/>
              <a:gd name="connsiteX2533" fmla="*/ 2447679 w 4297871"/>
              <a:gd name="connsiteY2533" fmla="*/ 1909726 h 2774678"/>
              <a:gd name="connsiteX2534" fmla="*/ 2453837 w 4297871"/>
              <a:gd name="connsiteY2534" fmla="*/ 1911707 h 2774678"/>
              <a:gd name="connsiteX2535" fmla="*/ 2453837 w 4297871"/>
              <a:gd name="connsiteY2535" fmla="*/ 1918399 h 2774678"/>
              <a:gd name="connsiteX2536" fmla="*/ 2457928 w 4297871"/>
              <a:gd name="connsiteY2536" fmla="*/ 1922321 h 2774678"/>
              <a:gd name="connsiteX2537" fmla="*/ 2458007 w 4297871"/>
              <a:gd name="connsiteY2537" fmla="*/ 1922321 h 2774678"/>
              <a:gd name="connsiteX2538" fmla="*/ 2458012 w 4297871"/>
              <a:gd name="connsiteY2538" fmla="*/ 1922326 h 2774678"/>
              <a:gd name="connsiteX2539" fmla="*/ 2466247 w 4297871"/>
              <a:gd name="connsiteY2539" fmla="*/ 1922326 h 2774678"/>
              <a:gd name="connsiteX2540" fmla="*/ 2481372 w 4297871"/>
              <a:gd name="connsiteY2540" fmla="*/ 1932423 h 2774678"/>
              <a:gd name="connsiteX2541" fmla="*/ 2481454 w 4297871"/>
              <a:gd name="connsiteY2541" fmla="*/ 1932426 h 2774678"/>
              <a:gd name="connsiteX2542" fmla="*/ 2481457 w 4297871"/>
              <a:gd name="connsiteY2542" fmla="*/ 1932427 h 2774678"/>
              <a:gd name="connsiteX2543" fmla="*/ 2485249 w 4297871"/>
              <a:gd name="connsiteY2543" fmla="*/ 1932556 h 2774678"/>
              <a:gd name="connsiteX2544" fmla="*/ 2488003 w 4297871"/>
              <a:gd name="connsiteY2544" fmla="*/ 1932222 h 2774678"/>
              <a:gd name="connsiteX2545" fmla="*/ 2490622 w 4297871"/>
              <a:gd name="connsiteY2545" fmla="*/ 1933574 h 2774678"/>
              <a:gd name="connsiteX2546" fmla="*/ 2498593 w 4297871"/>
              <a:gd name="connsiteY2546" fmla="*/ 1934512 h 2774678"/>
              <a:gd name="connsiteX2547" fmla="*/ 2498596 w 4297871"/>
              <a:gd name="connsiteY2547" fmla="*/ 1934507 h 2774678"/>
              <a:gd name="connsiteX2548" fmla="*/ 2498677 w 4297871"/>
              <a:gd name="connsiteY2548" fmla="*/ 1934516 h 2774678"/>
              <a:gd name="connsiteX2549" fmla="*/ 2502215 w 4297871"/>
              <a:gd name="connsiteY2549" fmla="*/ 1929572 h 2774678"/>
              <a:gd name="connsiteX2550" fmla="*/ 2513076 w 4297871"/>
              <a:gd name="connsiteY2550" fmla="*/ 1924608 h 2774678"/>
              <a:gd name="connsiteX2551" fmla="*/ 2517859 w 4297871"/>
              <a:gd name="connsiteY2551" fmla="*/ 1928587 h 2774678"/>
              <a:gd name="connsiteX2552" fmla="*/ 2517938 w 4297871"/>
              <a:gd name="connsiteY2552" fmla="*/ 1928587 h 2774678"/>
              <a:gd name="connsiteX2553" fmla="*/ 2517943 w 4297871"/>
              <a:gd name="connsiteY2553" fmla="*/ 1928591 h 2774678"/>
              <a:gd name="connsiteX2554" fmla="*/ 2526127 w 4297871"/>
              <a:gd name="connsiteY2554" fmla="*/ 1928591 h 2774678"/>
              <a:gd name="connsiteX2555" fmla="*/ 2515684 w 4297871"/>
              <a:gd name="connsiteY2555" fmla="*/ 1942103 h 2774678"/>
              <a:gd name="connsiteX2556" fmla="*/ 2515684 w 4297871"/>
              <a:gd name="connsiteY2556" fmla="*/ 1942222 h 2774678"/>
              <a:gd name="connsiteX2557" fmla="*/ 2515646 w 4297871"/>
              <a:gd name="connsiteY2557" fmla="*/ 1942271 h 2774678"/>
              <a:gd name="connsiteX2558" fmla="*/ 2515762 w 4297871"/>
              <a:gd name="connsiteY2558" fmla="*/ 1981303 h 2774678"/>
              <a:gd name="connsiteX2559" fmla="*/ 2515770 w 4297871"/>
              <a:gd name="connsiteY2559" fmla="*/ 1985368 h 2774678"/>
              <a:gd name="connsiteX2560" fmla="*/ 2515773 w 4297871"/>
              <a:gd name="connsiteY2560" fmla="*/ 1985373 h 2774678"/>
              <a:gd name="connsiteX2561" fmla="*/ 2515774 w 4297871"/>
              <a:gd name="connsiteY2561" fmla="*/ 1985536 h 2774678"/>
              <a:gd name="connsiteX2562" fmla="*/ 2522761 w 4297871"/>
              <a:gd name="connsiteY2562" fmla="*/ 1995218 h 2774678"/>
              <a:gd name="connsiteX2563" fmla="*/ 2514491 w 4297871"/>
              <a:gd name="connsiteY2563" fmla="*/ 1999903 h 2774678"/>
              <a:gd name="connsiteX2564" fmla="*/ 2511549 w 4297871"/>
              <a:gd name="connsiteY2564" fmla="*/ 2004847 h 2774678"/>
              <a:gd name="connsiteX2565" fmla="*/ 2507074 w 4297871"/>
              <a:gd name="connsiteY2565" fmla="*/ 2005699 h 2774678"/>
              <a:gd name="connsiteX2566" fmla="*/ 2505368 w 4297871"/>
              <a:gd name="connsiteY2566" fmla="*/ 2014097 h 2774678"/>
              <a:gd name="connsiteX2567" fmla="*/ 2501533 w 4297871"/>
              <a:gd name="connsiteY2567" fmla="*/ 2018914 h 2774678"/>
              <a:gd name="connsiteX2568" fmla="*/ 2499188 w 4297871"/>
              <a:gd name="connsiteY2568" fmla="*/ 2026842 h 2774678"/>
              <a:gd name="connsiteX2569" fmla="*/ 2494372 w 4297871"/>
              <a:gd name="connsiteY2569" fmla="*/ 2030763 h 2774678"/>
              <a:gd name="connsiteX2570" fmla="*/ 2477236 w 4297871"/>
              <a:gd name="connsiteY2570" fmla="*/ 2018871 h 2774678"/>
              <a:gd name="connsiteX2571" fmla="*/ 2476426 w 4297871"/>
              <a:gd name="connsiteY2571" fmla="*/ 2011966 h 2774678"/>
              <a:gd name="connsiteX2572" fmla="*/ 2433077 w 4297871"/>
              <a:gd name="connsiteY2572" fmla="*/ 1987755 h 2774678"/>
              <a:gd name="connsiteX2573" fmla="*/ 2431074 w 4297871"/>
              <a:gd name="connsiteY2573" fmla="*/ 1986433 h 2774678"/>
              <a:gd name="connsiteX2574" fmla="*/ 2430946 w 4297871"/>
              <a:gd name="connsiteY2574" fmla="*/ 1973859 h 2774678"/>
              <a:gd name="connsiteX2575" fmla="*/ 2434355 w 4297871"/>
              <a:gd name="connsiteY2575" fmla="*/ 1969042 h 2774678"/>
              <a:gd name="connsiteX2576" fmla="*/ 2440239 w 4297871"/>
              <a:gd name="connsiteY2576" fmla="*/ 1961199 h 2774678"/>
              <a:gd name="connsiteX2577" fmla="*/ 2444586 w 4297871"/>
              <a:gd name="connsiteY2577" fmla="*/ 1952547 h 2774678"/>
              <a:gd name="connsiteX2578" fmla="*/ 2439343 w 4297871"/>
              <a:gd name="connsiteY2578" fmla="*/ 1938907 h 2774678"/>
              <a:gd name="connsiteX2579" fmla="*/ 2437935 w 4297871"/>
              <a:gd name="connsiteY2579" fmla="*/ 1932940 h 2774678"/>
              <a:gd name="connsiteX2580" fmla="*/ 2432268 w 4297871"/>
              <a:gd name="connsiteY2580" fmla="*/ 1924670 h 2774678"/>
              <a:gd name="connsiteX2581" fmla="*/ 2439598 w 4297871"/>
              <a:gd name="connsiteY2581" fmla="*/ 1917552 h 2774678"/>
              <a:gd name="connsiteX2582" fmla="*/ 1380902 w 4297871"/>
              <a:gd name="connsiteY2582" fmla="*/ 1906744 h 2774678"/>
              <a:gd name="connsiteX2583" fmla="*/ 1384888 w 4297871"/>
              <a:gd name="connsiteY2583" fmla="*/ 1908045 h 2774678"/>
              <a:gd name="connsiteX2584" fmla="*/ 1393710 w 4297871"/>
              <a:gd name="connsiteY2584" fmla="*/ 1910857 h 2774678"/>
              <a:gd name="connsiteX2585" fmla="*/ 1406371 w 4297871"/>
              <a:gd name="connsiteY2585" fmla="*/ 1920917 h 2774678"/>
              <a:gd name="connsiteX2586" fmla="*/ 1408331 w 4297871"/>
              <a:gd name="connsiteY2586" fmla="*/ 1925776 h 2774678"/>
              <a:gd name="connsiteX2587" fmla="*/ 1401255 w 4297871"/>
              <a:gd name="connsiteY2587" fmla="*/ 1936646 h 2774678"/>
              <a:gd name="connsiteX2588" fmla="*/ 1397675 w 4297871"/>
              <a:gd name="connsiteY2588" fmla="*/ 1945469 h 2774678"/>
              <a:gd name="connsiteX2589" fmla="*/ 1393101 w 4297871"/>
              <a:gd name="connsiteY2589" fmla="*/ 1949958 h 2774678"/>
              <a:gd name="connsiteX2590" fmla="*/ 1387404 w 4297871"/>
              <a:gd name="connsiteY2590" fmla="*/ 1950808 h 2774678"/>
              <a:gd name="connsiteX2591" fmla="*/ 1385784 w 4297871"/>
              <a:gd name="connsiteY2591" fmla="*/ 1947441 h 2774678"/>
              <a:gd name="connsiteX2592" fmla="*/ 1383099 w 4297871"/>
              <a:gd name="connsiteY2592" fmla="*/ 1946929 h 2774678"/>
              <a:gd name="connsiteX2593" fmla="*/ 1383062 w 4297871"/>
              <a:gd name="connsiteY2593" fmla="*/ 1946962 h 2774678"/>
              <a:gd name="connsiteX2594" fmla="*/ 1383055 w 4297871"/>
              <a:gd name="connsiteY2594" fmla="*/ 1946961 h 2774678"/>
              <a:gd name="connsiteX2595" fmla="*/ 1379385 w 4297871"/>
              <a:gd name="connsiteY2595" fmla="*/ 1950166 h 2774678"/>
              <a:gd name="connsiteX2596" fmla="*/ 1374190 w 4297871"/>
              <a:gd name="connsiteY2596" fmla="*/ 1947739 h 2774678"/>
              <a:gd name="connsiteX2597" fmla="*/ 1374114 w 4297871"/>
              <a:gd name="connsiteY2597" fmla="*/ 1947711 h 2774678"/>
              <a:gd name="connsiteX2598" fmla="*/ 1375130 w 4297871"/>
              <a:gd name="connsiteY2598" fmla="*/ 1946008 h 2774678"/>
              <a:gd name="connsiteX2599" fmla="*/ 1377164 w 4297871"/>
              <a:gd name="connsiteY2599" fmla="*/ 1942655 h 2774678"/>
              <a:gd name="connsiteX2600" fmla="*/ 1378230 w 4297871"/>
              <a:gd name="connsiteY2600" fmla="*/ 1937242 h 2774678"/>
              <a:gd name="connsiteX2601" fmla="*/ 1380318 w 4297871"/>
              <a:gd name="connsiteY2601" fmla="*/ 1932127 h 2774678"/>
              <a:gd name="connsiteX2602" fmla="*/ 1375629 w 4297871"/>
              <a:gd name="connsiteY2602" fmla="*/ 1925094 h 2774678"/>
              <a:gd name="connsiteX2603" fmla="*/ 1374692 w 4297871"/>
              <a:gd name="connsiteY2603" fmla="*/ 1916953 h 2774678"/>
              <a:gd name="connsiteX2604" fmla="*/ 1368084 w 4297871"/>
              <a:gd name="connsiteY2604" fmla="*/ 1903526 h 2774678"/>
              <a:gd name="connsiteX2605" fmla="*/ 1380915 w 4297871"/>
              <a:gd name="connsiteY2605" fmla="*/ 1906723 h 2774678"/>
              <a:gd name="connsiteX2606" fmla="*/ 1380902 w 4297871"/>
              <a:gd name="connsiteY2606" fmla="*/ 1906744 h 2774678"/>
              <a:gd name="connsiteX2607" fmla="*/ 1380837 w 4297871"/>
              <a:gd name="connsiteY2607" fmla="*/ 1906723 h 2774678"/>
              <a:gd name="connsiteX2608" fmla="*/ 1374615 w 4297871"/>
              <a:gd name="connsiteY2608" fmla="*/ 1916953 h 2774678"/>
              <a:gd name="connsiteX2609" fmla="*/ 1375553 w 4297871"/>
              <a:gd name="connsiteY2609" fmla="*/ 1925095 h 2774678"/>
              <a:gd name="connsiteX2610" fmla="*/ 1380198 w 4297871"/>
              <a:gd name="connsiteY2610" fmla="*/ 1932127 h 2774678"/>
              <a:gd name="connsiteX2611" fmla="*/ 1378152 w 4297871"/>
              <a:gd name="connsiteY2611" fmla="*/ 1937242 h 2774678"/>
              <a:gd name="connsiteX2612" fmla="*/ 1377129 w 4297871"/>
              <a:gd name="connsiteY2612" fmla="*/ 1942656 h 2774678"/>
              <a:gd name="connsiteX2613" fmla="*/ 1375130 w 4297871"/>
              <a:gd name="connsiteY2613" fmla="*/ 1946008 h 2774678"/>
              <a:gd name="connsiteX2614" fmla="*/ 1374137 w 4297871"/>
              <a:gd name="connsiteY2614" fmla="*/ 1947643 h 2774678"/>
              <a:gd name="connsiteX2615" fmla="*/ 1367275 w 4297871"/>
              <a:gd name="connsiteY2615" fmla="*/ 1945128 h 2774678"/>
              <a:gd name="connsiteX2616" fmla="*/ 1361606 w 4297871"/>
              <a:gd name="connsiteY2616" fmla="*/ 1946364 h 2774678"/>
              <a:gd name="connsiteX2617" fmla="*/ 1356790 w 4297871"/>
              <a:gd name="connsiteY2617" fmla="*/ 1945298 h 2774678"/>
              <a:gd name="connsiteX2618" fmla="*/ 1355596 w 4297871"/>
              <a:gd name="connsiteY2618" fmla="*/ 1948751 h 2774678"/>
              <a:gd name="connsiteX2619" fmla="*/ 1355658 w 4297871"/>
              <a:gd name="connsiteY2619" fmla="*/ 1948822 h 2774678"/>
              <a:gd name="connsiteX2620" fmla="*/ 1355648 w 4297871"/>
              <a:gd name="connsiteY2620" fmla="*/ 1948847 h 2774678"/>
              <a:gd name="connsiteX2621" fmla="*/ 1357589 w 4297871"/>
              <a:gd name="connsiteY2621" fmla="*/ 1951119 h 2774678"/>
              <a:gd name="connsiteX2622" fmla="*/ 1356534 w 4297871"/>
              <a:gd name="connsiteY2622" fmla="*/ 1953525 h 2774678"/>
              <a:gd name="connsiteX2623" fmla="*/ 1350055 w 4297871"/>
              <a:gd name="connsiteY2623" fmla="*/ 1952545 h 2774678"/>
              <a:gd name="connsiteX2624" fmla="*/ 1342765 w 4297871"/>
              <a:gd name="connsiteY2624" fmla="*/ 1942229 h 2774678"/>
              <a:gd name="connsiteX2625" fmla="*/ 1341188 w 4297871"/>
              <a:gd name="connsiteY2625" fmla="*/ 1935537 h 2774678"/>
              <a:gd name="connsiteX2626" fmla="*/ 1337352 w 4297871"/>
              <a:gd name="connsiteY2626" fmla="*/ 1935537 h 2774678"/>
              <a:gd name="connsiteX2627" fmla="*/ 1332108 w 4297871"/>
              <a:gd name="connsiteY2627" fmla="*/ 1926952 h 2774678"/>
              <a:gd name="connsiteX2628" fmla="*/ 1334288 w 4297871"/>
              <a:gd name="connsiteY2628" fmla="*/ 1920916 h 2774678"/>
              <a:gd name="connsiteX2629" fmla="*/ 1334262 w 4297871"/>
              <a:gd name="connsiteY2629" fmla="*/ 1920805 h 2774678"/>
              <a:gd name="connsiteX2630" fmla="*/ 1334283 w 4297871"/>
              <a:gd name="connsiteY2630" fmla="*/ 1920746 h 2774678"/>
              <a:gd name="connsiteX2631" fmla="*/ 1333679 w 4297871"/>
              <a:gd name="connsiteY2631" fmla="*/ 1918090 h 2774678"/>
              <a:gd name="connsiteX2632" fmla="*/ 1340895 w 4297871"/>
              <a:gd name="connsiteY2632" fmla="*/ 1914991 h 2774678"/>
              <a:gd name="connsiteX2633" fmla="*/ 1342813 w 4297871"/>
              <a:gd name="connsiteY2633" fmla="*/ 1904250 h 2774678"/>
              <a:gd name="connsiteX2634" fmla="*/ 1342796 w 4297871"/>
              <a:gd name="connsiteY2634" fmla="*/ 1904235 h 2774678"/>
              <a:gd name="connsiteX2635" fmla="*/ 1342809 w 4297871"/>
              <a:gd name="connsiteY2635" fmla="*/ 1904165 h 2774678"/>
              <a:gd name="connsiteX2636" fmla="*/ 1357131 w 4297871"/>
              <a:gd name="connsiteY2636" fmla="*/ 1906552 h 2774678"/>
              <a:gd name="connsiteX2637" fmla="*/ 1358409 w 4297871"/>
              <a:gd name="connsiteY2637" fmla="*/ 1904378 h 2774678"/>
              <a:gd name="connsiteX2638" fmla="*/ 3224195 w 4297871"/>
              <a:gd name="connsiteY2638" fmla="*/ 1896195 h 2774678"/>
              <a:gd name="connsiteX2639" fmla="*/ 3233834 w 4297871"/>
              <a:gd name="connsiteY2639" fmla="*/ 1901375 h 2774678"/>
              <a:gd name="connsiteX2640" fmla="*/ 3234761 w 4297871"/>
              <a:gd name="connsiteY2640" fmla="*/ 1907443 h 2774678"/>
              <a:gd name="connsiteX2641" fmla="*/ 3234793 w 4297871"/>
              <a:gd name="connsiteY2641" fmla="*/ 1907437 h 2774678"/>
              <a:gd name="connsiteX2642" fmla="*/ 3234808 w 4297871"/>
              <a:gd name="connsiteY2642" fmla="*/ 1907533 h 2774678"/>
              <a:gd name="connsiteX2643" fmla="*/ 3242693 w 4297871"/>
              <a:gd name="connsiteY2643" fmla="*/ 1906126 h 2774678"/>
              <a:gd name="connsiteX2644" fmla="*/ 3246616 w 4297871"/>
              <a:gd name="connsiteY2644" fmla="*/ 1901224 h 2774678"/>
              <a:gd name="connsiteX2645" fmla="*/ 3249386 w 4297871"/>
              <a:gd name="connsiteY2645" fmla="*/ 1902333 h 2774678"/>
              <a:gd name="connsiteX2646" fmla="*/ 3256462 w 4297871"/>
              <a:gd name="connsiteY2646" fmla="*/ 1909537 h 2774678"/>
              <a:gd name="connsiteX2647" fmla="*/ 3261491 w 4297871"/>
              <a:gd name="connsiteY2647" fmla="*/ 1917508 h 2774678"/>
              <a:gd name="connsiteX2648" fmla="*/ 3262174 w 4297871"/>
              <a:gd name="connsiteY2648" fmla="*/ 1925521 h 2774678"/>
              <a:gd name="connsiteX2649" fmla="*/ 3260895 w 4297871"/>
              <a:gd name="connsiteY2649" fmla="*/ 1930934 h 2774678"/>
              <a:gd name="connsiteX2650" fmla="*/ 3262046 w 4297871"/>
              <a:gd name="connsiteY2650" fmla="*/ 1935026 h 2774678"/>
              <a:gd name="connsiteX2651" fmla="*/ 3262941 w 4297871"/>
              <a:gd name="connsiteY2651" fmla="*/ 1942060 h 2774678"/>
              <a:gd name="connsiteX2652" fmla="*/ 3267161 w 4297871"/>
              <a:gd name="connsiteY2652" fmla="*/ 1945342 h 2774678"/>
              <a:gd name="connsiteX2653" fmla="*/ 3271850 w 4297871"/>
              <a:gd name="connsiteY2653" fmla="*/ 1955827 h 2774678"/>
              <a:gd name="connsiteX2654" fmla="*/ 3271636 w 4297871"/>
              <a:gd name="connsiteY2654" fmla="*/ 1959834 h 2774678"/>
              <a:gd name="connsiteX2655" fmla="*/ 3263154 w 4297871"/>
              <a:gd name="connsiteY2655" fmla="*/ 1960644 h 2774678"/>
              <a:gd name="connsiteX2656" fmla="*/ 3251858 w 4297871"/>
              <a:gd name="connsiteY2656" fmla="*/ 1951863 h 2774678"/>
              <a:gd name="connsiteX2657" fmla="*/ 3237707 w 4297871"/>
              <a:gd name="connsiteY2657" fmla="*/ 1942443 h 2774678"/>
              <a:gd name="connsiteX2658" fmla="*/ 3236300 w 4297871"/>
              <a:gd name="connsiteY2658" fmla="*/ 1936390 h 2774678"/>
              <a:gd name="connsiteX2659" fmla="*/ 3229396 w 4297871"/>
              <a:gd name="connsiteY2659" fmla="*/ 1928419 h 2774678"/>
              <a:gd name="connsiteX2660" fmla="*/ 3227733 w 4297871"/>
              <a:gd name="connsiteY2660" fmla="*/ 1918573 h 2774678"/>
              <a:gd name="connsiteX2661" fmla="*/ 3223427 w 4297871"/>
              <a:gd name="connsiteY2661" fmla="*/ 1912094 h 2774678"/>
              <a:gd name="connsiteX2662" fmla="*/ 3224749 w 4297871"/>
              <a:gd name="connsiteY2662" fmla="*/ 1903399 h 2774678"/>
              <a:gd name="connsiteX2663" fmla="*/ 3222106 w 4297871"/>
              <a:gd name="connsiteY2663" fmla="*/ 1898326 h 2774678"/>
              <a:gd name="connsiteX2664" fmla="*/ 3425768 w 4297871"/>
              <a:gd name="connsiteY2664" fmla="*/ 1892700 h 2774678"/>
              <a:gd name="connsiteX2665" fmla="*/ 3431906 w 4297871"/>
              <a:gd name="connsiteY2665" fmla="*/ 1898752 h 2774678"/>
              <a:gd name="connsiteX2666" fmla="*/ 3432461 w 4297871"/>
              <a:gd name="connsiteY2666" fmla="*/ 1903953 h 2774678"/>
              <a:gd name="connsiteX2667" fmla="*/ 3440346 w 4297871"/>
              <a:gd name="connsiteY2667" fmla="*/ 1907278 h 2774678"/>
              <a:gd name="connsiteX2668" fmla="*/ 3450320 w 4297871"/>
              <a:gd name="connsiteY2668" fmla="*/ 1910858 h 2774678"/>
              <a:gd name="connsiteX2669" fmla="*/ 3449467 w 4297871"/>
              <a:gd name="connsiteY2669" fmla="*/ 1915546 h 2774678"/>
              <a:gd name="connsiteX2670" fmla="*/ 3441454 w 4297871"/>
              <a:gd name="connsiteY2670" fmla="*/ 1916143 h 2774678"/>
              <a:gd name="connsiteX2671" fmla="*/ 3443542 w 4297871"/>
              <a:gd name="connsiteY2671" fmla="*/ 1921983 h 2774678"/>
              <a:gd name="connsiteX2672" fmla="*/ 3434762 w 4297871"/>
              <a:gd name="connsiteY2672" fmla="*/ 1926032 h 2774678"/>
              <a:gd name="connsiteX2673" fmla="*/ 3434706 w 4297871"/>
              <a:gd name="connsiteY2673" fmla="*/ 1926022 h 2774678"/>
              <a:gd name="connsiteX2674" fmla="*/ 3434724 w 4297871"/>
              <a:gd name="connsiteY2674" fmla="*/ 1925993 h 2774678"/>
              <a:gd name="connsiteX2675" fmla="*/ 3424366 w 4297871"/>
              <a:gd name="connsiteY2675" fmla="*/ 1923990 h 2774678"/>
              <a:gd name="connsiteX2676" fmla="*/ 3410641 w 4297871"/>
              <a:gd name="connsiteY2676" fmla="*/ 1923990 h 2774678"/>
              <a:gd name="connsiteX2677" fmla="*/ 3406506 w 4297871"/>
              <a:gd name="connsiteY2677" fmla="*/ 1937502 h 2774678"/>
              <a:gd name="connsiteX2678" fmla="*/ 3401902 w 4297871"/>
              <a:gd name="connsiteY2678" fmla="*/ 1941637 h 2774678"/>
              <a:gd name="connsiteX2679" fmla="*/ 3395765 w 4297871"/>
              <a:gd name="connsiteY2679" fmla="*/ 1958175 h 2774678"/>
              <a:gd name="connsiteX2680" fmla="*/ 3386003 w 4297871"/>
              <a:gd name="connsiteY2680" fmla="*/ 1960690 h 2774678"/>
              <a:gd name="connsiteX2681" fmla="*/ 3374707 w 4297871"/>
              <a:gd name="connsiteY2681" fmla="*/ 1957366 h 2774678"/>
              <a:gd name="connsiteX2682" fmla="*/ 3368996 w 4297871"/>
              <a:gd name="connsiteY2682" fmla="*/ 1958389 h 2774678"/>
              <a:gd name="connsiteX2683" fmla="*/ 3362048 w 4297871"/>
              <a:gd name="connsiteY2683" fmla="*/ 1964398 h 2774678"/>
              <a:gd name="connsiteX2684" fmla="*/ 3354419 w 4297871"/>
              <a:gd name="connsiteY2684" fmla="*/ 1963546 h 2774678"/>
              <a:gd name="connsiteX2685" fmla="*/ 3346703 w 4297871"/>
              <a:gd name="connsiteY2685" fmla="*/ 1965976 h 2774678"/>
              <a:gd name="connsiteX2686" fmla="*/ 3338555 w 4297871"/>
              <a:gd name="connsiteY2686" fmla="*/ 1959313 h 2774678"/>
              <a:gd name="connsiteX2687" fmla="*/ 3336554 w 4297871"/>
              <a:gd name="connsiteY2687" fmla="*/ 1951394 h 2774678"/>
              <a:gd name="connsiteX2688" fmla="*/ 3345292 w 4297871"/>
              <a:gd name="connsiteY2688" fmla="*/ 1955443 h 2774678"/>
              <a:gd name="connsiteX2689" fmla="*/ 3354542 w 4297871"/>
              <a:gd name="connsiteY2689" fmla="*/ 1953227 h 2774678"/>
              <a:gd name="connsiteX2690" fmla="*/ 3356928 w 4297871"/>
              <a:gd name="connsiteY2690" fmla="*/ 1943167 h 2774678"/>
              <a:gd name="connsiteX2691" fmla="*/ 3362044 w 4297871"/>
              <a:gd name="connsiteY2691" fmla="*/ 1940908 h 2774678"/>
              <a:gd name="connsiteX2692" fmla="*/ 3376366 w 4297871"/>
              <a:gd name="connsiteY2692" fmla="*/ 1938351 h 2774678"/>
              <a:gd name="connsiteX2693" fmla="*/ 3384934 w 4297871"/>
              <a:gd name="connsiteY2693" fmla="*/ 1928931 h 2774678"/>
              <a:gd name="connsiteX2694" fmla="*/ 3390779 w 4297871"/>
              <a:gd name="connsiteY2694" fmla="*/ 1921432 h 2774678"/>
              <a:gd name="connsiteX2695" fmla="*/ 3396232 w 4297871"/>
              <a:gd name="connsiteY2695" fmla="*/ 1927609 h 2774678"/>
              <a:gd name="connsiteX2696" fmla="*/ 3396264 w 4297871"/>
              <a:gd name="connsiteY2696" fmla="*/ 1927558 h 2774678"/>
              <a:gd name="connsiteX2697" fmla="*/ 3396272 w 4297871"/>
              <a:gd name="connsiteY2697" fmla="*/ 1927567 h 2774678"/>
              <a:gd name="connsiteX2698" fmla="*/ 3398760 w 4297871"/>
              <a:gd name="connsiteY2698" fmla="*/ 1923560 h 2774678"/>
              <a:gd name="connsiteX2699" fmla="*/ 3404459 w 4297871"/>
              <a:gd name="connsiteY2699" fmla="*/ 1923943 h 2774678"/>
              <a:gd name="connsiteX2700" fmla="*/ 3404463 w 4297871"/>
              <a:gd name="connsiteY2700" fmla="*/ 1923899 h 2774678"/>
              <a:gd name="connsiteX2701" fmla="*/ 3404498 w 4297871"/>
              <a:gd name="connsiteY2701" fmla="*/ 1923901 h 2774678"/>
              <a:gd name="connsiteX2702" fmla="*/ 3405181 w 4297871"/>
              <a:gd name="connsiteY2702" fmla="*/ 1916272 h 2774678"/>
              <a:gd name="connsiteX2703" fmla="*/ 3405734 w 4297871"/>
              <a:gd name="connsiteY2703" fmla="*/ 1910389 h 2774678"/>
              <a:gd name="connsiteX2704" fmla="*/ 3414941 w 4297871"/>
              <a:gd name="connsiteY2704" fmla="*/ 1902077 h 2774678"/>
              <a:gd name="connsiteX2705" fmla="*/ 3420952 w 4297871"/>
              <a:gd name="connsiteY2705" fmla="*/ 1892742 h 2774678"/>
              <a:gd name="connsiteX2706" fmla="*/ 1311612 w 4297871"/>
              <a:gd name="connsiteY2706" fmla="*/ 1875521 h 2774678"/>
              <a:gd name="connsiteX2707" fmla="*/ 1319454 w 4297871"/>
              <a:gd name="connsiteY2707" fmla="*/ 1879954 h 2774678"/>
              <a:gd name="connsiteX2708" fmla="*/ 1326828 w 4297871"/>
              <a:gd name="connsiteY2708" fmla="*/ 1887754 h 2774678"/>
              <a:gd name="connsiteX2709" fmla="*/ 1327168 w 4297871"/>
              <a:gd name="connsiteY2709" fmla="*/ 1893935 h 2774678"/>
              <a:gd name="connsiteX2710" fmla="*/ 1331687 w 4297871"/>
              <a:gd name="connsiteY2710" fmla="*/ 1894234 h 2774678"/>
              <a:gd name="connsiteX2711" fmla="*/ 1338081 w 4297871"/>
              <a:gd name="connsiteY2711" fmla="*/ 1900073 h 2774678"/>
              <a:gd name="connsiteX2712" fmla="*/ 1342796 w 4297871"/>
              <a:gd name="connsiteY2712" fmla="*/ 1904235 h 2774678"/>
              <a:gd name="connsiteX2713" fmla="*/ 1340890 w 4297871"/>
              <a:gd name="connsiteY2713" fmla="*/ 1914821 h 2774678"/>
              <a:gd name="connsiteX2714" fmla="*/ 1333644 w 4297871"/>
              <a:gd name="connsiteY2714" fmla="*/ 1917933 h 2774678"/>
              <a:gd name="connsiteX2715" fmla="*/ 1333679 w 4297871"/>
              <a:gd name="connsiteY2715" fmla="*/ 1918090 h 2774678"/>
              <a:gd name="connsiteX2716" fmla="*/ 1333648 w 4297871"/>
              <a:gd name="connsiteY2716" fmla="*/ 1918103 h 2774678"/>
              <a:gd name="connsiteX2717" fmla="*/ 1334262 w 4297871"/>
              <a:gd name="connsiteY2717" fmla="*/ 1920805 h 2774678"/>
              <a:gd name="connsiteX2718" fmla="*/ 1332067 w 4297871"/>
              <a:gd name="connsiteY2718" fmla="*/ 1926884 h 2774678"/>
              <a:gd name="connsiteX2719" fmla="*/ 1332108 w 4297871"/>
              <a:gd name="connsiteY2719" fmla="*/ 1926952 h 2774678"/>
              <a:gd name="connsiteX2720" fmla="*/ 1332072 w 4297871"/>
              <a:gd name="connsiteY2720" fmla="*/ 1927054 h 2774678"/>
              <a:gd name="connsiteX2721" fmla="*/ 1337357 w 4297871"/>
              <a:gd name="connsiteY2721" fmla="*/ 1935707 h 2774678"/>
              <a:gd name="connsiteX2722" fmla="*/ 1341193 w 4297871"/>
              <a:gd name="connsiteY2722" fmla="*/ 1935707 h 2774678"/>
              <a:gd name="connsiteX2723" fmla="*/ 1342770 w 4297871"/>
              <a:gd name="connsiteY2723" fmla="*/ 1942399 h 2774678"/>
              <a:gd name="connsiteX2724" fmla="*/ 1350015 w 4297871"/>
              <a:gd name="connsiteY2724" fmla="*/ 1952654 h 2774678"/>
              <a:gd name="connsiteX2725" fmla="*/ 1347208 w 4297871"/>
              <a:gd name="connsiteY2725" fmla="*/ 1953067 h 2774678"/>
              <a:gd name="connsiteX2726" fmla="*/ 1340601 w 4297871"/>
              <a:gd name="connsiteY2726" fmla="*/ 1952044 h 2774678"/>
              <a:gd name="connsiteX2727" fmla="*/ 1336722 w 4297871"/>
              <a:gd name="connsiteY2727" fmla="*/ 1955198 h 2774678"/>
              <a:gd name="connsiteX2728" fmla="*/ 1331310 w 4297871"/>
              <a:gd name="connsiteY2728" fmla="*/ 1957287 h 2774678"/>
              <a:gd name="connsiteX2729" fmla="*/ 1327515 w 4297871"/>
              <a:gd name="connsiteY2729" fmla="*/ 1957798 h 2774678"/>
              <a:gd name="connsiteX2730" fmla="*/ 1327473 w 4297871"/>
              <a:gd name="connsiteY2730" fmla="*/ 1957871 h 2774678"/>
              <a:gd name="connsiteX2731" fmla="*/ 1327467 w 4297871"/>
              <a:gd name="connsiteY2731" fmla="*/ 1957872 h 2774678"/>
              <a:gd name="connsiteX2732" fmla="*/ 1326188 w 4297871"/>
              <a:gd name="connsiteY2732" fmla="*/ 1960099 h 2774678"/>
              <a:gd name="connsiteX2733" fmla="*/ 1320312 w 4297871"/>
              <a:gd name="connsiteY2733" fmla="*/ 1959503 h 2774678"/>
              <a:gd name="connsiteX2734" fmla="*/ 1312937 w 4297871"/>
              <a:gd name="connsiteY2734" fmla="*/ 1953920 h 2774678"/>
              <a:gd name="connsiteX2735" fmla="*/ 1312084 w 4297871"/>
              <a:gd name="connsiteY2735" fmla="*/ 1948421 h 2774678"/>
              <a:gd name="connsiteX2736" fmla="*/ 1309017 w 4297871"/>
              <a:gd name="connsiteY2736" fmla="*/ 1942411 h 2774678"/>
              <a:gd name="connsiteX2737" fmla="*/ 1310931 w 4297871"/>
              <a:gd name="connsiteY2737" fmla="*/ 1932325 h 2774678"/>
              <a:gd name="connsiteX2738" fmla="*/ 1314212 w 4297871"/>
              <a:gd name="connsiteY2738" fmla="*/ 1928205 h 2774678"/>
              <a:gd name="connsiteX2739" fmla="*/ 1314207 w 4297871"/>
              <a:gd name="connsiteY2739" fmla="*/ 1928197 h 2774678"/>
              <a:gd name="connsiteX2740" fmla="*/ 1314260 w 4297871"/>
              <a:gd name="connsiteY2740" fmla="*/ 1928131 h 2774678"/>
              <a:gd name="connsiteX2741" fmla="*/ 1311531 w 4297871"/>
              <a:gd name="connsiteY2741" fmla="*/ 1922590 h 2774678"/>
              <a:gd name="connsiteX2742" fmla="*/ 1307439 w 4297871"/>
              <a:gd name="connsiteY2742" fmla="*/ 1920800 h 2774678"/>
              <a:gd name="connsiteX2743" fmla="*/ 1309017 w 4297871"/>
              <a:gd name="connsiteY2743" fmla="*/ 1915558 h 2774678"/>
              <a:gd name="connsiteX2744" fmla="*/ 1306245 w 4297871"/>
              <a:gd name="connsiteY2744" fmla="*/ 1912829 h 2774678"/>
              <a:gd name="connsiteX2745" fmla="*/ 1300022 w 4297871"/>
              <a:gd name="connsiteY2745" fmla="*/ 1913341 h 2774678"/>
              <a:gd name="connsiteX2746" fmla="*/ 1300054 w 4297871"/>
              <a:gd name="connsiteY2746" fmla="*/ 1913408 h 2774678"/>
              <a:gd name="connsiteX2747" fmla="*/ 1300002 w 4297871"/>
              <a:gd name="connsiteY2747" fmla="*/ 1913413 h 2774678"/>
              <a:gd name="connsiteX2748" fmla="*/ 1299963 w 4297871"/>
              <a:gd name="connsiteY2748" fmla="*/ 1913328 h 2774678"/>
              <a:gd name="connsiteX2749" fmla="*/ 1291910 w 4297871"/>
              <a:gd name="connsiteY2749" fmla="*/ 1904343 h 2774678"/>
              <a:gd name="connsiteX2750" fmla="*/ 1295115 w 4297871"/>
              <a:gd name="connsiteY2750" fmla="*/ 1901096 h 2774678"/>
              <a:gd name="connsiteX2751" fmla="*/ 1294859 w 4297871"/>
              <a:gd name="connsiteY2751" fmla="*/ 1895597 h 2774678"/>
              <a:gd name="connsiteX2752" fmla="*/ 1302233 w 4297871"/>
              <a:gd name="connsiteY2752" fmla="*/ 1893679 h 2774678"/>
              <a:gd name="connsiteX2753" fmla="*/ 1305217 w 4297871"/>
              <a:gd name="connsiteY2753" fmla="*/ 1891420 h 2774678"/>
              <a:gd name="connsiteX2754" fmla="*/ 1305165 w 4297871"/>
              <a:gd name="connsiteY2754" fmla="*/ 1891364 h 2774678"/>
              <a:gd name="connsiteX2755" fmla="*/ 1305205 w 4297871"/>
              <a:gd name="connsiteY2755" fmla="*/ 1891333 h 2774678"/>
              <a:gd name="connsiteX2756" fmla="*/ 1301139 w 4297871"/>
              <a:gd name="connsiteY2756" fmla="*/ 1886928 h 2774678"/>
              <a:gd name="connsiteX2757" fmla="*/ 1302148 w 4297871"/>
              <a:gd name="connsiteY2757" fmla="*/ 1882639 h 2774678"/>
              <a:gd name="connsiteX2758" fmla="*/ 1909271 w 4297871"/>
              <a:gd name="connsiteY2758" fmla="*/ 1873435 h 2774678"/>
              <a:gd name="connsiteX2759" fmla="*/ 1914225 w 4297871"/>
              <a:gd name="connsiteY2759" fmla="*/ 1880720 h 2774678"/>
              <a:gd name="connsiteX2760" fmla="*/ 1913416 w 4297871"/>
              <a:gd name="connsiteY2760" fmla="*/ 1885537 h 2774678"/>
              <a:gd name="connsiteX2761" fmla="*/ 1915760 w 4297871"/>
              <a:gd name="connsiteY2761" fmla="*/ 1888094 h 2774678"/>
              <a:gd name="connsiteX2762" fmla="*/ 1915767 w 4297871"/>
              <a:gd name="connsiteY2762" fmla="*/ 1888094 h 2774678"/>
              <a:gd name="connsiteX2763" fmla="*/ 1915804 w 4297871"/>
              <a:gd name="connsiteY2763" fmla="*/ 1888135 h 2774678"/>
              <a:gd name="connsiteX2764" fmla="*/ 1919172 w 4297871"/>
              <a:gd name="connsiteY2764" fmla="*/ 1888177 h 2774678"/>
              <a:gd name="connsiteX2765" fmla="*/ 1921600 w 4297871"/>
              <a:gd name="connsiteY2765" fmla="*/ 1883361 h 2774678"/>
              <a:gd name="connsiteX2766" fmla="*/ 1924917 w 4297871"/>
              <a:gd name="connsiteY2766" fmla="*/ 1883655 h 2774678"/>
              <a:gd name="connsiteX2767" fmla="*/ 1924910 w 4297871"/>
              <a:gd name="connsiteY2767" fmla="*/ 1883703 h 2774678"/>
              <a:gd name="connsiteX2768" fmla="*/ 1924888 w 4297871"/>
              <a:gd name="connsiteY2768" fmla="*/ 1883703 h 2774678"/>
              <a:gd name="connsiteX2769" fmla="*/ 1924333 w 4297871"/>
              <a:gd name="connsiteY2769" fmla="*/ 1887199 h 2774678"/>
              <a:gd name="connsiteX2770" fmla="*/ 1925525 w 4297871"/>
              <a:gd name="connsiteY2770" fmla="*/ 1892988 h 2774678"/>
              <a:gd name="connsiteX2771" fmla="*/ 1922963 w 4297871"/>
              <a:gd name="connsiteY2771" fmla="*/ 1898197 h 2774678"/>
              <a:gd name="connsiteX2772" fmla="*/ 1922967 w 4297871"/>
              <a:gd name="connsiteY2772" fmla="*/ 1898200 h 2774678"/>
              <a:gd name="connsiteX2773" fmla="*/ 1922927 w 4297871"/>
              <a:gd name="connsiteY2773" fmla="*/ 1898281 h 2774678"/>
              <a:gd name="connsiteX2774" fmla="*/ 1926422 w 4297871"/>
              <a:gd name="connsiteY2774" fmla="*/ 1901563 h 2774678"/>
              <a:gd name="connsiteX2775" fmla="*/ 1930215 w 4297871"/>
              <a:gd name="connsiteY2775" fmla="*/ 1902373 h 2774678"/>
              <a:gd name="connsiteX2776" fmla="*/ 1935287 w 4297871"/>
              <a:gd name="connsiteY2776" fmla="*/ 1907360 h 2774678"/>
              <a:gd name="connsiteX2777" fmla="*/ 1935669 w 4297871"/>
              <a:gd name="connsiteY2777" fmla="*/ 1912015 h 2774678"/>
              <a:gd name="connsiteX2778" fmla="*/ 1934557 w 4297871"/>
              <a:gd name="connsiteY2778" fmla="*/ 1913456 h 2774678"/>
              <a:gd name="connsiteX2779" fmla="*/ 1934554 w 4297871"/>
              <a:gd name="connsiteY2779" fmla="*/ 1913499 h 2774678"/>
              <a:gd name="connsiteX2780" fmla="*/ 1934521 w 4297871"/>
              <a:gd name="connsiteY2780" fmla="*/ 1913540 h 2774678"/>
              <a:gd name="connsiteX2781" fmla="*/ 1933582 w 4297871"/>
              <a:gd name="connsiteY2781" fmla="*/ 1923344 h 2774678"/>
              <a:gd name="connsiteX2782" fmla="*/ 1933602 w 4297871"/>
              <a:gd name="connsiteY2782" fmla="*/ 1923347 h 2774678"/>
              <a:gd name="connsiteX2783" fmla="*/ 1930550 w 4297871"/>
              <a:gd name="connsiteY2783" fmla="*/ 1923430 h 2774678"/>
              <a:gd name="connsiteX2784" fmla="*/ 1918232 w 4297871"/>
              <a:gd name="connsiteY2784" fmla="*/ 1917761 h 2774678"/>
              <a:gd name="connsiteX2785" fmla="*/ 1907365 w 4297871"/>
              <a:gd name="connsiteY2785" fmla="*/ 1908682 h 2774678"/>
              <a:gd name="connsiteX2786" fmla="*/ 1897177 w 4297871"/>
              <a:gd name="connsiteY2786" fmla="*/ 1902160 h 2774678"/>
              <a:gd name="connsiteX2787" fmla="*/ 1889122 w 4297871"/>
              <a:gd name="connsiteY2787" fmla="*/ 1894445 h 2774678"/>
              <a:gd name="connsiteX2788" fmla="*/ 1891977 w 4297871"/>
              <a:gd name="connsiteY2788" fmla="*/ 1890609 h 2774678"/>
              <a:gd name="connsiteX2789" fmla="*/ 1892616 w 4297871"/>
              <a:gd name="connsiteY2789" fmla="*/ 1887114 h 2774678"/>
              <a:gd name="connsiteX2790" fmla="*/ 1898029 w 4297871"/>
              <a:gd name="connsiteY2790" fmla="*/ 1880592 h 2774678"/>
              <a:gd name="connsiteX2791" fmla="*/ 1903508 w 4297871"/>
              <a:gd name="connsiteY2791" fmla="*/ 1875071 h 2774678"/>
              <a:gd name="connsiteX2792" fmla="*/ 1903614 w 4297871"/>
              <a:gd name="connsiteY2792" fmla="*/ 1875049 h 2774678"/>
              <a:gd name="connsiteX2793" fmla="*/ 1906173 w 4297871"/>
              <a:gd name="connsiteY2793" fmla="*/ 1874794 h 2774678"/>
              <a:gd name="connsiteX2794" fmla="*/ 1074770 w 4297871"/>
              <a:gd name="connsiteY2794" fmla="*/ 1860601 h 2774678"/>
              <a:gd name="connsiteX2795" fmla="*/ 1081377 w 4297871"/>
              <a:gd name="connsiteY2795" fmla="*/ 1861325 h 2774678"/>
              <a:gd name="connsiteX2796" fmla="*/ 1080951 w 4297871"/>
              <a:gd name="connsiteY2796" fmla="*/ 1862519 h 2774678"/>
              <a:gd name="connsiteX2797" fmla="*/ 1087601 w 4297871"/>
              <a:gd name="connsiteY2797" fmla="*/ 1862945 h 2774678"/>
              <a:gd name="connsiteX2798" fmla="*/ 1092930 w 4297871"/>
              <a:gd name="connsiteY2798" fmla="*/ 1865033 h 2774678"/>
              <a:gd name="connsiteX2799" fmla="*/ 1096850 w 4297871"/>
              <a:gd name="connsiteY2799" fmla="*/ 1868657 h 2774678"/>
              <a:gd name="connsiteX2800" fmla="*/ 1101287 w 4297871"/>
              <a:gd name="connsiteY2800" fmla="*/ 1871953 h 2774678"/>
              <a:gd name="connsiteX2801" fmla="*/ 1099919 w 4297871"/>
              <a:gd name="connsiteY2801" fmla="*/ 1873603 h 2774678"/>
              <a:gd name="connsiteX2802" fmla="*/ 1099938 w 4297871"/>
              <a:gd name="connsiteY2802" fmla="*/ 1873655 h 2774678"/>
              <a:gd name="connsiteX2803" fmla="*/ 1099877 w 4297871"/>
              <a:gd name="connsiteY2803" fmla="*/ 1873729 h 2774678"/>
              <a:gd name="connsiteX2804" fmla="*/ 1102633 w 4297871"/>
              <a:gd name="connsiteY2804" fmla="*/ 1880767 h 2774678"/>
              <a:gd name="connsiteX2805" fmla="*/ 1100430 w 4297871"/>
              <a:gd name="connsiteY2805" fmla="*/ 1884217 h 2774678"/>
              <a:gd name="connsiteX2806" fmla="*/ 1096593 w 4297871"/>
              <a:gd name="connsiteY2806" fmla="*/ 1883365 h 2774678"/>
              <a:gd name="connsiteX2807" fmla="*/ 1096560 w 4297871"/>
              <a:gd name="connsiteY2807" fmla="*/ 1883492 h 2774678"/>
              <a:gd name="connsiteX2808" fmla="*/ 1096551 w 4297871"/>
              <a:gd name="connsiteY2808" fmla="*/ 1883490 h 2774678"/>
              <a:gd name="connsiteX2809" fmla="*/ 1094975 w 4297871"/>
              <a:gd name="connsiteY2809" fmla="*/ 1889202 h 2774678"/>
              <a:gd name="connsiteX2810" fmla="*/ 1090968 w 4297871"/>
              <a:gd name="connsiteY2810" fmla="*/ 1885749 h 2774678"/>
              <a:gd name="connsiteX2811" fmla="*/ 1088410 w 4297871"/>
              <a:gd name="connsiteY2811" fmla="*/ 1879270 h 2774678"/>
              <a:gd name="connsiteX2812" fmla="*/ 1091352 w 4297871"/>
              <a:gd name="connsiteY2812" fmla="*/ 1876073 h 2774678"/>
              <a:gd name="connsiteX2813" fmla="*/ 1088325 w 4297871"/>
              <a:gd name="connsiteY2813" fmla="*/ 1875264 h 2774678"/>
              <a:gd name="connsiteX2814" fmla="*/ 1086108 w 4297871"/>
              <a:gd name="connsiteY2814" fmla="*/ 1871299 h 2774678"/>
              <a:gd name="connsiteX2815" fmla="*/ 1080141 w 4297871"/>
              <a:gd name="connsiteY2815" fmla="*/ 1867975 h 2774678"/>
              <a:gd name="connsiteX2816" fmla="*/ 1074898 w 4297871"/>
              <a:gd name="connsiteY2816" fmla="*/ 1868742 h 2774678"/>
              <a:gd name="connsiteX2817" fmla="*/ 1072470 w 4297871"/>
              <a:gd name="connsiteY2817" fmla="*/ 1872919 h 2774678"/>
              <a:gd name="connsiteX2818" fmla="*/ 1067652 w 4297871"/>
              <a:gd name="connsiteY2818" fmla="*/ 1875946 h 2774678"/>
              <a:gd name="connsiteX2819" fmla="*/ 1065052 w 4297871"/>
              <a:gd name="connsiteY2819" fmla="*/ 1876372 h 2774678"/>
              <a:gd name="connsiteX2820" fmla="*/ 1063902 w 4297871"/>
              <a:gd name="connsiteY2820" fmla="*/ 1878886 h 2774678"/>
              <a:gd name="connsiteX2821" fmla="*/ 1069613 w 4297871"/>
              <a:gd name="connsiteY2821" fmla="*/ 1885408 h 2774678"/>
              <a:gd name="connsiteX2822" fmla="*/ 1066332 w 4297871"/>
              <a:gd name="connsiteY2822" fmla="*/ 1886943 h 2774678"/>
              <a:gd name="connsiteX2823" fmla="*/ 1064627 w 4297871"/>
              <a:gd name="connsiteY2823" fmla="*/ 1888733 h 2774678"/>
              <a:gd name="connsiteX2824" fmla="*/ 1059042 w 4297871"/>
              <a:gd name="connsiteY2824" fmla="*/ 1889329 h 2774678"/>
              <a:gd name="connsiteX2825" fmla="*/ 1056953 w 4297871"/>
              <a:gd name="connsiteY2825" fmla="*/ 1882168 h 2774678"/>
              <a:gd name="connsiteX2826" fmla="*/ 1055376 w 4297871"/>
              <a:gd name="connsiteY2826" fmla="*/ 1884214 h 2774678"/>
              <a:gd name="connsiteX2827" fmla="*/ 1051455 w 4297871"/>
              <a:gd name="connsiteY2827" fmla="*/ 1883490 h 2774678"/>
              <a:gd name="connsiteX2828" fmla="*/ 1049067 w 4297871"/>
              <a:gd name="connsiteY2828" fmla="*/ 1878673 h 2774678"/>
              <a:gd name="connsiteX2829" fmla="*/ 1044167 w 4297871"/>
              <a:gd name="connsiteY2829" fmla="*/ 1877863 h 2774678"/>
              <a:gd name="connsiteX2830" fmla="*/ 1041054 w 4297871"/>
              <a:gd name="connsiteY2830" fmla="*/ 1876457 h 2774678"/>
              <a:gd name="connsiteX2831" fmla="*/ 1035939 w 4297871"/>
              <a:gd name="connsiteY2831" fmla="*/ 1876457 h 2774678"/>
              <a:gd name="connsiteX2832" fmla="*/ 1035555 w 4297871"/>
              <a:gd name="connsiteY2832" fmla="*/ 1879057 h 2774678"/>
              <a:gd name="connsiteX2833" fmla="*/ 1034193 w 4297871"/>
              <a:gd name="connsiteY2833" fmla="*/ 1877224 h 2774678"/>
              <a:gd name="connsiteX2834" fmla="*/ 1034197 w 4297871"/>
              <a:gd name="connsiteY2834" fmla="*/ 1877206 h 2774678"/>
              <a:gd name="connsiteX2835" fmla="*/ 1034239 w 4297871"/>
              <a:gd name="connsiteY2835" fmla="*/ 1877223 h 2774678"/>
              <a:gd name="connsiteX2836" fmla="*/ 1034878 w 4297871"/>
              <a:gd name="connsiteY2836" fmla="*/ 1874836 h 2774678"/>
              <a:gd name="connsiteX2837" fmla="*/ 1035858 w 4297871"/>
              <a:gd name="connsiteY2837" fmla="*/ 1872406 h 2774678"/>
              <a:gd name="connsiteX2838" fmla="*/ 1035390 w 4297871"/>
              <a:gd name="connsiteY2838" fmla="*/ 1870232 h 2774678"/>
              <a:gd name="connsiteX2839" fmla="*/ 1037180 w 4297871"/>
              <a:gd name="connsiteY2839" fmla="*/ 1868826 h 2774678"/>
              <a:gd name="connsiteX2840" fmla="*/ 1034708 w 4297871"/>
              <a:gd name="connsiteY2840" fmla="*/ 1867036 h 2774678"/>
              <a:gd name="connsiteX2841" fmla="*/ 1034622 w 4297871"/>
              <a:gd name="connsiteY2841" fmla="*/ 1862176 h 2774678"/>
              <a:gd name="connsiteX2842" fmla="*/ 1039229 w 4297871"/>
              <a:gd name="connsiteY2842" fmla="*/ 1861120 h 2774678"/>
              <a:gd name="connsiteX2843" fmla="*/ 1043526 w 4297871"/>
              <a:gd name="connsiteY2843" fmla="*/ 1865417 h 2774678"/>
              <a:gd name="connsiteX2844" fmla="*/ 1043271 w 4297871"/>
              <a:gd name="connsiteY2844" fmla="*/ 1867975 h 2774678"/>
              <a:gd name="connsiteX2845" fmla="*/ 1048045 w 4297871"/>
              <a:gd name="connsiteY2845" fmla="*/ 1868529 h 2774678"/>
              <a:gd name="connsiteX2846" fmla="*/ 1049195 w 4297871"/>
              <a:gd name="connsiteY2846" fmla="*/ 1867549 h 2774678"/>
              <a:gd name="connsiteX2847" fmla="*/ 1052478 w 4297871"/>
              <a:gd name="connsiteY2847" fmla="*/ 1870489 h 2774678"/>
              <a:gd name="connsiteX2848" fmla="*/ 1058361 w 4297871"/>
              <a:gd name="connsiteY2848" fmla="*/ 1869637 h 2774678"/>
              <a:gd name="connsiteX2849" fmla="*/ 1063433 w 4297871"/>
              <a:gd name="connsiteY2849" fmla="*/ 1866611 h 2774678"/>
              <a:gd name="connsiteX2850" fmla="*/ 1070679 w 4297871"/>
              <a:gd name="connsiteY2850" fmla="*/ 1864181 h 2774678"/>
              <a:gd name="connsiteX2851" fmla="*/ 3524665 w 4297871"/>
              <a:gd name="connsiteY2851" fmla="*/ 1858765 h 2774678"/>
              <a:gd name="connsiteX2852" fmla="*/ 3534341 w 4297871"/>
              <a:gd name="connsiteY2852" fmla="*/ 1864477 h 2774678"/>
              <a:gd name="connsiteX2853" fmla="*/ 3535320 w 4297871"/>
              <a:gd name="connsiteY2853" fmla="*/ 1870529 h 2774678"/>
              <a:gd name="connsiteX2854" fmla="*/ 3536257 w 4297871"/>
              <a:gd name="connsiteY2854" fmla="*/ 1874920 h 2774678"/>
              <a:gd name="connsiteX2855" fmla="*/ 3537452 w 4297871"/>
              <a:gd name="connsiteY2855" fmla="*/ 1882891 h 2774678"/>
              <a:gd name="connsiteX2856" fmla="*/ 3538134 w 4297871"/>
              <a:gd name="connsiteY2856" fmla="*/ 1889626 h 2774678"/>
              <a:gd name="connsiteX2857" fmla="*/ 3534042 w 4297871"/>
              <a:gd name="connsiteY2857" fmla="*/ 1900580 h 2774678"/>
              <a:gd name="connsiteX2858" fmla="*/ 3529694 w 4297871"/>
              <a:gd name="connsiteY2858" fmla="*/ 1888389 h 2774678"/>
              <a:gd name="connsiteX2859" fmla="*/ 3524110 w 4297871"/>
              <a:gd name="connsiteY2859" fmla="*/ 1894442 h 2774678"/>
              <a:gd name="connsiteX2860" fmla="*/ 3527946 w 4297871"/>
              <a:gd name="connsiteY2860" fmla="*/ 1903265 h 2774678"/>
              <a:gd name="connsiteX2861" fmla="*/ 3524536 w 4297871"/>
              <a:gd name="connsiteY2861" fmla="*/ 1908850 h 2774678"/>
              <a:gd name="connsiteX2862" fmla="*/ 3510471 w 4297871"/>
              <a:gd name="connsiteY2862" fmla="*/ 1901902 h 2774678"/>
              <a:gd name="connsiteX2863" fmla="*/ 3507104 w 4297871"/>
              <a:gd name="connsiteY2863" fmla="*/ 1893249 h 2774678"/>
              <a:gd name="connsiteX2864" fmla="*/ 3510727 w 4297871"/>
              <a:gd name="connsiteY2864" fmla="*/ 1887580 h 2774678"/>
              <a:gd name="connsiteX2865" fmla="*/ 3503139 w 4297871"/>
              <a:gd name="connsiteY2865" fmla="*/ 1881910 h 2774678"/>
              <a:gd name="connsiteX2866" fmla="*/ 3499388 w 4297871"/>
              <a:gd name="connsiteY2866" fmla="*/ 1886898 h 2774678"/>
              <a:gd name="connsiteX2867" fmla="*/ 3493762 w 4297871"/>
              <a:gd name="connsiteY2867" fmla="*/ 1886428 h 2774678"/>
              <a:gd name="connsiteX2868" fmla="*/ 3484896 w 4297871"/>
              <a:gd name="connsiteY2868" fmla="*/ 1893121 h 2774678"/>
              <a:gd name="connsiteX2869" fmla="*/ 3482935 w 4297871"/>
              <a:gd name="connsiteY2869" fmla="*/ 1889626 h 2774678"/>
              <a:gd name="connsiteX2870" fmla="*/ 3487624 w 4297871"/>
              <a:gd name="connsiteY2870" fmla="*/ 1879523 h 2774678"/>
              <a:gd name="connsiteX2871" fmla="*/ 3495168 w 4297871"/>
              <a:gd name="connsiteY2871" fmla="*/ 1876156 h 2774678"/>
              <a:gd name="connsiteX2872" fmla="*/ 3501690 w 4297871"/>
              <a:gd name="connsiteY2872" fmla="*/ 1871638 h 2774678"/>
              <a:gd name="connsiteX2873" fmla="*/ 3505910 w 4297871"/>
              <a:gd name="connsiteY2873" fmla="*/ 1877051 h 2774678"/>
              <a:gd name="connsiteX2874" fmla="*/ 3514989 w 4297871"/>
              <a:gd name="connsiteY2874" fmla="*/ 1873769 h 2774678"/>
              <a:gd name="connsiteX2875" fmla="*/ 3516950 w 4297871"/>
              <a:gd name="connsiteY2875" fmla="*/ 1868398 h 2774678"/>
              <a:gd name="connsiteX2876" fmla="*/ 3525389 w 4297871"/>
              <a:gd name="connsiteY2876" fmla="*/ 1868057 h 2774678"/>
              <a:gd name="connsiteX2877" fmla="*/ 2983731 w 4297871"/>
              <a:gd name="connsiteY2877" fmla="*/ 1857958 h 2774678"/>
              <a:gd name="connsiteX2878" fmla="*/ 2991999 w 4297871"/>
              <a:gd name="connsiteY2878" fmla="*/ 1864651 h 2774678"/>
              <a:gd name="connsiteX2879" fmla="*/ 2997584 w 4297871"/>
              <a:gd name="connsiteY2879" fmla="*/ 1873090 h 2774678"/>
              <a:gd name="connsiteX2880" fmla="*/ 3003338 w 4297871"/>
              <a:gd name="connsiteY2880" fmla="*/ 1885622 h 2774678"/>
              <a:gd name="connsiteX2881" fmla="*/ 3001549 w 4297871"/>
              <a:gd name="connsiteY2881" fmla="*/ 1898068 h 2774678"/>
              <a:gd name="connsiteX2882" fmla="*/ 2996561 w 4297871"/>
              <a:gd name="connsiteY2882" fmla="*/ 1901478 h 2774678"/>
              <a:gd name="connsiteX2883" fmla="*/ 2986160 w 4297871"/>
              <a:gd name="connsiteY2883" fmla="*/ 1904206 h 2774678"/>
              <a:gd name="connsiteX2884" fmla="*/ 2980448 w 4297871"/>
              <a:gd name="connsiteY2884" fmla="*/ 1894701 h 2774678"/>
              <a:gd name="connsiteX2885" fmla="*/ 2978316 w 4297871"/>
              <a:gd name="connsiteY2885" fmla="*/ 1877480 h 2774678"/>
              <a:gd name="connsiteX2886" fmla="*/ 1883453 w 4297871"/>
              <a:gd name="connsiteY2886" fmla="*/ 1855315 h 2774678"/>
              <a:gd name="connsiteX2887" fmla="*/ 1892910 w 4297871"/>
              <a:gd name="connsiteY2887" fmla="*/ 1855315 h 2774678"/>
              <a:gd name="connsiteX2888" fmla="*/ 1896235 w 4297871"/>
              <a:gd name="connsiteY2888" fmla="*/ 1859620 h 2774678"/>
              <a:gd name="connsiteX2889" fmla="*/ 1898835 w 4297871"/>
              <a:gd name="connsiteY2889" fmla="*/ 1864692 h 2774678"/>
              <a:gd name="connsiteX2890" fmla="*/ 1898451 w 4297871"/>
              <a:gd name="connsiteY2890" fmla="*/ 1868188 h 2774678"/>
              <a:gd name="connsiteX2891" fmla="*/ 1900369 w 4297871"/>
              <a:gd name="connsiteY2891" fmla="*/ 1871341 h 2774678"/>
              <a:gd name="connsiteX2892" fmla="*/ 1900242 w 4297871"/>
              <a:gd name="connsiteY2892" fmla="*/ 1875733 h 2774678"/>
              <a:gd name="connsiteX2893" fmla="*/ 1900332 w 4297871"/>
              <a:gd name="connsiteY2893" fmla="*/ 1875713 h 2774678"/>
              <a:gd name="connsiteX2894" fmla="*/ 1900332 w 4297871"/>
              <a:gd name="connsiteY2894" fmla="*/ 1875731 h 2774678"/>
              <a:gd name="connsiteX2895" fmla="*/ 1903501 w 4297871"/>
              <a:gd name="connsiteY2895" fmla="*/ 1875073 h 2774678"/>
              <a:gd name="connsiteX2896" fmla="*/ 1897982 w 4297871"/>
              <a:gd name="connsiteY2896" fmla="*/ 1880634 h 2774678"/>
              <a:gd name="connsiteX2897" fmla="*/ 1892569 w 4297871"/>
              <a:gd name="connsiteY2897" fmla="*/ 1887156 h 2774678"/>
              <a:gd name="connsiteX2898" fmla="*/ 1891930 w 4297871"/>
              <a:gd name="connsiteY2898" fmla="*/ 1890651 h 2774678"/>
              <a:gd name="connsiteX2899" fmla="*/ 1889117 w 4297871"/>
              <a:gd name="connsiteY2899" fmla="*/ 1894444 h 2774678"/>
              <a:gd name="connsiteX2900" fmla="*/ 1885876 w 4297871"/>
              <a:gd name="connsiteY2900" fmla="*/ 1893550 h 2774678"/>
              <a:gd name="connsiteX2901" fmla="*/ 1877266 w 4297871"/>
              <a:gd name="connsiteY2901" fmla="*/ 1888733 h 2774678"/>
              <a:gd name="connsiteX2902" fmla="*/ 1871044 w 4297871"/>
              <a:gd name="connsiteY2902" fmla="*/ 1882297 h 2774678"/>
              <a:gd name="connsiteX2903" fmla="*/ 1868954 w 4297871"/>
              <a:gd name="connsiteY2903" fmla="*/ 1877906 h 2774678"/>
              <a:gd name="connsiteX2904" fmla="*/ 1867506 w 4297871"/>
              <a:gd name="connsiteY2904" fmla="*/ 1869040 h 2774678"/>
              <a:gd name="connsiteX2905" fmla="*/ 1867562 w 4297871"/>
              <a:gd name="connsiteY2905" fmla="*/ 1868992 h 2774678"/>
              <a:gd name="connsiteX2906" fmla="*/ 1867597 w 4297871"/>
              <a:gd name="connsiteY2906" fmla="*/ 1869039 h 2774678"/>
              <a:gd name="connsiteX2907" fmla="*/ 1873992 w 4297871"/>
              <a:gd name="connsiteY2907" fmla="*/ 1863754 h 2774678"/>
              <a:gd name="connsiteX2908" fmla="*/ 1875354 w 4297871"/>
              <a:gd name="connsiteY2908" fmla="*/ 1860429 h 2774678"/>
              <a:gd name="connsiteX2909" fmla="*/ 1877401 w 4297871"/>
              <a:gd name="connsiteY2909" fmla="*/ 1857829 h 2774678"/>
              <a:gd name="connsiteX2910" fmla="*/ 1880682 w 4297871"/>
              <a:gd name="connsiteY2910" fmla="*/ 1857573 h 2774678"/>
              <a:gd name="connsiteX2911" fmla="*/ 1295490 w 4297871"/>
              <a:gd name="connsiteY2911" fmla="*/ 1845127 h 2774678"/>
              <a:gd name="connsiteX2912" fmla="*/ 1298006 w 4297871"/>
              <a:gd name="connsiteY2912" fmla="*/ 1845553 h 2774678"/>
              <a:gd name="connsiteX2913" fmla="*/ 1297537 w 4297871"/>
              <a:gd name="connsiteY2913" fmla="*/ 1854547 h 2774678"/>
              <a:gd name="connsiteX2914" fmla="*/ 1287563 w 4297871"/>
              <a:gd name="connsiteY2914" fmla="*/ 1855868 h 2774678"/>
              <a:gd name="connsiteX2915" fmla="*/ 1285389 w 4297871"/>
              <a:gd name="connsiteY2915" fmla="*/ 1854760 h 2774678"/>
              <a:gd name="connsiteX2916" fmla="*/ 1288841 w 4297871"/>
              <a:gd name="connsiteY2916" fmla="*/ 1851435 h 2774678"/>
              <a:gd name="connsiteX2917" fmla="*/ 1288629 w 4297871"/>
              <a:gd name="connsiteY2917" fmla="*/ 1846703 h 2774678"/>
              <a:gd name="connsiteX2918" fmla="*/ 2026116 w 4297871"/>
              <a:gd name="connsiteY2918" fmla="*/ 1843636 h 2774678"/>
              <a:gd name="connsiteX2919" fmla="*/ 2036549 w 4297871"/>
              <a:gd name="connsiteY2919" fmla="*/ 1843891 h 2774678"/>
              <a:gd name="connsiteX2920" fmla="*/ 2035025 w 4297871"/>
              <a:gd name="connsiteY2920" fmla="*/ 1850200 h 2774678"/>
              <a:gd name="connsiteX2921" fmla="*/ 2035033 w 4297871"/>
              <a:gd name="connsiteY2921" fmla="*/ 1850208 h 2774678"/>
              <a:gd name="connsiteX2922" fmla="*/ 2035025 w 4297871"/>
              <a:gd name="connsiteY2922" fmla="*/ 1850242 h 2774678"/>
              <a:gd name="connsiteX2923" fmla="*/ 2038690 w 4297871"/>
              <a:gd name="connsiteY2923" fmla="*/ 1853823 h 2774678"/>
              <a:gd name="connsiteX2924" fmla="*/ 2042824 w 4297871"/>
              <a:gd name="connsiteY2924" fmla="*/ 1858043 h 2774678"/>
              <a:gd name="connsiteX2925" fmla="*/ 2043293 w 4297871"/>
              <a:gd name="connsiteY2925" fmla="*/ 1863967 h 2774678"/>
              <a:gd name="connsiteX2926" fmla="*/ 2045722 w 4297871"/>
              <a:gd name="connsiteY2926" fmla="*/ 1866439 h 2774678"/>
              <a:gd name="connsiteX2927" fmla="*/ 2045169 w 4297871"/>
              <a:gd name="connsiteY2927" fmla="*/ 1893933 h 2774678"/>
              <a:gd name="connsiteX2928" fmla="*/ 2045169 w 4297871"/>
              <a:gd name="connsiteY2928" fmla="*/ 1893935 h 2774678"/>
              <a:gd name="connsiteX2929" fmla="*/ 2045169 w 4297871"/>
              <a:gd name="connsiteY2929" fmla="*/ 1893976 h 2774678"/>
              <a:gd name="connsiteX2930" fmla="*/ 2048110 w 4297871"/>
              <a:gd name="connsiteY2930" fmla="*/ 1902160 h 2774678"/>
              <a:gd name="connsiteX2931" fmla="*/ 2038477 w 4297871"/>
              <a:gd name="connsiteY2931" fmla="*/ 1904717 h 2774678"/>
              <a:gd name="connsiteX2932" fmla="*/ 2038454 w 4297871"/>
              <a:gd name="connsiteY2932" fmla="*/ 1904683 h 2774678"/>
              <a:gd name="connsiteX2933" fmla="*/ 2038476 w 4297871"/>
              <a:gd name="connsiteY2933" fmla="*/ 1904675 h 2774678"/>
              <a:gd name="connsiteX2934" fmla="*/ 2037483 w 4297871"/>
              <a:gd name="connsiteY2934" fmla="*/ 1903172 h 2774678"/>
              <a:gd name="connsiteX2935" fmla="*/ 2035791 w 4297871"/>
              <a:gd name="connsiteY2935" fmla="*/ 1900540 h 2774678"/>
              <a:gd name="connsiteX2936" fmla="*/ 2032595 w 4297871"/>
              <a:gd name="connsiteY2936" fmla="*/ 1892953 h 2774678"/>
              <a:gd name="connsiteX2937" fmla="*/ 2031657 w 4297871"/>
              <a:gd name="connsiteY2937" fmla="*/ 1886986 h 2774678"/>
              <a:gd name="connsiteX2938" fmla="*/ 2034300 w 4297871"/>
              <a:gd name="connsiteY2938" fmla="*/ 1876201 h 2774678"/>
              <a:gd name="connsiteX2939" fmla="*/ 2031316 w 4297871"/>
              <a:gd name="connsiteY2939" fmla="*/ 1871811 h 2774678"/>
              <a:gd name="connsiteX2940" fmla="*/ 2030165 w 4297871"/>
              <a:gd name="connsiteY2940" fmla="*/ 1862348 h 2774678"/>
              <a:gd name="connsiteX2941" fmla="*/ 2030207 w 4297871"/>
              <a:gd name="connsiteY2941" fmla="*/ 1853610 h 2774678"/>
              <a:gd name="connsiteX2942" fmla="*/ 2025221 w 4297871"/>
              <a:gd name="connsiteY2942" fmla="*/ 1847387 h 2774678"/>
              <a:gd name="connsiteX2943" fmla="*/ 2020531 w 4297871"/>
              <a:gd name="connsiteY2943" fmla="*/ 1842655 h 2774678"/>
              <a:gd name="connsiteX2944" fmla="*/ 2026072 w 4297871"/>
              <a:gd name="connsiteY2944" fmla="*/ 1843636 h 2774678"/>
              <a:gd name="connsiteX2945" fmla="*/ 2025176 w 4297871"/>
              <a:gd name="connsiteY2945" fmla="*/ 1847387 h 2774678"/>
              <a:gd name="connsiteX2946" fmla="*/ 2030163 w 4297871"/>
              <a:gd name="connsiteY2946" fmla="*/ 1853610 h 2774678"/>
              <a:gd name="connsiteX2947" fmla="*/ 2030121 w 4297871"/>
              <a:gd name="connsiteY2947" fmla="*/ 1862348 h 2774678"/>
              <a:gd name="connsiteX2948" fmla="*/ 2031272 w 4297871"/>
              <a:gd name="connsiteY2948" fmla="*/ 1871811 h 2774678"/>
              <a:gd name="connsiteX2949" fmla="*/ 2034255 w 4297871"/>
              <a:gd name="connsiteY2949" fmla="*/ 1876201 h 2774678"/>
              <a:gd name="connsiteX2950" fmla="*/ 2031613 w 4297871"/>
              <a:gd name="connsiteY2950" fmla="*/ 1886986 h 2774678"/>
              <a:gd name="connsiteX2951" fmla="*/ 2032551 w 4297871"/>
              <a:gd name="connsiteY2951" fmla="*/ 1892953 h 2774678"/>
              <a:gd name="connsiteX2952" fmla="*/ 2035747 w 4297871"/>
              <a:gd name="connsiteY2952" fmla="*/ 1900540 h 2774678"/>
              <a:gd name="connsiteX2953" fmla="*/ 2037483 w 4297871"/>
              <a:gd name="connsiteY2953" fmla="*/ 1903172 h 2774678"/>
              <a:gd name="connsiteX2954" fmla="*/ 2038454 w 4297871"/>
              <a:gd name="connsiteY2954" fmla="*/ 1904683 h 2774678"/>
              <a:gd name="connsiteX2955" fmla="*/ 2019720 w 4297871"/>
              <a:gd name="connsiteY2955" fmla="*/ 1911665 h 2774678"/>
              <a:gd name="connsiteX2956" fmla="*/ 2013081 w 4297871"/>
              <a:gd name="connsiteY2956" fmla="*/ 1915757 h 2774678"/>
              <a:gd name="connsiteX2957" fmla="*/ 2002297 w 4297871"/>
              <a:gd name="connsiteY2957" fmla="*/ 1919210 h 2774678"/>
              <a:gd name="connsiteX2958" fmla="*/ 1991644 w 4297871"/>
              <a:gd name="connsiteY2958" fmla="*/ 1915843 h 2774678"/>
              <a:gd name="connsiteX2959" fmla="*/ 1991683 w 4297871"/>
              <a:gd name="connsiteY2959" fmla="*/ 1915843 h 2774678"/>
              <a:gd name="connsiteX2960" fmla="*/ 1992188 w 4297871"/>
              <a:gd name="connsiteY2960" fmla="*/ 1911215 h 2774678"/>
              <a:gd name="connsiteX2961" fmla="*/ 1991641 w 4297871"/>
              <a:gd name="connsiteY2961" fmla="*/ 1915843 h 2774678"/>
              <a:gd name="connsiteX2962" fmla="*/ 1991644 w 4297871"/>
              <a:gd name="connsiteY2962" fmla="*/ 1915843 h 2774678"/>
              <a:gd name="connsiteX2963" fmla="*/ 1986226 w 4297871"/>
              <a:gd name="connsiteY2963" fmla="*/ 1915970 h 2774678"/>
              <a:gd name="connsiteX2964" fmla="*/ 1977873 w 4297871"/>
              <a:gd name="connsiteY2964" fmla="*/ 1913626 h 2774678"/>
              <a:gd name="connsiteX2965" fmla="*/ 1970201 w 4297871"/>
              <a:gd name="connsiteY2965" fmla="*/ 1913754 h 2774678"/>
              <a:gd name="connsiteX2966" fmla="*/ 1956051 w 4297871"/>
              <a:gd name="connsiteY2966" fmla="*/ 1915843 h 2774678"/>
              <a:gd name="connsiteX2967" fmla="*/ 1947738 w 4297871"/>
              <a:gd name="connsiteY2967" fmla="*/ 1919295 h 2774678"/>
              <a:gd name="connsiteX2968" fmla="*/ 1935885 w 4297871"/>
              <a:gd name="connsiteY2968" fmla="*/ 1923643 h 2774678"/>
              <a:gd name="connsiteX2969" fmla="*/ 1933602 w 4297871"/>
              <a:gd name="connsiteY2969" fmla="*/ 1923347 h 2774678"/>
              <a:gd name="connsiteX2970" fmla="*/ 1933661 w 4297871"/>
              <a:gd name="connsiteY2970" fmla="*/ 1923346 h 2774678"/>
              <a:gd name="connsiteX2971" fmla="*/ 1934554 w 4297871"/>
              <a:gd name="connsiteY2971" fmla="*/ 1913499 h 2774678"/>
              <a:gd name="connsiteX2972" fmla="*/ 1935672 w 4297871"/>
              <a:gd name="connsiteY2972" fmla="*/ 1912049 h 2774678"/>
              <a:gd name="connsiteX2973" fmla="*/ 1935669 w 4297871"/>
              <a:gd name="connsiteY2973" fmla="*/ 1912015 h 2774678"/>
              <a:gd name="connsiteX2974" fmla="*/ 1935707 w 4297871"/>
              <a:gd name="connsiteY2974" fmla="*/ 1911964 h 2774678"/>
              <a:gd name="connsiteX2975" fmla="*/ 1935324 w 4297871"/>
              <a:gd name="connsiteY2975" fmla="*/ 1907275 h 2774678"/>
              <a:gd name="connsiteX2976" fmla="*/ 1930251 w 4297871"/>
              <a:gd name="connsiteY2976" fmla="*/ 1902289 h 2774678"/>
              <a:gd name="connsiteX2977" fmla="*/ 1926457 w 4297871"/>
              <a:gd name="connsiteY2977" fmla="*/ 1901479 h 2774678"/>
              <a:gd name="connsiteX2978" fmla="*/ 1922967 w 4297871"/>
              <a:gd name="connsiteY2978" fmla="*/ 1898200 h 2774678"/>
              <a:gd name="connsiteX2979" fmla="*/ 1925527 w 4297871"/>
              <a:gd name="connsiteY2979" fmla="*/ 1892995 h 2774678"/>
              <a:gd name="connsiteX2980" fmla="*/ 1925525 w 4297871"/>
              <a:gd name="connsiteY2980" fmla="*/ 1892988 h 2774678"/>
              <a:gd name="connsiteX2981" fmla="*/ 1925563 w 4297871"/>
              <a:gd name="connsiteY2981" fmla="*/ 1892911 h 2774678"/>
              <a:gd name="connsiteX2982" fmla="*/ 1924370 w 4297871"/>
              <a:gd name="connsiteY2982" fmla="*/ 1887114 h 2774678"/>
              <a:gd name="connsiteX2983" fmla="*/ 1924910 w 4297871"/>
              <a:gd name="connsiteY2983" fmla="*/ 1883703 h 2774678"/>
              <a:gd name="connsiteX2984" fmla="*/ 1926805 w 4297871"/>
              <a:gd name="connsiteY2984" fmla="*/ 1883703 h 2774678"/>
              <a:gd name="connsiteX2985" fmla="*/ 1926817 w 4297871"/>
              <a:gd name="connsiteY2985" fmla="*/ 1883617 h 2774678"/>
              <a:gd name="connsiteX2986" fmla="*/ 1926844 w 4297871"/>
              <a:gd name="connsiteY2986" fmla="*/ 1883617 h 2774678"/>
              <a:gd name="connsiteX2987" fmla="*/ 1927570 w 4297871"/>
              <a:gd name="connsiteY2987" fmla="*/ 1878374 h 2774678"/>
              <a:gd name="connsiteX2988" fmla="*/ 1926638 w 4297871"/>
              <a:gd name="connsiteY2988" fmla="*/ 1876092 h 2774678"/>
              <a:gd name="connsiteX2989" fmla="*/ 1927744 w 4297871"/>
              <a:gd name="connsiteY2989" fmla="*/ 1874497 h 2774678"/>
              <a:gd name="connsiteX2990" fmla="*/ 1932175 w 4297871"/>
              <a:gd name="connsiteY2990" fmla="*/ 1873047 h 2774678"/>
              <a:gd name="connsiteX2991" fmla="*/ 1932156 w 4297871"/>
              <a:gd name="connsiteY2991" fmla="*/ 1872980 h 2774678"/>
              <a:gd name="connsiteX2992" fmla="*/ 1932213 w 4297871"/>
              <a:gd name="connsiteY2992" fmla="*/ 1872961 h 2774678"/>
              <a:gd name="connsiteX2993" fmla="*/ 1929272 w 4297871"/>
              <a:gd name="connsiteY2993" fmla="*/ 1863328 h 2774678"/>
              <a:gd name="connsiteX2994" fmla="*/ 1926501 w 4297871"/>
              <a:gd name="connsiteY2994" fmla="*/ 1858340 h 2774678"/>
              <a:gd name="connsiteX2995" fmla="*/ 1927422 w 4297871"/>
              <a:gd name="connsiteY2995" fmla="*/ 1854327 h 2774678"/>
              <a:gd name="connsiteX2996" fmla="*/ 1929789 w 4297871"/>
              <a:gd name="connsiteY2996" fmla="*/ 1853397 h 2774678"/>
              <a:gd name="connsiteX2997" fmla="*/ 1931366 w 4297871"/>
              <a:gd name="connsiteY2997" fmla="*/ 1852288 h 2774678"/>
              <a:gd name="connsiteX2998" fmla="*/ 1934691 w 4297871"/>
              <a:gd name="connsiteY2998" fmla="*/ 1854121 h 2774678"/>
              <a:gd name="connsiteX2999" fmla="*/ 1943942 w 4297871"/>
              <a:gd name="connsiteY2999" fmla="*/ 1854207 h 2774678"/>
              <a:gd name="connsiteX3000" fmla="*/ 1946160 w 4297871"/>
              <a:gd name="connsiteY3000" fmla="*/ 1850669 h 2774678"/>
              <a:gd name="connsiteX3001" fmla="*/ 1948207 w 4297871"/>
              <a:gd name="connsiteY3001" fmla="*/ 1850925 h 2774678"/>
              <a:gd name="connsiteX3002" fmla="*/ 1951646 w 4297871"/>
              <a:gd name="connsiteY3002" fmla="*/ 1849566 h 2774678"/>
              <a:gd name="connsiteX3003" fmla="*/ 1953445 w 4297871"/>
              <a:gd name="connsiteY3003" fmla="*/ 1854627 h 2774678"/>
              <a:gd name="connsiteX3004" fmla="*/ 1953457 w 4297871"/>
              <a:gd name="connsiteY3004" fmla="*/ 1854619 h 2774678"/>
              <a:gd name="connsiteX3005" fmla="*/ 1953492 w 4297871"/>
              <a:gd name="connsiteY3005" fmla="*/ 1854718 h 2774678"/>
              <a:gd name="connsiteX3006" fmla="*/ 1956264 w 4297871"/>
              <a:gd name="connsiteY3006" fmla="*/ 1853184 h 2774678"/>
              <a:gd name="connsiteX3007" fmla="*/ 1961209 w 4297871"/>
              <a:gd name="connsiteY3007" fmla="*/ 1851394 h 2774678"/>
              <a:gd name="connsiteX3008" fmla="*/ 1966578 w 4297871"/>
              <a:gd name="connsiteY3008" fmla="*/ 1854036 h 2774678"/>
              <a:gd name="connsiteX3009" fmla="*/ 1968666 w 4297871"/>
              <a:gd name="connsiteY3009" fmla="*/ 1858043 h 2774678"/>
              <a:gd name="connsiteX3010" fmla="*/ 1974037 w 4297871"/>
              <a:gd name="connsiteY3010" fmla="*/ 1860601 h 2774678"/>
              <a:gd name="connsiteX3011" fmla="*/ 1978214 w 4297871"/>
              <a:gd name="connsiteY3011" fmla="*/ 1857574 h 2774678"/>
              <a:gd name="connsiteX3012" fmla="*/ 1983799 w 4297871"/>
              <a:gd name="connsiteY3012" fmla="*/ 1857105 h 2774678"/>
              <a:gd name="connsiteX3013" fmla="*/ 1991982 w 4297871"/>
              <a:gd name="connsiteY3013" fmla="*/ 1860217 h 2774678"/>
              <a:gd name="connsiteX3014" fmla="*/ 1991982 w 4297871"/>
              <a:gd name="connsiteY3014" fmla="*/ 1860217 h 2774678"/>
              <a:gd name="connsiteX3015" fmla="*/ 1994095 w 4297871"/>
              <a:gd name="connsiteY3015" fmla="*/ 1871673 h 2774678"/>
              <a:gd name="connsiteX3016" fmla="*/ 1995136 w 4297871"/>
              <a:gd name="connsiteY3016" fmla="*/ 1877310 h 2774678"/>
              <a:gd name="connsiteX3017" fmla="*/ 1990106 w 4297871"/>
              <a:gd name="connsiteY3017" fmla="*/ 1887369 h 2774678"/>
              <a:gd name="connsiteX3018" fmla="*/ 1986995 w 4297871"/>
              <a:gd name="connsiteY3018" fmla="*/ 1900881 h 2774678"/>
              <a:gd name="connsiteX3019" fmla="*/ 1986995 w 4297871"/>
              <a:gd name="connsiteY3019" fmla="*/ 1900882 h 2774678"/>
              <a:gd name="connsiteX3020" fmla="*/ 1989166 w 4297871"/>
              <a:gd name="connsiteY3020" fmla="*/ 1905169 h 2774678"/>
              <a:gd name="connsiteX3021" fmla="*/ 1986995 w 4297871"/>
              <a:gd name="connsiteY3021" fmla="*/ 1900881 h 2774678"/>
              <a:gd name="connsiteX3022" fmla="*/ 1990107 w 4297871"/>
              <a:gd name="connsiteY3022" fmla="*/ 1887369 h 2774678"/>
              <a:gd name="connsiteX3023" fmla="*/ 1995136 w 4297871"/>
              <a:gd name="connsiteY3023" fmla="*/ 1877310 h 2774678"/>
              <a:gd name="connsiteX3024" fmla="*/ 1995136 w 4297871"/>
              <a:gd name="connsiteY3024" fmla="*/ 1877309 h 2774678"/>
              <a:gd name="connsiteX3025" fmla="*/ 1994095 w 4297871"/>
              <a:gd name="connsiteY3025" fmla="*/ 1871673 h 2774678"/>
              <a:gd name="connsiteX3026" fmla="*/ 1991982 w 4297871"/>
              <a:gd name="connsiteY3026" fmla="*/ 1860217 h 2774678"/>
              <a:gd name="connsiteX3027" fmla="*/ 1991970 w 4297871"/>
              <a:gd name="connsiteY3027" fmla="*/ 1860150 h 2774678"/>
              <a:gd name="connsiteX3028" fmla="*/ 1992028 w 4297871"/>
              <a:gd name="connsiteY3028" fmla="*/ 1860172 h 2774678"/>
              <a:gd name="connsiteX3029" fmla="*/ 1990537 w 4297871"/>
              <a:gd name="connsiteY3029" fmla="*/ 1851050 h 2774678"/>
              <a:gd name="connsiteX3030" fmla="*/ 1990831 w 4297871"/>
              <a:gd name="connsiteY3030" fmla="*/ 1844271 h 2774678"/>
              <a:gd name="connsiteX3031" fmla="*/ 2011418 w 4297871"/>
              <a:gd name="connsiteY3031" fmla="*/ 1843722 h 2774678"/>
              <a:gd name="connsiteX3032" fmla="*/ 2016704 w 4297871"/>
              <a:gd name="connsiteY3032" fmla="*/ 1844617 h 2774678"/>
              <a:gd name="connsiteX3033" fmla="*/ 2016877 w 4297871"/>
              <a:gd name="connsiteY3033" fmla="*/ 1844528 h 2774678"/>
              <a:gd name="connsiteX3034" fmla="*/ 2016879 w 4297871"/>
              <a:gd name="connsiteY3034" fmla="*/ 1844528 h 2774678"/>
              <a:gd name="connsiteX3035" fmla="*/ 2019088 w 4297871"/>
              <a:gd name="connsiteY3035" fmla="*/ 1843393 h 2774678"/>
              <a:gd name="connsiteX3036" fmla="*/ 2299097 w 4297871"/>
              <a:gd name="connsiteY3036" fmla="*/ 1842102 h 2774678"/>
              <a:gd name="connsiteX3037" fmla="*/ 2300461 w 4297871"/>
              <a:gd name="connsiteY3037" fmla="*/ 1847260 h 2774678"/>
              <a:gd name="connsiteX3038" fmla="*/ 2307366 w 4297871"/>
              <a:gd name="connsiteY3038" fmla="*/ 1854805 h 2774678"/>
              <a:gd name="connsiteX3039" fmla="*/ 2307409 w 4297871"/>
              <a:gd name="connsiteY3039" fmla="*/ 1859707 h 2774678"/>
              <a:gd name="connsiteX3040" fmla="*/ 2305448 w 4297871"/>
              <a:gd name="connsiteY3040" fmla="*/ 1864736 h 2774678"/>
              <a:gd name="connsiteX3041" fmla="*/ 2306215 w 4297871"/>
              <a:gd name="connsiteY3041" fmla="*/ 1868487 h 2774678"/>
              <a:gd name="connsiteX3042" fmla="*/ 2310350 w 4297871"/>
              <a:gd name="connsiteY3042" fmla="*/ 1871940 h 2774678"/>
              <a:gd name="connsiteX3043" fmla="*/ 2319442 w 4297871"/>
              <a:gd name="connsiteY3043" fmla="*/ 1877165 h 2774678"/>
              <a:gd name="connsiteX3044" fmla="*/ 2325912 w 4297871"/>
              <a:gd name="connsiteY3044" fmla="*/ 1881956 h 2774678"/>
              <a:gd name="connsiteX3045" fmla="*/ 2326041 w 4297871"/>
              <a:gd name="connsiteY3045" fmla="*/ 1885834 h 2774678"/>
              <a:gd name="connsiteX3046" fmla="*/ 2334097 w 4297871"/>
              <a:gd name="connsiteY3046" fmla="*/ 1892058 h 2774678"/>
              <a:gd name="connsiteX3047" fmla="*/ 2339084 w 4297871"/>
              <a:gd name="connsiteY3047" fmla="*/ 1897216 h 2774678"/>
              <a:gd name="connsiteX3048" fmla="*/ 2342110 w 4297871"/>
              <a:gd name="connsiteY3048" fmla="*/ 1904376 h 2774678"/>
              <a:gd name="connsiteX3049" fmla="*/ 2342223 w 4297871"/>
              <a:gd name="connsiteY3049" fmla="*/ 1904435 h 2774678"/>
              <a:gd name="connsiteX3050" fmla="*/ 2342233 w 4297871"/>
              <a:gd name="connsiteY3050" fmla="*/ 1904463 h 2774678"/>
              <a:gd name="connsiteX3051" fmla="*/ 2351076 w 4297871"/>
              <a:gd name="connsiteY3051" fmla="*/ 1909136 h 2774678"/>
              <a:gd name="connsiteX3052" fmla="*/ 2352980 w 4297871"/>
              <a:gd name="connsiteY3052" fmla="*/ 1912901 h 2774678"/>
              <a:gd name="connsiteX3053" fmla="*/ 2353050 w 4297871"/>
              <a:gd name="connsiteY3053" fmla="*/ 1912997 h 2774678"/>
              <a:gd name="connsiteX3054" fmla="*/ 2349267 w 4297871"/>
              <a:gd name="connsiteY3054" fmla="*/ 1914230 h 2774678"/>
              <a:gd name="connsiteX3055" fmla="*/ 2341594 w 4297871"/>
              <a:gd name="connsiteY3055" fmla="*/ 1913974 h 2774678"/>
              <a:gd name="connsiteX3056" fmla="*/ 2332601 w 4297871"/>
              <a:gd name="connsiteY3056" fmla="*/ 1912738 h 2774678"/>
              <a:gd name="connsiteX3057" fmla="*/ 2328168 w 4297871"/>
              <a:gd name="connsiteY3057" fmla="*/ 1913761 h 2774678"/>
              <a:gd name="connsiteX3058" fmla="*/ 2328156 w 4297871"/>
              <a:gd name="connsiteY3058" fmla="*/ 1913780 h 2774678"/>
              <a:gd name="connsiteX3059" fmla="*/ 2328082 w 4297871"/>
              <a:gd name="connsiteY3059" fmla="*/ 1913797 h 2774678"/>
              <a:gd name="connsiteX3060" fmla="*/ 2326310 w 4297871"/>
              <a:gd name="connsiteY3060" fmla="*/ 1916665 h 2774678"/>
              <a:gd name="connsiteX3061" fmla="*/ 2322499 w 4297871"/>
              <a:gd name="connsiteY3061" fmla="*/ 1917001 h 2774678"/>
              <a:gd name="connsiteX3062" fmla="*/ 2317767 w 4297871"/>
              <a:gd name="connsiteY3062" fmla="*/ 1914486 h 2774678"/>
              <a:gd name="connsiteX3063" fmla="*/ 2317683 w 4297871"/>
              <a:gd name="connsiteY3063" fmla="*/ 1914523 h 2774678"/>
              <a:gd name="connsiteX3064" fmla="*/ 2317682 w 4297871"/>
              <a:gd name="connsiteY3064" fmla="*/ 1914523 h 2774678"/>
              <a:gd name="connsiteX3065" fmla="*/ 2304466 w 4297871"/>
              <a:gd name="connsiteY3065" fmla="*/ 1920410 h 2774678"/>
              <a:gd name="connsiteX3066" fmla="*/ 2299013 w 4297871"/>
              <a:gd name="connsiteY3066" fmla="*/ 1919217 h 2774678"/>
              <a:gd name="connsiteX3067" fmla="*/ 2298940 w 4297871"/>
              <a:gd name="connsiteY3067" fmla="*/ 1919257 h 2774678"/>
              <a:gd name="connsiteX3068" fmla="*/ 2298927 w 4297871"/>
              <a:gd name="connsiteY3068" fmla="*/ 1919254 h 2774678"/>
              <a:gd name="connsiteX3069" fmla="*/ 2297264 w 4297871"/>
              <a:gd name="connsiteY3069" fmla="*/ 1920148 h 2774678"/>
              <a:gd name="connsiteX3070" fmla="*/ 2293710 w 4297871"/>
              <a:gd name="connsiteY3070" fmla="*/ 1927300 h 2774678"/>
              <a:gd name="connsiteX3071" fmla="*/ 2284860 w 4297871"/>
              <a:gd name="connsiteY3071" fmla="*/ 1925014 h 2774678"/>
              <a:gd name="connsiteX3072" fmla="*/ 2276122 w 4297871"/>
              <a:gd name="connsiteY3072" fmla="*/ 1923863 h 2774678"/>
              <a:gd name="connsiteX3073" fmla="*/ 2268493 w 4297871"/>
              <a:gd name="connsiteY3073" fmla="*/ 1919473 h 2774678"/>
              <a:gd name="connsiteX3074" fmla="*/ 2258647 w 4297871"/>
              <a:gd name="connsiteY3074" fmla="*/ 1915423 h 2774678"/>
              <a:gd name="connsiteX3075" fmla="*/ 2258575 w 4297871"/>
              <a:gd name="connsiteY3075" fmla="*/ 1915466 h 2774678"/>
              <a:gd name="connsiteX3076" fmla="*/ 2258560 w 4297871"/>
              <a:gd name="connsiteY3076" fmla="*/ 1915460 h 2774678"/>
              <a:gd name="connsiteX3077" fmla="*/ 2252166 w 4297871"/>
              <a:gd name="connsiteY3077" fmla="*/ 1919296 h 2774678"/>
              <a:gd name="connsiteX3078" fmla="*/ 2247520 w 4297871"/>
              <a:gd name="connsiteY3078" fmla="*/ 1925349 h 2774678"/>
              <a:gd name="connsiteX3079" fmla="*/ 2246454 w 4297871"/>
              <a:gd name="connsiteY3079" fmla="*/ 1933660 h 2774678"/>
              <a:gd name="connsiteX3080" fmla="*/ 2246279 w 4297871"/>
              <a:gd name="connsiteY3080" fmla="*/ 1933645 h 2774678"/>
              <a:gd name="connsiteX3081" fmla="*/ 2246281 w 4297871"/>
              <a:gd name="connsiteY3081" fmla="*/ 1933621 h 2774678"/>
              <a:gd name="connsiteX3082" fmla="*/ 2238636 w 4297871"/>
              <a:gd name="connsiteY3082" fmla="*/ 1932942 h 2774678"/>
              <a:gd name="connsiteX3083" fmla="*/ 2230684 w 4297871"/>
              <a:gd name="connsiteY3083" fmla="*/ 1930975 h 2774678"/>
              <a:gd name="connsiteX3084" fmla="*/ 2230680 w 4297871"/>
              <a:gd name="connsiteY3084" fmla="*/ 1930978 h 2774678"/>
              <a:gd name="connsiteX3085" fmla="*/ 2230510 w 4297871"/>
              <a:gd name="connsiteY3085" fmla="*/ 1930936 h 2774678"/>
              <a:gd name="connsiteX3086" fmla="*/ 2223392 w 4297871"/>
              <a:gd name="connsiteY3086" fmla="*/ 1937245 h 2774678"/>
              <a:gd name="connsiteX3087" fmla="*/ 2217222 w 4297871"/>
              <a:gd name="connsiteY3087" fmla="*/ 1948157 h 2774678"/>
              <a:gd name="connsiteX3088" fmla="*/ 2216020 w 4297871"/>
              <a:gd name="connsiteY3088" fmla="*/ 1944914 h 2774678"/>
              <a:gd name="connsiteX3089" fmla="*/ 2215467 w 4297871"/>
              <a:gd name="connsiteY3089" fmla="*/ 1939500 h 2774678"/>
              <a:gd name="connsiteX3090" fmla="*/ 2210010 w 4297871"/>
              <a:gd name="connsiteY3090" fmla="*/ 1935664 h 2774678"/>
              <a:gd name="connsiteX3091" fmla="*/ 2205577 w 4297871"/>
              <a:gd name="connsiteY3091" fmla="*/ 1929526 h 2774678"/>
              <a:gd name="connsiteX3092" fmla="*/ 2204555 w 4297871"/>
              <a:gd name="connsiteY3092" fmla="*/ 1925263 h 2774678"/>
              <a:gd name="connsiteX3093" fmla="*/ 2198928 w 4297871"/>
              <a:gd name="connsiteY3093" fmla="*/ 1919041 h 2774678"/>
              <a:gd name="connsiteX3094" fmla="*/ 2199908 w 4297871"/>
              <a:gd name="connsiteY3094" fmla="*/ 1915502 h 2774678"/>
              <a:gd name="connsiteX3095" fmla="*/ 2198715 w 4297871"/>
              <a:gd name="connsiteY3095" fmla="*/ 1910473 h 2774678"/>
              <a:gd name="connsiteX3096" fmla="*/ 2199653 w 4297871"/>
              <a:gd name="connsiteY3096" fmla="*/ 1901223 h 2774678"/>
              <a:gd name="connsiteX3097" fmla="*/ 2202508 w 4297871"/>
              <a:gd name="connsiteY3097" fmla="*/ 1899049 h 2774678"/>
              <a:gd name="connsiteX3098" fmla="*/ 2208434 w 4297871"/>
              <a:gd name="connsiteY3098" fmla="*/ 1886858 h 2774678"/>
              <a:gd name="connsiteX3099" fmla="*/ 2218322 w 4297871"/>
              <a:gd name="connsiteY3099" fmla="*/ 1885963 h 2774678"/>
              <a:gd name="connsiteX3100" fmla="*/ 2220540 w 4297871"/>
              <a:gd name="connsiteY3100" fmla="*/ 1882894 h 2774678"/>
              <a:gd name="connsiteX3101" fmla="*/ 2222500 w 4297871"/>
              <a:gd name="connsiteY3101" fmla="*/ 1883107 h 2774678"/>
              <a:gd name="connsiteX3102" fmla="*/ 2225484 w 4297871"/>
              <a:gd name="connsiteY3102" fmla="*/ 1885835 h 2774678"/>
              <a:gd name="connsiteX3103" fmla="*/ 2240530 w 4297871"/>
              <a:gd name="connsiteY3103" fmla="*/ 1881232 h 2774678"/>
              <a:gd name="connsiteX3104" fmla="*/ 2245603 w 4297871"/>
              <a:gd name="connsiteY3104" fmla="*/ 1876543 h 2774678"/>
              <a:gd name="connsiteX3105" fmla="*/ 2251825 w 4297871"/>
              <a:gd name="connsiteY3105" fmla="*/ 1872366 h 2774678"/>
              <a:gd name="connsiteX3106" fmla="*/ 2251804 w 4297871"/>
              <a:gd name="connsiteY3106" fmla="*/ 1872289 h 2774678"/>
              <a:gd name="connsiteX3107" fmla="*/ 2251824 w 4297871"/>
              <a:gd name="connsiteY3107" fmla="*/ 1872275 h 2774678"/>
              <a:gd name="connsiteX3108" fmla="*/ 2250654 w 4297871"/>
              <a:gd name="connsiteY3108" fmla="*/ 1868139 h 2774678"/>
              <a:gd name="connsiteX3109" fmla="*/ 2254000 w 4297871"/>
              <a:gd name="connsiteY3109" fmla="*/ 1867038 h 2774678"/>
              <a:gd name="connsiteX3110" fmla="*/ 2265550 w 4297871"/>
              <a:gd name="connsiteY3110" fmla="*/ 1867805 h 2774678"/>
              <a:gd name="connsiteX3111" fmla="*/ 2276805 w 4297871"/>
              <a:gd name="connsiteY3111" fmla="*/ 1862221 h 2774678"/>
              <a:gd name="connsiteX3112" fmla="*/ 2285457 w 4297871"/>
              <a:gd name="connsiteY3112" fmla="*/ 1849050 h 2774678"/>
              <a:gd name="connsiteX3113" fmla="*/ 2291509 w 4297871"/>
              <a:gd name="connsiteY3113" fmla="*/ 1844148 h 2774678"/>
              <a:gd name="connsiteX3114" fmla="*/ 3508808 w 4297871"/>
              <a:gd name="connsiteY3114" fmla="*/ 1840905 h 2774678"/>
              <a:gd name="connsiteX3115" fmla="*/ 3507656 w 4297871"/>
              <a:gd name="connsiteY3115" fmla="*/ 1852499 h 2774678"/>
              <a:gd name="connsiteX3116" fmla="*/ 3503353 w 4297871"/>
              <a:gd name="connsiteY3116" fmla="*/ 1856463 h 2774678"/>
              <a:gd name="connsiteX3117" fmla="*/ 3499601 w 4297871"/>
              <a:gd name="connsiteY3117" fmla="*/ 1864051 h 2774678"/>
              <a:gd name="connsiteX3118" fmla="*/ 3495851 w 4297871"/>
              <a:gd name="connsiteY3118" fmla="*/ 1867588 h 2774678"/>
              <a:gd name="connsiteX3119" fmla="*/ 3488476 w 4297871"/>
              <a:gd name="connsiteY3119" fmla="*/ 1859277 h 2774678"/>
              <a:gd name="connsiteX3120" fmla="*/ 3490948 w 4297871"/>
              <a:gd name="connsiteY3120" fmla="*/ 1856037 h 2774678"/>
              <a:gd name="connsiteX3121" fmla="*/ 3493932 w 4297871"/>
              <a:gd name="connsiteY3121" fmla="*/ 1852669 h 2774678"/>
              <a:gd name="connsiteX3122" fmla="*/ 3495253 w 4297871"/>
              <a:gd name="connsiteY3122" fmla="*/ 1845168 h 2774678"/>
              <a:gd name="connsiteX3123" fmla="*/ 3501860 w 4297871"/>
              <a:gd name="connsiteY3123" fmla="*/ 1844443 h 2774678"/>
              <a:gd name="connsiteX3124" fmla="*/ 3499942 w 4297871"/>
              <a:gd name="connsiteY3124" fmla="*/ 1852585 h 2774678"/>
              <a:gd name="connsiteX3125" fmla="*/ 3454249 w 4297871"/>
              <a:gd name="connsiteY3125" fmla="*/ 1839286 h 2774678"/>
              <a:gd name="connsiteX3126" fmla="*/ 3456380 w 4297871"/>
              <a:gd name="connsiteY3126" fmla="*/ 1849132 h 2774678"/>
              <a:gd name="connsiteX3127" fmla="*/ 3448494 w 4297871"/>
              <a:gd name="connsiteY3127" fmla="*/ 1855781 h 2774678"/>
              <a:gd name="connsiteX3128" fmla="*/ 3442186 w 4297871"/>
              <a:gd name="connsiteY3128" fmla="*/ 1864093 h 2774678"/>
              <a:gd name="connsiteX3129" fmla="*/ 3426286 w 4297871"/>
              <a:gd name="connsiteY3129" fmla="*/ 1875474 h 2774678"/>
              <a:gd name="connsiteX3130" fmla="*/ 3432169 w 4297871"/>
              <a:gd name="connsiteY3130" fmla="*/ 1867077 h 2774678"/>
              <a:gd name="connsiteX3131" fmla="*/ 3440821 w 4297871"/>
              <a:gd name="connsiteY3131" fmla="*/ 1859660 h 2774678"/>
              <a:gd name="connsiteX3132" fmla="*/ 3447982 w 4297871"/>
              <a:gd name="connsiteY3132" fmla="*/ 1851306 h 2774678"/>
              <a:gd name="connsiteX3133" fmla="*/ 3482552 w 4297871"/>
              <a:gd name="connsiteY3133" fmla="*/ 1832977 h 2774678"/>
              <a:gd name="connsiteX3134" fmla="*/ 3489713 w 4297871"/>
              <a:gd name="connsiteY3134" fmla="*/ 1836728 h 2774678"/>
              <a:gd name="connsiteX3135" fmla="*/ 3497300 w 4297871"/>
              <a:gd name="connsiteY3135" fmla="*/ 1836728 h 2774678"/>
              <a:gd name="connsiteX3136" fmla="*/ 3497087 w 4297871"/>
              <a:gd name="connsiteY3136" fmla="*/ 1841800 h 2774678"/>
              <a:gd name="connsiteX3137" fmla="*/ 3491546 w 4297871"/>
              <a:gd name="connsiteY3137" fmla="*/ 1846915 h 2774678"/>
              <a:gd name="connsiteX3138" fmla="*/ 3483958 w 4297871"/>
              <a:gd name="connsiteY3138" fmla="*/ 1850539 h 2774678"/>
              <a:gd name="connsiteX3139" fmla="*/ 3483532 w 4297871"/>
              <a:gd name="connsiteY3139" fmla="*/ 1844912 h 2774678"/>
              <a:gd name="connsiteX3140" fmla="*/ 3484384 w 4297871"/>
              <a:gd name="connsiteY3140" fmla="*/ 1838731 h 2774678"/>
              <a:gd name="connsiteX3141" fmla="*/ 2636700 w 4297871"/>
              <a:gd name="connsiteY3141" fmla="*/ 1831361 h 2774678"/>
              <a:gd name="connsiteX3142" fmla="*/ 2636956 w 4297871"/>
              <a:gd name="connsiteY3142" fmla="*/ 1834729 h 2774678"/>
              <a:gd name="connsiteX3143" fmla="*/ 2635848 w 4297871"/>
              <a:gd name="connsiteY3143" fmla="*/ 1841890 h 2774678"/>
              <a:gd name="connsiteX3144" fmla="*/ 2635891 w 4297871"/>
              <a:gd name="connsiteY3144" fmla="*/ 1848241 h 2774678"/>
              <a:gd name="connsiteX3145" fmla="*/ 2633377 w 4297871"/>
              <a:gd name="connsiteY3145" fmla="*/ 1852589 h 2774678"/>
              <a:gd name="connsiteX3146" fmla="*/ 2630009 w 4297871"/>
              <a:gd name="connsiteY3146" fmla="*/ 1865590 h 2774678"/>
              <a:gd name="connsiteX3147" fmla="*/ 2624253 w 4297871"/>
              <a:gd name="connsiteY3147" fmla="*/ 1879016 h 2774678"/>
              <a:gd name="connsiteX3148" fmla="*/ 2616880 w 4297871"/>
              <a:gd name="connsiteY3148" fmla="*/ 1894318 h 2774678"/>
              <a:gd name="connsiteX3149" fmla="*/ 2606607 w 4297871"/>
              <a:gd name="connsiteY3149" fmla="*/ 1911837 h 2774678"/>
              <a:gd name="connsiteX3150" fmla="*/ 2596419 w 4297871"/>
              <a:gd name="connsiteY3150" fmla="*/ 1925179 h 2774678"/>
              <a:gd name="connsiteX3151" fmla="*/ 2582354 w 4297871"/>
              <a:gd name="connsiteY3151" fmla="*/ 1941419 h 2774678"/>
              <a:gd name="connsiteX3152" fmla="*/ 2570419 w 4297871"/>
              <a:gd name="connsiteY3152" fmla="*/ 1951052 h 2774678"/>
              <a:gd name="connsiteX3153" fmla="*/ 2552517 w 4297871"/>
              <a:gd name="connsiteY3153" fmla="*/ 1962859 h 2774678"/>
              <a:gd name="connsiteX3154" fmla="*/ 2541390 w 4297871"/>
              <a:gd name="connsiteY3154" fmla="*/ 1971896 h 2774678"/>
              <a:gd name="connsiteX3155" fmla="*/ 2528305 w 4297871"/>
              <a:gd name="connsiteY3155" fmla="*/ 1986261 h 2774678"/>
              <a:gd name="connsiteX3156" fmla="*/ 2525535 w 4297871"/>
              <a:gd name="connsiteY3156" fmla="*/ 1992526 h 2774678"/>
              <a:gd name="connsiteX3157" fmla="*/ 2522850 w 4297871"/>
              <a:gd name="connsiteY3157" fmla="*/ 1995340 h 2774678"/>
              <a:gd name="connsiteX3158" fmla="*/ 2522761 w 4297871"/>
              <a:gd name="connsiteY3158" fmla="*/ 1995218 h 2774678"/>
              <a:gd name="connsiteX3159" fmla="*/ 2522845 w 4297871"/>
              <a:gd name="connsiteY3159" fmla="*/ 1995171 h 2774678"/>
              <a:gd name="connsiteX3160" fmla="*/ 2515773 w 4297871"/>
              <a:gd name="connsiteY3160" fmla="*/ 1985373 h 2774678"/>
              <a:gd name="connsiteX3161" fmla="*/ 2515762 w 4297871"/>
              <a:gd name="connsiteY3161" fmla="*/ 1981303 h 2774678"/>
              <a:gd name="connsiteX3162" fmla="*/ 2515684 w 4297871"/>
              <a:gd name="connsiteY3162" fmla="*/ 1942222 h 2774678"/>
              <a:gd name="connsiteX3163" fmla="*/ 2526089 w 4297871"/>
              <a:gd name="connsiteY3163" fmla="*/ 1928759 h 2774678"/>
              <a:gd name="connsiteX3164" fmla="*/ 2529371 w 4297871"/>
              <a:gd name="connsiteY3164" fmla="*/ 1925008 h 2774678"/>
              <a:gd name="connsiteX3165" fmla="*/ 2537043 w 4297871"/>
              <a:gd name="connsiteY3165" fmla="*/ 1924795 h 2774678"/>
              <a:gd name="connsiteX3166" fmla="*/ 2547700 w 4297871"/>
              <a:gd name="connsiteY3166" fmla="*/ 1916398 h 2774678"/>
              <a:gd name="connsiteX3167" fmla="*/ 2563257 w 4297871"/>
              <a:gd name="connsiteY3167" fmla="*/ 1915887 h 2774678"/>
              <a:gd name="connsiteX3168" fmla="*/ 2597017 w 4297871"/>
              <a:gd name="connsiteY3168" fmla="*/ 1879996 h 2774678"/>
              <a:gd name="connsiteX3169" fmla="*/ 2596807 w 4297871"/>
              <a:gd name="connsiteY3169" fmla="*/ 1879999 h 2774678"/>
              <a:gd name="connsiteX3170" fmla="*/ 2596972 w 4297871"/>
              <a:gd name="connsiteY3170" fmla="*/ 1879824 h 2774678"/>
              <a:gd name="connsiteX3171" fmla="*/ 2586912 w 4297871"/>
              <a:gd name="connsiteY3171" fmla="*/ 1879909 h 2774678"/>
              <a:gd name="connsiteX3172" fmla="*/ 2547825 w 4297871"/>
              <a:gd name="connsiteY3172" fmla="*/ 1865672 h 2774678"/>
              <a:gd name="connsiteX3173" fmla="*/ 2543263 w 4297871"/>
              <a:gd name="connsiteY3173" fmla="*/ 1861367 h 2774678"/>
              <a:gd name="connsiteX3174" fmla="*/ 2538874 w 4297871"/>
              <a:gd name="connsiteY3174" fmla="*/ 1855570 h 2774678"/>
              <a:gd name="connsiteX3175" fmla="*/ 2534520 w 4297871"/>
              <a:gd name="connsiteY3175" fmla="*/ 1849039 h 2774678"/>
              <a:gd name="connsiteX3176" fmla="*/ 2537085 w 4297871"/>
              <a:gd name="connsiteY3176" fmla="*/ 1844788 h 2774678"/>
              <a:gd name="connsiteX3177" fmla="*/ 2541477 w 4297871"/>
              <a:gd name="connsiteY3177" fmla="*/ 1838310 h 2774678"/>
              <a:gd name="connsiteX3178" fmla="*/ 2545355 w 4297871"/>
              <a:gd name="connsiteY3178" fmla="*/ 1840526 h 2774678"/>
              <a:gd name="connsiteX3179" fmla="*/ 2547700 w 4297871"/>
              <a:gd name="connsiteY3179" fmla="*/ 1845513 h 2774678"/>
              <a:gd name="connsiteX3180" fmla="*/ 2553112 w 4297871"/>
              <a:gd name="connsiteY3180" fmla="*/ 1850585 h 2774678"/>
              <a:gd name="connsiteX3181" fmla="*/ 2559038 w 4297871"/>
              <a:gd name="connsiteY3181" fmla="*/ 1850628 h 2774678"/>
              <a:gd name="connsiteX3182" fmla="*/ 2570291 w 4297871"/>
              <a:gd name="connsiteY3182" fmla="*/ 1847516 h 2774678"/>
              <a:gd name="connsiteX3183" fmla="*/ 2583291 w 4297871"/>
              <a:gd name="connsiteY3183" fmla="*/ 1846067 h 2774678"/>
              <a:gd name="connsiteX3184" fmla="*/ 2593819 w 4297871"/>
              <a:gd name="connsiteY3184" fmla="*/ 1842316 h 2774678"/>
              <a:gd name="connsiteX3185" fmla="*/ 2599745 w 4297871"/>
              <a:gd name="connsiteY3185" fmla="*/ 1841506 h 2774678"/>
              <a:gd name="connsiteX3186" fmla="*/ 2604006 w 4297871"/>
              <a:gd name="connsiteY3186" fmla="*/ 1839289 h 2774678"/>
              <a:gd name="connsiteX3187" fmla="*/ 2610828 w 4297871"/>
              <a:gd name="connsiteY3187" fmla="*/ 1838863 h 2774678"/>
              <a:gd name="connsiteX3188" fmla="*/ 2614663 w 4297871"/>
              <a:gd name="connsiteY3188" fmla="*/ 1838608 h 2774678"/>
              <a:gd name="connsiteX3189" fmla="*/ 2620162 w 4297871"/>
              <a:gd name="connsiteY3189" fmla="*/ 1836817 h 2774678"/>
              <a:gd name="connsiteX3190" fmla="*/ 2626513 w 4297871"/>
              <a:gd name="connsiteY3190" fmla="*/ 1835581 h 2774678"/>
              <a:gd name="connsiteX3191" fmla="*/ 2632182 w 4297871"/>
              <a:gd name="connsiteY3191" fmla="*/ 1831404 h 2774678"/>
              <a:gd name="connsiteX3192" fmla="*/ 1189820 w 4297871"/>
              <a:gd name="connsiteY3192" fmla="*/ 1829655 h 2774678"/>
              <a:gd name="connsiteX3193" fmla="*/ 1194126 w 4297871"/>
              <a:gd name="connsiteY3193" fmla="*/ 1838180 h 2774678"/>
              <a:gd name="connsiteX3194" fmla="*/ 1202522 w 4297871"/>
              <a:gd name="connsiteY3194" fmla="*/ 1838393 h 2774678"/>
              <a:gd name="connsiteX3195" fmla="*/ 1210280 w 4297871"/>
              <a:gd name="connsiteY3195" fmla="*/ 1845128 h 2774678"/>
              <a:gd name="connsiteX3196" fmla="*/ 1210749 w 4297871"/>
              <a:gd name="connsiteY3196" fmla="*/ 1849135 h 2774678"/>
              <a:gd name="connsiteX3197" fmla="*/ 1221491 w 4297871"/>
              <a:gd name="connsiteY3197" fmla="*/ 1849220 h 2774678"/>
              <a:gd name="connsiteX3198" fmla="*/ 1234278 w 4297871"/>
              <a:gd name="connsiteY3198" fmla="*/ 1847984 h 2774678"/>
              <a:gd name="connsiteX3199" fmla="*/ 1241139 w 4297871"/>
              <a:gd name="connsiteY3199" fmla="*/ 1853398 h 2774678"/>
              <a:gd name="connsiteX3200" fmla="*/ 1250262 w 4297871"/>
              <a:gd name="connsiteY3200" fmla="*/ 1854889 h 2774678"/>
              <a:gd name="connsiteX3201" fmla="*/ 1256954 w 4297871"/>
              <a:gd name="connsiteY3201" fmla="*/ 1851139 h 2774678"/>
              <a:gd name="connsiteX3202" fmla="*/ 1257081 w 4297871"/>
              <a:gd name="connsiteY3202" fmla="*/ 1848112 h 2774678"/>
              <a:gd name="connsiteX3203" fmla="*/ 1271873 w 4297871"/>
              <a:gd name="connsiteY3203" fmla="*/ 1847387 h 2774678"/>
              <a:gd name="connsiteX3204" fmla="*/ 1286194 w 4297871"/>
              <a:gd name="connsiteY3204" fmla="*/ 1847217 h 2774678"/>
              <a:gd name="connsiteX3205" fmla="*/ 1276050 w 4297871"/>
              <a:gd name="connsiteY3205" fmla="*/ 1850797 h 2774678"/>
              <a:gd name="connsiteX3206" fmla="*/ 1280142 w 4297871"/>
              <a:gd name="connsiteY3206" fmla="*/ 1856509 h 2774678"/>
              <a:gd name="connsiteX3207" fmla="*/ 1289690 w 4297871"/>
              <a:gd name="connsiteY3207" fmla="*/ 1857404 h 2774678"/>
              <a:gd name="connsiteX3208" fmla="*/ 1298769 w 4297871"/>
              <a:gd name="connsiteY3208" fmla="*/ 1863329 h 2774678"/>
              <a:gd name="connsiteX3209" fmla="*/ 1300688 w 4297871"/>
              <a:gd name="connsiteY3209" fmla="*/ 1872962 h 2774678"/>
              <a:gd name="connsiteX3210" fmla="*/ 1306910 w 4297871"/>
              <a:gd name="connsiteY3210" fmla="*/ 1872706 h 2774678"/>
              <a:gd name="connsiteX3211" fmla="*/ 1311600 w 4297871"/>
              <a:gd name="connsiteY3211" fmla="*/ 1875520 h 2774678"/>
              <a:gd name="connsiteX3212" fmla="*/ 1302136 w 4297871"/>
              <a:gd name="connsiteY3212" fmla="*/ 1882553 h 2774678"/>
              <a:gd name="connsiteX3213" fmla="*/ 1301113 w 4297871"/>
              <a:gd name="connsiteY3213" fmla="*/ 1886900 h 2774678"/>
              <a:gd name="connsiteX3214" fmla="*/ 1301139 w 4297871"/>
              <a:gd name="connsiteY3214" fmla="*/ 1886928 h 2774678"/>
              <a:gd name="connsiteX3215" fmla="*/ 1301124 w 4297871"/>
              <a:gd name="connsiteY3215" fmla="*/ 1886987 h 2774678"/>
              <a:gd name="connsiteX3216" fmla="*/ 1305165 w 4297871"/>
              <a:gd name="connsiteY3216" fmla="*/ 1891364 h 2774678"/>
              <a:gd name="connsiteX3217" fmla="*/ 1302222 w 4297871"/>
              <a:gd name="connsiteY3217" fmla="*/ 1893592 h 2774678"/>
              <a:gd name="connsiteX3218" fmla="*/ 1294848 w 4297871"/>
              <a:gd name="connsiteY3218" fmla="*/ 1895511 h 2774678"/>
              <a:gd name="connsiteX3219" fmla="*/ 1295104 w 4297871"/>
              <a:gd name="connsiteY3219" fmla="*/ 1901010 h 2774678"/>
              <a:gd name="connsiteX3220" fmla="*/ 1291863 w 4297871"/>
              <a:gd name="connsiteY3220" fmla="*/ 1904292 h 2774678"/>
              <a:gd name="connsiteX3221" fmla="*/ 1291910 w 4297871"/>
              <a:gd name="connsiteY3221" fmla="*/ 1904343 h 2774678"/>
              <a:gd name="connsiteX3222" fmla="*/ 1291875 w 4297871"/>
              <a:gd name="connsiteY3222" fmla="*/ 1904378 h 2774678"/>
              <a:gd name="connsiteX3223" fmla="*/ 1299975 w 4297871"/>
              <a:gd name="connsiteY3223" fmla="*/ 1913415 h 2774678"/>
              <a:gd name="connsiteX3224" fmla="*/ 1300002 w 4297871"/>
              <a:gd name="connsiteY3224" fmla="*/ 1913413 h 2774678"/>
              <a:gd name="connsiteX3225" fmla="*/ 1301540 w 4297871"/>
              <a:gd name="connsiteY3225" fmla="*/ 1916695 h 2774678"/>
              <a:gd name="connsiteX3226" fmla="*/ 1297192 w 4297871"/>
              <a:gd name="connsiteY3226" fmla="*/ 1921256 h 2774678"/>
              <a:gd name="connsiteX3227" fmla="*/ 1283808 w 4297871"/>
              <a:gd name="connsiteY3227" fmla="*/ 1925732 h 2774678"/>
              <a:gd name="connsiteX3228" fmla="*/ 1275198 w 4297871"/>
              <a:gd name="connsiteY3228" fmla="*/ 1927564 h 2774678"/>
              <a:gd name="connsiteX3229" fmla="*/ 1271751 w 4297871"/>
              <a:gd name="connsiteY3229" fmla="*/ 1930374 h 2774678"/>
              <a:gd name="connsiteX3230" fmla="*/ 1262299 w 4297871"/>
              <a:gd name="connsiteY3230" fmla="*/ 1927407 h 2774678"/>
              <a:gd name="connsiteX3231" fmla="*/ 1262257 w 4297871"/>
              <a:gd name="connsiteY3231" fmla="*/ 1927400 h 2774678"/>
              <a:gd name="connsiteX3232" fmla="*/ 1262240 w 4297871"/>
              <a:gd name="connsiteY3232" fmla="*/ 1927394 h 2774678"/>
              <a:gd name="connsiteX3233" fmla="*/ 1253373 w 4297871"/>
              <a:gd name="connsiteY3233" fmla="*/ 1925860 h 2774678"/>
              <a:gd name="connsiteX3234" fmla="*/ 1251114 w 4297871"/>
              <a:gd name="connsiteY3234" fmla="*/ 1926968 h 2774678"/>
              <a:gd name="connsiteX3235" fmla="*/ 1256485 w 4297871"/>
              <a:gd name="connsiteY3235" fmla="*/ 1930037 h 2774678"/>
              <a:gd name="connsiteX3236" fmla="*/ 1256016 w 4297871"/>
              <a:gd name="connsiteY3236" fmla="*/ 1938007 h 2774678"/>
              <a:gd name="connsiteX3237" fmla="*/ 1257678 w 4297871"/>
              <a:gd name="connsiteY3237" fmla="*/ 1945510 h 2774678"/>
              <a:gd name="connsiteX3238" fmla="*/ 1257736 w 4297871"/>
              <a:gd name="connsiteY3238" fmla="*/ 1945516 h 2774678"/>
              <a:gd name="connsiteX3239" fmla="*/ 1257738 w 4297871"/>
              <a:gd name="connsiteY3239" fmla="*/ 1945522 h 2774678"/>
              <a:gd name="connsiteX3240" fmla="*/ 1267826 w 4297871"/>
              <a:gd name="connsiteY3240" fmla="*/ 1946539 h 2774678"/>
              <a:gd name="connsiteX3241" fmla="*/ 1268463 w 4297871"/>
              <a:gd name="connsiteY3241" fmla="*/ 1949048 h 2774678"/>
              <a:gd name="connsiteX3242" fmla="*/ 1259938 w 4297871"/>
              <a:gd name="connsiteY3242" fmla="*/ 1952415 h 2774678"/>
              <a:gd name="connsiteX3243" fmla="*/ 1258532 w 4297871"/>
              <a:gd name="connsiteY3243" fmla="*/ 1957445 h 2774678"/>
              <a:gd name="connsiteX3244" fmla="*/ 1253628 w 4297871"/>
              <a:gd name="connsiteY3244" fmla="*/ 1959406 h 2774678"/>
              <a:gd name="connsiteX3245" fmla="*/ 1244763 w 4297871"/>
              <a:gd name="connsiteY3245" fmla="*/ 1962176 h 2774678"/>
              <a:gd name="connsiteX3246" fmla="*/ 1242462 w 4297871"/>
              <a:gd name="connsiteY3246" fmla="*/ 1965799 h 2774678"/>
              <a:gd name="connsiteX3247" fmla="*/ 1233213 w 4297871"/>
              <a:gd name="connsiteY3247" fmla="*/ 1966563 h 2774678"/>
              <a:gd name="connsiteX3248" fmla="*/ 1226703 w 4297871"/>
              <a:gd name="connsiteY3248" fmla="*/ 1960350 h 2774678"/>
              <a:gd name="connsiteX3249" fmla="*/ 1223062 w 4297871"/>
              <a:gd name="connsiteY3249" fmla="*/ 1948580 h 2774678"/>
              <a:gd name="connsiteX3250" fmla="*/ 1219865 w 4297871"/>
              <a:gd name="connsiteY3250" fmla="*/ 1944446 h 2774678"/>
              <a:gd name="connsiteX3251" fmla="*/ 1219824 w 4297871"/>
              <a:gd name="connsiteY3251" fmla="*/ 1944421 h 2774678"/>
              <a:gd name="connsiteX3252" fmla="*/ 1219742 w 4297871"/>
              <a:gd name="connsiteY3252" fmla="*/ 1944316 h 2774678"/>
              <a:gd name="connsiteX3253" fmla="*/ 1215552 w 4297871"/>
              <a:gd name="connsiteY3253" fmla="*/ 1941811 h 2774678"/>
              <a:gd name="connsiteX3254" fmla="*/ 1221570 w 4297871"/>
              <a:gd name="connsiteY3254" fmla="*/ 1935921 h 2774678"/>
              <a:gd name="connsiteX3255" fmla="*/ 1221143 w 4297871"/>
              <a:gd name="connsiteY3255" fmla="*/ 1933236 h 2774678"/>
              <a:gd name="connsiteX3256" fmla="*/ 1221022 w 4297871"/>
              <a:gd name="connsiteY3256" fmla="*/ 1933110 h 2774678"/>
              <a:gd name="connsiteX3257" fmla="*/ 1221021 w 4297871"/>
              <a:gd name="connsiteY3257" fmla="*/ 1933106 h 2774678"/>
              <a:gd name="connsiteX3258" fmla="*/ 1217731 w 4297871"/>
              <a:gd name="connsiteY3258" fmla="*/ 1929694 h 2774678"/>
              <a:gd name="connsiteX3259" fmla="*/ 1215346 w 4297871"/>
              <a:gd name="connsiteY3259" fmla="*/ 1921769 h 2774678"/>
              <a:gd name="connsiteX3260" fmla="*/ 1216284 w 4297871"/>
              <a:gd name="connsiteY3260" fmla="*/ 1913202 h 2774678"/>
              <a:gd name="connsiteX3261" fmla="*/ 1218969 w 4297871"/>
              <a:gd name="connsiteY3261" fmla="*/ 1909195 h 2774678"/>
              <a:gd name="connsiteX3262" fmla="*/ 1221101 w 4297871"/>
              <a:gd name="connsiteY3262" fmla="*/ 1902759 h 2774678"/>
              <a:gd name="connsiteX3263" fmla="*/ 1220958 w 4297871"/>
              <a:gd name="connsiteY3263" fmla="*/ 1902690 h 2774678"/>
              <a:gd name="connsiteX3264" fmla="*/ 1220979 w 4297871"/>
              <a:gd name="connsiteY3264" fmla="*/ 1902629 h 2774678"/>
              <a:gd name="connsiteX3265" fmla="*/ 1216759 w 4297871"/>
              <a:gd name="connsiteY3265" fmla="*/ 1900583 h 2774678"/>
              <a:gd name="connsiteX3266" fmla="*/ 1209939 w 4297871"/>
              <a:gd name="connsiteY3266" fmla="*/ 1901947 h 2774678"/>
              <a:gd name="connsiteX3267" fmla="*/ 1201328 w 4297871"/>
              <a:gd name="connsiteY3267" fmla="*/ 1901308 h 2774678"/>
              <a:gd name="connsiteX3268" fmla="*/ 1196526 w 4297871"/>
              <a:gd name="connsiteY3268" fmla="*/ 1902583 h 2774678"/>
              <a:gd name="connsiteX3269" fmla="*/ 1188237 w 4297871"/>
              <a:gd name="connsiteY3269" fmla="*/ 1892443 h 2774678"/>
              <a:gd name="connsiteX3270" fmla="*/ 1188217 w 4297871"/>
              <a:gd name="connsiteY3270" fmla="*/ 1892439 h 2774678"/>
              <a:gd name="connsiteX3271" fmla="*/ 1188115 w 4297871"/>
              <a:gd name="connsiteY3271" fmla="*/ 1892314 h 2774678"/>
              <a:gd name="connsiteX3272" fmla="*/ 1181168 w 4297871"/>
              <a:gd name="connsiteY3272" fmla="*/ 1890779 h 2774678"/>
              <a:gd name="connsiteX3273" fmla="*/ 1165812 w 4297871"/>
              <a:gd name="connsiteY3273" fmla="*/ 1891928 h 2774678"/>
              <a:gd name="connsiteX3274" fmla="*/ 1163045 w 4297871"/>
              <a:gd name="connsiteY3274" fmla="*/ 1887883 h 2774678"/>
              <a:gd name="connsiteX3275" fmla="*/ 1163001 w 4297871"/>
              <a:gd name="connsiteY3275" fmla="*/ 1887867 h 2774678"/>
              <a:gd name="connsiteX3276" fmla="*/ 1162924 w 4297871"/>
              <a:gd name="connsiteY3276" fmla="*/ 1887753 h 2774678"/>
              <a:gd name="connsiteX3277" fmla="*/ 1160089 w 4297871"/>
              <a:gd name="connsiteY3277" fmla="*/ 1886767 h 2774678"/>
              <a:gd name="connsiteX3278" fmla="*/ 1159678 w 4297871"/>
              <a:gd name="connsiteY3278" fmla="*/ 1884345 h 2774678"/>
              <a:gd name="connsiteX3279" fmla="*/ 1161084 w 4297871"/>
              <a:gd name="connsiteY3279" fmla="*/ 1879912 h 2774678"/>
              <a:gd name="connsiteX3280" fmla="*/ 1160147 w 4297871"/>
              <a:gd name="connsiteY3280" fmla="*/ 1875095 h 2774678"/>
              <a:gd name="connsiteX3281" fmla="*/ 1160028 w 4297871"/>
              <a:gd name="connsiteY3281" fmla="*/ 1874975 h 2774678"/>
              <a:gd name="connsiteX3282" fmla="*/ 1160025 w 4297871"/>
              <a:gd name="connsiteY3282" fmla="*/ 1874966 h 2774678"/>
              <a:gd name="connsiteX3283" fmla="*/ 1157502 w 4297871"/>
              <a:gd name="connsiteY3283" fmla="*/ 1872442 h 2774678"/>
              <a:gd name="connsiteX3284" fmla="*/ 1155969 w 4297871"/>
              <a:gd name="connsiteY3284" fmla="*/ 1866911 h 2774678"/>
              <a:gd name="connsiteX3285" fmla="*/ 1155881 w 4297871"/>
              <a:gd name="connsiteY3285" fmla="*/ 1866900 h 2774678"/>
              <a:gd name="connsiteX3286" fmla="*/ 1155849 w 4297871"/>
              <a:gd name="connsiteY3286" fmla="*/ 1866781 h 2774678"/>
              <a:gd name="connsiteX3287" fmla="*/ 1149840 w 4297871"/>
              <a:gd name="connsiteY3287" fmla="*/ 1865994 h 2774678"/>
              <a:gd name="connsiteX3288" fmla="*/ 1153113 w 4297871"/>
              <a:gd name="connsiteY3288" fmla="*/ 1859068 h 2774678"/>
              <a:gd name="connsiteX3289" fmla="*/ 1154563 w 4297871"/>
              <a:gd name="connsiteY3289" fmla="*/ 1850458 h 2774678"/>
              <a:gd name="connsiteX3290" fmla="*/ 1158059 w 4297871"/>
              <a:gd name="connsiteY3290" fmla="*/ 1845982 h 2774678"/>
              <a:gd name="connsiteX3291" fmla="*/ 1162662 w 4297871"/>
              <a:gd name="connsiteY3291" fmla="*/ 1842530 h 2774678"/>
              <a:gd name="connsiteX3292" fmla="*/ 1165688 w 4297871"/>
              <a:gd name="connsiteY3292" fmla="*/ 1836477 h 2774678"/>
              <a:gd name="connsiteX3293" fmla="*/ 1173273 w 4297871"/>
              <a:gd name="connsiteY3293" fmla="*/ 1834454 h 2774678"/>
              <a:gd name="connsiteX3294" fmla="*/ 1172940 w 4297871"/>
              <a:gd name="connsiteY3294" fmla="*/ 1837243 h 2774678"/>
              <a:gd name="connsiteX3295" fmla="*/ 1165908 w 4297871"/>
              <a:gd name="connsiteY3295" fmla="*/ 1838650 h 2774678"/>
              <a:gd name="connsiteX3296" fmla="*/ 1169786 w 4297871"/>
              <a:gd name="connsiteY3296" fmla="*/ 1844148 h 2774678"/>
              <a:gd name="connsiteX3297" fmla="*/ 1169659 w 4297871"/>
              <a:gd name="connsiteY3297" fmla="*/ 1850456 h 2774678"/>
              <a:gd name="connsiteX3298" fmla="*/ 1164373 w 4297871"/>
              <a:gd name="connsiteY3298" fmla="*/ 1857447 h 2774678"/>
              <a:gd name="connsiteX3299" fmla="*/ 1168892 w 4297871"/>
              <a:gd name="connsiteY3299" fmla="*/ 1866994 h 2774678"/>
              <a:gd name="connsiteX3300" fmla="*/ 1174048 w 4297871"/>
              <a:gd name="connsiteY3300" fmla="*/ 1866228 h 2774678"/>
              <a:gd name="connsiteX3301" fmla="*/ 1176735 w 4297871"/>
              <a:gd name="connsiteY3301" fmla="*/ 1857532 h 2774678"/>
              <a:gd name="connsiteX3302" fmla="*/ 1173025 w 4297871"/>
              <a:gd name="connsiteY3302" fmla="*/ 1853269 h 2774678"/>
              <a:gd name="connsiteX3303" fmla="*/ 1172430 w 4297871"/>
              <a:gd name="connsiteY3303" fmla="*/ 1844105 h 2774678"/>
              <a:gd name="connsiteX3304" fmla="*/ 1187304 w 4297871"/>
              <a:gd name="connsiteY3304" fmla="*/ 1839203 h 2774678"/>
              <a:gd name="connsiteX3305" fmla="*/ 1185643 w 4297871"/>
              <a:gd name="connsiteY3305" fmla="*/ 1833492 h 2774678"/>
              <a:gd name="connsiteX3306" fmla="*/ 2059832 w 4297871"/>
              <a:gd name="connsiteY3306" fmla="*/ 1828845 h 2774678"/>
              <a:gd name="connsiteX3307" fmla="*/ 2068954 w 4297871"/>
              <a:gd name="connsiteY3307" fmla="*/ 1835835 h 2774678"/>
              <a:gd name="connsiteX3308" fmla="*/ 2068485 w 4297871"/>
              <a:gd name="connsiteY3308" fmla="*/ 1839842 h 2774678"/>
              <a:gd name="connsiteX3309" fmla="*/ 2068494 w 4297871"/>
              <a:gd name="connsiteY3309" fmla="*/ 1839869 h 2774678"/>
              <a:gd name="connsiteX3310" fmla="*/ 2068488 w 4297871"/>
              <a:gd name="connsiteY3310" fmla="*/ 1839927 h 2774678"/>
              <a:gd name="connsiteX3311" fmla="*/ 2071154 w 4297871"/>
              <a:gd name="connsiteY3311" fmla="*/ 1847035 h 2774678"/>
              <a:gd name="connsiteX3312" fmla="*/ 2068825 w 4297871"/>
              <a:gd name="connsiteY3312" fmla="*/ 1851862 h 2774678"/>
              <a:gd name="connsiteX3313" fmla="*/ 2068846 w 4297871"/>
              <a:gd name="connsiteY3313" fmla="*/ 1851913 h 2774678"/>
              <a:gd name="connsiteX3314" fmla="*/ 2068830 w 4297871"/>
              <a:gd name="connsiteY3314" fmla="*/ 1851947 h 2774678"/>
              <a:gd name="connsiteX3315" fmla="*/ 2070085 w 4297871"/>
              <a:gd name="connsiteY3315" fmla="*/ 1855127 h 2774678"/>
              <a:gd name="connsiteX3316" fmla="*/ 2064307 w 4297871"/>
              <a:gd name="connsiteY3316" fmla="*/ 1862561 h 2774678"/>
              <a:gd name="connsiteX3317" fmla="*/ 2060641 w 4297871"/>
              <a:gd name="connsiteY3317" fmla="*/ 1866226 h 2774678"/>
              <a:gd name="connsiteX3318" fmla="*/ 2058383 w 4297871"/>
              <a:gd name="connsiteY3318" fmla="*/ 1873814 h 2774678"/>
              <a:gd name="connsiteX3319" fmla="*/ 2058386 w 4297871"/>
              <a:gd name="connsiteY3319" fmla="*/ 1873898 h 2774678"/>
              <a:gd name="connsiteX3320" fmla="*/ 2058386 w 4297871"/>
              <a:gd name="connsiteY3320" fmla="*/ 1873899 h 2774678"/>
              <a:gd name="connsiteX3321" fmla="*/ 2058681 w 4297871"/>
              <a:gd name="connsiteY3321" fmla="*/ 1881448 h 2774678"/>
              <a:gd name="connsiteX3322" fmla="*/ 2057999 w 4297871"/>
              <a:gd name="connsiteY3322" fmla="*/ 1900753 h 2774678"/>
              <a:gd name="connsiteX3323" fmla="*/ 2048110 w 4297871"/>
              <a:gd name="connsiteY3323" fmla="*/ 1902160 h 2774678"/>
              <a:gd name="connsiteX3324" fmla="*/ 2045169 w 4297871"/>
              <a:gd name="connsiteY3324" fmla="*/ 1893935 h 2774678"/>
              <a:gd name="connsiteX3325" fmla="*/ 2045722 w 4297871"/>
              <a:gd name="connsiteY3325" fmla="*/ 1866440 h 2774678"/>
              <a:gd name="connsiteX3326" fmla="*/ 2045722 w 4297871"/>
              <a:gd name="connsiteY3326" fmla="*/ 1866439 h 2774678"/>
              <a:gd name="connsiteX3327" fmla="*/ 2045723 w 4297871"/>
              <a:gd name="connsiteY3327" fmla="*/ 1866397 h 2774678"/>
              <a:gd name="connsiteX3328" fmla="*/ 2043293 w 4297871"/>
              <a:gd name="connsiteY3328" fmla="*/ 1863925 h 2774678"/>
              <a:gd name="connsiteX3329" fmla="*/ 2042824 w 4297871"/>
              <a:gd name="connsiteY3329" fmla="*/ 1858000 h 2774678"/>
              <a:gd name="connsiteX3330" fmla="*/ 2038690 w 4297871"/>
              <a:gd name="connsiteY3330" fmla="*/ 1853780 h 2774678"/>
              <a:gd name="connsiteX3331" fmla="*/ 2035033 w 4297871"/>
              <a:gd name="connsiteY3331" fmla="*/ 1850208 h 2774678"/>
              <a:gd name="connsiteX3332" fmla="*/ 2036558 w 4297871"/>
              <a:gd name="connsiteY3332" fmla="*/ 1843891 h 2774678"/>
              <a:gd name="connsiteX3333" fmla="*/ 2036549 w 4297871"/>
              <a:gd name="connsiteY3333" fmla="*/ 1843891 h 2774678"/>
              <a:gd name="connsiteX3334" fmla="*/ 2036560 w 4297871"/>
              <a:gd name="connsiteY3334" fmla="*/ 1843849 h 2774678"/>
              <a:gd name="connsiteX3335" fmla="*/ 2040651 w 4297871"/>
              <a:gd name="connsiteY3335" fmla="*/ 1842484 h 2774678"/>
              <a:gd name="connsiteX3336" fmla="*/ 2040652 w 4297871"/>
              <a:gd name="connsiteY3336" fmla="*/ 1842481 h 2774678"/>
              <a:gd name="connsiteX3337" fmla="*/ 2040776 w 4297871"/>
              <a:gd name="connsiteY3337" fmla="*/ 1842439 h 2774678"/>
              <a:gd name="connsiteX3338" fmla="*/ 2043196 w 4297871"/>
              <a:gd name="connsiteY3338" fmla="*/ 1837176 h 2774678"/>
              <a:gd name="connsiteX3339" fmla="*/ 2048919 w 4297871"/>
              <a:gd name="connsiteY3339" fmla="*/ 1836048 h 2774678"/>
              <a:gd name="connsiteX3340" fmla="*/ 2048937 w 4297871"/>
              <a:gd name="connsiteY3340" fmla="*/ 1836025 h 2774678"/>
              <a:gd name="connsiteX3341" fmla="*/ 2049046 w 4297871"/>
              <a:gd name="connsiteY3341" fmla="*/ 1836004 h 2774678"/>
              <a:gd name="connsiteX3342" fmla="*/ 2051646 w 4297871"/>
              <a:gd name="connsiteY3342" fmla="*/ 1832380 h 2774678"/>
              <a:gd name="connsiteX3343" fmla="*/ 2051649 w 4297871"/>
              <a:gd name="connsiteY3343" fmla="*/ 1832311 h 2774678"/>
              <a:gd name="connsiteX3344" fmla="*/ 2052162 w 4297871"/>
              <a:gd name="connsiteY3344" fmla="*/ 1831858 h 2774678"/>
              <a:gd name="connsiteX3345" fmla="*/ 2055569 w 4297871"/>
              <a:gd name="connsiteY3345" fmla="*/ 1828887 h 2774678"/>
              <a:gd name="connsiteX3346" fmla="*/ 2417166 w 4297871"/>
              <a:gd name="connsiteY3346" fmla="*/ 1828615 h 2774678"/>
              <a:gd name="connsiteX3347" fmla="*/ 2422544 w 4297871"/>
              <a:gd name="connsiteY3347" fmla="*/ 1829442 h 2774678"/>
              <a:gd name="connsiteX3348" fmla="*/ 2421094 w 4297871"/>
              <a:gd name="connsiteY3348" fmla="*/ 1838393 h 2774678"/>
              <a:gd name="connsiteX3349" fmla="*/ 2422544 w 4297871"/>
              <a:gd name="connsiteY3349" fmla="*/ 1847131 h 2774678"/>
              <a:gd name="connsiteX3350" fmla="*/ 2428681 w 4297871"/>
              <a:gd name="connsiteY3350" fmla="*/ 1851905 h 2774678"/>
              <a:gd name="connsiteX3351" fmla="*/ 2430131 w 4297871"/>
              <a:gd name="connsiteY3351" fmla="*/ 1856040 h 2774678"/>
              <a:gd name="connsiteX3352" fmla="*/ 2429917 w 4297871"/>
              <a:gd name="connsiteY3352" fmla="*/ 1862050 h 2774678"/>
              <a:gd name="connsiteX3353" fmla="*/ 2431695 w 4297871"/>
              <a:gd name="connsiteY3353" fmla="*/ 1862298 h 2774678"/>
              <a:gd name="connsiteX3354" fmla="*/ 2431843 w 4297871"/>
              <a:gd name="connsiteY3354" fmla="*/ 1871683 h 2774678"/>
              <a:gd name="connsiteX3355" fmla="*/ 2430052 w 4297871"/>
              <a:gd name="connsiteY3355" fmla="*/ 1875348 h 2774678"/>
              <a:gd name="connsiteX3356" fmla="*/ 2423701 w 4297871"/>
              <a:gd name="connsiteY3356" fmla="*/ 1875646 h 2774678"/>
              <a:gd name="connsiteX3357" fmla="*/ 2419609 w 4297871"/>
              <a:gd name="connsiteY3357" fmla="*/ 1882467 h 2774678"/>
              <a:gd name="connsiteX3358" fmla="*/ 2426941 w 4297871"/>
              <a:gd name="connsiteY3358" fmla="*/ 1883319 h 2774678"/>
              <a:gd name="connsiteX3359" fmla="*/ 2432993 w 4297871"/>
              <a:gd name="connsiteY3359" fmla="*/ 1889158 h 2774678"/>
              <a:gd name="connsiteX3360" fmla="*/ 2435081 w 4297871"/>
              <a:gd name="connsiteY3360" fmla="*/ 1893933 h 2774678"/>
              <a:gd name="connsiteX3361" fmla="*/ 2440537 w 4297871"/>
              <a:gd name="connsiteY3361" fmla="*/ 1896703 h 2774678"/>
              <a:gd name="connsiteX3362" fmla="*/ 2447614 w 4297871"/>
              <a:gd name="connsiteY3362" fmla="*/ 1909704 h 2774678"/>
              <a:gd name="connsiteX3363" fmla="*/ 2447642 w 4297871"/>
              <a:gd name="connsiteY3363" fmla="*/ 1909713 h 2774678"/>
              <a:gd name="connsiteX3364" fmla="*/ 2439551 w 4297871"/>
              <a:gd name="connsiteY3364" fmla="*/ 1917547 h 2774678"/>
              <a:gd name="connsiteX3365" fmla="*/ 2432221 w 4297871"/>
              <a:gd name="connsiteY3365" fmla="*/ 1924666 h 2774678"/>
              <a:gd name="connsiteX3366" fmla="*/ 2424889 w 4297871"/>
              <a:gd name="connsiteY3366" fmla="*/ 1930122 h 2774678"/>
              <a:gd name="connsiteX3367" fmla="*/ 2416491 w 4297871"/>
              <a:gd name="connsiteY3367" fmla="*/ 1930079 h 2774678"/>
              <a:gd name="connsiteX3368" fmla="*/ 2406858 w 4297871"/>
              <a:gd name="connsiteY3368" fmla="*/ 1932850 h 2774678"/>
              <a:gd name="connsiteX3369" fmla="*/ 2399270 w 4297871"/>
              <a:gd name="connsiteY3369" fmla="*/ 1930207 h 2774678"/>
              <a:gd name="connsiteX3370" fmla="*/ 2394369 w 4297871"/>
              <a:gd name="connsiteY3370" fmla="*/ 1933447 h 2774678"/>
              <a:gd name="connsiteX3371" fmla="*/ 2390971 w 4297871"/>
              <a:gd name="connsiteY3371" fmla="*/ 1930888 h 2774678"/>
              <a:gd name="connsiteX3372" fmla="*/ 2384049 w 4297871"/>
              <a:gd name="connsiteY3372" fmla="*/ 1925568 h 2774678"/>
              <a:gd name="connsiteX3373" fmla="*/ 2381194 w 4297871"/>
              <a:gd name="connsiteY3373" fmla="*/ 1920496 h 2774678"/>
              <a:gd name="connsiteX3374" fmla="*/ 2381045 w 4297871"/>
              <a:gd name="connsiteY3374" fmla="*/ 1920553 h 2774678"/>
              <a:gd name="connsiteX3375" fmla="*/ 2380984 w 4297871"/>
              <a:gd name="connsiteY3375" fmla="*/ 1920446 h 2774678"/>
              <a:gd name="connsiteX3376" fmla="*/ 2374335 w 4297871"/>
              <a:gd name="connsiteY3376" fmla="*/ 1922961 h 2774678"/>
              <a:gd name="connsiteX3377" fmla="*/ 2368794 w 4297871"/>
              <a:gd name="connsiteY3377" fmla="*/ 1922194 h 2774678"/>
              <a:gd name="connsiteX3378" fmla="*/ 2365604 w 4297871"/>
              <a:gd name="connsiteY3378" fmla="*/ 1924192 h 2774678"/>
              <a:gd name="connsiteX3379" fmla="*/ 2360435 w 4297871"/>
              <a:gd name="connsiteY3379" fmla="*/ 1922797 h 2774678"/>
              <a:gd name="connsiteX3380" fmla="*/ 2353189 w 4297871"/>
              <a:gd name="connsiteY3380" fmla="*/ 1912951 h 2774678"/>
              <a:gd name="connsiteX3381" fmla="*/ 2353100 w 4297871"/>
              <a:gd name="connsiteY3381" fmla="*/ 1912981 h 2774678"/>
              <a:gd name="connsiteX3382" fmla="*/ 2351185 w 4297871"/>
              <a:gd name="connsiteY3382" fmla="*/ 1909194 h 2774678"/>
              <a:gd name="connsiteX3383" fmla="*/ 2351076 w 4297871"/>
              <a:gd name="connsiteY3383" fmla="*/ 1909136 h 2774678"/>
              <a:gd name="connsiteX3384" fmla="*/ 2351062 w 4297871"/>
              <a:gd name="connsiteY3384" fmla="*/ 1909108 h 2774678"/>
              <a:gd name="connsiteX3385" fmla="*/ 2342223 w 4297871"/>
              <a:gd name="connsiteY3385" fmla="*/ 1904435 h 2774678"/>
              <a:gd name="connsiteX3386" fmla="*/ 2339208 w 4297871"/>
              <a:gd name="connsiteY3386" fmla="*/ 1897302 h 2774678"/>
              <a:gd name="connsiteX3387" fmla="*/ 2334220 w 4297871"/>
              <a:gd name="connsiteY3387" fmla="*/ 1892144 h 2774678"/>
              <a:gd name="connsiteX3388" fmla="*/ 2326165 w 4297871"/>
              <a:gd name="connsiteY3388" fmla="*/ 1885921 h 2774678"/>
              <a:gd name="connsiteX3389" fmla="*/ 2326036 w 4297871"/>
              <a:gd name="connsiteY3389" fmla="*/ 1882042 h 2774678"/>
              <a:gd name="connsiteX3390" fmla="*/ 2319471 w 4297871"/>
              <a:gd name="connsiteY3390" fmla="*/ 1877182 h 2774678"/>
              <a:gd name="connsiteX3391" fmla="*/ 2319442 w 4297871"/>
              <a:gd name="connsiteY3391" fmla="*/ 1877165 h 2774678"/>
              <a:gd name="connsiteX3392" fmla="*/ 2319349 w 4297871"/>
              <a:gd name="connsiteY3392" fmla="*/ 1877096 h 2774678"/>
              <a:gd name="connsiteX3393" fmla="*/ 2311208 w 4297871"/>
              <a:gd name="connsiteY3393" fmla="*/ 1872408 h 2774678"/>
              <a:gd name="connsiteX3394" fmla="*/ 2311317 w 4297871"/>
              <a:gd name="connsiteY3394" fmla="*/ 1872368 h 2774678"/>
              <a:gd name="connsiteX3395" fmla="*/ 2311379 w 4297871"/>
              <a:gd name="connsiteY3395" fmla="*/ 1872403 h 2774678"/>
              <a:gd name="connsiteX3396" fmla="*/ 2315045 w 4297871"/>
              <a:gd name="connsiteY3396" fmla="*/ 1871082 h 2774678"/>
              <a:gd name="connsiteX3397" fmla="*/ 2319136 w 4297871"/>
              <a:gd name="connsiteY3397" fmla="*/ 1868823 h 2774678"/>
              <a:gd name="connsiteX3398" fmla="*/ 2322205 w 4297871"/>
              <a:gd name="connsiteY3398" fmla="*/ 1858081 h 2774678"/>
              <a:gd name="connsiteX3399" fmla="*/ 2325488 w 4297871"/>
              <a:gd name="connsiteY3399" fmla="*/ 1852498 h 2774678"/>
              <a:gd name="connsiteX3400" fmla="*/ 2333943 w 4297871"/>
              <a:gd name="connsiteY3400" fmla="*/ 1850865 h 2774678"/>
              <a:gd name="connsiteX3401" fmla="*/ 2335973 w 4297871"/>
              <a:gd name="connsiteY3401" fmla="*/ 1854165 h 2774678"/>
              <a:gd name="connsiteX3402" fmla="*/ 2342110 w 4297871"/>
              <a:gd name="connsiteY3402" fmla="*/ 1861198 h 2774678"/>
              <a:gd name="connsiteX3403" fmla="*/ 2345393 w 4297871"/>
              <a:gd name="connsiteY3403" fmla="*/ 1862221 h 2774678"/>
              <a:gd name="connsiteX3404" fmla="*/ 2345467 w 4297871"/>
              <a:gd name="connsiteY3404" fmla="*/ 1862186 h 2774678"/>
              <a:gd name="connsiteX3405" fmla="*/ 2345563 w 4297871"/>
              <a:gd name="connsiteY3405" fmla="*/ 1862216 h 2774678"/>
              <a:gd name="connsiteX3406" fmla="*/ 2349844 w 4297871"/>
              <a:gd name="connsiteY3406" fmla="*/ 1860182 h 2774678"/>
              <a:gd name="connsiteX3407" fmla="*/ 2358309 w 4297871"/>
              <a:gd name="connsiteY3407" fmla="*/ 1860601 h 2774678"/>
              <a:gd name="connsiteX3408" fmla="*/ 2359971 w 4297871"/>
              <a:gd name="connsiteY3408" fmla="*/ 1863073 h 2774678"/>
              <a:gd name="connsiteX3409" fmla="*/ 2371863 w 4297871"/>
              <a:gd name="connsiteY3409" fmla="*/ 1863073 h 2774678"/>
              <a:gd name="connsiteX3410" fmla="*/ 2371863 w 4297871"/>
              <a:gd name="connsiteY3410" fmla="*/ 1863069 h 2774678"/>
              <a:gd name="connsiteX3411" fmla="*/ 2372034 w 4297871"/>
              <a:gd name="connsiteY3411" fmla="*/ 1863069 h 2774678"/>
              <a:gd name="connsiteX3412" fmla="*/ 2372460 w 4297871"/>
              <a:gd name="connsiteY3412" fmla="*/ 1860596 h 2774678"/>
              <a:gd name="connsiteX3413" fmla="*/ 2378598 w 4297871"/>
              <a:gd name="connsiteY3413" fmla="*/ 1858337 h 2774678"/>
              <a:gd name="connsiteX3414" fmla="*/ 2379834 w 4297871"/>
              <a:gd name="connsiteY3414" fmla="*/ 1854799 h 2774678"/>
              <a:gd name="connsiteX3415" fmla="*/ 2384253 w 4297871"/>
              <a:gd name="connsiteY3415" fmla="*/ 1852381 h 2774678"/>
              <a:gd name="connsiteX3416" fmla="*/ 2394241 w 4297871"/>
              <a:gd name="connsiteY3416" fmla="*/ 1859365 h 2774678"/>
              <a:gd name="connsiteX3417" fmla="*/ 2394378 w 4297871"/>
              <a:gd name="connsiteY3417" fmla="*/ 1859337 h 2774678"/>
              <a:gd name="connsiteX3418" fmla="*/ 2394412 w 4297871"/>
              <a:gd name="connsiteY3418" fmla="*/ 1859360 h 2774678"/>
              <a:gd name="connsiteX3419" fmla="*/ 2400550 w 4297871"/>
              <a:gd name="connsiteY3419" fmla="*/ 1858124 h 2774678"/>
              <a:gd name="connsiteX3420" fmla="*/ 2406518 w 4297871"/>
              <a:gd name="connsiteY3420" fmla="*/ 1849429 h 2774678"/>
              <a:gd name="connsiteX3421" fmla="*/ 2413081 w 4297871"/>
              <a:gd name="connsiteY3421" fmla="*/ 1842779 h 2774678"/>
              <a:gd name="connsiteX3422" fmla="*/ 2412059 w 4297871"/>
              <a:gd name="connsiteY3422" fmla="*/ 1835491 h 2774678"/>
              <a:gd name="connsiteX3423" fmla="*/ 2409202 w 4297871"/>
              <a:gd name="connsiteY3423" fmla="*/ 1831952 h 2774678"/>
              <a:gd name="connsiteX3424" fmla="*/ 2416364 w 4297871"/>
              <a:gd name="connsiteY3424" fmla="*/ 1831313 h 2774678"/>
              <a:gd name="connsiteX3425" fmla="*/ 1168288 w 4297871"/>
              <a:gd name="connsiteY3425" fmla="*/ 1826418 h 2774678"/>
              <a:gd name="connsiteX3426" fmla="*/ 1172508 w 4297871"/>
              <a:gd name="connsiteY3426" fmla="*/ 1827142 h 2774678"/>
              <a:gd name="connsiteX3427" fmla="*/ 1175664 w 4297871"/>
              <a:gd name="connsiteY3427" fmla="*/ 1830339 h 2774678"/>
              <a:gd name="connsiteX3428" fmla="*/ 1173360 w 4297871"/>
              <a:gd name="connsiteY3428" fmla="*/ 1834431 h 2774678"/>
              <a:gd name="connsiteX3429" fmla="*/ 1173273 w 4297871"/>
              <a:gd name="connsiteY3429" fmla="*/ 1834454 h 2774678"/>
              <a:gd name="connsiteX3430" fmla="*/ 1173282 w 4297871"/>
              <a:gd name="connsiteY3430" fmla="*/ 1834387 h 2774678"/>
              <a:gd name="connsiteX3431" fmla="*/ 1165566 w 4297871"/>
              <a:gd name="connsiteY3431" fmla="*/ 1836348 h 2774678"/>
              <a:gd name="connsiteX3432" fmla="*/ 1162540 w 4297871"/>
              <a:gd name="connsiteY3432" fmla="*/ 1842400 h 2774678"/>
              <a:gd name="connsiteX3433" fmla="*/ 1157937 w 4297871"/>
              <a:gd name="connsiteY3433" fmla="*/ 1845853 h 2774678"/>
              <a:gd name="connsiteX3434" fmla="*/ 1154442 w 4297871"/>
              <a:gd name="connsiteY3434" fmla="*/ 1850329 h 2774678"/>
              <a:gd name="connsiteX3435" fmla="*/ 1152992 w 4297871"/>
              <a:gd name="connsiteY3435" fmla="*/ 1858939 h 2774678"/>
              <a:gd name="connsiteX3436" fmla="*/ 1149667 w 4297871"/>
              <a:gd name="connsiteY3436" fmla="*/ 1865971 h 2774678"/>
              <a:gd name="connsiteX3437" fmla="*/ 1149840 w 4297871"/>
              <a:gd name="connsiteY3437" fmla="*/ 1865994 h 2774678"/>
              <a:gd name="connsiteX3438" fmla="*/ 1149789 w 4297871"/>
              <a:gd name="connsiteY3438" fmla="*/ 1866101 h 2774678"/>
              <a:gd name="connsiteX3439" fmla="*/ 1155881 w 4297871"/>
              <a:gd name="connsiteY3439" fmla="*/ 1866900 h 2774678"/>
              <a:gd name="connsiteX3440" fmla="*/ 1157383 w 4297871"/>
              <a:gd name="connsiteY3440" fmla="*/ 1872323 h 2774678"/>
              <a:gd name="connsiteX3441" fmla="*/ 1157502 w 4297871"/>
              <a:gd name="connsiteY3441" fmla="*/ 1872442 h 2774678"/>
              <a:gd name="connsiteX3442" fmla="*/ 1157504 w 4297871"/>
              <a:gd name="connsiteY3442" fmla="*/ 1872452 h 2774678"/>
              <a:gd name="connsiteX3443" fmla="*/ 1160028 w 4297871"/>
              <a:gd name="connsiteY3443" fmla="*/ 1874975 h 2774678"/>
              <a:gd name="connsiteX3444" fmla="*/ 1160963 w 4297871"/>
              <a:gd name="connsiteY3444" fmla="*/ 1879783 h 2774678"/>
              <a:gd name="connsiteX3445" fmla="*/ 1159557 w 4297871"/>
              <a:gd name="connsiteY3445" fmla="*/ 1884215 h 2774678"/>
              <a:gd name="connsiteX3446" fmla="*/ 1159983 w 4297871"/>
              <a:gd name="connsiteY3446" fmla="*/ 1886730 h 2774678"/>
              <a:gd name="connsiteX3447" fmla="*/ 1160089 w 4297871"/>
              <a:gd name="connsiteY3447" fmla="*/ 1886767 h 2774678"/>
              <a:gd name="connsiteX3448" fmla="*/ 1160104 w 4297871"/>
              <a:gd name="connsiteY3448" fmla="*/ 1886860 h 2774678"/>
              <a:gd name="connsiteX3449" fmla="*/ 1163001 w 4297871"/>
              <a:gd name="connsiteY3449" fmla="*/ 1887867 h 2774678"/>
              <a:gd name="connsiteX3450" fmla="*/ 1165779 w 4297871"/>
              <a:gd name="connsiteY3450" fmla="*/ 1891930 h 2774678"/>
              <a:gd name="connsiteX3451" fmla="*/ 1165812 w 4297871"/>
              <a:gd name="connsiteY3451" fmla="*/ 1891928 h 2774678"/>
              <a:gd name="connsiteX3452" fmla="*/ 1165902 w 4297871"/>
              <a:gd name="connsiteY3452" fmla="*/ 1892060 h 2774678"/>
              <a:gd name="connsiteX3453" fmla="*/ 1181289 w 4297871"/>
              <a:gd name="connsiteY3453" fmla="*/ 1890909 h 2774678"/>
              <a:gd name="connsiteX3454" fmla="*/ 1188217 w 4297871"/>
              <a:gd name="connsiteY3454" fmla="*/ 1892439 h 2774678"/>
              <a:gd name="connsiteX3455" fmla="*/ 1196511 w 4297871"/>
              <a:gd name="connsiteY3455" fmla="*/ 1902586 h 2774678"/>
              <a:gd name="connsiteX3456" fmla="*/ 1196526 w 4297871"/>
              <a:gd name="connsiteY3456" fmla="*/ 1902583 h 2774678"/>
              <a:gd name="connsiteX3457" fmla="*/ 1196634 w 4297871"/>
              <a:gd name="connsiteY3457" fmla="*/ 1902716 h 2774678"/>
              <a:gd name="connsiteX3458" fmla="*/ 1201451 w 4297871"/>
              <a:gd name="connsiteY3458" fmla="*/ 1901437 h 2774678"/>
              <a:gd name="connsiteX3459" fmla="*/ 1210061 w 4297871"/>
              <a:gd name="connsiteY3459" fmla="*/ 1902076 h 2774678"/>
              <a:gd name="connsiteX3460" fmla="*/ 1216881 w 4297871"/>
              <a:gd name="connsiteY3460" fmla="*/ 1900713 h 2774678"/>
              <a:gd name="connsiteX3461" fmla="*/ 1220958 w 4297871"/>
              <a:gd name="connsiteY3461" fmla="*/ 1902690 h 2774678"/>
              <a:gd name="connsiteX3462" fmla="*/ 1218847 w 4297871"/>
              <a:gd name="connsiteY3462" fmla="*/ 1909066 h 2774678"/>
              <a:gd name="connsiteX3463" fmla="*/ 1216162 w 4297871"/>
              <a:gd name="connsiteY3463" fmla="*/ 1913072 h 2774678"/>
              <a:gd name="connsiteX3464" fmla="*/ 1215225 w 4297871"/>
              <a:gd name="connsiteY3464" fmla="*/ 1921640 h 2774678"/>
              <a:gd name="connsiteX3465" fmla="*/ 1217611 w 4297871"/>
              <a:gd name="connsiteY3465" fmla="*/ 1929568 h 2774678"/>
              <a:gd name="connsiteX3466" fmla="*/ 1217731 w 4297871"/>
              <a:gd name="connsiteY3466" fmla="*/ 1929694 h 2774678"/>
              <a:gd name="connsiteX3467" fmla="*/ 1217733 w 4297871"/>
              <a:gd name="connsiteY3467" fmla="*/ 1929697 h 2774678"/>
              <a:gd name="connsiteX3468" fmla="*/ 1221022 w 4297871"/>
              <a:gd name="connsiteY3468" fmla="*/ 1933110 h 2774678"/>
              <a:gd name="connsiteX3469" fmla="*/ 1221447 w 4297871"/>
              <a:gd name="connsiteY3469" fmla="*/ 1935792 h 2774678"/>
              <a:gd name="connsiteX3470" fmla="*/ 1215395 w 4297871"/>
              <a:gd name="connsiteY3470" fmla="*/ 1941716 h 2774678"/>
              <a:gd name="connsiteX3471" fmla="*/ 1215552 w 4297871"/>
              <a:gd name="connsiteY3471" fmla="*/ 1941811 h 2774678"/>
              <a:gd name="connsiteX3472" fmla="*/ 1215516 w 4297871"/>
              <a:gd name="connsiteY3472" fmla="*/ 1941846 h 2774678"/>
              <a:gd name="connsiteX3473" fmla="*/ 1219824 w 4297871"/>
              <a:gd name="connsiteY3473" fmla="*/ 1944421 h 2774678"/>
              <a:gd name="connsiteX3474" fmla="*/ 1222939 w 4297871"/>
              <a:gd name="connsiteY3474" fmla="*/ 1948451 h 2774678"/>
              <a:gd name="connsiteX3475" fmla="*/ 1226605 w 4297871"/>
              <a:gd name="connsiteY3475" fmla="*/ 1960301 h 2774678"/>
              <a:gd name="connsiteX3476" fmla="*/ 1226637 w 4297871"/>
              <a:gd name="connsiteY3476" fmla="*/ 1960331 h 2774678"/>
              <a:gd name="connsiteX3477" fmla="*/ 1224424 w 4297871"/>
              <a:gd name="connsiteY3477" fmla="*/ 1961750 h 2774678"/>
              <a:gd name="connsiteX3478" fmla="*/ 1222123 w 4297871"/>
              <a:gd name="connsiteY3478" fmla="*/ 1954889 h 2774678"/>
              <a:gd name="connsiteX3479" fmla="*/ 1222086 w 4297871"/>
              <a:gd name="connsiteY3479" fmla="*/ 1954845 h 2774678"/>
              <a:gd name="connsiteX3480" fmla="*/ 1222061 w 4297871"/>
              <a:gd name="connsiteY3480" fmla="*/ 1954772 h 2774678"/>
              <a:gd name="connsiteX3481" fmla="*/ 1218735 w 4297871"/>
              <a:gd name="connsiteY3481" fmla="*/ 1951021 h 2774678"/>
              <a:gd name="connsiteX3482" fmla="*/ 1214772 w 4297871"/>
              <a:gd name="connsiteY3482" fmla="*/ 1955113 h 2774678"/>
              <a:gd name="connsiteX3483" fmla="*/ 1191498 w 4297871"/>
              <a:gd name="connsiteY3483" fmla="*/ 1954858 h 2774678"/>
              <a:gd name="connsiteX3484" fmla="*/ 1191627 w 4297871"/>
              <a:gd name="connsiteY3484" fmla="*/ 1962274 h 2774678"/>
              <a:gd name="connsiteX3485" fmla="*/ 1191688 w 4297871"/>
              <a:gd name="connsiteY3485" fmla="*/ 1962285 h 2774678"/>
              <a:gd name="connsiteX3486" fmla="*/ 1191689 w 4297871"/>
              <a:gd name="connsiteY3486" fmla="*/ 1962391 h 2774678"/>
              <a:gd name="connsiteX3487" fmla="*/ 1198607 w 4297871"/>
              <a:gd name="connsiteY3487" fmla="*/ 1963615 h 2774678"/>
              <a:gd name="connsiteX3488" fmla="*/ 1198190 w 4297871"/>
              <a:gd name="connsiteY3488" fmla="*/ 1968071 h 2774678"/>
              <a:gd name="connsiteX3489" fmla="*/ 1195803 w 4297871"/>
              <a:gd name="connsiteY3489" fmla="*/ 1966835 h 2774678"/>
              <a:gd name="connsiteX3490" fmla="*/ 1189068 w 4297871"/>
              <a:gd name="connsiteY3490" fmla="*/ 1968796 h 2774678"/>
              <a:gd name="connsiteX3491" fmla="*/ 1189026 w 4297871"/>
              <a:gd name="connsiteY3491" fmla="*/ 1977406 h 2774678"/>
              <a:gd name="connsiteX3492" fmla="*/ 1189090 w 4297871"/>
              <a:gd name="connsiteY3492" fmla="*/ 1977458 h 2774678"/>
              <a:gd name="connsiteX3493" fmla="*/ 1189090 w 4297871"/>
              <a:gd name="connsiteY3493" fmla="*/ 1977523 h 2774678"/>
              <a:gd name="connsiteX3494" fmla="*/ 1194335 w 4297871"/>
              <a:gd name="connsiteY3494" fmla="*/ 1981837 h 2774678"/>
              <a:gd name="connsiteX3495" fmla="*/ 1196187 w 4297871"/>
              <a:gd name="connsiteY3495" fmla="*/ 1988574 h 2774678"/>
              <a:gd name="connsiteX3496" fmla="*/ 1195888 w 4297871"/>
              <a:gd name="connsiteY3496" fmla="*/ 1993732 h 2774678"/>
              <a:gd name="connsiteX3497" fmla="*/ 1190518 w 4297871"/>
              <a:gd name="connsiteY3497" fmla="*/ 2026339 h 2774678"/>
              <a:gd name="connsiteX3498" fmla="*/ 1190468 w 4297871"/>
              <a:gd name="connsiteY3498" fmla="*/ 2026337 h 2774678"/>
              <a:gd name="connsiteX3499" fmla="*/ 1190384 w 4297871"/>
              <a:gd name="connsiteY3499" fmla="*/ 2026248 h 2774678"/>
              <a:gd name="connsiteX3500" fmla="*/ 1190457 w 4297871"/>
              <a:gd name="connsiteY3500" fmla="*/ 2026252 h 2774678"/>
              <a:gd name="connsiteX3501" fmla="*/ 1184489 w 4297871"/>
              <a:gd name="connsiteY3501" fmla="*/ 2019943 h 2774678"/>
              <a:gd name="connsiteX3502" fmla="*/ 1181151 w 4297871"/>
              <a:gd name="connsiteY3502" fmla="*/ 2019664 h 2774678"/>
              <a:gd name="connsiteX3503" fmla="*/ 1188748 w 4297871"/>
              <a:gd name="connsiteY3503" fmla="*/ 2007744 h 2774678"/>
              <a:gd name="connsiteX3504" fmla="*/ 1188565 w 4297871"/>
              <a:gd name="connsiteY3504" fmla="*/ 2007632 h 2774678"/>
              <a:gd name="connsiteX3505" fmla="*/ 1188624 w 4297871"/>
              <a:gd name="connsiteY3505" fmla="*/ 2007538 h 2774678"/>
              <a:gd name="connsiteX3506" fmla="*/ 1179461 w 4297871"/>
              <a:gd name="connsiteY3506" fmla="*/ 2001955 h 2774678"/>
              <a:gd name="connsiteX3507" fmla="*/ 1172299 w 4297871"/>
              <a:gd name="connsiteY3507" fmla="*/ 2002978 h 2774678"/>
              <a:gd name="connsiteX3508" fmla="*/ 1167994 w 4297871"/>
              <a:gd name="connsiteY3508" fmla="*/ 2000932 h 2774678"/>
              <a:gd name="connsiteX3509" fmla="*/ 1161430 w 4297871"/>
              <a:gd name="connsiteY3509" fmla="*/ 2004086 h 2774678"/>
              <a:gd name="connsiteX3510" fmla="*/ 1152530 w 4297871"/>
              <a:gd name="connsiteY3510" fmla="*/ 2002596 h 2774678"/>
              <a:gd name="connsiteX3511" fmla="*/ 1145613 w 4297871"/>
              <a:gd name="connsiteY3511" fmla="*/ 1990353 h 2774678"/>
              <a:gd name="connsiteX3512" fmla="*/ 1145603 w 4297871"/>
              <a:gd name="connsiteY3512" fmla="*/ 1990348 h 2774678"/>
              <a:gd name="connsiteX3513" fmla="*/ 1145489 w 4297871"/>
              <a:gd name="connsiteY3513" fmla="*/ 1990148 h 2774678"/>
              <a:gd name="connsiteX3514" fmla="*/ 1139948 w 4297871"/>
              <a:gd name="connsiteY3514" fmla="*/ 1987079 h 2774678"/>
              <a:gd name="connsiteX3515" fmla="*/ 1136154 w 4297871"/>
              <a:gd name="connsiteY3515" fmla="*/ 1981495 h 2774678"/>
              <a:gd name="connsiteX3516" fmla="*/ 1128227 w 4297871"/>
              <a:gd name="connsiteY3516" fmla="*/ 1975869 h 2774678"/>
              <a:gd name="connsiteX3517" fmla="*/ 1125034 w 4297871"/>
              <a:gd name="connsiteY3517" fmla="*/ 1976975 h 2774678"/>
              <a:gd name="connsiteX3518" fmla="*/ 1125034 w 4297871"/>
              <a:gd name="connsiteY3518" fmla="*/ 1976973 h 2774678"/>
              <a:gd name="connsiteX3519" fmla="*/ 1119918 w 4297871"/>
              <a:gd name="connsiteY3519" fmla="*/ 1974160 h 2774678"/>
              <a:gd name="connsiteX3520" fmla="*/ 1114036 w 4297871"/>
              <a:gd name="connsiteY3520" fmla="*/ 1970238 h 2774678"/>
              <a:gd name="connsiteX3521" fmla="*/ 1110627 w 4297871"/>
              <a:gd name="connsiteY3521" fmla="*/ 1972114 h 2774678"/>
              <a:gd name="connsiteX3522" fmla="*/ 1100481 w 4297871"/>
              <a:gd name="connsiteY3522" fmla="*/ 1970451 h 2774678"/>
              <a:gd name="connsiteX3523" fmla="*/ 1097583 w 4297871"/>
              <a:gd name="connsiteY3523" fmla="*/ 1965336 h 2774678"/>
              <a:gd name="connsiteX3524" fmla="*/ 1095366 w 4297871"/>
              <a:gd name="connsiteY3524" fmla="*/ 1965507 h 2774678"/>
              <a:gd name="connsiteX3525" fmla="*/ 1083388 w 4297871"/>
              <a:gd name="connsiteY3525" fmla="*/ 1958729 h 2774678"/>
              <a:gd name="connsiteX3526" fmla="*/ 1083333 w 4297871"/>
              <a:gd name="connsiteY3526" fmla="*/ 1958761 h 2774678"/>
              <a:gd name="connsiteX3527" fmla="*/ 1081717 w 4297871"/>
              <a:gd name="connsiteY3527" fmla="*/ 1955102 h 2774678"/>
              <a:gd name="connsiteX3528" fmla="*/ 1086192 w 4297871"/>
              <a:gd name="connsiteY3528" fmla="*/ 1954207 h 2774678"/>
              <a:gd name="connsiteX3529" fmla="*/ 1085682 w 4297871"/>
              <a:gd name="connsiteY3529" fmla="*/ 1948240 h 2774678"/>
              <a:gd name="connsiteX3530" fmla="*/ 1088494 w 4297871"/>
              <a:gd name="connsiteY3530" fmla="*/ 1943935 h 2774678"/>
              <a:gd name="connsiteX3531" fmla="*/ 1094420 w 4297871"/>
              <a:gd name="connsiteY3531" fmla="*/ 1943125 h 2774678"/>
              <a:gd name="connsiteX3532" fmla="*/ 1099449 w 4297871"/>
              <a:gd name="connsiteY3532" fmla="*/ 1935665 h 2774678"/>
              <a:gd name="connsiteX3533" fmla="*/ 1104010 w 4297871"/>
              <a:gd name="connsiteY3533" fmla="*/ 1929442 h 2774678"/>
              <a:gd name="connsiteX3534" fmla="*/ 1099620 w 4297871"/>
              <a:gd name="connsiteY3534" fmla="*/ 1926628 h 2774678"/>
              <a:gd name="connsiteX3535" fmla="*/ 1101879 w 4297871"/>
              <a:gd name="connsiteY3535" fmla="*/ 1919723 h 2774678"/>
              <a:gd name="connsiteX3536" fmla="*/ 1099194 w 4297871"/>
              <a:gd name="connsiteY3536" fmla="*/ 1908811 h 2774678"/>
              <a:gd name="connsiteX3537" fmla="*/ 1101752 w 4297871"/>
              <a:gd name="connsiteY3537" fmla="*/ 1905657 h 2774678"/>
              <a:gd name="connsiteX3538" fmla="*/ 1099875 w 4297871"/>
              <a:gd name="connsiteY3538" fmla="*/ 1895555 h 2774678"/>
              <a:gd name="connsiteX3539" fmla="*/ 1095059 w 4297871"/>
              <a:gd name="connsiteY3539" fmla="*/ 1889204 h 2774678"/>
              <a:gd name="connsiteX3540" fmla="*/ 1096560 w 4297871"/>
              <a:gd name="connsiteY3540" fmla="*/ 1883492 h 2774678"/>
              <a:gd name="connsiteX3541" fmla="*/ 1100388 w 4297871"/>
              <a:gd name="connsiteY3541" fmla="*/ 1884343 h 2774678"/>
              <a:gd name="connsiteX3542" fmla="*/ 1102647 w 4297871"/>
              <a:gd name="connsiteY3542" fmla="*/ 1880805 h 2774678"/>
              <a:gd name="connsiteX3543" fmla="*/ 1102633 w 4297871"/>
              <a:gd name="connsiteY3543" fmla="*/ 1880767 h 2774678"/>
              <a:gd name="connsiteX3544" fmla="*/ 1102689 w 4297871"/>
              <a:gd name="connsiteY3544" fmla="*/ 1880679 h 2774678"/>
              <a:gd name="connsiteX3545" fmla="*/ 1099938 w 4297871"/>
              <a:gd name="connsiteY3545" fmla="*/ 1873655 h 2774678"/>
              <a:gd name="connsiteX3546" fmla="*/ 1101326 w 4297871"/>
              <a:gd name="connsiteY3546" fmla="*/ 1871981 h 2774678"/>
              <a:gd name="connsiteX3547" fmla="*/ 1101287 w 4297871"/>
              <a:gd name="connsiteY3547" fmla="*/ 1871953 h 2774678"/>
              <a:gd name="connsiteX3548" fmla="*/ 1101367 w 4297871"/>
              <a:gd name="connsiteY3548" fmla="*/ 1871856 h 2774678"/>
              <a:gd name="connsiteX3549" fmla="*/ 1107548 w 4297871"/>
              <a:gd name="connsiteY3549" fmla="*/ 1872239 h 2774678"/>
              <a:gd name="connsiteX3550" fmla="*/ 1116499 w 4297871"/>
              <a:gd name="connsiteY3550" fmla="*/ 1863842 h 2774678"/>
              <a:gd name="connsiteX3551" fmla="*/ 1121400 w 4297871"/>
              <a:gd name="connsiteY3551" fmla="*/ 1862563 h 2774678"/>
              <a:gd name="connsiteX3552" fmla="*/ 1121529 w 4297871"/>
              <a:gd name="connsiteY3552" fmla="*/ 1858599 h 2774678"/>
              <a:gd name="connsiteX3553" fmla="*/ 1123745 w 4297871"/>
              <a:gd name="connsiteY3553" fmla="*/ 1848412 h 2774678"/>
              <a:gd name="connsiteX3554" fmla="*/ 1130608 w 4297871"/>
              <a:gd name="connsiteY3554" fmla="*/ 1842785 h 2774678"/>
              <a:gd name="connsiteX3555" fmla="*/ 1138152 w 4297871"/>
              <a:gd name="connsiteY3555" fmla="*/ 1842572 h 2774678"/>
              <a:gd name="connsiteX3556" fmla="*/ 1139090 w 4297871"/>
              <a:gd name="connsiteY3556" fmla="*/ 1840057 h 2774678"/>
              <a:gd name="connsiteX3557" fmla="*/ 1148425 w 4297871"/>
              <a:gd name="connsiteY3557" fmla="*/ 1841080 h 2774678"/>
              <a:gd name="connsiteX3558" fmla="*/ 1157845 w 4297871"/>
              <a:gd name="connsiteY3558" fmla="*/ 1834985 h 2774678"/>
              <a:gd name="connsiteX3559" fmla="*/ 1162492 w 4297871"/>
              <a:gd name="connsiteY3559" fmla="*/ 1832257 h 2774678"/>
              <a:gd name="connsiteX3560" fmla="*/ 1888230 w 4297871"/>
              <a:gd name="connsiteY3560" fmla="*/ 1826218 h 2774678"/>
              <a:gd name="connsiteX3561" fmla="*/ 1888220 w 4297871"/>
              <a:gd name="connsiteY3561" fmla="*/ 1826283 h 2774678"/>
              <a:gd name="connsiteX3562" fmla="*/ 1888200 w 4297871"/>
              <a:gd name="connsiteY3562" fmla="*/ 1826291 h 2774678"/>
              <a:gd name="connsiteX3563" fmla="*/ 1888192 w 4297871"/>
              <a:gd name="connsiteY3563" fmla="*/ 1826233 h 2774678"/>
              <a:gd name="connsiteX3564" fmla="*/ 3511110 w 4297871"/>
              <a:gd name="connsiteY3564" fmla="*/ 1824836 h 2774678"/>
              <a:gd name="connsiteX3565" fmla="*/ 3522576 w 4297871"/>
              <a:gd name="connsiteY3565" fmla="*/ 1825091 h 2774678"/>
              <a:gd name="connsiteX3566" fmla="*/ 3525815 w 4297871"/>
              <a:gd name="connsiteY3566" fmla="*/ 1829695 h 2774678"/>
              <a:gd name="connsiteX3567" fmla="*/ 3529182 w 4297871"/>
              <a:gd name="connsiteY3567" fmla="*/ 1843207 h 2774678"/>
              <a:gd name="connsiteX3568" fmla="*/ 3519976 w 4297871"/>
              <a:gd name="connsiteY3568" fmla="*/ 1840010 h 2774678"/>
              <a:gd name="connsiteX3569" fmla="*/ 3520232 w 4297871"/>
              <a:gd name="connsiteY3569" fmla="*/ 1844059 h 2774678"/>
              <a:gd name="connsiteX3570" fmla="*/ 3523172 w 4297871"/>
              <a:gd name="connsiteY3570" fmla="*/ 1851519 h 2774678"/>
              <a:gd name="connsiteX3571" fmla="*/ 3517504 w 4297871"/>
              <a:gd name="connsiteY3571" fmla="*/ 1854204 h 2774678"/>
              <a:gd name="connsiteX3572" fmla="*/ 3516992 w 4297871"/>
              <a:gd name="connsiteY3572" fmla="*/ 1845722 h 2774678"/>
              <a:gd name="connsiteX3573" fmla="*/ 3513412 w 4297871"/>
              <a:gd name="connsiteY3573" fmla="*/ 1845082 h 2774678"/>
              <a:gd name="connsiteX3574" fmla="*/ 3511536 w 4297871"/>
              <a:gd name="connsiteY3574" fmla="*/ 1837751 h 2774678"/>
              <a:gd name="connsiteX3575" fmla="*/ 3518570 w 4297871"/>
              <a:gd name="connsiteY3575" fmla="*/ 1838731 h 2774678"/>
              <a:gd name="connsiteX3576" fmla="*/ 3518399 w 4297871"/>
              <a:gd name="connsiteY3576" fmla="*/ 1834128 h 2774678"/>
              <a:gd name="connsiteX3577" fmla="*/ 1862136 w 4297871"/>
              <a:gd name="connsiteY3577" fmla="*/ 1824494 h 2774678"/>
              <a:gd name="connsiteX3578" fmla="*/ 1867845 w 4297871"/>
              <a:gd name="connsiteY3578" fmla="*/ 1824621 h 2774678"/>
              <a:gd name="connsiteX3579" fmla="*/ 1876456 w 4297871"/>
              <a:gd name="connsiteY3579" fmla="*/ 1827604 h 2774678"/>
              <a:gd name="connsiteX3580" fmla="*/ 1879098 w 4297871"/>
              <a:gd name="connsiteY3580" fmla="*/ 1827349 h 2774678"/>
              <a:gd name="connsiteX3581" fmla="*/ 1879994 w 4297871"/>
              <a:gd name="connsiteY3581" fmla="*/ 1825985 h 2774678"/>
              <a:gd name="connsiteX3582" fmla="*/ 1886514 w 4297871"/>
              <a:gd name="connsiteY3582" fmla="*/ 1826965 h 2774678"/>
              <a:gd name="connsiteX3583" fmla="*/ 1888200 w 4297871"/>
              <a:gd name="connsiteY3583" fmla="*/ 1826291 h 2774678"/>
              <a:gd name="connsiteX3584" fmla="*/ 1888868 w 4297871"/>
              <a:gd name="connsiteY3584" fmla="*/ 1830629 h 2774678"/>
              <a:gd name="connsiteX3585" fmla="*/ 1888952 w 4297871"/>
              <a:gd name="connsiteY3585" fmla="*/ 1830629 h 2774678"/>
              <a:gd name="connsiteX3586" fmla="*/ 1888952 w 4297871"/>
              <a:gd name="connsiteY3586" fmla="*/ 1830634 h 2774678"/>
              <a:gd name="connsiteX3587" fmla="*/ 1890829 w 4297871"/>
              <a:gd name="connsiteY3587" fmla="*/ 1830634 h 2774678"/>
              <a:gd name="connsiteX3588" fmla="*/ 1893921 w 4297871"/>
              <a:gd name="connsiteY3588" fmla="*/ 1829024 h 2774678"/>
              <a:gd name="connsiteX3589" fmla="*/ 1895814 w 4297871"/>
              <a:gd name="connsiteY3589" fmla="*/ 1829436 h 2774678"/>
              <a:gd name="connsiteX3590" fmla="*/ 1899141 w 4297871"/>
              <a:gd name="connsiteY3590" fmla="*/ 1832505 h 2774678"/>
              <a:gd name="connsiteX3591" fmla="*/ 1904256 w 4297871"/>
              <a:gd name="connsiteY3591" fmla="*/ 1833485 h 2774678"/>
              <a:gd name="connsiteX3592" fmla="*/ 1904268 w 4297871"/>
              <a:gd name="connsiteY3592" fmla="*/ 1833476 h 2774678"/>
              <a:gd name="connsiteX3593" fmla="*/ 1904340 w 4297871"/>
              <a:gd name="connsiteY3593" fmla="*/ 1833490 h 2774678"/>
              <a:gd name="connsiteX3594" fmla="*/ 1907622 w 4297871"/>
              <a:gd name="connsiteY3594" fmla="*/ 1830847 h 2774678"/>
              <a:gd name="connsiteX3595" fmla="*/ 1911501 w 4297871"/>
              <a:gd name="connsiteY3595" fmla="*/ 1829227 h 2774678"/>
              <a:gd name="connsiteX3596" fmla="*/ 1914345 w 4297871"/>
              <a:gd name="connsiteY3596" fmla="*/ 1827529 h 2774678"/>
              <a:gd name="connsiteX3597" fmla="*/ 1916658 w 4297871"/>
              <a:gd name="connsiteY3597" fmla="*/ 1827859 h 2774678"/>
              <a:gd name="connsiteX3598" fmla="*/ 1919300 w 4297871"/>
              <a:gd name="connsiteY3598" fmla="*/ 1830544 h 2774678"/>
              <a:gd name="connsiteX3599" fmla="*/ 1920706 w 4297871"/>
              <a:gd name="connsiteY3599" fmla="*/ 1833911 h 2774678"/>
              <a:gd name="connsiteX3600" fmla="*/ 1925608 w 4297871"/>
              <a:gd name="connsiteY3600" fmla="*/ 1838984 h 2774678"/>
              <a:gd name="connsiteX3601" fmla="*/ 1923135 w 4297871"/>
              <a:gd name="connsiteY3601" fmla="*/ 1842095 h 2774678"/>
              <a:gd name="connsiteX3602" fmla="*/ 1922667 w 4297871"/>
              <a:gd name="connsiteY3602" fmla="*/ 1846017 h 2774678"/>
              <a:gd name="connsiteX3603" fmla="*/ 1922757 w 4297871"/>
              <a:gd name="connsiteY3603" fmla="*/ 1845975 h 2774678"/>
              <a:gd name="connsiteX3604" fmla="*/ 1922752 w 4297871"/>
              <a:gd name="connsiteY3604" fmla="*/ 1846022 h 2774678"/>
              <a:gd name="connsiteX3605" fmla="*/ 1925256 w 4297871"/>
              <a:gd name="connsiteY3605" fmla="*/ 1844854 h 2774678"/>
              <a:gd name="connsiteX3606" fmla="*/ 1926718 w 4297871"/>
              <a:gd name="connsiteY3606" fmla="*/ 1846230 h 2774678"/>
              <a:gd name="connsiteX3607" fmla="*/ 1926077 w 4297871"/>
              <a:gd name="connsiteY3607" fmla="*/ 1849810 h 2774678"/>
              <a:gd name="connsiteX3608" fmla="*/ 1929741 w 4297871"/>
              <a:gd name="connsiteY3608" fmla="*/ 1853305 h 2774678"/>
              <a:gd name="connsiteX3609" fmla="*/ 1929787 w 4297871"/>
              <a:gd name="connsiteY3609" fmla="*/ 1853274 h 2774678"/>
              <a:gd name="connsiteX3610" fmla="*/ 1929825 w 4297871"/>
              <a:gd name="connsiteY3610" fmla="*/ 1853311 h 2774678"/>
              <a:gd name="connsiteX3611" fmla="*/ 1927439 w 4297871"/>
              <a:gd name="connsiteY3611" fmla="*/ 1854248 h 2774678"/>
              <a:gd name="connsiteX3612" fmla="*/ 1927422 w 4297871"/>
              <a:gd name="connsiteY3612" fmla="*/ 1854327 h 2774678"/>
              <a:gd name="connsiteX3613" fmla="*/ 1927404 w 4297871"/>
              <a:gd name="connsiteY3613" fmla="*/ 1854334 h 2774678"/>
              <a:gd name="connsiteX3614" fmla="*/ 1926465 w 4297871"/>
              <a:gd name="connsiteY3614" fmla="*/ 1858426 h 2774678"/>
              <a:gd name="connsiteX3615" fmla="*/ 1929235 w 4297871"/>
              <a:gd name="connsiteY3615" fmla="*/ 1863414 h 2774678"/>
              <a:gd name="connsiteX3616" fmla="*/ 1932156 w 4297871"/>
              <a:gd name="connsiteY3616" fmla="*/ 1872980 h 2774678"/>
              <a:gd name="connsiteX3617" fmla="*/ 1927783 w 4297871"/>
              <a:gd name="connsiteY3617" fmla="*/ 1874410 h 2774678"/>
              <a:gd name="connsiteX3618" fmla="*/ 1926630 w 4297871"/>
              <a:gd name="connsiteY3618" fmla="*/ 1876072 h 2774678"/>
              <a:gd name="connsiteX3619" fmla="*/ 1926638 w 4297871"/>
              <a:gd name="connsiteY3619" fmla="*/ 1876092 h 2774678"/>
              <a:gd name="connsiteX3620" fmla="*/ 1926591 w 4297871"/>
              <a:gd name="connsiteY3620" fmla="*/ 1876159 h 2774678"/>
              <a:gd name="connsiteX3621" fmla="*/ 1927533 w 4297871"/>
              <a:gd name="connsiteY3621" fmla="*/ 1878460 h 2774678"/>
              <a:gd name="connsiteX3622" fmla="*/ 1926817 w 4297871"/>
              <a:gd name="connsiteY3622" fmla="*/ 1883617 h 2774678"/>
              <a:gd name="connsiteX3623" fmla="*/ 1924967 w 4297871"/>
              <a:gd name="connsiteY3623" fmla="*/ 1883659 h 2774678"/>
              <a:gd name="connsiteX3624" fmla="*/ 1924917 w 4297871"/>
              <a:gd name="connsiteY3624" fmla="*/ 1883655 h 2774678"/>
              <a:gd name="connsiteX3625" fmla="*/ 1924924 w 4297871"/>
              <a:gd name="connsiteY3625" fmla="*/ 1883619 h 2774678"/>
              <a:gd name="connsiteX3626" fmla="*/ 1921557 w 4297871"/>
              <a:gd name="connsiteY3626" fmla="*/ 1883320 h 2774678"/>
              <a:gd name="connsiteX3627" fmla="*/ 1919128 w 4297871"/>
              <a:gd name="connsiteY3627" fmla="*/ 1888137 h 2774678"/>
              <a:gd name="connsiteX3628" fmla="*/ 1915767 w 4297871"/>
              <a:gd name="connsiteY3628" fmla="*/ 1888094 h 2774678"/>
              <a:gd name="connsiteX3629" fmla="*/ 1913461 w 4297871"/>
              <a:gd name="connsiteY3629" fmla="*/ 1885578 h 2774678"/>
              <a:gd name="connsiteX3630" fmla="*/ 1914270 w 4297871"/>
              <a:gd name="connsiteY3630" fmla="*/ 1880761 h 2774678"/>
              <a:gd name="connsiteX3631" fmla="*/ 1909284 w 4297871"/>
              <a:gd name="connsiteY3631" fmla="*/ 1873429 h 2774678"/>
              <a:gd name="connsiteX3632" fmla="*/ 1909271 w 4297871"/>
              <a:gd name="connsiteY3632" fmla="*/ 1873435 h 2774678"/>
              <a:gd name="connsiteX3633" fmla="*/ 1909240 w 4297871"/>
              <a:gd name="connsiteY3633" fmla="*/ 1873388 h 2774678"/>
              <a:gd name="connsiteX3634" fmla="*/ 1906128 w 4297871"/>
              <a:gd name="connsiteY3634" fmla="*/ 1874752 h 2774678"/>
              <a:gd name="connsiteX3635" fmla="*/ 1903573 w 4297871"/>
              <a:gd name="connsiteY3635" fmla="*/ 1875008 h 2774678"/>
              <a:gd name="connsiteX3636" fmla="*/ 1903508 w 4297871"/>
              <a:gd name="connsiteY3636" fmla="*/ 1875071 h 2774678"/>
              <a:gd name="connsiteX3637" fmla="*/ 1903501 w 4297871"/>
              <a:gd name="connsiteY3637" fmla="*/ 1875073 h 2774678"/>
              <a:gd name="connsiteX3638" fmla="*/ 1903523 w 4297871"/>
              <a:gd name="connsiteY3638" fmla="*/ 1875050 h 2774678"/>
              <a:gd name="connsiteX3639" fmla="*/ 1900332 w 4297871"/>
              <a:gd name="connsiteY3639" fmla="*/ 1875713 h 2774678"/>
              <a:gd name="connsiteX3640" fmla="*/ 1900462 w 4297871"/>
              <a:gd name="connsiteY3640" fmla="*/ 1871341 h 2774678"/>
              <a:gd name="connsiteX3641" fmla="*/ 1898542 w 4297871"/>
              <a:gd name="connsiteY3641" fmla="*/ 1868187 h 2774678"/>
              <a:gd name="connsiteX3642" fmla="*/ 1898926 w 4297871"/>
              <a:gd name="connsiteY3642" fmla="*/ 1864691 h 2774678"/>
              <a:gd name="connsiteX3643" fmla="*/ 1896326 w 4297871"/>
              <a:gd name="connsiteY3643" fmla="*/ 1859619 h 2774678"/>
              <a:gd name="connsiteX3644" fmla="*/ 1893001 w 4297871"/>
              <a:gd name="connsiteY3644" fmla="*/ 1855314 h 2774678"/>
              <a:gd name="connsiteX3645" fmla="*/ 1883453 w 4297871"/>
              <a:gd name="connsiteY3645" fmla="*/ 1855314 h 2774678"/>
              <a:gd name="connsiteX3646" fmla="*/ 1883453 w 4297871"/>
              <a:gd name="connsiteY3646" fmla="*/ 1855315 h 2774678"/>
              <a:gd name="connsiteX3647" fmla="*/ 1883362 w 4297871"/>
              <a:gd name="connsiteY3647" fmla="*/ 1855315 h 2774678"/>
              <a:gd name="connsiteX3648" fmla="*/ 1880591 w 4297871"/>
              <a:gd name="connsiteY3648" fmla="*/ 1857574 h 2774678"/>
              <a:gd name="connsiteX3649" fmla="*/ 1877310 w 4297871"/>
              <a:gd name="connsiteY3649" fmla="*/ 1857829 h 2774678"/>
              <a:gd name="connsiteX3650" fmla="*/ 1875262 w 4297871"/>
              <a:gd name="connsiteY3650" fmla="*/ 1860430 h 2774678"/>
              <a:gd name="connsiteX3651" fmla="*/ 1873899 w 4297871"/>
              <a:gd name="connsiteY3651" fmla="*/ 1863754 h 2774678"/>
              <a:gd name="connsiteX3652" fmla="*/ 1867562 w 4297871"/>
              <a:gd name="connsiteY3652" fmla="*/ 1868992 h 2774678"/>
              <a:gd name="connsiteX3653" fmla="*/ 1862354 w 4297871"/>
              <a:gd name="connsiteY3653" fmla="*/ 1861921 h 2774678"/>
              <a:gd name="connsiteX3654" fmla="*/ 1857708 w 4297871"/>
              <a:gd name="connsiteY3654" fmla="*/ 1857190 h 2774678"/>
              <a:gd name="connsiteX3655" fmla="*/ 1854640 w 4297871"/>
              <a:gd name="connsiteY3655" fmla="*/ 1855612 h 2774678"/>
              <a:gd name="connsiteX3656" fmla="*/ 1851657 w 4297871"/>
              <a:gd name="connsiteY3656" fmla="*/ 1853225 h 2774678"/>
              <a:gd name="connsiteX3657" fmla="*/ 1850293 w 4297871"/>
              <a:gd name="connsiteY3657" fmla="*/ 1847897 h 2774678"/>
              <a:gd name="connsiteX3658" fmla="*/ 1848544 w 4297871"/>
              <a:gd name="connsiteY3658" fmla="*/ 1845212 h 2774678"/>
              <a:gd name="connsiteX3659" fmla="*/ 1845069 w 4297871"/>
              <a:gd name="connsiteY3659" fmla="*/ 1843220 h 2774678"/>
              <a:gd name="connsiteX3660" fmla="*/ 1850332 w 4297871"/>
              <a:gd name="connsiteY3660" fmla="*/ 1837453 h 2774678"/>
              <a:gd name="connsiteX3661" fmla="*/ 1853956 w 4297871"/>
              <a:gd name="connsiteY3661" fmla="*/ 1837666 h 2774678"/>
              <a:gd name="connsiteX3662" fmla="*/ 1857067 w 4297871"/>
              <a:gd name="connsiteY3662" fmla="*/ 1835620 h 2774678"/>
              <a:gd name="connsiteX3663" fmla="*/ 1859707 w 4297871"/>
              <a:gd name="connsiteY3663" fmla="*/ 1835577 h 2774678"/>
              <a:gd name="connsiteX3664" fmla="*/ 1861585 w 4297871"/>
              <a:gd name="connsiteY3664" fmla="*/ 1833958 h 2774678"/>
              <a:gd name="connsiteX3665" fmla="*/ 1861567 w 4297871"/>
              <a:gd name="connsiteY3665" fmla="*/ 1833886 h 2774678"/>
              <a:gd name="connsiteX3666" fmla="*/ 1861629 w 4297871"/>
              <a:gd name="connsiteY3666" fmla="*/ 1833831 h 2774678"/>
              <a:gd name="connsiteX3667" fmla="*/ 1860622 w 4297871"/>
              <a:gd name="connsiteY3667" fmla="*/ 1829890 h 2774678"/>
              <a:gd name="connsiteX3668" fmla="*/ 1861883 w 4297871"/>
              <a:gd name="connsiteY3668" fmla="*/ 1828672 h 2774678"/>
              <a:gd name="connsiteX3669" fmla="*/ 1861888 w 4297871"/>
              <a:gd name="connsiteY3669" fmla="*/ 1828585 h 2774678"/>
              <a:gd name="connsiteX3670" fmla="*/ 1861928 w 4297871"/>
              <a:gd name="connsiteY3670" fmla="*/ 1828546 h 2774678"/>
              <a:gd name="connsiteX3671" fmla="*/ 1840014 w 4297871"/>
              <a:gd name="connsiteY3671" fmla="*/ 1824026 h 2774678"/>
              <a:gd name="connsiteX3672" fmla="*/ 1862095 w 4297871"/>
              <a:gd name="connsiteY3672" fmla="*/ 1824538 h 2774678"/>
              <a:gd name="connsiteX3673" fmla="*/ 1861888 w 4297871"/>
              <a:gd name="connsiteY3673" fmla="*/ 1828585 h 2774678"/>
              <a:gd name="connsiteX3674" fmla="*/ 1860606 w 4297871"/>
              <a:gd name="connsiteY3674" fmla="*/ 1829824 h 2774678"/>
              <a:gd name="connsiteX3675" fmla="*/ 1860622 w 4297871"/>
              <a:gd name="connsiteY3675" fmla="*/ 1829890 h 2774678"/>
              <a:gd name="connsiteX3676" fmla="*/ 1860561 w 4297871"/>
              <a:gd name="connsiteY3676" fmla="*/ 1829950 h 2774678"/>
              <a:gd name="connsiteX3677" fmla="*/ 1861567 w 4297871"/>
              <a:gd name="connsiteY3677" fmla="*/ 1833886 h 2774678"/>
              <a:gd name="connsiteX3678" fmla="*/ 1859754 w 4297871"/>
              <a:gd name="connsiteY3678" fmla="*/ 1835451 h 2774678"/>
              <a:gd name="connsiteX3679" fmla="*/ 1857111 w 4297871"/>
              <a:gd name="connsiteY3679" fmla="*/ 1835494 h 2774678"/>
              <a:gd name="connsiteX3680" fmla="*/ 1854000 w 4297871"/>
              <a:gd name="connsiteY3680" fmla="*/ 1837540 h 2774678"/>
              <a:gd name="connsiteX3681" fmla="*/ 1850376 w 4297871"/>
              <a:gd name="connsiteY3681" fmla="*/ 1837327 h 2774678"/>
              <a:gd name="connsiteX3682" fmla="*/ 1845048 w 4297871"/>
              <a:gd name="connsiteY3682" fmla="*/ 1843208 h 2774678"/>
              <a:gd name="connsiteX3683" fmla="*/ 1845069 w 4297871"/>
              <a:gd name="connsiteY3683" fmla="*/ 1843220 h 2774678"/>
              <a:gd name="connsiteX3684" fmla="*/ 1845003 w 4297871"/>
              <a:gd name="connsiteY3684" fmla="*/ 1843292 h 2774678"/>
              <a:gd name="connsiteX3685" fmla="*/ 1838607 w 4297871"/>
              <a:gd name="connsiteY3685" fmla="*/ 1838220 h 2774678"/>
              <a:gd name="connsiteX3686" fmla="*/ 1833578 w 4297871"/>
              <a:gd name="connsiteY3686" fmla="*/ 1837410 h 2774678"/>
              <a:gd name="connsiteX3687" fmla="*/ 1830852 w 4297871"/>
              <a:gd name="connsiteY3687" fmla="*/ 1834000 h 2774678"/>
              <a:gd name="connsiteX3688" fmla="*/ 1830937 w 4297871"/>
              <a:gd name="connsiteY3688" fmla="*/ 1832167 h 2774678"/>
              <a:gd name="connsiteX3689" fmla="*/ 1827314 w 4297871"/>
              <a:gd name="connsiteY3689" fmla="*/ 1829567 h 2774678"/>
              <a:gd name="connsiteX3690" fmla="*/ 1826546 w 4297871"/>
              <a:gd name="connsiteY3690" fmla="*/ 1826967 h 2774678"/>
              <a:gd name="connsiteX3691" fmla="*/ 1832855 w 4297871"/>
              <a:gd name="connsiteY3691" fmla="*/ 1825006 h 2774678"/>
              <a:gd name="connsiteX3692" fmla="*/ 1836819 w 4297871"/>
              <a:gd name="connsiteY3692" fmla="*/ 1825390 h 2774678"/>
              <a:gd name="connsiteX3693" fmla="*/ 2540811 w 4297871"/>
              <a:gd name="connsiteY3693" fmla="*/ 1823311 h 2774678"/>
              <a:gd name="connsiteX3694" fmla="*/ 2543520 w 4297871"/>
              <a:gd name="connsiteY3694" fmla="*/ 1826925 h 2774678"/>
              <a:gd name="connsiteX3695" fmla="*/ 2543137 w 4297871"/>
              <a:gd name="connsiteY3695" fmla="*/ 1831954 h 2774678"/>
              <a:gd name="connsiteX3696" fmla="*/ 2536318 w 4297871"/>
              <a:gd name="connsiteY3696" fmla="*/ 1834853 h 2774678"/>
              <a:gd name="connsiteX3697" fmla="*/ 2541432 w 4297871"/>
              <a:gd name="connsiteY3697" fmla="*/ 1838178 h 2774678"/>
              <a:gd name="connsiteX3698" fmla="*/ 2537041 w 4297871"/>
              <a:gd name="connsiteY3698" fmla="*/ 1844657 h 2774678"/>
              <a:gd name="connsiteX3699" fmla="*/ 2537024 w 4297871"/>
              <a:gd name="connsiteY3699" fmla="*/ 1844643 h 2774678"/>
              <a:gd name="connsiteX3700" fmla="*/ 2537041 w 4297871"/>
              <a:gd name="connsiteY3700" fmla="*/ 1844616 h 2774678"/>
              <a:gd name="connsiteX3701" fmla="*/ 2534398 w 4297871"/>
              <a:gd name="connsiteY3701" fmla="*/ 1842442 h 2774678"/>
              <a:gd name="connsiteX3702" fmla="*/ 2531542 w 4297871"/>
              <a:gd name="connsiteY3702" fmla="*/ 1843294 h 2774678"/>
              <a:gd name="connsiteX3703" fmla="*/ 2524849 w 4297871"/>
              <a:gd name="connsiteY3703" fmla="*/ 1843081 h 2774678"/>
              <a:gd name="connsiteX3704" fmla="*/ 2524636 w 4297871"/>
              <a:gd name="connsiteY3704" fmla="*/ 1839415 h 2774678"/>
              <a:gd name="connsiteX3705" fmla="*/ 2523707 w 4297871"/>
              <a:gd name="connsiteY3705" fmla="*/ 1836121 h 2774678"/>
              <a:gd name="connsiteX3706" fmla="*/ 2527750 w 4297871"/>
              <a:gd name="connsiteY3706" fmla="*/ 1830420 h 2774678"/>
              <a:gd name="connsiteX3707" fmla="*/ 2531927 w 4297871"/>
              <a:gd name="connsiteY3707" fmla="*/ 1825049 h 2774678"/>
              <a:gd name="connsiteX3708" fmla="*/ 2531979 w 4297871"/>
              <a:gd name="connsiteY3708" fmla="*/ 1825060 h 2774678"/>
              <a:gd name="connsiteX3709" fmla="*/ 2532010 w 4297871"/>
              <a:gd name="connsiteY3709" fmla="*/ 1825090 h 2774678"/>
              <a:gd name="connsiteX3710" fmla="*/ 2537253 w 4297871"/>
              <a:gd name="connsiteY3710" fmla="*/ 1826241 h 2774678"/>
              <a:gd name="connsiteX3711" fmla="*/ 2199009 w 4297871"/>
              <a:gd name="connsiteY3711" fmla="*/ 1821285 h 2774678"/>
              <a:gd name="connsiteX3712" fmla="*/ 2203740 w 4297871"/>
              <a:gd name="connsiteY3712" fmla="*/ 1829016 h 2774678"/>
              <a:gd name="connsiteX3713" fmla="*/ 2204551 w 4297871"/>
              <a:gd name="connsiteY3713" fmla="*/ 1837072 h 2774678"/>
              <a:gd name="connsiteX3714" fmla="*/ 2204124 w 4297871"/>
              <a:gd name="connsiteY3714" fmla="*/ 1845128 h 2774678"/>
              <a:gd name="connsiteX3715" fmla="*/ 2210566 w 4297871"/>
              <a:gd name="connsiteY3715" fmla="*/ 1855991 h 2774678"/>
              <a:gd name="connsiteX3716" fmla="*/ 2203999 w 4297871"/>
              <a:gd name="connsiteY3716" fmla="*/ 1855865 h 2774678"/>
              <a:gd name="connsiteX3717" fmla="*/ 2200632 w 4297871"/>
              <a:gd name="connsiteY3717" fmla="*/ 1856718 h 2774678"/>
              <a:gd name="connsiteX3718" fmla="*/ 2195176 w 4297871"/>
              <a:gd name="connsiteY3718" fmla="*/ 1855524 h 2774678"/>
              <a:gd name="connsiteX3719" fmla="*/ 2192575 w 4297871"/>
              <a:gd name="connsiteY3719" fmla="*/ 1861193 h 2774678"/>
              <a:gd name="connsiteX3720" fmla="*/ 2192586 w 4297871"/>
              <a:gd name="connsiteY3720" fmla="*/ 1861204 h 2774678"/>
              <a:gd name="connsiteX3721" fmla="*/ 2192530 w 4297871"/>
              <a:gd name="connsiteY3721" fmla="*/ 1861325 h 2774678"/>
              <a:gd name="connsiteX3722" fmla="*/ 2199606 w 4297871"/>
              <a:gd name="connsiteY3722" fmla="*/ 1868358 h 2774678"/>
              <a:gd name="connsiteX3723" fmla="*/ 2204806 w 4297871"/>
              <a:gd name="connsiteY3723" fmla="*/ 1870404 h 2774678"/>
              <a:gd name="connsiteX3724" fmla="*/ 2206468 w 4297871"/>
              <a:gd name="connsiteY3724" fmla="*/ 1875391 h 2774678"/>
              <a:gd name="connsiteX3725" fmla="*/ 2210249 w 4297871"/>
              <a:gd name="connsiteY3725" fmla="*/ 1883631 h 2774678"/>
              <a:gd name="connsiteX3726" fmla="*/ 2208432 w 4297871"/>
              <a:gd name="connsiteY3726" fmla="*/ 1886768 h 2774678"/>
              <a:gd name="connsiteX3727" fmla="*/ 2208464 w 4297871"/>
              <a:gd name="connsiteY3727" fmla="*/ 1886765 h 2774678"/>
              <a:gd name="connsiteX3728" fmla="*/ 2208387 w 4297871"/>
              <a:gd name="connsiteY3728" fmla="*/ 1886900 h 2774678"/>
              <a:gd name="connsiteX3729" fmla="*/ 2202376 w 4297871"/>
              <a:gd name="connsiteY3729" fmla="*/ 1899006 h 2774678"/>
              <a:gd name="connsiteX3730" fmla="*/ 2199520 w 4297871"/>
              <a:gd name="connsiteY3730" fmla="*/ 1901179 h 2774678"/>
              <a:gd name="connsiteX3731" fmla="*/ 2198583 w 4297871"/>
              <a:gd name="connsiteY3731" fmla="*/ 1910429 h 2774678"/>
              <a:gd name="connsiteX3732" fmla="*/ 2199777 w 4297871"/>
              <a:gd name="connsiteY3732" fmla="*/ 1915459 h 2774678"/>
              <a:gd name="connsiteX3733" fmla="*/ 2198795 w 4297871"/>
              <a:gd name="connsiteY3733" fmla="*/ 1918997 h 2774678"/>
              <a:gd name="connsiteX3734" fmla="*/ 2204422 w 4297871"/>
              <a:gd name="connsiteY3734" fmla="*/ 1925220 h 2774678"/>
              <a:gd name="connsiteX3735" fmla="*/ 2205445 w 4297871"/>
              <a:gd name="connsiteY3735" fmla="*/ 1929483 h 2774678"/>
              <a:gd name="connsiteX3736" fmla="*/ 2209878 w 4297871"/>
              <a:gd name="connsiteY3736" fmla="*/ 1935620 h 2774678"/>
              <a:gd name="connsiteX3737" fmla="*/ 2215334 w 4297871"/>
              <a:gd name="connsiteY3737" fmla="*/ 1939456 h 2774678"/>
              <a:gd name="connsiteX3738" fmla="*/ 2215889 w 4297871"/>
              <a:gd name="connsiteY3738" fmla="*/ 1944870 h 2774678"/>
              <a:gd name="connsiteX3739" fmla="*/ 2217152 w 4297871"/>
              <a:gd name="connsiteY3739" fmla="*/ 1948282 h 2774678"/>
              <a:gd name="connsiteX3740" fmla="*/ 2217126 w 4297871"/>
              <a:gd name="connsiteY3740" fmla="*/ 1948327 h 2774678"/>
              <a:gd name="connsiteX3741" fmla="*/ 2216276 w 4297871"/>
              <a:gd name="connsiteY3741" fmla="*/ 1954747 h 2774678"/>
              <a:gd name="connsiteX3742" fmla="*/ 2206810 w 4297871"/>
              <a:gd name="connsiteY3742" fmla="*/ 1951946 h 2774678"/>
              <a:gd name="connsiteX3743" fmla="*/ 2197134 w 4297871"/>
              <a:gd name="connsiteY3743" fmla="*/ 1948792 h 2774678"/>
              <a:gd name="connsiteX3744" fmla="*/ 2182164 w 4297871"/>
              <a:gd name="connsiteY3744" fmla="*/ 1948282 h 2774678"/>
              <a:gd name="connsiteX3745" fmla="*/ 2182171 w 4297871"/>
              <a:gd name="connsiteY3745" fmla="*/ 1948243 h 2774678"/>
              <a:gd name="connsiteX3746" fmla="*/ 2180680 w 4297871"/>
              <a:gd name="connsiteY3746" fmla="*/ 1947603 h 2774678"/>
              <a:gd name="connsiteX3747" fmla="*/ 2173603 w 4297871"/>
              <a:gd name="connsiteY3747" fmla="*/ 1949137 h 2774678"/>
              <a:gd name="connsiteX3748" fmla="*/ 2166357 w 4297871"/>
              <a:gd name="connsiteY3748" fmla="*/ 1947560 h 2774678"/>
              <a:gd name="connsiteX3749" fmla="*/ 2160688 w 4297871"/>
              <a:gd name="connsiteY3749" fmla="*/ 1948327 h 2774678"/>
              <a:gd name="connsiteX3750" fmla="*/ 2160688 w 4297871"/>
              <a:gd name="connsiteY3750" fmla="*/ 1948354 h 2774678"/>
              <a:gd name="connsiteX3751" fmla="*/ 2160604 w 4297871"/>
              <a:gd name="connsiteY3751" fmla="*/ 1948366 h 2774678"/>
              <a:gd name="connsiteX3752" fmla="*/ 2160602 w 4297871"/>
              <a:gd name="connsiteY3752" fmla="*/ 1948366 h 2774678"/>
              <a:gd name="connsiteX3753" fmla="*/ 2160602 w 4297871"/>
              <a:gd name="connsiteY3753" fmla="*/ 1948326 h 2774678"/>
              <a:gd name="connsiteX3754" fmla="*/ 2141173 w 4297871"/>
              <a:gd name="connsiteY3754" fmla="*/ 1948070 h 2774678"/>
              <a:gd name="connsiteX3755" fmla="*/ 2142915 w 4297871"/>
              <a:gd name="connsiteY3755" fmla="*/ 1938732 h 2774678"/>
              <a:gd name="connsiteX3756" fmla="*/ 2138225 w 4297871"/>
              <a:gd name="connsiteY3756" fmla="*/ 1930889 h 2774678"/>
              <a:gd name="connsiteX3757" fmla="*/ 2132770 w 4297871"/>
              <a:gd name="connsiteY3757" fmla="*/ 1928886 h 2774678"/>
              <a:gd name="connsiteX3758" fmla="*/ 2130340 w 4297871"/>
              <a:gd name="connsiteY3758" fmla="*/ 1923557 h 2774678"/>
              <a:gd name="connsiteX3759" fmla="*/ 2127271 w 4297871"/>
              <a:gd name="connsiteY3759" fmla="*/ 1921852 h 2774678"/>
              <a:gd name="connsiteX3760" fmla="*/ 2127399 w 4297871"/>
              <a:gd name="connsiteY3760" fmla="*/ 1918570 h 2774678"/>
              <a:gd name="connsiteX3761" fmla="*/ 2128514 w 4297871"/>
              <a:gd name="connsiteY3761" fmla="*/ 1915505 h 2774678"/>
              <a:gd name="connsiteX3762" fmla="*/ 2130466 w 4297871"/>
              <a:gd name="connsiteY3762" fmla="*/ 1910301 h 2774678"/>
              <a:gd name="connsiteX3763" fmla="*/ 2136135 w 4297871"/>
              <a:gd name="connsiteY3763" fmla="*/ 1898792 h 2774678"/>
              <a:gd name="connsiteX3764" fmla="*/ 2139587 w 4297871"/>
              <a:gd name="connsiteY3764" fmla="*/ 1898664 h 2774678"/>
              <a:gd name="connsiteX3765" fmla="*/ 2146704 w 4297871"/>
              <a:gd name="connsiteY3765" fmla="*/ 1891674 h 2774678"/>
              <a:gd name="connsiteX3766" fmla="*/ 2151224 w 4297871"/>
              <a:gd name="connsiteY3766" fmla="*/ 1891460 h 2774678"/>
              <a:gd name="connsiteX3767" fmla="*/ 2157916 w 4297871"/>
              <a:gd name="connsiteY3767" fmla="*/ 1896362 h 2774678"/>
              <a:gd name="connsiteX3768" fmla="*/ 2166142 w 4297871"/>
              <a:gd name="connsiteY3768" fmla="*/ 1892313 h 2774678"/>
              <a:gd name="connsiteX3769" fmla="*/ 2167250 w 4297871"/>
              <a:gd name="connsiteY3769" fmla="*/ 1887325 h 2774678"/>
              <a:gd name="connsiteX3770" fmla="*/ 2169937 w 4297871"/>
              <a:gd name="connsiteY3770" fmla="*/ 1882509 h 2774678"/>
              <a:gd name="connsiteX3771" fmla="*/ 2171769 w 4297871"/>
              <a:gd name="connsiteY3771" fmla="*/ 1876456 h 2774678"/>
              <a:gd name="connsiteX3772" fmla="*/ 2178162 w 4297871"/>
              <a:gd name="connsiteY3772" fmla="*/ 1871512 h 2774678"/>
              <a:gd name="connsiteX3773" fmla="*/ 2180592 w 4297871"/>
              <a:gd name="connsiteY3773" fmla="*/ 1863073 h 2774678"/>
              <a:gd name="connsiteX3774" fmla="*/ 2183108 w 4297871"/>
              <a:gd name="connsiteY3774" fmla="*/ 1860387 h 2774678"/>
              <a:gd name="connsiteX3775" fmla="*/ 2184813 w 4297871"/>
              <a:gd name="connsiteY3775" fmla="*/ 1854121 h 2774678"/>
              <a:gd name="connsiteX3776" fmla="*/ 2187967 w 4297871"/>
              <a:gd name="connsiteY3776" fmla="*/ 1846406 h 2774678"/>
              <a:gd name="connsiteX3777" fmla="*/ 2198025 w 4297871"/>
              <a:gd name="connsiteY3777" fmla="*/ 1837028 h 2774678"/>
              <a:gd name="connsiteX3778" fmla="*/ 2198665 w 4297871"/>
              <a:gd name="connsiteY3778" fmla="*/ 1832979 h 2774678"/>
              <a:gd name="connsiteX3779" fmla="*/ 2199944 w 4297871"/>
              <a:gd name="connsiteY3779" fmla="*/ 1830805 h 2774678"/>
              <a:gd name="connsiteX3780" fmla="*/ 2199883 w 4297871"/>
              <a:gd name="connsiteY3780" fmla="*/ 1830743 h 2774678"/>
              <a:gd name="connsiteX3781" fmla="*/ 2199947 w 4297871"/>
              <a:gd name="connsiteY3781" fmla="*/ 1830635 h 2774678"/>
              <a:gd name="connsiteX3782" fmla="*/ 2195259 w 4297871"/>
              <a:gd name="connsiteY3782" fmla="*/ 1825821 h 2774678"/>
              <a:gd name="connsiteX3783" fmla="*/ 2195639 w 4297871"/>
              <a:gd name="connsiteY3783" fmla="*/ 1821976 h 2774678"/>
              <a:gd name="connsiteX3784" fmla="*/ 2199007 w 4297871"/>
              <a:gd name="connsiteY3784" fmla="*/ 1821295 h 2774678"/>
              <a:gd name="connsiteX3785" fmla="*/ 3463966 w 4297871"/>
              <a:gd name="connsiteY3785" fmla="*/ 1813839 h 2774678"/>
              <a:gd name="connsiteX3786" fmla="*/ 3474196 w 4297871"/>
              <a:gd name="connsiteY3786" fmla="*/ 1814307 h 2774678"/>
              <a:gd name="connsiteX3787" fmla="*/ 3478331 w 4297871"/>
              <a:gd name="connsiteY3787" fmla="*/ 1818655 h 2774678"/>
              <a:gd name="connsiteX3788" fmla="*/ 3475177 w 4297871"/>
              <a:gd name="connsiteY3788" fmla="*/ 1829183 h 2774678"/>
              <a:gd name="connsiteX3789" fmla="*/ 3470062 w 4297871"/>
              <a:gd name="connsiteY3789" fmla="*/ 1823131 h 2774678"/>
              <a:gd name="connsiteX3790" fmla="*/ 2090824 w 4297871"/>
              <a:gd name="connsiteY3790" fmla="*/ 1809067 h 2774678"/>
              <a:gd name="connsiteX3791" fmla="*/ 2102802 w 4297871"/>
              <a:gd name="connsiteY3791" fmla="*/ 1813627 h 2774678"/>
              <a:gd name="connsiteX3792" fmla="*/ 2107277 w 4297871"/>
              <a:gd name="connsiteY3792" fmla="*/ 1818231 h 2774678"/>
              <a:gd name="connsiteX3793" fmla="*/ 2113373 w 4297871"/>
              <a:gd name="connsiteY3793" fmla="*/ 1818444 h 2774678"/>
              <a:gd name="connsiteX3794" fmla="*/ 2119042 w 4297871"/>
              <a:gd name="connsiteY3794" fmla="*/ 1815460 h 2774678"/>
              <a:gd name="connsiteX3795" fmla="*/ 2133493 w 4297871"/>
              <a:gd name="connsiteY3795" fmla="*/ 1821769 h 2774678"/>
              <a:gd name="connsiteX3796" fmla="*/ 2139587 w 4297871"/>
              <a:gd name="connsiteY3796" fmla="*/ 1821470 h 2774678"/>
              <a:gd name="connsiteX3797" fmla="*/ 2146620 w 4297871"/>
              <a:gd name="connsiteY3797" fmla="*/ 1816270 h 2774678"/>
              <a:gd name="connsiteX3798" fmla="*/ 2153611 w 4297871"/>
              <a:gd name="connsiteY3798" fmla="*/ 1816654 h 2774678"/>
              <a:gd name="connsiteX3799" fmla="*/ 2157063 w 4297871"/>
              <a:gd name="connsiteY3799" fmla="*/ 1814949 h 2774678"/>
              <a:gd name="connsiteX3800" fmla="*/ 2163500 w 4297871"/>
              <a:gd name="connsiteY3800" fmla="*/ 1815673 h 2774678"/>
              <a:gd name="connsiteX3801" fmla="*/ 2172749 w 4297871"/>
              <a:gd name="connsiteY3801" fmla="*/ 1819211 h 2774678"/>
              <a:gd name="connsiteX3802" fmla="*/ 2182085 w 4297871"/>
              <a:gd name="connsiteY3802" fmla="*/ 1812391 h 2774678"/>
              <a:gd name="connsiteX3803" fmla="*/ 2184897 w 4297871"/>
              <a:gd name="connsiteY3803" fmla="*/ 1812860 h 2774678"/>
              <a:gd name="connsiteX3804" fmla="*/ 2192997 w 4297871"/>
              <a:gd name="connsiteY3804" fmla="*/ 1826202 h 2774678"/>
              <a:gd name="connsiteX3805" fmla="*/ 2195212 w 4297871"/>
              <a:gd name="connsiteY3805" fmla="*/ 1825946 h 2774678"/>
              <a:gd name="connsiteX3806" fmla="*/ 2199883 w 4297871"/>
              <a:gd name="connsiteY3806" fmla="*/ 1830743 h 2774678"/>
              <a:gd name="connsiteX3807" fmla="*/ 2198668 w 4297871"/>
              <a:gd name="connsiteY3807" fmla="*/ 1832809 h 2774678"/>
              <a:gd name="connsiteX3808" fmla="*/ 2198029 w 4297871"/>
              <a:gd name="connsiteY3808" fmla="*/ 1836859 h 2774678"/>
              <a:gd name="connsiteX3809" fmla="*/ 2187969 w 4297871"/>
              <a:gd name="connsiteY3809" fmla="*/ 1846236 h 2774678"/>
              <a:gd name="connsiteX3810" fmla="*/ 2184814 w 4297871"/>
              <a:gd name="connsiteY3810" fmla="*/ 1853951 h 2774678"/>
              <a:gd name="connsiteX3811" fmla="*/ 2183110 w 4297871"/>
              <a:gd name="connsiteY3811" fmla="*/ 1860217 h 2774678"/>
              <a:gd name="connsiteX3812" fmla="*/ 2180595 w 4297871"/>
              <a:gd name="connsiteY3812" fmla="*/ 1862902 h 2774678"/>
              <a:gd name="connsiteX3813" fmla="*/ 2178165 w 4297871"/>
              <a:gd name="connsiteY3813" fmla="*/ 1871342 h 2774678"/>
              <a:gd name="connsiteX3814" fmla="*/ 2171772 w 4297871"/>
              <a:gd name="connsiteY3814" fmla="*/ 1876286 h 2774678"/>
              <a:gd name="connsiteX3815" fmla="*/ 2169939 w 4297871"/>
              <a:gd name="connsiteY3815" fmla="*/ 1882339 h 2774678"/>
              <a:gd name="connsiteX3816" fmla="*/ 2167253 w 4297871"/>
              <a:gd name="connsiteY3816" fmla="*/ 1887156 h 2774678"/>
              <a:gd name="connsiteX3817" fmla="*/ 2166145 w 4297871"/>
              <a:gd name="connsiteY3817" fmla="*/ 1892143 h 2774678"/>
              <a:gd name="connsiteX3818" fmla="*/ 2157918 w 4297871"/>
              <a:gd name="connsiteY3818" fmla="*/ 1896192 h 2774678"/>
              <a:gd name="connsiteX3819" fmla="*/ 2151226 w 4297871"/>
              <a:gd name="connsiteY3819" fmla="*/ 1891291 h 2774678"/>
              <a:gd name="connsiteX3820" fmla="*/ 2146709 w 4297871"/>
              <a:gd name="connsiteY3820" fmla="*/ 1891504 h 2774678"/>
              <a:gd name="connsiteX3821" fmla="*/ 2139589 w 4297871"/>
              <a:gd name="connsiteY3821" fmla="*/ 1898494 h 2774678"/>
              <a:gd name="connsiteX3822" fmla="*/ 2136137 w 4297871"/>
              <a:gd name="connsiteY3822" fmla="*/ 1898622 h 2774678"/>
              <a:gd name="connsiteX3823" fmla="*/ 2130468 w 4297871"/>
              <a:gd name="connsiteY3823" fmla="*/ 1910131 h 2774678"/>
              <a:gd name="connsiteX3824" fmla="*/ 2128514 w 4297871"/>
              <a:gd name="connsiteY3824" fmla="*/ 1915505 h 2774678"/>
              <a:gd name="connsiteX3825" fmla="*/ 2127397 w 4297871"/>
              <a:gd name="connsiteY3825" fmla="*/ 1918485 h 2774678"/>
              <a:gd name="connsiteX3826" fmla="*/ 2114991 w 4297871"/>
              <a:gd name="connsiteY3826" fmla="*/ 1922790 h 2774678"/>
              <a:gd name="connsiteX3827" fmla="*/ 2110432 w 4297871"/>
              <a:gd name="connsiteY3827" fmla="*/ 1922150 h 2774678"/>
              <a:gd name="connsiteX3828" fmla="*/ 2105829 w 4297871"/>
              <a:gd name="connsiteY3828" fmla="*/ 1924836 h 2774678"/>
              <a:gd name="connsiteX3829" fmla="*/ 2096281 w 4297871"/>
              <a:gd name="connsiteY3829" fmla="*/ 1924580 h 2774678"/>
              <a:gd name="connsiteX3830" fmla="*/ 2089886 w 4297871"/>
              <a:gd name="connsiteY3830" fmla="*/ 1917121 h 2774678"/>
              <a:gd name="connsiteX3831" fmla="*/ 2085964 w 4297871"/>
              <a:gd name="connsiteY3831" fmla="*/ 1908511 h 2774678"/>
              <a:gd name="connsiteX3832" fmla="*/ 2077525 w 4297871"/>
              <a:gd name="connsiteY3832" fmla="*/ 1900625 h 2774678"/>
              <a:gd name="connsiteX3833" fmla="*/ 2068531 w 4297871"/>
              <a:gd name="connsiteY3833" fmla="*/ 1900795 h 2774678"/>
              <a:gd name="connsiteX3834" fmla="*/ 2058004 w 4297871"/>
              <a:gd name="connsiteY3834" fmla="*/ 1900795 h 2774678"/>
              <a:gd name="connsiteX3835" fmla="*/ 2058685 w 4297871"/>
              <a:gd name="connsiteY3835" fmla="*/ 1881529 h 2774678"/>
              <a:gd name="connsiteX3836" fmla="*/ 2058681 w 4297871"/>
              <a:gd name="connsiteY3836" fmla="*/ 1881448 h 2774678"/>
              <a:gd name="connsiteX3837" fmla="*/ 2058682 w 4297871"/>
              <a:gd name="connsiteY3837" fmla="*/ 1881444 h 2774678"/>
              <a:gd name="connsiteX3838" fmla="*/ 2058386 w 4297871"/>
              <a:gd name="connsiteY3838" fmla="*/ 1873898 h 2774678"/>
              <a:gd name="connsiteX3839" fmla="*/ 2060646 w 4297871"/>
              <a:gd name="connsiteY3839" fmla="*/ 1866312 h 2774678"/>
              <a:gd name="connsiteX3840" fmla="*/ 2064312 w 4297871"/>
              <a:gd name="connsiteY3840" fmla="*/ 1862646 h 2774678"/>
              <a:gd name="connsiteX3841" fmla="*/ 2070108 w 4297871"/>
              <a:gd name="connsiteY3841" fmla="*/ 1855186 h 2774678"/>
              <a:gd name="connsiteX3842" fmla="*/ 2070085 w 4297871"/>
              <a:gd name="connsiteY3842" fmla="*/ 1855127 h 2774678"/>
              <a:gd name="connsiteX3843" fmla="*/ 2070105 w 4297871"/>
              <a:gd name="connsiteY3843" fmla="*/ 1855102 h 2774678"/>
              <a:gd name="connsiteX3844" fmla="*/ 2068846 w 4297871"/>
              <a:gd name="connsiteY3844" fmla="*/ 1851913 h 2774678"/>
              <a:gd name="connsiteX3845" fmla="*/ 2071174 w 4297871"/>
              <a:gd name="connsiteY3845" fmla="*/ 1847088 h 2774678"/>
              <a:gd name="connsiteX3846" fmla="*/ 2071154 w 4297871"/>
              <a:gd name="connsiteY3846" fmla="*/ 1847035 h 2774678"/>
              <a:gd name="connsiteX3847" fmla="*/ 2071171 w 4297871"/>
              <a:gd name="connsiteY3847" fmla="*/ 1847002 h 2774678"/>
              <a:gd name="connsiteX3848" fmla="*/ 2068494 w 4297871"/>
              <a:gd name="connsiteY3848" fmla="*/ 1839869 h 2774678"/>
              <a:gd name="connsiteX3849" fmla="*/ 2068958 w 4297871"/>
              <a:gd name="connsiteY3849" fmla="*/ 1835920 h 2774678"/>
              <a:gd name="connsiteX3850" fmla="*/ 2068967 w 4297871"/>
              <a:gd name="connsiteY3850" fmla="*/ 1835804 h 2774678"/>
              <a:gd name="connsiteX3851" fmla="*/ 2069000 w 4297871"/>
              <a:gd name="connsiteY3851" fmla="*/ 1835830 h 2774678"/>
              <a:gd name="connsiteX3852" fmla="*/ 2069850 w 4297871"/>
              <a:gd name="connsiteY3852" fmla="*/ 1825035 h 2774678"/>
              <a:gd name="connsiteX3853" fmla="*/ 2073220 w 4297871"/>
              <a:gd name="connsiteY3853" fmla="*/ 1820191 h 2774678"/>
              <a:gd name="connsiteX3854" fmla="*/ 2073231 w 4297871"/>
              <a:gd name="connsiteY3854" fmla="*/ 1820149 h 2774678"/>
              <a:gd name="connsiteX3855" fmla="*/ 2073263 w 4297871"/>
              <a:gd name="connsiteY3855" fmla="*/ 1820101 h 2774678"/>
              <a:gd name="connsiteX3856" fmla="*/ 2074908 w 4297871"/>
              <a:gd name="connsiteY3856" fmla="*/ 1813136 h 2774678"/>
              <a:gd name="connsiteX3857" fmla="*/ 2077995 w 4297871"/>
              <a:gd name="connsiteY3857" fmla="*/ 1810516 h 2774678"/>
              <a:gd name="connsiteX3858" fmla="*/ 1845556 w 4297871"/>
              <a:gd name="connsiteY3858" fmla="*/ 1808808 h 2774678"/>
              <a:gd name="connsiteX3859" fmla="*/ 1850290 w 4297871"/>
              <a:gd name="connsiteY3859" fmla="*/ 1811834 h 2774678"/>
              <a:gd name="connsiteX3860" fmla="*/ 1853997 w 4297871"/>
              <a:gd name="connsiteY3860" fmla="*/ 1811877 h 2774678"/>
              <a:gd name="connsiteX3861" fmla="*/ 1857919 w 4297871"/>
              <a:gd name="connsiteY3861" fmla="*/ 1809831 h 2774678"/>
              <a:gd name="connsiteX3862" fmla="*/ 1860304 w 4297871"/>
              <a:gd name="connsiteY3862" fmla="*/ 1813304 h 2774678"/>
              <a:gd name="connsiteX3863" fmla="*/ 1855186 w 4297871"/>
              <a:gd name="connsiteY3863" fmla="*/ 1816011 h 2774678"/>
              <a:gd name="connsiteX3864" fmla="*/ 1849987 w 4297871"/>
              <a:gd name="connsiteY3864" fmla="*/ 1815798 h 2774678"/>
              <a:gd name="connsiteX3865" fmla="*/ 1844870 w 4297871"/>
              <a:gd name="connsiteY3865" fmla="*/ 1813240 h 2774678"/>
              <a:gd name="connsiteX3866" fmla="*/ 1840436 w 4297871"/>
              <a:gd name="connsiteY3866" fmla="*/ 1816054 h 2774678"/>
              <a:gd name="connsiteX3867" fmla="*/ 1838305 w 4297871"/>
              <a:gd name="connsiteY3867" fmla="*/ 1816138 h 2774678"/>
              <a:gd name="connsiteX3868" fmla="*/ 1835450 w 4297871"/>
              <a:gd name="connsiteY3868" fmla="*/ 1817844 h 2774678"/>
              <a:gd name="connsiteX3869" fmla="*/ 1824580 w 4297871"/>
              <a:gd name="connsiteY3869" fmla="*/ 1817588 h 2774678"/>
              <a:gd name="connsiteX3870" fmla="*/ 1824599 w 4297871"/>
              <a:gd name="connsiteY3870" fmla="*/ 1817675 h 2774678"/>
              <a:gd name="connsiteX3871" fmla="*/ 1824543 w 4297871"/>
              <a:gd name="connsiteY3871" fmla="*/ 1817674 h 2774678"/>
              <a:gd name="connsiteX3872" fmla="*/ 1826078 w 4297871"/>
              <a:gd name="connsiteY3872" fmla="*/ 1812261 h 2774678"/>
              <a:gd name="connsiteX3873" fmla="*/ 1839079 w 4297871"/>
              <a:gd name="connsiteY3873" fmla="*/ 1811920 h 2774678"/>
              <a:gd name="connsiteX3874" fmla="*/ 1841763 w 4297871"/>
              <a:gd name="connsiteY3874" fmla="*/ 1809022 h 2774678"/>
              <a:gd name="connsiteX3875" fmla="*/ 957929 w 4297871"/>
              <a:gd name="connsiteY3875" fmla="*/ 1802030 h 2774678"/>
              <a:gd name="connsiteX3876" fmla="*/ 957990 w 4297871"/>
              <a:gd name="connsiteY3876" fmla="*/ 1802048 h 2774678"/>
              <a:gd name="connsiteX3877" fmla="*/ 957937 w 4297871"/>
              <a:gd name="connsiteY3877" fmla="*/ 1802115 h 2774678"/>
              <a:gd name="connsiteX3878" fmla="*/ 961474 w 4297871"/>
              <a:gd name="connsiteY3878" fmla="*/ 1803138 h 2774678"/>
              <a:gd name="connsiteX3879" fmla="*/ 964032 w 4297871"/>
              <a:gd name="connsiteY3879" fmla="*/ 1805568 h 2774678"/>
              <a:gd name="connsiteX3880" fmla="*/ 967655 w 4297871"/>
              <a:gd name="connsiteY3880" fmla="*/ 1807528 h 2774678"/>
              <a:gd name="connsiteX3881" fmla="*/ 968082 w 4297871"/>
              <a:gd name="connsiteY3881" fmla="*/ 1809191 h 2774678"/>
              <a:gd name="connsiteX3882" fmla="*/ 973323 w 4297871"/>
              <a:gd name="connsiteY3882" fmla="*/ 1807741 h 2774678"/>
              <a:gd name="connsiteX3883" fmla="*/ 975795 w 4297871"/>
              <a:gd name="connsiteY3883" fmla="*/ 1808594 h 2774678"/>
              <a:gd name="connsiteX3884" fmla="*/ 977395 w 4297871"/>
              <a:gd name="connsiteY3884" fmla="*/ 1809900 h 2774678"/>
              <a:gd name="connsiteX3885" fmla="*/ 976512 w 4297871"/>
              <a:gd name="connsiteY3885" fmla="*/ 1814818 h 2774678"/>
              <a:gd name="connsiteX3886" fmla="*/ 975192 w 4297871"/>
              <a:gd name="connsiteY3886" fmla="*/ 1817674 h 2774678"/>
              <a:gd name="connsiteX3887" fmla="*/ 968286 w 4297871"/>
              <a:gd name="connsiteY3887" fmla="*/ 1817503 h 2774678"/>
              <a:gd name="connsiteX3888" fmla="*/ 963981 w 4297871"/>
              <a:gd name="connsiteY3888" fmla="*/ 1816353 h 2774678"/>
              <a:gd name="connsiteX3889" fmla="*/ 959037 w 4297871"/>
              <a:gd name="connsiteY3889" fmla="*/ 1813923 h 2774678"/>
              <a:gd name="connsiteX3890" fmla="*/ 952388 w 4297871"/>
              <a:gd name="connsiteY3890" fmla="*/ 1813156 h 2774678"/>
              <a:gd name="connsiteX3891" fmla="*/ 949020 w 4297871"/>
              <a:gd name="connsiteY3891" fmla="*/ 1810513 h 2774678"/>
              <a:gd name="connsiteX3892" fmla="*/ 949020 w 4297871"/>
              <a:gd name="connsiteY3892" fmla="*/ 1810510 h 2774678"/>
              <a:gd name="connsiteX3893" fmla="*/ 949026 w 4297871"/>
              <a:gd name="connsiteY3893" fmla="*/ 1810512 h 2774678"/>
              <a:gd name="connsiteX3894" fmla="*/ 949045 w 4297871"/>
              <a:gd name="connsiteY3894" fmla="*/ 1810395 h 2774678"/>
              <a:gd name="connsiteX3895" fmla="*/ 949404 w 4297871"/>
              <a:gd name="connsiteY3895" fmla="*/ 1808722 h 2774678"/>
              <a:gd name="connsiteX3896" fmla="*/ 953496 w 4297871"/>
              <a:gd name="connsiteY3896" fmla="*/ 1805611 h 2774678"/>
              <a:gd name="connsiteX3897" fmla="*/ 955754 w 4297871"/>
              <a:gd name="connsiteY3897" fmla="*/ 1804246 h 2774678"/>
              <a:gd name="connsiteX3898" fmla="*/ 955116 w 4297871"/>
              <a:gd name="connsiteY3898" fmla="*/ 1802797 h 2774678"/>
              <a:gd name="connsiteX3899" fmla="*/ 3298744 w 4297871"/>
              <a:gd name="connsiteY3899" fmla="*/ 1800302 h 2774678"/>
              <a:gd name="connsiteX3900" fmla="*/ 3309120 w 4297871"/>
              <a:gd name="connsiteY3900" fmla="*/ 1804737 h 2774678"/>
              <a:gd name="connsiteX3901" fmla="*/ 3309101 w 4297871"/>
              <a:gd name="connsiteY3901" fmla="*/ 1804843 h 2774678"/>
              <a:gd name="connsiteX3902" fmla="*/ 3311871 w 4297871"/>
              <a:gd name="connsiteY3902" fmla="*/ 1812984 h 2774678"/>
              <a:gd name="connsiteX3903" fmla="*/ 3310423 w 4297871"/>
              <a:gd name="connsiteY3903" fmla="*/ 1827604 h 2774678"/>
              <a:gd name="connsiteX3904" fmla="*/ 3290345 w 4297871"/>
              <a:gd name="connsiteY3904" fmla="*/ 1836940 h 2774678"/>
              <a:gd name="connsiteX3905" fmla="*/ 3295568 w 4297871"/>
              <a:gd name="connsiteY3905" fmla="*/ 1844243 h 2774678"/>
              <a:gd name="connsiteX3906" fmla="*/ 3283228 w 4297871"/>
              <a:gd name="connsiteY3906" fmla="*/ 1845124 h 2774678"/>
              <a:gd name="connsiteX3907" fmla="*/ 3283154 w 4297871"/>
              <a:gd name="connsiteY3907" fmla="*/ 1845159 h 2774678"/>
              <a:gd name="connsiteX3908" fmla="*/ 3283057 w 4297871"/>
              <a:gd name="connsiteY3908" fmla="*/ 1845166 h 2774678"/>
              <a:gd name="connsiteX3909" fmla="*/ 3272809 w 4297871"/>
              <a:gd name="connsiteY3909" fmla="*/ 1849974 h 2774678"/>
              <a:gd name="connsiteX3910" fmla="*/ 3262810 w 4297871"/>
              <a:gd name="connsiteY3910" fmla="*/ 1848236 h 2774678"/>
              <a:gd name="connsiteX3911" fmla="*/ 3257951 w 4297871"/>
              <a:gd name="connsiteY3911" fmla="*/ 1841928 h 2774678"/>
              <a:gd name="connsiteX3912" fmla="*/ 3251898 w 4297871"/>
              <a:gd name="connsiteY3912" fmla="*/ 1829396 h 2774678"/>
              <a:gd name="connsiteX3913" fmla="*/ 3249085 w 4297871"/>
              <a:gd name="connsiteY3913" fmla="*/ 1814691 h 2774678"/>
              <a:gd name="connsiteX3914" fmla="*/ 3256757 w 4297871"/>
              <a:gd name="connsiteY3914" fmla="*/ 1804503 h 2774678"/>
              <a:gd name="connsiteX3915" fmla="*/ 3272231 w 4297871"/>
              <a:gd name="connsiteY3915" fmla="*/ 1802159 h 2774678"/>
              <a:gd name="connsiteX3916" fmla="*/ 3283426 w 4297871"/>
              <a:gd name="connsiteY3916" fmla="*/ 1803904 h 2774678"/>
              <a:gd name="connsiteX3917" fmla="*/ 3283397 w 4297871"/>
              <a:gd name="connsiteY3917" fmla="*/ 1803946 h 2774678"/>
              <a:gd name="connsiteX3918" fmla="*/ 3287520 w 4297871"/>
              <a:gd name="connsiteY3918" fmla="*/ 1805902 h 2774678"/>
              <a:gd name="connsiteX3919" fmla="*/ 3293287 w 4297871"/>
              <a:gd name="connsiteY3919" fmla="*/ 1808723 h 2774678"/>
              <a:gd name="connsiteX3920" fmla="*/ 3293330 w 4297871"/>
              <a:gd name="connsiteY3920" fmla="*/ 1808657 h 2774678"/>
              <a:gd name="connsiteX3921" fmla="*/ 3293372 w 4297871"/>
              <a:gd name="connsiteY3921" fmla="*/ 1808677 h 2774678"/>
              <a:gd name="connsiteX3922" fmla="*/ 2478942 w 4297871"/>
              <a:gd name="connsiteY3922" fmla="*/ 1795594 h 2774678"/>
              <a:gd name="connsiteX3923" fmla="*/ 2486189 w 4297871"/>
              <a:gd name="connsiteY3923" fmla="*/ 1801177 h 2774678"/>
              <a:gd name="connsiteX3924" fmla="*/ 2493178 w 4297871"/>
              <a:gd name="connsiteY3924" fmla="*/ 1798279 h 2774678"/>
              <a:gd name="connsiteX3925" fmla="*/ 2496077 w 4297871"/>
              <a:gd name="connsiteY3925" fmla="*/ 1800836 h 2774678"/>
              <a:gd name="connsiteX3926" fmla="*/ 2504261 w 4297871"/>
              <a:gd name="connsiteY3926" fmla="*/ 1800964 h 2774678"/>
              <a:gd name="connsiteX3927" fmla="*/ 2514624 w 4297871"/>
              <a:gd name="connsiteY3927" fmla="*/ 1805848 h 2774678"/>
              <a:gd name="connsiteX3928" fmla="*/ 2517647 w 4297871"/>
              <a:gd name="connsiteY3928" fmla="*/ 1810004 h 2774678"/>
              <a:gd name="connsiteX3929" fmla="*/ 2517701 w 4297871"/>
              <a:gd name="connsiteY3929" fmla="*/ 1810045 h 2774678"/>
              <a:gd name="connsiteX3930" fmla="*/ 2517731 w 4297871"/>
              <a:gd name="connsiteY3930" fmla="*/ 1810086 h 2774678"/>
              <a:gd name="connsiteX3931" fmla="*/ 2522959 w 4297871"/>
              <a:gd name="connsiteY3931" fmla="*/ 1813964 h 2774678"/>
              <a:gd name="connsiteX3932" fmla="*/ 2527834 w 4297871"/>
              <a:gd name="connsiteY3932" fmla="*/ 1821087 h 2774678"/>
              <a:gd name="connsiteX3933" fmla="*/ 2527917 w 4297871"/>
              <a:gd name="connsiteY3933" fmla="*/ 1821167 h 2774678"/>
              <a:gd name="connsiteX3934" fmla="*/ 2527917 w 4297871"/>
              <a:gd name="connsiteY3934" fmla="*/ 1821169 h 2774678"/>
              <a:gd name="connsiteX3935" fmla="*/ 2531925 w 4297871"/>
              <a:gd name="connsiteY3935" fmla="*/ 1825009 h 2774678"/>
              <a:gd name="connsiteX3936" fmla="*/ 2527748 w 4297871"/>
              <a:gd name="connsiteY3936" fmla="*/ 1830379 h 2774678"/>
              <a:gd name="connsiteX3937" fmla="*/ 2523699 w 4297871"/>
              <a:gd name="connsiteY3937" fmla="*/ 1836091 h 2774678"/>
              <a:gd name="connsiteX3938" fmla="*/ 2523707 w 4297871"/>
              <a:gd name="connsiteY3938" fmla="*/ 1836121 h 2774678"/>
              <a:gd name="connsiteX3939" fmla="*/ 2523700 w 4297871"/>
              <a:gd name="connsiteY3939" fmla="*/ 1836132 h 2774678"/>
              <a:gd name="connsiteX3940" fmla="*/ 2524638 w 4297871"/>
              <a:gd name="connsiteY3940" fmla="*/ 1839457 h 2774678"/>
              <a:gd name="connsiteX3941" fmla="*/ 2524851 w 4297871"/>
              <a:gd name="connsiteY3941" fmla="*/ 1843123 h 2774678"/>
              <a:gd name="connsiteX3942" fmla="*/ 2531544 w 4297871"/>
              <a:gd name="connsiteY3942" fmla="*/ 1843336 h 2774678"/>
              <a:gd name="connsiteX3943" fmla="*/ 2534399 w 4297871"/>
              <a:gd name="connsiteY3943" fmla="*/ 1842483 h 2774678"/>
              <a:gd name="connsiteX3944" fmla="*/ 2537024 w 4297871"/>
              <a:gd name="connsiteY3944" fmla="*/ 1844643 h 2774678"/>
              <a:gd name="connsiteX3945" fmla="*/ 2534441 w 4297871"/>
              <a:gd name="connsiteY3945" fmla="*/ 1848921 h 2774678"/>
              <a:gd name="connsiteX3946" fmla="*/ 2534520 w 4297871"/>
              <a:gd name="connsiteY3946" fmla="*/ 1849039 h 2774678"/>
              <a:gd name="connsiteX3947" fmla="*/ 2534486 w 4297871"/>
              <a:gd name="connsiteY3947" fmla="*/ 1849093 h 2774678"/>
              <a:gd name="connsiteX3948" fmla="*/ 2538919 w 4297871"/>
              <a:gd name="connsiteY3948" fmla="*/ 1855743 h 2774678"/>
              <a:gd name="connsiteX3949" fmla="*/ 2543310 w 4297871"/>
              <a:gd name="connsiteY3949" fmla="*/ 1861540 h 2774678"/>
              <a:gd name="connsiteX3950" fmla="*/ 2547870 w 4297871"/>
              <a:gd name="connsiteY3950" fmla="*/ 1865845 h 2774678"/>
              <a:gd name="connsiteX3951" fmla="*/ 2586958 w 4297871"/>
              <a:gd name="connsiteY3951" fmla="*/ 1880082 h 2774678"/>
              <a:gd name="connsiteX3952" fmla="*/ 2596807 w 4297871"/>
              <a:gd name="connsiteY3952" fmla="*/ 1879999 h 2774678"/>
              <a:gd name="connsiteX3953" fmla="*/ 2563212 w 4297871"/>
              <a:gd name="connsiteY3953" fmla="*/ 1915714 h 2774678"/>
              <a:gd name="connsiteX3954" fmla="*/ 2547654 w 4297871"/>
              <a:gd name="connsiteY3954" fmla="*/ 1916226 h 2774678"/>
              <a:gd name="connsiteX3955" fmla="*/ 2536997 w 4297871"/>
              <a:gd name="connsiteY3955" fmla="*/ 1924622 h 2774678"/>
              <a:gd name="connsiteX3956" fmla="*/ 2529326 w 4297871"/>
              <a:gd name="connsiteY3956" fmla="*/ 1924836 h 2774678"/>
              <a:gd name="connsiteX3957" fmla="*/ 2526043 w 4297871"/>
              <a:gd name="connsiteY3957" fmla="*/ 1928587 h 2774678"/>
              <a:gd name="connsiteX3958" fmla="*/ 2517938 w 4297871"/>
              <a:gd name="connsiteY3958" fmla="*/ 1928587 h 2774678"/>
              <a:gd name="connsiteX3959" fmla="*/ 2513128 w 4297871"/>
              <a:gd name="connsiteY3959" fmla="*/ 1924585 h 2774678"/>
              <a:gd name="connsiteX3960" fmla="*/ 2513076 w 4297871"/>
              <a:gd name="connsiteY3960" fmla="*/ 1924608 h 2774678"/>
              <a:gd name="connsiteX3961" fmla="*/ 2513043 w 4297871"/>
              <a:gd name="connsiteY3961" fmla="*/ 1924580 h 2774678"/>
              <a:gd name="connsiteX3962" fmla="*/ 2502131 w 4297871"/>
              <a:gd name="connsiteY3962" fmla="*/ 1929567 h 2774678"/>
              <a:gd name="connsiteX3963" fmla="*/ 2498596 w 4297871"/>
              <a:gd name="connsiteY3963" fmla="*/ 1934507 h 2774678"/>
              <a:gd name="connsiteX3964" fmla="*/ 2490706 w 4297871"/>
              <a:gd name="connsiteY3964" fmla="*/ 1933579 h 2774678"/>
              <a:gd name="connsiteX3965" fmla="*/ 2488063 w 4297871"/>
              <a:gd name="connsiteY3965" fmla="*/ 1932214 h 2774678"/>
              <a:gd name="connsiteX3966" fmla="*/ 2488003 w 4297871"/>
              <a:gd name="connsiteY3966" fmla="*/ 1932222 h 2774678"/>
              <a:gd name="connsiteX3967" fmla="*/ 2487979 w 4297871"/>
              <a:gd name="connsiteY3967" fmla="*/ 1932210 h 2774678"/>
              <a:gd name="connsiteX3968" fmla="*/ 2485165 w 4297871"/>
              <a:gd name="connsiteY3968" fmla="*/ 1932551 h 2774678"/>
              <a:gd name="connsiteX3969" fmla="*/ 2481454 w 4297871"/>
              <a:gd name="connsiteY3969" fmla="*/ 1932426 h 2774678"/>
              <a:gd name="connsiteX3970" fmla="*/ 2466324 w 4297871"/>
              <a:gd name="connsiteY3970" fmla="*/ 1922326 h 2774678"/>
              <a:gd name="connsiteX3971" fmla="*/ 2466247 w 4297871"/>
              <a:gd name="connsiteY3971" fmla="*/ 1922326 h 2774678"/>
              <a:gd name="connsiteX3972" fmla="*/ 2466240 w 4297871"/>
              <a:gd name="connsiteY3972" fmla="*/ 1922321 h 2774678"/>
              <a:gd name="connsiteX3973" fmla="*/ 2458007 w 4297871"/>
              <a:gd name="connsiteY3973" fmla="*/ 1922321 h 2774678"/>
              <a:gd name="connsiteX3974" fmla="*/ 2453921 w 4297871"/>
              <a:gd name="connsiteY3974" fmla="*/ 1918404 h 2774678"/>
              <a:gd name="connsiteX3975" fmla="*/ 2453921 w 4297871"/>
              <a:gd name="connsiteY3975" fmla="*/ 1911712 h 2774678"/>
              <a:gd name="connsiteX3976" fmla="*/ 2447697 w 4297871"/>
              <a:gd name="connsiteY3976" fmla="*/ 1909708 h 2774678"/>
              <a:gd name="connsiteX3977" fmla="*/ 2447679 w 4297871"/>
              <a:gd name="connsiteY3977" fmla="*/ 1909726 h 2774678"/>
              <a:gd name="connsiteX3978" fmla="*/ 2447642 w 4297871"/>
              <a:gd name="connsiteY3978" fmla="*/ 1909713 h 2774678"/>
              <a:gd name="connsiteX3979" fmla="*/ 2447650 w 4297871"/>
              <a:gd name="connsiteY3979" fmla="*/ 1909705 h 2774678"/>
              <a:gd name="connsiteX3980" fmla="*/ 2440575 w 4297871"/>
              <a:gd name="connsiteY3980" fmla="*/ 1896704 h 2774678"/>
              <a:gd name="connsiteX3981" fmla="*/ 2435118 w 4297871"/>
              <a:gd name="connsiteY3981" fmla="*/ 1893934 h 2774678"/>
              <a:gd name="connsiteX3982" fmla="*/ 2433030 w 4297871"/>
              <a:gd name="connsiteY3982" fmla="*/ 1889159 h 2774678"/>
              <a:gd name="connsiteX3983" fmla="*/ 2426977 w 4297871"/>
              <a:gd name="connsiteY3983" fmla="*/ 1883320 h 2774678"/>
              <a:gd name="connsiteX3984" fmla="*/ 2419645 w 4297871"/>
              <a:gd name="connsiteY3984" fmla="*/ 1882468 h 2774678"/>
              <a:gd name="connsiteX3985" fmla="*/ 2423737 w 4297871"/>
              <a:gd name="connsiteY3985" fmla="*/ 1875647 h 2774678"/>
              <a:gd name="connsiteX3986" fmla="*/ 2430089 w 4297871"/>
              <a:gd name="connsiteY3986" fmla="*/ 1875349 h 2774678"/>
              <a:gd name="connsiteX3987" fmla="*/ 2431878 w 4297871"/>
              <a:gd name="connsiteY3987" fmla="*/ 1871683 h 2774678"/>
              <a:gd name="connsiteX3988" fmla="*/ 2431750 w 4297871"/>
              <a:gd name="connsiteY3988" fmla="*/ 1862305 h 2774678"/>
              <a:gd name="connsiteX3989" fmla="*/ 2431695 w 4297871"/>
              <a:gd name="connsiteY3989" fmla="*/ 1862298 h 2774678"/>
              <a:gd name="connsiteX3990" fmla="*/ 2431695 w 4297871"/>
              <a:gd name="connsiteY3990" fmla="*/ 1862292 h 2774678"/>
              <a:gd name="connsiteX3991" fmla="*/ 2431752 w 4297871"/>
              <a:gd name="connsiteY3991" fmla="*/ 1862301 h 2774678"/>
              <a:gd name="connsiteX3992" fmla="*/ 2431675 w 4297871"/>
              <a:gd name="connsiteY3992" fmla="*/ 1860844 h 2774678"/>
              <a:gd name="connsiteX3993" fmla="*/ 2435209 w 4297871"/>
              <a:gd name="connsiteY3993" fmla="*/ 1848238 h 2774678"/>
              <a:gd name="connsiteX3994" fmla="*/ 2440878 w 4297871"/>
              <a:gd name="connsiteY3994" fmla="*/ 1844871 h 2774678"/>
              <a:gd name="connsiteX3995" fmla="*/ 2442072 w 4297871"/>
              <a:gd name="connsiteY3995" fmla="*/ 1839927 h 2774678"/>
              <a:gd name="connsiteX3996" fmla="*/ 2447187 w 4297871"/>
              <a:gd name="connsiteY3996" fmla="*/ 1830677 h 2774678"/>
              <a:gd name="connsiteX3997" fmla="*/ 2454390 w 4297871"/>
              <a:gd name="connsiteY3997" fmla="*/ 1824667 h 2774678"/>
              <a:gd name="connsiteX3998" fmla="*/ 2459250 w 4297871"/>
              <a:gd name="connsiteY3998" fmla="*/ 1812646 h 2774678"/>
              <a:gd name="connsiteX3999" fmla="*/ 2461167 w 4297871"/>
              <a:gd name="connsiteY3999" fmla="*/ 1802119 h 2774678"/>
              <a:gd name="connsiteX4000" fmla="*/ 2461279 w 4297871"/>
              <a:gd name="connsiteY4000" fmla="*/ 1802139 h 2774678"/>
              <a:gd name="connsiteX4001" fmla="*/ 2461296 w 4297871"/>
              <a:gd name="connsiteY4001" fmla="*/ 1802200 h 2774678"/>
              <a:gd name="connsiteX4002" fmla="*/ 2475191 w 4297871"/>
              <a:gd name="connsiteY4002" fmla="*/ 1804758 h 2774678"/>
              <a:gd name="connsiteX4003" fmla="*/ 1028013 w 4297871"/>
              <a:gd name="connsiteY4003" fmla="*/ 1794826 h 2774678"/>
              <a:gd name="connsiteX4004" fmla="*/ 1032027 w 4297871"/>
              <a:gd name="connsiteY4004" fmla="*/ 1795077 h 2774678"/>
              <a:gd name="connsiteX4005" fmla="*/ 1031034 w 4297871"/>
              <a:gd name="connsiteY4005" fmla="*/ 1796234 h 2774678"/>
              <a:gd name="connsiteX4006" fmla="*/ 1030438 w 4297871"/>
              <a:gd name="connsiteY4006" fmla="*/ 1798963 h 2774678"/>
              <a:gd name="connsiteX4007" fmla="*/ 1031674 w 4297871"/>
              <a:gd name="connsiteY4007" fmla="*/ 1803438 h 2774678"/>
              <a:gd name="connsiteX4008" fmla="*/ 1028904 w 4297871"/>
              <a:gd name="connsiteY4008" fmla="*/ 1807615 h 2774678"/>
              <a:gd name="connsiteX4009" fmla="*/ 1027625 w 4297871"/>
              <a:gd name="connsiteY4009" fmla="*/ 1812517 h 2774678"/>
              <a:gd name="connsiteX4010" fmla="*/ 1027241 w 4297871"/>
              <a:gd name="connsiteY4010" fmla="*/ 1817887 h 2774678"/>
              <a:gd name="connsiteX4011" fmla="*/ 1027881 w 4297871"/>
              <a:gd name="connsiteY4011" fmla="*/ 1821042 h 2774678"/>
              <a:gd name="connsiteX4012" fmla="*/ 1028180 w 4297871"/>
              <a:gd name="connsiteY4012" fmla="*/ 1826540 h 2774678"/>
              <a:gd name="connsiteX4013" fmla="*/ 1026347 w 4297871"/>
              <a:gd name="connsiteY4013" fmla="*/ 1827733 h 2774678"/>
              <a:gd name="connsiteX4014" fmla="*/ 1025238 w 4297871"/>
              <a:gd name="connsiteY4014" fmla="*/ 1832934 h 2774678"/>
              <a:gd name="connsiteX4015" fmla="*/ 1026048 w 4297871"/>
              <a:gd name="connsiteY4015" fmla="*/ 1836130 h 2774678"/>
              <a:gd name="connsiteX4016" fmla="*/ 1023618 w 4297871"/>
              <a:gd name="connsiteY4016" fmla="*/ 1839243 h 2774678"/>
              <a:gd name="connsiteX4017" fmla="*/ 1024172 w 4297871"/>
              <a:gd name="connsiteY4017" fmla="*/ 1842525 h 2774678"/>
              <a:gd name="connsiteX4018" fmla="*/ 1026005 w 4297871"/>
              <a:gd name="connsiteY4018" fmla="*/ 1844528 h 2774678"/>
              <a:gd name="connsiteX4019" fmla="*/ 1023150 w 4297871"/>
              <a:gd name="connsiteY4019" fmla="*/ 1847085 h 2774678"/>
              <a:gd name="connsiteX4020" fmla="*/ 1019619 w 4297871"/>
              <a:gd name="connsiteY4020" fmla="*/ 1846277 h 2774678"/>
              <a:gd name="connsiteX4021" fmla="*/ 1017659 w 4297871"/>
              <a:gd name="connsiteY4021" fmla="*/ 1843805 h 2774678"/>
              <a:gd name="connsiteX4022" fmla="*/ 1017651 w 4297871"/>
              <a:gd name="connsiteY4022" fmla="*/ 1843803 h 2774678"/>
              <a:gd name="connsiteX4023" fmla="*/ 1019612 w 4297871"/>
              <a:gd name="connsiteY4023" fmla="*/ 1846276 h 2774678"/>
              <a:gd name="connsiteX4024" fmla="*/ 1023150 w 4297871"/>
              <a:gd name="connsiteY4024" fmla="*/ 1847086 h 2774678"/>
              <a:gd name="connsiteX4025" fmla="*/ 1023150 w 4297871"/>
              <a:gd name="connsiteY4025" fmla="*/ 1847085 h 2774678"/>
              <a:gd name="connsiteX4026" fmla="*/ 1023157 w 4297871"/>
              <a:gd name="connsiteY4026" fmla="*/ 1847087 h 2774678"/>
              <a:gd name="connsiteX4027" fmla="*/ 1026012 w 4297871"/>
              <a:gd name="connsiteY4027" fmla="*/ 1844530 h 2774678"/>
              <a:gd name="connsiteX4028" fmla="*/ 1029039 w 4297871"/>
              <a:gd name="connsiteY4028" fmla="*/ 1851094 h 2774678"/>
              <a:gd name="connsiteX4029" fmla="*/ 1033642 w 4297871"/>
              <a:gd name="connsiteY4029" fmla="*/ 1855953 h 2774678"/>
              <a:gd name="connsiteX4030" fmla="*/ 1039269 w 4297871"/>
              <a:gd name="connsiteY4030" fmla="*/ 1861111 h 2774678"/>
              <a:gd name="connsiteX4031" fmla="*/ 1039229 w 4297871"/>
              <a:gd name="connsiteY4031" fmla="*/ 1861120 h 2774678"/>
              <a:gd name="connsiteX4032" fmla="*/ 1039221 w 4297871"/>
              <a:gd name="connsiteY4032" fmla="*/ 1861112 h 2774678"/>
              <a:gd name="connsiteX4033" fmla="*/ 1034575 w 4297871"/>
              <a:gd name="connsiteY4033" fmla="*/ 1862178 h 2774678"/>
              <a:gd name="connsiteX4034" fmla="*/ 1034661 w 4297871"/>
              <a:gd name="connsiteY4034" fmla="*/ 1867037 h 2774678"/>
              <a:gd name="connsiteX4035" fmla="*/ 1037133 w 4297871"/>
              <a:gd name="connsiteY4035" fmla="*/ 1868827 h 2774678"/>
              <a:gd name="connsiteX4036" fmla="*/ 1035342 w 4297871"/>
              <a:gd name="connsiteY4036" fmla="*/ 1870234 h 2774678"/>
              <a:gd name="connsiteX4037" fmla="*/ 1035811 w 4297871"/>
              <a:gd name="connsiteY4037" fmla="*/ 1872408 h 2774678"/>
              <a:gd name="connsiteX4038" fmla="*/ 1034832 w 4297871"/>
              <a:gd name="connsiteY4038" fmla="*/ 1874837 h 2774678"/>
              <a:gd name="connsiteX4039" fmla="*/ 1034197 w 4297871"/>
              <a:gd name="connsiteY4039" fmla="*/ 1877206 h 2774678"/>
              <a:gd name="connsiteX4040" fmla="*/ 1027761 w 4297871"/>
              <a:gd name="connsiteY4040" fmla="*/ 1874581 h 2774678"/>
              <a:gd name="connsiteX4041" fmla="*/ 1025331 w 4297871"/>
              <a:gd name="connsiteY4041" fmla="*/ 1872065 h 2774678"/>
              <a:gd name="connsiteX4042" fmla="*/ 1026695 w 4297871"/>
              <a:gd name="connsiteY4042" fmla="*/ 1869977 h 2774678"/>
              <a:gd name="connsiteX4043" fmla="*/ 1026268 w 4297871"/>
              <a:gd name="connsiteY4043" fmla="*/ 1867334 h 2774678"/>
              <a:gd name="connsiteX4044" fmla="*/ 1022943 w 4297871"/>
              <a:gd name="connsiteY4044" fmla="*/ 1864478 h 2774678"/>
              <a:gd name="connsiteX4045" fmla="*/ 1018256 w 4297871"/>
              <a:gd name="connsiteY4045" fmla="*/ 1862091 h 2774678"/>
              <a:gd name="connsiteX4046" fmla="*/ 1014163 w 4297871"/>
              <a:gd name="connsiteY4046" fmla="*/ 1860556 h 2774678"/>
              <a:gd name="connsiteX4047" fmla="*/ 1013396 w 4297871"/>
              <a:gd name="connsiteY4047" fmla="*/ 1857019 h 2774678"/>
              <a:gd name="connsiteX4048" fmla="*/ 1010242 w 4297871"/>
              <a:gd name="connsiteY4048" fmla="*/ 1854845 h 2774678"/>
              <a:gd name="connsiteX4049" fmla="*/ 1011009 w 4297871"/>
              <a:gd name="connsiteY4049" fmla="*/ 1858340 h 2774678"/>
              <a:gd name="connsiteX4050" fmla="*/ 1008621 w 4297871"/>
              <a:gd name="connsiteY4050" fmla="*/ 1861196 h 2774678"/>
              <a:gd name="connsiteX4051" fmla="*/ 1005893 w 4297871"/>
              <a:gd name="connsiteY4051" fmla="*/ 1857871 h 2774678"/>
              <a:gd name="connsiteX4052" fmla="*/ 1002057 w 4297871"/>
              <a:gd name="connsiteY4052" fmla="*/ 1856677 h 2774678"/>
              <a:gd name="connsiteX4053" fmla="*/ 1000437 w 4297871"/>
              <a:gd name="connsiteY4053" fmla="*/ 1854248 h 2774678"/>
              <a:gd name="connsiteX4054" fmla="*/ 1000521 w 4297871"/>
              <a:gd name="connsiteY4054" fmla="*/ 1850582 h 2774678"/>
              <a:gd name="connsiteX4055" fmla="*/ 1002099 w 4297871"/>
              <a:gd name="connsiteY4055" fmla="*/ 1846789 h 2774678"/>
              <a:gd name="connsiteX4056" fmla="*/ 998731 w 4297871"/>
              <a:gd name="connsiteY4056" fmla="*/ 1845084 h 2774678"/>
              <a:gd name="connsiteX4057" fmla="*/ 1001461 w 4297871"/>
              <a:gd name="connsiteY4057" fmla="*/ 1842739 h 2774678"/>
              <a:gd name="connsiteX4058" fmla="*/ 1003250 w 4297871"/>
              <a:gd name="connsiteY4058" fmla="*/ 1841164 h 2774678"/>
              <a:gd name="connsiteX4059" fmla="*/ 1011129 w 4297871"/>
              <a:gd name="connsiteY4059" fmla="*/ 1844357 h 2774678"/>
              <a:gd name="connsiteX4060" fmla="*/ 1011130 w 4297871"/>
              <a:gd name="connsiteY4060" fmla="*/ 1844356 h 2774678"/>
              <a:gd name="connsiteX4061" fmla="*/ 1011136 w 4297871"/>
              <a:gd name="connsiteY4061" fmla="*/ 1844359 h 2774678"/>
              <a:gd name="connsiteX4062" fmla="*/ 1013865 w 4297871"/>
              <a:gd name="connsiteY4062" fmla="*/ 1842782 h 2774678"/>
              <a:gd name="connsiteX4063" fmla="*/ 1013857 w 4297871"/>
              <a:gd name="connsiteY4063" fmla="*/ 1842780 h 2774678"/>
              <a:gd name="connsiteX4064" fmla="*/ 1011130 w 4297871"/>
              <a:gd name="connsiteY4064" fmla="*/ 1844356 h 2774678"/>
              <a:gd name="connsiteX4065" fmla="*/ 1003250 w 4297871"/>
              <a:gd name="connsiteY4065" fmla="*/ 1841162 h 2774678"/>
              <a:gd name="connsiteX4066" fmla="*/ 1003250 w 4297871"/>
              <a:gd name="connsiteY4066" fmla="*/ 1841164 h 2774678"/>
              <a:gd name="connsiteX4067" fmla="*/ 1003243 w 4297871"/>
              <a:gd name="connsiteY4067" fmla="*/ 1841161 h 2774678"/>
              <a:gd name="connsiteX4068" fmla="*/ 1001412 w 4297871"/>
              <a:gd name="connsiteY4068" fmla="*/ 1842738 h 2774678"/>
              <a:gd name="connsiteX4069" fmla="*/ 997275 w 4297871"/>
              <a:gd name="connsiteY4069" fmla="*/ 1838944 h 2774678"/>
              <a:gd name="connsiteX4070" fmla="*/ 991692 w 4297871"/>
              <a:gd name="connsiteY4070" fmla="*/ 1834042 h 2774678"/>
              <a:gd name="connsiteX4071" fmla="*/ 989049 w 4297871"/>
              <a:gd name="connsiteY4071" fmla="*/ 1829950 h 2774678"/>
              <a:gd name="connsiteX4072" fmla="*/ 984019 w 4297871"/>
              <a:gd name="connsiteY4072" fmla="*/ 1826114 h 2774678"/>
              <a:gd name="connsiteX4073" fmla="*/ 978009 w 4297871"/>
              <a:gd name="connsiteY4073" fmla="*/ 1820615 h 2774678"/>
              <a:gd name="connsiteX4074" fmla="*/ 979332 w 4297871"/>
              <a:gd name="connsiteY4074" fmla="*/ 1818740 h 2774678"/>
              <a:gd name="connsiteX4075" fmla="*/ 981291 w 4297871"/>
              <a:gd name="connsiteY4075" fmla="*/ 1820573 h 2774678"/>
              <a:gd name="connsiteX4076" fmla="*/ 982186 w 4297871"/>
              <a:gd name="connsiteY4076" fmla="*/ 1819720 h 2774678"/>
              <a:gd name="connsiteX4077" fmla="*/ 983857 w 4297871"/>
              <a:gd name="connsiteY4077" fmla="*/ 1819490 h 2774678"/>
              <a:gd name="connsiteX4078" fmla="*/ 985941 w 4297871"/>
              <a:gd name="connsiteY4078" fmla="*/ 1819250 h 2774678"/>
              <a:gd name="connsiteX4079" fmla="*/ 987433 w 4297871"/>
              <a:gd name="connsiteY4079" fmla="*/ 1816480 h 2774678"/>
              <a:gd name="connsiteX4080" fmla="*/ 989180 w 4297871"/>
              <a:gd name="connsiteY4080" fmla="*/ 1816352 h 2774678"/>
              <a:gd name="connsiteX4081" fmla="*/ 988926 w 4297871"/>
              <a:gd name="connsiteY4081" fmla="*/ 1810342 h 2774678"/>
              <a:gd name="connsiteX4082" fmla="*/ 991738 w 4297871"/>
              <a:gd name="connsiteY4082" fmla="*/ 1810044 h 2774678"/>
              <a:gd name="connsiteX4083" fmla="*/ 994210 w 4297871"/>
              <a:gd name="connsiteY4083" fmla="*/ 1810129 h 2774678"/>
              <a:gd name="connsiteX4084" fmla="*/ 996811 w 4297871"/>
              <a:gd name="connsiteY4084" fmla="*/ 1806847 h 2774678"/>
              <a:gd name="connsiteX4085" fmla="*/ 1000347 w 4297871"/>
              <a:gd name="connsiteY4085" fmla="*/ 1809319 h 2774678"/>
              <a:gd name="connsiteX4086" fmla="*/ 1001585 w 4297871"/>
              <a:gd name="connsiteY4086" fmla="*/ 1807784 h 2774678"/>
              <a:gd name="connsiteX4087" fmla="*/ 1003801 w 4297871"/>
              <a:gd name="connsiteY4087" fmla="*/ 1806335 h 2774678"/>
              <a:gd name="connsiteX4088" fmla="*/ 1007979 w 4297871"/>
              <a:gd name="connsiteY4088" fmla="*/ 1802968 h 2774678"/>
              <a:gd name="connsiteX4089" fmla="*/ 1008192 w 4297871"/>
              <a:gd name="connsiteY4089" fmla="*/ 1800453 h 2774678"/>
              <a:gd name="connsiteX4090" fmla="*/ 1009344 w 4297871"/>
              <a:gd name="connsiteY4090" fmla="*/ 1800538 h 2774678"/>
              <a:gd name="connsiteX4091" fmla="*/ 1010878 w 4297871"/>
              <a:gd name="connsiteY4091" fmla="*/ 1797597 h 2774678"/>
              <a:gd name="connsiteX4092" fmla="*/ 1012113 w 4297871"/>
              <a:gd name="connsiteY4092" fmla="*/ 1797256 h 2774678"/>
              <a:gd name="connsiteX4093" fmla="*/ 1014113 w 4297871"/>
              <a:gd name="connsiteY4093" fmla="*/ 1799090 h 2774678"/>
              <a:gd name="connsiteX4094" fmla="*/ 1014115 w 4297871"/>
              <a:gd name="connsiteY4094" fmla="*/ 1799090 h 2774678"/>
              <a:gd name="connsiteX4095" fmla="*/ 1014160 w 4297871"/>
              <a:gd name="connsiteY4095" fmla="*/ 1799131 h 2774678"/>
              <a:gd name="connsiteX4096" fmla="*/ 1016547 w 4297871"/>
              <a:gd name="connsiteY4096" fmla="*/ 1799686 h 2774678"/>
              <a:gd name="connsiteX4097" fmla="*/ 1019190 w 4297871"/>
              <a:gd name="connsiteY4097" fmla="*/ 1798108 h 2774678"/>
              <a:gd name="connsiteX4098" fmla="*/ 1022216 w 4297871"/>
              <a:gd name="connsiteY4098" fmla="*/ 1798108 h 2774678"/>
              <a:gd name="connsiteX4099" fmla="*/ 1026350 w 4297871"/>
              <a:gd name="connsiteY4099" fmla="*/ 1796488 h 2774678"/>
              <a:gd name="connsiteX4100" fmla="*/ 2019658 w 4297871"/>
              <a:gd name="connsiteY4100" fmla="*/ 1793555 h 2774678"/>
              <a:gd name="connsiteX4101" fmla="*/ 2022574 w 4297871"/>
              <a:gd name="connsiteY4101" fmla="*/ 1795847 h 2774678"/>
              <a:gd name="connsiteX4102" fmla="*/ 2022601 w 4297871"/>
              <a:gd name="connsiteY4102" fmla="*/ 1795847 h 2774678"/>
              <a:gd name="connsiteX4103" fmla="*/ 2022662 w 4297871"/>
              <a:gd name="connsiteY4103" fmla="*/ 1795894 h 2774678"/>
              <a:gd name="connsiteX4104" fmla="*/ 2030253 w 4297871"/>
              <a:gd name="connsiteY4104" fmla="*/ 1795852 h 2774678"/>
              <a:gd name="connsiteX4105" fmla="*/ 2029316 w 4297871"/>
              <a:gd name="connsiteY4105" fmla="*/ 1801816 h 2774678"/>
              <a:gd name="connsiteX4106" fmla="*/ 2030935 w 4297871"/>
              <a:gd name="connsiteY4106" fmla="*/ 1807399 h 2774678"/>
              <a:gd name="connsiteX4107" fmla="*/ 2037670 w 4297871"/>
              <a:gd name="connsiteY4107" fmla="*/ 1815370 h 2774678"/>
              <a:gd name="connsiteX4108" fmla="*/ 2038055 w 4297871"/>
              <a:gd name="connsiteY4108" fmla="*/ 1821295 h 2774678"/>
              <a:gd name="connsiteX4109" fmla="*/ 2051822 w 4297871"/>
              <a:gd name="connsiteY4109" fmla="*/ 1824065 h 2774678"/>
              <a:gd name="connsiteX4110" fmla="*/ 2051567 w 4297871"/>
              <a:gd name="connsiteY4110" fmla="*/ 1832377 h 2774678"/>
              <a:gd name="connsiteX4111" fmla="*/ 2051649 w 4297871"/>
              <a:gd name="connsiteY4111" fmla="*/ 1832305 h 2774678"/>
              <a:gd name="connsiteX4112" fmla="*/ 2051649 w 4297871"/>
              <a:gd name="connsiteY4112" fmla="*/ 1832311 h 2774678"/>
              <a:gd name="connsiteX4113" fmla="*/ 2051520 w 4297871"/>
              <a:gd name="connsiteY4113" fmla="*/ 1832425 h 2774678"/>
              <a:gd name="connsiteX4114" fmla="*/ 2048937 w 4297871"/>
              <a:gd name="connsiteY4114" fmla="*/ 1836025 h 2774678"/>
              <a:gd name="connsiteX4115" fmla="*/ 2043206 w 4297871"/>
              <a:gd name="connsiteY4115" fmla="*/ 1837154 h 2774678"/>
              <a:gd name="connsiteX4116" fmla="*/ 2043196 w 4297871"/>
              <a:gd name="connsiteY4116" fmla="*/ 1837176 h 2774678"/>
              <a:gd name="connsiteX4117" fmla="*/ 2043080 w 4297871"/>
              <a:gd name="connsiteY4117" fmla="*/ 1837199 h 2774678"/>
              <a:gd name="connsiteX4118" fmla="*/ 2040652 w 4297871"/>
              <a:gd name="connsiteY4118" fmla="*/ 1842481 h 2774678"/>
              <a:gd name="connsiteX4119" fmla="*/ 2036685 w 4297871"/>
              <a:gd name="connsiteY4119" fmla="*/ 1843804 h 2774678"/>
              <a:gd name="connsiteX4120" fmla="*/ 2026242 w 4297871"/>
              <a:gd name="connsiteY4120" fmla="*/ 1843548 h 2774678"/>
              <a:gd name="connsiteX4121" fmla="*/ 2020701 w 4297871"/>
              <a:gd name="connsiteY4121" fmla="*/ 1842568 h 2774678"/>
              <a:gd name="connsiteX4122" fmla="*/ 2019088 w 4297871"/>
              <a:gd name="connsiteY4122" fmla="*/ 1843393 h 2774678"/>
              <a:gd name="connsiteX4123" fmla="*/ 2016877 w 4297871"/>
              <a:gd name="connsiteY4123" fmla="*/ 1844528 h 2774678"/>
              <a:gd name="connsiteX4124" fmla="*/ 2011593 w 4297871"/>
              <a:gd name="connsiteY4124" fmla="*/ 1843633 h 2774678"/>
              <a:gd name="connsiteX4125" fmla="*/ 1990836 w 4297871"/>
              <a:gd name="connsiteY4125" fmla="*/ 1844187 h 2774678"/>
              <a:gd name="connsiteX4126" fmla="*/ 1990831 w 4297871"/>
              <a:gd name="connsiteY4126" fmla="*/ 1844271 h 2774678"/>
              <a:gd name="connsiteX4127" fmla="*/ 1990661 w 4297871"/>
              <a:gd name="connsiteY4127" fmla="*/ 1844275 h 2774678"/>
              <a:gd name="connsiteX4128" fmla="*/ 1990363 w 4297871"/>
              <a:gd name="connsiteY4128" fmla="*/ 1851138 h 2774678"/>
              <a:gd name="connsiteX4129" fmla="*/ 1991970 w 4297871"/>
              <a:gd name="connsiteY4129" fmla="*/ 1860150 h 2774678"/>
              <a:gd name="connsiteX4130" fmla="*/ 1983845 w 4297871"/>
              <a:gd name="connsiteY4130" fmla="*/ 1857061 h 2774678"/>
              <a:gd name="connsiteX4131" fmla="*/ 1978260 w 4297871"/>
              <a:gd name="connsiteY4131" fmla="*/ 1857529 h 2774678"/>
              <a:gd name="connsiteX4132" fmla="*/ 1974083 w 4297871"/>
              <a:gd name="connsiteY4132" fmla="*/ 1860556 h 2774678"/>
              <a:gd name="connsiteX4133" fmla="*/ 1968714 w 4297871"/>
              <a:gd name="connsiteY4133" fmla="*/ 1857998 h 2774678"/>
              <a:gd name="connsiteX4134" fmla="*/ 1966624 w 4297871"/>
              <a:gd name="connsiteY4134" fmla="*/ 1853991 h 2774678"/>
              <a:gd name="connsiteX4135" fmla="*/ 1961255 w 4297871"/>
              <a:gd name="connsiteY4135" fmla="*/ 1851349 h 2774678"/>
              <a:gd name="connsiteX4136" fmla="*/ 1960445 w 4297871"/>
              <a:gd name="connsiteY4136" fmla="*/ 1844315 h 2774678"/>
              <a:gd name="connsiteX4137" fmla="*/ 1963683 w 4297871"/>
              <a:gd name="connsiteY4137" fmla="*/ 1839200 h 2774678"/>
              <a:gd name="connsiteX4138" fmla="*/ 1963429 w 4297871"/>
              <a:gd name="connsiteY4138" fmla="*/ 1835108 h 2774678"/>
              <a:gd name="connsiteX4139" fmla="*/ 1972933 w 4297871"/>
              <a:gd name="connsiteY4139" fmla="*/ 1825049 h 2774678"/>
              <a:gd name="connsiteX4140" fmla="*/ 1974680 w 4297871"/>
              <a:gd name="connsiteY4140" fmla="*/ 1816694 h 2774678"/>
              <a:gd name="connsiteX4141" fmla="*/ 1977961 w 4297871"/>
              <a:gd name="connsiteY4141" fmla="*/ 1813711 h 2774678"/>
              <a:gd name="connsiteX4142" fmla="*/ 1983760 w 4297871"/>
              <a:gd name="connsiteY4142" fmla="*/ 1815373 h 2774678"/>
              <a:gd name="connsiteX4143" fmla="*/ 1988788 w 4297871"/>
              <a:gd name="connsiteY4143" fmla="*/ 1812901 h 2774678"/>
              <a:gd name="connsiteX4144" fmla="*/ 1990408 w 4297871"/>
              <a:gd name="connsiteY4144" fmla="*/ 1809747 h 2774678"/>
              <a:gd name="connsiteX4145" fmla="*/ 1999657 w 4297871"/>
              <a:gd name="connsiteY4145" fmla="*/ 1804248 h 2774678"/>
              <a:gd name="connsiteX4146" fmla="*/ 2001961 w 4297871"/>
              <a:gd name="connsiteY4146" fmla="*/ 1800412 h 2774678"/>
              <a:gd name="connsiteX4147" fmla="*/ 2013127 w 4297871"/>
              <a:gd name="connsiteY4147" fmla="*/ 1795297 h 2774678"/>
              <a:gd name="connsiteX4148" fmla="*/ 997961 w 4297871"/>
              <a:gd name="connsiteY4148" fmla="*/ 1782678 h 2774678"/>
              <a:gd name="connsiteX4149" fmla="*/ 1001755 w 4297871"/>
              <a:gd name="connsiteY4149" fmla="*/ 1783318 h 2774678"/>
              <a:gd name="connsiteX4150" fmla="*/ 1004612 w 4297871"/>
              <a:gd name="connsiteY4150" fmla="*/ 1784170 h 2774678"/>
              <a:gd name="connsiteX4151" fmla="*/ 1007723 w 4297871"/>
              <a:gd name="connsiteY4151" fmla="*/ 1783872 h 2774678"/>
              <a:gd name="connsiteX4152" fmla="*/ 1010111 w 4297871"/>
              <a:gd name="connsiteY4152" fmla="*/ 1782806 h 2774678"/>
              <a:gd name="connsiteX4153" fmla="*/ 1015566 w 4297871"/>
              <a:gd name="connsiteY4153" fmla="*/ 1784511 h 2774678"/>
              <a:gd name="connsiteX4154" fmla="*/ 1017485 w 4297871"/>
              <a:gd name="connsiteY4154" fmla="*/ 1784767 h 2774678"/>
              <a:gd name="connsiteX4155" fmla="*/ 1021150 w 4297871"/>
              <a:gd name="connsiteY4155" fmla="*/ 1787069 h 2774678"/>
              <a:gd name="connsiteX4156" fmla="*/ 1024603 w 4297871"/>
              <a:gd name="connsiteY4156" fmla="*/ 1789840 h 2774678"/>
              <a:gd name="connsiteX4157" fmla="*/ 1028950 w 4297871"/>
              <a:gd name="connsiteY4157" fmla="*/ 1791715 h 2774678"/>
              <a:gd name="connsiteX4158" fmla="*/ 1032105 w 4297871"/>
              <a:gd name="connsiteY4158" fmla="*/ 1795082 h 2774678"/>
              <a:gd name="connsiteX4159" fmla="*/ 1032027 w 4297871"/>
              <a:gd name="connsiteY4159" fmla="*/ 1795077 h 2774678"/>
              <a:gd name="connsiteX4160" fmla="*/ 1032058 w 4297871"/>
              <a:gd name="connsiteY4160" fmla="*/ 1795041 h 2774678"/>
              <a:gd name="connsiteX4161" fmla="*/ 1027966 w 4297871"/>
              <a:gd name="connsiteY4161" fmla="*/ 1794785 h 2774678"/>
              <a:gd name="connsiteX4162" fmla="*/ 1026303 w 4297871"/>
              <a:gd name="connsiteY4162" fmla="*/ 1796447 h 2774678"/>
              <a:gd name="connsiteX4163" fmla="*/ 1022170 w 4297871"/>
              <a:gd name="connsiteY4163" fmla="*/ 1798067 h 2774678"/>
              <a:gd name="connsiteX4164" fmla="*/ 1019143 w 4297871"/>
              <a:gd name="connsiteY4164" fmla="*/ 1798067 h 2774678"/>
              <a:gd name="connsiteX4165" fmla="*/ 1016501 w 4297871"/>
              <a:gd name="connsiteY4165" fmla="*/ 1799644 h 2774678"/>
              <a:gd name="connsiteX4166" fmla="*/ 1014115 w 4297871"/>
              <a:gd name="connsiteY4166" fmla="*/ 1799090 h 2774678"/>
              <a:gd name="connsiteX4167" fmla="*/ 1012114 w 4297871"/>
              <a:gd name="connsiteY4167" fmla="*/ 1797256 h 2774678"/>
              <a:gd name="connsiteX4168" fmla="*/ 1012113 w 4297871"/>
              <a:gd name="connsiteY4168" fmla="*/ 1797256 h 2774678"/>
              <a:gd name="connsiteX4169" fmla="*/ 1012068 w 4297871"/>
              <a:gd name="connsiteY4169" fmla="*/ 1797214 h 2774678"/>
              <a:gd name="connsiteX4170" fmla="*/ 1010832 w 4297871"/>
              <a:gd name="connsiteY4170" fmla="*/ 1797556 h 2774678"/>
              <a:gd name="connsiteX4171" fmla="*/ 1009297 w 4297871"/>
              <a:gd name="connsiteY4171" fmla="*/ 1800497 h 2774678"/>
              <a:gd name="connsiteX4172" fmla="*/ 1008145 w 4297871"/>
              <a:gd name="connsiteY4172" fmla="*/ 1800412 h 2774678"/>
              <a:gd name="connsiteX4173" fmla="*/ 1007933 w 4297871"/>
              <a:gd name="connsiteY4173" fmla="*/ 1802926 h 2774678"/>
              <a:gd name="connsiteX4174" fmla="*/ 1003755 w 4297871"/>
              <a:gd name="connsiteY4174" fmla="*/ 1806293 h 2774678"/>
              <a:gd name="connsiteX4175" fmla="*/ 1001538 w 4297871"/>
              <a:gd name="connsiteY4175" fmla="*/ 1807743 h 2774678"/>
              <a:gd name="connsiteX4176" fmla="*/ 1000302 w 4297871"/>
              <a:gd name="connsiteY4176" fmla="*/ 1809277 h 2774678"/>
              <a:gd name="connsiteX4177" fmla="*/ 996764 w 4297871"/>
              <a:gd name="connsiteY4177" fmla="*/ 1806805 h 2774678"/>
              <a:gd name="connsiteX4178" fmla="*/ 994164 w 4297871"/>
              <a:gd name="connsiteY4178" fmla="*/ 1810087 h 2774678"/>
              <a:gd name="connsiteX4179" fmla="*/ 991692 w 4297871"/>
              <a:gd name="connsiteY4179" fmla="*/ 1810002 h 2774678"/>
              <a:gd name="connsiteX4180" fmla="*/ 988879 w 4297871"/>
              <a:gd name="connsiteY4180" fmla="*/ 1810300 h 2774678"/>
              <a:gd name="connsiteX4181" fmla="*/ 989134 w 4297871"/>
              <a:gd name="connsiteY4181" fmla="*/ 1816310 h 2774678"/>
              <a:gd name="connsiteX4182" fmla="*/ 987387 w 4297871"/>
              <a:gd name="connsiteY4182" fmla="*/ 1816438 h 2774678"/>
              <a:gd name="connsiteX4183" fmla="*/ 985894 w 4297871"/>
              <a:gd name="connsiteY4183" fmla="*/ 1819209 h 2774678"/>
              <a:gd name="connsiteX4184" fmla="*/ 983857 w 4297871"/>
              <a:gd name="connsiteY4184" fmla="*/ 1819490 h 2774678"/>
              <a:gd name="connsiteX4185" fmla="*/ 982233 w 4297871"/>
              <a:gd name="connsiteY4185" fmla="*/ 1819677 h 2774678"/>
              <a:gd name="connsiteX4186" fmla="*/ 980185 w 4297871"/>
              <a:gd name="connsiteY4186" fmla="*/ 1815883 h 2774678"/>
              <a:gd name="connsiteX4187" fmla="*/ 976563 w 4297871"/>
              <a:gd name="connsiteY4187" fmla="*/ 1814818 h 2774678"/>
              <a:gd name="connsiteX4188" fmla="*/ 977415 w 4297871"/>
              <a:gd name="connsiteY4188" fmla="*/ 1809916 h 2774678"/>
              <a:gd name="connsiteX4189" fmla="*/ 977395 w 4297871"/>
              <a:gd name="connsiteY4189" fmla="*/ 1809900 h 2774678"/>
              <a:gd name="connsiteX4190" fmla="*/ 977407 w 4297871"/>
              <a:gd name="connsiteY4190" fmla="*/ 1809830 h 2774678"/>
              <a:gd name="connsiteX4191" fmla="*/ 975789 w 4297871"/>
              <a:gd name="connsiteY4191" fmla="*/ 1808509 h 2774678"/>
              <a:gd name="connsiteX4192" fmla="*/ 973317 w 4297871"/>
              <a:gd name="connsiteY4192" fmla="*/ 1807657 h 2774678"/>
              <a:gd name="connsiteX4193" fmla="*/ 968073 w 4297871"/>
              <a:gd name="connsiteY4193" fmla="*/ 1809106 h 2774678"/>
              <a:gd name="connsiteX4194" fmla="*/ 967647 w 4297871"/>
              <a:gd name="connsiteY4194" fmla="*/ 1807444 h 2774678"/>
              <a:gd name="connsiteX4195" fmla="*/ 964024 w 4297871"/>
              <a:gd name="connsiteY4195" fmla="*/ 1805483 h 2774678"/>
              <a:gd name="connsiteX4196" fmla="*/ 961467 w 4297871"/>
              <a:gd name="connsiteY4196" fmla="*/ 1803053 h 2774678"/>
              <a:gd name="connsiteX4197" fmla="*/ 957990 w 4297871"/>
              <a:gd name="connsiteY4197" fmla="*/ 1802048 h 2774678"/>
              <a:gd name="connsiteX4198" fmla="*/ 960408 w 4297871"/>
              <a:gd name="connsiteY4198" fmla="*/ 1799004 h 2774678"/>
              <a:gd name="connsiteX4199" fmla="*/ 959429 w 4297871"/>
              <a:gd name="connsiteY4199" fmla="*/ 1796574 h 2774678"/>
              <a:gd name="connsiteX4200" fmla="*/ 960281 w 4297871"/>
              <a:gd name="connsiteY4200" fmla="*/ 1794229 h 2774678"/>
              <a:gd name="connsiteX4201" fmla="*/ 965950 w 4297871"/>
              <a:gd name="connsiteY4201" fmla="*/ 1790777 h 2774678"/>
              <a:gd name="connsiteX4202" fmla="*/ 971406 w 4297871"/>
              <a:gd name="connsiteY4202" fmla="*/ 1786088 h 2774678"/>
              <a:gd name="connsiteX4203" fmla="*/ 972642 w 4297871"/>
              <a:gd name="connsiteY4203" fmla="*/ 1786557 h 2774678"/>
              <a:gd name="connsiteX4204" fmla="*/ 975283 w 4297871"/>
              <a:gd name="connsiteY4204" fmla="*/ 1784383 h 2774678"/>
              <a:gd name="connsiteX4205" fmla="*/ 978693 w 4297871"/>
              <a:gd name="connsiteY4205" fmla="*/ 1784212 h 2774678"/>
              <a:gd name="connsiteX4206" fmla="*/ 979803 w 4297871"/>
              <a:gd name="connsiteY4206" fmla="*/ 1785236 h 2774678"/>
              <a:gd name="connsiteX4207" fmla="*/ 981634 w 4297871"/>
              <a:gd name="connsiteY4207" fmla="*/ 1784639 h 2774678"/>
              <a:gd name="connsiteX4208" fmla="*/ 987177 w 4297871"/>
              <a:gd name="connsiteY4208" fmla="*/ 1785748 h 2774678"/>
              <a:gd name="connsiteX4209" fmla="*/ 992718 w 4297871"/>
              <a:gd name="connsiteY4209" fmla="*/ 1785406 h 2774678"/>
              <a:gd name="connsiteX4210" fmla="*/ 996554 w 4297871"/>
              <a:gd name="connsiteY4210" fmla="*/ 1784042 h 2774678"/>
              <a:gd name="connsiteX4211" fmla="*/ 1851605 w 4297871"/>
              <a:gd name="connsiteY4211" fmla="*/ 1775304 h 2774678"/>
              <a:gd name="connsiteX4212" fmla="*/ 1857316 w 4297871"/>
              <a:gd name="connsiteY4212" fmla="*/ 1778927 h 2774678"/>
              <a:gd name="connsiteX4213" fmla="*/ 1865244 w 4297871"/>
              <a:gd name="connsiteY4213" fmla="*/ 1782209 h 2774678"/>
              <a:gd name="connsiteX4214" fmla="*/ 1872492 w 4297871"/>
              <a:gd name="connsiteY4214" fmla="*/ 1791289 h 2774678"/>
              <a:gd name="connsiteX4215" fmla="*/ 1880377 w 4297871"/>
              <a:gd name="connsiteY4215" fmla="*/ 1799728 h 2774678"/>
              <a:gd name="connsiteX4216" fmla="*/ 1880495 w 4297871"/>
              <a:gd name="connsiteY4216" fmla="*/ 1801343 h 2774678"/>
              <a:gd name="connsiteX4217" fmla="*/ 1880897 w 4297871"/>
              <a:gd name="connsiteY4217" fmla="*/ 1807271 h 2774678"/>
              <a:gd name="connsiteX4218" fmla="*/ 1883241 w 4297871"/>
              <a:gd name="connsiteY4218" fmla="*/ 1814261 h 2774678"/>
              <a:gd name="connsiteX4219" fmla="*/ 1883248 w 4297871"/>
              <a:gd name="connsiteY4219" fmla="*/ 1814266 h 2774678"/>
              <a:gd name="connsiteX4220" fmla="*/ 1883275 w 4297871"/>
              <a:gd name="connsiteY4220" fmla="*/ 1814349 h 2774678"/>
              <a:gd name="connsiteX4221" fmla="*/ 1887732 w 4297871"/>
              <a:gd name="connsiteY4221" fmla="*/ 1817744 h 2774678"/>
              <a:gd name="connsiteX4222" fmla="*/ 1888740 w 4297871"/>
              <a:gd name="connsiteY4222" fmla="*/ 1822402 h 2774678"/>
              <a:gd name="connsiteX4223" fmla="*/ 1888186 w 4297871"/>
              <a:gd name="connsiteY4223" fmla="*/ 1826196 h 2774678"/>
              <a:gd name="connsiteX4224" fmla="*/ 1888192 w 4297871"/>
              <a:gd name="connsiteY4224" fmla="*/ 1826233 h 2774678"/>
              <a:gd name="connsiteX4225" fmla="*/ 1886566 w 4297871"/>
              <a:gd name="connsiteY4225" fmla="*/ 1826883 h 2774678"/>
              <a:gd name="connsiteX4226" fmla="*/ 1880044 w 4297871"/>
              <a:gd name="connsiteY4226" fmla="*/ 1825903 h 2774678"/>
              <a:gd name="connsiteX4227" fmla="*/ 1879148 w 4297871"/>
              <a:gd name="connsiteY4227" fmla="*/ 1827267 h 2774678"/>
              <a:gd name="connsiteX4228" fmla="*/ 1876506 w 4297871"/>
              <a:gd name="connsiteY4228" fmla="*/ 1827523 h 2774678"/>
              <a:gd name="connsiteX4229" fmla="*/ 1867895 w 4297871"/>
              <a:gd name="connsiteY4229" fmla="*/ 1824538 h 2774678"/>
              <a:gd name="connsiteX4230" fmla="*/ 1862140 w 4297871"/>
              <a:gd name="connsiteY4230" fmla="*/ 1824411 h 2774678"/>
              <a:gd name="connsiteX4231" fmla="*/ 1862136 w 4297871"/>
              <a:gd name="connsiteY4231" fmla="*/ 1824494 h 2774678"/>
              <a:gd name="connsiteX4232" fmla="*/ 1862090 w 4297871"/>
              <a:gd name="connsiteY4232" fmla="*/ 1824493 h 2774678"/>
              <a:gd name="connsiteX4233" fmla="*/ 1840010 w 4297871"/>
              <a:gd name="connsiteY4233" fmla="*/ 1823982 h 2774678"/>
              <a:gd name="connsiteX4234" fmla="*/ 1836813 w 4297871"/>
              <a:gd name="connsiteY4234" fmla="*/ 1825345 h 2774678"/>
              <a:gd name="connsiteX4235" fmla="*/ 1832850 w 4297871"/>
              <a:gd name="connsiteY4235" fmla="*/ 1824962 h 2774678"/>
              <a:gd name="connsiteX4236" fmla="*/ 1826541 w 4297871"/>
              <a:gd name="connsiteY4236" fmla="*/ 1826923 h 2774678"/>
              <a:gd name="connsiteX4237" fmla="*/ 1824599 w 4297871"/>
              <a:gd name="connsiteY4237" fmla="*/ 1817675 h 2774678"/>
              <a:gd name="connsiteX4238" fmla="*/ 1835455 w 4297871"/>
              <a:gd name="connsiteY4238" fmla="*/ 1817930 h 2774678"/>
              <a:gd name="connsiteX4239" fmla="*/ 1838310 w 4297871"/>
              <a:gd name="connsiteY4239" fmla="*/ 1816225 h 2774678"/>
              <a:gd name="connsiteX4240" fmla="*/ 1840441 w 4297871"/>
              <a:gd name="connsiteY4240" fmla="*/ 1816139 h 2774678"/>
              <a:gd name="connsiteX4241" fmla="*/ 1844874 w 4297871"/>
              <a:gd name="connsiteY4241" fmla="*/ 1813327 h 2774678"/>
              <a:gd name="connsiteX4242" fmla="*/ 1849991 w 4297871"/>
              <a:gd name="connsiteY4242" fmla="*/ 1815884 h 2774678"/>
              <a:gd name="connsiteX4243" fmla="*/ 1855191 w 4297871"/>
              <a:gd name="connsiteY4243" fmla="*/ 1816097 h 2774678"/>
              <a:gd name="connsiteX4244" fmla="*/ 1860349 w 4297871"/>
              <a:gd name="connsiteY4244" fmla="*/ 1813369 h 2774678"/>
              <a:gd name="connsiteX4245" fmla="*/ 1860304 w 4297871"/>
              <a:gd name="connsiteY4245" fmla="*/ 1813304 h 2774678"/>
              <a:gd name="connsiteX4246" fmla="*/ 1860343 w 4297871"/>
              <a:gd name="connsiteY4246" fmla="*/ 1813283 h 2774678"/>
              <a:gd name="connsiteX4247" fmla="*/ 1857913 w 4297871"/>
              <a:gd name="connsiteY4247" fmla="*/ 1809745 h 2774678"/>
              <a:gd name="connsiteX4248" fmla="*/ 1853992 w 4297871"/>
              <a:gd name="connsiteY4248" fmla="*/ 1811791 h 2774678"/>
              <a:gd name="connsiteX4249" fmla="*/ 1850284 w 4297871"/>
              <a:gd name="connsiteY4249" fmla="*/ 1811749 h 2774678"/>
              <a:gd name="connsiteX4250" fmla="*/ 1845552 w 4297871"/>
              <a:gd name="connsiteY4250" fmla="*/ 1808722 h 2774678"/>
              <a:gd name="connsiteX4251" fmla="*/ 1841758 w 4297871"/>
              <a:gd name="connsiteY4251" fmla="*/ 1808935 h 2774678"/>
              <a:gd name="connsiteX4252" fmla="*/ 1839073 w 4297871"/>
              <a:gd name="connsiteY4252" fmla="*/ 1811833 h 2774678"/>
              <a:gd name="connsiteX4253" fmla="*/ 1826073 w 4297871"/>
              <a:gd name="connsiteY4253" fmla="*/ 1812260 h 2774678"/>
              <a:gd name="connsiteX4254" fmla="*/ 1821129 w 4297871"/>
              <a:gd name="connsiteY4254" fmla="*/ 1802712 h 2774678"/>
              <a:gd name="connsiteX4255" fmla="*/ 1815160 w 4297871"/>
              <a:gd name="connsiteY4255" fmla="*/ 1798364 h 2774678"/>
              <a:gd name="connsiteX4256" fmla="*/ 1820404 w 4297871"/>
              <a:gd name="connsiteY4256" fmla="*/ 1796020 h 2774678"/>
              <a:gd name="connsiteX4257" fmla="*/ 1826201 w 4297871"/>
              <a:gd name="connsiteY4257" fmla="*/ 1787367 h 2774678"/>
              <a:gd name="connsiteX4258" fmla="*/ 1829056 w 4297871"/>
              <a:gd name="connsiteY4258" fmla="*/ 1781016 h 2774678"/>
              <a:gd name="connsiteX4259" fmla="*/ 1833148 w 4297871"/>
              <a:gd name="connsiteY4259" fmla="*/ 1777052 h 2774678"/>
              <a:gd name="connsiteX4260" fmla="*/ 1839073 w 4297871"/>
              <a:gd name="connsiteY4260" fmla="*/ 1778117 h 2774678"/>
              <a:gd name="connsiteX4261" fmla="*/ 1844914 w 4297871"/>
              <a:gd name="connsiteY4261" fmla="*/ 1775432 h 2774678"/>
              <a:gd name="connsiteX4262" fmla="*/ 2484995 w 4297871"/>
              <a:gd name="connsiteY4262" fmla="*/ 1757998 h 2774678"/>
              <a:gd name="connsiteX4263" fmla="*/ 2491942 w 4297871"/>
              <a:gd name="connsiteY4263" fmla="*/ 1772406 h 2774678"/>
              <a:gd name="connsiteX4264" fmla="*/ 2495224 w 4297871"/>
              <a:gd name="connsiteY4264" fmla="*/ 1783786 h 2774678"/>
              <a:gd name="connsiteX4265" fmla="*/ 2501789 w 4297871"/>
              <a:gd name="connsiteY4265" fmla="*/ 1789796 h 2774678"/>
              <a:gd name="connsiteX4266" fmla="*/ 2518114 w 4297871"/>
              <a:gd name="connsiteY4266" fmla="*/ 1801390 h 2774678"/>
              <a:gd name="connsiteX4267" fmla="*/ 2524764 w 4297871"/>
              <a:gd name="connsiteY4267" fmla="*/ 1808381 h 2774678"/>
              <a:gd name="connsiteX4268" fmla="*/ 2531244 w 4297871"/>
              <a:gd name="connsiteY4268" fmla="*/ 1815414 h 2774678"/>
              <a:gd name="connsiteX4269" fmla="*/ 2534994 w 4297871"/>
              <a:gd name="connsiteY4269" fmla="*/ 1819591 h 2774678"/>
              <a:gd name="connsiteX4270" fmla="*/ 2540877 w 4297871"/>
              <a:gd name="connsiteY4270" fmla="*/ 1823257 h 2774678"/>
              <a:gd name="connsiteX4271" fmla="*/ 2540811 w 4297871"/>
              <a:gd name="connsiteY4271" fmla="*/ 1823311 h 2774678"/>
              <a:gd name="connsiteX4272" fmla="*/ 2540707 w 4297871"/>
              <a:gd name="connsiteY4272" fmla="*/ 1823174 h 2774678"/>
              <a:gd name="connsiteX4273" fmla="*/ 2537041 w 4297871"/>
              <a:gd name="connsiteY4273" fmla="*/ 1826115 h 2774678"/>
              <a:gd name="connsiteX4274" fmla="*/ 2531979 w 4297871"/>
              <a:gd name="connsiteY4274" fmla="*/ 1825060 h 2774678"/>
              <a:gd name="connsiteX4275" fmla="*/ 2531925 w 4297871"/>
              <a:gd name="connsiteY4275" fmla="*/ 1825009 h 2774678"/>
              <a:gd name="connsiteX4276" fmla="*/ 2531925 w 4297871"/>
              <a:gd name="connsiteY4276" fmla="*/ 1825008 h 2774678"/>
              <a:gd name="connsiteX4277" fmla="*/ 2527917 w 4297871"/>
              <a:gd name="connsiteY4277" fmla="*/ 1821167 h 2774678"/>
              <a:gd name="connsiteX4278" fmla="*/ 2523016 w 4297871"/>
              <a:gd name="connsiteY4278" fmla="*/ 1814008 h 2774678"/>
              <a:gd name="connsiteX4279" fmla="*/ 2522959 w 4297871"/>
              <a:gd name="connsiteY4279" fmla="*/ 1813964 h 2774678"/>
              <a:gd name="connsiteX4280" fmla="*/ 2522932 w 4297871"/>
              <a:gd name="connsiteY4280" fmla="*/ 1813926 h 2774678"/>
              <a:gd name="connsiteX4281" fmla="*/ 2517701 w 4297871"/>
              <a:gd name="connsiteY4281" fmla="*/ 1810045 h 2774678"/>
              <a:gd name="connsiteX4282" fmla="*/ 2514662 w 4297871"/>
              <a:gd name="connsiteY4282" fmla="*/ 1805866 h 2774678"/>
              <a:gd name="connsiteX4283" fmla="*/ 2514624 w 4297871"/>
              <a:gd name="connsiteY4283" fmla="*/ 1805848 h 2774678"/>
              <a:gd name="connsiteX4284" fmla="*/ 2514577 w 4297871"/>
              <a:gd name="connsiteY4284" fmla="*/ 1805784 h 2774678"/>
              <a:gd name="connsiteX4285" fmla="*/ 2504177 w 4297871"/>
              <a:gd name="connsiteY4285" fmla="*/ 1800883 h 2774678"/>
              <a:gd name="connsiteX4286" fmla="*/ 2495993 w 4297871"/>
              <a:gd name="connsiteY4286" fmla="*/ 1800754 h 2774678"/>
              <a:gd name="connsiteX4287" fmla="*/ 2493094 w 4297871"/>
              <a:gd name="connsiteY4287" fmla="*/ 1798197 h 2774678"/>
              <a:gd name="connsiteX4288" fmla="*/ 2486104 w 4297871"/>
              <a:gd name="connsiteY4288" fmla="*/ 1801096 h 2774678"/>
              <a:gd name="connsiteX4289" fmla="*/ 2478857 w 4297871"/>
              <a:gd name="connsiteY4289" fmla="*/ 1795512 h 2774678"/>
              <a:gd name="connsiteX4290" fmla="*/ 2475064 w 4297871"/>
              <a:gd name="connsiteY4290" fmla="*/ 1804676 h 2774678"/>
              <a:gd name="connsiteX4291" fmla="*/ 2461279 w 4297871"/>
              <a:gd name="connsiteY4291" fmla="*/ 1802139 h 2774678"/>
              <a:gd name="connsiteX4292" fmla="*/ 2460017 w 4297871"/>
              <a:gd name="connsiteY4292" fmla="*/ 1797298 h 2774678"/>
              <a:gd name="connsiteX4293" fmla="*/ 2465174 w 4297871"/>
              <a:gd name="connsiteY4293" fmla="*/ 1779183 h 2774678"/>
              <a:gd name="connsiteX4294" fmla="*/ 2466368 w 4297871"/>
              <a:gd name="connsiteY4294" fmla="*/ 1770956 h 2774678"/>
              <a:gd name="connsiteX4295" fmla="*/ 2470119 w 4297871"/>
              <a:gd name="connsiteY4295" fmla="*/ 1767163 h 2774678"/>
              <a:gd name="connsiteX4296" fmla="*/ 2478942 w 4297871"/>
              <a:gd name="connsiteY4296" fmla="*/ 1765117 h 2774678"/>
              <a:gd name="connsiteX4297" fmla="*/ 970512 w 4297871"/>
              <a:gd name="connsiteY4297" fmla="*/ 1751645 h 2774678"/>
              <a:gd name="connsiteX4298" fmla="*/ 970554 w 4297871"/>
              <a:gd name="connsiteY4298" fmla="*/ 1753478 h 2774678"/>
              <a:gd name="connsiteX4299" fmla="*/ 972813 w 4297871"/>
              <a:gd name="connsiteY4299" fmla="*/ 1753521 h 2774678"/>
              <a:gd name="connsiteX4300" fmla="*/ 972601 w 4297871"/>
              <a:gd name="connsiteY4300" fmla="*/ 1756931 h 2774678"/>
              <a:gd name="connsiteX4301" fmla="*/ 970682 w 4297871"/>
              <a:gd name="connsiteY4301" fmla="*/ 1762344 h 2774678"/>
              <a:gd name="connsiteX4302" fmla="*/ 971704 w 4297871"/>
              <a:gd name="connsiteY4302" fmla="*/ 1764262 h 2774678"/>
              <a:gd name="connsiteX4303" fmla="*/ 970470 w 4297871"/>
              <a:gd name="connsiteY4303" fmla="*/ 1768695 h 2774678"/>
              <a:gd name="connsiteX4304" fmla="*/ 971237 w 4297871"/>
              <a:gd name="connsiteY4304" fmla="*/ 1769889 h 2774678"/>
              <a:gd name="connsiteX4305" fmla="*/ 969873 w 4297871"/>
              <a:gd name="connsiteY4305" fmla="*/ 1776154 h 2774678"/>
              <a:gd name="connsiteX4306" fmla="*/ 967529 w 4297871"/>
              <a:gd name="connsiteY4306" fmla="*/ 1779437 h 2774678"/>
              <a:gd name="connsiteX4307" fmla="*/ 965355 w 4297871"/>
              <a:gd name="connsiteY4307" fmla="*/ 1779820 h 2774678"/>
              <a:gd name="connsiteX4308" fmla="*/ 962984 w 4297871"/>
              <a:gd name="connsiteY4308" fmla="*/ 1784053 h 2774678"/>
              <a:gd name="connsiteX4309" fmla="*/ 962964 w 4297871"/>
              <a:gd name="connsiteY4309" fmla="*/ 1784041 h 2774678"/>
              <a:gd name="connsiteX4310" fmla="*/ 959391 w 4297871"/>
              <a:gd name="connsiteY4310" fmla="*/ 1784041 h 2774678"/>
              <a:gd name="connsiteX4311" fmla="*/ 960325 w 4297871"/>
              <a:gd name="connsiteY4311" fmla="*/ 1770102 h 2774678"/>
              <a:gd name="connsiteX4312" fmla="*/ 960411 w 4297871"/>
              <a:gd name="connsiteY4312" fmla="*/ 1760256 h 2774678"/>
              <a:gd name="connsiteX4313" fmla="*/ 960407 w 4297871"/>
              <a:gd name="connsiteY4313" fmla="*/ 1760175 h 2774678"/>
              <a:gd name="connsiteX4314" fmla="*/ 960321 w 4297871"/>
              <a:gd name="connsiteY4314" fmla="*/ 1770061 h 2774678"/>
              <a:gd name="connsiteX4315" fmla="*/ 959383 w 4297871"/>
              <a:gd name="connsiteY4315" fmla="*/ 1784041 h 2774678"/>
              <a:gd name="connsiteX4316" fmla="*/ 959391 w 4297871"/>
              <a:gd name="connsiteY4316" fmla="*/ 1784041 h 2774678"/>
              <a:gd name="connsiteX4317" fmla="*/ 959387 w 4297871"/>
              <a:gd name="connsiteY4317" fmla="*/ 1784083 h 2774678"/>
              <a:gd name="connsiteX4318" fmla="*/ 962968 w 4297871"/>
              <a:gd name="connsiteY4318" fmla="*/ 1784083 h 2774678"/>
              <a:gd name="connsiteX4319" fmla="*/ 962984 w 4297871"/>
              <a:gd name="connsiteY4319" fmla="*/ 1784053 h 2774678"/>
              <a:gd name="connsiteX4320" fmla="*/ 966843 w 4297871"/>
              <a:gd name="connsiteY4320" fmla="*/ 1786258 h 2774678"/>
              <a:gd name="connsiteX4321" fmla="*/ 967866 w 4297871"/>
              <a:gd name="connsiteY4321" fmla="*/ 1784425 h 2774678"/>
              <a:gd name="connsiteX4322" fmla="*/ 971361 w 4297871"/>
              <a:gd name="connsiteY4322" fmla="*/ 1786003 h 2774678"/>
              <a:gd name="connsiteX4323" fmla="*/ 965905 w 4297871"/>
              <a:gd name="connsiteY4323" fmla="*/ 1790691 h 2774678"/>
              <a:gd name="connsiteX4324" fmla="*/ 960236 w 4297871"/>
              <a:gd name="connsiteY4324" fmla="*/ 1794144 h 2774678"/>
              <a:gd name="connsiteX4325" fmla="*/ 959383 w 4297871"/>
              <a:gd name="connsiteY4325" fmla="*/ 1796488 h 2774678"/>
              <a:gd name="connsiteX4326" fmla="*/ 960321 w 4297871"/>
              <a:gd name="connsiteY4326" fmla="*/ 1798918 h 2774678"/>
              <a:gd name="connsiteX4327" fmla="*/ 957849 w 4297871"/>
              <a:gd name="connsiteY4327" fmla="*/ 1802029 h 2774678"/>
              <a:gd name="connsiteX4328" fmla="*/ 955035 w 4297871"/>
              <a:gd name="connsiteY4328" fmla="*/ 1802797 h 2774678"/>
              <a:gd name="connsiteX4329" fmla="*/ 955674 w 4297871"/>
              <a:gd name="connsiteY4329" fmla="*/ 1804246 h 2774678"/>
              <a:gd name="connsiteX4330" fmla="*/ 953415 w 4297871"/>
              <a:gd name="connsiteY4330" fmla="*/ 1805610 h 2774678"/>
              <a:gd name="connsiteX4331" fmla="*/ 949324 w 4297871"/>
              <a:gd name="connsiteY4331" fmla="*/ 1808722 h 2774678"/>
              <a:gd name="connsiteX4332" fmla="*/ 949045 w 4297871"/>
              <a:gd name="connsiteY4332" fmla="*/ 1810395 h 2774678"/>
              <a:gd name="connsiteX4333" fmla="*/ 949020 w 4297871"/>
              <a:gd name="connsiteY4333" fmla="*/ 1810510 h 2774678"/>
              <a:gd name="connsiteX4334" fmla="*/ 942888 w 4297871"/>
              <a:gd name="connsiteY4334" fmla="*/ 1808380 h 2774678"/>
              <a:gd name="connsiteX4335" fmla="*/ 935429 w 4297871"/>
              <a:gd name="connsiteY4335" fmla="*/ 1808167 h 2774678"/>
              <a:gd name="connsiteX4336" fmla="*/ 929972 w 4297871"/>
              <a:gd name="connsiteY4336" fmla="*/ 1805738 h 2774678"/>
              <a:gd name="connsiteX4337" fmla="*/ 923535 w 4297871"/>
              <a:gd name="connsiteY4337" fmla="*/ 1800665 h 2774678"/>
              <a:gd name="connsiteX4338" fmla="*/ 923829 w 4297871"/>
              <a:gd name="connsiteY4338" fmla="*/ 1797158 h 2774678"/>
              <a:gd name="connsiteX4339" fmla="*/ 925189 w 4297871"/>
              <a:gd name="connsiteY4339" fmla="*/ 1794267 h 2774678"/>
              <a:gd name="connsiteX4340" fmla="*/ 925171 w 4297871"/>
              <a:gd name="connsiteY4340" fmla="*/ 1794243 h 2774678"/>
              <a:gd name="connsiteX4341" fmla="*/ 925198 w 4297871"/>
              <a:gd name="connsiteY4341" fmla="*/ 1794186 h 2774678"/>
              <a:gd name="connsiteX4342" fmla="*/ 923514 w 4297871"/>
              <a:gd name="connsiteY4342" fmla="*/ 1791913 h 2774678"/>
              <a:gd name="connsiteX4343" fmla="*/ 929239 w 4297871"/>
              <a:gd name="connsiteY4343" fmla="*/ 1781905 h 2774678"/>
              <a:gd name="connsiteX4344" fmla="*/ 944583 w 4297871"/>
              <a:gd name="connsiteY4344" fmla="*/ 1781863 h 2774678"/>
              <a:gd name="connsiteX4345" fmla="*/ 944589 w 4297871"/>
              <a:gd name="connsiteY4345" fmla="*/ 1781782 h 2774678"/>
              <a:gd name="connsiteX4346" fmla="*/ 944592 w 4297871"/>
              <a:gd name="connsiteY4346" fmla="*/ 1781782 h 2774678"/>
              <a:gd name="connsiteX4347" fmla="*/ 944891 w 4297871"/>
              <a:gd name="connsiteY4347" fmla="*/ 1777563 h 2774678"/>
              <a:gd name="connsiteX4348" fmla="*/ 942973 w 4297871"/>
              <a:gd name="connsiteY4348" fmla="*/ 1776796 h 2774678"/>
              <a:gd name="connsiteX4349" fmla="*/ 941651 w 4297871"/>
              <a:gd name="connsiteY4349" fmla="*/ 1774110 h 2774678"/>
              <a:gd name="connsiteX4350" fmla="*/ 937218 w 4297871"/>
              <a:gd name="connsiteY4350" fmla="*/ 1771255 h 2774678"/>
              <a:gd name="connsiteX4351" fmla="*/ 932871 w 4297871"/>
              <a:gd name="connsiteY4351" fmla="*/ 1767199 h 2774678"/>
              <a:gd name="connsiteX4352" fmla="*/ 938190 w 4297871"/>
              <a:gd name="connsiteY4352" fmla="*/ 1767157 h 2774678"/>
              <a:gd name="connsiteX4353" fmla="*/ 938190 w 4297871"/>
              <a:gd name="connsiteY4353" fmla="*/ 1767077 h 2774678"/>
              <a:gd name="connsiteX4354" fmla="*/ 938199 w 4297871"/>
              <a:gd name="connsiteY4354" fmla="*/ 1767077 h 2774678"/>
              <a:gd name="connsiteX4355" fmla="*/ 938199 w 4297871"/>
              <a:gd name="connsiteY4355" fmla="*/ 1760167 h 2774678"/>
              <a:gd name="connsiteX4356" fmla="*/ 949357 w 4297871"/>
              <a:gd name="connsiteY4356" fmla="*/ 1760124 h 2774678"/>
              <a:gd name="connsiteX4357" fmla="*/ 960397 w 4297871"/>
              <a:gd name="connsiteY4357" fmla="*/ 1760252 h 2774678"/>
              <a:gd name="connsiteX4358" fmla="*/ 960393 w 4297871"/>
              <a:gd name="connsiteY4358" fmla="*/ 1760172 h 2774678"/>
              <a:gd name="connsiteX4359" fmla="*/ 960407 w 4297871"/>
              <a:gd name="connsiteY4359" fmla="*/ 1760172 h 2774678"/>
              <a:gd name="connsiteX4360" fmla="*/ 960325 w 4297871"/>
              <a:gd name="connsiteY4360" fmla="*/ 1758423 h 2774678"/>
              <a:gd name="connsiteX4361" fmla="*/ 961769 w 4297871"/>
              <a:gd name="connsiteY4361" fmla="*/ 1757870 h 2774678"/>
              <a:gd name="connsiteX4362" fmla="*/ 963936 w 4297871"/>
              <a:gd name="connsiteY4362" fmla="*/ 1759357 h 2774678"/>
              <a:gd name="connsiteX4363" fmla="*/ 963939 w 4297871"/>
              <a:gd name="connsiteY4363" fmla="*/ 1759353 h 2774678"/>
              <a:gd name="connsiteX4364" fmla="*/ 963949 w 4297871"/>
              <a:gd name="connsiteY4364" fmla="*/ 1759360 h 2774678"/>
              <a:gd name="connsiteX4365" fmla="*/ 968253 w 4297871"/>
              <a:gd name="connsiteY4365" fmla="*/ 1751816 h 2774678"/>
              <a:gd name="connsiteX4366" fmla="*/ 3475859 w 4297871"/>
              <a:gd name="connsiteY4366" fmla="*/ 1751563 h 2774678"/>
              <a:gd name="connsiteX4367" fmla="*/ 3483233 w 4297871"/>
              <a:gd name="connsiteY4367" fmla="*/ 1755144 h 2774678"/>
              <a:gd name="connsiteX4368" fmla="*/ 3486899 w 4297871"/>
              <a:gd name="connsiteY4368" fmla="*/ 1751905 h 2774678"/>
              <a:gd name="connsiteX4369" fmla="*/ 3488007 w 4297871"/>
              <a:gd name="connsiteY4369" fmla="*/ 1755101 h 2774678"/>
              <a:gd name="connsiteX4370" fmla="*/ 3486047 w 4297871"/>
              <a:gd name="connsiteY4370" fmla="*/ 1760259 h 2774678"/>
              <a:gd name="connsiteX4371" fmla="*/ 3490139 w 4297871"/>
              <a:gd name="connsiteY4371" fmla="*/ 1769167 h 2774678"/>
              <a:gd name="connsiteX4372" fmla="*/ 3486984 w 4297871"/>
              <a:gd name="connsiteY4372" fmla="*/ 1779483 h 2774678"/>
              <a:gd name="connsiteX4373" fmla="*/ 3479951 w 4297871"/>
              <a:gd name="connsiteY4373" fmla="*/ 1783575 h 2774678"/>
              <a:gd name="connsiteX4374" fmla="*/ 3478076 w 4297871"/>
              <a:gd name="connsiteY4374" fmla="*/ 1793506 h 2774678"/>
              <a:gd name="connsiteX4375" fmla="*/ 3480760 w 4297871"/>
              <a:gd name="connsiteY4375" fmla="*/ 1803268 h 2774678"/>
              <a:gd name="connsiteX4376" fmla="*/ 3487112 w 4297871"/>
              <a:gd name="connsiteY4376" fmla="*/ 1804632 h 2774678"/>
              <a:gd name="connsiteX4377" fmla="*/ 3492398 w 4297871"/>
              <a:gd name="connsiteY4377" fmla="*/ 1803182 h 2774678"/>
              <a:gd name="connsiteX4378" fmla="*/ 3507316 w 4297871"/>
              <a:gd name="connsiteY4378" fmla="*/ 1809960 h 2774678"/>
              <a:gd name="connsiteX4379" fmla="*/ 3506165 w 4297871"/>
              <a:gd name="connsiteY4379" fmla="*/ 1816609 h 2774678"/>
              <a:gd name="connsiteX4380" fmla="*/ 3510044 w 4297871"/>
              <a:gd name="connsiteY4380" fmla="*/ 1819550 h 2774678"/>
              <a:gd name="connsiteX4381" fmla="*/ 3508808 w 4297871"/>
              <a:gd name="connsiteY4381" fmla="*/ 1825177 h 2774678"/>
              <a:gd name="connsiteX4382" fmla="*/ 3499515 w 4297871"/>
              <a:gd name="connsiteY4382" fmla="*/ 1819209 h 2774678"/>
              <a:gd name="connsiteX4383" fmla="*/ 3495083 w 4297871"/>
              <a:gd name="connsiteY4383" fmla="*/ 1812816 h 2774678"/>
              <a:gd name="connsiteX4384" fmla="*/ 3492014 w 4297871"/>
              <a:gd name="connsiteY4384" fmla="*/ 1817291 h 2774678"/>
              <a:gd name="connsiteX4385" fmla="*/ 3484427 w 4297871"/>
              <a:gd name="connsiteY4385" fmla="*/ 1810002 h 2774678"/>
              <a:gd name="connsiteX4386" fmla="*/ 3473558 w 4297871"/>
              <a:gd name="connsiteY4386" fmla="*/ 1811793 h 2774678"/>
              <a:gd name="connsiteX4387" fmla="*/ 3467590 w 4297871"/>
              <a:gd name="connsiteY4387" fmla="*/ 1809107 h 2774678"/>
              <a:gd name="connsiteX4388" fmla="*/ 3468187 w 4297871"/>
              <a:gd name="connsiteY4388" fmla="*/ 1804035 h 2774678"/>
              <a:gd name="connsiteX4389" fmla="*/ 3471937 w 4297871"/>
              <a:gd name="connsiteY4389" fmla="*/ 1800923 h 2774678"/>
              <a:gd name="connsiteX4390" fmla="*/ 3468357 w 4297871"/>
              <a:gd name="connsiteY4390" fmla="*/ 1798067 h 2774678"/>
              <a:gd name="connsiteX4391" fmla="*/ 3466823 w 4297871"/>
              <a:gd name="connsiteY4391" fmla="*/ 1802500 h 2774678"/>
              <a:gd name="connsiteX4392" fmla="*/ 3460940 w 4297871"/>
              <a:gd name="connsiteY4392" fmla="*/ 1795467 h 2774678"/>
              <a:gd name="connsiteX4393" fmla="*/ 3459150 w 4297871"/>
              <a:gd name="connsiteY4393" fmla="*/ 1790096 h 2774678"/>
              <a:gd name="connsiteX4394" fmla="*/ 3458724 w 4297871"/>
              <a:gd name="connsiteY4394" fmla="*/ 1778290 h 2774678"/>
              <a:gd name="connsiteX4395" fmla="*/ 3463541 w 4297871"/>
              <a:gd name="connsiteY4395" fmla="*/ 1782339 h 2774678"/>
              <a:gd name="connsiteX4396" fmla="*/ 3464777 w 4297871"/>
              <a:gd name="connsiteY4396" fmla="*/ 1762945 h 2774678"/>
              <a:gd name="connsiteX4397" fmla="*/ 3468655 w 4297871"/>
              <a:gd name="connsiteY4397" fmla="*/ 1751606 h 2774678"/>
              <a:gd name="connsiteX4398" fmla="*/ 1223880 w 4297871"/>
              <a:gd name="connsiteY4398" fmla="*/ 1751304 h 2774678"/>
              <a:gd name="connsiteX4399" fmla="*/ 1233642 w 4297871"/>
              <a:gd name="connsiteY4399" fmla="*/ 1751432 h 2774678"/>
              <a:gd name="connsiteX4400" fmla="*/ 1239735 w 4297871"/>
              <a:gd name="connsiteY4400" fmla="*/ 1752541 h 2774678"/>
              <a:gd name="connsiteX4401" fmla="*/ 1241910 w 4297871"/>
              <a:gd name="connsiteY4401" fmla="*/ 1755013 h 2774678"/>
              <a:gd name="connsiteX4402" fmla="*/ 1238841 w 4297871"/>
              <a:gd name="connsiteY4402" fmla="*/ 1758167 h 2774678"/>
              <a:gd name="connsiteX4403" fmla="*/ 1229847 w 4297871"/>
              <a:gd name="connsiteY4403" fmla="*/ 1758082 h 2774678"/>
              <a:gd name="connsiteX4404" fmla="*/ 1222857 w 4297871"/>
              <a:gd name="connsiteY4404" fmla="*/ 1758508 h 2774678"/>
              <a:gd name="connsiteX4405" fmla="*/ 1222174 w 4297871"/>
              <a:gd name="connsiteY4405" fmla="*/ 1753137 h 2774678"/>
              <a:gd name="connsiteX4406" fmla="*/ 1096089 w 4297871"/>
              <a:gd name="connsiteY4406" fmla="*/ 1751262 h 2774678"/>
              <a:gd name="connsiteX4407" fmla="*/ 1098732 w 4297871"/>
              <a:gd name="connsiteY4407" fmla="*/ 1751731 h 2774678"/>
              <a:gd name="connsiteX4408" fmla="*/ 1106787 w 4297871"/>
              <a:gd name="connsiteY4408" fmla="*/ 1752838 h 2774678"/>
              <a:gd name="connsiteX4409" fmla="*/ 1113140 w 4297871"/>
              <a:gd name="connsiteY4409" fmla="*/ 1755822 h 2774678"/>
              <a:gd name="connsiteX4410" fmla="*/ 1115142 w 4297871"/>
              <a:gd name="connsiteY4410" fmla="*/ 1759232 h 2774678"/>
              <a:gd name="connsiteX4411" fmla="*/ 1106745 w 4297871"/>
              <a:gd name="connsiteY4411" fmla="*/ 1759445 h 2774678"/>
              <a:gd name="connsiteX4412" fmla="*/ 1103121 w 4297871"/>
              <a:gd name="connsiteY4412" fmla="*/ 1761534 h 2774678"/>
              <a:gd name="connsiteX4413" fmla="*/ 1096429 w 4297871"/>
              <a:gd name="connsiteY4413" fmla="*/ 1759531 h 2774678"/>
              <a:gd name="connsiteX4414" fmla="*/ 1089609 w 4297871"/>
              <a:gd name="connsiteY4414" fmla="*/ 1754970 h 2774678"/>
              <a:gd name="connsiteX4415" fmla="*/ 1091058 w 4297871"/>
              <a:gd name="connsiteY4415" fmla="*/ 1752114 h 2774678"/>
              <a:gd name="connsiteX4416" fmla="*/ 2647358 w 4297871"/>
              <a:gd name="connsiteY4416" fmla="*/ 1745295 h 2774678"/>
              <a:gd name="connsiteX4417" fmla="*/ 2647363 w 4297871"/>
              <a:gd name="connsiteY4417" fmla="*/ 1745305 h 2774678"/>
              <a:gd name="connsiteX4418" fmla="*/ 2647277 w 4297871"/>
              <a:gd name="connsiteY4418" fmla="*/ 1745335 h 2774678"/>
              <a:gd name="connsiteX4419" fmla="*/ 2656612 w 4297871"/>
              <a:gd name="connsiteY4419" fmla="*/ 1765965 h 2774678"/>
              <a:gd name="connsiteX4420" fmla="*/ 2660488 w 4297871"/>
              <a:gd name="connsiteY4420" fmla="*/ 1774654 h 2774678"/>
              <a:gd name="connsiteX4421" fmla="*/ 2651918 w 4297871"/>
              <a:gd name="connsiteY4421" fmla="*/ 1777946 h 2774678"/>
              <a:gd name="connsiteX4422" fmla="*/ 2649618 w 4297871"/>
              <a:gd name="connsiteY4422" fmla="*/ 1783445 h 2774678"/>
              <a:gd name="connsiteX4423" fmla="*/ 2649319 w 4297871"/>
              <a:gd name="connsiteY4423" fmla="*/ 1787665 h 2774678"/>
              <a:gd name="connsiteX4424" fmla="*/ 2637426 w 4297871"/>
              <a:gd name="connsiteY4424" fmla="*/ 1792865 h 2774678"/>
              <a:gd name="connsiteX4425" fmla="*/ 2618330 w 4297871"/>
              <a:gd name="connsiteY4425" fmla="*/ 1798619 h 2774678"/>
              <a:gd name="connsiteX4426" fmla="*/ 2607632 w 4297871"/>
              <a:gd name="connsiteY4426" fmla="*/ 1807272 h 2774678"/>
              <a:gd name="connsiteX4427" fmla="*/ 2602388 w 4297871"/>
              <a:gd name="connsiteY4427" fmla="*/ 1807954 h 2774678"/>
              <a:gd name="connsiteX4428" fmla="*/ 2598807 w 4297871"/>
              <a:gd name="connsiteY4428" fmla="*/ 1807229 h 2774678"/>
              <a:gd name="connsiteX4429" fmla="*/ 2591818 w 4297871"/>
              <a:gd name="connsiteY4429" fmla="*/ 1812302 h 2774678"/>
              <a:gd name="connsiteX4430" fmla="*/ 2584188 w 4297871"/>
              <a:gd name="connsiteY4430" fmla="*/ 1814647 h 2774678"/>
              <a:gd name="connsiteX4431" fmla="*/ 2574172 w 4297871"/>
              <a:gd name="connsiteY4431" fmla="*/ 1815286 h 2774678"/>
              <a:gd name="connsiteX4432" fmla="*/ 2571144 w 4297871"/>
              <a:gd name="connsiteY4432" fmla="*/ 1815967 h 2774678"/>
              <a:gd name="connsiteX4433" fmla="*/ 2568544 w 4297871"/>
              <a:gd name="connsiteY4433" fmla="*/ 1819165 h 2774678"/>
              <a:gd name="connsiteX4434" fmla="*/ 2565432 w 4297871"/>
              <a:gd name="connsiteY4434" fmla="*/ 1820059 h 2774678"/>
              <a:gd name="connsiteX4435" fmla="*/ 2563600 w 4297871"/>
              <a:gd name="connsiteY4435" fmla="*/ 1823171 h 2774678"/>
              <a:gd name="connsiteX4436" fmla="*/ 2557674 w 4297871"/>
              <a:gd name="connsiteY4436" fmla="*/ 1822915 h 2774678"/>
              <a:gd name="connsiteX4437" fmla="*/ 2553839 w 4297871"/>
              <a:gd name="connsiteY4437" fmla="*/ 1824578 h 2774678"/>
              <a:gd name="connsiteX4438" fmla="*/ 2545569 w 4297871"/>
              <a:gd name="connsiteY4438" fmla="*/ 1823981 h 2774678"/>
              <a:gd name="connsiteX4439" fmla="*/ 2542458 w 4297871"/>
              <a:gd name="connsiteY4439" fmla="*/ 1816863 h 2774678"/>
              <a:gd name="connsiteX4440" fmla="*/ 2542799 w 4297871"/>
              <a:gd name="connsiteY4440" fmla="*/ 1810171 h 2774678"/>
              <a:gd name="connsiteX4441" fmla="*/ 2540838 w 4297871"/>
              <a:gd name="connsiteY4441" fmla="*/ 1806547 h 2774678"/>
              <a:gd name="connsiteX4442" fmla="*/ 2538494 w 4297871"/>
              <a:gd name="connsiteY4442" fmla="*/ 1797468 h 2774678"/>
              <a:gd name="connsiteX4443" fmla="*/ 2535040 w 4297871"/>
              <a:gd name="connsiteY4443" fmla="*/ 1792396 h 2774678"/>
              <a:gd name="connsiteX4444" fmla="*/ 2537428 w 4297871"/>
              <a:gd name="connsiteY4444" fmla="*/ 1791799 h 2774678"/>
              <a:gd name="connsiteX4445" fmla="*/ 2536192 w 4297871"/>
              <a:gd name="connsiteY4445" fmla="*/ 1786172 h 2774678"/>
              <a:gd name="connsiteX4446" fmla="*/ 2537641 w 4297871"/>
              <a:gd name="connsiteY4446" fmla="*/ 1783786 h 2774678"/>
              <a:gd name="connsiteX4447" fmla="*/ 2537130 w 4297871"/>
              <a:gd name="connsiteY4447" fmla="*/ 1778415 h 2774678"/>
              <a:gd name="connsiteX4448" fmla="*/ 2542372 w 4297871"/>
              <a:gd name="connsiteY4448" fmla="*/ 1774450 h 2774678"/>
              <a:gd name="connsiteX4449" fmla="*/ 2542363 w 4297871"/>
              <a:gd name="connsiteY4449" fmla="*/ 1774410 h 2774678"/>
              <a:gd name="connsiteX4450" fmla="*/ 2542371 w 4297871"/>
              <a:gd name="connsiteY4450" fmla="*/ 1774403 h 2774678"/>
              <a:gd name="connsiteX4451" fmla="*/ 2541142 w 4297871"/>
              <a:gd name="connsiteY4451" fmla="*/ 1769195 h 2774678"/>
              <a:gd name="connsiteX4452" fmla="*/ 2544292 w 4297871"/>
              <a:gd name="connsiteY4452" fmla="*/ 1763113 h 2774678"/>
              <a:gd name="connsiteX4453" fmla="*/ 2549192 w 4297871"/>
              <a:gd name="connsiteY4453" fmla="*/ 1766352 h 2774678"/>
              <a:gd name="connsiteX4454" fmla="*/ 2552433 w 4297871"/>
              <a:gd name="connsiteY4454" fmla="*/ 1765243 h 2774678"/>
              <a:gd name="connsiteX4455" fmla="*/ 2566243 w 4297871"/>
              <a:gd name="connsiteY4455" fmla="*/ 1764946 h 2774678"/>
              <a:gd name="connsiteX4456" fmla="*/ 2568416 w 4297871"/>
              <a:gd name="connsiteY4456" fmla="*/ 1766182 h 2774678"/>
              <a:gd name="connsiteX4457" fmla="*/ 2579968 w 4297871"/>
              <a:gd name="connsiteY4457" fmla="*/ 1767418 h 2774678"/>
              <a:gd name="connsiteX4458" fmla="*/ 2584571 w 4297871"/>
              <a:gd name="connsiteY4458" fmla="*/ 1766778 h 2774678"/>
              <a:gd name="connsiteX4459" fmla="*/ 2587555 w 4297871"/>
              <a:gd name="connsiteY4459" fmla="*/ 1770913 h 2774678"/>
              <a:gd name="connsiteX4460" fmla="*/ 2593138 w 4297871"/>
              <a:gd name="connsiteY4460" fmla="*/ 1768824 h 2774678"/>
              <a:gd name="connsiteX4461" fmla="*/ 2601707 w 4297871"/>
              <a:gd name="connsiteY4461" fmla="*/ 1755739 h 2774678"/>
              <a:gd name="connsiteX4462" fmla="*/ 2612874 w 4297871"/>
              <a:gd name="connsiteY4462" fmla="*/ 1750112 h 2774678"/>
              <a:gd name="connsiteX4463" fmla="*/ 1170219 w 4297871"/>
              <a:gd name="connsiteY4463" fmla="*/ 1734168 h 2774678"/>
              <a:gd name="connsiteX4464" fmla="*/ 1179553 w 4297871"/>
              <a:gd name="connsiteY4464" fmla="*/ 1734211 h 2774678"/>
              <a:gd name="connsiteX4465" fmla="*/ 1186629 w 4297871"/>
              <a:gd name="connsiteY4465" fmla="*/ 1737451 h 2774678"/>
              <a:gd name="connsiteX4466" fmla="*/ 1189784 w 4297871"/>
              <a:gd name="connsiteY4466" fmla="*/ 1737152 h 2774678"/>
              <a:gd name="connsiteX4467" fmla="*/ 1191957 w 4297871"/>
              <a:gd name="connsiteY4467" fmla="*/ 1741628 h 2774678"/>
              <a:gd name="connsiteX4468" fmla="*/ 1198522 w 4297871"/>
              <a:gd name="connsiteY4468" fmla="*/ 1741372 h 2774678"/>
              <a:gd name="connsiteX4469" fmla="*/ 1198137 w 4297871"/>
              <a:gd name="connsiteY4469" fmla="*/ 1745123 h 2774678"/>
              <a:gd name="connsiteX4470" fmla="*/ 1203466 w 4297871"/>
              <a:gd name="connsiteY4470" fmla="*/ 1745592 h 2774678"/>
              <a:gd name="connsiteX4471" fmla="*/ 1209348 w 4297871"/>
              <a:gd name="connsiteY4471" fmla="*/ 1750195 h 2774678"/>
              <a:gd name="connsiteX4472" fmla="*/ 1204915 w 4297871"/>
              <a:gd name="connsiteY4472" fmla="*/ 1755310 h 2774678"/>
              <a:gd name="connsiteX4473" fmla="*/ 1199246 w 4297871"/>
              <a:gd name="connsiteY4473" fmla="*/ 1752583 h 2774678"/>
              <a:gd name="connsiteX4474" fmla="*/ 1193748 w 4297871"/>
              <a:gd name="connsiteY4474" fmla="*/ 1753094 h 2774678"/>
              <a:gd name="connsiteX4475" fmla="*/ 1189826 w 4297871"/>
              <a:gd name="connsiteY4475" fmla="*/ 1752497 h 2774678"/>
              <a:gd name="connsiteX4476" fmla="*/ 1187652 w 4297871"/>
              <a:gd name="connsiteY4476" fmla="*/ 1754799 h 2774678"/>
              <a:gd name="connsiteX4477" fmla="*/ 1183048 w 4297871"/>
              <a:gd name="connsiteY4477" fmla="*/ 1755566 h 2774678"/>
              <a:gd name="connsiteX4478" fmla="*/ 1181216 w 4297871"/>
              <a:gd name="connsiteY4478" fmla="*/ 1752540 h 2774678"/>
              <a:gd name="connsiteX4479" fmla="*/ 1177251 w 4297871"/>
              <a:gd name="connsiteY4479" fmla="*/ 1754330 h 2774678"/>
              <a:gd name="connsiteX4480" fmla="*/ 1172477 w 4297871"/>
              <a:gd name="connsiteY4480" fmla="*/ 1762897 h 2774678"/>
              <a:gd name="connsiteX4481" fmla="*/ 1169411 w 4297871"/>
              <a:gd name="connsiteY4481" fmla="*/ 1760937 h 2774678"/>
              <a:gd name="connsiteX4482" fmla="*/ 1168814 w 4297871"/>
              <a:gd name="connsiteY4482" fmla="*/ 1757356 h 2774678"/>
              <a:gd name="connsiteX4483" fmla="*/ 1169070 w 4297871"/>
              <a:gd name="connsiteY4483" fmla="*/ 1753946 h 2774678"/>
              <a:gd name="connsiteX4484" fmla="*/ 1166001 w 4297871"/>
              <a:gd name="connsiteY4484" fmla="*/ 1750195 h 2774678"/>
              <a:gd name="connsiteX4485" fmla="*/ 1168899 w 4297871"/>
              <a:gd name="connsiteY4485" fmla="*/ 1748065 h 2774678"/>
              <a:gd name="connsiteX4486" fmla="*/ 1169795 w 4297871"/>
              <a:gd name="connsiteY4486" fmla="*/ 1743248 h 2774678"/>
              <a:gd name="connsiteX4487" fmla="*/ 1168729 w 4297871"/>
              <a:gd name="connsiteY4487" fmla="*/ 1736342 h 2774678"/>
              <a:gd name="connsiteX4488" fmla="*/ 1151078 w 4297871"/>
              <a:gd name="connsiteY4488" fmla="*/ 1733784 h 2774678"/>
              <a:gd name="connsiteX4489" fmla="*/ 1158367 w 4297871"/>
              <a:gd name="connsiteY4489" fmla="*/ 1734339 h 2774678"/>
              <a:gd name="connsiteX4490" fmla="*/ 1168725 w 4297871"/>
              <a:gd name="connsiteY4490" fmla="*/ 1736342 h 2774678"/>
              <a:gd name="connsiteX4491" fmla="*/ 1169747 w 4297871"/>
              <a:gd name="connsiteY4491" fmla="*/ 1743205 h 2774678"/>
              <a:gd name="connsiteX4492" fmla="*/ 1168853 w 4297871"/>
              <a:gd name="connsiteY4492" fmla="*/ 1748021 h 2774678"/>
              <a:gd name="connsiteX4493" fmla="*/ 1165954 w 4297871"/>
              <a:gd name="connsiteY4493" fmla="*/ 1750153 h 2774678"/>
              <a:gd name="connsiteX4494" fmla="*/ 1169023 w 4297871"/>
              <a:gd name="connsiteY4494" fmla="*/ 1753903 h 2774678"/>
              <a:gd name="connsiteX4495" fmla="*/ 1168767 w 4297871"/>
              <a:gd name="connsiteY4495" fmla="*/ 1757314 h 2774678"/>
              <a:gd name="connsiteX4496" fmla="*/ 1160839 w 4297871"/>
              <a:gd name="connsiteY4496" fmla="*/ 1755182 h 2774678"/>
              <a:gd name="connsiteX4497" fmla="*/ 1155213 w 4297871"/>
              <a:gd name="connsiteY4497" fmla="*/ 1756035 h 2774678"/>
              <a:gd name="connsiteX4498" fmla="*/ 1147924 w 4297871"/>
              <a:gd name="connsiteY4498" fmla="*/ 1755139 h 2774678"/>
              <a:gd name="connsiteX4499" fmla="*/ 1142340 w 4297871"/>
              <a:gd name="connsiteY4499" fmla="*/ 1757484 h 2774678"/>
              <a:gd name="connsiteX4500" fmla="*/ 1135947 w 4297871"/>
              <a:gd name="connsiteY4500" fmla="*/ 1753605 h 2774678"/>
              <a:gd name="connsiteX4501" fmla="*/ 1137012 w 4297871"/>
              <a:gd name="connsiteY4501" fmla="*/ 1749556 h 2774678"/>
              <a:gd name="connsiteX4502" fmla="*/ 1148009 w 4297871"/>
              <a:gd name="connsiteY4502" fmla="*/ 1751303 h 2774678"/>
              <a:gd name="connsiteX4503" fmla="*/ 1157003 w 4297871"/>
              <a:gd name="connsiteY4503" fmla="*/ 1752326 h 2774678"/>
              <a:gd name="connsiteX4504" fmla="*/ 1161308 w 4297871"/>
              <a:gd name="connsiteY4504" fmla="*/ 1749556 h 2774678"/>
              <a:gd name="connsiteX4505" fmla="*/ 1155852 w 4297871"/>
              <a:gd name="connsiteY4505" fmla="*/ 1744100 h 2774678"/>
              <a:gd name="connsiteX4506" fmla="*/ 1155937 w 4297871"/>
              <a:gd name="connsiteY4506" fmla="*/ 1739283 h 2774678"/>
              <a:gd name="connsiteX4507" fmla="*/ 1148393 w 4297871"/>
              <a:gd name="connsiteY4507" fmla="*/ 1737322 h 2774678"/>
              <a:gd name="connsiteX4508" fmla="*/ 3343072 w 4297871"/>
              <a:gd name="connsiteY4508" fmla="*/ 1731385 h 2774678"/>
              <a:gd name="connsiteX4509" fmla="*/ 3349936 w 4297871"/>
              <a:gd name="connsiteY4509" fmla="*/ 1731684 h 2774678"/>
              <a:gd name="connsiteX4510" fmla="*/ 3352622 w 4297871"/>
              <a:gd name="connsiteY4510" fmla="*/ 1736501 h 2774678"/>
              <a:gd name="connsiteX4511" fmla="*/ 3347378 w 4297871"/>
              <a:gd name="connsiteY4511" fmla="*/ 1742042 h 2774678"/>
              <a:gd name="connsiteX4512" fmla="*/ 3344607 w 4297871"/>
              <a:gd name="connsiteY4512" fmla="*/ 1749331 h 2774678"/>
              <a:gd name="connsiteX4513" fmla="*/ 3334292 w 4297871"/>
              <a:gd name="connsiteY4513" fmla="*/ 1755341 h 2774678"/>
              <a:gd name="connsiteX4514" fmla="*/ 3324489 w 4297871"/>
              <a:gd name="connsiteY4514" fmla="*/ 1751462 h 2774678"/>
              <a:gd name="connsiteX4515" fmla="*/ 3324148 w 4297871"/>
              <a:gd name="connsiteY4515" fmla="*/ 1740635 h 2774678"/>
              <a:gd name="connsiteX4516" fmla="*/ 3330030 w 4297871"/>
              <a:gd name="connsiteY4516" fmla="*/ 1734924 h 2774678"/>
              <a:gd name="connsiteX4517" fmla="*/ 162998 w 4297871"/>
              <a:gd name="connsiteY4517" fmla="*/ 1729328 h 2774678"/>
              <a:gd name="connsiteX4518" fmla="*/ 163893 w 4297871"/>
              <a:gd name="connsiteY4518" fmla="*/ 1729541 h 2774678"/>
              <a:gd name="connsiteX4519" fmla="*/ 168453 w 4297871"/>
              <a:gd name="connsiteY4519" fmla="*/ 1731672 h 2774678"/>
              <a:gd name="connsiteX4520" fmla="*/ 170585 w 4297871"/>
              <a:gd name="connsiteY4520" fmla="*/ 1732780 h 2774678"/>
              <a:gd name="connsiteX4521" fmla="*/ 172588 w 4297871"/>
              <a:gd name="connsiteY4521" fmla="*/ 1734528 h 2774678"/>
              <a:gd name="connsiteX4522" fmla="*/ 175615 w 4297871"/>
              <a:gd name="connsiteY4522" fmla="*/ 1738961 h 2774678"/>
              <a:gd name="connsiteX4523" fmla="*/ 175316 w 4297871"/>
              <a:gd name="connsiteY4523" fmla="*/ 1739643 h 2774678"/>
              <a:gd name="connsiteX4524" fmla="*/ 170628 w 4297871"/>
              <a:gd name="connsiteY4524" fmla="*/ 1742329 h 2774678"/>
              <a:gd name="connsiteX4525" fmla="*/ 166791 w 4297871"/>
              <a:gd name="connsiteY4525" fmla="*/ 1744289 h 2774678"/>
              <a:gd name="connsiteX4526" fmla="*/ 165044 w 4297871"/>
              <a:gd name="connsiteY4526" fmla="*/ 1746378 h 2774678"/>
              <a:gd name="connsiteX4527" fmla="*/ 162060 w 4297871"/>
              <a:gd name="connsiteY4527" fmla="*/ 1744588 h 2774678"/>
              <a:gd name="connsiteX4528" fmla="*/ 162401 w 4297871"/>
              <a:gd name="connsiteY4528" fmla="*/ 1741050 h 2774678"/>
              <a:gd name="connsiteX4529" fmla="*/ 160441 w 4297871"/>
              <a:gd name="connsiteY4529" fmla="*/ 1736446 h 2774678"/>
              <a:gd name="connsiteX4530" fmla="*/ 161037 w 4297871"/>
              <a:gd name="connsiteY4530" fmla="*/ 1735039 h 2774678"/>
              <a:gd name="connsiteX4531" fmla="*/ 163125 w 4297871"/>
              <a:gd name="connsiteY4531" fmla="*/ 1732993 h 2774678"/>
              <a:gd name="connsiteX4532" fmla="*/ 162315 w 4297871"/>
              <a:gd name="connsiteY4532" fmla="*/ 1730521 h 2774678"/>
              <a:gd name="connsiteX4533" fmla="*/ 3222408 w 4297871"/>
              <a:gd name="connsiteY4533" fmla="*/ 1727305 h 2774678"/>
              <a:gd name="connsiteX4534" fmla="*/ 3222450 w 4297871"/>
              <a:gd name="connsiteY4534" fmla="*/ 1727337 h 2774678"/>
              <a:gd name="connsiteX4535" fmla="*/ 3222444 w 4297871"/>
              <a:gd name="connsiteY4535" fmla="*/ 1727349 h 2774678"/>
              <a:gd name="connsiteX4536" fmla="*/ 3227517 w 4297871"/>
              <a:gd name="connsiteY4536" fmla="*/ 1731206 h 2774678"/>
              <a:gd name="connsiteX4537" fmla="*/ 3228196 w 4297871"/>
              <a:gd name="connsiteY4537" fmla="*/ 1738775 h 2774678"/>
              <a:gd name="connsiteX4538" fmla="*/ 3228277 w 4297871"/>
              <a:gd name="connsiteY4538" fmla="*/ 1738781 h 2774678"/>
              <a:gd name="connsiteX4539" fmla="*/ 3228283 w 4297871"/>
              <a:gd name="connsiteY4539" fmla="*/ 1738858 h 2774678"/>
              <a:gd name="connsiteX4540" fmla="*/ 3236237 w 4297871"/>
              <a:gd name="connsiteY4540" fmla="*/ 1739447 h 2774678"/>
              <a:gd name="connsiteX4541" fmla="*/ 3233311 w 4297871"/>
              <a:gd name="connsiteY4541" fmla="*/ 1752586 h 2774678"/>
              <a:gd name="connsiteX4542" fmla="*/ 3233609 w 4297871"/>
              <a:gd name="connsiteY4542" fmla="*/ 1763797 h 2774678"/>
              <a:gd name="connsiteX4543" fmla="*/ 3233693 w 4297871"/>
              <a:gd name="connsiteY4543" fmla="*/ 1763748 h 2774678"/>
              <a:gd name="connsiteX4544" fmla="*/ 3233696 w 4297871"/>
              <a:gd name="connsiteY4544" fmla="*/ 1763878 h 2774678"/>
              <a:gd name="connsiteX4545" fmla="*/ 3246314 w 4297871"/>
              <a:gd name="connsiteY4545" fmla="*/ 1756419 h 2774678"/>
              <a:gd name="connsiteX4546" fmla="*/ 3249894 w 4297871"/>
              <a:gd name="connsiteY4546" fmla="*/ 1758636 h 2774678"/>
              <a:gd name="connsiteX4547" fmla="*/ 3256884 w 4297871"/>
              <a:gd name="connsiteY4547" fmla="*/ 1758295 h 2774678"/>
              <a:gd name="connsiteX4548" fmla="*/ 3259314 w 4297871"/>
              <a:gd name="connsiteY4548" fmla="*/ 1753947 h 2774678"/>
              <a:gd name="connsiteX4549" fmla="*/ 3268336 w 4297871"/>
              <a:gd name="connsiteY4549" fmla="*/ 1754798 h 2774678"/>
              <a:gd name="connsiteX4550" fmla="*/ 3277343 w 4297871"/>
              <a:gd name="connsiteY4550" fmla="*/ 1764862 h 2774678"/>
              <a:gd name="connsiteX4551" fmla="*/ 3278068 w 4297871"/>
              <a:gd name="connsiteY4551" fmla="*/ 1777138 h 2774678"/>
              <a:gd name="connsiteX4552" fmla="*/ 3287744 w 4297871"/>
              <a:gd name="connsiteY4552" fmla="*/ 1787922 h 2774678"/>
              <a:gd name="connsiteX4553" fmla="*/ 3287190 w 4297871"/>
              <a:gd name="connsiteY4553" fmla="*/ 1798322 h 2774678"/>
              <a:gd name="connsiteX4554" fmla="*/ 3283311 w 4297871"/>
              <a:gd name="connsiteY4554" fmla="*/ 1803864 h 2774678"/>
              <a:gd name="connsiteX4555" fmla="*/ 3272101 w 4297871"/>
              <a:gd name="connsiteY4555" fmla="*/ 1802116 h 2774678"/>
              <a:gd name="connsiteX4556" fmla="*/ 3256628 w 4297871"/>
              <a:gd name="connsiteY4556" fmla="*/ 1804461 h 2774678"/>
              <a:gd name="connsiteX4557" fmla="*/ 3248955 w 4297871"/>
              <a:gd name="connsiteY4557" fmla="*/ 1814648 h 2774678"/>
              <a:gd name="connsiteX4558" fmla="*/ 3251896 w 4297871"/>
              <a:gd name="connsiteY4558" fmla="*/ 1829396 h 2774678"/>
              <a:gd name="connsiteX4559" fmla="*/ 3241155 w 4297871"/>
              <a:gd name="connsiteY4559" fmla="*/ 1823812 h 2774678"/>
              <a:gd name="connsiteX4560" fmla="*/ 3230925 w 4297871"/>
              <a:gd name="connsiteY4560" fmla="*/ 1824025 h 2774678"/>
              <a:gd name="connsiteX4561" fmla="*/ 3232672 w 4297871"/>
              <a:gd name="connsiteY4561" fmla="*/ 1814434 h 2774678"/>
              <a:gd name="connsiteX4562" fmla="*/ 3222144 w 4297871"/>
              <a:gd name="connsiteY4562" fmla="*/ 1814520 h 2774678"/>
              <a:gd name="connsiteX4563" fmla="*/ 3221206 w 4297871"/>
              <a:gd name="connsiteY4563" fmla="*/ 1827904 h 2774678"/>
              <a:gd name="connsiteX4564" fmla="*/ 3214770 w 4297871"/>
              <a:gd name="connsiteY4564" fmla="*/ 1845594 h 2774678"/>
              <a:gd name="connsiteX4565" fmla="*/ 3210891 w 4297871"/>
              <a:gd name="connsiteY4565" fmla="*/ 1856250 h 2774678"/>
              <a:gd name="connsiteX4566" fmla="*/ 3211701 w 4297871"/>
              <a:gd name="connsiteY4566" fmla="*/ 1864945 h 2774678"/>
              <a:gd name="connsiteX4567" fmla="*/ 3219502 w 4297871"/>
              <a:gd name="connsiteY4567" fmla="*/ 1865329 h 2774678"/>
              <a:gd name="connsiteX4568" fmla="*/ 3224361 w 4297871"/>
              <a:gd name="connsiteY4568" fmla="*/ 1876284 h 2774678"/>
              <a:gd name="connsiteX4569" fmla="*/ 3226492 w 4297871"/>
              <a:gd name="connsiteY4569" fmla="*/ 1886641 h 2774678"/>
              <a:gd name="connsiteX4570" fmla="*/ 3233142 w 4297871"/>
              <a:gd name="connsiteY4570" fmla="*/ 1893504 h 2774678"/>
              <a:gd name="connsiteX4571" fmla="*/ 3240388 w 4297871"/>
              <a:gd name="connsiteY4571" fmla="*/ 1894911 h 2774678"/>
              <a:gd name="connsiteX4572" fmla="*/ 3246568 w 4297871"/>
              <a:gd name="connsiteY4572" fmla="*/ 1901134 h 2774678"/>
              <a:gd name="connsiteX4573" fmla="*/ 3242646 w 4297871"/>
              <a:gd name="connsiteY4573" fmla="*/ 1906036 h 2774678"/>
              <a:gd name="connsiteX4574" fmla="*/ 3234793 w 4297871"/>
              <a:gd name="connsiteY4574" fmla="*/ 1907437 h 2774678"/>
              <a:gd name="connsiteX4575" fmla="*/ 3233871 w 4297871"/>
              <a:gd name="connsiteY4575" fmla="*/ 1901395 h 2774678"/>
              <a:gd name="connsiteX4576" fmla="*/ 3233834 w 4297871"/>
              <a:gd name="connsiteY4576" fmla="*/ 1901375 h 2774678"/>
              <a:gd name="connsiteX4577" fmla="*/ 3233823 w 4297871"/>
              <a:gd name="connsiteY4577" fmla="*/ 1901305 h 2774678"/>
              <a:gd name="connsiteX4578" fmla="*/ 3224062 w 4297871"/>
              <a:gd name="connsiteY4578" fmla="*/ 1896061 h 2774678"/>
              <a:gd name="connsiteX4579" fmla="*/ 3221974 w 4297871"/>
              <a:gd name="connsiteY4579" fmla="*/ 1898193 h 2774678"/>
              <a:gd name="connsiteX4580" fmla="*/ 3217243 w 4297871"/>
              <a:gd name="connsiteY4580" fmla="*/ 1893589 h 2774678"/>
              <a:gd name="connsiteX4581" fmla="*/ 3215197 w 4297871"/>
              <a:gd name="connsiteY4581" fmla="*/ 1887664 h 2774678"/>
              <a:gd name="connsiteX4582" fmla="*/ 3208844 w 4297871"/>
              <a:gd name="connsiteY4582" fmla="*/ 1880887 h 2774678"/>
              <a:gd name="connsiteX4583" fmla="*/ 3203048 w 4297871"/>
              <a:gd name="connsiteY4583" fmla="*/ 1875175 h 2774678"/>
              <a:gd name="connsiteX4584" fmla="*/ 3201087 w 4297871"/>
              <a:gd name="connsiteY4584" fmla="*/ 1882208 h 2774678"/>
              <a:gd name="connsiteX4585" fmla="*/ 3198829 w 4297871"/>
              <a:gd name="connsiteY4585" fmla="*/ 1875559 h 2774678"/>
              <a:gd name="connsiteX4586" fmla="*/ 3200149 w 4297871"/>
              <a:gd name="connsiteY4586" fmla="*/ 1868057 h 2774678"/>
              <a:gd name="connsiteX4587" fmla="*/ 3203688 w 4297871"/>
              <a:gd name="connsiteY4587" fmla="*/ 1856506 h 2774678"/>
              <a:gd name="connsiteX4588" fmla="*/ 3203735 w 4297871"/>
              <a:gd name="connsiteY4588" fmla="*/ 1856404 h 2774678"/>
              <a:gd name="connsiteX4589" fmla="*/ 3203770 w 4297871"/>
              <a:gd name="connsiteY4589" fmla="*/ 1856673 h 2774678"/>
              <a:gd name="connsiteX4590" fmla="*/ 3209566 w 4297871"/>
              <a:gd name="connsiteY4590" fmla="*/ 1844269 h 2774678"/>
              <a:gd name="connsiteX4591" fmla="*/ 3216130 w 4297871"/>
              <a:gd name="connsiteY4591" fmla="*/ 1832973 h 2774678"/>
              <a:gd name="connsiteX4592" fmla="*/ 3211441 w 4297871"/>
              <a:gd name="connsiteY4592" fmla="*/ 1821891 h 2774678"/>
              <a:gd name="connsiteX4593" fmla="*/ 3211612 w 4297871"/>
              <a:gd name="connsiteY4593" fmla="*/ 1816222 h 2774678"/>
              <a:gd name="connsiteX4594" fmla="*/ 3210248 w 4297871"/>
              <a:gd name="connsiteY4594" fmla="*/ 1809402 h 2774678"/>
              <a:gd name="connsiteX4595" fmla="*/ 3210184 w 4297871"/>
              <a:gd name="connsiteY4595" fmla="*/ 1809324 h 2774678"/>
              <a:gd name="connsiteX4596" fmla="*/ 3210166 w 4297871"/>
              <a:gd name="connsiteY4596" fmla="*/ 1809235 h 2774678"/>
              <a:gd name="connsiteX4597" fmla="*/ 3202205 w 4297871"/>
              <a:gd name="connsiteY4597" fmla="*/ 1799529 h 2774678"/>
              <a:gd name="connsiteX4598" fmla="*/ 3199421 w 4297871"/>
              <a:gd name="connsiteY4598" fmla="*/ 1793503 h 2774678"/>
              <a:gd name="connsiteX4599" fmla="*/ 3203556 w 4297871"/>
              <a:gd name="connsiteY4599" fmla="*/ 1791244 h 2774678"/>
              <a:gd name="connsiteX4600" fmla="*/ 3207946 w 4297871"/>
              <a:gd name="connsiteY4600" fmla="*/ 1780502 h 2774678"/>
              <a:gd name="connsiteX4601" fmla="*/ 3207857 w 4297871"/>
              <a:gd name="connsiteY4601" fmla="*/ 1780353 h 2774678"/>
              <a:gd name="connsiteX4602" fmla="*/ 3207864 w 4297871"/>
              <a:gd name="connsiteY4602" fmla="*/ 1780335 h 2774678"/>
              <a:gd name="connsiteX4603" fmla="*/ 3202963 w 4297871"/>
              <a:gd name="connsiteY4603" fmla="*/ 1772151 h 2774678"/>
              <a:gd name="connsiteX4604" fmla="*/ 3195375 w 4297871"/>
              <a:gd name="connsiteY4604" fmla="*/ 1763072 h 2774678"/>
              <a:gd name="connsiteX4605" fmla="*/ 3189666 w 4297871"/>
              <a:gd name="connsiteY4605" fmla="*/ 1752282 h 2774678"/>
              <a:gd name="connsiteX4606" fmla="*/ 3194690 w 4297871"/>
              <a:gd name="connsiteY4606" fmla="*/ 1750025 h 2774678"/>
              <a:gd name="connsiteX4607" fmla="*/ 3200146 w 4297871"/>
              <a:gd name="connsiteY4607" fmla="*/ 1736428 h 2774678"/>
              <a:gd name="connsiteX4608" fmla="*/ 3208586 w 4297871"/>
              <a:gd name="connsiteY4608" fmla="*/ 1735873 h 2774678"/>
              <a:gd name="connsiteX4609" fmla="*/ 3215576 w 4297871"/>
              <a:gd name="connsiteY4609" fmla="*/ 1730375 h 2774678"/>
              <a:gd name="connsiteX4610" fmla="*/ 3222268 w 4297871"/>
              <a:gd name="connsiteY4610" fmla="*/ 1727562 h 2774678"/>
              <a:gd name="connsiteX4611" fmla="*/ 154004 w 4297871"/>
              <a:gd name="connsiteY4611" fmla="*/ 1719865 h 2774678"/>
              <a:gd name="connsiteX4612" fmla="*/ 158266 w 4297871"/>
              <a:gd name="connsiteY4612" fmla="*/ 1721058 h 2774678"/>
              <a:gd name="connsiteX4613" fmla="*/ 161378 w 4297871"/>
              <a:gd name="connsiteY4613" fmla="*/ 1723062 h 2774678"/>
              <a:gd name="connsiteX4614" fmla="*/ 160397 w 4297871"/>
              <a:gd name="connsiteY4614" fmla="*/ 1724596 h 2774678"/>
              <a:gd name="connsiteX4615" fmla="*/ 156391 w 4297871"/>
              <a:gd name="connsiteY4615" fmla="*/ 1725492 h 2774678"/>
              <a:gd name="connsiteX4616" fmla="*/ 154345 w 4297871"/>
              <a:gd name="connsiteY4616" fmla="*/ 1722806 h 2774678"/>
              <a:gd name="connsiteX4617" fmla="*/ 152981 w 4297871"/>
              <a:gd name="connsiteY4617" fmla="*/ 1721783 h 2774678"/>
              <a:gd name="connsiteX4618" fmla="*/ 152852 w 4297871"/>
              <a:gd name="connsiteY4618" fmla="*/ 1720973 h 2774678"/>
              <a:gd name="connsiteX4619" fmla="*/ 146374 w 4297871"/>
              <a:gd name="connsiteY4619" fmla="*/ 1717222 h 2774678"/>
              <a:gd name="connsiteX4620" fmla="*/ 152256 w 4297871"/>
              <a:gd name="connsiteY4620" fmla="*/ 1717776 h 2774678"/>
              <a:gd name="connsiteX4621" fmla="*/ 151873 w 4297871"/>
              <a:gd name="connsiteY4621" fmla="*/ 1719140 h 2774678"/>
              <a:gd name="connsiteX4622" fmla="*/ 145478 w 4297871"/>
              <a:gd name="connsiteY4622" fmla="*/ 1718757 h 2774678"/>
              <a:gd name="connsiteX4623" fmla="*/ 137124 w 4297871"/>
              <a:gd name="connsiteY4623" fmla="*/ 1710871 h 2774678"/>
              <a:gd name="connsiteX4624" fmla="*/ 138147 w 4297871"/>
              <a:gd name="connsiteY4624" fmla="*/ 1711723 h 2774678"/>
              <a:gd name="connsiteX4625" fmla="*/ 141600 w 4297871"/>
              <a:gd name="connsiteY4625" fmla="*/ 1715943 h 2774678"/>
              <a:gd name="connsiteX4626" fmla="*/ 140960 w 4297871"/>
              <a:gd name="connsiteY4626" fmla="*/ 1716668 h 2774678"/>
              <a:gd name="connsiteX4627" fmla="*/ 140108 w 4297871"/>
              <a:gd name="connsiteY4627" fmla="*/ 1716498 h 2774678"/>
              <a:gd name="connsiteX4628" fmla="*/ 135931 w 4297871"/>
              <a:gd name="connsiteY4628" fmla="*/ 1716029 h 2774678"/>
              <a:gd name="connsiteX4629" fmla="*/ 134396 w 4297871"/>
              <a:gd name="connsiteY4629" fmla="*/ 1713130 h 2774678"/>
              <a:gd name="connsiteX4630" fmla="*/ 133928 w 4297871"/>
              <a:gd name="connsiteY4630" fmla="*/ 1712619 h 2774678"/>
              <a:gd name="connsiteX4631" fmla="*/ 2324593 w 4297871"/>
              <a:gd name="connsiteY4631" fmla="*/ 1707189 h 2774678"/>
              <a:gd name="connsiteX4632" fmla="*/ 2372630 w 4297871"/>
              <a:gd name="connsiteY4632" fmla="*/ 1707189 h 2774678"/>
              <a:gd name="connsiteX4633" fmla="*/ 2419007 w 4297871"/>
              <a:gd name="connsiteY4633" fmla="*/ 1707189 h 2774678"/>
              <a:gd name="connsiteX4634" fmla="*/ 2466406 w 4297871"/>
              <a:gd name="connsiteY4634" fmla="*/ 1707189 h 2774678"/>
              <a:gd name="connsiteX4635" fmla="*/ 2470242 w 4297871"/>
              <a:gd name="connsiteY4635" fmla="*/ 1719721 h 2774678"/>
              <a:gd name="connsiteX4636" fmla="*/ 2467642 w 4297871"/>
              <a:gd name="connsiteY4636" fmla="*/ 1722022 h 2774678"/>
              <a:gd name="connsiteX4637" fmla="*/ 2469390 w 4297871"/>
              <a:gd name="connsiteY4637" fmla="*/ 1735066 h 2774678"/>
              <a:gd name="connsiteX4638" fmla="*/ 2473779 w 4297871"/>
              <a:gd name="connsiteY4638" fmla="*/ 1750070 h 2774678"/>
              <a:gd name="connsiteX4639" fmla="*/ 2478341 w 4297871"/>
              <a:gd name="connsiteY4639" fmla="*/ 1753139 h 2774678"/>
              <a:gd name="connsiteX4640" fmla="*/ 2484861 w 4297871"/>
              <a:gd name="connsiteY4640" fmla="*/ 1757743 h 2774678"/>
              <a:gd name="connsiteX4641" fmla="*/ 2478810 w 4297871"/>
              <a:gd name="connsiteY4641" fmla="*/ 1764861 h 2774678"/>
              <a:gd name="connsiteX4642" fmla="*/ 2469985 w 4297871"/>
              <a:gd name="connsiteY4642" fmla="*/ 1766907 h 2774678"/>
              <a:gd name="connsiteX4643" fmla="*/ 2466235 w 4297871"/>
              <a:gd name="connsiteY4643" fmla="*/ 1770700 h 2774678"/>
              <a:gd name="connsiteX4644" fmla="*/ 2465041 w 4297871"/>
              <a:gd name="connsiteY4644" fmla="*/ 1778927 h 2774678"/>
              <a:gd name="connsiteX4645" fmla="*/ 2459884 w 4297871"/>
              <a:gd name="connsiteY4645" fmla="*/ 1797043 h 2774678"/>
              <a:gd name="connsiteX4646" fmla="*/ 2461162 w 4297871"/>
              <a:gd name="connsiteY4646" fmla="*/ 1801945 h 2774678"/>
              <a:gd name="connsiteX4647" fmla="*/ 2459245 w 4297871"/>
              <a:gd name="connsiteY4647" fmla="*/ 1812473 h 2774678"/>
              <a:gd name="connsiteX4648" fmla="*/ 2454385 w 4297871"/>
              <a:gd name="connsiteY4648" fmla="*/ 1824493 h 2774678"/>
              <a:gd name="connsiteX4649" fmla="*/ 2447182 w 4297871"/>
              <a:gd name="connsiteY4649" fmla="*/ 1830503 h 2774678"/>
              <a:gd name="connsiteX4650" fmla="*/ 2442067 w 4297871"/>
              <a:gd name="connsiteY4650" fmla="*/ 1839753 h 2774678"/>
              <a:gd name="connsiteX4651" fmla="*/ 2440873 w 4297871"/>
              <a:gd name="connsiteY4651" fmla="*/ 1844698 h 2774678"/>
              <a:gd name="connsiteX4652" fmla="*/ 2435204 w 4297871"/>
              <a:gd name="connsiteY4652" fmla="*/ 1848064 h 2774678"/>
              <a:gd name="connsiteX4653" fmla="*/ 2431666 w 4297871"/>
              <a:gd name="connsiteY4653" fmla="*/ 1860682 h 2774678"/>
              <a:gd name="connsiteX4654" fmla="*/ 2431675 w 4297871"/>
              <a:gd name="connsiteY4654" fmla="*/ 1860844 h 2774678"/>
              <a:gd name="connsiteX4655" fmla="*/ 2431671 w 4297871"/>
              <a:gd name="connsiteY4655" fmla="*/ 1860856 h 2774678"/>
              <a:gd name="connsiteX4656" fmla="*/ 2431695 w 4297871"/>
              <a:gd name="connsiteY4656" fmla="*/ 1862292 h 2774678"/>
              <a:gd name="connsiteX4657" fmla="*/ 2430089 w 4297871"/>
              <a:gd name="connsiteY4657" fmla="*/ 1862046 h 2774678"/>
              <a:gd name="connsiteX4658" fmla="*/ 2430302 w 4297871"/>
              <a:gd name="connsiteY4658" fmla="*/ 1856035 h 2774678"/>
              <a:gd name="connsiteX4659" fmla="*/ 2428853 w 4297871"/>
              <a:gd name="connsiteY4659" fmla="*/ 1851901 h 2774678"/>
              <a:gd name="connsiteX4660" fmla="*/ 2422715 w 4297871"/>
              <a:gd name="connsiteY4660" fmla="*/ 1847127 h 2774678"/>
              <a:gd name="connsiteX4661" fmla="*/ 2421266 w 4297871"/>
              <a:gd name="connsiteY4661" fmla="*/ 1838389 h 2774678"/>
              <a:gd name="connsiteX4662" fmla="*/ 2422715 w 4297871"/>
              <a:gd name="connsiteY4662" fmla="*/ 1829437 h 2774678"/>
              <a:gd name="connsiteX4663" fmla="*/ 2417174 w 4297871"/>
              <a:gd name="connsiteY4663" fmla="*/ 1828585 h 2774678"/>
              <a:gd name="connsiteX4664" fmla="*/ 2417166 w 4297871"/>
              <a:gd name="connsiteY4664" fmla="*/ 1828615 h 2774678"/>
              <a:gd name="connsiteX4665" fmla="*/ 2417003 w 4297871"/>
              <a:gd name="connsiteY4665" fmla="*/ 1828589 h 2774678"/>
              <a:gd name="connsiteX4666" fmla="*/ 2416192 w 4297871"/>
              <a:gd name="connsiteY4666" fmla="*/ 1831318 h 2774678"/>
              <a:gd name="connsiteX4667" fmla="*/ 2409032 w 4297871"/>
              <a:gd name="connsiteY4667" fmla="*/ 1831957 h 2774678"/>
              <a:gd name="connsiteX4668" fmla="*/ 2411887 w 4297871"/>
              <a:gd name="connsiteY4668" fmla="*/ 1835495 h 2774678"/>
              <a:gd name="connsiteX4669" fmla="*/ 2412911 w 4297871"/>
              <a:gd name="connsiteY4669" fmla="*/ 1842784 h 2774678"/>
              <a:gd name="connsiteX4670" fmla="*/ 2406346 w 4297871"/>
              <a:gd name="connsiteY4670" fmla="*/ 1849433 h 2774678"/>
              <a:gd name="connsiteX4671" fmla="*/ 2400379 w 4297871"/>
              <a:gd name="connsiteY4671" fmla="*/ 1858129 h 2774678"/>
              <a:gd name="connsiteX4672" fmla="*/ 2394378 w 4297871"/>
              <a:gd name="connsiteY4672" fmla="*/ 1859337 h 2774678"/>
              <a:gd name="connsiteX4673" fmla="*/ 2384352 w 4297871"/>
              <a:gd name="connsiteY4673" fmla="*/ 1852327 h 2774678"/>
              <a:gd name="connsiteX4674" fmla="*/ 2384253 w 4297871"/>
              <a:gd name="connsiteY4674" fmla="*/ 1852381 h 2774678"/>
              <a:gd name="connsiteX4675" fmla="*/ 2384181 w 4297871"/>
              <a:gd name="connsiteY4675" fmla="*/ 1852332 h 2774678"/>
              <a:gd name="connsiteX4676" fmla="*/ 2379663 w 4297871"/>
              <a:gd name="connsiteY4676" fmla="*/ 1854804 h 2774678"/>
              <a:gd name="connsiteX4677" fmla="*/ 2378427 w 4297871"/>
              <a:gd name="connsiteY4677" fmla="*/ 1858342 h 2774678"/>
              <a:gd name="connsiteX4678" fmla="*/ 2372290 w 4297871"/>
              <a:gd name="connsiteY4678" fmla="*/ 1860601 h 2774678"/>
              <a:gd name="connsiteX4679" fmla="*/ 2371863 w 4297871"/>
              <a:gd name="connsiteY4679" fmla="*/ 1863069 h 2774678"/>
              <a:gd name="connsiteX4680" fmla="*/ 2360142 w 4297871"/>
              <a:gd name="connsiteY4680" fmla="*/ 1863069 h 2774678"/>
              <a:gd name="connsiteX4681" fmla="*/ 2358479 w 4297871"/>
              <a:gd name="connsiteY4681" fmla="*/ 1860596 h 2774678"/>
              <a:gd name="connsiteX4682" fmla="*/ 2349868 w 4297871"/>
              <a:gd name="connsiteY4682" fmla="*/ 1860170 h 2774678"/>
              <a:gd name="connsiteX4683" fmla="*/ 2349844 w 4297871"/>
              <a:gd name="connsiteY4683" fmla="*/ 1860182 h 2774678"/>
              <a:gd name="connsiteX4684" fmla="*/ 2349698 w 4297871"/>
              <a:gd name="connsiteY4684" fmla="*/ 1860175 h 2774678"/>
              <a:gd name="connsiteX4685" fmla="*/ 2345467 w 4297871"/>
              <a:gd name="connsiteY4685" fmla="*/ 1862186 h 2774678"/>
              <a:gd name="connsiteX4686" fmla="*/ 2342282 w 4297871"/>
              <a:gd name="connsiteY4686" fmla="*/ 1861193 h 2774678"/>
              <a:gd name="connsiteX4687" fmla="*/ 2336144 w 4297871"/>
              <a:gd name="connsiteY4687" fmla="*/ 1854160 h 2774678"/>
              <a:gd name="connsiteX4688" fmla="*/ 2334098 w 4297871"/>
              <a:gd name="connsiteY4688" fmla="*/ 1850835 h 2774678"/>
              <a:gd name="connsiteX4689" fmla="*/ 2333943 w 4297871"/>
              <a:gd name="connsiteY4689" fmla="*/ 1850865 h 2774678"/>
              <a:gd name="connsiteX4690" fmla="*/ 2333926 w 4297871"/>
              <a:gd name="connsiteY4690" fmla="*/ 1850839 h 2774678"/>
              <a:gd name="connsiteX4691" fmla="*/ 2325316 w 4297871"/>
              <a:gd name="connsiteY4691" fmla="*/ 1852502 h 2774678"/>
              <a:gd name="connsiteX4692" fmla="*/ 2322034 w 4297871"/>
              <a:gd name="connsiteY4692" fmla="*/ 1858086 h 2774678"/>
              <a:gd name="connsiteX4693" fmla="*/ 2318965 w 4297871"/>
              <a:gd name="connsiteY4693" fmla="*/ 1868827 h 2774678"/>
              <a:gd name="connsiteX4694" fmla="*/ 2314873 w 4297871"/>
              <a:gd name="connsiteY4694" fmla="*/ 1871086 h 2774678"/>
              <a:gd name="connsiteX4695" fmla="*/ 2311317 w 4297871"/>
              <a:gd name="connsiteY4695" fmla="*/ 1872368 h 2774678"/>
              <a:gd name="connsiteX4696" fmla="*/ 2310399 w 4297871"/>
              <a:gd name="connsiteY4696" fmla="*/ 1871849 h 2774678"/>
              <a:gd name="connsiteX4697" fmla="*/ 2306264 w 4297871"/>
              <a:gd name="connsiteY4697" fmla="*/ 1868397 h 2774678"/>
              <a:gd name="connsiteX4698" fmla="*/ 2305497 w 4297871"/>
              <a:gd name="connsiteY4698" fmla="*/ 1864645 h 2774678"/>
              <a:gd name="connsiteX4699" fmla="*/ 2307457 w 4297871"/>
              <a:gd name="connsiteY4699" fmla="*/ 1859616 h 2774678"/>
              <a:gd name="connsiteX4700" fmla="*/ 2307415 w 4297871"/>
              <a:gd name="connsiteY4700" fmla="*/ 1854714 h 2774678"/>
              <a:gd name="connsiteX4701" fmla="*/ 2300509 w 4297871"/>
              <a:gd name="connsiteY4701" fmla="*/ 1847170 h 2774678"/>
              <a:gd name="connsiteX4702" fmla="*/ 2299145 w 4297871"/>
              <a:gd name="connsiteY4702" fmla="*/ 1842012 h 2774678"/>
              <a:gd name="connsiteX4703" fmla="*/ 2299272 w 4297871"/>
              <a:gd name="connsiteY4703" fmla="*/ 1839071 h 2774678"/>
              <a:gd name="connsiteX4704" fmla="*/ 2294882 w 4297871"/>
              <a:gd name="connsiteY4704" fmla="*/ 1835491 h 2774678"/>
              <a:gd name="connsiteX4705" fmla="*/ 2294755 w 4297871"/>
              <a:gd name="connsiteY4705" fmla="*/ 1828457 h 2774678"/>
              <a:gd name="connsiteX4706" fmla="*/ 2292240 w 4297871"/>
              <a:gd name="connsiteY4706" fmla="*/ 1823769 h 2774678"/>
              <a:gd name="connsiteX4707" fmla="*/ 2292195 w 4297871"/>
              <a:gd name="connsiteY4707" fmla="*/ 1823776 h 2774678"/>
              <a:gd name="connsiteX4708" fmla="*/ 2292190 w 4297871"/>
              <a:gd name="connsiteY4708" fmla="*/ 1823769 h 2774678"/>
              <a:gd name="connsiteX4709" fmla="*/ 2288065 w 4297871"/>
              <a:gd name="connsiteY4709" fmla="*/ 1824442 h 2774678"/>
              <a:gd name="connsiteX4710" fmla="*/ 2289256 w 4297871"/>
              <a:gd name="connsiteY4710" fmla="*/ 1819975 h 2774678"/>
              <a:gd name="connsiteX4711" fmla="*/ 2292367 w 4297871"/>
              <a:gd name="connsiteY4711" fmla="*/ 1814902 h 2774678"/>
              <a:gd name="connsiteX4712" fmla="*/ 2291004 w 4297871"/>
              <a:gd name="connsiteY4712" fmla="*/ 1809830 h 2774678"/>
              <a:gd name="connsiteX4713" fmla="*/ 2294925 w 4297871"/>
              <a:gd name="connsiteY4713" fmla="*/ 1806079 h 2774678"/>
              <a:gd name="connsiteX4714" fmla="*/ 2292410 w 4297871"/>
              <a:gd name="connsiteY4714" fmla="*/ 1803223 h 2774678"/>
              <a:gd name="connsiteX4715" fmla="*/ 2295565 w 4297871"/>
              <a:gd name="connsiteY4715" fmla="*/ 1795636 h 2774678"/>
              <a:gd name="connsiteX4716" fmla="*/ 2301018 w 4297871"/>
              <a:gd name="connsiteY4716" fmla="*/ 1786561 h 2774678"/>
              <a:gd name="connsiteX4717" fmla="*/ 2311286 w 4297871"/>
              <a:gd name="connsiteY4717" fmla="*/ 1787410 h 2774678"/>
              <a:gd name="connsiteX4718" fmla="*/ 2311286 w 4297871"/>
              <a:gd name="connsiteY4718" fmla="*/ 1787406 h 2774678"/>
              <a:gd name="connsiteX4719" fmla="*/ 2311336 w 4297871"/>
              <a:gd name="connsiteY4719" fmla="*/ 1787410 h 2774678"/>
              <a:gd name="connsiteX4720" fmla="*/ 2310739 w 4297871"/>
              <a:gd name="connsiteY4720" fmla="*/ 1737922 h 2774678"/>
              <a:gd name="connsiteX4721" fmla="*/ 2310864 w 4297871"/>
              <a:gd name="connsiteY4721" fmla="*/ 1732757 h 2774678"/>
              <a:gd name="connsiteX4722" fmla="*/ 2324542 w 4297871"/>
              <a:gd name="connsiteY4722" fmla="*/ 1732715 h 2774678"/>
              <a:gd name="connsiteX4723" fmla="*/ 2324542 w 4297871"/>
              <a:gd name="connsiteY4723" fmla="*/ 1732594 h 2774678"/>
              <a:gd name="connsiteX4724" fmla="*/ 2324593 w 4297871"/>
              <a:gd name="connsiteY4724" fmla="*/ 1732593 h 2774678"/>
              <a:gd name="connsiteX4725" fmla="*/ 118370 w 4297871"/>
              <a:gd name="connsiteY4725" fmla="*/ 1704222 h 2774678"/>
              <a:gd name="connsiteX4726" fmla="*/ 121055 w 4297871"/>
              <a:gd name="connsiteY4726" fmla="*/ 1704520 h 2774678"/>
              <a:gd name="connsiteX4727" fmla="*/ 121310 w 4297871"/>
              <a:gd name="connsiteY4727" fmla="*/ 1707504 h 2774678"/>
              <a:gd name="connsiteX4728" fmla="*/ 119904 w 4297871"/>
              <a:gd name="connsiteY4728" fmla="*/ 1708782 h 2774678"/>
              <a:gd name="connsiteX4729" fmla="*/ 115898 w 4297871"/>
              <a:gd name="connsiteY4729" fmla="*/ 1706438 h 2774678"/>
              <a:gd name="connsiteX4730" fmla="*/ 116537 w 4297871"/>
              <a:gd name="connsiteY4730" fmla="*/ 1705500 h 2774678"/>
              <a:gd name="connsiteX4731" fmla="*/ 3246794 w 4297871"/>
              <a:gd name="connsiteY4731" fmla="*/ 1701384 h 2774678"/>
              <a:gd name="connsiteX4732" fmla="*/ 3253731 w 4297871"/>
              <a:gd name="connsiteY4732" fmla="*/ 1711452 h 2774678"/>
              <a:gd name="connsiteX4733" fmla="*/ 3259102 w 4297871"/>
              <a:gd name="connsiteY4733" fmla="*/ 1723045 h 2774678"/>
              <a:gd name="connsiteX4734" fmla="*/ 3273808 w 4297871"/>
              <a:gd name="connsiteY4734" fmla="*/ 1723131 h 2774678"/>
              <a:gd name="connsiteX4735" fmla="*/ 3278453 w 4297871"/>
              <a:gd name="connsiteY4735" fmla="*/ 1734171 h 2774678"/>
              <a:gd name="connsiteX4736" fmla="*/ 3270824 w 4297871"/>
              <a:gd name="connsiteY4736" fmla="*/ 1737495 h 2774678"/>
              <a:gd name="connsiteX4737" fmla="*/ 3267414 w 4297871"/>
              <a:gd name="connsiteY4737" fmla="*/ 1742014 h 2774678"/>
              <a:gd name="connsiteX4738" fmla="*/ 3281735 w 4297871"/>
              <a:gd name="connsiteY4738" fmla="*/ 1749516 h 2774678"/>
              <a:gd name="connsiteX4739" fmla="*/ 3291667 w 4297871"/>
              <a:gd name="connsiteY4739" fmla="*/ 1764307 h 2774678"/>
              <a:gd name="connsiteX4740" fmla="*/ 3299212 w 4297871"/>
              <a:gd name="connsiteY4740" fmla="*/ 1775261 h 2774678"/>
              <a:gd name="connsiteX4741" fmla="*/ 3308249 w 4297871"/>
              <a:gd name="connsiteY4741" fmla="*/ 1783871 h 2774678"/>
              <a:gd name="connsiteX4742" fmla="*/ 3311274 w 4297871"/>
              <a:gd name="connsiteY4742" fmla="*/ 1792567 h 2774678"/>
              <a:gd name="connsiteX4743" fmla="*/ 3309133 w 4297871"/>
              <a:gd name="connsiteY4743" fmla="*/ 1804660 h 2774678"/>
              <a:gd name="connsiteX4744" fmla="*/ 3298785 w 4297871"/>
              <a:gd name="connsiteY4744" fmla="*/ 1800238 h 2774678"/>
              <a:gd name="connsiteX4745" fmla="*/ 3298744 w 4297871"/>
              <a:gd name="connsiteY4745" fmla="*/ 1800302 h 2774678"/>
              <a:gd name="connsiteX4746" fmla="*/ 3298701 w 4297871"/>
              <a:gd name="connsiteY4746" fmla="*/ 1800283 h 2774678"/>
              <a:gd name="connsiteX4747" fmla="*/ 3293330 w 4297871"/>
              <a:gd name="connsiteY4747" fmla="*/ 1808657 h 2774678"/>
              <a:gd name="connsiteX4748" fmla="*/ 3287520 w 4297871"/>
              <a:gd name="connsiteY4748" fmla="*/ 1805902 h 2774678"/>
              <a:gd name="connsiteX4749" fmla="*/ 3283440 w 4297871"/>
              <a:gd name="connsiteY4749" fmla="*/ 1803907 h 2774678"/>
              <a:gd name="connsiteX4750" fmla="*/ 3283426 w 4297871"/>
              <a:gd name="connsiteY4750" fmla="*/ 1803904 h 2774678"/>
              <a:gd name="connsiteX4751" fmla="*/ 3287276 w 4297871"/>
              <a:gd name="connsiteY4751" fmla="*/ 1798405 h 2774678"/>
              <a:gd name="connsiteX4752" fmla="*/ 3287829 w 4297871"/>
              <a:gd name="connsiteY4752" fmla="*/ 1788004 h 2774678"/>
              <a:gd name="connsiteX4753" fmla="*/ 3278155 w 4297871"/>
              <a:gd name="connsiteY4753" fmla="*/ 1777220 h 2774678"/>
              <a:gd name="connsiteX4754" fmla="*/ 3277430 w 4297871"/>
              <a:gd name="connsiteY4754" fmla="*/ 1764944 h 2774678"/>
              <a:gd name="connsiteX4755" fmla="*/ 3268351 w 4297871"/>
              <a:gd name="connsiteY4755" fmla="*/ 1754800 h 2774678"/>
              <a:gd name="connsiteX4756" fmla="*/ 3268336 w 4297871"/>
              <a:gd name="connsiteY4756" fmla="*/ 1754798 h 2774678"/>
              <a:gd name="connsiteX4757" fmla="*/ 3268265 w 4297871"/>
              <a:gd name="connsiteY4757" fmla="*/ 1754717 h 2774678"/>
              <a:gd name="connsiteX4758" fmla="*/ 3259228 w 4297871"/>
              <a:gd name="connsiteY4758" fmla="*/ 1753864 h 2774678"/>
              <a:gd name="connsiteX4759" fmla="*/ 3256798 w 4297871"/>
              <a:gd name="connsiteY4759" fmla="*/ 1758212 h 2774678"/>
              <a:gd name="connsiteX4760" fmla="*/ 3249808 w 4297871"/>
              <a:gd name="connsiteY4760" fmla="*/ 1758553 h 2774678"/>
              <a:gd name="connsiteX4761" fmla="*/ 3246227 w 4297871"/>
              <a:gd name="connsiteY4761" fmla="*/ 1756337 h 2774678"/>
              <a:gd name="connsiteX4762" fmla="*/ 3233693 w 4297871"/>
              <a:gd name="connsiteY4762" fmla="*/ 1763748 h 2774678"/>
              <a:gd name="connsiteX4763" fmla="*/ 3233398 w 4297871"/>
              <a:gd name="connsiteY4763" fmla="*/ 1752668 h 2774678"/>
              <a:gd name="connsiteX4764" fmla="*/ 3236339 w 4297871"/>
              <a:gd name="connsiteY4764" fmla="*/ 1739455 h 2774678"/>
              <a:gd name="connsiteX4765" fmla="*/ 3236237 w 4297871"/>
              <a:gd name="connsiteY4765" fmla="*/ 1739447 h 2774678"/>
              <a:gd name="connsiteX4766" fmla="*/ 3236253 w 4297871"/>
              <a:gd name="connsiteY4766" fmla="*/ 1739372 h 2774678"/>
              <a:gd name="connsiteX4767" fmla="*/ 3228277 w 4297871"/>
              <a:gd name="connsiteY4767" fmla="*/ 1738781 h 2774678"/>
              <a:gd name="connsiteX4768" fmla="*/ 3227601 w 4297871"/>
              <a:gd name="connsiteY4768" fmla="*/ 1731270 h 2774678"/>
              <a:gd name="connsiteX4769" fmla="*/ 3227517 w 4297871"/>
              <a:gd name="connsiteY4769" fmla="*/ 1731206 h 2774678"/>
              <a:gd name="connsiteX4770" fmla="*/ 3227515 w 4297871"/>
              <a:gd name="connsiteY4770" fmla="*/ 1731188 h 2774678"/>
              <a:gd name="connsiteX4771" fmla="*/ 3222450 w 4297871"/>
              <a:gd name="connsiteY4771" fmla="*/ 1727337 h 2774678"/>
              <a:gd name="connsiteX4772" fmla="*/ 3224932 w 4297871"/>
              <a:gd name="connsiteY4772" fmla="*/ 1722787 h 2774678"/>
              <a:gd name="connsiteX4773" fmla="*/ 3235013 w 4297871"/>
              <a:gd name="connsiteY4773" fmla="*/ 1714603 h 2774678"/>
              <a:gd name="connsiteX4774" fmla="*/ 3235008 w 4297871"/>
              <a:gd name="connsiteY4774" fmla="*/ 1714536 h 2774678"/>
              <a:gd name="connsiteX4775" fmla="*/ 3235141 w 4297871"/>
              <a:gd name="connsiteY4775" fmla="*/ 1714429 h 2774678"/>
              <a:gd name="connsiteX4776" fmla="*/ 3235146 w 4297871"/>
              <a:gd name="connsiteY4776" fmla="*/ 1714506 h 2774678"/>
              <a:gd name="connsiteX4777" fmla="*/ 3236212 w 4297871"/>
              <a:gd name="connsiteY4777" fmla="*/ 1717490 h 2774678"/>
              <a:gd name="connsiteX4778" fmla="*/ 3242563 w 4297871"/>
              <a:gd name="connsiteY4778" fmla="*/ 1717831 h 2774678"/>
              <a:gd name="connsiteX4779" fmla="*/ 3242549 w 4297871"/>
              <a:gd name="connsiteY4779" fmla="*/ 1717713 h 2774678"/>
              <a:gd name="connsiteX4780" fmla="*/ 3242605 w 4297871"/>
              <a:gd name="connsiteY4780" fmla="*/ 1717716 h 2774678"/>
              <a:gd name="connsiteX4781" fmla="*/ 3240827 w 4297871"/>
              <a:gd name="connsiteY4781" fmla="*/ 1703194 h 2774678"/>
              <a:gd name="connsiteX4782" fmla="*/ 3246995 w 4297871"/>
              <a:gd name="connsiteY4782" fmla="*/ 1701219 h 2774678"/>
              <a:gd name="connsiteX4783" fmla="*/ 3247045 w 4297871"/>
              <a:gd name="connsiteY4783" fmla="*/ 1701291 h 2774678"/>
              <a:gd name="connsiteX4784" fmla="*/ 3246954 w 4297871"/>
              <a:gd name="connsiteY4784" fmla="*/ 1701335 h 2774678"/>
              <a:gd name="connsiteX4785" fmla="*/ 3246794 w 4297871"/>
              <a:gd name="connsiteY4785" fmla="*/ 1701384 h 2774678"/>
              <a:gd name="connsiteX4786" fmla="*/ 3246741 w 4297871"/>
              <a:gd name="connsiteY4786" fmla="*/ 1701306 h 2774678"/>
              <a:gd name="connsiteX4787" fmla="*/ 3246792 w 4297871"/>
              <a:gd name="connsiteY4787" fmla="*/ 1701281 h 2774678"/>
              <a:gd name="connsiteX4788" fmla="*/ 1042554 w 4297871"/>
              <a:gd name="connsiteY4788" fmla="*/ 1691968 h 2774678"/>
              <a:gd name="connsiteX4789" fmla="*/ 1052869 w 4297871"/>
              <a:gd name="connsiteY4789" fmla="*/ 1692906 h 2774678"/>
              <a:gd name="connsiteX4790" fmla="*/ 1062247 w 4297871"/>
              <a:gd name="connsiteY4790" fmla="*/ 1693034 h 2774678"/>
              <a:gd name="connsiteX4791" fmla="*/ 1073457 w 4297871"/>
              <a:gd name="connsiteY4791" fmla="*/ 1697424 h 2774678"/>
              <a:gd name="connsiteX4792" fmla="*/ 1078231 w 4297871"/>
              <a:gd name="connsiteY4792" fmla="*/ 1702155 h 2774678"/>
              <a:gd name="connsiteX4793" fmla="*/ 1089399 w 4297871"/>
              <a:gd name="connsiteY4793" fmla="*/ 1700706 h 2774678"/>
              <a:gd name="connsiteX4794" fmla="*/ 1093618 w 4297871"/>
              <a:gd name="connsiteY4794" fmla="*/ 1703733 h 2774678"/>
              <a:gd name="connsiteX4795" fmla="*/ 1103763 w 4297871"/>
              <a:gd name="connsiteY4795" fmla="*/ 1711661 h 2774678"/>
              <a:gd name="connsiteX4796" fmla="*/ 1111180 w 4297871"/>
              <a:gd name="connsiteY4796" fmla="*/ 1717415 h 2774678"/>
              <a:gd name="connsiteX4797" fmla="*/ 1115102 w 4297871"/>
              <a:gd name="connsiteY4797" fmla="*/ 1717245 h 2774678"/>
              <a:gd name="connsiteX4798" fmla="*/ 1122220 w 4297871"/>
              <a:gd name="connsiteY4798" fmla="*/ 1719845 h 2774678"/>
              <a:gd name="connsiteX4799" fmla="*/ 1121368 w 4297871"/>
              <a:gd name="connsiteY4799" fmla="*/ 1723425 h 2774678"/>
              <a:gd name="connsiteX4800" fmla="*/ 1130193 w 4297871"/>
              <a:gd name="connsiteY4800" fmla="*/ 1723937 h 2774678"/>
              <a:gd name="connsiteX4801" fmla="*/ 1139228 w 4297871"/>
              <a:gd name="connsiteY4801" fmla="*/ 1729137 h 2774678"/>
              <a:gd name="connsiteX4802" fmla="*/ 1137822 w 4297871"/>
              <a:gd name="connsiteY4802" fmla="*/ 1732121 h 2774678"/>
              <a:gd name="connsiteX4803" fmla="*/ 1129893 w 4297871"/>
              <a:gd name="connsiteY4803" fmla="*/ 1733741 h 2774678"/>
              <a:gd name="connsiteX4804" fmla="*/ 1121837 w 4297871"/>
              <a:gd name="connsiteY4804" fmla="*/ 1734380 h 2774678"/>
              <a:gd name="connsiteX4805" fmla="*/ 1113610 w 4297871"/>
              <a:gd name="connsiteY4805" fmla="*/ 1733400 h 2774678"/>
              <a:gd name="connsiteX4806" fmla="*/ 1096517 w 4297871"/>
              <a:gd name="connsiteY4806" fmla="*/ 1734636 h 2774678"/>
              <a:gd name="connsiteX4807" fmla="*/ 1104531 w 4297871"/>
              <a:gd name="connsiteY4807" fmla="*/ 1727560 h 2774678"/>
              <a:gd name="connsiteX4808" fmla="*/ 1099672 w 4297871"/>
              <a:gd name="connsiteY4808" fmla="*/ 1724278 h 2774678"/>
              <a:gd name="connsiteX4809" fmla="*/ 1091956 w 4297871"/>
              <a:gd name="connsiteY4809" fmla="*/ 1723425 h 2774678"/>
              <a:gd name="connsiteX4810" fmla="*/ 1087821 w 4297871"/>
              <a:gd name="connsiteY4810" fmla="*/ 1719759 h 2774678"/>
              <a:gd name="connsiteX4811" fmla="*/ 1084966 w 4297871"/>
              <a:gd name="connsiteY4811" fmla="*/ 1712513 h 2774678"/>
              <a:gd name="connsiteX4812" fmla="*/ 1078231 w 4297871"/>
              <a:gd name="connsiteY4812" fmla="*/ 1713024 h 2774678"/>
              <a:gd name="connsiteX4813" fmla="*/ 1067106 w 4297871"/>
              <a:gd name="connsiteY4813" fmla="*/ 1709615 h 2774678"/>
              <a:gd name="connsiteX4814" fmla="*/ 1063527 w 4297871"/>
              <a:gd name="connsiteY4814" fmla="*/ 1706929 h 2774678"/>
              <a:gd name="connsiteX4815" fmla="*/ 1047967 w 4297871"/>
              <a:gd name="connsiteY4815" fmla="*/ 1704926 h 2774678"/>
              <a:gd name="connsiteX4816" fmla="*/ 1043790 w 4297871"/>
              <a:gd name="connsiteY4816" fmla="*/ 1702411 h 2774678"/>
              <a:gd name="connsiteX4817" fmla="*/ 1048266 w 4297871"/>
              <a:gd name="connsiteY4817" fmla="*/ 1699215 h 2774678"/>
              <a:gd name="connsiteX4818" fmla="*/ 1036544 w 4297871"/>
              <a:gd name="connsiteY4818" fmla="*/ 1698575 h 2774678"/>
              <a:gd name="connsiteX4819" fmla="*/ 1027977 w 4297871"/>
              <a:gd name="connsiteY4819" fmla="*/ 1705267 h 2774678"/>
              <a:gd name="connsiteX4820" fmla="*/ 1023032 w 4297871"/>
              <a:gd name="connsiteY4820" fmla="*/ 1705437 h 2774678"/>
              <a:gd name="connsiteX4821" fmla="*/ 1021327 w 4297871"/>
              <a:gd name="connsiteY4821" fmla="*/ 1708549 h 2774678"/>
              <a:gd name="connsiteX4822" fmla="*/ 1015403 w 4297871"/>
              <a:gd name="connsiteY4822" fmla="*/ 1709955 h 2774678"/>
              <a:gd name="connsiteX4823" fmla="*/ 1010286 w 4297871"/>
              <a:gd name="connsiteY4823" fmla="*/ 1708762 h 2774678"/>
              <a:gd name="connsiteX4824" fmla="*/ 1016597 w 4297871"/>
              <a:gd name="connsiteY4824" fmla="*/ 1704798 h 2774678"/>
              <a:gd name="connsiteX4825" fmla="*/ 1019196 w 4297871"/>
              <a:gd name="connsiteY4825" fmla="*/ 1700152 h 2774678"/>
              <a:gd name="connsiteX4826" fmla="*/ 1024610 w 4297871"/>
              <a:gd name="connsiteY4826" fmla="*/ 1697296 h 2774678"/>
              <a:gd name="connsiteX4827" fmla="*/ 1030704 w 4297871"/>
              <a:gd name="connsiteY4827" fmla="*/ 1694781 h 2774678"/>
              <a:gd name="connsiteX4828" fmla="*/ 1039741 w 4297871"/>
              <a:gd name="connsiteY4828" fmla="*/ 1693545 h 2774678"/>
              <a:gd name="connsiteX4829" fmla="*/ 3284666 w 4297871"/>
              <a:gd name="connsiteY4829" fmla="*/ 1689976 h 2774678"/>
              <a:gd name="connsiteX4830" fmla="*/ 3290261 w 4297871"/>
              <a:gd name="connsiteY4830" fmla="*/ 1694700 h 2774678"/>
              <a:gd name="connsiteX4831" fmla="*/ 3290491 w 4297871"/>
              <a:gd name="connsiteY4831" fmla="*/ 1694749 h 2774678"/>
              <a:gd name="connsiteX4832" fmla="*/ 3290517 w 4297871"/>
              <a:gd name="connsiteY4832" fmla="*/ 1694770 h 2774678"/>
              <a:gd name="connsiteX4833" fmla="*/ 3301169 w 4297871"/>
              <a:gd name="connsiteY4833" fmla="*/ 1697059 h 2774678"/>
              <a:gd name="connsiteX4834" fmla="*/ 3299297 w 4297871"/>
              <a:gd name="connsiteY4834" fmla="*/ 1704461 h 2774678"/>
              <a:gd name="connsiteX4835" fmla="*/ 3305009 w 4297871"/>
              <a:gd name="connsiteY4835" fmla="*/ 1709661 h 2774678"/>
              <a:gd name="connsiteX4836" fmla="*/ 3305263 w 4297871"/>
              <a:gd name="connsiteY4836" fmla="*/ 1709730 h 2774678"/>
              <a:gd name="connsiteX4837" fmla="*/ 3305264 w 4297871"/>
              <a:gd name="connsiteY4837" fmla="*/ 1709732 h 2774678"/>
              <a:gd name="connsiteX4838" fmla="*/ 3317180 w 4297871"/>
              <a:gd name="connsiteY4838" fmla="*/ 1713028 h 2774678"/>
              <a:gd name="connsiteX4839" fmla="*/ 3301301 w 4297871"/>
              <a:gd name="connsiteY4839" fmla="*/ 1723898 h 2774678"/>
              <a:gd name="connsiteX4840" fmla="*/ 3291326 w 4297871"/>
              <a:gd name="connsiteY4840" fmla="*/ 1735876 h 2774678"/>
              <a:gd name="connsiteX4841" fmla="*/ 3288684 w 4297871"/>
              <a:gd name="connsiteY4841" fmla="*/ 1744614 h 2774678"/>
              <a:gd name="connsiteX4842" fmla="*/ 3297806 w 4297871"/>
              <a:gd name="connsiteY4842" fmla="*/ 1757827 h 2774678"/>
              <a:gd name="connsiteX4843" fmla="*/ 3308972 w 4297871"/>
              <a:gd name="connsiteY4843" fmla="*/ 1774110 h 2774678"/>
              <a:gd name="connsiteX4844" fmla="*/ 3319799 w 4297871"/>
              <a:gd name="connsiteY4844" fmla="*/ 1781740 h 2774678"/>
              <a:gd name="connsiteX4845" fmla="*/ 3327046 w 4297871"/>
              <a:gd name="connsiteY4845" fmla="*/ 1791629 h 2774678"/>
              <a:gd name="connsiteX4846" fmla="*/ 3332502 w 4297871"/>
              <a:gd name="connsiteY4846" fmla="*/ 1814305 h 2774678"/>
              <a:gd name="connsiteX4847" fmla="*/ 3330882 w 4297871"/>
              <a:gd name="connsiteY4847" fmla="*/ 1835703 h 2774678"/>
              <a:gd name="connsiteX4848" fmla="*/ 3320908 w 4297871"/>
              <a:gd name="connsiteY4848" fmla="*/ 1843674 h 2774678"/>
              <a:gd name="connsiteX4849" fmla="*/ 3307226 w 4297871"/>
              <a:gd name="connsiteY4849" fmla="*/ 1851475 h 2774678"/>
              <a:gd name="connsiteX4850" fmla="*/ 3297464 w 4297871"/>
              <a:gd name="connsiteY4850" fmla="*/ 1861534 h 2774678"/>
              <a:gd name="connsiteX4851" fmla="*/ 3282546 w 4297871"/>
              <a:gd name="connsiteY4851" fmla="*/ 1872744 h 2774678"/>
              <a:gd name="connsiteX4852" fmla="*/ 3278197 w 4297871"/>
              <a:gd name="connsiteY4852" fmla="*/ 1865029 h 2774678"/>
              <a:gd name="connsiteX4853" fmla="*/ 3281565 w 4297871"/>
              <a:gd name="connsiteY4853" fmla="*/ 1856888 h 2774678"/>
              <a:gd name="connsiteX4854" fmla="*/ 3272699 w 4297871"/>
              <a:gd name="connsiteY4854" fmla="*/ 1850026 h 2774678"/>
              <a:gd name="connsiteX4855" fmla="*/ 3272809 w 4297871"/>
              <a:gd name="connsiteY4855" fmla="*/ 1849974 h 2774678"/>
              <a:gd name="connsiteX4856" fmla="*/ 3272869 w 4297871"/>
              <a:gd name="connsiteY4856" fmla="*/ 1849984 h 2774678"/>
              <a:gd name="connsiteX4857" fmla="*/ 3283154 w 4297871"/>
              <a:gd name="connsiteY4857" fmla="*/ 1845159 h 2774678"/>
              <a:gd name="connsiteX4858" fmla="*/ 3295589 w 4297871"/>
              <a:gd name="connsiteY4858" fmla="*/ 1844271 h 2774678"/>
              <a:gd name="connsiteX4859" fmla="*/ 3295568 w 4297871"/>
              <a:gd name="connsiteY4859" fmla="*/ 1844243 h 2774678"/>
              <a:gd name="connsiteX4860" fmla="*/ 3295760 w 4297871"/>
              <a:gd name="connsiteY4860" fmla="*/ 1844230 h 2774678"/>
              <a:gd name="connsiteX4861" fmla="*/ 3290515 w 4297871"/>
              <a:gd name="connsiteY4861" fmla="*/ 1836898 h 2774678"/>
              <a:gd name="connsiteX4862" fmla="*/ 3310593 w 4297871"/>
              <a:gd name="connsiteY4862" fmla="*/ 1827563 h 2774678"/>
              <a:gd name="connsiteX4863" fmla="*/ 3312043 w 4297871"/>
              <a:gd name="connsiteY4863" fmla="*/ 1812943 h 2774678"/>
              <a:gd name="connsiteX4864" fmla="*/ 3309271 w 4297871"/>
              <a:gd name="connsiteY4864" fmla="*/ 1804801 h 2774678"/>
              <a:gd name="connsiteX4865" fmla="*/ 3309120 w 4297871"/>
              <a:gd name="connsiteY4865" fmla="*/ 1804737 h 2774678"/>
              <a:gd name="connsiteX4866" fmla="*/ 3309133 w 4297871"/>
              <a:gd name="connsiteY4866" fmla="*/ 1804660 h 2774678"/>
              <a:gd name="connsiteX4867" fmla="*/ 3309355 w 4297871"/>
              <a:gd name="connsiteY4867" fmla="*/ 1804756 h 2774678"/>
              <a:gd name="connsiteX4868" fmla="*/ 3311530 w 4297871"/>
              <a:gd name="connsiteY4868" fmla="*/ 1792480 h 2774678"/>
              <a:gd name="connsiteX4869" fmla="*/ 3308503 w 4297871"/>
              <a:gd name="connsiteY4869" fmla="*/ 1783784 h 2774678"/>
              <a:gd name="connsiteX4870" fmla="*/ 3299467 w 4297871"/>
              <a:gd name="connsiteY4870" fmla="*/ 1775174 h 2774678"/>
              <a:gd name="connsiteX4871" fmla="*/ 3291922 w 4297871"/>
              <a:gd name="connsiteY4871" fmla="*/ 1764220 h 2774678"/>
              <a:gd name="connsiteX4872" fmla="*/ 3281990 w 4297871"/>
              <a:gd name="connsiteY4872" fmla="*/ 1749429 h 2774678"/>
              <a:gd name="connsiteX4873" fmla="*/ 3267667 w 4297871"/>
              <a:gd name="connsiteY4873" fmla="*/ 1741927 h 2774678"/>
              <a:gd name="connsiteX4874" fmla="*/ 3271079 w 4297871"/>
              <a:gd name="connsiteY4874" fmla="*/ 1737408 h 2774678"/>
              <a:gd name="connsiteX4875" fmla="*/ 3278708 w 4297871"/>
              <a:gd name="connsiteY4875" fmla="*/ 1734084 h 2774678"/>
              <a:gd name="connsiteX4876" fmla="*/ 3274063 w 4297871"/>
              <a:gd name="connsiteY4876" fmla="*/ 1723044 h 2774678"/>
              <a:gd name="connsiteX4877" fmla="*/ 3259356 w 4297871"/>
              <a:gd name="connsiteY4877" fmla="*/ 1722958 h 2774678"/>
              <a:gd name="connsiteX4878" fmla="*/ 3253985 w 4297871"/>
              <a:gd name="connsiteY4878" fmla="*/ 1711365 h 2774678"/>
              <a:gd name="connsiteX4879" fmla="*/ 3247045 w 4297871"/>
              <a:gd name="connsiteY4879" fmla="*/ 1701291 h 2774678"/>
              <a:gd name="connsiteX4880" fmla="*/ 3253391 w 4297871"/>
              <a:gd name="connsiteY4880" fmla="*/ 1698180 h 2774678"/>
              <a:gd name="connsiteX4881" fmla="*/ 3262938 w 4297871"/>
              <a:gd name="connsiteY4881" fmla="*/ 1698266 h 2774678"/>
              <a:gd name="connsiteX4882" fmla="*/ 3274575 w 4297871"/>
              <a:gd name="connsiteY4882" fmla="*/ 1696774 h 2774678"/>
              <a:gd name="connsiteX4883" fmla="*/ 2215379 w 4297871"/>
              <a:gd name="connsiteY4883" fmla="*/ 1689109 h 2774678"/>
              <a:gd name="connsiteX4884" fmla="*/ 2263034 w 4297871"/>
              <a:gd name="connsiteY4884" fmla="*/ 1713747 h 2774678"/>
              <a:gd name="connsiteX4885" fmla="*/ 2310688 w 4297871"/>
              <a:gd name="connsiteY4885" fmla="*/ 1738043 h 2774678"/>
              <a:gd name="connsiteX4886" fmla="*/ 2310690 w 4297871"/>
              <a:gd name="connsiteY4886" fmla="*/ 1737988 h 2774678"/>
              <a:gd name="connsiteX4887" fmla="*/ 2311286 w 4297871"/>
              <a:gd name="connsiteY4887" fmla="*/ 1787406 h 2774678"/>
              <a:gd name="connsiteX4888" fmla="*/ 2301020 w 4297871"/>
              <a:gd name="connsiteY4888" fmla="*/ 1786557 h 2774678"/>
              <a:gd name="connsiteX4889" fmla="*/ 2301018 w 4297871"/>
              <a:gd name="connsiteY4889" fmla="*/ 1786561 h 2774678"/>
              <a:gd name="connsiteX4890" fmla="*/ 2300970 w 4297871"/>
              <a:gd name="connsiteY4890" fmla="*/ 1786557 h 2774678"/>
              <a:gd name="connsiteX4891" fmla="*/ 2295515 w 4297871"/>
              <a:gd name="connsiteY4891" fmla="*/ 1795636 h 2774678"/>
              <a:gd name="connsiteX4892" fmla="*/ 2292361 w 4297871"/>
              <a:gd name="connsiteY4892" fmla="*/ 1803223 h 2774678"/>
              <a:gd name="connsiteX4893" fmla="*/ 2294876 w 4297871"/>
              <a:gd name="connsiteY4893" fmla="*/ 1806079 h 2774678"/>
              <a:gd name="connsiteX4894" fmla="*/ 2290953 w 4297871"/>
              <a:gd name="connsiteY4894" fmla="*/ 1809830 h 2774678"/>
              <a:gd name="connsiteX4895" fmla="*/ 2292318 w 4297871"/>
              <a:gd name="connsiteY4895" fmla="*/ 1814902 h 2774678"/>
              <a:gd name="connsiteX4896" fmla="*/ 2289207 w 4297871"/>
              <a:gd name="connsiteY4896" fmla="*/ 1819975 h 2774678"/>
              <a:gd name="connsiteX4897" fmla="*/ 2288013 w 4297871"/>
              <a:gd name="connsiteY4897" fmla="*/ 1824450 h 2774678"/>
              <a:gd name="connsiteX4898" fmla="*/ 2288065 w 4297871"/>
              <a:gd name="connsiteY4898" fmla="*/ 1824442 h 2774678"/>
              <a:gd name="connsiteX4899" fmla="*/ 2288062 w 4297871"/>
              <a:gd name="connsiteY4899" fmla="*/ 1824450 h 2774678"/>
              <a:gd name="connsiteX4900" fmla="*/ 2292195 w 4297871"/>
              <a:gd name="connsiteY4900" fmla="*/ 1823776 h 2774678"/>
              <a:gd name="connsiteX4901" fmla="*/ 2294704 w 4297871"/>
              <a:gd name="connsiteY4901" fmla="*/ 1828457 h 2774678"/>
              <a:gd name="connsiteX4902" fmla="*/ 2294833 w 4297871"/>
              <a:gd name="connsiteY4902" fmla="*/ 1835491 h 2774678"/>
              <a:gd name="connsiteX4903" fmla="*/ 2299224 w 4297871"/>
              <a:gd name="connsiteY4903" fmla="*/ 1839071 h 2774678"/>
              <a:gd name="connsiteX4904" fmla="*/ 2299095 w 4297871"/>
              <a:gd name="connsiteY4904" fmla="*/ 1842012 h 2774678"/>
              <a:gd name="connsiteX4905" fmla="*/ 2291509 w 4297871"/>
              <a:gd name="connsiteY4905" fmla="*/ 1844058 h 2774678"/>
              <a:gd name="connsiteX4906" fmla="*/ 2285455 w 4297871"/>
              <a:gd name="connsiteY4906" fmla="*/ 1848960 h 2774678"/>
              <a:gd name="connsiteX4907" fmla="*/ 2276803 w 4297871"/>
              <a:gd name="connsiteY4907" fmla="*/ 1862131 h 2774678"/>
              <a:gd name="connsiteX4908" fmla="*/ 2265550 w 4297871"/>
              <a:gd name="connsiteY4908" fmla="*/ 1867715 h 2774678"/>
              <a:gd name="connsiteX4909" fmla="*/ 2253999 w 4297871"/>
              <a:gd name="connsiteY4909" fmla="*/ 1866947 h 2774678"/>
              <a:gd name="connsiteX4910" fmla="*/ 2250631 w 4297871"/>
              <a:gd name="connsiteY4910" fmla="*/ 1868056 h 2774678"/>
              <a:gd name="connsiteX4911" fmla="*/ 2250654 w 4297871"/>
              <a:gd name="connsiteY4911" fmla="*/ 1868139 h 2774678"/>
              <a:gd name="connsiteX4912" fmla="*/ 2250632 w 4297871"/>
              <a:gd name="connsiteY4912" fmla="*/ 1868146 h 2774678"/>
              <a:gd name="connsiteX4913" fmla="*/ 2251804 w 4297871"/>
              <a:gd name="connsiteY4913" fmla="*/ 1872289 h 2774678"/>
              <a:gd name="connsiteX4914" fmla="*/ 2245601 w 4297871"/>
              <a:gd name="connsiteY4914" fmla="*/ 1876453 h 2774678"/>
              <a:gd name="connsiteX4915" fmla="*/ 2240529 w 4297871"/>
              <a:gd name="connsiteY4915" fmla="*/ 1881142 h 2774678"/>
              <a:gd name="connsiteX4916" fmla="*/ 2225482 w 4297871"/>
              <a:gd name="connsiteY4916" fmla="*/ 1885745 h 2774678"/>
              <a:gd name="connsiteX4917" fmla="*/ 2222499 w 4297871"/>
              <a:gd name="connsiteY4917" fmla="*/ 1883017 h 2774678"/>
              <a:gd name="connsiteX4918" fmla="*/ 2220537 w 4297871"/>
              <a:gd name="connsiteY4918" fmla="*/ 1882804 h 2774678"/>
              <a:gd name="connsiteX4919" fmla="*/ 2218321 w 4297871"/>
              <a:gd name="connsiteY4919" fmla="*/ 1885873 h 2774678"/>
              <a:gd name="connsiteX4920" fmla="*/ 2208464 w 4297871"/>
              <a:gd name="connsiteY4920" fmla="*/ 1886765 h 2774678"/>
              <a:gd name="connsiteX4921" fmla="*/ 2210262 w 4297871"/>
              <a:gd name="connsiteY4921" fmla="*/ 1883660 h 2774678"/>
              <a:gd name="connsiteX4922" fmla="*/ 2210249 w 4297871"/>
              <a:gd name="connsiteY4922" fmla="*/ 1883631 h 2774678"/>
              <a:gd name="connsiteX4923" fmla="*/ 2210308 w 4297871"/>
              <a:gd name="connsiteY4923" fmla="*/ 1883529 h 2774678"/>
              <a:gd name="connsiteX4924" fmla="*/ 2206514 w 4297871"/>
              <a:gd name="connsiteY4924" fmla="*/ 1875259 h 2774678"/>
              <a:gd name="connsiteX4925" fmla="*/ 2204851 w 4297871"/>
              <a:gd name="connsiteY4925" fmla="*/ 1870273 h 2774678"/>
              <a:gd name="connsiteX4926" fmla="*/ 2199651 w 4297871"/>
              <a:gd name="connsiteY4926" fmla="*/ 1868227 h 2774678"/>
              <a:gd name="connsiteX4927" fmla="*/ 2192586 w 4297871"/>
              <a:gd name="connsiteY4927" fmla="*/ 1861204 h 2774678"/>
              <a:gd name="connsiteX4928" fmla="*/ 2195130 w 4297871"/>
              <a:gd name="connsiteY4928" fmla="*/ 1855656 h 2774678"/>
              <a:gd name="connsiteX4929" fmla="*/ 2200586 w 4297871"/>
              <a:gd name="connsiteY4929" fmla="*/ 1856850 h 2774678"/>
              <a:gd name="connsiteX4930" fmla="*/ 2203953 w 4297871"/>
              <a:gd name="connsiteY4930" fmla="*/ 1855997 h 2774678"/>
              <a:gd name="connsiteX4931" fmla="*/ 2210645 w 4297871"/>
              <a:gd name="connsiteY4931" fmla="*/ 1856125 h 2774678"/>
              <a:gd name="connsiteX4932" fmla="*/ 2210566 w 4297871"/>
              <a:gd name="connsiteY4932" fmla="*/ 1855991 h 2774678"/>
              <a:gd name="connsiteX4933" fmla="*/ 2210691 w 4297871"/>
              <a:gd name="connsiteY4933" fmla="*/ 1855993 h 2774678"/>
              <a:gd name="connsiteX4934" fmla="*/ 2204169 w 4297871"/>
              <a:gd name="connsiteY4934" fmla="*/ 1844995 h 2774678"/>
              <a:gd name="connsiteX4935" fmla="*/ 2204595 w 4297871"/>
              <a:gd name="connsiteY4935" fmla="*/ 1836940 h 2774678"/>
              <a:gd name="connsiteX4936" fmla="*/ 2203785 w 4297871"/>
              <a:gd name="connsiteY4936" fmla="*/ 1828883 h 2774678"/>
              <a:gd name="connsiteX4937" fmla="*/ 2199098 w 4297871"/>
              <a:gd name="connsiteY4937" fmla="*/ 1821211 h 2774678"/>
              <a:gd name="connsiteX4938" fmla="*/ 2200290 w 4297871"/>
              <a:gd name="connsiteY4938" fmla="*/ 1815457 h 2774678"/>
              <a:gd name="connsiteX4939" fmla="*/ 2192619 w 4297871"/>
              <a:gd name="connsiteY4939" fmla="*/ 1815158 h 2774678"/>
              <a:gd name="connsiteX4940" fmla="*/ 2192661 w 4297871"/>
              <a:gd name="connsiteY4940" fmla="*/ 1807273 h 2774678"/>
              <a:gd name="connsiteX4941" fmla="*/ 2187673 w 4297871"/>
              <a:gd name="connsiteY4941" fmla="*/ 1802755 h 2774678"/>
              <a:gd name="connsiteX4942" fmla="*/ 2192825 w 4297871"/>
              <a:gd name="connsiteY4942" fmla="*/ 1786576 h 2774678"/>
              <a:gd name="connsiteX4943" fmla="*/ 2208000 w 4297871"/>
              <a:gd name="connsiteY4943" fmla="*/ 1774962 h 2774678"/>
              <a:gd name="connsiteX4944" fmla="*/ 2208001 w 4297871"/>
              <a:gd name="connsiteY4944" fmla="*/ 1774946 h 2774678"/>
              <a:gd name="connsiteX4945" fmla="*/ 2208090 w 4297871"/>
              <a:gd name="connsiteY4945" fmla="*/ 1774877 h 2774678"/>
              <a:gd name="connsiteX4946" fmla="*/ 2208730 w 4297871"/>
              <a:gd name="connsiteY4946" fmla="*/ 1758680 h 2774678"/>
              <a:gd name="connsiteX4947" fmla="*/ 2213334 w 4297871"/>
              <a:gd name="connsiteY4947" fmla="*/ 1733190 h 2774678"/>
              <a:gd name="connsiteX4948" fmla="*/ 2215934 w 4297871"/>
              <a:gd name="connsiteY4948" fmla="*/ 1727734 h 2774678"/>
              <a:gd name="connsiteX4949" fmla="*/ 2210947 w 4297871"/>
              <a:gd name="connsiteY4949" fmla="*/ 1723386 h 2774678"/>
              <a:gd name="connsiteX4950" fmla="*/ 2210734 w 4297871"/>
              <a:gd name="connsiteY4950" fmla="*/ 1719337 h 2774678"/>
              <a:gd name="connsiteX4951" fmla="*/ 2206258 w 4297871"/>
              <a:gd name="connsiteY4951" fmla="*/ 1716012 h 2774678"/>
              <a:gd name="connsiteX4952" fmla="*/ 2203334 w 4297871"/>
              <a:gd name="connsiteY4952" fmla="*/ 1696175 h 2774678"/>
              <a:gd name="connsiteX4953" fmla="*/ 2169229 w 4297871"/>
              <a:gd name="connsiteY4953" fmla="*/ 1688268 h 2774678"/>
              <a:gd name="connsiteX4954" fmla="*/ 2169241 w 4297871"/>
              <a:gd name="connsiteY4954" fmla="*/ 1688271 h 2774678"/>
              <a:gd name="connsiteX4955" fmla="*/ 2169260 w 4297871"/>
              <a:gd name="connsiteY4955" fmla="*/ 1688299 h 2774678"/>
              <a:gd name="connsiteX4956" fmla="*/ 2188125 w 4297871"/>
              <a:gd name="connsiteY4956" fmla="*/ 1693878 h 2774678"/>
              <a:gd name="connsiteX4957" fmla="*/ 2194830 w 4297871"/>
              <a:gd name="connsiteY4957" fmla="*/ 1700922 h 2774678"/>
              <a:gd name="connsiteX4958" fmla="*/ 2194837 w 4297871"/>
              <a:gd name="connsiteY4958" fmla="*/ 1700917 h 2774678"/>
              <a:gd name="connsiteX4959" fmla="*/ 2194877 w 4297871"/>
              <a:gd name="connsiteY4959" fmla="*/ 1700959 h 2774678"/>
              <a:gd name="connsiteX4960" fmla="*/ 2203278 w 4297871"/>
              <a:gd name="connsiteY4960" fmla="*/ 1696207 h 2774678"/>
              <a:gd name="connsiteX4961" fmla="*/ 2206210 w 4297871"/>
              <a:gd name="connsiteY4961" fmla="*/ 1716096 h 2774678"/>
              <a:gd name="connsiteX4962" fmla="*/ 2210686 w 4297871"/>
              <a:gd name="connsiteY4962" fmla="*/ 1719421 h 2774678"/>
              <a:gd name="connsiteX4963" fmla="*/ 2210856 w 4297871"/>
              <a:gd name="connsiteY4963" fmla="*/ 1723470 h 2774678"/>
              <a:gd name="connsiteX4964" fmla="*/ 2215843 w 4297871"/>
              <a:gd name="connsiteY4964" fmla="*/ 1727818 h 2774678"/>
              <a:gd name="connsiteX4965" fmla="*/ 2213244 w 4297871"/>
              <a:gd name="connsiteY4965" fmla="*/ 1733274 h 2774678"/>
              <a:gd name="connsiteX4966" fmla="*/ 2208640 w 4297871"/>
              <a:gd name="connsiteY4966" fmla="*/ 1758764 h 2774678"/>
              <a:gd name="connsiteX4967" fmla="*/ 2208001 w 4297871"/>
              <a:gd name="connsiteY4967" fmla="*/ 1774946 h 2774678"/>
              <a:gd name="connsiteX4968" fmla="*/ 2192832 w 4297871"/>
              <a:gd name="connsiteY4968" fmla="*/ 1786557 h 2774678"/>
              <a:gd name="connsiteX4969" fmla="*/ 2192825 w 4297871"/>
              <a:gd name="connsiteY4969" fmla="*/ 1786576 h 2774678"/>
              <a:gd name="connsiteX4970" fmla="*/ 2192740 w 4297871"/>
              <a:gd name="connsiteY4970" fmla="*/ 1786641 h 2774678"/>
              <a:gd name="connsiteX4971" fmla="*/ 2187583 w 4297871"/>
              <a:gd name="connsiteY4971" fmla="*/ 1802839 h 2774678"/>
              <a:gd name="connsiteX4972" fmla="*/ 2192570 w 4297871"/>
              <a:gd name="connsiteY4972" fmla="*/ 1807357 h 2774678"/>
              <a:gd name="connsiteX4973" fmla="*/ 2192528 w 4297871"/>
              <a:gd name="connsiteY4973" fmla="*/ 1815242 h 2774678"/>
              <a:gd name="connsiteX4974" fmla="*/ 2200201 w 4297871"/>
              <a:gd name="connsiteY4974" fmla="*/ 1815541 h 2774678"/>
              <a:gd name="connsiteX4975" fmla="*/ 2199009 w 4297871"/>
              <a:gd name="connsiteY4975" fmla="*/ 1821285 h 2774678"/>
              <a:gd name="connsiteX4976" fmla="*/ 2198967 w 4297871"/>
              <a:gd name="connsiteY4976" fmla="*/ 1821215 h 2774678"/>
              <a:gd name="connsiteX4977" fmla="*/ 2195599 w 4297871"/>
              <a:gd name="connsiteY4977" fmla="*/ 1821897 h 2774678"/>
              <a:gd name="connsiteX4978" fmla="*/ 2195215 w 4297871"/>
              <a:gd name="connsiteY4978" fmla="*/ 1825776 h 2774678"/>
              <a:gd name="connsiteX4979" fmla="*/ 2195259 w 4297871"/>
              <a:gd name="connsiteY4979" fmla="*/ 1825821 h 2774678"/>
              <a:gd name="connsiteX4980" fmla="*/ 2195255 w 4297871"/>
              <a:gd name="connsiteY4980" fmla="*/ 1825855 h 2774678"/>
              <a:gd name="connsiteX4981" fmla="*/ 2193039 w 4297871"/>
              <a:gd name="connsiteY4981" fmla="*/ 1826111 h 2774678"/>
              <a:gd name="connsiteX4982" fmla="*/ 2184941 w 4297871"/>
              <a:gd name="connsiteY4982" fmla="*/ 1812770 h 2774678"/>
              <a:gd name="connsiteX4983" fmla="*/ 2182127 w 4297871"/>
              <a:gd name="connsiteY4983" fmla="*/ 1812301 h 2774678"/>
              <a:gd name="connsiteX4984" fmla="*/ 2172792 w 4297871"/>
              <a:gd name="connsiteY4984" fmla="*/ 1819121 h 2774678"/>
              <a:gd name="connsiteX4985" fmla="*/ 2163542 w 4297871"/>
              <a:gd name="connsiteY4985" fmla="*/ 1815583 h 2774678"/>
              <a:gd name="connsiteX4986" fmla="*/ 2157106 w 4297871"/>
              <a:gd name="connsiteY4986" fmla="*/ 1814859 h 2774678"/>
              <a:gd name="connsiteX4987" fmla="*/ 2153654 w 4297871"/>
              <a:gd name="connsiteY4987" fmla="*/ 1816564 h 2774678"/>
              <a:gd name="connsiteX4988" fmla="*/ 2146662 w 4297871"/>
              <a:gd name="connsiteY4988" fmla="*/ 1816180 h 2774678"/>
              <a:gd name="connsiteX4989" fmla="*/ 2139629 w 4297871"/>
              <a:gd name="connsiteY4989" fmla="*/ 1821380 h 2774678"/>
              <a:gd name="connsiteX4990" fmla="*/ 2133534 w 4297871"/>
              <a:gd name="connsiteY4990" fmla="*/ 1821679 h 2774678"/>
              <a:gd name="connsiteX4991" fmla="*/ 2119084 w 4297871"/>
              <a:gd name="connsiteY4991" fmla="*/ 1815370 h 2774678"/>
              <a:gd name="connsiteX4992" fmla="*/ 2113415 w 4297871"/>
              <a:gd name="connsiteY4992" fmla="*/ 1818354 h 2774678"/>
              <a:gd name="connsiteX4993" fmla="*/ 2107320 w 4297871"/>
              <a:gd name="connsiteY4993" fmla="*/ 1818141 h 2774678"/>
              <a:gd name="connsiteX4994" fmla="*/ 2102845 w 4297871"/>
              <a:gd name="connsiteY4994" fmla="*/ 1813537 h 2774678"/>
              <a:gd name="connsiteX4995" fmla="*/ 2090866 w 4297871"/>
              <a:gd name="connsiteY4995" fmla="*/ 1808976 h 2774678"/>
              <a:gd name="connsiteX4996" fmla="*/ 2078037 w 4297871"/>
              <a:gd name="connsiteY4996" fmla="*/ 1810426 h 2774678"/>
              <a:gd name="connsiteX4997" fmla="*/ 2074926 w 4297871"/>
              <a:gd name="connsiteY4997" fmla="*/ 1813068 h 2774678"/>
              <a:gd name="connsiteX4998" fmla="*/ 2074908 w 4297871"/>
              <a:gd name="connsiteY4998" fmla="*/ 1813136 h 2774678"/>
              <a:gd name="connsiteX4999" fmla="*/ 2074883 w 4297871"/>
              <a:gd name="connsiteY4999" fmla="*/ 1813159 h 2774678"/>
              <a:gd name="connsiteX5000" fmla="*/ 2073231 w 4297871"/>
              <a:gd name="connsiteY5000" fmla="*/ 1820149 h 2774678"/>
              <a:gd name="connsiteX5001" fmla="*/ 2069853 w 4297871"/>
              <a:gd name="connsiteY5001" fmla="*/ 1825003 h 2774678"/>
              <a:gd name="connsiteX5002" fmla="*/ 2069850 w 4297871"/>
              <a:gd name="connsiteY5002" fmla="*/ 1825035 h 2774678"/>
              <a:gd name="connsiteX5003" fmla="*/ 2069809 w 4297871"/>
              <a:gd name="connsiteY5003" fmla="*/ 1825093 h 2774678"/>
              <a:gd name="connsiteX5004" fmla="*/ 2068967 w 4297871"/>
              <a:gd name="connsiteY5004" fmla="*/ 1835804 h 2774678"/>
              <a:gd name="connsiteX5005" fmla="*/ 2059878 w 4297871"/>
              <a:gd name="connsiteY5005" fmla="*/ 1828840 h 2774678"/>
              <a:gd name="connsiteX5006" fmla="*/ 2055574 w 4297871"/>
              <a:gd name="connsiteY5006" fmla="*/ 1828882 h 2774678"/>
              <a:gd name="connsiteX5007" fmla="*/ 2055569 w 4297871"/>
              <a:gd name="connsiteY5007" fmla="*/ 1828887 h 2774678"/>
              <a:gd name="connsiteX5008" fmla="*/ 2055527 w 4297871"/>
              <a:gd name="connsiteY5008" fmla="*/ 1828887 h 2774678"/>
              <a:gd name="connsiteX5009" fmla="*/ 2052162 w 4297871"/>
              <a:gd name="connsiteY5009" fmla="*/ 1831858 h 2774678"/>
              <a:gd name="connsiteX5010" fmla="*/ 2051649 w 4297871"/>
              <a:gd name="connsiteY5010" fmla="*/ 1832305 h 2774678"/>
              <a:gd name="connsiteX5011" fmla="*/ 2051902 w 4297871"/>
              <a:gd name="connsiteY5011" fmla="*/ 1824068 h 2774678"/>
              <a:gd name="connsiteX5012" fmla="*/ 2038134 w 4297871"/>
              <a:gd name="connsiteY5012" fmla="*/ 1821298 h 2774678"/>
              <a:gd name="connsiteX5013" fmla="*/ 2037751 w 4297871"/>
              <a:gd name="connsiteY5013" fmla="*/ 1815373 h 2774678"/>
              <a:gd name="connsiteX5014" fmla="*/ 2031016 w 4297871"/>
              <a:gd name="connsiteY5014" fmla="*/ 1807402 h 2774678"/>
              <a:gd name="connsiteX5015" fmla="*/ 2029395 w 4297871"/>
              <a:gd name="connsiteY5015" fmla="*/ 1801819 h 2774678"/>
              <a:gd name="connsiteX5016" fmla="*/ 2030333 w 4297871"/>
              <a:gd name="connsiteY5016" fmla="*/ 1795851 h 2774678"/>
              <a:gd name="connsiteX5017" fmla="*/ 2030253 w 4297871"/>
              <a:gd name="connsiteY5017" fmla="*/ 1795852 h 2774678"/>
              <a:gd name="connsiteX5018" fmla="*/ 2030254 w 4297871"/>
              <a:gd name="connsiteY5018" fmla="*/ 1795848 h 2774678"/>
              <a:gd name="connsiteX5019" fmla="*/ 2037926 w 4297871"/>
              <a:gd name="connsiteY5019" fmla="*/ 1795379 h 2774678"/>
              <a:gd name="connsiteX5020" fmla="*/ 2042360 w 4297871"/>
              <a:gd name="connsiteY5020" fmla="*/ 1791031 h 2774678"/>
              <a:gd name="connsiteX5021" fmla="*/ 2058685 w 4297871"/>
              <a:gd name="connsiteY5021" fmla="*/ 1789966 h 2774678"/>
              <a:gd name="connsiteX5022" fmla="*/ 2069299 w 4297871"/>
              <a:gd name="connsiteY5022" fmla="*/ 1788004 h 2774678"/>
              <a:gd name="connsiteX5023" fmla="*/ 2070322 w 4297871"/>
              <a:gd name="connsiteY5023" fmla="*/ 1780375 h 2774678"/>
              <a:gd name="connsiteX5024" fmla="*/ 2076843 w 4297871"/>
              <a:gd name="connsiteY5024" fmla="*/ 1772106 h 2774678"/>
              <a:gd name="connsiteX5025" fmla="*/ 2076801 w 4297871"/>
              <a:gd name="connsiteY5025" fmla="*/ 1743373 h 2774678"/>
              <a:gd name="connsiteX5026" fmla="*/ 2076838 w 4297871"/>
              <a:gd name="connsiteY5026" fmla="*/ 1743370 h 2774678"/>
              <a:gd name="connsiteX5027" fmla="*/ 2093676 w 4297871"/>
              <a:gd name="connsiteY5027" fmla="*/ 1737743 h 2774678"/>
              <a:gd name="connsiteX5028" fmla="*/ 2128287 w 4297871"/>
              <a:gd name="connsiteY5028" fmla="*/ 1712808 h 2774678"/>
              <a:gd name="connsiteX5029" fmla="*/ 2169250 w 4297871"/>
              <a:gd name="connsiteY5029" fmla="*/ 1688298 h 2774678"/>
              <a:gd name="connsiteX5030" fmla="*/ 2699785 w 4297871"/>
              <a:gd name="connsiteY5030" fmla="*/ 1669377 h 2774678"/>
              <a:gd name="connsiteX5031" fmla="*/ 2699834 w 4297871"/>
              <a:gd name="connsiteY5031" fmla="*/ 1669377 h 2774678"/>
              <a:gd name="connsiteX5032" fmla="*/ 2705205 w 4297871"/>
              <a:gd name="connsiteY5032" fmla="*/ 1678328 h 2774678"/>
              <a:gd name="connsiteX5033" fmla="*/ 2711896 w 4297871"/>
              <a:gd name="connsiteY5033" fmla="*/ 1683059 h 2774678"/>
              <a:gd name="connsiteX5034" fmla="*/ 2720677 w 4297871"/>
              <a:gd name="connsiteY5034" fmla="*/ 1684764 h 2774678"/>
              <a:gd name="connsiteX5035" fmla="*/ 2727752 w 4297871"/>
              <a:gd name="connsiteY5035" fmla="*/ 1687108 h 2774678"/>
              <a:gd name="connsiteX5036" fmla="*/ 2733167 w 4297871"/>
              <a:gd name="connsiteY5036" fmla="*/ 1694525 h 2774678"/>
              <a:gd name="connsiteX5037" fmla="*/ 2736406 w 4297871"/>
              <a:gd name="connsiteY5037" fmla="*/ 1698831 h 2774678"/>
              <a:gd name="connsiteX5038" fmla="*/ 2740668 w 4297871"/>
              <a:gd name="connsiteY5038" fmla="*/ 1700450 h 2774678"/>
              <a:gd name="connsiteX5039" fmla="*/ 2740625 w 4297871"/>
              <a:gd name="connsiteY5039" fmla="*/ 1703306 h 2774678"/>
              <a:gd name="connsiteX5040" fmla="*/ 2736278 w 4297871"/>
              <a:gd name="connsiteY5040" fmla="*/ 1710936 h 2774678"/>
              <a:gd name="connsiteX5041" fmla="*/ 2734360 w 4297871"/>
              <a:gd name="connsiteY5041" fmla="*/ 1714516 h 2774678"/>
              <a:gd name="connsiteX5042" fmla="*/ 2729330 w 4297871"/>
              <a:gd name="connsiteY5042" fmla="*/ 1718565 h 2774678"/>
              <a:gd name="connsiteX5043" fmla="*/ 2724855 w 4297871"/>
              <a:gd name="connsiteY5043" fmla="*/ 1727261 h 2774678"/>
              <a:gd name="connsiteX5044" fmla="*/ 2719441 w 4297871"/>
              <a:gd name="connsiteY5044" fmla="*/ 1726579 h 2774678"/>
              <a:gd name="connsiteX5045" fmla="*/ 2716968 w 4297871"/>
              <a:gd name="connsiteY5045" fmla="*/ 1729605 h 2774678"/>
              <a:gd name="connsiteX5046" fmla="*/ 2715051 w 4297871"/>
              <a:gd name="connsiteY5046" fmla="*/ 1735999 h 2774678"/>
              <a:gd name="connsiteX5047" fmla="*/ 2716500 w 4297871"/>
              <a:gd name="connsiteY5047" fmla="*/ 1744439 h 2774678"/>
              <a:gd name="connsiteX5048" fmla="*/ 2715349 w 4297871"/>
              <a:gd name="connsiteY5048" fmla="*/ 1745974 h 2774678"/>
              <a:gd name="connsiteX5049" fmla="*/ 2709850 w 4297871"/>
              <a:gd name="connsiteY5049" fmla="*/ 1745931 h 2774678"/>
              <a:gd name="connsiteX5050" fmla="*/ 2702392 w 4297871"/>
              <a:gd name="connsiteY5050" fmla="*/ 1750620 h 2774678"/>
              <a:gd name="connsiteX5051" fmla="*/ 2701240 w 4297871"/>
              <a:gd name="connsiteY5051" fmla="*/ 1756715 h 2774678"/>
              <a:gd name="connsiteX5052" fmla="*/ 2698512 w 4297871"/>
              <a:gd name="connsiteY5052" fmla="*/ 1759358 h 2774678"/>
              <a:gd name="connsiteX5053" fmla="*/ 2691095 w 4297871"/>
              <a:gd name="connsiteY5053" fmla="*/ 1759273 h 2774678"/>
              <a:gd name="connsiteX5054" fmla="*/ 2686406 w 4297871"/>
              <a:gd name="connsiteY5054" fmla="*/ 1762427 h 2774678"/>
              <a:gd name="connsiteX5055" fmla="*/ 2686450 w 4297871"/>
              <a:gd name="connsiteY5055" fmla="*/ 1767457 h 2774678"/>
              <a:gd name="connsiteX5056" fmla="*/ 2680652 w 4297871"/>
              <a:gd name="connsiteY5056" fmla="*/ 1770910 h 2774678"/>
              <a:gd name="connsiteX5057" fmla="*/ 2674045 w 4297871"/>
              <a:gd name="connsiteY5057" fmla="*/ 1769758 h 2774678"/>
              <a:gd name="connsiteX5058" fmla="*/ 2666032 w 4297871"/>
              <a:gd name="connsiteY5058" fmla="*/ 1773936 h 2774678"/>
              <a:gd name="connsiteX5059" fmla="*/ 2660491 w 4297871"/>
              <a:gd name="connsiteY5059" fmla="*/ 1774660 h 2774678"/>
              <a:gd name="connsiteX5060" fmla="*/ 2660488 w 4297871"/>
              <a:gd name="connsiteY5060" fmla="*/ 1774654 h 2774678"/>
              <a:gd name="connsiteX5061" fmla="*/ 2660572 w 4297871"/>
              <a:gd name="connsiteY5061" fmla="*/ 1774621 h 2774678"/>
              <a:gd name="connsiteX5062" fmla="*/ 2656693 w 4297871"/>
              <a:gd name="connsiteY5062" fmla="*/ 1765926 h 2774678"/>
              <a:gd name="connsiteX5063" fmla="*/ 2647363 w 4297871"/>
              <a:gd name="connsiteY5063" fmla="*/ 1745305 h 2774678"/>
              <a:gd name="connsiteX5064" fmla="*/ 2683124 w 4297871"/>
              <a:gd name="connsiteY5064" fmla="*/ 1732717 h 2774678"/>
              <a:gd name="connsiteX5065" fmla="*/ 2683146 w 4297871"/>
              <a:gd name="connsiteY5065" fmla="*/ 1732651 h 2774678"/>
              <a:gd name="connsiteX5066" fmla="*/ 2683204 w 4297871"/>
              <a:gd name="connsiteY5066" fmla="*/ 1732631 h 2774678"/>
              <a:gd name="connsiteX5067" fmla="*/ 2691174 w 4297871"/>
              <a:gd name="connsiteY5067" fmla="*/ 1707183 h 2774678"/>
              <a:gd name="connsiteX5068" fmla="*/ 2685719 w 4297871"/>
              <a:gd name="connsiteY5068" fmla="*/ 1698104 h 2774678"/>
              <a:gd name="connsiteX5069" fmla="*/ 2685655 w 4297871"/>
              <a:gd name="connsiteY5069" fmla="*/ 1698175 h 2774678"/>
              <a:gd name="connsiteX5070" fmla="*/ 2685640 w 4297871"/>
              <a:gd name="connsiteY5070" fmla="*/ 1698148 h 2774678"/>
              <a:gd name="connsiteX5071" fmla="*/ 2685937 w 4297871"/>
              <a:gd name="connsiteY5071" fmla="*/ 1692948 h 2774678"/>
              <a:gd name="connsiteX5072" fmla="*/ 2689433 w 4297871"/>
              <a:gd name="connsiteY5072" fmla="*/ 1687577 h 2774678"/>
              <a:gd name="connsiteX5073" fmla="*/ 2689475 w 4297871"/>
              <a:gd name="connsiteY5073" fmla="*/ 1682313 h 2774678"/>
              <a:gd name="connsiteX5074" fmla="*/ 2694846 w 4297871"/>
              <a:gd name="connsiteY5074" fmla="*/ 1679776 h 2774678"/>
              <a:gd name="connsiteX5075" fmla="*/ 2694830 w 4297871"/>
              <a:gd name="connsiteY5075" fmla="*/ 1679762 h 2774678"/>
              <a:gd name="connsiteX5076" fmla="*/ 2694889 w 4297871"/>
              <a:gd name="connsiteY5076" fmla="*/ 1679734 h 2774678"/>
              <a:gd name="connsiteX5077" fmla="*/ 2692758 w 4297871"/>
              <a:gd name="connsiteY5077" fmla="*/ 1677944 h 2774678"/>
              <a:gd name="connsiteX5078" fmla="*/ 2693734 w 4297871"/>
              <a:gd name="connsiteY5078" fmla="*/ 1669461 h 2774678"/>
              <a:gd name="connsiteX5079" fmla="*/ 2699790 w 4297871"/>
              <a:gd name="connsiteY5079" fmla="*/ 1669418 h 2774678"/>
              <a:gd name="connsiteX5080" fmla="*/ 1966898 w 4297871"/>
              <a:gd name="connsiteY5080" fmla="*/ 1668655 h 2774678"/>
              <a:gd name="connsiteX5081" fmla="*/ 1967008 w 4297871"/>
              <a:gd name="connsiteY5081" fmla="*/ 1668733 h 2774678"/>
              <a:gd name="connsiteX5082" fmla="*/ 2007329 w 4297871"/>
              <a:gd name="connsiteY5082" fmla="*/ 1697079 h 2774678"/>
              <a:gd name="connsiteX5083" fmla="*/ 2047630 w 4297871"/>
              <a:gd name="connsiteY5083" fmla="*/ 1724990 h 2774678"/>
              <a:gd name="connsiteX5084" fmla="*/ 2050452 w 4297871"/>
              <a:gd name="connsiteY5084" fmla="*/ 1730844 h 2774678"/>
              <a:gd name="connsiteX5085" fmla="*/ 2050462 w 4297871"/>
              <a:gd name="connsiteY5085" fmla="*/ 1730849 h 2774678"/>
              <a:gd name="connsiteX5086" fmla="*/ 2050497 w 4297871"/>
              <a:gd name="connsiteY5086" fmla="*/ 1730923 h 2774678"/>
              <a:gd name="connsiteX5087" fmla="*/ 2057914 w 4297871"/>
              <a:gd name="connsiteY5087" fmla="*/ 1734547 h 2774678"/>
              <a:gd name="connsiteX5088" fmla="*/ 2063411 w 4297871"/>
              <a:gd name="connsiteY5088" fmla="*/ 1736576 h 2774678"/>
              <a:gd name="connsiteX5089" fmla="*/ 2063538 w 4297871"/>
              <a:gd name="connsiteY5089" fmla="*/ 1744527 h 2774678"/>
              <a:gd name="connsiteX5090" fmla="*/ 2063582 w 4297871"/>
              <a:gd name="connsiteY5090" fmla="*/ 1744523 h 2774678"/>
              <a:gd name="connsiteX5091" fmla="*/ 2063582 w 4297871"/>
              <a:gd name="connsiteY5091" fmla="*/ 1744606 h 2774678"/>
              <a:gd name="connsiteX5092" fmla="*/ 2076793 w 4297871"/>
              <a:gd name="connsiteY5092" fmla="*/ 1743374 h 2774678"/>
              <a:gd name="connsiteX5093" fmla="*/ 2076835 w 4297871"/>
              <a:gd name="connsiteY5093" fmla="*/ 1772062 h 2774678"/>
              <a:gd name="connsiteX5094" fmla="*/ 2070315 w 4297871"/>
              <a:gd name="connsiteY5094" fmla="*/ 1780332 h 2774678"/>
              <a:gd name="connsiteX5095" fmla="*/ 2069291 w 4297871"/>
              <a:gd name="connsiteY5095" fmla="*/ 1787962 h 2774678"/>
              <a:gd name="connsiteX5096" fmla="*/ 2058677 w 4297871"/>
              <a:gd name="connsiteY5096" fmla="*/ 1789923 h 2774678"/>
              <a:gd name="connsiteX5097" fmla="*/ 2042352 w 4297871"/>
              <a:gd name="connsiteY5097" fmla="*/ 1790988 h 2774678"/>
              <a:gd name="connsiteX5098" fmla="*/ 2037919 w 4297871"/>
              <a:gd name="connsiteY5098" fmla="*/ 1795336 h 2774678"/>
              <a:gd name="connsiteX5099" fmla="*/ 2030247 w 4297871"/>
              <a:gd name="connsiteY5099" fmla="*/ 1795804 h 2774678"/>
              <a:gd name="connsiteX5100" fmla="*/ 2022601 w 4297871"/>
              <a:gd name="connsiteY5100" fmla="*/ 1795847 h 2774678"/>
              <a:gd name="connsiteX5101" fmla="*/ 2019677 w 4297871"/>
              <a:gd name="connsiteY5101" fmla="*/ 1793549 h 2774678"/>
              <a:gd name="connsiteX5102" fmla="*/ 2019658 w 4297871"/>
              <a:gd name="connsiteY5102" fmla="*/ 1793555 h 2774678"/>
              <a:gd name="connsiteX5103" fmla="*/ 2019591 w 4297871"/>
              <a:gd name="connsiteY5103" fmla="*/ 1793503 h 2774678"/>
              <a:gd name="connsiteX5104" fmla="*/ 2013034 w 4297871"/>
              <a:gd name="connsiteY5104" fmla="*/ 1795251 h 2774678"/>
              <a:gd name="connsiteX5105" fmla="*/ 2001865 w 4297871"/>
              <a:gd name="connsiteY5105" fmla="*/ 1800365 h 2774678"/>
              <a:gd name="connsiteX5106" fmla="*/ 1999564 w 4297871"/>
              <a:gd name="connsiteY5106" fmla="*/ 1804202 h 2774678"/>
              <a:gd name="connsiteX5107" fmla="*/ 1990314 w 4297871"/>
              <a:gd name="connsiteY5107" fmla="*/ 1809700 h 2774678"/>
              <a:gd name="connsiteX5108" fmla="*/ 1988695 w 4297871"/>
              <a:gd name="connsiteY5108" fmla="*/ 1812855 h 2774678"/>
              <a:gd name="connsiteX5109" fmla="*/ 1983664 w 4297871"/>
              <a:gd name="connsiteY5109" fmla="*/ 1815327 h 2774678"/>
              <a:gd name="connsiteX5110" fmla="*/ 1977867 w 4297871"/>
              <a:gd name="connsiteY5110" fmla="*/ 1813665 h 2774678"/>
              <a:gd name="connsiteX5111" fmla="*/ 1974585 w 4297871"/>
              <a:gd name="connsiteY5111" fmla="*/ 1816648 h 2774678"/>
              <a:gd name="connsiteX5112" fmla="*/ 1972839 w 4297871"/>
              <a:gd name="connsiteY5112" fmla="*/ 1825003 h 2774678"/>
              <a:gd name="connsiteX5113" fmla="*/ 1963333 w 4297871"/>
              <a:gd name="connsiteY5113" fmla="*/ 1835062 h 2774678"/>
              <a:gd name="connsiteX5114" fmla="*/ 1963590 w 4297871"/>
              <a:gd name="connsiteY5114" fmla="*/ 1839154 h 2774678"/>
              <a:gd name="connsiteX5115" fmla="*/ 1960351 w 4297871"/>
              <a:gd name="connsiteY5115" fmla="*/ 1844269 h 2774678"/>
              <a:gd name="connsiteX5116" fmla="*/ 1961160 w 4297871"/>
              <a:gd name="connsiteY5116" fmla="*/ 1851302 h 2774678"/>
              <a:gd name="connsiteX5117" fmla="*/ 1956216 w 4297871"/>
              <a:gd name="connsiteY5117" fmla="*/ 1853092 h 2774678"/>
              <a:gd name="connsiteX5118" fmla="*/ 1953457 w 4297871"/>
              <a:gd name="connsiteY5118" fmla="*/ 1854619 h 2774678"/>
              <a:gd name="connsiteX5119" fmla="*/ 1951660 w 4297871"/>
              <a:gd name="connsiteY5119" fmla="*/ 1849561 h 2774678"/>
              <a:gd name="connsiteX5120" fmla="*/ 1951646 w 4297871"/>
              <a:gd name="connsiteY5120" fmla="*/ 1849566 h 2774678"/>
              <a:gd name="connsiteX5121" fmla="*/ 1951612 w 4297871"/>
              <a:gd name="connsiteY5121" fmla="*/ 1849470 h 2774678"/>
              <a:gd name="connsiteX5122" fmla="*/ 1948158 w 4297871"/>
              <a:gd name="connsiteY5122" fmla="*/ 1850833 h 2774678"/>
              <a:gd name="connsiteX5123" fmla="*/ 1946113 w 4297871"/>
              <a:gd name="connsiteY5123" fmla="*/ 1850578 h 2774678"/>
              <a:gd name="connsiteX5124" fmla="*/ 1943895 w 4297871"/>
              <a:gd name="connsiteY5124" fmla="*/ 1854115 h 2774678"/>
              <a:gd name="connsiteX5125" fmla="*/ 1934643 w 4297871"/>
              <a:gd name="connsiteY5125" fmla="*/ 1854030 h 2774678"/>
              <a:gd name="connsiteX5126" fmla="*/ 1931319 w 4297871"/>
              <a:gd name="connsiteY5126" fmla="*/ 1852198 h 2774678"/>
              <a:gd name="connsiteX5127" fmla="*/ 1929787 w 4297871"/>
              <a:gd name="connsiteY5127" fmla="*/ 1853274 h 2774678"/>
              <a:gd name="connsiteX5128" fmla="*/ 1926161 w 4297871"/>
              <a:gd name="connsiteY5128" fmla="*/ 1849816 h 2774678"/>
              <a:gd name="connsiteX5129" fmla="*/ 1926801 w 4297871"/>
              <a:gd name="connsiteY5129" fmla="*/ 1846235 h 2774678"/>
              <a:gd name="connsiteX5130" fmla="*/ 1925310 w 4297871"/>
              <a:gd name="connsiteY5130" fmla="*/ 1844828 h 2774678"/>
              <a:gd name="connsiteX5131" fmla="*/ 1925256 w 4297871"/>
              <a:gd name="connsiteY5131" fmla="*/ 1844854 h 2774678"/>
              <a:gd name="connsiteX5132" fmla="*/ 1925224 w 4297871"/>
              <a:gd name="connsiteY5132" fmla="*/ 1844824 h 2774678"/>
              <a:gd name="connsiteX5133" fmla="*/ 1922757 w 4297871"/>
              <a:gd name="connsiteY5133" fmla="*/ 1845975 h 2774678"/>
              <a:gd name="connsiteX5134" fmla="*/ 1923220 w 4297871"/>
              <a:gd name="connsiteY5134" fmla="*/ 1842100 h 2774678"/>
              <a:gd name="connsiteX5135" fmla="*/ 1925692 w 4297871"/>
              <a:gd name="connsiteY5135" fmla="*/ 1838989 h 2774678"/>
              <a:gd name="connsiteX5136" fmla="*/ 1920790 w 4297871"/>
              <a:gd name="connsiteY5136" fmla="*/ 1833916 h 2774678"/>
              <a:gd name="connsiteX5137" fmla="*/ 1919385 w 4297871"/>
              <a:gd name="connsiteY5137" fmla="*/ 1830549 h 2774678"/>
              <a:gd name="connsiteX5138" fmla="*/ 1916742 w 4297871"/>
              <a:gd name="connsiteY5138" fmla="*/ 1827864 h 2774678"/>
              <a:gd name="connsiteX5139" fmla="*/ 1914356 w 4297871"/>
              <a:gd name="connsiteY5139" fmla="*/ 1827523 h 2774678"/>
              <a:gd name="connsiteX5140" fmla="*/ 1914345 w 4297871"/>
              <a:gd name="connsiteY5140" fmla="*/ 1827529 h 2774678"/>
              <a:gd name="connsiteX5141" fmla="*/ 1914271 w 4297871"/>
              <a:gd name="connsiteY5141" fmla="*/ 1827517 h 2774678"/>
              <a:gd name="connsiteX5142" fmla="*/ 1911415 w 4297871"/>
              <a:gd name="connsiteY5142" fmla="*/ 1829223 h 2774678"/>
              <a:gd name="connsiteX5143" fmla="*/ 1907537 w 4297871"/>
              <a:gd name="connsiteY5143" fmla="*/ 1830842 h 2774678"/>
              <a:gd name="connsiteX5144" fmla="*/ 1904268 w 4297871"/>
              <a:gd name="connsiteY5144" fmla="*/ 1833476 h 2774678"/>
              <a:gd name="connsiteX5145" fmla="*/ 1899225 w 4297871"/>
              <a:gd name="connsiteY5145" fmla="*/ 1832509 h 2774678"/>
              <a:gd name="connsiteX5146" fmla="*/ 1895899 w 4297871"/>
              <a:gd name="connsiteY5146" fmla="*/ 1829440 h 2774678"/>
              <a:gd name="connsiteX5147" fmla="*/ 1893939 w 4297871"/>
              <a:gd name="connsiteY5147" fmla="*/ 1829014 h 2774678"/>
              <a:gd name="connsiteX5148" fmla="*/ 1893921 w 4297871"/>
              <a:gd name="connsiteY5148" fmla="*/ 1829024 h 2774678"/>
              <a:gd name="connsiteX5149" fmla="*/ 1893854 w 4297871"/>
              <a:gd name="connsiteY5149" fmla="*/ 1829010 h 2774678"/>
              <a:gd name="connsiteX5150" fmla="*/ 1890743 w 4297871"/>
              <a:gd name="connsiteY5150" fmla="*/ 1830629 h 2774678"/>
              <a:gd name="connsiteX5151" fmla="*/ 1888952 w 4297871"/>
              <a:gd name="connsiteY5151" fmla="*/ 1830629 h 2774678"/>
              <a:gd name="connsiteX5152" fmla="*/ 1888271 w 4297871"/>
              <a:gd name="connsiteY5152" fmla="*/ 1826201 h 2774678"/>
              <a:gd name="connsiteX5153" fmla="*/ 1888230 w 4297871"/>
              <a:gd name="connsiteY5153" fmla="*/ 1826218 h 2774678"/>
              <a:gd name="connsiteX5154" fmla="*/ 1888774 w 4297871"/>
              <a:gd name="connsiteY5154" fmla="*/ 1822489 h 2774678"/>
              <a:gd name="connsiteX5155" fmla="*/ 1887751 w 4297871"/>
              <a:gd name="connsiteY5155" fmla="*/ 1817758 h 2774678"/>
              <a:gd name="connsiteX5156" fmla="*/ 1887732 w 4297871"/>
              <a:gd name="connsiteY5156" fmla="*/ 1817744 h 2774678"/>
              <a:gd name="connsiteX5157" fmla="*/ 1887716 w 4297871"/>
              <a:gd name="connsiteY5157" fmla="*/ 1817671 h 2774678"/>
              <a:gd name="connsiteX5158" fmla="*/ 1883248 w 4297871"/>
              <a:gd name="connsiteY5158" fmla="*/ 1814266 h 2774678"/>
              <a:gd name="connsiteX5159" fmla="*/ 1880932 w 4297871"/>
              <a:gd name="connsiteY5159" fmla="*/ 1807358 h 2774678"/>
              <a:gd name="connsiteX5160" fmla="*/ 1880495 w 4297871"/>
              <a:gd name="connsiteY5160" fmla="*/ 1801343 h 2774678"/>
              <a:gd name="connsiteX5161" fmla="*/ 1880384 w 4297871"/>
              <a:gd name="connsiteY5161" fmla="*/ 1799726 h 2774678"/>
              <a:gd name="connsiteX5162" fmla="*/ 1884393 w 4297871"/>
              <a:gd name="connsiteY5162" fmla="*/ 1797510 h 2774678"/>
              <a:gd name="connsiteX5163" fmla="*/ 1884393 w 4297871"/>
              <a:gd name="connsiteY5163" fmla="*/ 1797506 h 2774678"/>
              <a:gd name="connsiteX5164" fmla="*/ 1884467 w 4297871"/>
              <a:gd name="connsiteY5164" fmla="*/ 1797466 h 2774678"/>
              <a:gd name="connsiteX5165" fmla="*/ 1886460 w 4297871"/>
              <a:gd name="connsiteY5165" fmla="*/ 1790259 h 2774678"/>
              <a:gd name="connsiteX5166" fmla="*/ 1890189 w 4297871"/>
              <a:gd name="connsiteY5166" fmla="*/ 1789965 h 2774678"/>
              <a:gd name="connsiteX5167" fmla="*/ 1898544 w 4297871"/>
              <a:gd name="connsiteY5167" fmla="*/ 1793375 h 2774678"/>
              <a:gd name="connsiteX5168" fmla="*/ 1905277 w 4297871"/>
              <a:gd name="connsiteY5168" fmla="*/ 1790945 h 2774678"/>
              <a:gd name="connsiteX5169" fmla="*/ 1909881 w 4297871"/>
              <a:gd name="connsiteY5169" fmla="*/ 1791755 h 2774678"/>
              <a:gd name="connsiteX5170" fmla="*/ 1909915 w 4297871"/>
              <a:gd name="connsiteY5170" fmla="*/ 1791703 h 2774678"/>
              <a:gd name="connsiteX5171" fmla="*/ 1909957 w 4297871"/>
              <a:gd name="connsiteY5171" fmla="*/ 1791711 h 2774678"/>
              <a:gd name="connsiteX5172" fmla="*/ 1911718 w 4297871"/>
              <a:gd name="connsiteY5172" fmla="*/ 1789027 h 2774678"/>
              <a:gd name="connsiteX5173" fmla="*/ 1959625 w 4297871"/>
              <a:gd name="connsiteY5173" fmla="*/ 1788856 h 2774678"/>
              <a:gd name="connsiteX5174" fmla="*/ 1959638 w 4297871"/>
              <a:gd name="connsiteY5174" fmla="*/ 1788813 h 2774678"/>
              <a:gd name="connsiteX5175" fmla="*/ 1959701 w 4297871"/>
              <a:gd name="connsiteY5175" fmla="*/ 1788812 h 2774678"/>
              <a:gd name="connsiteX5176" fmla="*/ 1962343 w 4297871"/>
              <a:gd name="connsiteY5176" fmla="*/ 1780159 h 2774678"/>
              <a:gd name="connsiteX5177" fmla="*/ 1960255 w 4297871"/>
              <a:gd name="connsiteY5177" fmla="*/ 1778625 h 2774678"/>
              <a:gd name="connsiteX5178" fmla="*/ 1954500 w 4297871"/>
              <a:gd name="connsiteY5178" fmla="*/ 1724534 h 2774678"/>
              <a:gd name="connsiteX5179" fmla="*/ 1948750 w 4297871"/>
              <a:gd name="connsiteY5179" fmla="*/ 1668909 h 2774678"/>
              <a:gd name="connsiteX5180" fmla="*/ 1091319 w 4297871"/>
              <a:gd name="connsiteY5180" fmla="*/ 1665581 h 2774678"/>
              <a:gd name="connsiteX5181" fmla="*/ 1094899 w 4297871"/>
              <a:gd name="connsiteY5181" fmla="*/ 1666092 h 2774678"/>
              <a:gd name="connsiteX5182" fmla="*/ 1099076 w 4297871"/>
              <a:gd name="connsiteY5182" fmla="*/ 1676961 h 2774678"/>
              <a:gd name="connsiteX5183" fmla="*/ 1099161 w 4297871"/>
              <a:gd name="connsiteY5183" fmla="*/ 1684549 h 2774678"/>
              <a:gd name="connsiteX5184" fmla="*/ 1096221 w 4297871"/>
              <a:gd name="connsiteY5184" fmla="*/ 1685188 h 2774678"/>
              <a:gd name="connsiteX5185" fmla="*/ 1093194 w 4297871"/>
              <a:gd name="connsiteY5185" fmla="*/ 1677687 h 2774678"/>
              <a:gd name="connsiteX5186" fmla="*/ 1088718 w 4297871"/>
              <a:gd name="connsiteY5186" fmla="*/ 1673892 h 2774678"/>
              <a:gd name="connsiteX5187" fmla="*/ 3477905 w 4297871"/>
              <a:gd name="connsiteY5187" fmla="*/ 1664474 h 2774678"/>
              <a:gd name="connsiteX5188" fmla="*/ 3483361 w 4297871"/>
              <a:gd name="connsiteY5188" fmla="*/ 1668396 h 2774678"/>
              <a:gd name="connsiteX5189" fmla="*/ 3481315 w 4297871"/>
              <a:gd name="connsiteY5189" fmla="*/ 1676323 h 2774678"/>
              <a:gd name="connsiteX5190" fmla="*/ 3474111 w 4297871"/>
              <a:gd name="connsiteY5190" fmla="*/ 1697125 h 2774678"/>
              <a:gd name="connsiteX5191" fmla="*/ 3468997 w 4297871"/>
              <a:gd name="connsiteY5191" fmla="*/ 1707653 h 2774678"/>
              <a:gd name="connsiteX5192" fmla="*/ 3462688 w 4297871"/>
              <a:gd name="connsiteY5192" fmla="*/ 1696784 h 2774678"/>
              <a:gd name="connsiteX5193" fmla="*/ 3461324 w 4297871"/>
              <a:gd name="connsiteY5193" fmla="*/ 1687193 h 2774678"/>
              <a:gd name="connsiteX5194" fmla="*/ 3468357 w 4297871"/>
              <a:gd name="connsiteY5194" fmla="*/ 1674405 h 2774678"/>
              <a:gd name="connsiteX5195" fmla="*/ 2695912 w 4297871"/>
              <a:gd name="connsiteY5195" fmla="*/ 1654499 h 2774678"/>
              <a:gd name="connsiteX5196" fmla="*/ 2698171 w 4297871"/>
              <a:gd name="connsiteY5196" fmla="*/ 1659018 h 2774678"/>
              <a:gd name="connsiteX5197" fmla="*/ 2699785 w 4297871"/>
              <a:gd name="connsiteY5197" fmla="*/ 1669377 h 2774678"/>
              <a:gd name="connsiteX5198" fmla="*/ 2693738 w 4297871"/>
              <a:gd name="connsiteY5198" fmla="*/ 1669419 h 2774678"/>
              <a:gd name="connsiteX5199" fmla="*/ 2693734 w 4297871"/>
              <a:gd name="connsiteY5199" fmla="*/ 1669461 h 2774678"/>
              <a:gd name="connsiteX5200" fmla="*/ 2693695 w 4297871"/>
              <a:gd name="connsiteY5200" fmla="*/ 1669461 h 2774678"/>
              <a:gd name="connsiteX5201" fmla="*/ 2692714 w 4297871"/>
              <a:gd name="connsiteY5201" fmla="*/ 1677985 h 2774678"/>
              <a:gd name="connsiteX5202" fmla="*/ 2694830 w 4297871"/>
              <a:gd name="connsiteY5202" fmla="*/ 1679762 h 2774678"/>
              <a:gd name="connsiteX5203" fmla="*/ 2689475 w 4297871"/>
              <a:gd name="connsiteY5203" fmla="*/ 1682292 h 2774678"/>
              <a:gd name="connsiteX5204" fmla="*/ 2689475 w 4297871"/>
              <a:gd name="connsiteY5204" fmla="*/ 1682313 h 2774678"/>
              <a:gd name="connsiteX5205" fmla="*/ 2689432 w 4297871"/>
              <a:gd name="connsiteY5205" fmla="*/ 1682334 h 2774678"/>
              <a:gd name="connsiteX5206" fmla="*/ 2689390 w 4297871"/>
              <a:gd name="connsiteY5206" fmla="*/ 1687619 h 2774678"/>
              <a:gd name="connsiteX5207" fmla="*/ 2685895 w 4297871"/>
              <a:gd name="connsiteY5207" fmla="*/ 1692990 h 2774678"/>
              <a:gd name="connsiteX5208" fmla="*/ 2685596 w 4297871"/>
              <a:gd name="connsiteY5208" fmla="*/ 1698189 h 2774678"/>
              <a:gd name="connsiteX5209" fmla="*/ 2683250 w 4297871"/>
              <a:gd name="connsiteY5209" fmla="*/ 1700825 h 2774678"/>
              <a:gd name="connsiteX5210" fmla="*/ 2647356 w 4297871"/>
              <a:gd name="connsiteY5210" fmla="*/ 1694354 h 2774678"/>
              <a:gd name="connsiteX5211" fmla="*/ 2642752 w 4297871"/>
              <a:gd name="connsiteY5211" fmla="*/ 1681225 h 2774678"/>
              <a:gd name="connsiteX5212" fmla="*/ 2642291 w 4297871"/>
              <a:gd name="connsiteY5212" fmla="*/ 1678241 h 2774678"/>
              <a:gd name="connsiteX5213" fmla="*/ 2644420 w 4297871"/>
              <a:gd name="connsiteY5213" fmla="*/ 1677602 h 2774678"/>
              <a:gd name="connsiteX5214" fmla="*/ 2644847 w 4297871"/>
              <a:gd name="connsiteY5214" fmla="*/ 1681182 h 2774678"/>
              <a:gd name="connsiteX5215" fmla="*/ 2654182 w 4297871"/>
              <a:gd name="connsiteY5215" fmla="*/ 1679136 h 2774678"/>
              <a:gd name="connsiteX5216" fmla="*/ 2664070 w 4297871"/>
              <a:gd name="connsiteY5216" fmla="*/ 1679478 h 2774678"/>
              <a:gd name="connsiteX5217" fmla="*/ 2671275 w 4297871"/>
              <a:gd name="connsiteY5217" fmla="*/ 1679861 h 2774678"/>
              <a:gd name="connsiteX5218" fmla="*/ 2679458 w 4297871"/>
              <a:gd name="connsiteY5218" fmla="*/ 1671038 h 2774678"/>
              <a:gd name="connsiteX5219" fmla="*/ 2688367 w 4297871"/>
              <a:gd name="connsiteY5219" fmla="*/ 1662641 h 2774678"/>
              <a:gd name="connsiteX5220" fmla="*/ 2638834 w 4297871"/>
              <a:gd name="connsiteY5220" fmla="*/ 1653732 h 2774678"/>
              <a:gd name="connsiteX5221" fmla="*/ 2642458 w 4297871"/>
              <a:gd name="connsiteY5221" fmla="*/ 1657866 h 2774678"/>
              <a:gd name="connsiteX5222" fmla="*/ 2642671 w 4297871"/>
              <a:gd name="connsiteY5222" fmla="*/ 1665581 h 2774678"/>
              <a:gd name="connsiteX5223" fmla="*/ 2640071 w 4297871"/>
              <a:gd name="connsiteY5223" fmla="*/ 1673296 h 2774678"/>
              <a:gd name="connsiteX5224" fmla="*/ 2640064 w 4297871"/>
              <a:gd name="connsiteY5224" fmla="*/ 1673298 h 2774678"/>
              <a:gd name="connsiteX5225" fmla="*/ 2640025 w 4297871"/>
              <a:gd name="connsiteY5225" fmla="*/ 1673211 h 2774678"/>
              <a:gd name="connsiteX5226" fmla="*/ 2636700 w 4297871"/>
              <a:gd name="connsiteY5226" fmla="*/ 1674149 h 2774678"/>
              <a:gd name="connsiteX5227" fmla="*/ 2633123 w 4297871"/>
              <a:gd name="connsiteY5227" fmla="*/ 1671582 h 2774678"/>
              <a:gd name="connsiteX5228" fmla="*/ 2632314 w 4297871"/>
              <a:gd name="connsiteY5228" fmla="*/ 1662043 h 2774678"/>
              <a:gd name="connsiteX5229" fmla="*/ 2635553 w 4297871"/>
              <a:gd name="connsiteY5229" fmla="*/ 1655138 h 2774678"/>
              <a:gd name="connsiteX5230" fmla="*/ 2699493 w 4297871"/>
              <a:gd name="connsiteY5230" fmla="*/ 1649939 h 2774678"/>
              <a:gd name="connsiteX5231" fmla="*/ 2700984 w 4297871"/>
              <a:gd name="connsiteY5231" fmla="*/ 1651090 h 2774678"/>
              <a:gd name="connsiteX5232" fmla="*/ 2699791 w 4297871"/>
              <a:gd name="connsiteY5232" fmla="*/ 1656589 h 2774678"/>
              <a:gd name="connsiteX5233" fmla="*/ 2698257 w 4297871"/>
              <a:gd name="connsiteY5233" fmla="*/ 1658976 h 2774678"/>
              <a:gd name="connsiteX5234" fmla="*/ 2695998 w 4297871"/>
              <a:gd name="connsiteY5234" fmla="*/ 1654458 h 2774678"/>
              <a:gd name="connsiteX5235" fmla="*/ 3084412 w 4297871"/>
              <a:gd name="connsiteY5235" fmla="*/ 1649343 h 2774678"/>
              <a:gd name="connsiteX5236" fmla="*/ 3093874 w 4297871"/>
              <a:gd name="connsiteY5236" fmla="*/ 1655055 h 2774678"/>
              <a:gd name="connsiteX5237" fmla="*/ 3099567 w 4297871"/>
              <a:gd name="connsiteY5237" fmla="*/ 1655691 h 2774678"/>
              <a:gd name="connsiteX5238" fmla="*/ 3100614 w 4297871"/>
              <a:gd name="connsiteY5238" fmla="*/ 1664687 h 2774678"/>
              <a:gd name="connsiteX5239" fmla="*/ 3100632 w 4297871"/>
              <a:gd name="connsiteY5239" fmla="*/ 1664690 h 2774678"/>
              <a:gd name="connsiteX5240" fmla="*/ 3100651 w 4297871"/>
              <a:gd name="connsiteY5240" fmla="*/ 1664858 h 2774678"/>
              <a:gd name="connsiteX5241" fmla="*/ 3112032 w 4297871"/>
              <a:gd name="connsiteY5241" fmla="*/ 1666649 h 2774678"/>
              <a:gd name="connsiteX5242" fmla="*/ 3123115 w 4297871"/>
              <a:gd name="connsiteY5242" fmla="*/ 1666435 h 2774678"/>
              <a:gd name="connsiteX5243" fmla="*/ 3129914 w 4297871"/>
              <a:gd name="connsiteY5243" fmla="*/ 1668660 h 2774678"/>
              <a:gd name="connsiteX5244" fmla="*/ 3124483 w 4297871"/>
              <a:gd name="connsiteY5244" fmla="*/ 1679563 h 2774678"/>
              <a:gd name="connsiteX5245" fmla="*/ 3119154 w 4297871"/>
              <a:gd name="connsiteY5245" fmla="*/ 1680330 h 2774678"/>
              <a:gd name="connsiteX5246" fmla="*/ 3115447 w 4297871"/>
              <a:gd name="connsiteY5246" fmla="*/ 1687704 h 2774678"/>
              <a:gd name="connsiteX5247" fmla="*/ 3115529 w 4297871"/>
              <a:gd name="connsiteY5247" fmla="*/ 1687788 h 2774678"/>
              <a:gd name="connsiteX5248" fmla="*/ 3115485 w 4297871"/>
              <a:gd name="connsiteY5248" fmla="*/ 1687875 h 2774678"/>
              <a:gd name="connsiteX5249" fmla="*/ 3122050 w 4297871"/>
              <a:gd name="connsiteY5249" fmla="*/ 1694568 h 2774678"/>
              <a:gd name="connsiteX5250" fmla="*/ 3124011 w 4297871"/>
              <a:gd name="connsiteY5250" fmla="*/ 1686299 h 2774678"/>
              <a:gd name="connsiteX5251" fmla="*/ 3127293 w 4297871"/>
              <a:gd name="connsiteY5251" fmla="*/ 1686256 h 2774678"/>
              <a:gd name="connsiteX5252" fmla="*/ 3127749 w 4297871"/>
              <a:gd name="connsiteY5252" fmla="*/ 1687739 h 2774678"/>
              <a:gd name="connsiteX5253" fmla="*/ 3133435 w 4297871"/>
              <a:gd name="connsiteY5253" fmla="*/ 1706715 h 2774678"/>
              <a:gd name="connsiteX5254" fmla="*/ 3133179 w 4297871"/>
              <a:gd name="connsiteY5254" fmla="*/ 1715880 h 2774678"/>
              <a:gd name="connsiteX5255" fmla="*/ 3129002 w 4297871"/>
              <a:gd name="connsiteY5255" fmla="*/ 1713961 h 2774678"/>
              <a:gd name="connsiteX5256" fmla="*/ 3129769 w 4297871"/>
              <a:gd name="connsiteY5256" fmla="*/ 1724191 h 2774678"/>
              <a:gd name="connsiteX5257" fmla="*/ 3126358 w 4297871"/>
              <a:gd name="connsiteY5257" fmla="*/ 1717542 h 2774678"/>
              <a:gd name="connsiteX5258" fmla="*/ 3125676 w 4297871"/>
              <a:gd name="connsiteY5258" fmla="*/ 1711062 h 2774678"/>
              <a:gd name="connsiteX5259" fmla="*/ 3123418 w 4297871"/>
              <a:gd name="connsiteY5259" fmla="*/ 1704882 h 2774678"/>
              <a:gd name="connsiteX5260" fmla="*/ 3118431 w 4297871"/>
              <a:gd name="connsiteY5260" fmla="*/ 1697380 h 2774678"/>
              <a:gd name="connsiteX5261" fmla="*/ 3107434 w 4297871"/>
              <a:gd name="connsiteY5261" fmla="*/ 1696869 h 2774678"/>
              <a:gd name="connsiteX5262" fmla="*/ 3108541 w 4297871"/>
              <a:gd name="connsiteY5262" fmla="*/ 1702155 h 2774678"/>
              <a:gd name="connsiteX5263" fmla="*/ 3104791 w 4297871"/>
              <a:gd name="connsiteY5263" fmla="*/ 1709273 h 2774678"/>
              <a:gd name="connsiteX5264" fmla="*/ 3099718 w 4297871"/>
              <a:gd name="connsiteY5264" fmla="*/ 1706673 h 2774678"/>
              <a:gd name="connsiteX5265" fmla="*/ 3097971 w 4297871"/>
              <a:gd name="connsiteY5265" fmla="*/ 1709017 h 2774678"/>
              <a:gd name="connsiteX5266" fmla="*/ 3094603 w 4297871"/>
              <a:gd name="connsiteY5266" fmla="*/ 1707610 h 2774678"/>
              <a:gd name="connsiteX5267" fmla="*/ 3089966 w 4297871"/>
              <a:gd name="connsiteY5267" fmla="*/ 1706462 h 2774678"/>
              <a:gd name="connsiteX5268" fmla="*/ 3088120 w 4297871"/>
              <a:gd name="connsiteY5268" fmla="*/ 1696059 h 2774678"/>
              <a:gd name="connsiteX5269" fmla="*/ 3088106 w 4297871"/>
              <a:gd name="connsiteY5269" fmla="*/ 1696026 h 2774678"/>
              <a:gd name="connsiteX5270" fmla="*/ 3088081 w 4297871"/>
              <a:gd name="connsiteY5270" fmla="*/ 1695888 h 2774678"/>
              <a:gd name="connsiteX5271" fmla="*/ 3083998 w 4297871"/>
              <a:gd name="connsiteY5271" fmla="*/ 1686291 h 2774678"/>
              <a:gd name="connsiteX5272" fmla="*/ 3086032 w 4297871"/>
              <a:gd name="connsiteY5272" fmla="*/ 1678498 h 2774678"/>
              <a:gd name="connsiteX5273" fmla="*/ 3085958 w 4297871"/>
              <a:gd name="connsiteY5273" fmla="*/ 1678463 h 2774678"/>
              <a:gd name="connsiteX5274" fmla="*/ 3085993 w 4297871"/>
              <a:gd name="connsiteY5274" fmla="*/ 1678327 h 2774678"/>
              <a:gd name="connsiteX5275" fmla="*/ 3078767 w 4297871"/>
              <a:gd name="connsiteY5275" fmla="*/ 1674882 h 2774678"/>
              <a:gd name="connsiteX5276" fmla="*/ 3081343 w 4297871"/>
              <a:gd name="connsiteY5276" fmla="*/ 1670229 h 2774678"/>
              <a:gd name="connsiteX5277" fmla="*/ 3088803 w 4297871"/>
              <a:gd name="connsiteY5277" fmla="*/ 1665327 h 2774678"/>
              <a:gd name="connsiteX5278" fmla="*/ 3088668 w 4297871"/>
              <a:gd name="connsiteY5278" fmla="*/ 1665219 h 2774678"/>
              <a:gd name="connsiteX5279" fmla="*/ 3088764 w 4297871"/>
              <a:gd name="connsiteY5279" fmla="*/ 1665156 h 2774678"/>
              <a:gd name="connsiteX5280" fmla="*/ 3080240 w 4297871"/>
              <a:gd name="connsiteY5280" fmla="*/ 1658235 h 2774678"/>
              <a:gd name="connsiteX5281" fmla="*/ 1087482 w 4297871"/>
              <a:gd name="connsiteY5281" fmla="*/ 1643671 h 2774678"/>
              <a:gd name="connsiteX5282" fmla="*/ 1095367 w 4297871"/>
              <a:gd name="connsiteY5282" fmla="*/ 1644055 h 2774678"/>
              <a:gd name="connsiteX5283" fmla="*/ 1095752 w 4297871"/>
              <a:gd name="connsiteY5283" fmla="*/ 1647507 h 2774678"/>
              <a:gd name="connsiteX5284" fmla="*/ 1082709 w 4297871"/>
              <a:gd name="connsiteY5284" fmla="*/ 1649639 h 2774678"/>
              <a:gd name="connsiteX5285" fmla="*/ 1081856 w 4297871"/>
              <a:gd name="connsiteY5285" fmla="*/ 1644737 h 2774678"/>
              <a:gd name="connsiteX5286" fmla="*/ 1096050 w 4297871"/>
              <a:gd name="connsiteY5286" fmla="*/ 1641370 h 2774678"/>
              <a:gd name="connsiteX5287" fmla="*/ 1105512 w 4297871"/>
              <a:gd name="connsiteY5287" fmla="*/ 1647380 h 2774678"/>
              <a:gd name="connsiteX5288" fmla="*/ 1103466 w 4297871"/>
              <a:gd name="connsiteY5288" fmla="*/ 1656800 h 2774678"/>
              <a:gd name="connsiteX5289" fmla="*/ 1101251 w 4297871"/>
              <a:gd name="connsiteY5289" fmla="*/ 1655095 h 2774678"/>
              <a:gd name="connsiteX5290" fmla="*/ 1101463 w 4297871"/>
              <a:gd name="connsiteY5290" fmla="*/ 1648147 h 2774678"/>
              <a:gd name="connsiteX5291" fmla="*/ 1096092 w 4297871"/>
              <a:gd name="connsiteY5291" fmla="*/ 1642905 h 2774678"/>
              <a:gd name="connsiteX5292" fmla="*/ 1922068 w 4297871"/>
              <a:gd name="connsiteY5292" fmla="*/ 1636704 h 2774678"/>
              <a:gd name="connsiteX5293" fmla="*/ 1966839 w 4297871"/>
              <a:gd name="connsiteY5293" fmla="*/ 1668612 h 2774678"/>
              <a:gd name="connsiteX5294" fmla="*/ 1948745 w 4297871"/>
              <a:gd name="connsiteY5294" fmla="*/ 1668865 h 2774678"/>
              <a:gd name="connsiteX5295" fmla="*/ 1948750 w 4297871"/>
              <a:gd name="connsiteY5295" fmla="*/ 1668909 h 2774678"/>
              <a:gd name="connsiteX5296" fmla="*/ 1948669 w 4297871"/>
              <a:gd name="connsiteY5296" fmla="*/ 1668910 h 2774678"/>
              <a:gd name="connsiteX5297" fmla="*/ 1954425 w 4297871"/>
              <a:gd name="connsiteY5297" fmla="*/ 1724578 h 2774678"/>
              <a:gd name="connsiteX5298" fmla="*/ 1960180 w 4297871"/>
              <a:gd name="connsiteY5298" fmla="*/ 1778669 h 2774678"/>
              <a:gd name="connsiteX5299" fmla="*/ 1962267 w 4297871"/>
              <a:gd name="connsiteY5299" fmla="*/ 1780204 h 2774678"/>
              <a:gd name="connsiteX5300" fmla="*/ 1959638 w 4297871"/>
              <a:gd name="connsiteY5300" fmla="*/ 1788813 h 2774678"/>
              <a:gd name="connsiteX5301" fmla="*/ 1911746 w 4297871"/>
              <a:gd name="connsiteY5301" fmla="*/ 1788982 h 2774678"/>
              <a:gd name="connsiteX5302" fmla="*/ 1911718 w 4297871"/>
              <a:gd name="connsiteY5302" fmla="*/ 1789027 h 2774678"/>
              <a:gd name="connsiteX5303" fmla="*/ 1911672 w 4297871"/>
              <a:gd name="connsiteY5303" fmla="*/ 1789027 h 2774678"/>
              <a:gd name="connsiteX5304" fmla="*/ 1909915 w 4297871"/>
              <a:gd name="connsiteY5304" fmla="*/ 1791703 h 2774678"/>
              <a:gd name="connsiteX5305" fmla="*/ 1905354 w 4297871"/>
              <a:gd name="connsiteY5305" fmla="*/ 1790901 h 2774678"/>
              <a:gd name="connsiteX5306" fmla="*/ 1898618 w 4297871"/>
              <a:gd name="connsiteY5306" fmla="*/ 1793331 h 2774678"/>
              <a:gd name="connsiteX5307" fmla="*/ 1890265 w 4297871"/>
              <a:gd name="connsiteY5307" fmla="*/ 1789921 h 2774678"/>
              <a:gd name="connsiteX5308" fmla="*/ 1886470 w 4297871"/>
              <a:gd name="connsiteY5308" fmla="*/ 1790218 h 2774678"/>
              <a:gd name="connsiteX5309" fmla="*/ 1886460 w 4297871"/>
              <a:gd name="connsiteY5309" fmla="*/ 1790259 h 2774678"/>
              <a:gd name="connsiteX5310" fmla="*/ 1886396 w 4297871"/>
              <a:gd name="connsiteY5310" fmla="*/ 1790263 h 2774678"/>
              <a:gd name="connsiteX5311" fmla="*/ 1884393 w 4297871"/>
              <a:gd name="connsiteY5311" fmla="*/ 1797506 h 2774678"/>
              <a:gd name="connsiteX5312" fmla="*/ 1880376 w 4297871"/>
              <a:gd name="connsiteY5312" fmla="*/ 1799725 h 2774678"/>
              <a:gd name="connsiteX5313" fmla="*/ 1872489 w 4297871"/>
              <a:gd name="connsiteY5313" fmla="*/ 1791284 h 2774678"/>
              <a:gd name="connsiteX5314" fmla="*/ 1865243 w 4297871"/>
              <a:gd name="connsiteY5314" fmla="*/ 1782205 h 2774678"/>
              <a:gd name="connsiteX5315" fmla="*/ 1857315 w 4297871"/>
              <a:gd name="connsiteY5315" fmla="*/ 1778923 h 2774678"/>
              <a:gd name="connsiteX5316" fmla="*/ 1851604 w 4297871"/>
              <a:gd name="connsiteY5316" fmla="*/ 1775300 h 2774678"/>
              <a:gd name="connsiteX5317" fmla="*/ 1844911 w 4297871"/>
              <a:gd name="connsiteY5317" fmla="*/ 1775428 h 2774678"/>
              <a:gd name="connsiteX5318" fmla="*/ 1839072 w 4297871"/>
              <a:gd name="connsiteY5318" fmla="*/ 1778113 h 2774678"/>
              <a:gd name="connsiteX5319" fmla="*/ 1833146 w 4297871"/>
              <a:gd name="connsiteY5319" fmla="*/ 1777048 h 2774678"/>
              <a:gd name="connsiteX5320" fmla="*/ 1829055 w 4297871"/>
              <a:gd name="connsiteY5320" fmla="*/ 1781012 h 2774678"/>
              <a:gd name="connsiteX5321" fmla="*/ 1828032 w 4297871"/>
              <a:gd name="connsiteY5321" fmla="*/ 1774320 h 2774678"/>
              <a:gd name="connsiteX5322" fmla="*/ 1831356 w 4297871"/>
              <a:gd name="connsiteY5322" fmla="*/ 1768182 h 2774678"/>
              <a:gd name="connsiteX5323" fmla="*/ 1832848 w 4297871"/>
              <a:gd name="connsiteY5323" fmla="*/ 1756460 h 2774678"/>
              <a:gd name="connsiteX5324" fmla="*/ 1831527 w 4297871"/>
              <a:gd name="connsiteY5324" fmla="*/ 1744056 h 2774678"/>
              <a:gd name="connsiteX5325" fmla="*/ 1830079 w 4297871"/>
              <a:gd name="connsiteY5325" fmla="*/ 1737790 h 2774678"/>
              <a:gd name="connsiteX5326" fmla="*/ 1831271 w 4297871"/>
              <a:gd name="connsiteY5326" fmla="*/ 1731482 h 2774678"/>
              <a:gd name="connsiteX5327" fmla="*/ 1828202 w 4297871"/>
              <a:gd name="connsiteY5327" fmla="*/ 1725471 h 2774678"/>
              <a:gd name="connsiteX5328" fmla="*/ 1821894 w 4297871"/>
              <a:gd name="connsiteY5328" fmla="*/ 1719973 h 2774678"/>
              <a:gd name="connsiteX5329" fmla="*/ 1821905 w 4297871"/>
              <a:gd name="connsiteY5329" fmla="*/ 1719954 h 2774678"/>
              <a:gd name="connsiteX5330" fmla="*/ 1821904 w 4297871"/>
              <a:gd name="connsiteY5330" fmla="*/ 1719971 h 2774678"/>
              <a:gd name="connsiteX5331" fmla="*/ 1824502 w 4297871"/>
              <a:gd name="connsiteY5331" fmla="*/ 1715710 h 2774678"/>
              <a:gd name="connsiteX5332" fmla="*/ 1871295 w 4297871"/>
              <a:gd name="connsiteY5332" fmla="*/ 1715796 h 2774678"/>
              <a:gd name="connsiteX5333" fmla="*/ 1871295 w 4297871"/>
              <a:gd name="connsiteY5333" fmla="*/ 1715793 h 2774678"/>
              <a:gd name="connsiteX5334" fmla="*/ 1871305 w 4297871"/>
              <a:gd name="connsiteY5334" fmla="*/ 1715793 h 2774678"/>
              <a:gd name="connsiteX5335" fmla="*/ 1869045 w 4297871"/>
              <a:gd name="connsiteY5335" fmla="*/ 1697295 h 2774678"/>
              <a:gd name="connsiteX5336" fmla="*/ 1871988 w 4297871"/>
              <a:gd name="connsiteY5336" fmla="*/ 1690646 h 2774678"/>
              <a:gd name="connsiteX5337" fmla="*/ 1883188 w 4297871"/>
              <a:gd name="connsiteY5337" fmla="*/ 1689496 h 2774678"/>
              <a:gd name="connsiteX5338" fmla="*/ 1883188 w 4297871"/>
              <a:gd name="connsiteY5338" fmla="*/ 1689495 h 2774678"/>
              <a:gd name="connsiteX5339" fmla="*/ 1883198 w 4297871"/>
              <a:gd name="connsiteY5339" fmla="*/ 1689494 h 2774678"/>
              <a:gd name="connsiteX5340" fmla="*/ 1882813 w 4297871"/>
              <a:gd name="connsiteY5340" fmla="*/ 1656036 h 2774678"/>
              <a:gd name="connsiteX5341" fmla="*/ 1922019 w 4297871"/>
              <a:gd name="connsiteY5341" fmla="*/ 1656717 h 2774678"/>
              <a:gd name="connsiteX5342" fmla="*/ 1922019 w 4297871"/>
              <a:gd name="connsiteY5342" fmla="*/ 1656715 h 2774678"/>
              <a:gd name="connsiteX5343" fmla="*/ 1922027 w 4297871"/>
              <a:gd name="connsiteY5343" fmla="*/ 1656715 h 2774678"/>
              <a:gd name="connsiteX5344" fmla="*/ 1922063 w 4297871"/>
              <a:gd name="connsiteY5344" fmla="*/ 1636556 h 2774678"/>
              <a:gd name="connsiteX5345" fmla="*/ 1922068 w 4297871"/>
              <a:gd name="connsiteY5345" fmla="*/ 1636560 h 2774678"/>
              <a:gd name="connsiteX5346" fmla="*/ 1922068 w 4297871"/>
              <a:gd name="connsiteY5346" fmla="*/ 1636704 h 2774678"/>
              <a:gd name="connsiteX5347" fmla="*/ 1922063 w 4297871"/>
              <a:gd name="connsiteY5347" fmla="*/ 1636699 h 2774678"/>
              <a:gd name="connsiteX5348" fmla="*/ 1922196 w 4297871"/>
              <a:gd name="connsiteY5348" fmla="*/ 1633101 h 2774678"/>
              <a:gd name="connsiteX5349" fmla="*/ 1922248 w 4297871"/>
              <a:gd name="connsiteY5349" fmla="*/ 1633101 h 2774678"/>
              <a:gd name="connsiteX5350" fmla="*/ 1922248 w 4297871"/>
              <a:gd name="connsiteY5350" fmla="*/ 1633184 h 2774678"/>
              <a:gd name="connsiteX5351" fmla="*/ 1922248 w 4297871"/>
              <a:gd name="connsiteY5351" fmla="*/ 1634079 h 2774678"/>
              <a:gd name="connsiteX5352" fmla="*/ 1922035 w 4297871"/>
              <a:gd name="connsiteY5352" fmla="*/ 1636680 h 2774678"/>
              <a:gd name="connsiteX5353" fmla="*/ 1922063 w 4297871"/>
              <a:gd name="connsiteY5353" fmla="*/ 1636699 h 2774678"/>
              <a:gd name="connsiteX5354" fmla="*/ 1922019 w 4297871"/>
              <a:gd name="connsiteY5354" fmla="*/ 1656715 h 2774678"/>
              <a:gd name="connsiteX5355" fmla="*/ 1882813 w 4297871"/>
              <a:gd name="connsiteY5355" fmla="*/ 1656033 h 2774678"/>
              <a:gd name="connsiteX5356" fmla="*/ 1882813 w 4297871"/>
              <a:gd name="connsiteY5356" fmla="*/ 1656036 h 2774678"/>
              <a:gd name="connsiteX5357" fmla="*/ 1882804 w 4297871"/>
              <a:gd name="connsiteY5357" fmla="*/ 1656036 h 2774678"/>
              <a:gd name="connsiteX5358" fmla="*/ 1883188 w 4297871"/>
              <a:gd name="connsiteY5358" fmla="*/ 1689495 h 2774678"/>
              <a:gd name="connsiteX5359" fmla="*/ 1871988 w 4297871"/>
              <a:gd name="connsiteY5359" fmla="*/ 1690644 h 2774678"/>
              <a:gd name="connsiteX5360" fmla="*/ 1871988 w 4297871"/>
              <a:gd name="connsiteY5360" fmla="*/ 1690646 h 2774678"/>
              <a:gd name="connsiteX5361" fmla="*/ 1871978 w 4297871"/>
              <a:gd name="connsiteY5361" fmla="*/ 1690647 h 2774678"/>
              <a:gd name="connsiteX5362" fmla="*/ 1869037 w 4297871"/>
              <a:gd name="connsiteY5362" fmla="*/ 1697296 h 2774678"/>
              <a:gd name="connsiteX5363" fmla="*/ 1871295 w 4297871"/>
              <a:gd name="connsiteY5363" fmla="*/ 1715793 h 2774678"/>
              <a:gd name="connsiteX5364" fmla="*/ 1824504 w 4297871"/>
              <a:gd name="connsiteY5364" fmla="*/ 1715708 h 2774678"/>
              <a:gd name="connsiteX5365" fmla="*/ 1824502 w 4297871"/>
              <a:gd name="connsiteY5365" fmla="*/ 1715710 h 2774678"/>
              <a:gd name="connsiteX5366" fmla="*/ 1824494 w 4297871"/>
              <a:gd name="connsiteY5366" fmla="*/ 1715710 h 2774678"/>
              <a:gd name="connsiteX5367" fmla="*/ 1821905 w 4297871"/>
              <a:gd name="connsiteY5367" fmla="*/ 1719954 h 2774678"/>
              <a:gd name="connsiteX5368" fmla="*/ 1822416 w 4297871"/>
              <a:gd name="connsiteY5368" fmla="*/ 1714600 h 2774678"/>
              <a:gd name="connsiteX5369" fmla="*/ 1822969 w 4297871"/>
              <a:gd name="connsiteY5369" fmla="*/ 1708675 h 2774678"/>
              <a:gd name="connsiteX5370" fmla="*/ 1827573 w 4297871"/>
              <a:gd name="connsiteY5370" fmla="*/ 1705180 h 2774678"/>
              <a:gd name="connsiteX5371" fmla="*/ 1831494 w 4297871"/>
              <a:gd name="connsiteY5371" fmla="*/ 1698488 h 2774678"/>
              <a:gd name="connsiteX5372" fmla="*/ 1830727 w 4297871"/>
              <a:gd name="connsiteY5372" fmla="*/ 1694140 h 2774678"/>
              <a:gd name="connsiteX5373" fmla="*/ 1834817 w 4297871"/>
              <a:gd name="connsiteY5373" fmla="*/ 1685018 h 2774678"/>
              <a:gd name="connsiteX5374" fmla="*/ 1841466 w 4297871"/>
              <a:gd name="connsiteY5374" fmla="*/ 1676749 h 2774678"/>
              <a:gd name="connsiteX5375" fmla="*/ 1845474 w 4297871"/>
              <a:gd name="connsiteY5375" fmla="*/ 1674660 h 2774678"/>
              <a:gd name="connsiteX5376" fmla="*/ 1848629 w 4297871"/>
              <a:gd name="connsiteY5376" fmla="*/ 1667031 h 2774678"/>
              <a:gd name="connsiteX5377" fmla="*/ 1848928 w 4297871"/>
              <a:gd name="connsiteY5377" fmla="*/ 1660040 h 2774678"/>
              <a:gd name="connsiteX5378" fmla="*/ 1853233 w 4297871"/>
              <a:gd name="connsiteY5378" fmla="*/ 1651856 h 2774678"/>
              <a:gd name="connsiteX5379" fmla="*/ 1861203 w 4297871"/>
              <a:gd name="connsiteY5379" fmla="*/ 1646997 h 2774678"/>
              <a:gd name="connsiteX5380" fmla="*/ 1868791 w 4297871"/>
              <a:gd name="connsiteY5380" fmla="*/ 1633357 h 2774678"/>
              <a:gd name="connsiteX5381" fmla="*/ 1868931 w 4297871"/>
              <a:gd name="connsiteY5381" fmla="*/ 1633182 h 2774678"/>
              <a:gd name="connsiteX5382" fmla="*/ 1922196 w 4297871"/>
              <a:gd name="connsiteY5382" fmla="*/ 1633139 h 2774678"/>
              <a:gd name="connsiteX5383" fmla="*/ 3101687 w 4297871"/>
              <a:gd name="connsiteY5383" fmla="*/ 1624550 h 2774678"/>
              <a:gd name="connsiteX5384" fmla="*/ 3110162 w 4297871"/>
              <a:gd name="connsiteY5384" fmla="*/ 1627643 h 2774678"/>
              <a:gd name="connsiteX5385" fmla="*/ 3116470 w 4297871"/>
              <a:gd name="connsiteY5385" fmla="*/ 1627984 h 2774678"/>
              <a:gd name="connsiteX5386" fmla="*/ 3121755 w 4297871"/>
              <a:gd name="connsiteY5386" fmla="*/ 1631607 h 2774678"/>
              <a:gd name="connsiteX5387" fmla="*/ 3126616 w 4297871"/>
              <a:gd name="connsiteY5387" fmla="*/ 1635912 h 2774678"/>
              <a:gd name="connsiteX5388" fmla="*/ 3125763 w 4297871"/>
              <a:gd name="connsiteY5388" fmla="*/ 1644096 h 2774678"/>
              <a:gd name="connsiteX5389" fmla="*/ 3116001 w 4297871"/>
              <a:gd name="connsiteY5389" fmla="*/ 1644480 h 2774678"/>
              <a:gd name="connsiteX5390" fmla="*/ 3105899 w 4297871"/>
              <a:gd name="connsiteY5390" fmla="*/ 1643585 h 2774678"/>
              <a:gd name="connsiteX5391" fmla="*/ 3098440 w 4297871"/>
              <a:gd name="connsiteY5391" fmla="*/ 1645662 h 2774678"/>
              <a:gd name="connsiteX5392" fmla="*/ 3087694 w 4297871"/>
              <a:gd name="connsiteY5392" fmla="*/ 1640647 h 2774678"/>
              <a:gd name="connsiteX5393" fmla="*/ 3087439 w 4297871"/>
              <a:gd name="connsiteY5393" fmla="*/ 1637962 h 2774678"/>
              <a:gd name="connsiteX5394" fmla="*/ 3087416 w 4297871"/>
              <a:gd name="connsiteY5394" fmla="*/ 1637733 h 2774678"/>
              <a:gd name="connsiteX5395" fmla="*/ 3087437 w 4297871"/>
              <a:gd name="connsiteY5395" fmla="*/ 1637708 h 2774678"/>
              <a:gd name="connsiteX5396" fmla="*/ 3087451 w 4297871"/>
              <a:gd name="connsiteY5396" fmla="*/ 1637867 h 2774678"/>
              <a:gd name="connsiteX5397" fmla="*/ 3095337 w 4297871"/>
              <a:gd name="connsiteY5397" fmla="*/ 1627892 h 2774678"/>
              <a:gd name="connsiteX5398" fmla="*/ 3196012 w 4297871"/>
              <a:gd name="connsiteY5398" fmla="*/ 1624068 h 2774678"/>
              <a:gd name="connsiteX5399" fmla="*/ 3200018 w 4297871"/>
              <a:gd name="connsiteY5399" fmla="*/ 1631996 h 2774678"/>
              <a:gd name="connsiteX5400" fmla="*/ 3205219 w 4297871"/>
              <a:gd name="connsiteY5400" fmla="*/ 1635193 h 2774678"/>
              <a:gd name="connsiteX5401" fmla="*/ 3205559 w 4297871"/>
              <a:gd name="connsiteY5401" fmla="*/ 1645423 h 2774678"/>
              <a:gd name="connsiteX5402" fmla="*/ 3205091 w 4297871"/>
              <a:gd name="connsiteY5402" fmla="*/ 1656368 h 2774678"/>
              <a:gd name="connsiteX5403" fmla="*/ 3193843 w 4297871"/>
              <a:gd name="connsiteY5403" fmla="*/ 1667277 h 2774678"/>
              <a:gd name="connsiteX5404" fmla="*/ 3193842 w 4297871"/>
              <a:gd name="connsiteY5404" fmla="*/ 1667288 h 2774678"/>
              <a:gd name="connsiteX5405" fmla="*/ 3193753 w 4297871"/>
              <a:gd name="connsiteY5405" fmla="*/ 1667375 h 2774678"/>
              <a:gd name="connsiteX5406" fmla="*/ 3192302 w 4297871"/>
              <a:gd name="connsiteY5406" fmla="*/ 1682890 h 2774678"/>
              <a:gd name="connsiteX5407" fmla="*/ 3204920 w 4297871"/>
              <a:gd name="connsiteY5407" fmla="*/ 1680717 h 2774678"/>
              <a:gd name="connsiteX5408" fmla="*/ 3207776 w 4297871"/>
              <a:gd name="connsiteY5408" fmla="*/ 1692651 h 2774678"/>
              <a:gd name="connsiteX5409" fmla="*/ 3215320 w 4297871"/>
              <a:gd name="connsiteY5409" fmla="*/ 1695167 h 2774678"/>
              <a:gd name="connsiteX5410" fmla="*/ 3211825 w 4297871"/>
              <a:gd name="connsiteY5410" fmla="*/ 1705866 h 2774678"/>
              <a:gd name="connsiteX5411" fmla="*/ 3220691 w 4297871"/>
              <a:gd name="connsiteY5411" fmla="*/ 1710682 h 2774678"/>
              <a:gd name="connsiteX5412" fmla="*/ 3225849 w 4297871"/>
              <a:gd name="connsiteY5412" fmla="*/ 1713027 h 2774678"/>
              <a:gd name="connsiteX5413" fmla="*/ 3234630 w 4297871"/>
              <a:gd name="connsiteY5413" fmla="*/ 1709318 h 2774678"/>
              <a:gd name="connsiteX5414" fmla="*/ 3235008 w 4297871"/>
              <a:gd name="connsiteY5414" fmla="*/ 1714536 h 2774678"/>
              <a:gd name="connsiteX5415" fmla="*/ 3225001 w 4297871"/>
              <a:gd name="connsiteY5415" fmla="*/ 1722660 h 2774678"/>
              <a:gd name="connsiteX5416" fmla="*/ 3224932 w 4297871"/>
              <a:gd name="connsiteY5416" fmla="*/ 1722787 h 2774678"/>
              <a:gd name="connsiteX5417" fmla="*/ 3224826 w 4297871"/>
              <a:gd name="connsiteY5417" fmla="*/ 1722873 h 2774678"/>
              <a:gd name="connsiteX5418" fmla="*/ 3222408 w 4297871"/>
              <a:gd name="connsiteY5418" fmla="*/ 1727305 h 2774678"/>
              <a:gd name="connsiteX5419" fmla="*/ 3222357 w 4297871"/>
              <a:gd name="connsiteY5419" fmla="*/ 1727266 h 2774678"/>
              <a:gd name="connsiteX5420" fmla="*/ 3215495 w 4297871"/>
              <a:gd name="connsiteY5420" fmla="*/ 1730208 h 2774678"/>
              <a:gd name="connsiteX5421" fmla="*/ 3208504 w 4297871"/>
              <a:gd name="connsiteY5421" fmla="*/ 1735706 h 2774678"/>
              <a:gd name="connsiteX5422" fmla="*/ 3200064 w 4297871"/>
              <a:gd name="connsiteY5422" fmla="*/ 1736260 h 2774678"/>
              <a:gd name="connsiteX5423" fmla="*/ 3194608 w 4297871"/>
              <a:gd name="connsiteY5423" fmla="*/ 1749858 h 2774678"/>
              <a:gd name="connsiteX5424" fmla="*/ 3189578 w 4297871"/>
              <a:gd name="connsiteY5424" fmla="*/ 1752117 h 2774678"/>
              <a:gd name="connsiteX5425" fmla="*/ 3189666 w 4297871"/>
              <a:gd name="connsiteY5425" fmla="*/ 1752282 h 2774678"/>
              <a:gd name="connsiteX5426" fmla="*/ 3189660 w 4297871"/>
              <a:gd name="connsiteY5426" fmla="*/ 1752284 h 2774678"/>
              <a:gd name="connsiteX5427" fmla="*/ 3195457 w 4297871"/>
              <a:gd name="connsiteY5427" fmla="*/ 1763239 h 2774678"/>
              <a:gd name="connsiteX5428" fmla="*/ 3203045 w 4297871"/>
              <a:gd name="connsiteY5428" fmla="*/ 1772318 h 2774678"/>
              <a:gd name="connsiteX5429" fmla="*/ 3207857 w 4297871"/>
              <a:gd name="connsiteY5429" fmla="*/ 1780353 h 2774678"/>
              <a:gd name="connsiteX5430" fmla="*/ 3203473 w 4297871"/>
              <a:gd name="connsiteY5430" fmla="*/ 1791076 h 2774678"/>
              <a:gd name="connsiteX5431" fmla="*/ 3199340 w 4297871"/>
              <a:gd name="connsiteY5431" fmla="*/ 1793335 h 2774678"/>
              <a:gd name="connsiteX5432" fmla="*/ 3202195 w 4297871"/>
              <a:gd name="connsiteY5432" fmla="*/ 1799516 h 2774678"/>
              <a:gd name="connsiteX5433" fmla="*/ 3202205 w 4297871"/>
              <a:gd name="connsiteY5433" fmla="*/ 1799529 h 2774678"/>
              <a:gd name="connsiteX5434" fmla="*/ 3202277 w 4297871"/>
              <a:gd name="connsiteY5434" fmla="*/ 1799683 h 2774678"/>
              <a:gd name="connsiteX5435" fmla="*/ 3210184 w 4297871"/>
              <a:gd name="connsiteY5435" fmla="*/ 1809324 h 2774678"/>
              <a:gd name="connsiteX5436" fmla="*/ 3211530 w 4297871"/>
              <a:gd name="connsiteY5436" fmla="*/ 1816054 h 2774678"/>
              <a:gd name="connsiteX5437" fmla="*/ 3211360 w 4297871"/>
              <a:gd name="connsiteY5437" fmla="*/ 1821724 h 2774678"/>
              <a:gd name="connsiteX5438" fmla="*/ 3216048 w 4297871"/>
              <a:gd name="connsiteY5438" fmla="*/ 1832806 h 2774678"/>
              <a:gd name="connsiteX5439" fmla="*/ 3209485 w 4297871"/>
              <a:gd name="connsiteY5439" fmla="*/ 1844101 h 2774678"/>
              <a:gd name="connsiteX5440" fmla="*/ 3203735 w 4297871"/>
              <a:gd name="connsiteY5440" fmla="*/ 1856404 h 2774678"/>
              <a:gd name="connsiteX5441" fmla="*/ 3202618 w 4297871"/>
              <a:gd name="connsiteY5441" fmla="*/ 1847722 h 2774678"/>
              <a:gd name="connsiteX5442" fmla="*/ 3206284 w 4297871"/>
              <a:gd name="connsiteY5442" fmla="*/ 1838472 h 2774678"/>
              <a:gd name="connsiteX5443" fmla="*/ 3202277 w 4297871"/>
              <a:gd name="connsiteY5443" fmla="*/ 1831311 h 2774678"/>
              <a:gd name="connsiteX5444" fmla="*/ 3203258 w 4297871"/>
              <a:gd name="connsiteY5444" fmla="*/ 1818055 h 2774678"/>
              <a:gd name="connsiteX5445" fmla="*/ 3198398 w 4297871"/>
              <a:gd name="connsiteY5445" fmla="*/ 1811746 h 2774678"/>
              <a:gd name="connsiteX5446" fmla="*/ 3194520 w 4297871"/>
              <a:gd name="connsiteY5446" fmla="*/ 1797083 h 2774678"/>
              <a:gd name="connsiteX5447" fmla="*/ 3192346 w 4297871"/>
              <a:gd name="connsiteY5447" fmla="*/ 1781525 h 2774678"/>
              <a:gd name="connsiteX5448" fmla="*/ 3187188 w 4297871"/>
              <a:gd name="connsiteY5448" fmla="*/ 1771252 h 2774678"/>
              <a:gd name="connsiteX5449" fmla="*/ 3179260 w 4297871"/>
              <a:gd name="connsiteY5449" fmla="*/ 1777390 h 2774678"/>
              <a:gd name="connsiteX5450" fmla="*/ 3165662 w 4297871"/>
              <a:gd name="connsiteY5450" fmla="*/ 1786214 h 2774678"/>
              <a:gd name="connsiteX5451" fmla="*/ 3158971 w 4297871"/>
              <a:gd name="connsiteY5451" fmla="*/ 1785106 h 2774678"/>
              <a:gd name="connsiteX5452" fmla="*/ 3151554 w 4297871"/>
              <a:gd name="connsiteY5452" fmla="*/ 1782207 h 2774678"/>
              <a:gd name="connsiteX5453" fmla="*/ 3155689 w 4297871"/>
              <a:gd name="connsiteY5453" fmla="*/ 1766862 h 2774678"/>
              <a:gd name="connsiteX5454" fmla="*/ 3153216 w 4297871"/>
              <a:gd name="connsiteY5454" fmla="*/ 1755183 h 2774678"/>
              <a:gd name="connsiteX5455" fmla="*/ 3143838 w 4297871"/>
              <a:gd name="connsiteY5455" fmla="*/ 1740733 h 2774678"/>
              <a:gd name="connsiteX5456" fmla="*/ 3145288 w 4297871"/>
              <a:gd name="connsiteY5456" fmla="*/ 1736172 h 2774678"/>
              <a:gd name="connsiteX5457" fmla="*/ 3138297 w 4297871"/>
              <a:gd name="connsiteY5457" fmla="*/ 1734552 h 2774678"/>
              <a:gd name="connsiteX5458" fmla="*/ 3129815 w 4297871"/>
              <a:gd name="connsiteY5458" fmla="*/ 1724237 h 2774678"/>
              <a:gd name="connsiteX5459" fmla="*/ 3129048 w 4297871"/>
              <a:gd name="connsiteY5459" fmla="*/ 1714007 h 2774678"/>
              <a:gd name="connsiteX5460" fmla="*/ 3133225 w 4297871"/>
              <a:gd name="connsiteY5460" fmla="*/ 1715925 h 2774678"/>
              <a:gd name="connsiteX5461" fmla="*/ 3133481 w 4297871"/>
              <a:gd name="connsiteY5461" fmla="*/ 1706760 h 2774678"/>
              <a:gd name="connsiteX5462" fmla="*/ 3133597 w 4297871"/>
              <a:gd name="connsiteY5462" fmla="*/ 1706701 h 2774678"/>
              <a:gd name="connsiteX5463" fmla="*/ 3133601 w 4297871"/>
              <a:gd name="connsiteY5463" fmla="*/ 1706716 h 2774678"/>
              <a:gd name="connsiteX5464" fmla="*/ 3139483 w 4297871"/>
              <a:gd name="connsiteY5464" fmla="*/ 1703690 h 2774678"/>
              <a:gd name="connsiteX5465" fmla="*/ 3138205 w 4297871"/>
              <a:gd name="connsiteY5465" fmla="*/ 1698234 h 2774678"/>
              <a:gd name="connsiteX5466" fmla="*/ 3140890 w 4297871"/>
              <a:gd name="connsiteY5466" fmla="*/ 1693843 h 2774678"/>
              <a:gd name="connsiteX5467" fmla="*/ 3141356 w 4297871"/>
              <a:gd name="connsiteY5467" fmla="*/ 1680498 h 2774678"/>
              <a:gd name="connsiteX5468" fmla="*/ 3150574 w 4297871"/>
              <a:gd name="connsiteY5468" fmla="*/ 1683444 h 2774678"/>
              <a:gd name="connsiteX5469" fmla="*/ 3150609 w 4297871"/>
              <a:gd name="connsiteY5469" fmla="*/ 1683373 h 2774678"/>
              <a:gd name="connsiteX5470" fmla="*/ 3150694 w 4297871"/>
              <a:gd name="connsiteY5470" fmla="*/ 1683400 h 2774678"/>
              <a:gd name="connsiteX5471" fmla="*/ 3156022 w 4297871"/>
              <a:gd name="connsiteY5471" fmla="*/ 1672659 h 2774678"/>
              <a:gd name="connsiteX5472" fmla="*/ 3156619 w 4297871"/>
              <a:gd name="connsiteY5472" fmla="*/ 1666265 h 2774678"/>
              <a:gd name="connsiteX5473" fmla="*/ 3163224 w 4297871"/>
              <a:gd name="connsiteY5473" fmla="*/ 1655225 h 2774678"/>
              <a:gd name="connsiteX5474" fmla="*/ 3162842 w 4297871"/>
              <a:gd name="connsiteY5474" fmla="*/ 1647638 h 2774678"/>
              <a:gd name="connsiteX5475" fmla="*/ 3178225 w 4297871"/>
              <a:gd name="connsiteY5475" fmla="*/ 1638484 h 2774678"/>
              <a:gd name="connsiteX5476" fmla="*/ 3186719 w 4297871"/>
              <a:gd name="connsiteY5476" fmla="*/ 1640905 h 2774678"/>
              <a:gd name="connsiteX5477" fmla="*/ 3186709 w 4297871"/>
              <a:gd name="connsiteY5477" fmla="*/ 1640823 h 2774678"/>
              <a:gd name="connsiteX5478" fmla="*/ 3186840 w 4297871"/>
              <a:gd name="connsiteY5478" fmla="*/ 1640860 h 2774678"/>
              <a:gd name="connsiteX5479" fmla="*/ 3185860 w 4297871"/>
              <a:gd name="connsiteY5479" fmla="*/ 1632633 h 2774678"/>
              <a:gd name="connsiteX5480" fmla="*/ 3190037 w 4297871"/>
              <a:gd name="connsiteY5480" fmla="*/ 1630161 h 2774678"/>
              <a:gd name="connsiteX5481" fmla="*/ 3189146 w 4297871"/>
              <a:gd name="connsiteY5481" fmla="*/ 1625073 h 2774678"/>
              <a:gd name="connsiteX5482" fmla="*/ 2591178 w 4297871"/>
              <a:gd name="connsiteY5482" fmla="*/ 1600490 h 2774678"/>
              <a:gd name="connsiteX5483" fmla="*/ 2599234 w 4297871"/>
              <a:gd name="connsiteY5483" fmla="*/ 1601683 h 2774678"/>
              <a:gd name="connsiteX5484" fmla="*/ 2601707 w 4297871"/>
              <a:gd name="connsiteY5484" fmla="*/ 1607736 h 2774678"/>
              <a:gd name="connsiteX5485" fmla="*/ 2600641 w 4297871"/>
              <a:gd name="connsiteY5485" fmla="*/ 1610848 h 2774678"/>
              <a:gd name="connsiteX5486" fmla="*/ 2604478 w 4297871"/>
              <a:gd name="connsiteY5486" fmla="*/ 1621078 h 2774678"/>
              <a:gd name="connsiteX5487" fmla="*/ 2596037 w 4297871"/>
              <a:gd name="connsiteY5487" fmla="*/ 1621419 h 2774678"/>
              <a:gd name="connsiteX5488" fmla="*/ 2593053 w 4297871"/>
              <a:gd name="connsiteY5488" fmla="*/ 1614940 h 2774678"/>
              <a:gd name="connsiteX5489" fmla="*/ 2582397 w 4297871"/>
              <a:gd name="connsiteY5489" fmla="*/ 1613619 h 2774678"/>
              <a:gd name="connsiteX5490" fmla="*/ 3000264 w 4297871"/>
              <a:gd name="connsiteY5490" fmla="*/ 1595538 h 2774678"/>
              <a:gd name="connsiteX5491" fmla="*/ 3009777 w 4297871"/>
              <a:gd name="connsiteY5491" fmla="*/ 1599724 h 2774678"/>
              <a:gd name="connsiteX5492" fmla="*/ 3021839 w 4297871"/>
              <a:gd name="connsiteY5492" fmla="*/ 1608632 h 2774678"/>
              <a:gd name="connsiteX5493" fmla="*/ 3028531 w 4297871"/>
              <a:gd name="connsiteY5493" fmla="*/ 1610593 h 2774678"/>
              <a:gd name="connsiteX5494" fmla="*/ 3032539 w 4297871"/>
              <a:gd name="connsiteY5494" fmla="*/ 1617115 h 2774678"/>
              <a:gd name="connsiteX5495" fmla="*/ 3041830 w 4297871"/>
              <a:gd name="connsiteY5495" fmla="*/ 1619800 h 2774678"/>
              <a:gd name="connsiteX5496" fmla="*/ 3051548 w 4297871"/>
              <a:gd name="connsiteY5496" fmla="*/ 1625725 h 2774678"/>
              <a:gd name="connsiteX5497" fmla="*/ 3065061 w 4297871"/>
              <a:gd name="connsiteY5497" fmla="*/ 1628837 h 2774678"/>
              <a:gd name="connsiteX5498" fmla="*/ 3079042 w 4297871"/>
              <a:gd name="connsiteY5498" fmla="*/ 1630200 h 2774678"/>
              <a:gd name="connsiteX5499" fmla="*/ 3078104 w 4297871"/>
              <a:gd name="connsiteY5499" fmla="*/ 1635998 h 2774678"/>
              <a:gd name="connsiteX5500" fmla="*/ 3079680 w 4297871"/>
              <a:gd name="connsiteY5500" fmla="*/ 1644480 h 2774678"/>
              <a:gd name="connsiteX5501" fmla="*/ 3078316 w 4297871"/>
              <a:gd name="connsiteY5501" fmla="*/ 1649723 h 2774678"/>
              <a:gd name="connsiteX5502" fmla="*/ 3068405 w 4297871"/>
              <a:gd name="connsiteY5502" fmla="*/ 1649934 h 2774678"/>
              <a:gd name="connsiteX5503" fmla="*/ 3054062 w 4297871"/>
              <a:gd name="connsiteY5503" fmla="*/ 1646828 h 2774678"/>
              <a:gd name="connsiteX5504" fmla="*/ 3044813 w 4297871"/>
              <a:gd name="connsiteY5504" fmla="*/ 1645549 h 2774678"/>
              <a:gd name="connsiteX5505" fmla="*/ 3037909 w 4297871"/>
              <a:gd name="connsiteY5505" fmla="*/ 1638772 h 2774678"/>
              <a:gd name="connsiteX5506" fmla="*/ 3021540 w 4297871"/>
              <a:gd name="connsiteY5506" fmla="*/ 1637024 h 2774678"/>
              <a:gd name="connsiteX5507" fmla="*/ 3005940 w 4297871"/>
              <a:gd name="connsiteY5507" fmla="*/ 1629480 h 2774678"/>
              <a:gd name="connsiteX5508" fmla="*/ 2994686 w 4297871"/>
              <a:gd name="connsiteY5508" fmla="*/ 1622873 h 2774678"/>
              <a:gd name="connsiteX5509" fmla="*/ 2983093 w 4297871"/>
              <a:gd name="connsiteY5509" fmla="*/ 1617757 h 2774678"/>
              <a:gd name="connsiteX5510" fmla="*/ 2987739 w 4297871"/>
              <a:gd name="connsiteY5510" fmla="*/ 1605013 h 2774678"/>
              <a:gd name="connsiteX5511" fmla="*/ 2995325 w 4297871"/>
              <a:gd name="connsiteY5511" fmla="*/ 1598790 h 2774678"/>
              <a:gd name="connsiteX5512" fmla="*/ 2995278 w 4297871"/>
              <a:gd name="connsiteY5512" fmla="*/ 1598762 h 2774678"/>
              <a:gd name="connsiteX5513" fmla="*/ 2995311 w 4297871"/>
              <a:gd name="connsiteY5513" fmla="*/ 1598739 h 2774678"/>
              <a:gd name="connsiteX5514" fmla="*/ 2995381 w 4297871"/>
              <a:gd name="connsiteY5514" fmla="*/ 1598779 h 2774678"/>
              <a:gd name="connsiteX5515" fmla="*/ 2342581 w 4297871"/>
              <a:gd name="connsiteY5515" fmla="*/ 1579264 h 2774678"/>
              <a:gd name="connsiteX5516" fmla="*/ 2354089 w 4297871"/>
              <a:gd name="connsiteY5516" fmla="*/ 1582930 h 2774678"/>
              <a:gd name="connsiteX5517" fmla="*/ 2365939 w 4297871"/>
              <a:gd name="connsiteY5517" fmla="*/ 1587022 h 2774678"/>
              <a:gd name="connsiteX5518" fmla="*/ 2371479 w 4297871"/>
              <a:gd name="connsiteY5518" fmla="*/ 1589196 h 2774678"/>
              <a:gd name="connsiteX5519" fmla="*/ 2380686 w 4297871"/>
              <a:gd name="connsiteY5519" fmla="*/ 1584806 h 2774678"/>
              <a:gd name="connsiteX5520" fmla="*/ 2385588 w 4297871"/>
              <a:gd name="connsiteY5520" fmla="*/ 1580799 h 2774678"/>
              <a:gd name="connsiteX5521" fmla="*/ 2396117 w 4297871"/>
              <a:gd name="connsiteY5521" fmla="*/ 1579647 h 2774678"/>
              <a:gd name="connsiteX5522" fmla="*/ 2404599 w 4297871"/>
              <a:gd name="connsiteY5522" fmla="*/ 1581396 h 2774678"/>
              <a:gd name="connsiteX5523" fmla="*/ 2407838 w 4297871"/>
              <a:gd name="connsiteY5523" fmla="*/ 1588301 h 2774678"/>
              <a:gd name="connsiteX5524" fmla="*/ 2410608 w 4297871"/>
              <a:gd name="connsiteY5524" fmla="*/ 1583740 h 2774678"/>
              <a:gd name="connsiteX5525" fmla="*/ 2420199 w 4297871"/>
              <a:gd name="connsiteY5525" fmla="*/ 1587022 h 2774678"/>
              <a:gd name="connsiteX5526" fmla="*/ 2429534 w 4297871"/>
              <a:gd name="connsiteY5526" fmla="*/ 1587789 h 2774678"/>
              <a:gd name="connsiteX5527" fmla="*/ 2435416 w 4297871"/>
              <a:gd name="connsiteY5527" fmla="*/ 1584294 h 2774678"/>
              <a:gd name="connsiteX5528" fmla="*/ 2435428 w 4297871"/>
              <a:gd name="connsiteY5528" fmla="*/ 1584326 h 2774678"/>
              <a:gd name="connsiteX5529" fmla="*/ 2435292 w 4297871"/>
              <a:gd name="connsiteY5529" fmla="*/ 1584504 h 2774678"/>
              <a:gd name="connsiteX5530" fmla="*/ 2443134 w 4297871"/>
              <a:gd name="connsiteY5530" fmla="*/ 1608162 h 2774678"/>
              <a:gd name="connsiteX5531" fmla="*/ 2443172 w 4297871"/>
              <a:gd name="connsiteY5531" fmla="*/ 1608024 h 2774678"/>
              <a:gd name="connsiteX5532" fmla="*/ 2443217 w 4297871"/>
              <a:gd name="connsiteY5532" fmla="*/ 1608164 h 2774678"/>
              <a:gd name="connsiteX5533" fmla="*/ 2439849 w 4297871"/>
              <a:gd name="connsiteY5533" fmla="*/ 1613663 h 2774678"/>
              <a:gd name="connsiteX5534" fmla="*/ 2437293 w 4297871"/>
              <a:gd name="connsiteY5534" fmla="*/ 1623893 h 2774678"/>
              <a:gd name="connsiteX5535" fmla="*/ 2434052 w 4297871"/>
              <a:gd name="connsiteY5535" fmla="*/ 1630926 h 2774678"/>
              <a:gd name="connsiteX5536" fmla="*/ 2431282 w 4297871"/>
              <a:gd name="connsiteY5536" fmla="*/ 1633270 h 2774678"/>
              <a:gd name="connsiteX5537" fmla="*/ 2427319 w 4297871"/>
              <a:gd name="connsiteY5537" fmla="*/ 1628922 h 2774678"/>
              <a:gd name="connsiteX5538" fmla="*/ 2421905 w 4297871"/>
              <a:gd name="connsiteY5538" fmla="*/ 1622913 h 2774678"/>
              <a:gd name="connsiteX5539" fmla="*/ 2413380 w 4297871"/>
              <a:gd name="connsiteY5539" fmla="*/ 1603390 h 2774678"/>
              <a:gd name="connsiteX5540" fmla="*/ 2412144 w 4297871"/>
              <a:gd name="connsiteY5540" fmla="*/ 1604626 h 2774678"/>
              <a:gd name="connsiteX5541" fmla="*/ 2417088 w 4297871"/>
              <a:gd name="connsiteY5541" fmla="*/ 1618991 h 2774678"/>
              <a:gd name="connsiteX5542" fmla="*/ 2424420 w 4297871"/>
              <a:gd name="connsiteY5542" fmla="*/ 1632546 h 2774678"/>
              <a:gd name="connsiteX5543" fmla="*/ 2433456 w 4297871"/>
              <a:gd name="connsiteY5543" fmla="*/ 1653304 h 2774678"/>
              <a:gd name="connsiteX5544" fmla="*/ 2437890 w 4297871"/>
              <a:gd name="connsiteY5544" fmla="*/ 1660465 h 2774678"/>
              <a:gd name="connsiteX5545" fmla="*/ 2441725 w 4297871"/>
              <a:gd name="connsiteY5545" fmla="*/ 1667882 h 2774678"/>
              <a:gd name="connsiteX5546" fmla="*/ 2452467 w 4297871"/>
              <a:gd name="connsiteY5546" fmla="*/ 1682331 h 2774678"/>
              <a:gd name="connsiteX5547" fmla="*/ 2450080 w 4297871"/>
              <a:gd name="connsiteY5547" fmla="*/ 1684591 h 2774678"/>
              <a:gd name="connsiteX5548" fmla="*/ 2450463 w 4297871"/>
              <a:gd name="connsiteY5548" fmla="*/ 1692987 h 2774678"/>
              <a:gd name="connsiteX5549" fmla="*/ 2464401 w 4297871"/>
              <a:gd name="connsiteY5549" fmla="*/ 1704540 h 2774678"/>
              <a:gd name="connsiteX5550" fmla="*/ 2466491 w 4297871"/>
              <a:gd name="connsiteY5550" fmla="*/ 1707182 h 2774678"/>
              <a:gd name="connsiteX5551" fmla="*/ 2419091 w 4297871"/>
              <a:gd name="connsiteY5551" fmla="*/ 1707182 h 2774678"/>
              <a:gd name="connsiteX5552" fmla="*/ 2372716 w 4297871"/>
              <a:gd name="connsiteY5552" fmla="*/ 1707182 h 2774678"/>
              <a:gd name="connsiteX5553" fmla="*/ 2324676 w 4297871"/>
              <a:gd name="connsiteY5553" fmla="*/ 1707182 h 2774678"/>
              <a:gd name="connsiteX5554" fmla="*/ 2324676 w 4297871"/>
              <a:gd name="connsiteY5554" fmla="*/ 1659314 h 2774678"/>
              <a:gd name="connsiteX5555" fmla="*/ 2324676 w 4297871"/>
              <a:gd name="connsiteY5555" fmla="*/ 1611660 h 2774678"/>
              <a:gd name="connsiteX5556" fmla="*/ 2321097 w 4297871"/>
              <a:gd name="connsiteY5556" fmla="*/ 1600620 h 2774678"/>
              <a:gd name="connsiteX5557" fmla="*/ 2324166 w 4297871"/>
              <a:gd name="connsiteY5557" fmla="*/ 1592094 h 2774678"/>
              <a:gd name="connsiteX5558" fmla="*/ 2322333 w 4297871"/>
              <a:gd name="connsiteY5558" fmla="*/ 1586169 h 2774678"/>
              <a:gd name="connsiteX5559" fmla="*/ 2326681 w 4297871"/>
              <a:gd name="connsiteY5559" fmla="*/ 1579478 h 2774678"/>
              <a:gd name="connsiteX5560" fmla="*/ 2494274 w 4297871"/>
              <a:gd name="connsiteY5560" fmla="*/ 1571344 h 2774678"/>
              <a:gd name="connsiteX5561" fmla="*/ 2508655 w 4297871"/>
              <a:gd name="connsiteY5561" fmla="*/ 1575131 h 2774678"/>
              <a:gd name="connsiteX5562" fmla="*/ 2526472 w 4297871"/>
              <a:gd name="connsiteY5562" fmla="*/ 1584892 h 2774678"/>
              <a:gd name="connsiteX5563" fmla="*/ 2560188 w 4297871"/>
              <a:gd name="connsiteY5563" fmla="*/ 1612556 h 2774678"/>
              <a:gd name="connsiteX5564" fmla="*/ 2582396 w 4297871"/>
              <a:gd name="connsiteY5564" fmla="*/ 1613622 h 2774678"/>
              <a:gd name="connsiteX5565" fmla="*/ 2593052 w 4297871"/>
              <a:gd name="connsiteY5565" fmla="*/ 1614943 h 2774678"/>
              <a:gd name="connsiteX5566" fmla="*/ 2596035 w 4297871"/>
              <a:gd name="connsiteY5566" fmla="*/ 1621422 h 2774678"/>
              <a:gd name="connsiteX5567" fmla="*/ 2604475 w 4297871"/>
              <a:gd name="connsiteY5567" fmla="*/ 1621081 h 2774678"/>
              <a:gd name="connsiteX5568" fmla="*/ 2609165 w 4297871"/>
              <a:gd name="connsiteY5568" fmla="*/ 1632717 h 2774678"/>
              <a:gd name="connsiteX5569" fmla="*/ 2615047 w 4297871"/>
              <a:gd name="connsiteY5569" fmla="*/ 1635786 h 2774678"/>
              <a:gd name="connsiteX5570" fmla="*/ 2617093 w 4297871"/>
              <a:gd name="connsiteY5570" fmla="*/ 1640475 h 2774678"/>
              <a:gd name="connsiteX5571" fmla="*/ 2625233 w 4297871"/>
              <a:gd name="connsiteY5571" fmla="*/ 1646059 h 2774678"/>
              <a:gd name="connsiteX5572" fmla="*/ 2625958 w 4297871"/>
              <a:gd name="connsiteY5572" fmla="*/ 1651558 h 2774678"/>
              <a:gd name="connsiteX5573" fmla="*/ 2624765 w 4297871"/>
              <a:gd name="connsiteY5573" fmla="*/ 1655948 h 2774678"/>
              <a:gd name="connsiteX5574" fmla="*/ 2626257 w 4297871"/>
              <a:gd name="connsiteY5574" fmla="*/ 1660381 h 2774678"/>
              <a:gd name="connsiteX5575" fmla="*/ 2629709 w 4297871"/>
              <a:gd name="connsiteY5575" fmla="*/ 1664047 h 2774678"/>
              <a:gd name="connsiteX5576" fmla="*/ 2631287 w 4297871"/>
              <a:gd name="connsiteY5576" fmla="*/ 1668352 h 2774678"/>
              <a:gd name="connsiteX5577" fmla="*/ 2633076 w 4297871"/>
              <a:gd name="connsiteY5577" fmla="*/ 1671549 h 2774678"/>
              <a:gd name="connsiteX5578" fmla="*/ 2633123 w 4297871"/>
              <a:gd name="connsiteY5578" fmla="*/ 1671582 h 2774678"/>
              <a:gd name="connsiteX5579" fmla="*/ 2633123 w 4297871"/>
              <a:gd name="connsiteY5579" fmla="*/ 1671591 h 2774678"/>
              <a:gd name="connsiteX5580" fmla="*/ 2636747 w 4297871"/>
              <a:gd name="connsiteY5580" fmla="*/ 1674234 h 2774678"/>
              <a:gd name="connsiteX5581" fmla="*/ 2640064 w 4297871"/>
              <a:gd name="connsiteY5581" fmla="*/ 1673298 h 2774678"/>
              <a:gd name="connsiteX5582" fmla="*/ 2642284 w 4297871"/>
              <a:gd name="connsiteY5582" fmla="*/ 1678198 h 2774678"/>
              <a:gd name="connsiteX5583" fmla="*/ 2642291 w 4297871"/>
              <a:gd name="connsiteY5583" fmla="*/ 1678241 h 2774678"/>
              <a:gd name="connsiteX5584" fmla="*/ 2642289 w 4297871"/>
              <a:gd name="connsiteY5584" fmla="*/ 1678242 h 2774678"/>
              <a:gd name="connsiteX5585" fmla="*/ 2642631 w 4297871"/>
              <a:gd name="connsiteY5585" fmla="*/ 1681311 h 2774678"/>
              <a:gd name="connsiteX5586" fmla="*/ 2647234 w 4297871"/>
              <a:gd name="connsiteY5586" fmla="*/ 1694439 h 2774678"/>
              <a:gd name="connsiteX5587" fmla="*/ 2683167 w 4297871"/>
              <a:gd name="connsiteY5587" fmla="*/ 1700918 h 2774678"/>
              <a:gd name="connsiteX5588" fmla="*/ 2683250 w 4297871"/>
              <a:gd name="connsiteY5588" fmla="*/ 1700825 h 2774678"/>
              <a:gd name="connsiteX5589" fmla="*/ 2683289 w 4297871"/>
              <a:gd name="connsiteY5589" fmla="*/ 1700832 h 2774678"/>
              <a:gd name="connsiteX5590" fmla="*/ 2685655 w 4297871"/>
              <a:gd name="connsiteY5590" fmla="*/ 1698175 h 2774678"/>
              <a:gd name="connsiteX5591" fmla="*/ 2691095 w 4297871"/>
              <a:gd name="connsiteY5591" fmla="*/ 1707270 h 2774678"/>
              <a:gd name="connsiteX5592" fmla="*/ 2683146 w 4297871"/>
              <a:gd name="connsiteY5592" fmla="*/ 1732651 h 2774678"/>
              <a:gd name="connsiteX5593" fmla="*/ 2647356 w 4297871"/>
              <a:gd name="connsiteY5593" fmla="*/ 1745248 h 2774678"/>
              <a:gd name="connsiteX5594" fmla="*/ 2612873 w 4297871"/>
              <a:gd name="connsiteY5594" fmla="*/ 1750064 h 2774678"/>
              <a:gd name="connsiteX5595" fmla="*/ 2601705 w 4297871"/>
              <a:gd name="connsiteY5595" fmla="*/ 1755691 h 2774678"/>
              <a:gd name="connsiteX5596" fmla="*/ 2593137 w 4297871"/>
              <a:gd name="connsiteY5596" fmla="*/ 1768777 h 2774678"/>
              <a:gd name="connsiteX5597" fmla="*/ 2587553 w 4297871"/>
              <a:gd name="connsiteY5597" fmla="*/ 1770865 h 2774678"/>
              <a:gd name="connsiteX5598" fmla="*/ 2584570 w 4297871"/>
              <a:gd name="connsiteY5598" fmla="*/ 1766731 h 2774678"/>
              <a:gd name="connsiteX5599" fmla="*/ 2579967 w 4297871"/>
              <a:gd name="connsiteY5599" fmla="*/ 1767370 h 2774678"/>
              <a:gd name="connsiteX5600" fmla="*/ 2568415 w 4297871"/>
              <a:gd name="connsiteY5600" fmla="*/ 1766134 h 2774678"/>
              <a:gd name="connsiteX5601" fmla="*/ 2566240 w 4297871"/>
              <a:gd name="connsiteY5601" fmla="*/ 1764898 h 2774678"/>
              <a:gd name="connsiteX5602" fmla="*/ 2552431 w 4297871"/>
              <a:gd name="connsiteY5602" fmla="*/ 1765197 h 2774678"/>
              <a:gd name="connsiteX5603" fmla="*/ 2549191 w 4297871"/>
              <a:gd name="connsiteY5603" fmla="*/ 1766305 h 2774678"/>
              <a:gd name="connsiteX5604" fmla="*/ 2544289 w 4297871"/>
              <a:gd name="connsiteY5604" fmla="*/ 1763065 h 2774678"/>
              <a:gd name="connsiteX5605" fmla="*/ 2541135 w 4297871"/>
              <a:gd name="connsiteY5605" fmla="*/ 1769161 h 2774678"/>
              <a:gd name="connsiteX5606" fmla="*/ 2541142 w 4297871"/>
              <a:gd name="connsiteY5606" fmla="*/ 1769195 h 2774678"/>
              <a:gd name="connsiteX5607" fmla="*/ 2541136 w 4297871"/>
              <a:gd name="connsiteY5607" fmla="*/ 1769208 h 2774678"/>
              <a:gd name="connsiteX5608" fmla="*/ 2542363 w 4297871"/>
              <a:gd name="connsiteY5608" fmla="*/ 1774410 h 2774678"/>
              <a:gd name="connsiteX5609" fmla="*/ 2537128 w 4297871"/>
              <a:gd name="connsiteY5609" fmla="*/ 1778410 h 2774678"/>
              <a:gd name="connsiteX5610" fmla="*/ 2535594 w 4297871"/>
              <a:gd name="connsiteY5610" fmla="*/ 1773124 h 2774678"/>
              <a:gd name="connsiteX5611" fmla="*/ 2531971 w 4297871"/>
              <a:gd name="connsiteY5611" fmla="*/ 1769374 h 2774678"/>
              <a:gd name="connsiteX5612" fmla="*/ 2531033 w 4297871"/>
              <a:gd name="connsiteY5612" fmla="*/ 1764429 h 2774678"/>
              <a:gd name="connsiteX5613" fmla="*/ 2524852 w 4297871"/>
              <a:gd name="connsiteY5613" fmla="*/ 1759954 h 2774678"/>
              <a:gd name="connsiteX5614" fmla="*/ 2518501 w 4297871"/>
              <a:gd name="connsiteY5614" fmla="*/ 1749468 h 2774678"/>
              <a:gd name="connsiteX5615" fmla="*/ 2515133 w 4297871"/>
              <a:gd name="connsiteY5615" fmla="*/ 1739238 h 2774678"/>
              <a:gd name="connsiteX5616" fmla="*/ 2506864 w 4297871"/>
              <a:gd name="connsiteY5616" fmla="*/ 1730542 h 2774678"/>
              <a:gd name="connsiteX5617" fmla="*/ 2501537 w 4297871"/>
              <a:gd name="connsiteY5617" fmla="*/ 1728453 h 2774678"/>
              <a:gd name="connsiteX5618" fmla="*/ 2493608 w 4297871"/>
              <a:gd name="connsiteY5618" fmla="*/ 1716348 h 2774678"/>
              <a:gd name="connsiteX5619" fmla="*/ 2492244 w 4297871"/>
              <a:gd name="connsiteY5619" fmla="*/ 1707482 h 2774678"/>
              <a:gd name="connsiteX5620" fmla="*/ 2492756 w 4297871"/>
              <a:gd name="connsiteY5620" fmla="*/ 1699852 h 2774678"/>
              <a:gd name="connsiteX5621" fmla="*/ 2485893 w 4297871"/>
              <a:gd name="connsiteY5621" fmla="*/ 1685530 h 2774678"/>
              <a:gd name="connsiteX5622" fmla="*/ 2480266 w 4297871"/>
              <a:gd name="connsiteY5622" fmla="*/ 1680457 h 2774678"/>
              <a:gd name="connsiteX5623" fmla="*/ 2473831 w 4297871"/>
              <a:gd name="connsiteY5623" fmla="*/ 1677772 h 2774678"/>
              <a:gd name="connsiteX5624" fmla="*/ 2469909 w 4297871"/>
              <a:gd name="connsiteY5624" fmla="*/ 1670270 h 2774678"/>
              <a:gd name="connsiteX5625" fmla="*/ 2470548 w 4297871"/>
              <a:gd name="connsiteY5625" fmla="*/ 1667286 h 2774678"/>
              <a:gd name="connsiteX5626" fmla="*/ 2467224 w 4297871"/>
              <a:gd name="connsiteY5626" fmla="*/ 1660467 h 2774678"/>
              <a:gd name="connsiteX5627" fmla="*/ 2463728 w 4297871"/>
              <a:gd name="connsiteY5627" fmla="*/ 1657525 h 2774678"/>
              <a:gd name="connsiteX5628" fmla="*/ 2459081 w 4297871"/>
              <a:gd name="connsiteY5628" fmla="*/ 1647679 h 2774678"/>
              <a:gd name="connsiteX5629" fmla="*/ 2451792 w 4297871"/>
              <a:gd name="connsiteY5629" fmla="*/ 1636938 h 2774678"/>
              <a:gd name="connsiteX5630" fmla="*/ 2445698 w 4297871"/>
              <a:gd name="connsiteY5630" fmla="*/ 1627731 h 2774678"/>
              <a:gd name="connsiteX5631" fmla="*/ 2439731 w 4297871"/>
              <a:gd name="connsiteY5631" fmla="*/ 1627815 h 2774678"/>
              <a:gd name="connsiteX5632" fmla="*/ 2441606 w 4297871"/>
              <a:gd name="connsiteY5632" fmla="*/ 1620399 h 2774678"/>
              <a:gd name="connsiteX5633" fmla="*/ 2442117 w 4297871"/>
              <a:gd name="connsiteY5633" fmla="*/ 1615668 h 2774678"/>
              <a:gd name="connsiteX5634" fmla="*/ 2443609 w 4297871"/>
              <a:gd name="connsiteY5634" fmla="*/ 1610211 h 2774678"/>
              <a:gd name="connsiteX5635" fmla="*/ 2456908 w 4297871"/>
              <a:gd name="connsiteY5635" fmla="*/ 1612386 h 2774678"/>
              <a:gd name="connsiteX5636" fmla="*/ 2456919 w 4297871"/>
              <a:gd name="connsiteY5636" fmla="*/ 1612377 h 2774678"/>
              <a:gd name="connsiteX5637" fmla="*/ 2456947 w 4297871"/>
              <a:gd name="connsiteY5637" fmla="*/ 1612381 h 2774678"/>
              <a:gd name="connsiteX5638" fmla="*/ 2462103 w 4297871"/>
              <a:gd name="connsiteY5638" fmla="*/ 1608204 h 2774678"/>
              <a:gd name="connsiteX5639" fmla="*/ 2464959 w 4297871"/>
              <a:gd name="connsiteY5639" fmla="*/ 1603260 h 2774678"/>
              <a:gd name="connsiteX5640" fmla="*/ 2474081 w 4297871"/>
              <a:gd name="connsiteY5640" fmla="*/ 1601341 h 2774678"/>
              <a:gd name="connsiteX5641" fmla="*/ 2476041 w 4297871"/>
              <a:gd name="connsiteY5641" fmla="*/ 1596738 h 2774678"/>
              <a:gd name="connsiteX5642" fmla="*/ 2480006 w 4297871"/>
              <a:gd name="connsiteY5642" fmla="*/ 1594393 h 2774678"/>
              <a:gd name="connsiteX5643" fmla="*/ 2468070 w 4297871"/>
              <a:gd name="connsiteY5643" fmla="*/ 1580497 h 2774678"/>
              <a:gd name="connsiteX5644" fmla="*/ 2492026 w 4297871"/>
              <a:gd name="connsiteY5644" fmla="*/ 1573464 h 2774678"/>
              <a:gd name="connsiteX5645" fmla="*/ 654650 w 4297871"/>
              <a:gd name="connsiteY5645" fmla="*/ 1563456 h 2774678"/>
              <a:gd name="connsiteX5646" fmla="*/ 653569 w 4297871"/>
              <a:gd name="connsiteY5646" fmla="*/ 1566159 h 2774678"/>
              <a:gd name="connsiteX5647" fmla="*/ 653603 w 4297871"/>
              <a:gd name="connsiteY5647" fmla="*/ 1566172 h 2774678"/>
              <a:gd name="connsiteX5648" fmla="*/ 653583 w 4297871"/>
              <a:gd name="connsiteY5648" fmla="*/ 1566223 h 2774678"/>
              <a:gd name="connsiteX5649" fmla="*/ 671612 w 4297871"/>
              <a:gd name="connsiteY5649" fmla="*/ 1573086 h 2774678"/>
              <a:gd name="connsiteX5650" fmla="*/ 698894 w 4297871"/>
              <a:gd name="connsiteY5650" fmla="*/ 1582932 h 2774678"/>
              <a:gd name="connsiteX5651" fmla="*/ 722678 w 4297871"/>
              <a:gd name="connsiteY5651" fmla="*/ 1582847 h 2774678"/>
              <a:gd name="connsiteX5652" fmla="*/ 732141 w 4297871"/>
              <a:gd name="connsiteY5652" fmla="*/ 1582847 h 2774678"/>
              <a:gd name="connsiteX5653" fmla="*/ 732183 w 4297871"/>
              <a:gd name="connsiteY5653" fmla="*/ 1577092 h 2774678"/>
              <a:gd name="connsiteX5654" fmla="*/ 752899 w 4297871"/>
              <a:gd name="connsiteY5654" fmla="*/ 1577092 h 2774678"/>
              <a:gd name="connsiteX5655" fmla="*/ 757247 w 4297871"/>
              <a:gd name="connsiteY5655" fmla="*/ 1582037 h 2774678"/>
              <a:gd name="connsiteX5656" fmla="*/ 763343 w 4297871"/>
              <a:gd name="connsiteY5656" fmla="*/ 1586427 h 2774678"/>
              <a:gd name="connsiteX5657" fmla="*/ 770461 w 4297871"/>
              <a:gd name="connsiteY5657" fmla="*/ 1592523 h 2774678"/>
              <a:gd name="connsiteX5658" fmla="*/ 774425 w 4297871"/>
              <a:gd name="connsiteY5658" fmla="*/ 1599726 h 2774678"/>
              <a:gd name="connsiteX5659" fmla="*/ 777408 w 4297871"/>
              <a:gd name="connsiteY5659" fmla="*/ 1607271 h 2774678"/>
              <a:gd name="connsiteX5660" fmla="*/ 783589 w 4297871"/>
              <a:gd name="connsiteY5660" fmla="*/ 1611405 h 2774678"/>
              <a:gd name="connsiteX5661" fmla="*/ 793520 w 4297871"/>
              <a:gd name="connsiteY5661" fmla="*/ 1615497 h 2774678"/>
              <a:gd name="connsiteX5662" fmla="*/ 801066 w 4297871"/>
              <a:gd name="connsiteY5662" fmla="*/ 1604714 h 2774678"/>
              <a:gd name="connsiteX5663" fmla="*/ 810826 w 4297871"/>
              <a:gd name="connsiteY5663" fmla="*/ 1604457 h 2774678"/>
              <a:gd name="connsiteX5664" fmla="*/ 819266 w 4297871"/>
              <a:gd name="connsiteY5664" fmla="*/ 1609914 h 2774678"/>
              <a:gd name="connsiteX5665" fmla="*/ 825277 w 4297871"/>
              <a:gd name="connsiteY5665" fmla="*/ 1619206 h 2774678"/>
              <a:gd name="connsiteX5666" fmla="*/ 829412 w 4297871"/>
              <a:gd name="connsiteY5666" fmla="*/ 1627134 h 2774678"/>
              <a:gd name="connsiteX5667" fmla="*/ 836444 w 4297871"/>
              <a:gd name="connsiteY5667" fmla="*/ 1634807 h 2774678"/>
              <a:gd name="connsiteX5668" fmla="*/ 839087 w 4297871"/>
              <a:gd name="connsiteY5668" fmla="*/ 1644184 h 2774678"/>
              <a:gd name="connsiteX5669" fmla="*/ 842454 w 4297871"/>
              <a:gd name="connsiteY5669" fmla="*/ 1650450 h 2774678"/>
              <a:gd name="connsiteX5670" fmla="*/ 851789 w 4297871"/>
              <a:gd name="connsiteY5670" fmla="*/ 1654542 h 2774678"/>
              <a:gd name="connsiteX5671" fmla="*/ 860271 w 4297871"/>
              <a:gd name="connsiteY5671" fmla="*/ 1657440 h 2774678"/>
              <a:gd name="connsiteX5672" fmla="*/ 863900 w 4297871"/>
              <a:gd name="connsiteY5672" fmla="*/ 1657033 h 2774678"/>
              <a:gd name="connsiteX5673" fmla="*/ 864820 w 4297871"/>
              <a:gd name="connsiteY5673" fmla="*/ 1656957 h 2774678"/>
              <a:gd name="connsiteX5674" fmla="*/ 860187 w 4297871"/>
              <a:gd name="connsiteY5674" fmla="*/ 1668480 h 2774678"/>
              <a:gd name="connsiteX5675" fmla="*/ 858097 w 4297871"/>
              <a:gd name="connsiteY5675" fmla="*/ 1677900 h 2774678"/>
              <a:gd name="connsiteX5676" fmla="*/ 857246 w 4297871"/>
              <a:gd name="connsiteY5676" fmla="*/ 1695291 h 2774678"/>
              <a:gd name="connsiteX5677" fmla="*/ 856094 w 4297871"/>
              <a:gd name="connsiteY5677" fmla="*/ 1701600 h 2774678"/>
              <a:gd name="connsiteX5678" fmla="*/ 858183 w 4297871"/>
              <a:gd name="connsiteY5678" fmla="*/ 1708590 h 2774678"/>
              <a:gd name="connsiteX5679" fmla="*/ 861891 w 4297871"/>
              <a:gd name="connsiteY5679" fmla="*/ 1714814 h 2774678"/>
              <a:gd name="connsiteX5680" fmla="*/ 864278 w 4297871"/>
              <a:gd name="connsiteY5680" fmla="*/ 1724703 h 2774678"/>
              <a:gd name="connsiteX5681" fmla="*/ 872205 w 4297871"/>
              <a:gd name="connsiteY5681" fmla="*/ 1734123 h 2774678"/>
              <a:gd name="connsiteX5682" fmla="*/ 875019 w 4297871"/>
              <a:gd name="connsiteY5682" fmla="*/ 1741327 h 2774678"/>
              <a:gd name="connsiteX5683" fmla="*/ 879708 w 4297871"/>
              <a:gd name="connsiteY5683" fmla="*/ 1747507 h 2774678"/>
              <a:gd name="connsiteX5684" fmla="*/ 892410 w 4297871"/>
              <a:gd name="connsiteY5684" fmla="*/ 1750832 h 2774678"/>
              <a:gd name="connsiteX5685" fmla="*/ 897354 w 4297871"/>
              <a:gd name="connsiteY5685" fmla="*/ 1756075 h 2774678"/>
              <a:gd name="connsiteX5686" fmla="*/ 907840 w 4297871"/>
              <a:gd name="connsiteY5686" fmla="*/ 1752580 h 2774678"/>
              <a:gd name="connsiteX5687" fmla="*/ 916962 w 4297871"/>
              <a:gd name="connsiteY5687" fmla="*/ 1751301 h 2774678"/>
              <a:gd name="connsiteX5688" fmla="*/ 925914 w 4297871"/>
              <a:gd name="connsiteY5688" fmla="*/ 1749041 h 2774678"/>
              <a:gd name="connsiteX5689" fmla="*/ 933416 w 4297871"/>
              <a:gd name="connsiteY5689" fmla="*/ 1746868 h 2774678"/>
              <a:gd name="connsiteX5690" fmla="*/ 941002 w 4297871"/>
              <a:gd name="connsiteY5690" fmla="*/ 1741753 h 2774678"/>
              <a:gd name="connsiteX5691" fmla="*/ 943859 w 4297871"/>
              <a:gd name="connsiteY5691" fmla="*/ 1734379 h 2774678"/>
              <a:gd name="connsiteX5692" fmla="*/ 944839 w 4297871"/>
              <a:gd name="connsiteY5692" fmla="*/ 1723722 h 2774678"/>
              <a:gd name="connsiteX5693" fmla="*/ 946928 w 4297871"/>
              <a:gd name="connsiteY5693" fmla="*/ 1720014 h 2774678"/>
              <a:gd name="connsiteX5694" fmla="*/ 955026 w 4297871"/>
              <a:gd name="connsiteY5694" fmla="*/ 1716689 h 2774678"/>
              <a:gd name="connsiteX5695" fmla="*/ 967643 w 4297871"/>
              <a:gd name="connsiteY5695" fmla="*/ 1713748 h 2774678"/>
              <a:gd name="connsiteX5696" fmla="*/ 978213 w 4297871"/>
              <a:gd name="connsiteY5696" fmla="*/ 1714174 h 2774678"/>
              <a:gd name="connsiteX5697" fmla="*/ 985461 w 4297871"/>
              <a:gd name="connsiteY5697" fmla="*/ 1713108 h 2774678"/>
              <a:gd name="connsiteX5698" fmla="*/ 988315 w 4297871"/>
              <a:gd name="connsiteY5698" fmla="*/ 1715837 h 2774678"/>
              <a:gd name="connsiteX5699" fmla="*/ 987890 w 4297871"/>
              <a:gd name="connsiteY5699" fmla="*/ 1721974 h 2774678"/>
              <a:gd name="connsiteX5700" fmla="*/ 981453 w 4297871"/>
              <a:gd name="connsiteY5700" fmla="*/ 1729519 h 2774678"/>
              <a:gd name="connsiteX5701" fmla="*/ 978597 w 4297871"/>
              <a:gd name="connsiteY5701" fmla="*/ 1737192 h 2774678"/>
              <a:gd name="connsiteX5702" fmla="*/ 980814 w 4297871"/>
              <a:gd name="connsiteY5702" fmla="*/ 1739365 h 2774678"/>
              <a:gd name="connsiteX5703" fmla="*/ 979023 w 4297871"/>
              <a:gd name="connsiteY5703" fmla="*/ 1744822 h 2774678"/>
              <a:gd name="connsiteX5704" fmla="*/ 976040 w 4297871"/>
              <a:gd name="connsiteY5704" fmla="*/ 1754626 h 2774678"/>
              <a:gd name="connsiteX5705" fmla="*/ 973013 w 4297871"/>
              <a:gd name="connsiteY5705" fmla="*/ 1751428 h 2774678"/>
              <a:gd name="connsiteX5706" fmla="*/ 970499 w 4297871"/>
              <a:gd name="connsiteY5706" fmla="*/ 1751642 h 2774678"/>
              <a:gd name="connsiteX5707" fmla="*/ 968239 w 4297871"/>
              <a:gd name="connsiteY5707" fmla="*/ 1751812 h 2774678"/>
              <a:gd name="connsiteX5708" fmla="*/ 963939 w 4297871"/>
              <a:gd name="connsiteY5708" fmla="*/ 1759353 h 2774678"/>
              <a:gd name="connsiteX5709" fmla="*/ 961774 w 4297871"/>
              <a:gd name="connsiteY5709" fmla="*/ 1757869 h 2774678"/>
              <a:gd name="connsiteX5710" fmla="*/ 961769 w 4297871"/>
              <a:gd name="connsiteY5710" fmla="*/ 1757870 h 2774678"/>
              <a:gd name="connsiteX5711" fmla="*/ 961761 w 4297871"/>
              <a:gd name="connsiteY5711" fmla="*/ 1757865 h 2774678"/>
              <a:gd name="connsiteX5712" fmla="*/ 960312 w 4297871"/>
              <a:gd name="connsiteY5712" fmla="*/ 1758419 h 2774678"/>
              <a:gd name="connsiteX5713" fmla="*/ 960393 w 4297871"/>
              <a:gd name="connsiteY5713" fmla="*/ 1760172 h 2774678"/>
              <a:gd name="connsiteX5714" fmla="*/ 949367 w 4297871"/>
              <a:gd name="connsiteY5714" fmla="*/ 1760044 h 2774678"/>
              <a:gd name="connsiteX5715" fmla="*/ 938199 w 4297871"/>
              <a:gd name="connsiteY5715" fmla="*/ 1760086 h 2774678"/>
              <a:gd name="connsiteX5716" fmla="*/ 938199 w 4297871"/>
              <a:gd name="connsiteY5716" fmla="*/ 1760167 h 2774678"/>
              <a:gd name="connsiteX5717" fmla="*/ 938190 w 4297871"/>
              <a:gd name="connsiteY5717" fmla="*/ 1760167 h 2774678"/>
              <a:gd name="connsiteX5718" fmla="*/ 938190 w 4297871"/>
              <a:gd name="connsiteY5718" fmla="*/ 1767077 h 2774678"/>
              <a:gd name="connsiteX5719" fmla="*/ 932785 w 4297871"/>
              <a:gd name="connsiteY5719" fmla="*/ 1767120 h 2774678"/>
              <a:gd name="connsiteX5720" fmla="*/ 932871 w 4297871"/>
              <a:gd name="connsiteY5720" fmla="*/ 1767199 h 2774678"/>
              <a:gd name="connsiteX5721" fmla="*/ 932775 w 4297871"/>
              <a:gd name="connsiteY5721" fmla="*/ 1767199 h 2774678"/>
              <a:gd name="connsiteX5722" fmla="*/ 937209 w 4297871"/>
              <a:gd name="connsiteY5722" fmla="*/ 1771334 h 2774678"/>
              <a:gd name="connsiteX5723" fmla="*/ 941642 w 4297871"/>
              <a:gd name="connsiteY5723" fmla="*/ 1774190 h 2774678"/>
              <a:gd name="connsiteX5724" fmla="*/ 942963 w 4297871"/>
              <a:gd name="connsiteY5724" fmla="*/ 1776876 h 2774678"/>
              <a:gd name="connsiteX5725" fmla="*/ 944881 w 4297871"/>
              <a:gd name="connsiteY5725" fmla="*/ 1777643 h 2774678"/>
              <a:gd name="connsiteX5726" fmla="*/ 944589 w 4297871"/>
              <a:gd name="connsiteY5726" fmla="*/ 1781782 h 2774678"/>
              <a:gd name="connsiteX5727" fmla="*/ 929247 w 4297871"/>
              <a:gd name="connsiteY5727" fmla="*/ 1781825 h 2774678"/>
              <a:gd name="connsiteX5728" fmla="*/ 923493 w 4297871"/>
              <a:gd name="connsiteY5728" fmla="*/ 1791885 h 2774678"/>
              <a:gd name="connsiteX5729" fmla="*/ 923514 w 4297871"/>
              <a:gd name="connsiteY5729" fmla="*/ 1791913 h 2774678"/>
              <a:gd name="connsiteX5730" fmla="*/ 923484 w 4297871"/>
              <a:gd name="connsiteY5730" fmla="*/ 1791965 h 2774678"/>
              <a:gd name="connsiteX5731" fmla="*/ 925171 w 4297871"/>
              <a:gd name="connsiteY5731" fmla="*/ 1794243 h 2774678"/>
              <a:gd name="connsiteX5732" fmla="*/ 923834 w 4297871"/>
              <a:gd name="connsiteY5732" fmla="*/ 1797085 h 2774678"/>
              <a:gd name="connsiteX5733" fmla="*/ 923829 w 4297871"/>
              <a:gd name="connsiteY5733" fmla="*/ 1797158 h 2774678"/>
              <a:gd name="connsiteX5734" fmla="*/ 923825 w 4297871"/>
              <a:gd name="connsiteY5734" fmla="*/ 1797165 h 2774678"/>
              <a:gd name="connsiteX5735" fmla="*/ 923526 w 4297871"/>
              <a:gd name="connsiteY5735" fmla="*/ 1800745 h 2774678"/>
              <a:gd name="connsiteX5736" fmla="*/ 910015 w 4297871"/>
              <a:gd name="connsiteY5736" fmla="*/ 1787489 h 2774678"/>
              <a:gd name="connsiteX5737" fmla="*/ 903834 w 4297871"/>
              <a:gd name="connsiteY5737" fmla="*/ 1783483 h 2774678"/>
              <a:gd name="connsiteX5738" fmla="*/ 894072 w 4297871"/>
              <a:gd name="connsiteY5738" fmla="*/ 1780243 h 2774678"/>
              <a:gd name="connsiteX5739" fmla="*/ 887380 w 4297871"/>
              <a:gd name="connsiteY5739" fmla="*/ 1781138 h 2774678"/>
              <a:gd name="connsiteX5740" fmla="*/ 877790 w 4297871"/>
              <a:gd name="connsiteY5740" fmla="*/ 1785784 h 2774678"/>
              <a:gd name="connsiteX5741" fmla="*/ 871780 w 4297871"/>
              <a:gd name="connsiteY5741" fmla="*/ 1787020 h 2774678"/>
              <a:gd name="connsiteX5742" fmla="*/ 863340 w 4297871"/>
              <a:gd name="connsiteY5742" fmla="*/ 1783781 h 2774678"/>
              <a:gd name="connsiteX5743" fmla="*/ 854389 w 4297871"/>
              <a:gd name="connsiteY5743" fmla="*/ 1781437 h 2774678"/>
              <a:gd name="connsiteX5744" fmla="*/ 843221 w 4297871"/>
              <a:gd name="connsiteY5744" fmla="*/ 1775767 h 2774678"/>
              <a:gd name="connsiteX5745" fmla="*/ 834270 w 4297871"/>
              <a:gd name="connsiteY5745" fmla="*/ 1774020 h 2774678"/>
              <a:gd name="connsiteX5746" fmla="*/ 820758 w 4297871"/>
              <a:gd name="connsiteY5746" fmla="*/ 1768265 h 2774678"/>
              <a:gd name="connsiteX5747" fmla="*/ 810741 w 4297871"/>
              <a:gd name="connsiteY5747" fmla="*/ 1762298 h 2774678"/>
              <a:gd name="connsiteX5748" fmla="*/ 807716 w 4297871"/>
              <a:gd name="connsiteY5748" fmla="*/ 1758973 h 2774678"/>
              <a:gd name="connsiteX5749" fmla="*/ 801023 w 4297871"/>
              <a:gd name="connsiteY5749" fmla="*/ 1758206 h 2774678"/>
              <a:gd name="connsiteX5750" fmla="*/ 788790 w 4297871"/>
              <a:gd name="connsiteY5750" fmla="*/ 1754242 h 2774678"/>
              <a:gd name="connsiteX5751" fmla="*/ 783803 w 4297871"/>
              <a:gd name="connsiteY5751" fmla="*/ 1748530 h 2774678"/>
              <a:gd name="connsiteX5752" fmla="*/ 770972 w 4297871"/>
              <a:gd name="connsiteY5752" fmla="*/ 1741412 h 2774678"/>
              <a:gd name="connsiteX5753" fmla="*/ 765005 w 4297871"/>
              <a:gd name="connsiteY5753" fmla="*/ 1733440 h 2774678"/>
              <a:gd name="connsiteX5754" fmla="*/ 762149 w 4297871"/>
              <a:gd name="connsiteY5754" fmla="*/ 1727260 h 2774678"/>
              <a:gd name="connsiteX5755" fmla="*/ 766113 w 4297871"/>
              <a:gd name="connsiteY5755" fmla="*/ 1726024 h 2774678"/>
              <a:gd name="connsiteX5756" fmla="*/ 764877 w 4297871"/>
              <a:gd name="connsiteY5756" fmla="*/ 1722401 h 2774678"/>
              <a:gd name="connsiteX5757" fmla="*/ 767604 w 4297871"/>
              <a:gd name="connsiteY5757" fmla="*/ 1719119 h 2774678"/>
              <a:gd name="connsiteX5758" fmla="*/ 767648 w 4297871"/>
              <a:gd name="connsiteY5758" fmla="*/ 1714728 h 2774678"/>
              <a:gd name="connsiteX5759" fmla="*/ 763598 w 4297871"/>
              <a:gd name="connsiteY5759" fmla="*/ 1708974 h 2774678"/>
              <a:gd name="connsiteX5760" fmla="*/ 762532 w 4297871"/>
              <a:gd name="connsiteY5760" fmla="*/ 1703859 h 2774678"/>
              <a:gd name="connsiteX5761" fmla="*/ 758525 w 4297871"/>
              <a:gd name="connsiteY5761" fmla="*/ 1697380 h 2774678"/>
              <a:gd name="connsiteX5762" fmla="*/ 747997 w 4297871"/>
              <a:gd name="connsiteY5762" fmla="*/ 1684507 h 2774678"/>
              <a:gd name="connsiteX5763" fmla="*/ 735977 w 4297871"/>
              <a:gd name="connsiteY5763" fmla="*/ 1674320 h 2774678"/>
              <a:gd name="connsiteX5764" fmla="*/ 730180 w 4297871"/>
              <a:gd name="connsiteY5764" fmla="*/ 1666179 h 2774678"/>
              <a:gd name="connsiteX5765" fmla="*/ 719907 w 4297871"/>
              <a:gd name="connsiteY5765" fmla="*/ 1660808 h 2774678"/>
              <a:gd name="connsiteX5766" fmla="*/ 717733 w 4297871"/>
              <a:gd name="connsiteY5766" fmla="*/ 1657569 h 2774678"/>
              <a:gd name="connsiteX5767" fmla="*/ 719566 w 4297871"/>
              <a:gd name="connsiteY5767" fmla="*/ 1649384 h 2774678"/>
              <a:gd name="connsiteX5768" fmla="*/ 713471 w 4297871"/>
              <a:gd name="connsiteY5768" fmla="*/ 1646273 h 2774678"/>
              <a:gd name="connsiteX5769" fmla="*/ 706437 w 4297871"/>
              <a:gd name="connsiteY5769" fmla="*/ 1639794 h 2774678"/>
              <a:gd name="connsiteX5770" fmla="*/ 703454 w 4297871"/>
              <a:gd name="connsiteY5770" fmla="*/ 1630459 h 2774678"/>
              <a:gd name="connsiteX5771" fmla="*/ 697017 w 4297871"/>
              <a:gd name="connsiteY5771" fmla="*/ 1629351 h 2774678"/>
              <a:gd name="connsiteX5772" fmla="*/ 690070 w 4297871"/>
              <a:gd name="connsiteY5772" fmla="*/ 1622232 h 2774678"/>
              <a:gd name="connsiteX5773" fmla="*/ 684486 w 4297871"/>
              <a:gd name="connsiteY5773" fmla="*/ 1615625 h 2774678"/>
              <a:gd name="connsiteX5774" fmla="*/ 683974 w 4297871"/>
              <a:gd name="connsiteY5774" fmla="*/ 1611363 h 2774678"/>
              <a:gd name="connsiteX5775" fmla="*/ 677537 w 4297871"/>
              <a:gd name="connsiteY5775" fmla="*/ 1601048 h 2774678"/>
              <a:gd name="connsiteX5776" fmla="*/ 673318 w 4297871"/>
              <a:gd name="connsiteY5776" fmla="*/ 1590477 h 2774678"/>
              <a:gd name="connsiteX5777" fmla="*/ 673488 w 4297871"/>
              <a:gd name="connsiteY5777" fmla="*/ 1585149 h 2774678"/>
              <a:gd name="connsiteX5778" fmla="*/ 664835 w 4297871"/>
              <a:gd name="connsiteY5778" fmla="*/ 1579607 h 2774678"/>
              <a:gd name="connsiteX5779" fmla="*/ 660829 w 4297871"/>
              <a:gd name="connsiteY5779" fmla="*/ 1580204 h 2774678"/>
              <a:gd name="connsiteX5780" fmla="*/ 654010 w 4297871"/>
              <a:gd name="connsiteY5780" fmla="*/ 1576368 h 2774678"/>
              <a:gd name="connsiteX5781" fmla="*/ 652091 w 4297871"/>
              <a:gd name="connsiteY5781" fmla="*/ 1582037 h 2774678"/>
              <a:gd name="connsiteX5782" fmla="*/ 654052 w 4297871"/>
              <a:gd name="connsiteY5782" fmla="*/ 1588729 h 2774678"/>
              <a:gd name="connsiteX5783" fmla="*/ 655202 w 4297871"/>
              <a:gd name="connsiteY5783" fmla="*/ 1599087 h 2774678"/>
              <a:gd name="connsiteX5784" fmla="*/ 659294 w 4297871"/>
              <a:gd name="connsiteY5784" fmla="*/ 1604756 h 2774678"/>
              <a:gd name="connsiteX5785" fmla="*/ 668161 w 4297871"/>
              <a:gd name="connsiteY5785" fmla="*/ 1614176 h 2774678"/>
              <a:gd name="connsiteX5786" fmla="*/ 670122 w 4297871"/>
              <a:gd name="connsiteY5786" fmla="*/ 1617373 h 2774678"/>
              <a:gd name="connsiteX5787" fmla="*/ 671954 w 4297871"/>
              <a:gd name="connsiteY5787" fmla="*/ 1618353 h 2774678"/>
              <a:gd name="connsiteX5788" fmla="*/ 673531 w 4297871"/>
              <a:gd name="connsiteY5788" fmla="*/ 1623000 h 2774678"/>
              <a:gd name="connsiteX5789" fmla="*/ 675663 w 4297871"/>
              <a:gd name="connsiteY5789" fmla="*/ 1622829 h 2774678"/>
              <a:gd name="connsiteX5790" fmla="*/ 678050 w 4297871"/>
              <a:gd name="connsiteY5790" fmla="*/ 1631524 h 2774678"/>
              <a:gd name="connsiteX5791" fmla="*/ 681672 w 4297871"/>
              <a:gd name="connsiteY5791" fmla="*/ 1634934 h 2774678"/>
              <a:gd name="connsiteX5792" fmla="*/ 684230 w 4297871"/>
              <a:gd name="connsiteY5792" fmla="*/ 1639665 h 2774678"/>
              <a:gd name="connsiteX5793" fmla="*/ 691732 w 4297871"/>
              <a:gd name="connsiteY5793" fmla="*/ 1646443 h 2774678"/>
              <a:gd name="connsiteX5794" fmla="*/ 695696 w 4297871"/>
              <a:gd name="connsiteY5794" fmla="*/ 1658762 h 2774678"/>
              <a:gd name="connsiteX5795" fmla="*/ 699234 w 4297871"/>
              <a:gd name="connsiteY5795" fmla="*/ 1664516 h 2774678"/>
              <a:gd name="connsiteX5796" fmla="*/ 702559 w 4297871"/>
              <a:gd name="connsiteY5796" fmla="*/ 1670654 h 2774678"/>
              <a:gd name="connsiteX5797" fmla="*/ 703198 w 4297871"/>
              <a:gd name="connsiteY5797" fmla="*/ 1677559 h 2774678"/>
              <a:gd name="connsiteX5798" fmla="*/ 708953 w 4297871"/>
              <a:gd name="connsiteY5798" fmla="*/ 1677986 h 2774678"/>
              <a:gd name="connsiteX5799" fmla="*/ 713726 w 4297871"/>
              <a:gd name="connsiteY5799" fmla="*/ 1683911 h 2774678"/>
              <a:gd name="connsiteX5800" fmla="*/ 718074 w 4297871"/>
              <a:gd name="connsiteY5800" fmla="*/ 1689708 h 2774678"/>
              <a:gd name="connsiteX5801" fmla="*/ 717777 w 4297871"/>
              <a:gd name="connsiteY5801" fmla="*/ 1692009 h 2774678"/>
              <a:gd name="connsiteX5802" fmla="*/ 712747 w 4297871"/>
              <a:gd name="connsiteY5802" fmla="*/ 1696740 h 2774678"/>
              <a:gd name="connsiteX5803" fmla="*/ 710615 w 4297871"/>
              <a:gd name="connsiteY5803" fmla="*/ 1696656 h 2774678"/>
              <a:gd name="connsiteX5804" fmla="*/ 707460 w 4297871"/>
              <a:gd name="connsiteY5804" fmla="*/ 1688812 h 2774678"/>
              <a:gd name="connsiteX5805" fmla="*/ 699661 w 4297871"/>
              <a:gd name="connsiteY5805" fmla="*/ 1681395 h 2774678"/>
              <a:gd name="connsiteX5806" fmla="*/ 691051 w 4297871"/>
              <a:gd name="connsiteY5806" fmla="*/ 1675087 h 2774678"/>
              <a:gd name="connsiteX5807" fmla="*/ 684955 w 4297871"/>
              <a:gd name="connsiteY5807" fmla="*/ 1671762 h 2774678"/>
              <a:gd name="connsiteX5808" fmla="*/ 685338 w 4297871"/>
              <a:gd name="connsiteY5808" fmla="*/ 1662172 h 2774678"/>
              <a:gd name="connsiteX5809" fmla="*/ 683505 w 4297871"/>
              <a:gd name="connsiteY5809" fmla="*/ 1655011 h 2774678"/>
              <a:gd name="connsiteX5810" fmla="*/ 677793 w 4297871"/>
              <a:gd name="connsiteY5810" fmla="*/ 1650918 h 2774678"/>
              <a:gd name="connsiteX5811" fmla="*/ 669567 w 4297871"/>
              <a:gd name="connsiteY5811" fmla="*/ 1644994 h 2774678"/>
              <a:gd name="connsiteX5812" fmla="*/ 667991 w 4297871"/>
              <a:gd name="connsiteY5812" fmla="*/ 1646699 h 2774678"/>
              <a:gd name="connsiteX5813" fmla="*/ 664964 w 4297871"/>
              <a:gd name="connsiteY5813" fmla="*/ 1643246 h 2774678"/>
              <a:gd name="connsiteX5814" fmla="*/ 657590 w 4297871"/>
              <a:gd name="connsiteY5814" fmla="*/ 1640007 h 2774678"/>
              <a:gd name="connsiteX5815" fmla="*/ 650556 w 4297871"/>
              <a:gd name="connsiteY5815" fmla="*/ 1632249 h 2774678"/>
              <a:gd name="connsiteX5816" fmla="*/ 651452 w 4297871"/>
              <a:gd name="connsiteY5816" fmla="*/ 1631226 h 2774678"/>
              <a:gd name="connsiteX5817" fmla="*/ 656354 w 4297871"/>
              <a:gd name="connsiteY5817" fmla="*/ 1631994 h 2774678"/>
              <a:gd name="connsiteX5818" fmla="*/ 660787 w 4297871"/>
              <a:gd name="connsiteY5818" fmla="*/ 1626963 h 2774678"/>
              <a:gd name="connsiteX5819" fmla="*/ 661256 w 4297871"/>
              <a:gd name="connsiteY5819" fmla="*/ 1620868 h 2774678"/>
              <a:gd name="connsiteX5820" fmla="*/ 652049 w 4297871"/>
              <a:gd name="connsiteY5820" fmla="*/ 1611192 h 2774678"/>
              <a:gd name="connsiteX5821" fmla="*/ 645015 w 4297871"/>
              <a:gd name="connsiteY5821" fmla="*/ 1607399 h 2774678"/>
              <a:gd name="connsiteX5822" fmla="*/ 640625 w 4297871"/>
              <a:gd name="connsiteY5822" fmla="*/ 1598831 h 2774678"/>
              <a:gd name="connsiteX5823" fmla="*/ 636192 w 4297871"/>
              <a:gd name="connsiteY5823" fmla="*/ 1589795 h 2774678"/>
              <a:gd name="connsiteX5824" fmla="*/ 630651 w 4297871"/>
              <a:gd name="connsiteY5824" fmla="*/ 1578669 h 2774678"/>
              <a:gd name="connsiteX5825" fmla="*/ 625919 w 4297871"/>
              <a:gd name="connsiteY5825" fmla="*/ 1566053 h 2774678"/>
              <a:gd name="connsiteX5826" fmla="*/ 639516 w 4297871"/>
              <a:gd name="connsiteY5826" fmla="*/ 1564987 h 2774678"/>
              <a:gd name="connsiteX5827" fmla="*/ 2163122 w 4297871"/>
              <a:gd name="connsiteY5827" fmla="*/ 1557569 h 2774678"/>
              <a:gd name="connsiteX5828" fmla="*/ 2177145 w 4297871"/>
              <a:gd name="connsiteY5828" fmla="*/ 1562427 h 2774678"/>
              <a:gd name="connsiteX5829" fmla="*/ 2182174 w 4297871"/>
              <a:gd name="connsiteY5829" fmla="*/ 1561191 h 2774678"/>
              <a:gd name="connsiteX5830" fmla="*/ 2192148 w 4297871"/>
              <a:gd name="connsiteY5830" fmla="*/ 1563536 h 2774678"/>
              <a:gd name="connsiteX5831" fmla="*/ 2208005 w 4297871"/>
              <a:gd name="connsiteY5831" fmla="*/ 1569844 h 2774678"/>
              <a:gd name="connsiteX5832" fmla="*/ 2213589 w 4297871"/>
              <a:gd name="connsiteY5832" fmla="*/ 1582291 h 2774678"/>
              <a:gd name="connsiteX5833" fmla="*/ 2224331 w 4297871"/>
              <a:gd name="connsiteY5833" fmla="*/ 1584977 h 2774678"/>
              <a:gd name="connsiteX5834" fmla="*/ 2241167 w 4297871"/>
              <a:gd name="connsiteY5834" fmla="*/ 1590774 h 2774678"/>
              <a:gd name="connsiteX5835" fmla="*/ 2253912 w 4297871"/>
              <a:gd name="connsiteY5835" fmla="*/ 1597636 h 2774678"/>
              <a:gd name="connsiteX5836" fmla="*/ 2259752 w 4297871"/>
              <a:gd name="connsiteY5836" fmla="*/ 1594056 h 2774678"/>
              <a:gd name="connsiteX5837" fmla="*/ 2265463 w 4297871"/>
              <a:gd name="connsiteY5837" fmla="*/ 1587705 h 2774678"/>
              <a:gd name="connsiteX5838" fmla="*/ 2262693 w 4297871"/>
              <a:gd name="connsiteY5838" fmla="*/ 1577049 h 2774678"/>
              <a:gd name="connsiteX5839" fmla="*/ 2266444 w 4297871"/>
              <a:gd name="connsiteY5839" fmla="*/ 1570228 h 2774678"/>
              <a:gd name="connsiteX5840" fmla="*/ 2275055 w 4297871"/>
              <a:gd name="connsiteY5840" fmla="*/ 1563621 h 2774678"/>
              <a:gd name="connsiteX5841" fmla="*/ 2283281 w 4297871"/>
              <a:gd name="connsiteY5841" fmla="*/ 1561703 h 2774678"/>
              <a:gd name="connsiteX5842" fmla="*/ 2299436 w 4297871"/>
              <a:gd name="connsiteY5842" fmla="*/ 1564602 h 2774678"/>
              <a:gd name="connsiteX5843" fmla="*/ 2303528 w 4297871"/>
              <a:gd name="connsiteY5843" fmla="*/ 1570911 h 2774678"/>
              <a:gd name="connsiteX5844" fmla="*/ 2307961 w 4297871"/>
              <a:gd name="connsiteY5844" fmla="*/ 1570953 h 2774678"/>
              <a:gd name="connsiteX5845" fmla="*/ 2311754 w 4297871"/>
              <a:gd name="connsiteY5845" fmla="*/ 1573340 h 2774678"/>
              <a:gd name="connsiteX5846" fmla="*/ 2323647 w 4297871"/>
              <a:gd name="connsiteY5846" fmla="*/ 1575003 h 2774678"/>
              <a:gd name="connsiteX5847" fmla="*/ 2326545 w 4297871"/>
              <a:gd name="connsiteY5847" fmla="*/ 1579605 h 2774678"/>
              <a:gd name="connsiteX5848" fmla="*/ 2322197 w 4297871"/>
              <a:gd name="connsiteY5848" fmla="*/ 1586298 h 2774678"/>
              <a:gd name="connsiteX5849" fmla="*/ 2324030 w 4297871"/>
              <a:gd name="connsiteY5849" fmla="*/ 1592223 h 2774678"/>
              <a:gd name="connsiteX5850" fmla="*/ 2320961 w 4297871"/>
              <a:gd name="connsiteY5850" fmla="*/ 1600748 h 2774678"/>
              <a:gd name="connsiteX5851" fmla="*/ 2324542 w 4297871"/>
              <a:gd name="connsiteY5851" fmla="*/ 1611787 h 2774678"/>
              <a:gd name="connsiteX5852" fmla="*/ 2324542 w 4297871"/>
              <a:gd name="connsiteY5852" fmla="*/ 1659442 h 2774678"/>
              <a:gd name="connsiteX5853" fmla="*/ 2324542 w 4297871"/>
              <a:gd name="connsiteY5853" fmla="*/ 1707310 h 2774678"/>
              <a:gd name="connsiteX5854" fmla="*/ 2324542 w 4297871"/>
              <a:gd name="connsiteY5854" fmla="*/ 1732594 h 2774678"/>
              <a:gd name="connsiteX5855" fmla="*/ 2310868 w 4297871"/>
              <a:gd name="connsiteY5855" fmla="*/ 1732636 h 2774678"/>
              <a:gd name="connsiteX5856" fmla="*/ 2310864 w 4297871"/>
              <a:gd name="connsiteY5856" fmla="*/ 1732757 h 2774678"/>
              <a:gd name="connsiteX5857" fmla="*/ 2310816 w 4297871"/>
              <a:gd name="connsiteY5857" fmla="*/ 1732758 h 2774678"/>
              <a:gd name="connsiteX5858" fmla="*/ 2310690 w 4297871"/>
              <a:gd name="connsiteY5858" fmla="*/ 1737988 h 2774678"/>
              <a:gd name="connsiteX5859" fmla="*/ 2310689 w 4297871"/>
              <a:gd name="connsiteY5859" fmla="*/ 1737922 h 2774678"/>
              <a:gd name="connsiteX5860" fmla="*/ 2263036 w 4297871"/>
              <a:gd name="connsiteY5860" fmla="*/ 1713625 h 2774678"/>
              <a:gd name="connsiteX5861" fmla="*/ 2215380 w 4297871"/>
              <a:gd name="connsiteY5861" fmla="*/ 1688988 h 2774678"/>
              <a:gd name="connsiteX5862" fmla="*/ 2203317 w 4297871"/>
              <a:gd name="connsiteY5862" fmla="*/ 1696064 h 2774678"/>
              <a:gd name="connsiteX5863" fmla="*/ 2203334 w 4297871"/>
              <a:gd name="connsiteY5863" fmla="*/ 1696175 h 2774678"/>
              <a:gd name="connsiteX5864" fmla="*/ 2203317 w 4297871"/>
              <a:gd name="connsiteY5864" fmla="*/ 1696185 h 2774678"/>
              <a:gd name="connsiteX5865" fmla="*/ 2203278 w 4297871"/>
              <a:gd name="connsiteY5865" fmla="*/ 1696207 h 2774678"/>
              <a:gd name="connsiteX5866" fmla="*/ 2203269 w 4297871"/>
              <a:gd name="connsiteY5866" fmla="*/ 1696148 h 2774678"/>
              <a:gd name="connsiteX5867" fmla="*/ 2194837 w 4297871"/>
              <a:gd name="connsiteY5867" fmla="*/ 1700917 h 2774678"/>
              <a:gd name="connsiteX5868" fmla="*/ 2188142 w 4297871"/>
              <a:gd name="connsiteY5868" fmla="*/ 1693884 h 2774678"/>
              <a:gd name="connsiteX5869" fmla="*/ 2188125 w 4297871"/>
              <a:gd name="connsiteY5869" fmla="*/ 1693878 h 2774678"/>
              <a:gd name="connsiteX5870" fmla="*/ 2188095 w 4297871"/>
              <a:gd name="connsiteY5870" fmla="*/ 1693846 h 2774678"/>
              <a:gd name="connsiteX5871" fmla="*/ 2169241 w 4297871"/>
              <a:gd name="connsiteY5871" fmla="*/ 1688271 h 2774678"/>
              <a:gd name="connsiteX5872" fmla="*/ 2164016 w 4297871"/>
              <a:gd name="connsiteY5872" fmla="*/ 1680158 h 2774678"/>
              <a:gd name="connsiteX5873" fmla="*/ 2154596 w 4297871"/>
              <a:gd name="connsiteY5873" fmla="*/ 1674105 h 2774678"/>
              <a:gd name="connsiteX5874" fmla="*/ 2149013 w 4297871"/>
              <a:gd name="connsiteY5874" fmla="*/ 1676493 h 2774678"/>
              <a:gd name="connsiteX5875" fmla="*/ 2144750 w 4297871"/>
              <a:gd name="connsiteY5875" fmla="*/ 1669203 h 2774678"/>
              <a:gd name="connsiteX5876" fmla="*/ 2144281 w 4297871"/>
              <a:gd name="connsiteY5876" fmla="*/ 1663577 h 2774678"/>
              <a:gd name="connsiteX5877" fmla="*/ 2137206 w 4297871"/>
              <a:gd name="connsiteY5877" fmla="*/ 1653944 h 2774678"/>
              <a:gd name="connsiteX5878" fmla="*/ 2141938 w 4297871"/>
              <a:gd name="connsiteY5878" fmla="*/ 1648403 h 2774678"/>
              <a:gd name="connsiteX5879" fmla="*/ 2140914 w 4297871"/>
              <a:gd name="connsiteY5879" fmla="*/ 1640048 h 2774678"/>
              <a:gd name="connsiteX5880" fmla="*/ 2142448 w 4297871"/>
              <a:gd name="connsiteY5880" fmla="*/ 1632717 h 2774678"/>
              <a:gd name="connsiteX5881" fmla="*/ 2141596 w 4297871"/>
              <a:gd name="connsiteY5881" fmla="*/ 1626579 h 2774678"/>
              <a:gd name="connsiteX5882" fmla="*/ 2143684 w 4297871"/>
              <a:gd name="connsiteY5882" fmla="*/ 1615539 h 2774678"/>
              <a:gd name="connsiteX5883" fmla="*/ 2143045 w 4297871"/>
              <a:gd name="connsiteY5883" fmla="*/ 1609230 h 2774678"/>
              <a:gd name="connsiteX5884" fmla="*/ 2139167 w 4297871"/>
              <a:gd name="connsiteY5884" fmla="*/ 1597125 h 2774678"/>
              <a:gd name="connsiteX5885" fmla="*/ 2145007 w 4297871"/>
              <a:gd name="connsiteY5885" fmla="*/ 1593927 h 2774678"/>
              <a:gd name="connsiteX5886" fmla="*/ 2146028 w 4297871"/>
              <a:gd name="connsiteY5886" fmla="*/ 1588088 h 2774678"/>
              <a:gd name="connsiteX5887" fmla="*/ 2144750 w 4297871"/>
              <a:gd name="connsiteY5887" fmla="*/ 1582334 h 2774678"/>
              <a:gd name="connsiteX5888" fmla="*/ 2152934 w 4297871"/>
              <a:gd name="connsiteY5888" fmla="*/ 1576963 h 2774678"/>
              <a:gd name="connsiteX5889" fmla="*/ 2156599 w 4297871"/>
              <a:gd name="connsiteY5889" fmla="*/ 1572487 h 2774678"/>
              <a:gd name="connsiteX5890" fmla="*/ 2162439 w 4297871"/>
              <a:gd name="connsiteY5890" fmla="*/ 1568438 h 2774678"/>
              <a:gd name="connsiteX5891" fmla="*/ 2453919 w 4297871"/>
              <a:gd name="connsiteY5891" fmla="*/ 1555605 h 2774678"/>
              <a:gd name="connsiteX5892" fmla="*/ 2454089 w 4297871"/>
              <a:gd name="connsiteY5892" fmla="*/ 1561402 h 2774678"/>
              <a:gd name="connsiteX5893" fmla="*/ 2452469 w 4297871"/>
              <a:gd name="connsiteY5893" fmla="*/ 1563576 h 2774678"/>
              <a:gd name="connsiteX5894" fmla="*/ 2452670 w 4297871"/>
              <a:gd name="connsiteY5894" fmla="*/ 1563576 h 2774678"/>
              <a:gd name="connsiteX5895" fmla="*/ 2452716 w 4297871"/>
              <a:gd name="connsiteY5895" fmla="*/ 1563594 h 2774678"/>
              <a:gd name="connsiteX5896" fmla="*/ 2450636 w 4297871"/>
              <a:gd name="connsiteY5896" fmla="*/ 1568009 h 2774678"/>
              <a:gd name="connsiteX5897" fmla="*/ 2449478 w 4297871"/>
              <a:gd name="connsiteY5897" fmla="*/ 1567487 h 2774678"/>
              <a:gd name="connsiteX5898" fmla="*/ 2446416 w 4297871"/>
              <a:gd name="connsiteY5898" fmla="*/ 1566048 h 2774678"/>
              <a:gd name="connsiteX5899" fmla="*/ 2446402 w 4297871"/>
              <a:gd name="connsiteY5899" fmla="*/ 1566099 h 2774678"/>
              <a:gd name="connsiteX5900" fmla="*/ 2446288 w 4297871"/>
              <a:gd name="connsiteY5900" fmla="*/ 1566048 h 2774678"/>
              <a:gd name="connsiteX5901" fmla="*/ 2443774 w 4297871"/>
              <a:gd name="connsiteY5901" fmla="*/ 1575426 h 2774678"/>
              <a:gd name="connsiteX5902" fmla="*/ 2446757 w 4297871"/>
              <a:gd name="connsiteY5902" fmla="*/ 1577003 h 2774678"/>
              <a:gd name="connsiteX5903" fmla="*/ 2443688 w 4297871"/>
              <a:gd name="connsiteY5903" fmla="*/ 1578921 h 2774678"/>
              <a:gd name="connsiteX5904" fmla="*/ 2443177 w 4297871"/>
              <a:gd name="connsiteY5904" fmla="*/ 1582586 h 2774678"/>
              <a:gd name="connsiteX5905" fmla="*/ 2443312 w 4297871"/>
              <a:gd name="connsiteY5905" fmla="*/ 1582541 h 2774678"/>
              <a:gd name="connsiteX5906" fmla="*/ 2443305 w 4297871"/>
              <a:gd name="connsiteY5906" fmla="*/ 1582586 h 2774678"/>
              <a:gd name="connsiteX5907" fmla="*/ 2448805 w 4297871"/>
              <a:gd name="connsiteY5907" fmla="*/ 1580753 h 2774678"/>
              <a:gd name="connsiteX5908" fmla="*/ 2449102 w 4297871"/>
              <a:gd name="connsiteY5908" fmla="*/ 1586124 h 2774678"/>
              <a:gd name="connsiteX5909" fmla="*/ 2443172 w 4297871"/>
              <a:gd name="connsiteY5909" fmla="*/ 1608024 h 2774678"/>
              <a:gd name="connsiteX5910" fmla="*/ 2435428 w 4297871"/>
              <a:gd name="connsiteY5910" fmla="*/ 1584326 h 2774678"/>
              <a:gd name="connsiteX5911" fmla="*/ 2438786 w 4297871"/>
              <a:gd name="connsiteY5911" fmla="*/ 1579901 h 2774678"/>
              <a:gd name="connsiteX5912" fmla="*/ 2437977 w 4297871"/>
              <a:gd name="connsiteY5912" fmla="*/ 1579091 h 2774678"/>
              <a:gd name="connsiteX5913" fmla="*/ 2441131 w 4297871"/>
              <a:gd name="connsiteY5913" fmla="*/ 1572527 h 2774678"/>
              <a:gd name="connsiteX5914" fmla="*/ 2443561 w 4297871"/>
              <a:gd name="connsiteY5914" fmla="*/ 1561914 h 2774678"/>
              <a:gd name="connsiteX5915" fmla="*/ 2445265 w 4297871"/>
              <a:gd name="connsiteY5915" fmla="*/ 1558333 h 2774678"/>
              <a:gd name="connsiteX5916" fmla="*/ 2445607 w 4297871"/>
              <a:gd name="connsiteY5916" fmla="*/ 1558205 h 2774678"/>
              <a:gd name="connsiteX5917" fmla="*/ 2449614 w 4297871"/>
              <a:gd name="connsiteY5917" fmla="*/ 1558248 h 2774678"/>
              <a:gd name="connsiteX5918" fmla="*/ 2449653 w 4297871"/>
              <a:gd name="connsiteY5918" fmla="*/ 1558160 h 2774678"/>
              <a:gd name="connsiteX5919" fmla="*/ 2449657 w 4297871"/>
              <a:gd name="connsiteY5919" fmla="*/ 1558160 h 2774678"/>
              <a:gd name="connsiteX5920" fmla="*/ 2450727 w 4297871"/>
              <a:gd name="connsiteY5920" fmla="*/ 1555775 h 2774678"/>
              <a:gd name="connsiteX5921" fmla="*/ 2489437 w 4297871"/>
              <a:gd name="connsiteY5921" fmla="*/ 1554133 h 2774678"/>
              <a:gd name="connsiteX5922" fmla="*/ 2494246 w 4297871"/>
              <a:gd name="connsiteY5922" fmla="*/ 1571331 h 2774678"/>
              <a:gd name="connsiteX5923" fmla="*/ 2494279 w 4297871"/>
              <a:gd name="connsiteY5923" fmla="*/ 1571340 h 2774678"/>
              <a:gd name="connsiteX5924" fmla="*/ 2494274 w 4297871"/>
              <a:gd name="connsiteY5924" fmla="*/ 1571344 h 2774678"/>
              <a:gd name="connsiteX5925" fmla="*/ 2494247 w 4297871"/>
              <a:gd name="connsiteY5925" fmla="*/ 1571337 h 2774678"/>
              <a:gd name="connsiteX5926" fmla="*/ 2491989 w 4297871"/>
              <a:gd name="connsiteY5926" fmla="*/ 1573469 h 2774678"/>
              <a:gd name="connsiteX5927" fmla="*/ 2468034 w 4297871"/>
              <a:gd name="connsiteY5927" fmla="*/ 1580502 h 2774678"/>
              <a:gd name="connsiteX5928" fmla="*/ 2479968 w 4297871"/>
              <a:gd name="connsiteY5928" fmla="*/ 1594398 h 2774678"/>
              <a:gd name="connsiteX5929" fmla="*/ 2476004 w 4297871"/>
              <a:gd name="connsiteY5929" fmla="*/ 1596742 h 2774678"/>
              <a:gd name="connsiteX5930" fmla="*/ 2474044 w 4297871"/>
              <a:gd name="connsiteY5930" fmla="*/ 1601346 h 2774678"/>
              <a:gd name="connsiteX5931" fmla="*/ 2464922 w 4297871"/>
              <a:gd name="connsiteY5931" fmla="*/ 1603263 h 2774678"/>
              <a:gd name="connsiteX5932" fmla="*/ 2462065 w 4297871"/>
              <a:gd name="connsiteY5932" fmla="*/ 1608208 h 2774678"/>
              <a:gd name="connsiteX5933" fmla="*/ 2456919 w 4297871"/>
              <a:gd name="connsiteY5933" fmla="*/ 1612377 h 2774678"/>
              <a:gd name="connsiteX5934" fmla="*/ 2443647 w 4297871"/>
              <a:gd name="connsiteY5934" fmla="*/ 1610207 h 2774678"/>
              <a:gd name="connsiteX5935" fmla="*/ 2443264 w 4297871"/>
              <a:gd name="connsiteY5935" fmla="*/ 1608246 h 2774678"/>
              <a:gd name="connsiteX5936" fmla="*/ 2449231 w 4297871"/>
              <a:gd name="connsiteY5936" fmla="*/ 1586209 h 2774678"/>
              <a:gd name="connsiteX5937" fmla="*/ 2448933 w 4297871"/>
              <a:gd name="connsiteY5937" fmla="*/ 1580796 h 2774678"/>
              <a:gd name="connsiteX5938" fmla="*/ 2450680 w 4297871"/>
              <a:gd name="connsiteY5938" fmla="*/ 1576704 h 2774678"/>
              <a:gd name="connsiteX5939" fmla="*/ 2450680 w 4297871"/>
              <a:gd name="connsiteY5939" fmla="*/ 1576619 h 2774678"/>
              <a:gd name="connsiteX5940" fmla="*/ 2448931 w 4297871"/>
              <a:gd name="connsiteY5940" fmla="*/ 1580711 h 2774678"/>
              <a:gd name="connsiteX5941" fmla="*/ 2448805 w 4297871"/>
              <a:gd name="connsiteY5941" fmla="*/ 1580753 h 2774678"/>
              <a:gd name="connsiteX5942" fmla="*/ 2448803 w 4297871"/>
              <a:gd name="connsiteY5942" fmla="*/ 1580711 h 2774678"/>
              <a:gd name="connsiteX5943" fmla="*/ 2443312 w 4297871"/>
              <a:gd name="connsiteY5943" fmla="*/ 1582541 h 2774678"/>
              <a:gd name="connsiteX5944" fmla="*/ 2443816 w 4297871"/>
              <a:gd name="connsiteY5944" fmla="*/ 1578920 h 2774678"/>
              <a:gd name="connsiteX5945" fmla="*/ 2446885 w 4297871"/>
              <a:gd name="connsiteY5945" fmla="*/ 1577002 h 2774678"/>
              <a:gd name="connsiteX5946" fmla="*/ 2443903 w 4297871"/>
              <a:gd name="connsiteY5946" fmla="*/ 1575425 h 2774678"/>
              <a:gd name="connsiteX5947" fmla="*/ 2446402 w 4297871"/>
              <a:gd name="connsiteY5947" fmla="*/ 1566099 h 2774678"/>
              <a:gd name="connsiteX5948" fmla="*/ 2449478 w 4297871"/>
              <a:gd name="connsiteY5948" fmla="*/ 1567487 h 2774678"/>
              <a:gd name="connsiteX5949" fmla="*/ 2450680 w 4297871"/>
              <a:gd name="connsiteY5949" fmla="*/ 1568051 h 2774678"/>
              <a:gd name="connsiteX5950" fmla="*/ 2452769 w 4297871"/>
              <a:gd name="connsiteY5950" fmla="*/ 1563618 h 2774678"/>
              <a:gd name="connsiteX5951" fmla="*/ 2466067 w 4297871"/>
              <a:gd name="connsiteY5951" fmla="*/ 1569201 h 2774678"/>
              <a:gd name="connsiteX5952" fmla="*/ 2466069 w 4297871"/>
              <a:gd name="connsiteY5952" fmla="*/ 1569200 h 2774678"/>
              <a:gd name="connsiteX5953" fmla="*/ 2466070 w 4297871"/>
              <a:gd name="connsiteY5953" fmla="*/ 1569200 h 2774678"/>
              <a:gd name="connsiteX5954" fmla="*/ 2467053 w 4297871"/>
              <a:gd name="connsiteY5954" fmla="*/ 1568566 h 2774678"/>
              <a:gd name="connsiteX5955" fmla="*/ 3626206 w 4297871"/>
              <a:gd name="connsiteY5955" fmla="*/ 1539956 h 2774678"/>
              <a:gd name="connsiteX5956" fmla="*/ 3635029 w 4297871"/>
              <a:gd name="connsiteY5956" fmla="*/ 1543068 h 2774678"/>
              <a:gd name="connsiteX5957" fmla="*/ 3636565 w 4297871"/>
              <a:gd name="connsiteY5957" fmla="*/ 1547970 h 2774678"/>
              <a:gd name="connsiteX5958" fmla="*/ 3629830 w 4297871"/>
              <a:gd name="connsiteY5958" fmla="*/ 1556580 h 2774678"/>
              <a:gd name="connsiteX5959" fmla="*/ 3624928 w 4297871"/>
              <a:gd name="connsiteY5959" fmla="*/ 1552019 h 2774678"/>
              <a:gd name="connsiteX5960" fmla="*/ 3618790 w 4297871"/>
              <a:gd name="connsiteY5960" fmla="*/ 1555344 h 2774678"/>
              <a:gd name="connsiteX5961" fmla="*/ 3615635 w 4297871"/>
              <a:gd name="connsiteY5961" fmla="*/ 1563655 h 2774678"/>
              <a:gd name="connsiteX5962" fmla="*/ 3607835 w 4297871"/>
              <a:gd name="connsiteY5962" fmla="*/ 1559606 h 2774678"/>
              <a:gd name="connsiteX5963" fmla="*/ 3607920 w 4297871"/>
              <a:gd name="connsiteY5963" fmla="*/ 1552872 h 2774678"/>
              <a:gd name="connsiteX5964" fmla="*/ 3614527 w 4297871"/>
              <a:gd name="connsiteY5964" fmla="*/ 1544346 h 2774678"/>
              <a:gd name="connsiteX5965" fmla="*/ 3621305 w 4297871"/>
              <a:gd name="connsiteY5965" fmla="*/ 1546008 h 2774678"/>
              <a:gd name="connsiteX5966" fmla="*/ 2456050 w 4297871"/>
              <a:gd name="connsiteY5966" fmla="*/ 1535825 h 2774678"/>
              <a:gd name="connsiteX5967" fmla="*/ 2456125 w 4297871"/>
              <a:gd name="connsiteY5967" fmla="*/ 1535835 h 2774678"/>
              <a:gd name="connsiteX5968" fmla="*/ 2456137 w 4297871"/>
              <a:gd name="connsiteY5968" fmla="*/ 1535952 h 2774678"/>
              <a:gd name="connsiteX5969" fmla="*/ 2461463 w 4297871"/>
              <a:gd name="connsiteY5969" fmla="*/ 1536671 h 2774678"/>
              <a:gd name="connsiteX5970" fmla="*/ 2463382 w 4297871"/>
              <a:gd name="connsiteY5970" fmla="*/ 1542219 h 2774678"/>
              <a:gd name="connsiteX5971" fmla="*/ 2456860 w 4297871"/>
              <a:gd name="connsiteY5971" fmla="*/ 1547632 h 2774678"/>
              <a:gd name="connsiteX5972" fmla="*/ 2453962 w 4297871"/>
              <a:gd name="connsiteY5972" fmla="*/ 1555518 h 2774678"/>
              <a:gd name="connsiteX5973" fmla="*/ 2450766 w 4297871"/>
              <a:gd name="connsiteY5973" fmla="*/ 1555688 h 2774678"/>
              <a:gd name="connsiteX5974" fmla="*/ 2450727 w 4297871"/>
              <a:gd name="connsiteY5974" fmla="*/ 1555775 h 2774678"/>
              <a:gd name="connsiteX5975" fmla="*/ 2450722 w 4297871"/>
              <a:gd name="connsiteY5975" fmla="*/ 1555776 h 2774678"/>
              <a:gd name="connsiteX5976" fmla="*/ 2449653 w 4297871"/>
              <a:gd name="connsiteY5976" fmla="*/ 1558160 h 2774678"/>
              <a:gd name="connsiteX5977" fmla="*/ 2445650 w 4297871"/>
              <a:gd name="connsiteY5977" fmla="*/ 1558117 h 2774678"/>
              <a:gd name="connsiteX5978" fmla="*/ 2449912 w 4297871"/>
              <a:gd name="connsiteY5978" fmla="*/ 1546481 h 2774678"/>
              <a:gd name="connsiteX5979" fmla="*/ 2455837 w 4297871"/>
              <a:gd name="connsiteY5979" fmla="*/ 1536336 h 2774678"/>
              <a:gd name="connsiteX5980" fmla="*/ 2956153 w 4297871"/>
              <a:gd name="connsiteY5980" fmla="*/ 1523599 h 2774678"/>
              <a:gd name="connsiteX5981" fmla="*/ 2968983 w 4297871"/>
              <a:gd name="connsiteY5981" fmla="*/ 1540606 h 2774678"/>
              <a:gd name="connsiteX5982" fmla="*/ 2967789 w 4297871"/>
              <a:gd name="connsiteY5982" fmla="*/ 1552286 h 2774678"/>
              <a:gd name="connsiteX5983" fmla="*/ 2972521 w 4297871"/>
              <a:gd name="connsiteY5983" fmla="*/ 1559574 h 2774678"/>
              <a:gd name="connsiteX5984" fmla="*/ 2972141 w 4297871"/>
              <a:gd name="connsiteY5984" fmla="*/ 1566714 h 2774678"/>
              <a:gd name="connsiteX5985" fmla="*/ 2963625 w 4297871"/>
              <a:gd name="connsiteY5985" fmla="*/ 1564807 h 2774678"/>
              <a:gd name="connsiteX5986" fmla="*/ 2963640 w 4297871"/>
              <a:gd name="connsiteY5986" fmla="*/ 1564876 h 2774678"/>
              <a:gd name="connsiteX5987" fmla="*/ 2963571 w 4297871"/>
              <a:gd name="connsiteY5987" fmla="*/ 1564860 h 2774678"/>
              <a:gd name="connsiteX5988" fmla="*/ 2966937 w 4297871"/>
              <a:gd name="connsiteY5988" fmla="*/ 1580333 h 2774678"/>
              <a:gd name="connsiteX5989" fmla="*/ 2978702 w 4297871"/>
              <a:gd name="connsiteY5989" fmla="*/ 1589157 h 2774678"/>
              <a:gd name="connsiteX5990" fmla="*/ 2995278 w 4297871"/>
              <a:gd name="connsiteY5990" fmla="*/ 1598762 h 2774678"/>
              <a:gd name="connsiteX5991" fmla="*/ 2995241 w 4297871"/>
              <a:gd name="connsiteY5991" fmla="*/ 1598786 h 2774678"/>
              <a:gd name="connsiteX5992" fmla="*/ 2987654 w 4297871"/>
              <a:gd name="connsiteY5992" fmla="*/ 1605009 h 2774678"/>
              <a:gd name="connsiteX5993" fmla="*/ 2983008 w 4297871"/>
              <a:gd name="connsiteY5993" fmla="*/ 1617754 h 2774678"/>
              <a:gd name="connsiteX5994" fmla="*/ 2994602 w 4297871"/>
              <a:gd name="connsiteY5994" fmla="*/ 1622869 h 2774678"/>
              <a:gd name="connsiteX5995" fmla="*/ 3005855 w 4297871"/>
              <a:gd name="connsiteY5995" fmla="*/ 1629476 h 2774678"/>
              <a:gd name="connsiteX5996" fmla="*/ 3021456 w 4297871"/>
              <a:gd name="connsiteY5996" fmla="*/ 1637021 h 2774678"/>
              <a:gd name="connsiteX5997" fmla="*/ 3037823 w 4297871"/>
              <a:gd name="connsiteY5997" fmla="*/ 1638768 h 2774678"/>
              <a:gd name="connsiteX5998" fmla="*/ 3044729 w 4297871"/>
              <a:gd name="connsiteY5998" fmla="*/ 1645545 h 2774678"/>
              <a:gd name="connsiteX5999" fmla="*/ 3053978 w 4297871"/>
              <a:gd name="connsiteY5999" fmla="*/ 1646824 h 2774678"/>
              <a:gd name="connsiteX6000" fmla="*/ 3068343 w 4297871"/>
              <a:gd name="connsiteY6000" fmla="*/ 1649936 h 2774678"/>
              <a:gd name="connsiteX6001" fmla="*/ 3068405 w 4297871"/>
              <a:gd name="connsiteY6001" fmla="*/ 1649934 h 2774678"/>
              <a:gd name="connsiteX6002" fmla="*/ 3068427 w 4297871"/>
              <a:gd name="connsiteY6002" fmla="*/ 1649940 h 2774678"/>
              <a:gd name="connsiteX6003" fmla="*/ 3078403 w 4297871"/>
              <a:gd name="connsiteY6003" fmla="*/ 1649727 h 2774678"/>
              <a:gd name="connsiteX6004" fmla="*/ 3079766 w 4297871"/>
              <a:gd name="connsiteY6004" fmla="*/ 1644483 h 2774678"/>
              <a:gd name="connsiteX6005" fmla="*/ 3078188 w 4297871"/>
              <a:gd name="connsiteY6005" fmla="*/ 1636001 h 2774678"/>
              <a:gd name="connsiteX6006" fmla="*/ 3079127 w 4297871"/>
              <a:gd name="connsiteY6006" fmla="*/ 1630204 h 2774678"/>
              <a:gd name="connsiteX6007" fmla="*/ 3086415 w 4297871"/>
              <a:gd name="connsiteY6007" fmla="*/ 1627391 h 2774678"/>
              <a:gd name="connsiteX6008" fmla="*/ 3087416 w 4297871"/>
              <a:gd name="connsiteY6008" fmla="*/ 1637733 h 2774678"/>
              <a:gd name="connsiteX6009" fmla="*/ 3087272 w 4297871"/>
              <a:gd name="connsiteY6009" fmla="*/ 1637916 h 2774678"/>
              <a:gd name="connsiteX6010" fmla="*/ 3087528 w 4297871"/>
              <a:gd name="connsiteY6010" fmla="*/ 1640601 h 2774678"/>
              <a:gd name="connsiteX6011" fmla="*/ 3098397 w 4297871"/>
              <a:gd name="connsiteY6011" fmla="*/ 1645674 h 2774678"/>
              <a:gd name="connsiteX6012" fmla="*/ 3098440 w 4297871"/>
              <a:gd name="connsiteY6012" fmla="*/ 1645662 h 2774678"/>
              <a:gd name="connsiteX6013" fmla="*/ 3098563 w 4297871"/>
              <a:gd name="connsiteY6013" fmla="*/ 1645720 h 2774678"/>
              <a:gd name="connsiteX6014" fmla="*/ 3106066 w 4297871"/>
              <a:gd name="connsiteY6014" fmla="*/ 1643631 h 2774678"/>
              <a:gd name="connsiteX6015" fmla="*/ 3116168 w 4297871"/>
              <a:gd name="connsiteY6015" fmla="*/ 1644526 h 2774678"/>
              <a:gd name="connsiteX6016" fmla="*/ 3125929 w 4297871"/>
              <a:gd name="connsiteY6016" fmla="*/ 1644142 h 2774678"/>
              <a:gd name="connsiteX6017" fmla="*/ 3126781 w 4297871"/>
              <a:gd name="connsiteY6017" fmla="*/ 1635959 h 2774678"/>
              <a:gd name="connsiteX6018" fmla="*/ 3121922 w 4297871"/>
              <a:gd name="connsiteY6018" fmla="*/ 1631653 h 2774678"/>
              <a:gd name="connsiteX6019" fmla="*/ 3131554 w 4297871"/>
              <a:gd name="connsiteY6019" fmla="*/ 1629991 h 2774678"/>
              <a:gd name="connsiteX6020" fmla="*/ 3142425 w 4297871"/>
              <a:gd name="connsiteY6020" fmla="*/ 1619931 h 2774678"/>
              <a:gd name="connsiteX6021" fmla="*/ 3156193 w 4297871"/>
              <a:gd name="connsiteY6021" fmla="*/ 1611279 h 2774678"/>
              <a:gd name="connsiteX6022" fmla="*/ 3166209 w 4297871"/>
              <a:gd name="connsiteY6022" fmla="*/ 1614646 h 2774678"/>
              <a:gd name="connsiteX6023" fmla="*/ 3174734 w 4297871"/>
              <a:gd name="connsiteY6023" fmla="*/ 1608892 h 2774678"/>
              <a:gd name="connsiteX6024" fmla="*/ 3180285 w 4297871"/>
              <a:gd name="connsiteY6024" fmla="*/ 1617282 h 2774678"/>
              <a:gd name="connsiteX6025" fmla="*/ 3176238 w 4297871"/>
              <a:gd name="connsiteY6025" fmla="*/ 1622948 h 2774678"/>
              <a:gd name="connsiteX6026" fmla="*/ 3176326 w 4297871"/>
              <a:gd name="connsiteY6026" fmla="*/ 1622961 h 2774678"/>
              <a:gd name="connsiteX6027" fmla="*/ 3176269 w 4297871"/>
              <a:gd name="connsiteY6027" fmla="*/ 1623043 h 2774678"/>
              <a:gd name="connsiteX6028" fmla="*/ 3189142 w 4297871"/>
              <a:gd name="connsiteY6028" fmla="*/ 1625046 h 2774678"/>
              <a:gd name="connsiteX6029" fmla="*/ 3189146 w 4297871"/>
              <a:gd name="connsiteY6029" fmla="*/ 1625073 h 2774678"/>
              <a:gd name="connsiteX6030" fmla="*/ 3189021 w 4297871"/>
              <a:gd name="connsiteY6030" fmla="*/ 1625091 h 2774678"/>
              <a:gd name="connsiteX6031" fmla="*/ 3189916 w 4297871"/>
              <a:gd name="connsiteY6031" fmla="*/ 1630206 h 2774678"/>
              <a:gd name="connsiteX6032" fmla="*/ 3185739 w 4297871"/>
              <a:gd name="connsiteY6032" fmla="*/ 1632678 h 2774678"/>
              <a:gd name="connsiteX6033" fmla="*/ 3186709 w 4297871"/>
              <a:gd name="connsiteY6033" fmla="*/ 1640823 h 2774678"/>
              <a:gd name="connsiteX6034" fmla="*/ 3178314 w 4297871"/>
              <a:gd name="connsiteY6034" fmla="*/ 1638431 h 2774678"/>
              <a:gd name="connsiteX6035" fmla="*/ 3178225 w 4297871"/>
              <a:gd name="connsiteY6035" fmla="*/ 1638484 h 2774678"/>
              <a:gd name="connsiteX6036" fmla="*/ 3178195 w 4297871"/>
              <a:gd name="connsiteY6036" fmla="*/ 1638475 h 2774678"/>
              <a:gd name="connsiteX6037" fmla="*/ 3162721 w 4297871"/>
              <a:gd name="connsiteY6037" fmla="*/ 1647682 h 2774678"/>
              <a:gd name="connsiteX6038" fmla="*/ 3163105 w 4297871"/>
              <a:gd name="connsiteY6038" fmla="*/ 1655270 h 2774678"/>
              <a:gd name="connsiteX6039" fmla="*/ 3156498 w 4297871"/>
              <a:gd name="connsiteY6039" fmla="*/ 1666309 h 2774678"/>
              <a:gd name="connsiteX6040" fmla="*/ 3155902 w 4297871"/>
              <a:gd name="connsiteY6040" fmla="*/ 1672703 h 2774678"/>
              <a:gd name="connsiteX6041" fmla="*/ 3150609 w 4297871"/>
              <a:gd name="connsiteY6041" fmla="*/ 1683373 h 2774678"/>
              <a:gd name="connsiteX6042" fmla="*/ 3141359 w 4297871"/>
              <a:gd name="connsiteY6042" fmla="*/ 1680417 h 2774678"/>
              <a:gd name="connsiteX6043" fmla="*/ 3141356 w 4297871"/>
              <a:gd name="connsiteY6043" fmla="*/ 1680498 h 2774678"/>
              <a:gd name="connsiteX6044" fmla="*/ 3141237 w 4297871"/>
              <a:gd name="connsiteY6044" fmla="*/ 1680461 h 2774678"/>
              <a:gd name="connsiteX6045" fmla="*/ 3140769 w 4297871"/>
              <a:gd name="connsiteY6045" fmla="*/ 1693887 h 2774678"/>
              <a:gd name="connsiteX6046" fmla="*/ 3138085 w 4297871"/>
              <a:gd name="connsiteY6046" fmla="*/ 1698278 h 2774678"/>
              <a:gd name="connsiteX6047" fmla="*/ 3139362 w 4297871"/>
              <a:gd name="connsiteY6047" fmla="*/ 1703734 h 2774678"/>
              <a:gd name="connsiteX6048" fmla="*/ 3133597 w 4297871"/>
              <a:gd name="connsiteY6048" fmla="*/ 1706701 h 2774678"/>
              <a:gd name="connsiteX6049" fmla="*/ 3127749 w 4297871"/>
              <a:gd name="connsiteY6049" fmla="*/ 1687739 h 2774678"/>
              <a:gd name="connsiteX6050" fmla="*/ 3127254 w 4297871"/>
              <a:gd name="connsiteY6050" fmla="*/ 1686085 h 2774678"/>
              <a:gd name="connsiteX6051" fmla="*/ 3123972 w 4297871"/>
              <a:gd name="connsiteY6051" fmla="*/ 1686127 h 2774678"/>
              <a:gd name="connsiteX6052" fmla="*/ 3122011 w 4297871"/>
              <a:gd name="connsiteY6052" fmla="*/ 1694397 h 2774678"/>
              <a:gd name="connsiteX6053" fmla="*/ 3115529 w 4297871"/>
              <a:gd name="connsiteY6053" fmla="*/ 1687788 h 2774678"/>
              <a:gd name="connsiteX6054" fmla="*/ 3119194 w 4297871"/>
              <a:gd name="connsiteY6054" fmla="*/ 1680501 h 2774678"/>
              <a:gd name="connsiteX6055" fmla="*/ 3124522 w 4297871"/>
              <a:gd name="connsiteY6055" fmla="*/ 1679734 h 2774678"/>
              <a:gd name="connsiteX6056" fmla="*/ 3130020 w 4297871"/>
              <a:gd name="connsiteY6056" fmla="*/ 1668695 h 2774678"/>
              <a:gd name="connsiteX6057" fmla="*/ 3129914 w 4297871"/>
              <a:gd name="connsiteY6057" fmla="*/ 1668660 h 2774678"/>
              <a:gd name="connsiteX6058" fmla="*/ 3129982 w 4297871"/>
              <a:gd name="connsiteY6058" fmla="*/ 1668523 h 2774678"/>
              <a:gd name="connsiteX6059" fmla="*/ 3123077 w 4297871"/>
              <a:gd name="connsiteY6059" fmla="*/ 1666264 h 2774678"/>
              <a:gd name="connsiteX6060" fmla="*/ 3111994 w 4297871"/>
              <a:gd name="connsiteY6060" fmla="*/ 1666477 h 2774678"/>
              <a:gd name="connsiteX6061" fmla="*/ 3100632 w 4297871"/>
              <a:gd name="connsiteY6061" fmla="*/ 1664690 h 2774678"/>
              <a:gd name="connsiteX6062" fmla="*/ 3099587 w 4297871"/>
              <a:gd name="connsiteY6062" fmla="*/ 1655694 h 2774678"/>
              <a:gd name="connsiteX6063" fmla="*/ 3099567 w 4297871"/>
              <a:gd name="connsiteY6063" fmla="*/ 1655691 h 2774678"/>
              <a:gd name="connsiteX6064" fmla="*/ 3099548 w 4297871"/>
              <a:gd name="connsiteY6064" fmla="*/ 1655523 h 2774678"/>
              <a:gd name="connsiteX6065" fmla="*/ 3093837 w 4297871"/>
              <a:gd name="connsiteY6065" fmla="*/ 1654884 h 2774678"/>
              <a:gd name="connsiteX6066" fmla="*/ 3084373 w 4297871"/>
              <a:gd name="connsiteY6066" fmla="*/ 1649172 h 2774678"/>
              <a:gd name="connsiteX6067" fmla="*/ 3080154 w 4297871"/>
              <a:gd name="connsiteY6067" fmla="*/ 1658166 h 2774678"/>
              <a:gd name="connsiteX6068" fmla="*/ 3080240 w 4297871"/>
              <a:gd name="connsiteY6068" fmla="*/ 1658235 h 2774678"/>
              <a:gd name="connsiteX6069" fmla="*/ 3080191 w 4297871"/>
              <a:gd name="connsiteY6069" fmla="*/ 1658337 h 2774678"/>
              <a:gd name="connsiteX6070" fmla="*/ 3088668 w 4297871"/>
              <a:gd name="connsiteY6070" fmla="*/ 1665219 h 2774678"/>
              <a:gd name="connsiteX6071" fmla="*/ 3081305 w 4297871"/>
              <a:gd name="connsiteY6071" fmla="*/ 1670058 h 2774678"/>
              <a:gd name="connsiteX6072" fmla="*/ 3078662 w 4297871"/>
              <a:gd name="connsiteY6072" fmla="*/ 1674832 h 2774678"/>
              <a:gd name="connsiteX6073" fmla="*/ 3078767 w 4297871"/>
              <a:gd name="connsiteY6073" fmla="*/ 1674882 h 2774678"/>
              <a:gd name="connsiteX6074" fmla="*/ 3078700 w 4297871"/>
              <a:gd name="connsiteY6074" fmla="*/ 1675003 h 2774678"/>
              <a:gd name="connsiteX6075" fmla="*/ 3085958 w 4297871"/>
              <a:gd name="connsiteY6075" fmla="*/ 1678463 h 2774678"/>
              <a:gd name="connsiteX6076" fmla="*/ 3083947 w 4297871"/>
              <a:gd name="connsiteY6076" fmla="*/ 1686170 h 2774678"/>
              <a:gd name="connsiteX6077" fmla="*/ 3083998 w 4297871"/>
              <a:gd name="connsiteY6077" fmla="*/ 1686291 h 2774678"/>
              <a:gd name="connsiteX6078" fmla="*/ 3083986 w 4297871"/>
              <a:gd name="connsiteY6078" fmla="*/ 1686341 h 2774678"/>
              <a:gd name="connsiteX6079" fmla="*/ 3088106 w 4297871"/>
              <a:gd name="connsiteY6079" fmla="*/ 1696026 h 2774678"/>
              <a:gd name="connsiteX6080" fmla="*/ 3089958 w 4297871"/>
              <a:gd name="connsiteY6080" fmla="*/ 1706460 h 2774678"/>
              <a:gd name="connsiteX6081" fmla="*/ 3089966 w 4297871"/>
              <a:gd name="connsiteY6081" fmla="*/ 1706462 h 2774678"/>
              <a:gd name="connsiteX6082" fmla="*/ 3089996 w 4297871"/>
              <a:gd name="connsiteY6082" fmla="*/ 1706631 h 2774678"/>
              <a:gd name="connsiteX6083" fmla="*/ 3088291 w 4297871"/>
              <a:gd name="connsiteY6083" fmla="*/ 1711320 h 2774678"/>
              <a:gd name="connsiteX6084" fmla="*/ 3080149 w 4297871"/>
              <a:gd name="connsiteY6084" fmla="*/ 1711149 h 2774678"/>
              <a:gd name="connsiteX6085" fmla="*/ 3065401 w 4297871"/>
              <a:gd name="connsiteY6085" fmla="*/ 1713792 h 2774678"/>
              <a:gd name="connsiteX6086" fmla="*/ 3066084 w 4297871"/>
              <a:gd name="connsiteY6086" fmla="*/ 1723382 h 2774678"/>
              <a:gd name="connsiteX6087" fmla="*/ 3059689 w 4297871"/>
              <a:gd name="connsiteY6087" fmla="*/ 1730884 h 2774678"/>
              <a:gd name="connsiteX6088" fmla="*/ 3042511 w 4297871"/>
              <a:gd name="connsiteY6088" fmla="*/ 1739367 h 2774678"/>
              <a:gd name="connsiteX6089" fmla="*/ 3029127 w 4297871"/>
              <a:gd name="connsiteY6089" fmla="*/ 1754158 h 2774678"/>
              <a:gd name="connsiteX6090" fmla="*/ 3020134 w 4297871"/>
              <a:gd name="connsiteY6090" fmla="*/ 1762043 h 2774678"/>
              <a:gd name="connsiteX6091" fmla="*/ 3008241 w 4297871"/>
              <a:gd name="connsiteY6091" fmla="*/ 1770184 h 2774678"/>
              <a:gd name="connsiteX6092" fmla="*/ 3008241 w 4297871"/>
              <a:gd name="connsiteY6092" fmla="*/ 1775896 h 2774678"/>
              <a:gd name="connsiteX6093" fmla="*/ 3002274 w 4297871"/>
              <a:gd name="connsiteY6093" fmla="*/ 1778965 h 2774678"/>
              <a:gd name="connsiteX6094" fmla="*/ 2991489 w 4297871"/>
              <a:gd name="connsiteY6094" fmla="*/ 1783399 h 2774678"/>
              <a:gd name="connsiteX6095" fmla="*/ 2985906 w 4297871"/>
              <a:gd name="connsiteY6095" fmla="*/ 1784038 h 2774678"/>
              <a:gd name="connsiteX6096" fmla="*/ 2982325 w 4297871"/>
              <a:gd name="connsiteY6096" fmla="*/ 1793416 h 2774678"/>
              <a:gd name="connsiteX6097" fmla="*/ 2984797 w 4297871"/>
              <a:gd name="connsiteY6097" fmla="*/ 1809357 h 2774678"/>
              <a:gd name="connsiteX6098" fmla="*/ 2985437 w 4297871"/>
              <a:gd name="connsiteY6098" fmla="*/ 1819502 h 2774678"/>
              <a:gd name="connsiteX6099" fmla="*/ 2980365 w 4297871"/>
              <a:gd name="connsiteY6099" fmla="*/ 1831053 h 2774678"/>
              <a:gd name="connsiteX6100" fmla="*/ 2980322 w 4297871"/>
              <a:gd name="connsiteY6100" fmla="*/ 1851641 h 2774678"/>
              <a:gd name="connsiteX6101" fmla="*/ 2974141 w 4297871"/>
              <a:gd name="connsiteY6101" fmla="*/ 1852238 h 2774678"/>
              <a:gd name="connsiteX6102" fmla="*/ 2968685 w 4297871"/>
              <a:gd name="connsiteY6102" fmla="*/ 1861445 h 2774678"/>
              <a:gd name="connsiteX6103" fmla="*/ 2972309 w 4297871"/>
              <a:gd name="connsiteY6103" fmla="*/ 1865409 h 2774678"/>
              <a:gd name="connsiteX6104" fmla="*/ 2961396 w 4297871"/>
              <a:gd name="connsiteY6104" fmla="*/ 1868819 h 2774678"/>
              <a:gd name="connsiteX6105" fmla="*/ 2957390 w 4297871"/>
              <a:gd name="connsiteY6105" fmla="*/ 1877003 h 2774678"/>
              <a:gd name="connsiteX6106" fmla="*/ 2952573 w 4297871"/>
              <a:gd name="connsiteY6106" fmla="*/ 1880456 h 2774678"/>
              <a:gd name="connsiteX6107" fmla="*/ 2941277 w 4297871"/>
              <a:gd name="connsiteY6107" fmla="*/ 1869245 h 2774678"/>
              <a:gd name="connsiteX6108" fmla="*/ 2935736 w 4297871"/>
              <a:gd name="connsiteY6108" fmla="*/ 1852366 h 2774678"/>
              <a:gd name="connsiteX6109" fmla="*/ 2931132 w 4297871"/>
              <a:gd name="connsiteY6109" fmla="*/ 1840175 h 2774678"/>
              <a:gd name="connsiteX6110" fmla="*/ 2926956 w 4297871"/>
              <a:gd name="connsiteY6110" fmla="*/ 1834420 h 2774678"/>
              <a:gd name="connsiteX6111" fmla="*/ 2920605 w 4297871"/>
              <a:gd name="connsiteY6111" fmla="*/ 1822741 h 2774678"/>
              <a:gd name="connsiteX6112" fmla="*/ 2917620 w 4297871"/>
              <a:gd name="connsiteY6112" fmla="*/ 1807482 h 2774678"/>
              <a:gd name="connsiteX6113" fmla="*/ 2915575 w 4297871"/>
              <a:gd name="connsiteY6113" fmla="*/ 1799809 h 2774678"/>
              <a:gd name="connsiteX6114" fmla="*/ 2904706 w 4297871"/>
              <a:gd name="connsiteY6114" fmla="*/ 1782887 h 2774678"/>
              <a:gd name="connsiteX6115" fmla="*/ 2899761 w 4297871"/>
              <a:gd name="connsiteY6115" fmla="*/ 1758804 h 2774678"/>
              <a:gd name="connsiteX6116" fmla="*/ 2896180 w 4297871"/>
              <a:gd name="connsiteY6116" fmla="*/ 1742777 h 2774678"/>
              <a:gd name="connsiteX6117" fmla="*/ 2896223 w 4297871"/>
              <a:gd name="connsiteY6117" fmla="*/ 1727474 h 2774678"/>
              <a:gd name="connsiteX6118" fmla="*/ 2893921 w 4297871"/>
              <a:gd name="connsiteY6118" fmla="*/ 1715582 h 2774678"/>
              <a:gd name="connsiteX6119" fmla="*/ 2876530 w 4297871"/>
              <a:gd name="connsiteY6119" fmla="*/ 1723212 h 2774678"/>
              <a:gd name="connsiteX6120" fmla="*/ 2868091 w 4297871"/>
              <a:gd name="connsiteY6120" fmla="*/ 1721677 h 2774678"/>
              <a:gd name="connsiteX6121" fmla="*/ 2852489 w 4297871"/>
              <a:gd name="connsiteY6121" fmla="*/ 1706205 h 2774678"/>
              <a:gd name="connsiteX6122" fmla="*/ 2858244 w 4297871"/>
              <a:gd name="connsiteY6122" fmla="*/ 1701558 h 2774678"/>
              <a:gd name="connsiteX6123" fmla="*/ 2854706 w 4297871"/>
              <a:gd name="connsiteY6123" fmla="*/ 1696486 h 2774678"/>
              <a:gd name="connsiteX6124" fmla="*/ 2840683 w 4297871"/>
              <a:gd name="connsiteY6124" fmla="*/ 1685532 h 2774678"/>
              <a:gd name="connsiteX6125" fmla="*/ 2848654 w 4297871"/>
              <a:gd name="connsiteY6125" fmla="*/ 1676836 h 2774678"/>
              <a:gd name="connsiteX6126" fmla="*/ 2874953 w 4297871"/>
              <a:gd name="connsiteY6126" fmla="*/ 1676878 h 2774678"/>
              <a:gd name="connsiteX6127" fmla="*/ 2872567 w 4297871"/>
              <a:gd name="connsiteY6127" fmla="*/ 1665626 h 2774678"/>
              <a:gd name="connsiteX6128" fmla="*/ 2865832 w 4297871"/>
              <a:gd name="connsiteY6128" fmla="*/ 1658934 h 2774678"/>
              <a:gd name="connsiteX6129" fmla="*/ 2864467 w 4297871"/>
              <a:gd name="connsiteY6129" fmla="*/ 1648746 h 2774678"/>
              <a:gd name="connsiteX6130" fmla="*/ 2864377 w 4297871"/>
              <a:gd name="connsiteY6130" fmla="*/ 1648677 h 2774678"/>
              <a:gd name="connsiteX6131" fmla="*/ 2864374 w 4297871"/>
              <a:gd name="connsiteY6131" fmla="*/ 1648655 h 2774678"/>
              <a:gd name="connsiteX6132" fmla="*/ 2856678 w 4297871"/>
              <a:gd name="connsiteY6132" fmla="*/ 1642767 h 2774678"/>
              <a:gd name="connsiteX6133" fmla="*/ 2869838 w 4297871"/>
              <a:gd name="connsiteY6133" fmla="*/ 1628755 h 2774678"/>
              <a:gd name="connsiteX6134" fmla="*/ 2883734 w 4297871"/>
              <a:gd name="connsiteY6134" fmla="*/ 1629777 h 2774678"/>
              <a:gd name="connsiteX6135" fmla="*/ 2896223 w 4297871"/>
              <a:gd name="connsiteY6135" fmla="*/ 1615584 h 2774678"/>
              <a:gd name="connsiteX6136" fmla="*/ 2903725 w 4297871"/>
              <a:gd name="connsiteY6136" fmla="*/ 1601730 h 2774678"/>
              <a:gd name="connsiteX6137" fmla="*/ 2915319 w 4297871"/>
              <a:gd name="connsiteY6137" fmla="*/ 1587877 h 2774678"/>
              <a:gd name="connsiteX6138" fmla="*/ 2915149 w 4297871"/>
              <a:gd name="connsiteY6138" fmla="*/ 1577946 h 2774678"/>
              <a:gd name="connsiteX6139" fmla="*/ 2925336 w 4297871"/>
              <a:gd name="connsiteY6139" fmla="*/ 1569847 h 2774678"/>
              <a:gd name="connsiteX6140" fmla="*/ 2925227 w 4297871"/>
              <a:gd name="connsiteY6140" fmla="*/ 1569769 h 2774678"/>
              <a:gd name="connsiteX6141" fmla="*/ 2925243 w 4297871"/>
              <a:gd name="connsiteY6141" fmla="*/ 1569756 h 2774678"/>
              <a:gd name="connsiteX6142" fmla="*/ 2915688 w 4297871"/>
              <a:gd name="connsiteY6142" fmla="*/ 1562865 h 2774678"/>
              <a:gd name="connsiteX6143" fmla="*/ 2911568 w 4297871"/>
              <a:gd name="connsiteY6143" fmla="*/ 1553309 h 2774678"/>
              <a:gd name="connsiteX6144" fmla="*/ 2907348 w 4297871"/>
              <a:gd name="connsiteY6144" fmla="*/ 1540734 h 2774678"/>
              <a:gd name="connsiteX6145" fmla="*/ 2913187 w 4297871"/>
              <a:gd name="connsiteY6145" fmla="*/ 1534511 h 2774678"/>
              <a:gd name="connsiteX6146" fmla="*/ 2931303 w 4297871"/>
              <a:gd name="connsiteY6146" fmla="*/ 1538049 h 2774678"/>
              <a:gd name="connsiteX6147" fmla="*/ 2944645 w 4297871"/>
              <a:gd name="connsiteY6147" fmla="*/ 1535918 h 2774678"/>
              <a:gd name="connsiteX6148" fmla="*/ 2439042 w 4297871"/>
              <a:gd name="connsiteY6148" fmla="*/ 1520991 h 2774678"/>
              <a:gd name="connsiteX6149" fmla="*/ 2430985 w 4297871"/>
              <a:gd name="connsiteY6149" fmla="*/ 1527214 h 2774678"/>
              <a:gd name="connsiteX6150" fmla="*/ 2431838 w 4297871"/>
              <a:gd name="connsiteY6150" fmla="*/ 1529985 h 2774678"/>
              <a:gd name="connsiteX6151" fmla="*/ 2432221 w 4297871"/>
              <a:gd name="connsiteY6151" fmla="*/ 1531135 h 2774678"/>
              <a:gd name="connsiteX6152" fmla="*/ 2419989 w 4297871"/>
              <a:gd name="connsiteY6152" fmla="*/ 1537017 h 2774678"/>
              <a:gd name="connsiteX6153" fmla="*/ 2414149 w 4297871"/>
              <a:gd name="connsiteY6153" fmla="*/ 1535142 h 2774678"/>
              <a:gd name="connsiteX6154" fmla="*/ 2411334 w 4297871"/>
              <a:gd name="connsiteY6154" fmla="*/ 1529302 h 2774678"/>
              <a:gd name="connsiteX6155" fmla="*/ 2417004 w 4297871"/>
              <a:gd name="connsiteY6155" fmla="*/ 1528749 h 2774678"/>
              <a:gd name="connsiteX6156" fmla="*/ 2417857 w 4297871"/>
              <a:gd name="connsiteY6156" fmla="*/ 1528663 h 2774678"/>
              <a:gd name="connsiteX6157" fmla="*/ 2419562 w 4297871"/>
              <a:gd name="connsiteY6157" fmla="*/ 1525125 h 2774678"/>
              <a:gd name="connsiteX6158" fmla="*/ 2428172 w 4297871"/>
              <a:gd name="connsiteY6158" fmla="*/ 1525338 h 2774678"/>
              <a:gd name="connsiteX6159" fmla="*/ 2309072 w 4297871"/>
              <a:gd name="connsiteY6159" fmla="*/ 1520476 h 2774678"/>
              <a:gd name="connsiteX6160" fmla="*/ 2315593 w 4297871"/>
              <a:gd name="connsiteY6160" fmla="*/ 1525421 h 2774678"/>
              <a:gd name="connsiteX6161" fmla="*/ 2324887 w 4297871"/>
              <a:gd name="connsiteY6161" fmla="*/ 1524568 h 2774678"/>
              <a:gd name="connsiteX6162" fmla="*/ 2333795 w 4297871"/>
              <a:gd name="connsiteY6162" fmla="*/ 1525591 h 2774678"/>
              <a:gd name="connsiteX6163" fmla="*/ 2333496 w 4297871"/>
              <a:gd name="connsiteY6163" fmla="*/ 1528149 h 2774678"/>
              <a:gd name="connsiteX6164" fmla="*/ 2340018 w 4297871"/>
              <a:gd name="connsiteY6164" fmla="*/ 1526401 h 2774678"/>
              <a:gd name="connsiteX6165" fmla="*/ 2338527 w 4297871"/>
              <a:gd name="connsiteY6165" fmla="*/ 1530706 h 2774678"/>
              <a:gd name="connsiteX6166" fmla="*/ 2321306 w 4297871"/>
              <a:gd name="connsiteY6166" fmla="*/ 1531942 h 2774678"/>
              <a:gd name="connsiteX6167" fmla="*/ 2321433 w 4297871"/>
              <a:gd name="connsiteY6167" fmla="*/ 1529556 h 2774678"/>
              <a:gd name="connsiteX6168" fmla="*/ 2306855 w 4297871"/>
              <a:gd name="connsiteY6168" fmla="*/ 1526700 h 2774678"/>
              <a:gd name="connsiteX6169" fmla="*/ 1954935 w 4297871"/>
              <a:gd name="connsiteY6169" fmla="*/ 1519629 h 2774678"/>
              <a:gd name="connsiteX6170" fmla="*/ 1963716 w 4297871"/>
              <a:gd name="connsiteY6170" fmla="*/ 1519714 h 2774678"/>
              <a:gd name="connsiteX6171" fmla="*/ 1970919 w 4297871"/>
              <a:gd name="connsiteY6171" fmla="*/ 1525937 h 2774678"/>
              <a:gd name="connsiteX6172" fmla="*/ 1982300 w 4297871"/>
              <a:gd name="connsiteY6172" fmla="*/ 1524914 h 2774678"/>
              <a:gd name="connsiteX6173" fmla="*/ 1994661 w 4297871"/>
              <a:gd name="connsiteY6173" fmla="*/ 1528154 h 2774678"/>
              <a:gd name="connsiteX6174" fmla="*/ 1999861 w 4297871"/>
              <a:gd name="connsiteY6174" fmla="*/ 1528324 h 2774678"/>
              <a:gd name="connsiteX6175" fmla="*/ 1999869 w 4297871"/>
              <a:gd name="connsiteY6175" fmla="*/ 1528341 h 2774678"/>
              <a:gd name="connsiteX6176" fmla="*/ 1999827 w 4297871"/>
              <a:gd name="connsiteY6176" fmla="*/ 1528369 h 2774678"/>
              <a:gd name="connsiteX6177" fmla="*/ 2004346 w 4297871"/>
              <a:gd name="connsiteY6177" fmla="*/ 1537662 h 2774678"/>
              <a:gd name="connsiteX6178" fmla="*/ 2005070 w 4297871"/>
              <a:gd name="connsiteY6178" fmla="*/ 1546400 h 2774678"/>
              <a:gd name="connsiteX6179" fmla="*/ 2009205 w 4297871"/>
              <a:gd name="connsiteY6179" fmla="*/ 1561446 h 2774678"/>
              <a:gd name="connsiteX6180" fmla="*/ 2012296 w 4297871"/>
              <a:gd name="connsiteY6180" fmla="*/ 1564371 h 2774678"/>
              <a:gd name="connsiteX6181" fmla="*/ 2010134 w 4297871"/>
              <a:gd name="connsiteY6181" fmla="*/ 1569841 h 2774678"/>
              <a:gd name="connsiteX6182" fmla="*/ 1994490 w 4297871"/>
              <a:gd name="connsiteY6182" fmla="*/ 1572186 h 2774678"/>
              <a:gd name="connsiteX6183" fmla="*/ 1989077 w 4297871"/>
              <a:gd name="connsiteY6183" fmla="*/ 1577385 h 2774678"/>
              <a:gd name="connsiteX6184" fmla="*/ 1982172 w 4297871"/>
              <a:gd name="connsiteY6184" fmla="*/ 1578621 h 2774678"/>
              <a:gd name="connsiteX6185" fmla="*/ 1981661 w 4297871"/>
              <a:gd name="connsiteY6185" fmla="*/ 1588937 h 2774678"/>
              <a:gd name="connsiteX6186" fmla="*/ 1967680 w 4297871"/>
              <a:gd name="connsiteY6186" fmla="*/ 1594393 h 2774678"/>
              <a:gd name="connsiteX6187" fmla="*/ 1963120 w 4297871"/>
              <a:gd name="connsiteY6187" fmla="*/ 1601298 h 2774678"/>
              <a:gd name="connsiteX6188" fmla="*/ 1953358 w 4297871"/>
              <a:gd name="connsiteY6188" fmla="*/ 1604964 h 2774678"/>
              <a:gd name="connsiteX6189" fmla="*/ 1941422 w 4297871"/>
              <a:gd name="connsiteY6189" fmla="*/ 1607052 h 2774678"/>
              <a:gd name="connsiteX6190" fmla="*/ 1922112 w 4297871"/>
              <a:gd name="connsiteY6190" fmla="*/ 1617112 h 2774678"/>
              <a:gd name="connsiteX6191" fmla="*/ 1922196 w 4297871"/>
              <a:gd name="connsiteY6191" fmla="*/ 1633096 h 2774678"/>
              <a:gd name="connsiteX6192" fmla="*/ 1922196 w 4297871"/>
              <a:gd name="connsiteY6192" fmla="*/ 1633101 h 2774678"/>
              <a:gd name="connsiteX6193" fmla="*/ 1868961 w 4297871"/>
              <a:gd name="connsiteY6193" fmla="*/ 1633143 h 2774678"/>
              <a:gd name="connsiteX6194" fmla="*/ 1868931 w 4297871"/>
              <a:gd name="connsiteY6194" fmla="*/ 1633182 h 2774678"/>
              <a:gd name="connsiteX6195" fmla="*/ 1868874 w 4297871"/>
              <a:gd name="connsiteY6195" fmla="*/ 1633182 h 2774678"/>
              <a:gd name="connsiteX6196" fmla="*/ 1868959 w 4297871"/>
              <a:gd name="connsiteY6196" fmla="*/ 1633139 h 2774678"/>
              <a:gd name="connsiteX6197" fmla="*/ 1874971 w 4297871"/>
              <a:gd name="connsiteY6197" fmla="*/ 1627981 h 2774678"/>
              <a:gd name="connsiteX6198" fmla="*/ 1886096 w 4297871"/>
              <a:gd name="connsiteY6198" fmla="*/ 1626489 h 2774678"/>
              <a:gd name="connsiteX6199" fmla="*/ 1895515 w 4297871"/>
              <a:gd name="connsiteY6199" fmla="*/ 1617240 h 2774678"/>
              <a:gd name="connsiteX6200" fmla="*/ 1901524 w 4297871"/>
              <a:gd name="connsiteY6200" fmla="*/ 1613617 h 2774678"/>
              <a:gd name="connsiteX6201" fmla="*/ 1911499 w 4297871"/>
              <a:gd name="connsiteY6201" fmla="*/ 1602193 h 2774678"/>
              <a:gd name="connsiteX6202" fmla="*/ 1908516 w 4297871"/>
              <a:gd name="connsiteY6202" fmla="*/ 1585016 h 2774678"/>
              <a:gd name="connsiteX6203" fmla="*/ 1913076 w 4297871"/>
              <a:gd name="connsiteY6203" fmla="*/ 1572996 h 2774678"/>
              <a:gd name="connsiteX6204" fmla="*/ 1914696 w 4297871"/>
              <a:gd name="connsiteY6204" fmla="*/ 1565578 h 2774678"/>
              <a:gd name="connsiteX6205" fmla="*/ 1922367 w 4297871"/>
              <a:gd name="connsiteY6205" fmla="*/ 1555988 h 2774678"/>
              <a:gd name="connsiteX6206" fmla="*/ 1934345 w 4297871"/>
              <a:gd name="connsiteY6206" fmla="*/ 1549466 h 2774678"/>
              <a:gd name="connsiteX6207" fmla="*/ 1943212 w 4297871"/>
              <a:gd name="connsiteY6207" fmla="*/ 1543542 h 2774678"/>
              <a:gd name="connsiteX6208" fmla="*/ 1951185 w 4297871"/>
              <a:gd name="connsiteY6208" fmla="*/ 1528580 h 2774678"/>
              <a:gd name="connsiteX6209" fmla="*/ 2113369 w 4297871"/>
              <a:gd name="connsiteY6209" fmla="*/ 1499640 h 2774678"/>
              <a:gd name="connsiteX6210" fmla="*/ 2118229 w 4297871"/>
              <a:gd name="connsiteY6210" fmla="*/ 1503093 h 2774678"/>
              <a:gd name="connsiteX6211" fmla="*/ 2126412 w 4297871"/>
              <a:gd name="connsiteY6211" fmla="*/ 1502198 h 2774678"/>
              <a:gd name="connsiteX6212" fmla="*/ 2123982 w 4297871"/>
              <a:gd name="connsiteY6212" fmla="*/ 1509828 h 2774678"/>
              <a:gd name="connsiteX6213" fmla="*/ 2125899 w 4297871"/>
              <a:gd name="connsiteY6213" fmla="*/ 1523851 h 2774678"/>
              <a:gd name="connsiteX6214" fmla="*/ 2123087 w 4297871"/>
              <a:gd name="connsiteY6214" fmla="*/ 1535829 h 2774678"/>
              <a:gd name="connsiteX6215" fmla="*/ 2115712 w 4297871"/>
              <a:gd name="connsiteY6215" fmla="*/ 1543885 h 2774678"/>
              <a:gd name="connsiteX6216" fmla="*/ 2116778 w 4297871"/>
              <a:gd name="connsiteY6216" fmla="*/ 1554669 h 2774678"/>
              <a:gd name="connsiteX6217" fmla="*/ 2126540 w 4297871"/>
              <a:gd name="connsiteY6217" fmla="*/ 1563109 h 2774678"/>
              <a:gd name="connsiteX6218" fmla="*/ 2126625 w 4297871"/>
              <a:gd name="connsiteY6218" fmla="*/ 1566519 h 2774678"/>
              <a:gd name="connsiteX6219" fmla="*/ 2133999 w 4297871"/>
              <a:gd name="connsiteY6219" fmla="*/ 1572188 h 2774678"/>
              <a:gd name="connsiteX6220" fmla="*/ 2139071 w 4297871"/>
              <a:gd name="connsiteY6220" fmla="*/ 1597166 h 2774678"/>
              <a:gd name="connsiteX6221" fmla="*/ 2142951 w 4297871"/>
              <a:gd name="connsiteY6221" fmla="*/ 1609272 h 2774678"/>
              <a:gd name="connsiteX6222" fmla="*/ 2143590 w 4297871"/>
              <a:gd name="connsiteY6222" fmla="*/ 1615580 h 2774678"/>
              <a:gd name="connsiteX6223" fmla="*/ 2141501 w 4297871"/>
              <a:gd name="connsiteY6223" fmla="*/ 1626620 h 2774678"/>
              <a:gd name="connsiteX6224" fmla="*/ 2142354 w 4297871"/>
              <a:gd name="connsiteY6224" fmla="*/ 1632758 h 2774678"/>
              <a:gd name="connsiteX6225" fmla="*/ 2140819 w 4297871"/>
              <a:gd name="connsiteY6225" fmla="*/ 1640089 h 2774678"/>
              <a:gd name="connsiteX6226" fmla="*/ 2141841 w 4297871"/>
              <a:gd name="connsiteY6226" fmla="*/ 1648444 h 2774678"/>
              <a:gd name="connsiteX6227" fmla="*/ 2137111 w 4297871"/>
              <a:gd name="connsiteY6227" fmla="*/ 1653985 h 2774678"/>
              <a:gd name="connsiteX6228" fmla="*/ 2144187 w 4297871"/>
              <a:gd name="connsiteY6228" fmla="*/ 1663618 h 2774678"/>
              <a:gd name="connsiteX6229" fmla="*/ 2144656 w 4297871"/>
              <a:gd name="connsiteY6229" fmla="*/ 1669245 h 2774678"/>
              <a:gd name="connsiteX6230" fmla="*/ 2148918 w 4297871"/>
              <a:gd name="connsiteY6230" fmla="*/ 1676534 h 2774678"/>
              <a:gd name="connsiteX6231" fmla="*/ 2154501 w 4297871"/>
              <a:gd name="connsiteY6231" fmla="*/ 1674147 h 2774678"/>
              <a:gd name="connsiteX6232" fmla="*/ 2163922 w 4297871"/>
              <a:gd name="connsiteY6232" fmla="*/ 1680199 h 2774678"/>
              <a:gd name="connsiteX6233" fmla="*/ 2169229 w 4297871"/>
              <a:gd name="connsiteY6233" fmla="*/ 1688268 h 2774678"/>
              <a:gd name="connsiteX6234" fmla="*/ 2169211 w 4297871"/>
              <a:gd name="connsiteY6234" fmla="*/ 1688262 h 2774678"/>
              <a:gd name="connsiteX6235" fmla="*/ 2128249 w 4297871"/>
              <a:gd name="connsiteY6235" fmla="*/ 1712772 h 2774678"/>
              <a:gd name="connsiteX6236" fmla="*/ 2093637 w 4297871"/>
              <a:gd name="connsiteY6236" fmla="*/ 1737707 h 2774678"/>
              <a:gd name="connsiteX6237" fmla="*/ 2076801 w 4297871"/>
              <a:gd name="connsiteY6237" fmla="*/ 1743334 h 2774678"/>
              <a:gd name="connsiteX6238" fmla="*/ 2076801 w 4297871"/>
              <a:gd name="connsiteY6238" fmla="*/ 1743373 h 2774678"/>
              <a:gd name="connsiteX6239" fmla="*/ 2076793 w 4297871"/>
              <a:gd name="connsiteY6239" fmla="*/ 1743374 h 2774678"/>
              <a:gd name="connsiteX6240" fmla="*/ 2076793 w 4297871"/>
              <a:gd name="connsiteY6240" fmla="*/ 1743291 h 2774678"/>
              <a:gd name="connsiteX6241" fmla="*/ 2063582 w 4297871"/>
              <a:gd name="connsiteY6241" fmla="*/ 1744523 h 2774678"/>
              <a:gd name="connsiteX6242" fmla="*/ 2063455 w 4297871"/>
              <a:gd name="connsiteY6242" fmla="*/ 1736593 h 2774678"/>
              <a:gd name="connsiteX6243" fmla="*/ 2063411 w 4297871"/>
              <a:gd name="connsiteY6243" fmla="*/ 1736576 h 2774678"/>
              <a:gd name="connsiteX6244" fmla="*/ 2063410 w 4297871"/>
              <a:gd name="connsiteY6244" fmla="*/ 1736513 h 2774678"/>
              <a:gd name="connsiteX6245" fmla="*/ 2057868 w 4297871"/>
              <a:gd name="connsiteY6245" fmla="*/ 1734467 h 2774678"/>
              <a:gd name="connsiteX6246" fmla="*/ 2050462 w 4297871"/>
              <a:gd name="connsiteY6246" fmla="*/ 1730849 h 2774678"/>
              <a:gd name="connsiteX6247" fmla="*/ 2047642 w 4297871"/>
              <a:gd name="connsiteY6247" fmla="*/ 1724998 h 2774678"/>
              <a:gd name="connsiteX6248" fmla="*/ 2047630 w 4297871"/>
              <a:gd name="connsiteY6248" fmla="*/ 1724990 h 2774678"/>
              <a:gd name="connsiteX6249" fmla="*/ 2047595 w 4297871"/>
              <a:gd name="connsiteY6249" fmla="*/ 1724919 h 2774678"/>
              <a:gd name="connsiteX6250" fmla="*/ 2007279 w 4297871"/>
              <a:gd name="connsiteY6250" fmla="*/ 1697000 h 2774678"/>
              <a:gd name="connsiteX6251" fmla="*/ 1966956 w 4297871"/>
              <a:gd name="connsiteY6251" fmla="*/ 1668654 h 2774678"/>
              <a:gd name="connsiteX6252" fmla="*/ 1966898 w 4297871"/>
              <a:gd name="connsiteY6252" fmla="*/ 1668655 h 2774678"/>
              <a:gd name="connsiteX6253" fmla="*/ 1966839 w 4297871"/>
              <a:gd name="connsiteY6253" fmla="*/ 1668612 h 2774678"/>
              <a:gd name="connsiteX6254" fmla="*/ 1967032 w 4297871"/>
              <a:gd name="connsiteY6254" fmla="*/ 1668610 h 2774678"/>
              <a:gd name="connsiteX6255" fmla="*/ 1922068 w 4297871"/>
              <a:gd name="connsiteY6255" fmla="*/ 1636560 h 2774678"/>
              <a:gd name="connsiteX6256" fmla="*/ 1922068 w 4297871"/>
              <a:gd name="connsiteY6256" fmla="*/ 1636554 h 2774678"/>
              <a:gd name="connsiteX6257" fmla="*/ 1922282 w 4297871"/>
              <a:gd name="connsiteY6257" fmla="*/ 1633953 h 2774678"/>
              <a:gd name="connsiteX6258" fmla="*/ 1922282 w 4297871"/>
              <a:gd name="connsiteY6258" fmla="*/ 1633101 h 2774678"/>
              <a:gd name="connsiteX6259" fmla="*/ 1922248 w 4297871"/>
              <a:gd name="connsiteY6259" fmla="*/ 1633101 h 2774678"/>
              <a:gd name="connsiteX6260" fmla="*/ 1922162 w 4297871"/>
              <a:gd name="connsiteY6260" fmla="*/ 1617200 h 2774678"/>
              <a:gd name="connsiteX6261" fmla="*/ 1941472 w 4297871"/>
              <a:gd name="connsiteY6261" fmla="*/ 1607140 h 2774678"/>
              <a:gd name="connsiteX6262" fmla="*/ 1953410 w 4297871"/>
              <a:gd name="connsiteY6262" fmla="*/ 1605052 h 2774678"/>
              <a:gd name="connsiteX6263" fmla="*/ 1963172 w 4297871"/>
              <a:gd name="connsiteY6263" fmla="*/ 1601386 h 2774678"/>
              <a:gd name="connsiteX6264" fmla="*/ 1967732 w 4297871"/>
              <a:gd name="connsiteY6264" fmla="*/ 1594481 h 2774678"/>
              <a:gd name="connsiteX6265" fmla="*/ 1981711 w 4297871"/>
              <a:gd name="connsiteY6265" fmla="*/ 1589025 h 2774678"/>
              <a:gd name="connsiteX6266" fmla="*/ 1982224 w 4297871"/>
              <a:gd name="connsiteY6266" fmla="*/ 1578710 h 2774678"/>
              <a:gd name="connsiteX6267" fmla="*/ 1989127 w 4297871"/>
              <a:gd name="connsiteY6267" fmla="*/ 1577473 h 2774678"/>
              <a:gd name="connsiteX6268" fmla="*/ 1994542 w 4297871"/>
              <a:gd name="connsiteY6268" fmla="*/ 1572273 h 2774678"/>
              <a:gd name="connsiteX6269" fmla="*/ 2010186 w 4297871"/>
              <a:gd name="connsiteY6269" fmla="*/ 1569929 h 2774678"/>
              <a:gd name="connsiteX6270" fmla="*/ 2012359 w 4297871"/>
              <a:gd name="connsiteY6270" fmla="*/ 1564431 h 2774678"/>
              <a:gd name="connsiteX6271" fmla="*/ 2012296 w 4297871"/>
              <a:gd name="connsiteY6271" fmla="*/ 1564371 h 2774678"/>
              <a:gd name="connsiteX6272" fmla="*/ 2012307 w 4297871"/>
              <a:gd name="connsiteY6272" fmla="*/ 1564342 h 2774678"/>
              <a:gd name="connsiteX6273" fmla="*/ 2009239 w 4297871"/>
              <a:gd name="connsiteY6273" fmla="*/ 1561401 h 2774678"/>
              <a:gd name="connsiteX6274" fmla="*/ 2005104 w 4297871"/>
              <a:gd name="connsiteY6274" fmla="*/ 1546354 h 2774678"/>
              <a:gd name="connsiteX6275" fmla="*/ 2004379 w 4297871"/>
              <a:gd name="connsiteY6275" fmla="*/ 1537617 h 2774678"/>
              <a:gd name="connsiteX6276" fmla="*/ 1999869 w 4297871"/>
              <a:gd name="connsiteY6276" fmla="*/ 1528341 h 2774678"/>
              <a:gd name="connsiteX6277" fmla="*/ 2011336 w 4297871"/>
              <a:gd name="connsiteY6277" fmla="*/ 1520399 h 2774678"/>
              <a:gd name="connsiteX6278" fmla="*/ 2024239 w 4297871"/>
              <a:gd name="connsiteY6278" fmla="*/ 1517841 h 2774678"/>
              <a:gd name="connsiteX6279" fmla="*/ 2031785 w 4297871"/>
              <a:gd name="connsiteY6279" fmla="*/ 1511789 h 2774678"/>
              <a:gd name="connsiteX6280" fmla="*/ 2043293 w 4297871"/>
              <a:gd name="connsiteY6280" fmla="*/ 1507270 h 2774678"/>
              <a:gd name="connsiteX6281" fmla="*/ 2063540 w 4297871"/>
              <a:gd name="connsiteY6281" fmla="*/ 1504627 h 2774678"/>
              <a:gd name="connsiteX6282" fmla="*/ 2083318 w 4297871"/>
              <a:gd name="connsiteY6282" fmla="*/ 1503434 h 2774678"/>
              <a:gd name="connsiteX6283" fmla="*/ 2089329 w 4297871"/>
              <a:gd name="connsiteY6283" fmla="*/ 1505650 h 2774678"/>
              <a:gd name="connsiteX6284" fmla="*/ 2100581 w 4297871"/>
              <a:gd name="connsiteY6284" fmla="*/ 1499769 h 2774678"/>
              <a:gd name="connsiteX6285" fmla="*/ 2924092 w 4297871"/>
              <a:gd name="connsiteY6285" fmla="*/ 1499382 h 2774678"/>
              <a:gd name="connsiteX6286" fmla="*/ 2932915 w 4297871"/>
              <a:gd name="connsiteY6286" fmla="*/ 1506330 h 2774678"/>
              <a:gd name="connsiteX6287" fmla="*/ 2936452 w 4297871"/>
              <a:gd name="connsiteY6287" fmla="*/ 1517668 h 2774678"/>
              <a:gd name="connsiteX6288" fmla="*/ 2956103 w 4297871"/>
              <a:gd name="connsiteY6288" fmla="*/ 1523593 h 2774678"/>
              <a:gd name="connsiteX6289" fmla="*/ 2944552 w 4297871"/>
              <a:gd name="connsiteY6289" fmla="*/ 1535827 h 2774678"/>
              <a:gd name="connsiteX6290" fmla="*/ 2931210 w 4297871"/>
              <a:gd name="connsiteY6290" fmla="*/ 1537958 h 2774678"/>
              <a:gd name="connsiteX6291" fmla="*/ 2913093 w 4297871"/>
              <a:gd name="connsiteY6291" fmla="*/ 1534420 h 2774678"/>
              <a:gd name="connsiteX6292" fmla="*/ 2907254 w 4297871"/>
              <a:gd name="connsiteY6292" fmla="*/ 1540644 h 2774678"/>
              <a:gd name="connsiteX6293" fmla="*/ 2911475 w 4297871"/>
              <a:gd name="connsiteY6293" fmla="*/ 1553217 h 2774678"/>
              <a:gd name="connsiteX6294" fmla="*/ 2915610 w 4297871"/>
              <a:gd name="connsiteY6294" fmla="*/ 1562808 h 2774678"/>
              <a:gd name="connsiteX6295" fmla="*/ 2915688 w 4297871"/>
              <a:gd name="connsiteY6295" fmla="*/ 1562865 h 2774678"/>
              <a:gd name="connsiteX6296" fmla="*/ 2915703 w 4297871"/>
              <a:gd name="connsiteY6296" fmla="*/ 1562899 h 2774678"/>
              <a:gd name="connsiteX6297" fmla="*/ 2925227 w 4297871"/>
              <a:gd name="connsiteY6297" fmla="*/ 1569769 h 2774678"/>
              <a:gd name="connsiteX6298" fmla="*/ 2915055 w 4297871"/>
              <a:gd name="connsiteY6298" fmla="*/ 1577855 h 2774678"/>
              <a:gd name="connsiteX6299" fmla="*/ 2915225 w 4297871"/>
              <a:gd name="connsiteY6299" fmla="*/ 1587786 h 2774678"/>
              <a:gd name="connsiteX6300" fmla="*/ 2903632 w 4297871"/>
              <a:gd name="connsiteY6300" fmla="*/ 1601640 h 2774678"/>
              <a:gd name="connsiteX6301" fmla="*/ 2896130 w 4297871"/>
              <a:gd name="connsiteY6301" fmla="*/ 1615493 h 2774678"/>
              <a:gd name="connsiteX6302" fmla="*/ 2883641 w 4297871"/>
              <a:gd name="connsiteY6302" fmla="*/ 1629687 h 2774678"/>
              <a:gd name="connsiteX6303" fmla="*/ 2869745 w 4297871"/>
              <a:gd name="connsiteY6303" fmla="*/ 1628664 h 2774678"/>
              <a:gd name="connsiteX6304" fmla="*/ 2856573 w 4297871"/>
              <a:gd name="connsiteY6304" fmla="*/ 1642687 h 2774678"/>
              <a:gd name="connsiteX6305" fmla="*/ 2856678 w 4297871"/>
              <a:gd name="connsiteY6305" fmla="*/ 1642767 h 2774678"/>
              <a:gd name="connsiteX6306" fmla="*/ 2856667 w 4297871"/>
              <a:gd name="connsiteY6306" fmla="*/ 1642779 h 2774678"/>
              <a:gd name="connsiteX6307" fmla="*/ 2864377 w 4297871"/>
              <a:gd name="connsiteY6307" fmla="*/ 1648677 h 2774678"/>
              <a:gd name="connsiteX6308" fmla="*/ 2865738 w 4297871"/>
              <a:gd name="connsiteY6308" fmla="*/ 1658842 h 2774678"/>
              <a:gd name="connsiteX6309" fmla="*/ 2872473 w 4297871"/>
              <a:gd name="connsiteY6309" fmla="*/ 1665534 h 2774678"/>
              <a:gd name="connsiteX6310" fmla="*/ 2874860 w 4297871"/>
              <a:gd name="connsiteY6310" fmla="*/ 1676787 h 2774678"/>
              <a:gd name="connsiteX6311" fmla="*/ 2848561 w 4297871"/>
              <a:gd name="connsiteY6311" fmla="*/ 1676745 h 2774678"/>
              <a:gd name="connsiteX6312" fmla="*/ 2840590 w 4297871"/>
              <a:gd name="connsiteY6312" fmla="*/ 1685440 h 2774678"/>
              <a:gd name="connsiteX6313" fmla="*/ 2831851 w 4297871"/>
              <a:gd name="connsiteY6313" fmla="*/ 1682158 h 2774678"/>
              <a:gd name="connsiteX6314" fmla="*/ 2828271 w 4297871"/>
              <a:gd name="connsiteY6314" fmla="*/ 1672781 h 2774678"/>
              <a:gd name="connsiteX6315" fmla="*/ 2819021 w 4297871"/>
              <a:gd name="connsiteY6315" fmla="*/ 1662806 h 2774678"/>
              <a:gd name="connsiteX6316" fmla="*/ 2796984 w 4297871"/>
              <a:gd name="connsiteY6316" fmla="*/ 1665279 h 2774678"/>
              <a:gd name="connsiteX6317" fmla="*/ 2777548 w 4297871"/>
              <a:gd name="connsiteY6317" fmla="*/ 1665534 h 2774678"/>
              <a:gd name="connsiteX6318" fmla="*/ 2760859 w 4297871"/>
              <a:gd name="connsiteY6318" fmla="*/ 1667351 h 2774678"/>
              <a:gd name="connsiteX6319" fmla="*/ 2765348 w 4297871"/>
              <a:gd name="connsiteY6319" fmla="*/ 1652107 h 2774678"/>
              <a:gd name="connsiteX6320" fmla="*/ 2782569 w 4297871"/>
              <a:gd name="connsiteY6320" fmla="*/ 1645244 h 2774678"/>
              <a:gd name="connsiteX6321" fmla="*/ 2781588 w 4297871"/>
              <a:gd name="connsiteY6321" fmla="*/ 1639106 h 2774678"/>
              <a:gd name="connsiteX6322" fmla="*/ 2781475 w 4297871"/>
              <a:gd name="connsiteY6322" fmla="*/ 1639063 h 2774678"/>
              <a:gd name="connsiteX6323" fmla="*/ 2781468 w 4297871"/>
              <a:gd name="connsiteY6323" fmla="*/ 1639022 h 2774678"/>
              <a:gd name="connsiteX6324" fmla="*/ 2775875 w 4297871"/>
              <a:gd name="connsiteY6324" fmla="*/ 1636893 h 2774678"/>
              <a:gd name="connsiteX6325" fmla="*/ 2775535 w 4297871"/>
              <a:gd name="connsiteY6325" fmla="*/ 1625083 h 2774678"/>
              <a:gd name="connsiteX6326" fmla="*/ 2775416 w 4297871"/>
              <a:gd name="connsiteY6326" fmla="*/ 1625021 h 2774678"/>
              <a:gd name="connsiteX6327" fmla="*/ 2775416 w 4297871"/>
              <a:gd name="connsiteY6327" fmla="*/ 1624998 h 2774678"/>
              <a:gd name="connsiteX6328" fmla="*/ 2764093 w 4297871"/>
              <a:gd name="connsiteY6328" fmla="*/ 1619082 h 2774678"/>
              <a:gd name="connsiteX6329" fmla="*/ 2759296 w 4297871"/>
              <a:gd name="connsiteY6329" fmla="*/ 1610889 h 2774678"/>
              <a:gd name="connsiteX6330" fmla="*/ 2753371 w 4297871"/>
              <a:gd name="connsiteY6330" fmla="*/ 1603685 h 2774678"/>
              <a:gd name="connsiteX6331" fmla="*/ 2753399 w 4297871"/>
              <a:gd name="connsiteY6331" fmla="*/ 1603652 h 2774678"/>
              <a:gd name="connsiteX6332" fmla="*/ 2773285 w 4297871"/>
              <a:gd name="connsiteY6332" fmla="*/ 1610591 h 2774678"/>
              <a:gd name="connsiteX6333" fmla="*/ 2785220 w 4297871"/>
              <a:gd name="connsiteY6333" fmla="*/ 1608545 h 2774678"/>
              <a:gd name="connsiteX6334" fmla="*/ 2792380 w 4297871"/>
              <a:gd name="connsiteY6334" fmla="*/ 1610292 h 2774678"/>
              <a:gd name="connsiteX6335" fmla="*/ 2794810 w 4297871"/>
              <a:gd name="connsiteY6335" fmla="*/ 1607309 h 2774678"/>
              <a:gd name="connsiteX6336" fmla="*/ 2803122 w 4297871"/>
              <a:gd name="connsiteY6336" fmla="*/ 1608502 h 2774678"/>
              <a:gd name="connsiteX6337" fmla="*/ 2818638 w 4297871"/>
              <a:gd name="connsiteY6337" fmla="*/ 1602833 h 2774678"/>
              <a:gd name="connsiteX6338" fmla="*/ 2818643 w 4297871"/>
              <a:gd name="connsiteY6338" fmla="*/ 1602705 h 2774678"/>
              <a:gd name="connsiteX6339" fmla="*/ 2818765 w 4297871"/>
              <a:gd name="connsiteY6339" fmla="*/ 1602660 h 2774678"/>
              <a:gd name="connsiteX6340" fmla="*/ 2819190 w 4297871"/>
              <a:gd name="connsiteY6340" fmla="*/ 1590963 h 2774678"/>
              <a:gd name="connsiteX6341" fmla="*/ 2825713 w 4297871"/>
              <a:gd name="connsiteY6341" fmla="*/ 1583268 h 2774678"/>
              <a:gd name="connsiteX6342" fmla="*/ 2834622 w 4297871"/>
              <a:gd name="connsiteY6342" fmla="*/ 1583268 h 2774678"/>
              <a:gd name="connsiteX6343" fmla="*/ 2834682 w 4297871"/>
              <a:gd name="connsiteY6343" fmla="*/ 1583095 h 2774678"/>
              <a:gd name="connsiteX6344" fmla="*/ 2834748 w 4297871"/>
              <a:gd name="connsiteY6344" fmla="*/ 1583095 h 2774678"/>
              <a:gd name="connsiteX6345" fmla="*/ 2836016 w 4297871"/>
              <a:gd name="connsiteY6345" fmla="*/ 1579375 h 2774678"/>
              <a:gd name="connsiteX6346" fmla="*/ 2845066 w 4297871"/>
              <a:gd name="connsiteY6346" fmla="*/ 1577556 h 2774678"/>
              <a:gd name="connsiteX6347" fmla="*/ 2849498 w 4297871"/>
              <a:gd name="connsiteY6347" fmla="*/ 1578878 h 2774678"/>
              <a:gd name="connsiteX6348" fmla="*/ 2854186 w 4297871"/>
              <a:gd name="connsiteY6348" fmla="*/ 1574956 h 2774678"/>
              <a:gd name="connsiteX6349" fmla="*/ 2854182 w 4297871"/>
              <a:gd name="connsiteY6349" fmla="*/ 1574894 h 2774678"/>
              <a:gd name="connsiteX6350" fmla="*/ 2854314 w 4297871"/>
              <a:gd name="connsiteY6350" fmla="*/ 1574784 h 2774678"/>
              <a:gd name="connsiteX6351" fmla="*/ 2853675 w 4297871"/>
              <a:gd name="connsiteY6351" fmla="*/ 1566344 h 2774678"/>
              <a:gd name="connsiteX6352" fmla="*/ 2858653 w 4297871"/>
              <a:gd name="connsiteY6352" fmla="*/ 1557976 h 2774678"/>
              <a:gd name="connsiteX6353" fmla="*/ 2866207 w 4297871"/>
              <a:gd name="connsiteY6353" fmla="*/ 1554411 h 2774678"/>
              <a:gd name="connsiteX6354" fmla="*/ 2866162 w 4297871"/>
              <a:gd name="connsiteY6354" fmla="*/ 1554319 h 2774678"/>
              <a:gd name="connsiteX6355" fmla="*/ 2866334 w 4297871"/>
              <a:gd name="connsiteY6355" fmla="*/ 1554238 h 2774678"/>
              <a:gd name="connsiteX6356" fmla="*/ 2861735 w 4297871"/>
              <a:gd name="connsiteY6356" fmla="*/ 1544958 h 2774678"/>
              <a:gd name="connsiteX6357" fmla="*/ 2872900 w 4297871"/>
              <a:gd name="connsiteY6357" fmla="*/ 1545417 h 2774678"/>
              <a:gd name="connsiteX6358" fmla="*/ 2873010 w 4297871"/>
              <a:gd name="connsiteY6358" fmla="*/ 1545243 h 2774678"/>
              <a:gd name="connsiteX6359" fmla="*/ 2873026 w 4297871"/>
              <a:gd name="connsiteY6359" fmla="*/ 1545244 h 2774678"/>
              <a:gd name="connsiteX6360" fmla="*/ 2876308 w 4297871"/>
              <a:gd name="connsiteY6360" fmla="*/ 1540087 h 2774678"/>
              <a:gd name="connsiteX6361" fmla="*/ 2875801 w 4297871"/>
              <a:gd name="connsiteY6361" fmla="*/ 1534585 h 2774678"/>
              <a:gd name="connsiteX6362" fmla="*/ 2881638 w 4297871"/>
              <a:gd name="connsiteY6362" fmla="*/ 1528623 h 2774678"/>
              <a:gd name="connsiteX6363" fmla="*/ 2881630 w 4297871"/>
              <a:gd name="connsiteY6363" fmla="*/ 1528587 h 2774678"/>
              <a:gd name="connsiteX6364" fmla="*/ 2881764 w 4297871"/>
              <a:gd name="connsiteY6364" fmla="*/ 1528450 h 2774678"/>
              <a:gd name="connsiteX6365" fmla="*/ 2880399 w 4297871"/>
              <a:gd name="connsiteY6365" fmla="*/ 1521204 h 2774678"/>
              <a:gd name="connsiteX6366" fmla="*/ 2877604 w 4297871"/>
              <a:gd name="connsiteY6366" fmla="*/ 1515020 h 2774678"/>
              <a:gd name="connsiteX6367" fmla="*/ 2884450 w 4297871"/>
              <a:gd name="connsiteY6367" fmla="*/ 1508718 h 2774678"/>
              <a:gd name="connsiteX6368" fmla="*/ 2897281 w 4297871"/>
              <a:gd name="connsiteY6368" fmla="*/ 1505606 h 2774678"/>
              <a:gd name="connsiteX6369" fmla="*/ 2911006 w 4297871"/>
              <a:gd name="connsiteY6369" fmla="*/ 1503901 h 2774678"/>
              <a:gd name="connsiteX6370" fmla="*/ 2917101 w 4297871"/>
              <a:gd name="connsiteY6370" fmla="*/ 1501130 h 2774678"/>
              <a:gd name="connsiteX6371" fmla="*/ 2836366 w 4297871"/>
              <a:gd name="connsiteY6371" fmla="*/ 1499078 h 2774678"/>
              <a:gd name="connsiteX6372" fmla="*/ 2836497 w 4297871"/>
              <a:gd name="connsiteY6372" fmla="*/ 1499124 h 2774678"/>
              <a:gd name="connsiteX6373" fmla="*/ 2836644 w 4297871"/>
              <a:gd name="connsiteY6373" fmla="*/ 1499198 h 2774678"/>
              <a:gd name="connsiteX6374" fmla="*/ 2836623 w 4297871"/>
              <a:gd name="connsiteY6374" fmla="*/ 1499247 h 2774678"/>
              <a:gd name="connsiteX6375" fmla="*/ 2836335 w 4297871"/>
              <a:gd name="connsiteY6375" fmla="*/ 1499146 h 2774678"/>
              <a:gd name="connsiteX6376" fmla="*/ 2531907 w 4297871"/>
              <a:gd name="connsiteY6376" fmla="*/ 1497963 h 2774678"/>
              <a:gd name="connsiteX6377" fmla="*/ 2525789 w 4297871"/>
              <a:gd name="connsiteY6377" fmla="*/ 1507224 h 2774678"/>
              <a:gd name="connsiteX6378" fmla="*/ 2519268 w 4297871"/>
              <a:gd name="connsiteY6378" fmla="*/ 1510890 h 2774678"/>
              <a:gd name="connsiteX6379" fmla="*/ 2520418 w 4297871"/>
              <a:gd name="connsiteY6379" fmla="*/ 1521631 h 2774678"/>
              <a:gd name="connsiteX6380" fmla="*/ 2515900 w 4297871"/>
              <a:gd name="connsiteY6380" fmla="*/ 1539192 h 2774678"/>
              <a:gd name="connsiteX6381" fmla="*/ 2489431 w 4297871"/>
              <a:gd name="connsiteY6381" fmla="*/ 1554111 h 2774678"/>
              <a:gd name="connsiteX6382" fmla="*/ 2489437 w 4297871"/>
              <a:gd name="connsiteY6382" fmla="*/ 1554132 h 2774678"/>
              <a:gd name="connsiteX6383" fmla="*/ 2467053 w 4297871"/>
              <a:gd name="connsiteY6383" fmla="*/ 1568566 h 2774678"/>
              <a:gd name="connsiteX6384" fmla="*/ 2466069 w 4297871"/>
              <a:gd name="connsiteY6384" fmla="*/ 1569200 h 2774678"/>
              <a:gd name="connsiteX6385" fmla="*/ 2452770 w 4297871"/>
              <a:gd name="connsiteY6385" fmla="*/ 1563615 h 2774678"/>
              <a:gd name="connsiteX6386" fmla="*/ 2452716 w 4297871"/>
              <a:gd name="connsiteY6386" fmla="*/ 1563594 h 2774678"/>
              <a:gd name="connsiteX6387" fmla="*/ 2452725 w 4297871"/>
              <a:gd name="connsiteY6387" fmla="*/ 1563576 h 2774678"/>
              <a:gd name="connsiteX6388" fmla="*/ 2452670 w 4297871"/>
              <a:gd name="connsiteY6388" fmla="*/ 1563576 h 2774678"/>
              <a:gd name="connsiteX6389" fmla="*/ 2452558 w 4297871"/>
              <a:gd name="connsiteY6389" fmla="*/ 1563531 h 2774678"/>
              <a:gd name="connsiteX6390" fmla="*/ 2454178 w 4297871"/>
              <a:gd name="connsiteY6390" fmla="*/ 1561356 h 2774678"/>
              <a:gd name="connsiteX6391" fmla="*/ 2454006 w 4297871"/>
              <a:gd name="connsiteY6391" fmla="*/ 1555560 h 2774678"/>
              <a:gd name="connsiteX6392" fmla="*/ 2456948 w 4297871"/>
              <a:gd name="connsiteY6392" fmla="*/ 1547759 h 2774678"/>
              <a:gd name="connsiteX6393" fmla="*/ 2463469 w 4297871"/>
              <a:gd name="connsiteY6393" fmla="*/ 1542345 h 2774678"/>
              <a:gd name="connsiteX6394" fmla="*/ 2461508 w 4297871"/>
              <a:gd name="connsiteY6394" fmla="*/ 1536677 h 2774678"/>
              <a:gd name="connsiteX6395" fmla="*/ 2461463 w 4297871"/>
              <a:gd name="connsiteY6395" fmla="*/ 1536671 h 2774678"/>
              <a:gd name="connsiteX6396" fmla="*/ 2461422 w 4297871"/>
              <a:gd name="connsiteY6396" fmla="*/ 1536549 h 2774678"/>
              <a:gd name="connsiteX6397" fmla="*/ 2456125 w 4297871"/>
              <a:gd name="connsiteY6397" fmla="*/ 1535835 h 2774678"/>
              <a:gd name="connsiteX6398" fmla="*/ 2455030 w 4297871"/>
              <a:gd name="connsiteY6398" fmla="*/ 1524827 h 2774678"/>
              <a:gd name="connsiteX6399" fmla="*/ 2457970 w 4297871"/>
              <a:gd name="connsiteY6399" fmla="*/ 1518817 h 2774678"/>
              <a:gd name="connsiteX6400" fmla="*/ 2461167 w 4297871"/>
              <a:gd name="connsiteY6400" fmla="*/ 1515577 h 2774678"/>
              <a:gd name="connsiteX6401" fmla="*/ 2464365 w 4297871"/>
              <a:gd name="connsiteY6401" fmla="*/ 1512338 h 2774678"/>
              <a:gd name="connsiteX6402" fmla="*/ 2465004 w 4297871"/>
              <a:gd name="connsiteY6402" fmla="*/ 1504068 h 2774678"/>
              <a:gd name="connsiteX6403" fmla="*/ 2468924 w 4297871"/>
              <a:gd name="connsiteY6403" fmla="*/ 1506967 h 2774678"/>
              <a:gd name="connsiteX6404" fmla="*/ 2482096 w 4297871"/>
              <a:gd name="connsiteY6404" fmla="*/ 1502832 h 2774678"/>
              <a:gd name="connsiteX6405" fmla="*/ 2488446 w 4297871"/>
              <a:gd name="connsiteY6405" fmla="*/ 1505646 h 2774678"/>
              <a:gd name="connsiteX6406" fmla="*/ 2498293 w 4297871"/>
              <a:gd name="connsiteY6406" fmla="*/ 1505603 h 2774678"/>
              <a:gd name="connsiteX6407" fmla="*/ 2512062 w 4297871"/>
              <a:gd name="connsiteY6407" fmla="*/ 1500019 h 2774678"/>
              <a:gd name="connsiteX6408" fmla="*/ 2518498 w 4297871"/>
              <a:gd name="connsiteY6408" fmla="*/ 1500275 h 2774678"/>
              <a:gd name="connsiteX6409" fmla="*/ 2139502 w 4297871"/>
              <a:gd name="connsiteY6409" fmla="*/ 1496141 h 2774678"/>
              <a:gd name="connsiteX6410" fmla="*/ 2147856 w 4297871"/>
              <a:gd name="connsiteY6410" fmla="*/ 1497931 h 2774678"/>
              <a:gd name="connsiteX6411" fmla="*/ 2147516 w 4297871"/>
              <a:gd name="connsiteY6411" fmla="*/ 1505475 h 2774678"/>
              <a:gd name="connsiteX6412" fmla="*/ 2157661 w 4297871"/>
              <a:gd name="connsiteY6412" fmla="*/ 1499977 h 2774678"/>
              <a:gd name="connsiteX6413" fmla="*/ 2158514 w 4297871"/>
              <a:gd name="connsiteY6413" fmla="*/ 1502833 h 2774678"/>
              <a:gd name="connsiteX6414" fmla="*/ 2152546 w 4297871"/>
              <a:gd name="connsiteY6414" fmla="*/ 1510122 h 2774678"/>
              <a:gd name="connsiteX6415" fmla="*/ 2152460 w 4297871"/>
              <a:gd name="connsiteY6415" fmla="*/ 1516942 h 2774678"/>
              <a:gd name="connsiteX6416" fmla="*/ 2156595 w 4297871"/>
              <a:gd name="connsiteY6416" fmla="*/ 1520608 h 2774678"/>
              <a:gd name="connsiteX6417" fmla="*/ 2155018 w 4297871"/>
              <a:gd name="connsiteY6417" fmla="*/ 1533225 h 2774678"/>
              <a:gd name="connsiteX6418" fmla="*/ 2147133 w 4297871"/>
              <a:gd name="connsiteY6418" fmla="*/ 1540470 h 2774678"/>
              <a:gd name="connsiteX6419" fmla="*/ 2149391 w 4297871"/>
              <a:gd name="connsiteY6419" fmla="*/ 1548314 h 2774678"/>
              <a:gd name="connsiteX6420" fmla="*/ 2155573 w 4297871"/>
              <a:gd name="connsiteY6420" fmla="*/ 1548570 h 2774678"/>
              <a:gd name="connsiteX6421" fmla="*/ 2158556 w 4297871"/>
              <a:gd name="connsiteY6421" fmla="*/ 1555347 h 2774678"/>
              <a:gd name="connsiteX6422" fmla="*/ 2163116 w 4297871"/>
              <a:gd name="connsiteY6422" fmla="*/ 1557564 h 2774678"/>
              <a:gd name="connsiteX6423" fmla="*/ 2162434 w 4297871"/>
              <a:gd name="connsiteY6423" fmla="*/ 1568433 h 2774678"/>
              <a:gd name="connsiteX6424" fmla="*/ 2156595 w 4297871"/>
              <a:gd name="connsiteY6424" fmla="*/ 1572482 h 2774678"/>
              <a:gd name="connsiteX6425" fmla="*/ 2152929 w 4297871"/>
              <a:gd name="connsiteY6425" fmla="*/ 1576958 h 2774678"/>
              <a:gd name="connsiteX6426" fmla="*/ 2144745 w 4297871"/>
              <a:gd name="connsiteY6426" fmla="*/ 1582329 h 2774678"/>
              <a:gd name="connsiteX6427" fmla="*/ 2146023 w 4297871"/>
              <a:gd name="connsiteY6427" fmla="*/ 1588083 h 2774678"/>
              <a:gd name="connsiteX6428" fmla="*/ 2145001 w 4297871"/>
              <a:gd name="connsiteY6428" fmla="*/ 1593922 h 2774678"/>
              <a:gd name="connsiteX6429" fmla="*/ 2139162 w 4297871"/>
              <a:gd name="connsiteY6429" fmla="*/ 1597119 h 2774678"/>
              <a:gd name="connsiteX6430" fmla="*/ 2134089 w 4297871"/>
              <a:gd name="connsiteY6430" fmla="*/ 1572141 h 2774678"/>
              <a:gd name="connsiteX6431" fmla="*/ 2126716 w 4297871"/>
              <a:gd name="connsiteY6431" fmla="*/ 1566472 h 2774678"/>
              <a:gd name="connsiteX6432" fmla="*/ 2126629 w 4297871"/>
              <a:gd name="connsiteY6432" fmla="*/ 1563062 h 2774678"/>
              <a:gd name="connsiteX6433" fmla="*/ 2116869 w 4297871"/>
              <a:gd name="connsiteY6433" fmla="*/ 1554622 h 2774678"/>
              <a:gd name="connsiteX6434" fmla="*/ 2115803 w 4297871"/>
              <a:gd name="connsiteY6434" fmla="*/ 1543838 h 2774678"/>
              <a:gd name="connsiteX6435" fmla="*/ 2123177 w 4297871"/>
              <a:gd name="connsiteY6435" fmla="*/ 1535782 h 2774678"/>
              <a:gd name="connsiteX6436" fmla="*/ 2125990 w 4297871"/>
              <a:gd name="connsiteY6436" fmla="*/ 1523805 h 2774678"/>
              <a:gd name="connsiteX6437" fmla="*/ 2124073 w 4297871"/>
              <a:gd name="connsiteY6437" fmla="*/ 1509780 h 2774678"/>
              <a:gd name="connsiteX6438" fmla="*/ 2126503 w 4297871"/>
              <a:gd name="connsiteY6438" fmla="*/ 1502151 h 2774678"/>
              <a:gd name="connsiteX6439" fmla="*/ 2537130 w 4297871"/>
              <a:gd name="connsiteY6439" fmla="*/ 1495599 h 2774678"/>
              <a:gd name="connsiteX6440" fmla="*/ 2550939 w 4297871"/>
              <a:gd name="connsiteY6440" fmla="*/ 1497505 h 2774678"/>
              <a:gd name="connsiteX6441" fmla="*/ 2555116 w 4297871"/>
              <a:gd name="connsiteY6441" fmla="*/ 1501299 h 2774678"/>
              <a:gd name="connsiteX6442" fmla="*/ 2555202 w 4297871"/>
              <a:gd name="connsiteY6442" fmla="*/ 1501261 h 2774678"/>
              <a:gd name="connsiteX6443" fmla="*/ 2555238 w 4297871"/>
              <a:gd name="connsiteY6443" fmla="*/ 1501295 h 2774678"/>
              <a:gd name="connsiteX6444" fmla="*/ 2560846 w 4297871"/>
              <a:gd name="connsiteY6444" fmla="*/ 1498826 h 2774678"/>
              <a:gd name="connsiteX6445" fmla="*/ 2568670 w 4297871"/>
              <a:gd name="connsiteY6445" fmla="*/ 1516473 h 2774678"/>
              <a:gd name="connsiteX6446" fmla="*/ 2568709 w 4297871"/>
              <a:gd name="connsiteY6446" fmla="*/ 1516495 h 2774678"/>
              <a:gd name="connsiteX6447" fmla="*/ 2568719 w 4297871"/>
              <a:gd name="connsiteY6447" fmla="*/ 1516517 h 2774678"/>
              <a:gd name="connsiteX6448" fmla="*/ 2576515 w 4297871"/>
              <a:gd name="connsiteY6448" fmla="*/ 1520881 h 2774678"/>
              <a:gd name="connsiteX6449" fmla="*/ 2577408 w 4297871"/>
              <a:gd name="connsiteY6449" fmla="*/ 1529388 h 2774678"/>
              <a:gd name="connsiteX6450" fmla="*/ 2571398 w 4297871"/>
              <a:gd name="connsiteY6450" fmla="*/ 1534376 h 2774678"/>
              <a:gd name="connsiteX6451" fmla="*/ 2568628 w 4297871"/>
              <a:gd name="connsiteY6451" fmla="*/ 1545629 h 2774678"/>
              <a:gd name="connsiteX6452" fmla="*/ 2576898 w 4297871"/>
              <a:gd name="connsiteY6452" fmla="*/ 1559184 h 2774678"/>
              <a:gd name="connsiteX6453" fmla="*/ 2576928 w 4297871"/>
              <a:gd name="connsiteY6453" fmla="*/ 1559200 h 2774678"/>
              <a:gd name="connsiteX6454" fmla="*/ 2576944 w 4297871"/>
              <a:gd name="connsiteY6454" fmla="*/ 1559227 h 2774678"/>
              <a:gd name="connsiteX6455" fmla="*/ 2591532 w 4297871"/>
              <a:gd name="connsiteY6455" fmla="*/ 1566967 h 2774678"/>
              <a:gd name="connsiteX6456" fmla="*/ 2597656 w 4297871"/>
              <a:gd name="connsiteY6456" fmla="*/ 1577598 h 2774678"/>
              <a:gd name="connsiteX6457" fmla="*/ 2595694 w 4297871"/>
              <a:gd name="connsiteY6457" fmla="*/ 1587699 h 2774678"/>
              <a:gd name="connsiteX6458" fmla="*/ 2595751 w 4297871"/>
              <a:gd name="connsiteY6458" fmla="*/ 1587699 h 2774678"/>
              <a:gd name="connsiteX6459" fmla="*/ 2595743 w 4297871"/>
              <a:gd name="connsiteY6459" fmla="*/ 1587743 h 2774678"/>
              <a:gd name="connsiteX6460" fmla="*/ 2599531 w 4297871"/>
              <a:gd name="connsiteY6460" fmla="*/ 1587743 h 2774678"/>
              <a:gd name="connsiteX6461" fmla="*/ 2599659 w 4297871"/>
              <a:gd name="connsiteY6461" fmla="*/ 1595073 h 2774678"/>
              <a:gd name="connsiteX6462" fmla="*/ 2606266 w 4297871"/>
              <a:gd name="connsiteY6462" fmla="*/ 1602320 h 2774678"/>
              <a:gd name="connsiteX6463" fmla="*/ 2599190 w 4297871"/>
              <a:gd name="connsiteY6463" fmla="*/ 1601637 h 2774678"/>
              <a:gd name="connsiteX6464" fmla="*/ 2591177 w 4297871"/>
              <a:gd name="connsiteY6464" fmla="*/ 1600487 h 2774678"/>
              <a:gd name="connsiteX6465" fmla="*/ 2582396 w 4297871"/>
              <a:gd name="connsiteY6465" fmla="*/ 1613616 h 2774678"/>
              <a:gd name="connsiteX6466" fmla="*/ 2560188 w 4297871"/>
              <a:gd name="connsiteY6466" fmla="*/ 1612550 h 2774678"/>
              <a:gd name="connsiteX6467" fmla="*/ 2526472 w 4297871"/>
              <a:gd name="connsiteY6467" fmla="*/ 1584886 h 2774678"/>
              <a:gd name="connsiteX6468" fmla="*/ 2508655 w 4297871"/>
              <a:gd name="connsiteY6468" fmla="*/ 1575126 h 2774678"/>
              <a:gd name="connsiteX6469" fmla="*/ 2494279 w 4297871"/>
              <a:gd name="connsiteY6469" fmla="*/ 1571340 h 2774678"/>
              <a:gd name="connsiteX6470" fmla="*/ 2494286 w 4297871"/>
              <a:gd name="connsiteY6470" fmla="*/ 1571333 h 2774678"/>
              <a:gd name="connsiteX6471" fmla="*/ 2489470 w 4297871"/>
              <a:gd name="connsiteY6471" fmla="*/ 1554112 h 2774678"/>
              <a:gd name="connsiteX6472" fmla="*/ 2489437 w 4297871"/>
              <a:gd name="connsiteY6472" fmla="*/ 1554133 h 2774678"/>
              <a:gd name="connsiteX6473" fmla="*/ 2489437 w 4297871"/>
              <a:gd name="connsiteY6473" fmla="*/ 1554132 h 2774678"/>
              <a:gd name="connsiteX6474" fmla="*/ 2489470 w 4297871"/>
              <a:gd name="connsiteY6474" fmla="*/ 1554111 h 2774678"/>
              <a:gd name="connsiteX6475" fmla="*/ 2516068 w 4297871"/>
              <a:gd name="connsiteY6475" fmla="*/ 1539192 h 2774678"/>
              <a:gd name="connsiteX6476" fmla="*/ 2520586 w 4297871"/>
              <a:gd name="connsiteY6476" fmla="*/ 1521630 h 2774678"/>
              <a:gd name="connsiteX6477" fmla="*/ 2519436 w 4297871"/>
              <a:gd name="connsiteY6477" fmla="*/ 1510889 h 2774678"/>
              <a:gd name="connsiteX6478" fmla="*/ 2525956 w 4297871"/>
              <a:gd name="connsiteY6478" fmla="*/ 1507223 h 2774678"/>
              <a:gd name="connsiteX6479" fmla="*/ 2532094 w 4297871"/>
              <a:gd name="connsiteY6479" fmla="*/ 1497930 h 2774678"/>
              <a:gd name="connsiteX6480" fmla="*/ 2531907 w 4297871"/>
              <a:gd name="connsiteY6480" fmla="*/ 1497963 h 2774678"/>
              <a:gd name="connsiteX6481" fmla="*/ 2531914 w 4297871"/>
              <a:gd name="connsiteY6481" fmla="*/ 1497951 h 2774678"/>
              <a:gd name="connsiteX6482" fmla="*/ 2532051 w 4297871"/>
              <a:gd name="connsiteY6482" fmla="*/ 1497927 h 2774678"/>
              <a:gd name="connsiteX6483" fmla="*/ 2211328 w 4297871"/>
              <a:gd name="connsiteY6483" fmla="*/ 1482836 h 2774678"/>
              <a:gd name="connsiteX6484" fmla="*/ 2207022 w 4297871"/>
              <a:gd name="connsiteY6484" fmla="*/ 1494686 h 2774678"/>
              <a:gd name="connsiteX6485" fmla="*/ 2208813 w 4297871"/>
              <a:gd name="connsiteY6485" fmla="*/ 1499331 h 2774678"/>
              <a:gd name="connsiteX6486" fmla="*/ 2206298 w 4297871"/>
              <a:gd name="connsiteY6486" fmla="*/ 1507004 h 2774678"/>
              <a:gd name="connsiteX6487" fmla="*/ 2197134 w 4297871"/>
              <a:gd name="connsiteY6487" fmla="*/ 1501420 h 2774678"/>
              <a:gd name="connsiteX6488" fmla="*/ 2191038 w 4297871"/>
              <a:gd name="connsiteY6488" fmla="*/ 1499800 h 2774678"/>
              <a:gd name="connsiteX6489" fmla="*/ 2174373 w 4297871"/>
              <a:gd name="connsiteY6489" fmla="*/ 1492170 h 2774678"/>
              <a:gd name="connsiteX6490" fmla="*/ 2176035 w 4297871"/>
              <a:gd name="connsiteY6490" fmla="*/ 1484413 h 2774678"/>
              <a:gd name="connsiteX6491" fmla="*/ 2190015 w 4297871"/>
              <a:gd name="connsiteY6491" fmla="*/ 1485777 h 2774678"/>
              <a:gd name="connsiteX6492" fmla="*/ 2202207 w 4297871"/>
              <a:gd name="connsiteY6492" fmla="*/ 1484115 h 2774678"/>
              <a:gd name="connsiteX6493" fmla="*/ 2872048 w 4297871"/>
              <a:gd name="connsiteY6493" fmla="*/ 1478962 h 2774678"/>
              <a:gd name="connsiteX6494" fmla="*/ 2878442 w 4297871"/>
              <a:gd name="connsiteY6494" fmla="*/ 1482369 h 2774678"/>
              <a:gd name="connsiteX6495" fmla="*/ 2877162 w 4297871"/>
              <a:gd name="connsiteY6495" fmla="*/ 1486973 h 2774678"/>
              <a:gd name="connsiteX6496" fmla="*/ 2880786 w 4297871"/>
              <a:gd name="connsiteY6496" fmla="*/ 1487697 h 2774678"/>
              <a:gd name="connsiteX6497" fmla="*/ 2879678 w 4297871"/>
              <a:gd name="connsiteY6497" fmla="*/ 1500315 h 2774678"/>
              <a:gd name="connsiteX6498" fmla="*/ 2884408 w 4297871"/>
              <a:gd name="connsiteY6498" fmla="*/ 1505174 h 2774678"/>
              <a:gd name="connsiteX6499" fmla="*/ 2884529 w 4297871"/>
              <a:gd name="connsiteY6499" fmla="*/ 1505085 h 2774678"/>
              <a:gd name="connsiteX6500" fmla="*/ 2884578 w 4297871"/>
              <a:gd name="connsiteY6500" fmla="*/ 1505134 h 2774678"/>
              <a:gd name="connsiteX6501" fmla="*/ 2888754 w 4297871"/>
              <a:gd name="connsiteY6501" fmla="*/ 1502023 h 2774678"/>
              <a:gd name="connsiteX6502" fmla="*/ 2894041 w 4297871"/>
              <a:gd name="connsiteY6502" fmla="*/ 1500531 h 2774678"/>
              <a:gd name="connsiteX6503" fmla="*/ 2901439 w 4297871"/>
              <a:gd name="connsiteY6503" fmla="*/ 1493893 h 2774678"/>
              <a:gd name="connsiteX6504" fmla="*/ 2909558 w 4297871"/>
              <a:gd name="connsiteY6504" fmla="*/ 1494986 h 2774678"/>
              <a:gd name="connsiteX6505" fmla="*/ 2921877 w 4297871"/>
              <a:gd name="connsiteY6505" fmla="*/ 1495029 h 2774678"/>
              <a:gd name="connsiteX6506" fmla="*/ 2921869 w 4297871"/>
              <a:gd name="connsiteY6506" fmla="*/ 1494989 h 2774678"/>
              <a:gd name="connsiteX6507" fmla="*/ 2922045 w 4297871"/>
              <a:gd name="connsiteY6507" fmla="*/ 1494990 h 2774678"/>
              <a:gd name="connsiteX6508" fmla="*/ 2924176 w 4297871"/>
              <a:gd name="connsiteY6508" fmla="*/ 1499295 h 2774678"/>
              <a:gd name="connsiteX6509" fmla="*/ 2917228 w 4297871"/>
              <a:gd name="connsiteY6509" fmla="*/ 1500957 h 2774678"/>
              <a:gd name="connsiteX6510" fmla="*/ 2911132 w 4297871"/>
              <a:gd name="connsiteY6510" fmla="*/ 1503728 h 2774678"/>
              <a:gd name="connsiteX6511" fmla="*/ 2897408 w 4297871"/>
              <a:gd name="connsiteY6511" fmla="*/ 1505433 h 2774678"/>
              <a:gd name="connsiteX6512" fmla="*/ 2884578 w 4297871"/>
              <a:gd name="connsiteY6512" fmla="*/ 1508544 h 2774678"/>
              <a:gd name="connsiteX6513" fmla="*/ 2877587 w 4297871"/>
              <a:gd name="connsiteY6513" fmla="*/ 1514981 h 2774678"/>
              <a:gd name="connsiteX6514" fmla="*/ 2877604 w 4297871"/>
              <a:gd name="connsiteY6514" fmla="*/ 1515020 h 2774678"/>
              <a:gd name="connsiteX6515" fmla="*/ 2877460 w 4297871"/>
              <a:gd name="connsiteY6515" fmla="*/ 1515153 h 2774678"/>
              <a:gd name="connsiteX6516" fmla="*/ 2880273 w 4297871"/>
              <a:gd name="connsiteY6516" fmla="*/ 1521377 h 2774678"/>
              <a:gd name="connsiteX6517" fmla="*/ 2881630 w 4297871"/>
              <a:gd name="connsiteY6517" fmla="*/ 1528587 h 2774678"/>
              <a:gd name="connsiteX6518" fmla="*/ 2875797 w 4297871"/>
              <a:gd name="connsiteY6518" fmla="*/ 1534545 h 2774678"/>
              <a:gd name="connsiteX6519" fmla="*/ 2875801 w 4297871"/>
              <a:gd name="connsiteY6519" fmla="*/ 1534585 h 2774678"/>
              <a:gd name="connsiteX6520" fmla="*/ 2875670 w 4297871"/>
              <a:gd name="connsiteY6520" fmla="*/ 1534719 h 2774678"/>
              <a:gd name="connsiteX6521" fmla="*/ 2876181 w 4297871"/>
              <a:gd name="connsiteY6521" fmla="*/ 1540260 h 2774678"/>
              <a:gd name="connsiteX6522" fmla="*/ 2873010 w 4297871"/>
              <a:gd name="connsiteY6522" fmla="*/ 1545243 h 2774678"/>
              <a:gd name="connsiteX6523" fmla="*/ 2861644 w 4297871"/>
              <a:gd name="connsiteY6523" fmla="*/ 1544775 h 2774678"/>
              <a:gd name="connsiteX6524" fmla="*/ 2861735 w 4297871"/>
              <a:gd name="connsiteY6524" fmla="*/ 1544958 h 2774678"/>
              <a:gd name="connsiteX6525" fmla="*/ 2861519 w 4297871"/>
              <a:gd name="connsiteY6525" fmla="*/ 1544949 h 2774678"/>
              <a:gd name="connsiteX6526" fmla="*/ 2866162 w 4297871"/>
              <a:gd name="connsiteY6526" fmla="*/ 1554319 h 2774678"/>
              <a:gd name="connsiteX6527" fmla="*/ 2858747 w 4297871"/>
              <a:gd name="connsiteY6527" fmla="*/ 1557819 h 2774678"/>
              <a:gd name="connsiteX6528" fmla="*/ 2858653 w 4297871"/>
              <a:gd name="connsiteY6528" fmla="*/ 1557976 h 2774678"/>
              <a:gd name="connsiteX6529" fmla="*/ 2858619 w 4297871"/>
              <a:gd name="connsiteY6529" fmla="*/ 1557992 h 2774678"/>
              <a:gd name="connsiteX6530" fmla="*/ 2853547 w 4297871"/>
              <a:gd name="connsiteY6530" fmla="*/ 1566516 h 2774678"/>
              <a:gd name="connsiteX6531" fmla="*/ 2854182 w 4297871"/>
              <a:gd name="connsiteY6531" fmla="*/ 1574894 h 2774678"/>
              <a:gd name="connsiteX6532" fmla="*/ 2849625 w 4297871"/>
              <a:gd name="connsiteY6532" fmla="*/ 1578705 h 2774678"/>
              <a:gd name="connsiteX6533" fmla="*/ 2845192 w 4297871"/>
              <a:gd name="connsiteY6533" fmla="*/ 1577383 h 2774678"/>
              <a:gd name="connsiteX6534" fmla="*/ 2836070 w 4297871"/>
              <a:gd name="connsiteY6534" fmla="*/ 1579216 h 2774678"/>
              <a:gd name="connsiteX6535" fmla="*/ 2836016 w 4297871"/>
              <a:gd name="connsiteY6535" fmla="*/ 1579375 h 2774678"/>
              <a:gd name="connsiteX6536" fmla="*/ 2835943 w 4297871"/>
              <a:gd name="connsiteY6536" fmla="*/ 1579389 h 2774678"/>
              <a:gd name="connsiteX6537" fmla="*/ 2834682 w 4297871"/>
              <a:gd name="connsiteY6537" fmla="*/ 1583095 h 2774678"/>
              <a:gd name="connsiteX6538" fmla="*/ 2825841 w 4297871"/>
              <a:gd name="connsiteY6538" fmla="*/ 1583095 h 2774678"/>
              <a:gd name="connsiteX6539" fmla="*/ 2819191 w 4297871"/>
              <a:gd name="connsiteY6539" fmla="*/ 1590938 h 2774678"/>
              <a:gd name="connsiteX6540" fmla="*/ 2819190 w 4297871"/>
              <a:gd name="connsiteY6540" fmla="*/ 1590963 h 2774678"/>
              <a:gd name="connsiteX6541" fmla="*/ 2819065 w 4297871"/>
              <a:gd name="connsiteY6541" fmla="*/ 1591111 h 2774678"/>
              <a:gd name="connsiteX6542" fmla="*/ 2818643 w 4297871"/>
              <a:gd name="connsiteY6542" fmla="*/ 1602705 h 2774678"/>
              <a:gd name="connsiteX6543" fmla="*/ 2803249 w 4297871"/>
              <a:gd name="connsiteY6543" fmla="*/ 1608329 h 2774678"/>
              <a:gd name="connsiteX6544" fmla="*/ 2794938 w 4297871"/>
              <a:gd name="connsiteY6544" fmla="*/ 1607136 h 2774678"/>
              <a:gd name="connsiteX6545" fmla="*/ 2792508 w 4297871"/>
              <a:gd name="connsiteY6545" fmla="*/ 1610119 h 2774678"/>
              <a:gd name="connsiteX6546" fmla="*/ 2785347 w 4297871"/>
              <a:gd name="connsiteY6546" fmla="*/ 1608372 h 2774678"/>
              <a:gd name="connsiteX6547" fmla="*/ 2773412 w 4297871"/>
              <a:gd name="connsiteY6547" fmla="*/ 1610418 h 2774678"/>
              <a:gd name="connsiteX6548" fmla="*/ 2753544 w 4297871"/>
              <a:gd name="connsiteY6548" fmla="*/ 1603485 h 2774678"/>
              <a:gd name="connsiteX6549" fmla="*/ 2764197 w 4297871"/>
              <a:gd name="connsiteY6549" fmla="*/ 1591196 h 2774678"/>
              <a:gd name="connsiteX6550" fmla="*/ 2764173 w 4297871"/>
              <a:gd name="connsiteY6550" fmla="*/ 1590975 h 2774678"/>
              <a:gd name="connsiteX6551" fmla="*/ 2764204 w 4297871"/>
              <a:gd name="connsiteY6551" fmla="*/ 1590938 h 2774678"/>
              <a:gd name="connsiteX6552" fmla="*/ 2763225 w 4297871"/>
              <a:gd name="connsiteY6552" fmla="*/ 1581987 h 2774678"/>
              <a:gd name="connsiteX6553" fmla="*/ 2754188 w 4297871"/>
              <a:gd name="connsiteY6553" fmla="*/ 1579642 h 2774678"/>
              <a:gd name="connsiteX6554" fmla="*/ 2753249 w 4297871"/>
              <a:gd name="connsiteY6554" fmla="*/ 1570776 h 2774678"/>
              <a:gd name="connsiteX6555" fmla="*/ 2749384 w 4297871"/>
              <a:gd name="connsiteY6555" fmla="*/ 1559685 h 2774678"/>
              <a:gd name="connsiteX6556" fmla="*/ 2754436 w 4297871"/>
              <a:gd name="connsiteY6556" fmla="*/ 1551981 h 2774678"/>
              <a:gd name="connsiteX6557" fmla="*/ 2754308 w 4297871"/>
              <a:gd name="connsiteY6557" fmla="*/ 1551930 h 2774678"/>
              <a:gd name="connsiteX6558" fmla="*/ 2754443 w 4297871"/>
              <a:gd name="connsiteY6558" fmla="*/ 1551723 h 2774678"/>
              <a:gd name="connsiteX6559" fmla="*/ 2749308 w 4297871"/>
              <a:gd name="connsiteY6559" fmla="*/ 1549661 h 2774678"/>
              <a:gd name="connsiteX6560" fmla="*/ 2752518 w 4297871"/>
              <a:gd name="connsiteY6560" fmla="*/ 1539449 h 2774678"/>
              <a:gd name="connsiteX6561" fmla="*/ 2755548 w 4297871"/>
              <a:gd name="connsiteY6561" fmla="*/ 1528147 h 2774678"/>
              <a:gd name="connsiteX6562" fmla="*/ 2757427 w 4297871"/>
              <a:gd name="connsiteY6562" fmla="*/ 1521289 h 2774678"/>
              <a:gd name="connsiteX6563" fmla="*/ 2769618 w 4297871"/>
              <a:gd name="connsiteY6563" fmla="*/ 1526830 h 2774678"/>
              <a:gd name="connsiteX6564" fmla="*/ 2778655 w 4297871"/>
              <a:gd name="connsiteY6564" fmla="*/ 1524870 h 2774678"/>
              <a:gd name="connsiteX6565" fmla="*/ 2781126 w 4297871"/>
              <a:gd name="connsiteY6565" fmla="*/ 1518220 h 2774678"/>
              <a:gd name="connsiteX6566" fmla="*/ 2790547 w 4297871"/>
              <a:gd name="connsiteY6566" fmla="*/ 1516004 h 2774678"/>
              <a:gd name="connsiteX6567" fmla="*/ 2797282 w 4297871"/>
              <a:gd name="connsiteY6567" fmla="*/ 1511528 h 2774678"/>
              <a:gd name="connsiteX6568" fmla="*/ 2799668 w 4297871"/>
              <a:gd name="connsiteY6568" fmla="*/ 1499636 h 2774678"/>
              <a:gd name="connsiteX6569" fmla="*/ 2809729 w 4297871"/>
              <a:gd name="connsiteY6569" fmla="*/ 1496737 h 2774678"/>
              <a:gd name="connsiteX6570" fmla="*/ 2811603 w 4297871"/>
              <a:gd name="connsiteY6570" fmla="*/ 1491409 h 2774678"/>
              <a:gd name="connsiteX6571" fmla="*/ 2817230 w 4297871"/>
              <a:gd name="connsiteY6571" fmla="*/ 1495416 h 2774678"/>
              <a:gd name="connsiteX6572" fmla="*/ 2820853 w 4297871"/>
              <a:gd name="connsiteY6572" fmla="*/ 1495884 h 2774678"/>
              <a:gd name="connsiteX6573" fmla="*/ 2820851 w 4297871"/>
              <a:gd name="connsiteY6573" fmla="*/ 1495922 h 2774678"/>
              <a:gd name="connsiteX6574" fmla="*/ 2827629 w 4297871"/>
              <a:gd name="connsiteY6574" fmla="*/ 1496092 h 2774678"/>
              <a:gd name="connsiteX6575" fmla="*/ 2836335 w 4297871"/>
              <a:gd name="connsiteY6575" fmla="*/ 1499146 h 2774678"/>
              <a:gd name="connsiteX6576" fmla="*/ 2836328 w 4297871"/>
              <a:gd name="connsiteY6576" fmla="*/ 1499163 h 2774678"/>
              <a:gd name="connsiteX6577" fmla="*/ 2839993 w 4297871"/>
              <a:gd name="connsiteY6577" fmla="*/ 1500996 h 2774678"/>
              <a:gd name="connsiteX6578" fmla="*/ 2840110 w 4297871"/>
              <a:gd name="connsiteY6578" fmla="*/ 1500931 h 2774678"/>
              <a:gd name="connsiteX6579" fmla="*/ 2840162 w 4297871"/>
              <a:gd name="connsiteY6579" fmla="*/ 1500957 h 2774678"/>
              <a:gd name="connsiteX6580" fmla="*/ 2848690 w 4297871"/>
              <a:gd name="connsiteY6580" fmla="*/ 1496211 h 2774678"/>
              <a:gd name="connsiteX6581" fmla="*/ 2852696 w 4297871"/>
              <a:gd name="connsiteY6581" fmla="*/ 1499078 h 2774678"/>
              <a:gd name="connsiteX6582" fmla="*/ 2852760 w 4297871"/>
              <a:gd name="connsiteY6582" fmla="*/ 1498964 h 2774678"/>
              <a:gd name="connsiteX6583" fmla="*/ 2852864 w 4297871"/>
              <a:gd name="connsiteY6583" fmla="*/ 1499039 h 2774678"/>
              <a:gd name="connsiteX6584" fmla="*/ 2856676 w 4297871"/>
              <a:gd name="connsiteY6584" fmla="*/ 1492221 h 2774678"/>
              <a:gd name="connsiteX6585" fmla="*/ 2863693 w 4297871"/>
              <a:gd name="connsiteY6585" fmla="*/ 1492514 h 2774678"/>
              <a:gd name="connsiteX6586" fmla="*/ 2863731 w 4297871"/>
              <a:gd name="connsiteY6586" fmla="*/ 1492470 h 2774678"/>
              <a:gd name="connsiteX6587" fmla="*/ 2863862 w 4297871"/>
              <a:gd name="connsiteY6587" fmla="*/ 1492475 h 2774678"/>
              <a:gd name="connsiteX6588" fmla="*/ 2865695 w 4297871"/>
              <a:gd name="connsiteY6588" fmla="*/ 1490258 h 2774678"/>
              <a:gd name="connsiteX6589" fmla="*/ 2866973 w 4297871"/>
              <a:gd name="connsiteY6589" fmla="*/ 1484163 h 2774678"/>
              <a:gd name="connsiteX6590" fmla="*/ 3559877 w 4297871"/>
              <a:gd name="connsiteY6590" fmla="*/ 1477043 h 2774678"/>
              <a:gd name="connsiteX6591" fmla="*/ 3570192 w 4297871"/>
              <a:gd name="connsiteY6591" fmla="*/ 1494861 h 2774678"/>
              <a:gd name="connsiteX6592" fmla="*/ 3573133 w 4297871"/>
              <a:gd name="connsiteY6592" fmla="*/ 1504536 h 2774678"/>
              <a:gd name="connsiteX6593" fmla="*/ 3573218 w 4297871"/>
              <a:gd name="connsiteY6593" fmla="*/ 1521544 h 2774678"/>
              <a:gd name="connsiteX6594" fmla="*/ 3568700 w 4297871"/>
              <a:gd name="connsiteY6594" fmla="*/ 1529557 h 2774678"/>
              <a:gd name="connsiteX6595" fmla="*/ 3557873 w 4297871"/>
              <a:gd name="connsiteY6595" fmla="*/ 1532328 h 2774678"/>
              <a:gd name="connsiteX6596" fmla="*/ 3548324 w 4297871"/>
              <a:gd name="connsiteY6596" fmla="*/ 1538338 h 2774678"/>
              <a:gd name="connsiteX6597" fmla="*/ 3537541 w 4297871"/>
              <a:gd name="connsiteY6597" fmla="*/ 1539574 h 2774678"/>
              <a:gd name="connsiteX6598" fmla="*/ 3536219 w 4297871"/>
              <a:gd name="connsiteY6598" fmla="*/ 1531689 h 2774678"/>
              <a:gd name="connsiteX6599" fmla="*/ 3538436 w 4297871"/>
              <a:gd name="connsiteY6599" fmla="*/ 1520734 h 2774678"/>
              <a:gd name="connsiteX6600" fmla="*/ 3533150 w 4297871"/>
              <a:gd name="connsiteY6600" fmla="*/ 1505389 h 2774678"/>
              <a:gd name="connsiteX6601" fmla="*/ 3542016 w 4297871"/>
              <a:gd name="connsiteY6601" fmla="*/ 1502874 h 2774678"/>
              <a:gd name="connsiteX6602" fmla="*/ 3533833 w 4297871"/>
              <a:gd name="connsiteY6602" fmla="*/ 1490044 h 2774678"/>
              <a:gd name="connsiteX6603" fmla="*/ 3534600 w 4297871"/>
              <a:gd name="connsiteY6603" fmla="*/ 1488680 h 2774678"/>
              <a:gd name="connsiteX6604" fmla="*/ 3539928 w 4297871"/>
              <a:gd name="connsiteY6604" fmla="*/ 1489234 h 2774678"/>
              <a:gd name="connsiteX6605" fmla="*/ 3544574 w 4297871"/>
              <a:gd name="connsiteY6605" fmla="*/ 1482414 h 2774678"/>
              <a:gd name="connsiteX6606" fmla="*/ 3553014 w 4297871"/>
              <a:gd name="connsiteY6606" fmla="*/ 1481689 h 2774678"/>
              <a:gd name="connsiteX6607" fmla="*/ 3558086 w 4297871"/>
              <a:gd name="connsiteY6607" fmla="*/ 1480709 h 2774678"/>
              <a:gd name="connsiteX6608" fmla="*/ 2577366 w 4297871"/>
              <a:gd name="connsiteY6608" fmla="*/ 1475075 h 2774678"/>
              <a:gd name="connsiteX6609" fmla="*/ 2577368 w 4297871"/>
              <a:gd name="connsiteY6609" fmla="*/ 1475079 h 2774678"/>
              <a:gd name="connsiteX6610" fmla="*/ 2577354 w 4297871"/>
              <a:gd name="connsiteY6610" fmla="*/ 1475076 h 2774678"/>
              <a:gd name="connsiteX6611" fmla="*/ 2577317 w 4297871"/>
              <a:gd name="connsiteY6611" fmla="*/ 1475067 h 2774678"/>
              <a:gd name="connsiteX6612" fmla="*/ 2577354 w 4297871"/>
              <a:gd name="connsiteY6612" fmla="*/ 1475076 h 2774678"/>
              <a:gd name="connsiteX6613" fmla="*/ 2577325 w 4297871"/>
              <a:gd name="connsiteY6613" fmla="*/ 1475079 h 2774678"/>
              <a:gd name="connsiteX6614" fmla="*/ 2563647 w 4297871"/>
              <a:gd name="connsiteY6614" fmla="*/ 1459740 h 2774678"/>
              <a:gd name="connsiteX6615" fmla="*/ 2567179 w 4297871"/>
              <a:gd name="connsiteY6615" fmla="*/ 1463869 h 2774678"/>
              <a:gd name="connsiteX6616" fmla="*/ 2567222 w 4297871"/>
              <a:gd name="connsiteY6616" fmla="*/ 1463869 h 2774678"/>
              <a:gd name="connsiteX6617" fmla="*/ 2567224 w 4297871"/>
              <a:gd name="connsiteY6617" fmla="*/ 1463869 h 2774678"/>
              <a:gd name="connsiteX6618" fmla="*/ 2572465 w 4297871"/>
              <a:gd name="connsiteY6618" fmla="*/ 1463827 h 2774678"/>
              <a:gd name="connsiteX6619" fmla="*/ 2572422 w 4297871"/>
              <a:gd name="connsiteY6619" fmla="*/ 1466214 h 2774678"/>
              <a:gd name="connsiteX6620" fmla="*/ 2577317 w 4297871"/>
              <a:gd name="connsiteY6620" fmla="*/ 1475067 h 2774678"/>
              <a:gd name="connsiteX6621" fmla="*/ 2569183 w 4297871"/>
              <a:gd name="connsiteY6621" fmla="*/ 1473033 h 2774678"/>
              <a:gd name="connsiteX6622" fmla="*/ 2563131 w 4297871"/>
              <a:gd name="connsiteY6622" fmla="*/ 1465958 h 2774678"/>
              <a:gd name="connsiteX6623" fmla="*/ 2561224 w 4297871"/>
              <a:gd name="connsiteY6623" fmla="*/ 1460151 h 2774678"/>
              <a:gd name="connsiteX6624" fmla="*/ 2563260 w 4297871"/>
              <a:gd name="connsiteY6624" fmla="*/ 1459800 h 2774678"/>
              <a:gd name="connsiteX6625" fmla="*/ 2870160 w 4297871"/>
              <a:gd name="connsiteY6625" fmla="*/ 1440803 h 2774678"/>
              <a:gd name="connsiteX6626" fmla="*/ 2867743 w 4297871"/>
              <a:gd name="connsiteY6626" fmla="*/ 1447929 h 2774678"/>
              <a:gd name="connsiteX6627" fmla="*/ 2869448 w 4297871"/>
              <a:gd name="connsiteY6627" fmla="*/ 1452276 h 2774678"/>
              <a:gd name="connsiteX6628" fmla="*/ 2869702 w 4297871"/>
              <a:gd name="connsiteY6628" fmla="*/ 1452257 h 2774678"/>
              <a:gd name="connsiteX6629" fmla="*/ 2869741 w 4297871"/>
              <a:gd name="connsiteY6629" fmla="*/ 1452359 h 2774678"/>
              <a:gd name="connsiteX6630" fmla="*/ 2874513 w 4297871"/>
              <a:gd name="connsiteY6630" fmla="*/ 1451948 h 2774678"/>
              <a:gd name="connsiteX6631" fmla="*/ 2870173 w 4297871"/>
              <a:gd name="connsiteY6631" fmla="*/ 1456709 h 2774678"/>
              <a:gd name="connsiteX6632" fmla="*/ 2857171 w 4297871"/>
              <a:gd name="connsiteY6632" fmla="*/ 1454109 h 2774678"/>
              <a:gd name="connsiteX6633" fmla="*/ 2856021 w 4297871"/>
              <a:gd name="connsiteY6633" fmla="*/ 1463061 h 2774678"/>
              <a:gd name="connsiteX6634" fmla="*/ 2856028 w 4297871"/>
              <a:gd name="connsiteY6634" fmla="*/ 1463060 h 2774678"/>
              <a:gd name="connsiteX6635" fmla="*/ 2856023 w 4297871"/>
              <a:gd name="connsiteY6635" fmla="*/ 1463101 h 2774678"/>
              <a:gd name="connsiteX6636" fmla="*/ 2868981 w 4297871"/>
              <a:gd name="connsiteY6636" fmla="*/ 1461908 h 2774678"/>
              <a:gd name="connsiteX6637" fmla="*/ 2883729 w 4297871"/>
              <a:gd name="connsiteY6637" fmla="*/ 1466895 h 2774678"/>
              <a:gd name="connsiteX6638" fmla="*/ 2906320 w 4297871"/>
              <a:gd name="connsiteY6638" fmla="*/ 1464551 h 2774678"/>
              <a:gd name="connsiteX6639" fmla="*/ 2906326 w 4297871"/>
              <a:gd name="connsiteY6639" fmla="*/ 1464545 h 2774678"/>
              <a:gd name="connsiteX6640" fmla="*/ 2909345 w 4297871"/>
              <a:gd name="connsiteY6640" fmla="*/ 1478661 h 2774678"/>
              <a:gd name="connsiteX6641" fmla="*/ 2909520 w 4297871"/>
              <a:gd name="connsiteY6641" fmla="*/ 1478592 h 2774678"/>
              <a:gd name="connsiteX6642" fmla="*/ 2909535 w 4297871"/>
              <a:gd name="connsiteY6642" fmla="*/ 1478662 h 2774678"/>
              <a:gd name="connsiteX6643" fmla="*/ 2913354 w 4297871"/>
              <a:gd name="connsiteY6643" fmla="*/ 1477168 h 2774678"/>
              <a:gd name="connsiteX6644" fmla="*/ 2920513 w 4297871"/>
              <a:gd name="connsiteY6644" fmla="*/ 1480579 h 2774678"/>
              <a:gd name="connsiteX6645" fmla="*/ 2920087 w 4297871"/>
              <a:gd name="connsiteY6645" fmla="*/ 1486461 h 2774678"/>
              <a:gd name="connsiteX6646" fmla="*/ 2921869 w 4297871"/>
              <a:gd name="connsiteY6646" fmla="*/ 1494989 h 2774678"/>
              <a:gd name="connsiteX6647" fmla="*/ 2909726 w 4297871"/>
              <a:gd name="connsiteY6647" fmla="*/ 1494947 h 2774678"/>
              <a:gd name="connsiteX6648" fmla="*/ 2901500 w 4297871"/>
              <a:gd name="connsiteY6648" fmla="*/ 1493838 h 2774678"/>
              <a:gd name="connsiteX6649" fmla="*/ 2901439 w 4297871"/>
              <a:gd name="connsiteY6649" fmla="*/ 1493893 h 2774678"/>
              <a:gd name="connsiteX6650" fmla="*/ 2901330 w 4297871"/>
              <a:gd name="connsiteY6650" fmla="*/ 1493878 h 2774678"/>
              <a:gd name="connsiteX6651" fmla="*/ 2893872 w 4297871"/>
              <a:gd name="connsiteY6651" fmla="*/ 1500570 h 2774678"/>
              <a:gd name="connsiteX6652" fmla="*/ 2888586 w 4297871"/>
              <a:gd name="connsiteY6652" fmla="*/ 1502062 h 2774678"/>
              <a:gd name="connsiteX6653" fmla="*/ 2884529 w 4297871"/>
              <a:gd name="connsiteY6653" fmla="*/ 1505085 h 2774678"/>
              <a:gd name="connsiteX6654" fmla="*/ 2879847 w 4297871"/>
              <a:gd name="connsiteY6654" fmla="*/ 1500275 h 2774678"/>
              <a:gd name="connsiteX6655" fmla="*/ 2880954 w 4297871"/>
              <a:gd name="connsiteY6655" fmla="*/ 1487658 h 2774678"/>
              <a:gd name="connsiteX6656" fmla="*/ 2877331 w 4297871"/>
              <a:gd name="connsiteY6656" fmla="*/ 1486934 h 2774678"/>
              <a:gd name="connsiteX6657" fmla="*/ 2878610 w 4297871"/>
              <a:gd name="connsiteY6657" fmla="*/ 1482330 h 2774678"/>
              <a:gd name="connsiteX6658" fmla="*/ 2872131 w 4297871"/>
              <a:gd name="connsiteY6658" fmla="*/ 1478877 h 2774678"/>
              <a:gd name="connsiteX6659" fmla="*/ 2872048 w 4297871"/>
              <a:gd name="connsiteY6659" fmla="*/ 1478962 h 2774678"/>
              <a:gd name="connsiteX6660" fmla="*/ 2871962 w 4297871"/>
              <a:gd name="connsiteY6660" fmla="*/ 1478916 h 2774678"/>
              <a:gd name="connsiteX6661" fmla="*/ 2866805 w 4297871"/>
              <a:gd name="connsiteY6661" fmla="*/ 1484202 h 2774678"/>
              <a:gd name="connsiteX6662" fmla="*/ 2865526 w 4297871"/>
              <a:gd name="connsiteY6662" fmla="*/ 1490298 h 2774678"/>
              <a:gd name="connsiteX6663" fmla="*/ 2863731 w 4297871"/>
              <a:gd name="connsiteY6663" fmla="*/ 1492470 h 2774678"/>
              <a:gd name="connsiteX6664" fmla="*/ 2856700 w 4297871"/>
              <a:gd name="connsiteY6664" fmla="*/ 1492176 h 2774678"/>
              <a:gd name="connsiteX6665" fmla="*/ 2856676 w 4297871"/>
              <a:gd name="connsiteY6665" fmla="*/ 1492221 h 2774678"/>
              <a:gd name="connsiteX6666" fmla="*/ 2856532 w 4297871"/>
              <a:gd name="connsiteY6666" fmla="*/ 1492215 h 2774678"/>
              <a:gd name="connsiteX6667" fmla="*/ 2852760 w 4297871"/>
              <a:gd name="connsiteY6667" fmla="*/ 1498964 h 2774678"/>
              <a:gd name="connsiteX6668" fmla="*/ 2848815 w 4297871"/>
              <a:gd name="connsiteY6668" fmla="*/ 1496140 h 2774678"/>
              <a:gd name="connsiteX6669" fmla="*/ 2848690 w 4297871"/>
              <a:gd name="connsiteY6669" fmla="*/ 1496211 h 2774678"/>
              <a:gd name="connsiteX6670" fmla="*/ 2848647 w 4297871"/>
              <a:gd name="connsiteY6670" fmla="*/ 1496180 h 2774678"/>
              <a:gd name="connsiteX6671" fmla="*/ 2840110 w 4297871"/>
              <a:gd name="connsiteY6671" fmla="*/ 1500931 h 2774678"/>
              <a:gd name="connsiteX6672" fmla="*/ 2836644 w 4297871"/>
              <a:gd name="connsiteY6672" fmla="*/ 1499198 h 2774678"/>
              <a:gd name="connsiteX6673" fmla="*/ 2843357 w 4297871"/>
              <a:gd name="connsiteY6673" fmla="*/ 1484030 h 2774678"/>
              <a:gd name="connsiteX6674" fmla="*/ 2840757 w 4297871"/>
              <a:gd name="connsiteY6674" fmla="*/ 1472691 h 2774678"/>
              <a:gd name="connsiteX6675" fmla="*/ 2831976 w 4297871"/>
              <a:gd name="connsiteY6675" fmla="*/ 1469025 h 2774678"/>
              <a:gd name="connsiteX6676" fmla="*/ 2835088 w 4297871"/>
              <a:gd name="connsiteY6676" fmla="*/ 1462248 h 2774678"/>
              <a:gd name="connsiteX6677" fmla="*/ 2845063 w 4297871"/>
              <a:gd name="connsiteY6677" fmla="*/ 1462973 h 2774678"/>
              <a:gd name="connsiteX6678" fmla="*/ 2850731 w 4297871"/>
              <a:gd name="connsiteY6678" fmla="*/ 1454405 h 2774678"/>
              <a:gd name="connsiteX6679" fmla="*/ 2854525 w 4297871"/>
              <a:gd name="connsiteY6679" fmla="*/ 1444389 h 2774678"/>
              <a:gd name="connsiteX6680" fmla="*/ 2135925 w 4297871"/>
              <a:gd name="connsiteY6680" fmla="*/ 1436716 h 2774678"/>
              <a:gd name="connsiteX6681" fmla="*/ 2143085 w 4297871"/>
              <a:gd name="connsiteY6681" fmla="*/ 1447884 h 2774678"/>
              <a:gd name="connsiteX6682" fmla="*/ 2141422 w 4297871"/>
              <a:gd name="connsiteY6682" fmla="*/ 1468386 h 2774678"/>
              <a:gd name="connsiteX6683" fmla="*/ 2136009 w 4297871"/>
              <a:gd name="connsiteY6683" fmla="*/ 1467405 h 2774678"/>
              <a:gd name="connsiteX6684" fmla="*/ 2131150 w 4297871"/>
              <a:gd name="connsiteY6684" fmla="*/ 1472520 h 2774678"/>
              <a:gd name="connsiteX6685" fmla="*/ 2126631 w 4297871"/>
              <a:gd name="connsiteY6685" fmla="*/ 1468471 h 2774678"/>
              <a:gd name="connsiteX6686" fmla="*/ 2126163 w 4297871"/>
              <a:gd name="connsiteY6686" fmla="*/ 1449801 h 2774678"/>
              <a:gd name="connsiteX6687" fmla="*/ 2123434 w 4297871"/>
              <a:gd name="connsiteY6687" fmla="*/ 1440807 h 2774678"/>
              <a:gd name="connsiteX6688" fmla="*/ 2129999 w 4297871"/>
              <a:gd name="connsiteY6688" fmla="*/ 1441575 h 2774678"/>
              <a:gd name="connsiteX6689" fmla="*/ 2563328 w 4297871"/>
              <a:gd name="connsiteY6689" fmla="*/ 1436123 h 2774678"/>
              <a:gd name="connsiteX6690" fmla="*/ 2565773 w 4297871"/>
              <a:gd name="connsiteY6690" fmla="*/ 1440213 h 2774678"/>
              <a:gd name="connsiteX6691" fmla="*/ 2565798 w 4297871"/>
              <a:gd name="connsiteY6691" fmla="*/ 1440228 h 2774678"/>
              <a:gd name="connsiteX6692" fmla="*/ 2565815 w 4297871"/>
              <a:gd name="connsiteY6692" fmla="*/ 1440255 h 2774678"/>
              <a:gd name="connsiteX6693" fmla="*/ 2570327 w 4297871"/>
              <a:gd name="connsiteY6693" fmla="*/ 1442954 h 2774678"/>
              <a:gd name="connsiteX6694" fmla="*/ 2567947 w 4297871"/>
              <a:gd name="connsiteY6694" fmla="*/ 1446862 h 2774678"/>
              <a:gd name="connsiteX6695" fmla="*/ 2567992 w 4297871"/>
              <a:gd name="connsiteY6695" fmla="*/ 1446900 h 2774678"/>
              <a:gd name="connsiteX6696" fmla="*/ 2567989 w 4297871"/>
              <a:gd name="connsiteY6696" fmla="*/ 1446905 h 2774678"/>
              <a:gd name="connsiteX6697" fmla="*/ 2574295 w 4297871"/>
              <a:gd name="connsiteY6697" fmla="*/ 1452237 h 2774678"/>
              <a:gd name="connsiteX6698" fmla="*/ 2570932 w 4297871"/>
              <a:gd name="connsiteY6698" fmla="*/ 1457177 h 2774678"/>
              <a:gd name="connsiteX6699" fmla="*/ 2570976 w 4297871"/>
              <a:gd name="connsiteY6699" fmla="*/ 1457214 h 2774678"/>
              <a:gd name="connsiteX6700" fmla="*/ 2570973 w 4297871"/>
              <a:gd name="connsiteY6700" fmla="*/ 1457220 h 2774678"/>
              <a:gd name="connsiteX6701" fmla="*/ 2576046 w 4297871"/>
              <a:gd name="connsiteY6701" fmla="*/ 1461440 h 2774678"/>
              <a:gd name="connsiteX6702" fmla="*/ 2581375 w 4297871"/>
              <a:gd name="connsiteY6702" fmla="*/ 1463935 h 2774678"/>
              <a:gd name="connsiteX6703" fmla="*/ 2581630 w 4297871"/>
              <a:gd name="connsiteY6703" fmla="*/ 1474568 h 2774678"/>
              <a:gd name="connsiteX6704" fmla="*/ 2581671 w 4297871"/>
              <a:gd name="connsiteY6704" fmla="*/ 1474536 h 2774678"/>
              <a:gd name="connsiteX6705" fmla="*/ 2581671 w 4297871"/>
              <a:gd name="connsiteY6705" fmla="*/ 1474611 h 2774678"/>
              <a:gd name="connsiteX6706" fmla="*/ 2577366 w 4297871"/>
              <a:gd name="connsiteY6706" fmla="*/ 1475075 h 2774678"/>
              <a:gd name="connsiteX6707" fmla="*/ 2572466 w 4297871"/>
              <a:gd name="connsiteY6707" fmla="*/ 1466214 h 2774678"/>
              <a:gd name="connsiteX6708" fmla="*/ 2572509 w 4297871"/>
              <a:gd name="connsiteY6708" fmla="*/ 1463826 h 2774678"/>
              <a:gd name="connsiteX6709" fmla="*/ 2572465 w 4297871"/>
              <a:gd name="connsiteY6709" fmla="*/ 1463827 h 2774678"/>
              <a:gd name="connsiteX6710" fmla="*/ 2567222 w 4297871"/>
              <a:gd name="connsiteY6710" fmla="*/ 1463869 h 2774678"/>
              <a:gd name="connsiteX6711" fmla="*/ 2563684 w 4297871"/>
              <a:gd name="connsiteY6711" fmla="*/ 1459734 h 2774678"/>
              <a:gd name="connsiteX6712" fmla="*/ 2563647 w 4297871"/>
              <a:gd name="connsiteY6712" fmla="*/ 1459740 h 2774678"/>
              <a:gd name="connsiteX6713" fmla="*/ 2563642 w 4297871"/>
              <a:gd name="connsiteY6713" fmla="*/ 1459735 h 2774678"/>
              <a:gd name="connsiteX6714" fmla="*/ 2563260 w 4297871"/>
              <a:gd name="connsiteY6714" fmla="*/ 1459800 h 2774678"/>
              <a:gd name="connsiteX6715" fmla="*/ 2561212 w 4297871"/>
              <a:gd name="connsiteY6715" fmla="*/ 1460118 h 2774678"/>
              <a:gd name="connsiteX6716" fmla="*/ 2561224 w 4297871"/>
              <a:gd name="connsiteY6716" fmla="*/ 1460151 h 2774678"/>
              <a:gd name="connsiteX6717" fmla="*/ 2561200 w 4297871"/>
              <a:gd name="connsiteY6717" fmla="*/ 1460156 h 2774678"/>
              <a:gd name="connsiteX6718" fmla="*/ 2556517 w 4297871"/>
              <a:gd name="connsiteY6718" fmla="*/ 1455643 h 2774678"/>
              <a:gd name="connsiteX6719" fmla="*/ 2547609 w 4297871"/>
              <a:gd name="connsiteY6719" fmla="*/ 1451765 h 2774678"/>
              <a:gd name="connsiteX6720" fmla="*/ 2548760 w 4297871"/>
              <a:gd name="connsiteY6720" fmla="*/ 1444134 h 2774678"/>
              <a:gd name="connsiteX6721" fmla="*/ 2546994 w 4297871"/>
              <a:gd name="connsiteY6721" fmla="*/ 1439352 h 2774678"/>
              <a:gd name="connsiteX6722" fmla="*/ 2546720 w 4297871"/>
              <a:gd name="connsiteY6722" fmla="*/ 1438593 h 2774678"/>
              <a:gd name="connsiteX6723" fmla="*/ 3715420 w 4297871"/>
              <a:gd name="connsiteY6723" fmla="*/ 1434118 h 2774678"/>
              <a:gd name="connsiteX6724" fmla="*/ 3721942 w 4297871"/>
              <a:gd name="connsiteY6724" fmla="*/ 1455900 h 2774678"/>
              <a:gd name="connsiteX6725" fmla="*/ 3721600 w 4297871"/>
              <a:gd name="connsiteY6725" fmla="*/ 1468431 h 2774678"/>
              <a:gd name="connsiteX6726" fmla="*/ 3710561 w 4297871"/>
              <a:gd name="connsiteY6726" fmla="*/ 1483776 h 2774678"/>
              <a:gd name="connsiteX6727" fmla="*/ 3710774 w 4297871"/>
              <a:gd name="connsiteY6727" fmla="*/ 1499249 h 2774678"/>
              <a:gd name="connsiteX6728" fmla="*/ 3706256 w 4297871"/>
              <a:gd name="connsiteY6728" fmla="*/ 1511099 h 2774678"/>
              <a:gd name="connsiteX6729" fmla="*/ 3708344 w 4297871"/>
              <a:gd name="connsiteY6729" fmla="*/ 1518473 h 2774678"/>
              <a:gd name="connsiteX6730" fmla="*/ 3702122 w 4297871"/>
              <a:gd name="connsiteY6730" fmla="*/ 1528788 h 2774678"/>
              <a:gd name="connsiteX6731" fmla="*/ 3686862 w 4297871"/>
              <a:gd name="connsiteY6731" fmla="*/ 1535608 h 2774678"/>
              <a:gd name="connsiteX6732" fmla="*/ 3665848 w 4297871"/>
              <a:gd name="connsiteY6732" fmla="*/ 1536504 h 2774678"/>
              <a:gd name="connsiteX6733" fmla="*/ 3648840 w 4297871"/>
              <a:gd name="connsiteY6733" fmla="*/ 1552872 h 2774678"/>
              <a:gd name="connsiteX6734" fmla="*/ 3640826 w 4297871"/>
              <a:gd name="connsiteY6734" fmla="*/ 1547373 h 2774678"/>
              <a:gd name="connsiteX6735" fmla="*/ 3640316 w 4297871"/>
              <a:gd name="connsiteY6735" fmla="*/ 1536631 h 2774678"/>
              <a:gd name="connsiteX6736" fmla="*/ 3619514 w 4297871"/>
              <a:gd name="connsiteY6736" fmla="*/ 1539828 h 2774678"/>
              <a:gd name="connsiteX6737" fmla="*/ 3605363 w 4297871"/>
              <a:gd name="connsiteY6737" fmla="*/ 1546605 h 2774678"/>
              <a:gd name="connsiteX6738" fmla="*/ 3591382 w 4297871"/>
              <a:gd name="connsiteY6738" fmla="*/ 1546861 h 2774678"/>
              <a:gd name="connsiteX6739" fmla="*/ 3603488 w 4297871"/>
              <a:gd name="connsiteY6739" fmla="*/ 1557347 h 2774678"/>
              <a:gd name="connsiteX6740" fmla="*/ 3595517 w 4297871"/>
              <a:gd name="connsiteY6740" fmla="*/ 1581260 h 2774678"/>
              <a:gd name="connsiteX6741" fmla="*/ 3587800 w 4297871"/>
              <a:gd name="connsiteY6741" fmla="*/ 1587099 h 2774678"/>
              <a:gd name="connsiteX6742" fmla="*/ 3582005 w 4297871"/>
              <a:gd name="connsiteY6742" fmla="*/ 1581686 h 2774678"/>
              <a:gd name="connsiteX6743" fmla="*/ 3584945 w 4297871"/>
              <a:gd name="connsiteY6743" fmla="*/ 1569069 h 2774678"/>
              <a:gd name="connsiteX6744" fmla="*/ 3577401 w 4297871"/>
              <a:gd name="connsiteY6744" fmla="*/ 1564977 h 2774678"/>
              <a:gd name="connsiteX6745" fmla="*/ 3572542 w 4297871"/>
              <a:gd name="connsiteY6745" fmla="*/ 1555258 h 2774678"/>
              <a:gd name="connsiteX6746" fmla="*/ 3583837 w 4297871"/>
              <a:gd name="connsiteY6746" fmla="*/ 1550868 h 2774678"/>
              <a:gd name="connsiteX6747" fmla="*/ 3590104 w 4297871"/>
              <a:gd name="connsiteY6747" fmla="*/ 1541874 h 2774678"/>
              <a:gd name="connsiteX6748" fmla="*/ 3602123 w 4297871"/>
              <a:gd name="connsiteY6748" fmla="*/ 1534415 h 2774678"/>
              <a:gd name="connsiteX6749" fmla="*/ 3610904 w 4297871"/>
              <a:gd name="connsiteY6749" fmla="*/ 1524483 h 2774678"/>
              <a:gd name="connsiteX6750" fmla="*/ 3634688 w 4297871"/>
              <a:gd name="connsiteY6750" fmla="*/ 1520136 h 2774678"/>
              <a:gd name="connsiteX6751" fmla="*/ 3647476 w 4297871"/>
              <a:gd name="connsiteY6751" fmla="*/ 1523119 h 2774678"/>
              <a:gd name="connsiteX6752" fmla="*/ 3659965 w 4297871"/>
              <a:gd name="connsiteY6752" fmla="*/ 1496820 h 2774678"/>
              <a:gd name="connsiteX6753" fmla="*/ 3667936 w 4297871"/>
              <a:gd name="connsiteY6753" fmla="*/ 1503938 h 2774678"/>
              <a:gd name="connsiteX6754" fmla="*/ 3685455 w 4297871"/>
              <a:gd name="connsiteY6754" fmla="*/ 1488976 h 2774678"/>
              <a:gd name="connsiteX6755" fmla="*/ 3692231 w 4297871"/>
              <a:gd name="connsiteY6755" fmla="*/ 1483095 h 2774678"/>
              <a:gd name="connsiteX6756" fmla="*/ 3699733 w 4297871"/>
              <a:gd name="connsiteY6756" fmla="*/ 1464425 h 2774678"/>
              <a:gd name="connsiteX6757" fmla="*/ 3697688 w 4297871"/>
              <a:gd name="connsiteY6757" fmla="*/ 1446948 h 2774678"/>
              <a:gd name="connsiteX6758" fmla="*/ 3702718 w 4297871"/>
              <a:gd name="connsiteY6758" fmla="*/ 1437017 h 2774678"/>
              <a:gd name="connsiteX6759" fmla="*/ 2338012 w 4297871"/>
              <a:gd name="connsiteY6759" fmla="*/ 1427100 h 2774678"/>
              <a:gd name="connsiteX6760" fmla="*/ 2343587 w 4297871"/>
              <a:gd name="connsiteY6760" fmla="*/ 1430979 h 2774678"/>
              <a:gd name="connsiteX6761" fmla="*/ 2343809 w 4297871"/>
              <a:gd name="connsiteY6761" fmla="*/ 1431139 h 2774678"/>
              <a:gd name="connsiteX6762" fmla="*/ 2340103 w 4297871"/>
              <a:gd name="connsiteY6762" fmla="*/ 1441066 h 2774678"/>
              <a:gd name="connsiteX6763" fmla="*/ 2337247 w 4297871"/>
              <a:gd name="connsiteY6763" fmla="*/ 1442814 h 2774678"/>
              <a:gd name="connsiteX6764" fmla="*/ 2329959 w 4297871"/>
              <a:gd name="connsiteY6764" fmla="*/ 1442387 h 2774678"/>
              <a:gd name="connsiteX6765" fmla="*/ 2323736 w 4297871"/>
              <a:gd name="connsiteY6765" fmla="*/ 1440896 h 2774678"/>
              <a:gd name="connsiteX6766" fmla="*/ 2309242 w 4297871"/>
              <a:gd name="connsiteY6766" fmla="*/ 1444988 h 2774678"/>
              <a:gd name="connsiteX6767" fmla="*/ 2317513 w 4297871"/>
              <a:gd name="connsiteY6767" fmla="*/ 1453768 h 2774678"/>
              <a:gd name="connsiteX6768" fmla="*/ 2311459 w 4297871"/>
              <a:gd name="connsiteY6768" fmla="*/ 1456283 h 2774678"/>
              <a:gd name="connsiteX6769" fmla="*/ 2304809 w 4297871"/>
              <a:gd name="connsiteY6769" fmla="*/ 1456283 h 2774678"/>
              <a:gd name="connsiteX6770" fmla="*/ 2298501 w 4297871"/>
              <a:gd name="connsiteY6770" fmla="*/ 1448270 h 2774678"/>
              <a:gd name="connsiteX6771" fmla="*/ 2296243 w 4297871"/>
              <a:gd name="connsiteY6771" fmla="*/ 1451680 h 2774678"/>
              <a:gd name="connsiteX6772" fmla="*/ 2298927 w 4297871"/>
              <a:gd name="connsiteY6772" fmla="*/ 1460972 h 2774678"/>
              <a:gd name="connsiteX6773" fmla="*/ 2304895 w 4297871"/>
              <a:gd name="connsiteY6773" fmla="*/ 1468218 h 2774678"/>
              <a:gd name="connsiteX6774" fmla="*/ 2300377 w 4297871"/>
              <a:gd name="connsiteY6774" fmla="*/ 1471586 h 2774678"/>
              <a:gd name="connsiteX6775" fmla="*/ 2307027 w 4297871"/>
              <a:gd name="connsiteY6775" fmla="*/ 1478619 h 2774678"/>
              <a:gd name="connsiteX6776" fmla="*/ 2312951 w 4297871"/>
              <a:gd name="connsiteY6776" fmla="*/ 1483009 h 2774678"/>
              <a:gd name="connsiteX6777" fmla="*/ 2313121 w 4297871"/>
              <a:gd name="connsiteY6777" fmla="*/ 1491534 h 2774678"/>
              <a:gd name="connsiteX6778" fmla="*/ 2307325 w 4297871"/>
              <a:gd name="connsiteY6778" fmla="*/ 1486632 h 2774678"/>
              <a:gd name="connsiteX6779" fmla="*/ 2302038 w 4297871"/>
              <a:gd name="connsiteY6779" fmla="*/ 1487527 h 2774678"/>
              <a:gd name="connsiteX6780" fmla="*/ 2305577 w 4297871"/>
              <a:gd name="connsiteY6780" fmla="*/ 1495200 h 2774678"/>
              <a:gd name="connsiteX6781" fmla="*/ 2301656 w 4297871"/>
              <a:gd name="connsiteY6781" fmla="*/ 1496010 h 2774678"/>
              <a:gd name="connsiteX6782" fmla="*/ 2297393 w 4297871"/>
              <a:gd name="connsiteY6782" fmla="*/ 1493068 h 2774678"/>
              <a:gd name="connsiteX6783" fmla="*/ 2302508 w 4297871"/>
              <a:gd name="connsiteY6783" fmla="*/ 1509905 h 2774678"/>
              <a:gd name="connsiteX6784" fmla="*/ 2300035 w 4297871"/>
              <a:gd name="connsiteY6784" fmla="*/ 1509948 h 2774678"/>
              <a:gd name="connsiteX6785" fmla="*/ 2298118 w 4297871"/>
              <a:gd name="connsiteY6785" fmla="*/ 1504577 h 2774678"/>
              <a:gd name="connsiteX6786" fmla="*/ 2295688 w 4297871"/>
              <a:gd name="connsiteY6786" fmla="*/ 1504492 h 2774678"/>
              <a:gd name="connsiteX6787" fmla="*/ 2294580 w 4297871"/>
              <a:gd name="connsiteY6787" fmla="*/ 1510119 h 2774678"/>
              <a:gd name="connsiteX6788" fmla="*/ 2292661 w 4297871"/>
              <a:gd name="connsiteY6788" fmla="*/ 1508840 h 2774678"/>
              <a:gd name="connsiteX6789" fmla="*/ 2293088 w 4297871"/>
              <a:gd name="connsiteY6789" fmla="*/ 1505685 h 2774678"/>
              <a:gd name="connsiteX6790" fmla="*/ 2290702 w 4297871"/>
              <a:gd name="connsiteY6790" fmla="*/ 1501210 h 2774678"/>
              <a:gd name="connsiteX6791" fmla="*/ 2287973 w 4297871"/>
              <a:gd name="connsiteY6791" fmla="*/ 1501210 h 2774678"/>
              <a:gd name="connsiteX6792" fmla="*/ 2288484 w 4297871"/>
              <a:gd name="connsiteY6792" fmla="*/ 1504790 h 2774678"/>
              <a:gd name="connsiteX6793" fmla="*/ 2287419 w 4297871"/>
              <a:gd name="connsiteY6793" fmla="*/ 1505941 h 2774678"/>
              <a:gd name="connsiteX6794" fmla="*/ 2284776 w 4297871"/>
              <a:gd name="connsiteY6794" fmla="*/ 1503639 h 2774678"/>
              <a:gd name="connsiteX6795" fmla="*/ 2283156 w 4297871"/>
              <a:gd name="connsiteY6795" fmla="*/ 1499292 h 2774678"/>
              <a:gd name="connsiteX6796" fmla="*/ 2285373 w 4297871"/>
              <a:gd name="connsiteY6796" fmla="*/ 1496862 h 2774678"/>
              <a:gd name="connsiteX6797" fmla="*/ 2283838 w 4297871"/>
              <a:gd name="connsiteY6797" fmla="*/ 1493708 h 2774678"/>
              <a:gd name="connsiteX6798" fmla="*/ 2282091 w 4297871"/>
              <a:gd name="connsiteY6798" fmla="*/ 1492088 h 2774678"/>
              <a:gd name="connsiteX6799" fmla="*/ 2280301 w 4297871"/>
              <a:gd name="connsiteY6799" fmla="*/ 1491705 h 2774678"/>
              <a:gd name="connsiteX6800" fmla="*/ 2278211 w 4297871"/>
              <a:gd name="connsiteY6800" fmla="*/ 1487698 h 2774678"/>
              <a:gd name="connsiteX6801" fmla="*/ 2280684 w 4297871"/>
              <a:gd name="connsiteY6801" fmla="*/ 1485481 h 2774678"/>
              <a:gd name="connsiteX6802" fmla="*/ 2282218 w 4297871"/>
              <a:gd name="connsiteY6802" fmla="*/ 1483435 h 2774678"/>
              <a:gd name="connsiteX6803" fmla="*/ 2284606 w 4297871"/>
              <a:gd name="connsiteY6803" fmla="*/ 1483861 h 2774678"/>
              <a:gd name="connsiteX6804" fmla="*/ 2285672 w 4297871"/>
              <a:gd name="connsiteY6804" fmla="*/ 1482114 h 2774678"/>
              <a:gd name="connsiteX6805" fmla="*/ 2288186 w 4297871"/>
              <a:gd name="connsiteY6805" fmla="*/ 1481432 h 2774678"/>
              <a:gd name="connsiteX6806" fmla="*/ 2291085 w 4297871"/>
              <a:gd name="connsiteY6806" fmla="*/ 1483392 h 2774678"/>
              <a:gd name="connsiteX6807" fmla="*/ 2293429 w 4297871"/>
              <a:gd name="connsiteY6807" fmla="*/ 1484118 h 2774678"/>
              <a:gd name="connsiteX6808" fmla="*/ 2295091 w 4297871"/>
              <a:gd name="connsiteY6808" fmla="*/ 1481475 h 2774678"/>
              <a:gd name="connsiteX6809" fmla="*/ 2291085 w 4297871"/>
              <a:gd name="connsiteY6809" fmla="*/ 1481133 h 2774678"/>
              <a:gd name="connsiteX6810" fmla="*/ 2288741 w 4297871"/>
              <a:gd name="connsiteY6810" fmla="*/ 1480323 h 2774678"/>
              <a:gd name="connsiteX6811" fmla="*/ 2283412 w 4297871"/>
              <a:gd name="connsiteY6811" fmla="*/ 1481517 h 2774678"/>
              <a:gd name="connsiteX6812" fmla="*/ 2278211 w 4297871"/>
              <a:gd name="connsiteY6812" fmla="*/ 1481730 h 2774678"/>
              <a:gd name="connsiteX6813" fmla="*/ 2273566 w 4297871"/>
              <a:gd name="connsiteY6813" fmla="*/ 1474740 h 2774678"/>
              <a:gd name="connsiteX6814" fmla="*/ 2272798 w 4297871"/>
              <a:gd name="connsiteY6814" fmla="*/ 1473674 h 2774678"/>
              <a:gd name="connsiteX6815" fmla="*/ 2273524 w 4297871"/>
              <a:gd name="connsiteY6815" fmla="*/ 1470946 h 2774678"/>
              <a:gd name="connsiteX6816" fmla="*/ 2267471 w 4297871"/>
              <a:gd name="connsiteY6816" fmla="*/ 1466044 h 2774678"/>
              <a:gd name="connsiteX6817" fmla="*/ 2266660 w 4297871"/>
              <a:gd name="connsiteY6817" fmla="*/ 1461654 h 2774678"/>
              <a:gd name="connsiteX6818" fmla="*/ 2272201 w 4297871"/>
              <a:gd name="connsiteY6818" fmla="*/ 1454109 h 2774678"/>
              <a:gd name="connsiteX6819" fmla="*/ 2272926 w 4297871"/>
              <a:gd name="connsiteY6819" fmla="*/ 1449037 h 2774678"/>
              <a:gd name="connsiteX6820" fmla="*/ 2276805 w 4297871"/>
              <a:gd name="connsiteY6820" fmla="*/ 1446778 h 2774678"/>
              <a:gd name="connsiteX6821" fmla="*/ 2277061 w 4297871"/>
              <a:gd name="connsiteY6821" fmla="*/ 1442643 h 2774678"/>
              <a:gd name="connsiteX6822" fmla="*/ 2284862 w 4297871"/>
              <a:gd name="connsiteY6822" fmla="*/ 1441236 h 2774678"/>
              <a:gd name="connsiteX6823" fmla="*/ 2284911 w 4297871"/>
              <a:gd name="connsiteY6823" fmla="*/ 1441198 h 2774678"/>
              <a:gd name="connsiteX6824" fmla="*/ 2284946 w 4297871"/>
              <a:gd name="connsiteY6824" fmla="*/ 1441192 h 2774678"/>
              <a:gd name="connsiteX6825" fmla="*/ 2289446 w 4297871"/>
              <a:gd name="connsiteY6825" fmla="*/ 1437785 h 2774678"/>
              <a:gd name="connsiteX6826" fmla="*/ 2295901 w 4297871"/>
              <a:gd name="connsiteY6826" fmla="*/ 1438082 h 2774678"/>
              <a:gd name="connsiteX6827" fmla="*/ 2295934 w 4297871"/>
              <a:gd name="connsiteY6827" fmla="*/ 1438035 h 2774678"/>
              <a:gd name="connsiteX6828" fmla="*/ 2295986 w 4297871"/>
              <a:gd name="connsiteY6828" fmla="*/ 1438038 h 2774678"/>
              <a:gd name="connsiteX6829" fmla="*/ 2297926 w 4297871"/>
              <a:gd name="connsiteY6829" fmla="*/ 1435297 h 2774678"/>
              <a:gd name="connsiteX6830" fmla="*/ 2300121 w 4297871"/>
              <a:gd name="connsiteY6830" fmla="*/ 1434800 h 2774678"/>
              <a:gd name="connsiteX6831" fmla="*/ 2308944 w 4297871"/>
              <a:gd name="connsiteY6831" fmla="*/ 1435269 h 2774678"/>
              <a:gd name="connsiteX6832" fmla="*/ 2318492 w 4297871"/>
              <a:gd name="connsiteY6832" fmla="*/ 1430922 h 2774678"/>
              <a:gd name="connsiteX6833" fmla="*/ 2326932 w 4297871"/>
              <a:gd name="connsiteY6833" fmla="*/ 1436463 h 2774678"/>
              <a:gd name="connsiteX6834" fmla="*/ 2337801 w 4297871"/>
              <a:gd name="connsiteY6834" fmla="*/ 1434971 h 2774678"/>
              <a:gd name="connsiteX6835" fmla="*/ 2337804 w 4297871"/>
              <a:gd name="connsiteY6835" fmla="*/ 1434852 h 2774678"/>
              <a:gd name="connsiteX6836" fmla="*/ 2337888 w 4297871"/>
              <a:gd name="connsiteY6836" fmla="*/ 1434840 h 2774678"/>
              <a:gd name="connsiteX6837" fmla="*/ 2446162 w 4297871"/>
              <a:gd name="connsiteY6837" fmla="*/ 1423504 h 2774678"/>
              <a:gd name="connsiteX6838" fmla="*/ 2467005 w 4297871"/>
              <a:gd name="connsiteY6838" fmla="*/ 1434757 h 2774678"/>
              <a:gd name="connsiteX6839" fmla="*/ 2484141 w 4297871"/>
              <a:gd name="connsiteY6839" fmla="*/ 1440852 h 2774678"/>
              <a:gd name="connsiteX6840" fmla="*/ 2498079 w 4297871"/>
              <a:gd name="connsiteY6840" fmla="*/ 1438423 h 2774678"/>
              <a:gd name="connsiteX6841" fmla="*/ 2508351 w 4297871"/>
              <a:gd name="connsiteY6841" fmla="*/ 1439829 h 2774678"/>
              <a:gd name="connsiteX6842" fmla="*/ 2522461 w 4297871"/>
              <a:gd name="connsiteY6842" fmla="*/ 1431561 h 2774678"/>
              <a:gd name="connsiteX6843" fmla="*/ 2535205 w 4297871"/>
              <a:gd name="connsiteY6843" fmla="*/ 1430793 h 2774678"/>
              <a:gd name="connsiteX6844" fmla="*/ 2546714 w 4297871"/>
              <a:gd name="connsiteY6844" fmla="*/ 1438593 h 2774678"/>
              <a:gd name="connsiteX6845" fmla="*/ 2546994 w 4297871"/>
              <a:gd name="connsiteY6845" fmla="*/ 1439352 h 2774678"/>
              <a:gd name="connsiteX6846" fmla="*/ 2548723 w 4297871"/>
              <a:gd name="connsiteY6846" fmla="*/ 1444134 h 2774678"/>
              <a:gd name="connsiteX6847" fmla="*/ 2547571 w 4297871"/>
              <a:gd name="connsiteY6847" fmla="*/ 1451764 h 2774678"/>
              <a:gd name="connsiteX6848" fmla="*/ 2556481 w 4297871"/>
              <a:gd name="connsiteY6848" fmla="*/ 1455643 h 2774678"/>
              <a:gd name="connsiteX6849" fmla="*/ 2561170 w 4297871"/>
              <a:gd name="connsiteY6849" fmla="*/ 1460161 h 2774678"/>
              <a:gd name="connsiteX6850" fmla="*/ 2561200 w 4297871"/>
              <a:gd name="connsiteY6850" fmla="*/ 1460156 h 2774678"/>
              <a:gd name="connsiteX6851" fmla="*/ 2561206 w 4297871"/>
              <a:gd name="connsiteY6851" fmla="*/ 1460162 h 2774678"/>
              <a:gd name="connsiteX6852" fmla="*/ 2553023 w 4297871"/>
              <a:gd name="connsiteY6852" fmla="*/ 1464552 h 2774678"/>
              <a:gd name="connsiteX6853" fmla="*/ 2553033 w 4297871"/>
              <a:gd name="connsiteY6853" fmla="*/ 1464600 h 2774678"/>
              <a:gd name="connsiteX6854" fmla="*/ 2561217 w 4297871"/>
              <a:gd name="connsiteY6854" fmla="*/ 1460209 h 2774678"/>
              <a:gd name="connsiteX6855" fmla="*/ 2563092 w 4297871"/>
              <a:gd name="connsiteY6855" fmla="*/ 1466007 h 2774678"/>
              <a:gd name="connsiteX6856" fmla="*/ 2569145 w 4297871"/>
              <a:gd name="connsiteY6856" fmla="*/ 1473082 h 2774678"/>
              <a:gd name="connsiteX6857" fmla="*/ 2577329 w 4297871"/>
              <a:gd name="connsiteY6857" fmla="*/ 1475128 h 2774678"/>
              <a:gd name="connsiteX6858" fmla="*/ 2581676 w 4297871"/>
              <a:gd name="connsiteY6858" fmla="*/ 1474659 h 2774678"/>
              <a:gd name="connsiteX6859" fmla="*/ 2595786 w 4297871"/>
              <a:gd name="connsiteY6859" fmla="*/ 1463321 h 2774678"/>
              <a:gd name="connsiteX6860" fmla="*/ 2600261 w 4297871"/>
              <a:gd name="connsiteY6860" fmla="*/ 1462170 h 2774678"/>
              <a:gd name="connsiteX6861" fmla="*/ 2603742 w 4297871"/>
              <a:gd name="connsiteY6861" fmla="*/ 1466616 h 2774678"/>
              <a:gd name="connsiteX6862" fmla="*/ 2599618 w 4297871"/>
              <a:gd name="connsiteY6862" fmla="*/ 1474185 h 2774678"/>
              <a:gd name="connsiteX6863" fmla="*/ 2599679 w 4297871"/>
              <a:gd name="connsiteY6863" fmla="*/ 1474249 h 2774678"/>
              <a:gd name="connsiteX6864" fmla="*/ 2599664 w 4297871"/>
              <a:gd name="connsiteY6864" fmla="*/ 1474275 h 2774678"/>
              <a:gd name="connsiteX6865" fmla="*/ 2607123 w 4297871"/>
              <a:gd name="connsiteY6865" fmla="*/ 1482246 h 2774678"/>
              <a:gd name="connsiteX6866" fmla="*/ 2610107 w 4297871"/>
              <a:gd name="connsiteY6866" fmla="*/ 1481479 h 2774678"/>
              <a:gd name="connsiteX6867" fmla="*/ 2613901 w 4297871"/>
              <a:gd name="connsiteY6867" fmla="*/ 1492605 h 2774678"/>
              <a:gd name="connsiteX6868" fmla="*/ 2625240 w 4297871"/>
              <a:gd name="connsiteY6868" fmla="*/ 1495716 h 2774678"/>
              <a:gd name="connsiteX6869" fmla="*/ 2633551 w 4297871"/>
              <a:gd name="connsiteY6869" fmla="*/ 1503218 h 2774678"/>
              <a:gd name="connsiteX6870" fmla="*/ 2650558 w 4297871"/>
              <a:gd name="connsiteY6870" fmla="*/ 1505775 h 2774678"/>
              <a:gd name="connsiteX6871" fmla="*/ 2669229 w 4297871"/>
              <a:gd name="connsiteY6871" fmla="*/ 1501854 h 2774678"/>
              <a:gd name="connsiteX6872" fmla="*/ 2670294 w 4297871"/>
              <a:gd name="connsiteY6872" fmla="*/ 1498401 h 2774678"/>
              <a:gd name="connsiteX6873" fmla="*/ 2680780 w 4297871"/>
              <a:gd name="connsiteY6873" fmla="*/ 1495503 h 2774678"/>
              <a:gd name="connsiteX6874" fmla="*/ 2689262 w 4297871"/>
              <a:gd name="connsiteY6874" fmla="*/ 1486893 h 2774678"/>
              <a:gd name="connsiteX6875" fmla="*/ 2697275 w 4297871"/>
              <a:gd name="connsiteY6875" fmla="*/ 1487319 h 2774678"/>
              <a:gd name="connsiteX6876" fmla="*/ 2702518 w 4297871"/>
              <a:gd name="connsiteY6876" fmla="*/ 1484505 h 2774678"/>
              <a:gd name="connsiteX6877" fmla="*/ 2711000 w 4297871"/>
              <a:gd name="connsiteY6877" fmla="*/ 1485912 h 2774678"/>
              <a:gd name="connsiteX6878" fmla="*/ 2724214 w 4297871"/>
              <a:gd name="connsiteY6878" fmla="*/ 1493542 h 2774678"/>
              <a:gd name="connsiteX6879" fmla="*/ 2733762 w 4297871"/>
              <a:gd name="connsiteY6879" fmla="*/ 1495162 h 2774678"/>
              <a:gd name="connsiteX6880" fmla="*/ 2747402 w 4297871"/>
              <a:gd name="connsiteY6880" fmla="*/ 1508376 h 2774678"/>
              <a:gd name="connsiteX6881" fmla="*/ 2756312 w 4297871"/>
              <a:gd name="connsiteY6881" fmla="*/ 1508930 h 2774678"/>
              <a:gd name="connsiteX6882" fmla="*/ 2757377 w 4297871"/>
              <a:gd name="connsiteY6882" fmla="*/ 1521333 h 2774678"/>
              <a:gd name="connsiteX6883" fmla="*/ 2755548 w 4297871"/>
              <a:gd name="connsiteY6883" fmla="*/ 1528147 h 2774678"/>
              <a:gd name="connsiteX6884" fmla="*/ 2752525 w 4297871"/>
              <a:gd name="connsiteY6884" fmla="*/ 1539192 h 2774678"/>
              <a:gd name="connsiteX6885" fmla="*/ 2749243 w 4297871"/>
              <a:gd name="connsiteY6885" fmla="*/ 1549635 h 2774678"/>
              <a:gd name="connsiteX6886" fmla="*/ 2749308 w 4297871"/>
              <a:gd name="connsiteY6886" fmla="*/ 1549661 h 2774678"/>
              <a:gd name="connsiteX6887" fmla="*/ 2749235 w 4297871"/>
              <a:gd name="connsiteY6887" fmla="*/ 1549892 h 2774678"/>
              <a:gd name="connsiteX6888" fmla="*/ 2754308 w 4297871"/>
              <a:gd name="connsiteY6888" fmla="*/ 1551930 h 2774678"/>
              <a:gd name="connsiteX6889" fmla="*/ 2749328 w 4297871"/>
              <a:gd name="connsiteY6889" fmla="*/ 1559523 h 2774678"/>
              <a:gd name="connsiteX6890" fmla="*/ 2749384 w 4297871"/>
              <a:gd name="connsiteY6890" fmla="*/ 1559685 h 2774678"/>
              <a:gd name="connsiteX6891" fmla="*/ 2749321 w 4297871"/>
              <a:gd name="connsiteY6891" fmla="*/ 1559781 h 2774678"/>
              <a:gd name="connsiteX6892" fmla="*/ 2753242 w 4297871"/>
              <a:gd name="connsiteY6892" fmla="*/ 1571034 h 2774678"/>
              <a:gd name="connsiteX6893" fmla="*/ 2754180 w 4297871"/>
              <a:gd name="connsiteY6893" fmla="*/ 1579900 h 2774678"/>
              <a:gd name="connsiteX6894" fmla="*/ 2763217 w 4297871"/>
              <a:gd name="connsiteY6894" fmla="*/ 1582245 h 2774678"/>
              <a:gd name="connsiteX6895" fmla="*/ 2764173 w 4297871"/>
              <a:gd name="connsiteY6895" fmla="*/ 1590975 h 2774678"/>
              <a:gd name="connsiteX6896" fmla="*/ 2753377 w 4297871"/>
              <a:gd name="connsiteY6896" fmla="*/ 1603427 h 2774678"/>
              <a:gd name="connsiteX6897" fmla="*/ 2753544 w 4297871"/>
              <a:gd name="connsiteY6897" fmla="*/ 1603485 h 2774678"/>
              <a:gd name="connsiteX6898" fmla="*/ 2753399 w 4297871"/>
              <a:gd name="connsiteY6898" fmla="*/ 1603652 h 2774678"/>
              <a:gd name="connsiteX6899" fmla="*/ 2753251 w 4297871"/>
              <a:gd name="connsiteY6899" fmla="*/ 1603600 h 2774678"/>
              <a:gd name="connsiteX6900" fmla="*/ 2759176 w 4297871"/>
              <a:gd name="connsiteY6900" fmla="*/ 1610804 h 2774678"/>
              <a:gd name="connsiteX6901" fmla="*/ 2763993 w 4297871"/>
              <a:gd name="connsiteY6901" fmla="*/ 1619031 h 2774678"/>
              <a:gd name="connsiteX6902" fmla="*/ 2764093 w 4297871"/>
              <a:gd name="connsiteY6902" fmla="*/ 1619082 h 2774678"/>
              <a:gd name="connsiteX6903" fmla="*/ 2764112 w 4297871"/>
              <a:gd name="connsiteY6903" fmla="*/ 1619115 h 2774678"/>
              <a:gd name="connsiteX6904" fmla="*/ 2775416 w 4297871"/>
              <a:gd name="connsiteY6904" fmla="*/ 1625021 h 2774678"/>
              <a:gd name="connsiteX6905" fmla="*/ 2775756 w 4297871"/>
              <a:gd name="connsiteY6905" fmla="*/ 1636848 h 2774678"/>
              <a:gd name="connsiteX6906" fmla="*/ 2775875 w 4297871"/>
              <a:gd name="connsiteY6906" fmla="*/ 1636893 h 2774678"/>
              <a:gd name="connsiteX6907" fmla="*/ 2775875 w 4297871"/>
              <a:gd name="connsiteY6907" fmla="*/ 1636932 h 2774678"/>
              <a:gd name="connsiteX6908" fmla="*/ 2781475 w 4297871"/>
              <a:gd name="connsiteY6908" fmla="*/ 1639063 h 2774678"/>
              <a:gd name="connsiteX6909" fmla="*/ 2782450 w 4297871"/>
              <a:gd name="connsiteY6909" fmla="*/ 1645159 h 2774678"/>
              <a:gd name="connsiteX6910" fmla="*/ 2765229 w 4297871"/>
              <a:gd name="connsiteY6910" fmla="*/ 1652022 h 2774678"/>
              <a:gd name="connsiteX6911" fmla="*/ 2760711 w 4297871"/>
              <a:gd name="connsiteY6911" fmla="*/ 1667367 h 2774678"/>
              <a:gd name="connsiteX6912" fmla="*/ 2760859 w 4297871"/>
              <a:gd name="connsiteY6912" fmla="*/ 1667351 h 2774678"/>
              <a:gd name="connsiteX6913" fmla="*/ 2760830 w 4297871"/>
              <a:gd name="connsiteY6913" fmla="*/ 1667452 h 2774678"/>
              <a:gd name="connsiteX6914" fmla="*/ 2738365 w 4297871"/>
              <a:gd name="connsiteY6914" fmla="*/ 1663488 h 2774678"/>
              <a:gd name="connsiteX6915" fmla="*/ 2725322 w 4297871"/>
              <a:gd name="connsiteY6915" fmla="*/ 1660461 h 2774678"/>
              <a:gd name="connsiteX6916" fmla="*/ 2711854 w 4297871"/>
              <a:gd name="connsiteY6916" fmla="*/ 1658757 h 2774678"/>
              <a:gd name="connsiteX6917" fmla="*/ 2706738 w 4297871"/>
              <a:gd name="connsiteY6917" fmla="*/ 1642473 h 2774678"/>
              <a:gd name="connsiteX6918" fmla="*/ 2701026 w 4297871"/>
              <a:gd name="connsiteY6918" fmla="*/ 1640087 h 2774678"/>
              <a:gd name="connsiteX6919" fmla="*/ 2691862 w 4297871"/>
              <a:gd name="connsiteY6919" fmla="*/ 1642473 h 2774678"/>
              <a:gd name="connsiteX6920" fmla="*/ 2679798 w 4297871"/>
              <a:gd name="connsiteY6920" fmla="*/ 1648910 h 2774678"/>
              <a:gd name="connsiteX6921" fmla="*/ 2665179 w 4297871"/>
              <a:gd name="connsiteY6921" fmla="*/ 1644477 h 2774678"/>
              <a:gd name="connsiteX6922" fmla="*/ 2653116 w 4297871"/>
              <a:gd name="connsiteY6922" fmla="*/ 1634205 h 2774678"/>
              <a:gd name="connsiteX6923" fmla="*/ 2641607 w 4297871"/>
              <a:gd name="connsiteY6923" fmla="*/ 1630368 h 2774678"/>
              <a:gd name="connsiteX6924" fmla="*/ 2633636 w 4297871"/>
              <a:gd name="connsiteY6924" fmla="*/ 1617538 h 2774678"/>
              <a:gd name="connsiteX6925" fmla="*/ 2624813 w 4297871"/>
              <a:gd name="connsiteY6925" fmla="*/ 1599337 h 2774678"/>
              <a:gd name="connsiteX6926" fmla="*/ 2618377 w 4297871"/>
              <a:gd name="connsiteY6926" fmla="*/ 1601553 h 2774678"/>
              <a:gd name="connsiteX6927" fmla="*/ 2610789 w 4297871"/>
              <a:gd name="connsiteY6927" fmla="*/ 1596993 h 2774678"/>
              <a:gd name="connsiteX6928" fmla="*/ 2606314 w 4297871"/>
              <a:gd name="connsiteY6928" fmla="*/ 1602363 h 2774678"/>
              <a:gd name="connsiteX6929" fmla="*/ 2599706 w 4297871"/>
              <a:gd name="connsiteY6929" fmla="*/ 1595118 h 2774678"/>
              <a:gd name="connsiteX6930" fmla="*/ 2599579 w 4297871"/>
              <a:gd name="connsiteY6930" fmla="*/ 1587743 h 2774678"/>
              <a:gd name="connsiteX6931" fmla="*/ 2599531 w 4297871"/>
              <a:gd name="connsiteY6931" fmla="*/ 1587743 h 2774678"/>
              <a:gd name="connsiteX6932" fmla="*/ 2599530 w 4297871"/>
              <a:gd name="connsiteY6932" fmla="*/ 1587699 h 2774678"/>
              <a:gd name="connsiteX6933" fmla="*/ 2595751 w 4297871"/>
              <a:gd name="connsiteY6933" fmla="*/ 1587699 h 2774678"/>
              <a:gd name="connsiteX6934" fmla="*/ 2597703 w 4297871"/>
              <a:gd name="connsiteY6934" fmla="*/ 1577641 h 2774678"/>
              <a:gd name="connsiteX6935" fmla="*/ 2591566 w 4297871"/>
              <a:gd name="connsiteY6935" fmla="*/ 1566985 h 2774678"/>
              <a:gd name="connsiteX6936" fmla="*/ 2591532 w 4297871"/>
              <a:gd name="connsiteY6936" fmla="*/ 1566967 h 2774678"/>
              <a:gd name="connsiteX6937" fmla="*/ 2591518 w 4297871"/>
              <a:gd name="connsiteY6937" fmla="*/ 1566941 h 2774678"/>
              <a:gd name="connsiteX6938" fmla="*/ 2576928 w 4297871"/>
              <a:gd name="connsiteY6938" fmla="*/ 1559200 h 2774678"/>
              <a:gd name="connsiteX6939" fmla="*/ 2568676 w 4297871"/>
              <a:gd name="connsiteY6939" fmla="*/ 1545672 h 2774678"/>
              <a:gd name="connsiteX6940" fmla="*/ 2571447 w 4297871"/>
              <a:gd name="connsiteY6940" fmla="*/ 1534419 h 2774678"/>
              <a:gd name="connsiteX6941" fmla="*/ 2577456 w 4297871"/>
              <a:gd name="connsiteY6941" fmla="*/ 1529433 h 2774678"/>
              <a:gd name="connsiteX6942" fmla="*/ 2576562 w 4297871"/>
              <a:gd name="connsiteY6942" fmla="*/ 1520907 h 2774678"/>
              <a:gd name="connsiteX6943" fmla="*/ 2576515 w 4297871"/>
              <a:gd name="connsiteY6943" fmla="*/ 1520881 h 2774678"/>
              <a:gd name="connsiteX6944" fmla="*/ 2576513 w 4297871"/>
              <a:gd name="connsiteY6944" fmla="*/ 1520864 h 2774678"/>
              <a:gd name="connsiteX6945" fmla="*/ 2568709 w 4297871"/>
              <a:gd name="connsiteY6945" fmla="*/ 1516495 h 2774678"/>
              <a:gd name="connsiteX6946" fmla="*/ 2560960 w 4297871"/>
              <a:gd name="connsiteY6946" fmla="*/ 1498827 h 2774678"/>
              <a:gd name="connsiteX6947" fmla="*/ 2560938 w 4297871"/>
              <a:gd name="connsiteY6947" fmla="*/ 1498785 h 2774678"/>
              <a:gd name="connsiteX6948" fmla="*/ 2560950 w 4297871"/>
              <a:gd name="connsiteY6948" fmla="*/ 1498780 h 2774678"/>
              <a:gd name="connsiteX6949" fmla="*/ 2554447 w 4297871"/>
              <a:gd name="connsiteY6949" fmla="*/ 1486792 h 2774678"/>
              <a:gd name="connsiteX6950" fmla="*/ 2556783 w 4297871"/>
              <a:gd name="connsiteY6950" fmla="*/ 1482119 h 2774678"/>
              <a:gd name="connsiteX6951" fmla="*/ 2555337 w 4297871"/>
              <a:gd name="connsiteY6951" fmla="*/ 1475360 h 2774678"/>
              <a:gd name="connsiteX6952" fmla="*/ 2556773 w 4297871"/>
              <a:gd name="connsiteY6952" fmla="*/ 1482071 h 2774678"/>
              <a:gd name="connsiteX6953" fmla="*/ 2554429 w 4297871"/>
              <a:gd name="connsiteY6953" fmla="*/ 1486760 h 2774678"/>
              <a:gd name="connsiteX6954" fmla="*/ 2554447 w 4297871"/>
              <a:gd name="connsiteY6954" fmla="*/ 1486792 h 2774678"/>
              <a:gd name="connsiteX6955" fmla="*/ 2554439 w 4297871"/>
              <a:gd name="connsiteY6955" fmla="*/ 1486807 h 2774678"/>
              <a:gd name="connsiteX6956" fmla="*/ 2560938 w 4297871"/>
              <a:gd name="connsiteY6956" fmla="*/ 1498785 h 2774678"/>
              <a:gd name="connsiteX6957" fmla="*/ 2560846 w 4297871"/>
              <a:gd name="connsiteY6957" fmla="*/ 1498826 h 2774678"/>
              <a:gd name="connsiteX6958" fmla="*/ 2560827 w 4297871"/>
              <a:gd name="connsiteY6958" fmla="*/ 1498784 h 2774678"/>
              <a:gd name="connsiteX6959" fmla="*/ 2555202 w 4297871"/>
              <a:gd name="connsiteY6959" fmla="*/ 1501261 h 2774678"/>
              <a:gd name="connsiteX6960" fmla="*/ 2551062 w 4297871"/>
              <a:gd name="connsiteY6960" fmla="*/ 1497501 h 2774678"/>
              <a:gd name="connsiteX6961" fmla="*/ 2537167 w 4297871"/>
              <a:gd name="connsiteY6961" fmla="*/ 1495583 h 2774678"/>
              <a:gd name="connsiteX6962" fmla="*/ 2537130 w 4297871"/>
              <a:gd name="connsiteY6962" fmla="*/ 1495599 h 2774678"/>
              <a:gd name="connsiteX6963" fmla="*/ 2537042 w 4297871"/>
              <a:gd name="connsiteY6963" fmla="*/ 1495587 h 2774678"/>
              <a:gd name="connsiteX6964" fmla="*/ 2531927 w 4297871"/>
              <a:gd name="connsiteY6964" fmla="*/ 1497932 h 2774678"/>
              <a:gd name="connsiteX6965" fmla="*/ 2531914 w 4297871"/>
              <a:gd name="connsiteY6965" fmla="*/ 1497951 h 2774678"/>
              <a:gd name="connsiteX6966" fmla="*/ 2518454 w 4297871"/>
              <a:gd name="connsiteY6966" fmla="*/ 1500229 h 2774678"/>
              <a:gd name="connsiteX6967" fmla="*/ 2512017 w 4297871"/>
              <a:gd name="connsiteY6967" fmla="*/ 1499973 h 2774678"/>
              <a:gd name="connsiteX6968" fmla="*/ 2498249 w 4297871"/>
              <a:gd name="connsiteY6968" fmla="*/ 1505558 h 2774678"/>
              <a:gd name="connsiteX6969" fmla="*/ 2488402 w 4297871"/>
              <a:gd name="connsiteY6969" fmla="*/ 1505600 h 2774678"/>
              <a:gd name="connsiteX6970" fmla="*/ 2482051 w 4297871"/>
              <a:gd name="connsiteY6970" fmla="*/ 1502787 h 2774678"/>
              <a:gd name="connsiteX6971" fmla="*/ 2468880 w 4297871"/>
              <a:gd name="connsiteY6971" fmla="*/ 1506921 h 2774678"/>
              <a:gd name="connsiteX6972" fmla="*/ 2464959 w 4297871"/>
              <a:gd name="connsiteY6972" fmla="*/ 1504023 h 2774678"/>
              <a:gd name="connsiteX6973" fmla="*/ 2464321 w 4297871"/>
              <a:gd name="connsiteY6973" fmla="*/ 1512292 h 2774678"/>
              <a:gd name="connsiteX6974" fmla="*/ 2461123 w 4297871"/>
              <a:gd name="connsiteY6974" fmla="*/ 1515531 h 2774678"/>
              <a:gd name="connsiteX6975" fmla="*/ 2457926 w 4297871"/>
              <a:gd name="connsiteY6975" fmla="*/ 1518771 h 2774678"/>
              <a:gd name="connsiteX6976" fmla="*/ 2453536 w 4297871"/>
              <a:gd name="connsiteY6976" fmla="*/ 1512079 h 2774678"/>
              <a:gd name="connsiteX6977" fmla="*/ 2458054 w 4297871"/>
              <a:gd name="connsiteY6977" fmla="*/ 1506537 h 2774678"/>
              <a:gd name="connsiteX6978" fmla="*/ 2450766 w 4297871"/>
              <a:gd name="connsiteY6978" fmla="*/ 1507817 h 2774678"/>
              <a:gd name="connsiteX6979" fmla="*/ 2440792 w 4297871"/>
              <a:gd name="connsiteY6979" fmla="*/ 1504407 h 2774678"/>
              <a:gd name="connsiteX6980" fmla="*/ 2432564 w 4297871"/>
              <a:gd name="connsiteY6980" fmla="*/ 1512932 h 2774678"/>
              <a:gd name="connsiteX6981" fmla="*/ 2414406 w 4297871"/>
              <a:gd name="connsiteY6981" fmla="*/ 1514594 h 2774678"/>
              <a:gd name="connsiteX6982" fmla="*/ 2404730 w 4297871"/>
              <a:gd name="connsiteY6982" fmla="*/ 1506666 h 2774678"/>
              <a:gd name="connsiteX6983" fmla="*/ 2391857 w 4297871"/>
              <a:gd name="connsiteY6983" fmla="*/ 1506154 h 2774678"/>
              <a:gd name="connsiteX6984" fmla="*/ 2389087 w 4297871"/>
              <a:gd name="connsiteY6984" fmla="*/ 1512292 h 2774678"/>
              <a:gd name="connsiteX6985" fmla="*/ 2380818 w 4297871"/>
              <a:gd name="connsiteY6985" fmla="*/ 1514040 h 2774678"/>
              <a:gd name="connsiteX6986" fmla="*/ 2369265 w 4297871"/>
              <a:gd name="connsiteY6986" fmla="*/ 1506154 h 2774678"/>
              <a:gd name="connsiteX6987" fmla="*/ 2356223 w 4297871"/>
              <a:gd name="connsiteY6987" fmla="*/ 1506410 h 2774678"/>
              <a:gd name="connsiteX6988" fmla="*/ 2349148 w 4297871"/>
              <a:gd name="connsiteY6988" fmla="*/ 1491576 h 2774678"/>
              <a:gd name="connsiteX6989" fmla="*/ 2340409 w 4297871"/>
              <a:gd name="connsiteY6989" fmla="*/ 1483221 h 2774678"/>
              <a:gd name="connsiteX6990" fmla="*/ 2346207 w 4297871"/>
              <a:gd name="connsiteY6990" fmla="*/ 1471372 h 2774678"/>
              <a:gd name="connsiteX6991" fmla="*/ 2338618 w 4297871"/>
              <a:gd name="connsiteY6991" fmla="*/ 1464040 h 2774678"/>
              <a:gd name="connsiteX6992" fmla="*/ 2351875 w 4297871"/>
              <a:gd name="connsiteY6992" fmla="*/ 1449207 h 2774678"/>
              <a:gd name="connsiteX6993" fmla="*/ 2370289 w 4297871"/>
              <a:gd name="connsiteY6993" fmla="*/ 1448568 h 2774678"/>
              <a:gd name="connsiteX6994" fmla="*/ 2375319 w 4297871"/>
              <a:gd name="connsiteY6994" fmla="*/ 1436590 h 2774678"/>
              <a:gd name="connsiteX6995" fmla="*/ 2398081 w 4297871"/>
              <a:gd name="connsiteY6995" fmla="*/ 1438679 h 2774678"/>
              <a:gd name="connsiteX6996" fmla="*/ 2412445 w 4297871"/>
              <a:gd name="connsiteY6996" fmla="*/ 1428363 h 2774678"/>
              <a:gd name="connsiteX6997" fmla="*/ 2426383 w 4297871"/>
              <a:gd name="connsiteY6997" fmla="*/ 1423845 h 2774678"/>
              <a:gd name="connsiteX6998" fmla="*/ 2350213 w 4297871"/>
              <a:gd name="connsiteY6998" fmla="*/ 1421927 h 2774678"/>
              <a:gd name="connsiteX6999" fmla="*/ 2360485 w 4297871"/>
              <a:gd name="connsiteY6999" fmla="*/ 1424101 h 2774678"/>
              <a:gd name="connsiteX7000" fmla="*/ 2361891 w 4297871"/>
              <a:gd name="connsiteY7000" fmla="*/ 1430239 h 2774678"/>
              <a:gd name="connsiteX7001" fmla="*/ 2372335 w 4297871"/>
              <a:gd name="connsiteY7001" fmla="*/ 1435354 h 2774678"/>
              <a:gd name="connsiteX7002" fmla="*/ 2370161 w 4297871"/>
              <a:gd name="connsiteY7002" fmla="*/ 1439233 h 2774678"/>
              <a:gd name="connsiteX7003" fmla="*/ 2355967 w 4297871"/>
              <a:gd name="connsiteY7003" fmla="*/ 1440085 h 2774678"/>
              <a:gd name="connsiteX7004" fmla="*/ 2350852 w 4297871"/>
              <a:gd name="connsiteY7004" fmla="*/ 1444944 h 2774678"/>
              <a:gd name="connsiteX7005" fmla="*/ 2340878 w 4297871"/>
              <a:gd name="connsiteY7005" fmla="*/ 1453384 h 2774678"/>
              <a:gd name="connsiteX7006" fmla="*/ 2337126 w 4297871"/>
              <a:gd name="connsiteY7006" fmla="*/ 1446096 h 2774678"/>
              <a:gd name="connsiteX7007" fmla="*/ 2337297 w 4297871"/>
              <a:gd name="connsiteY7007" fmla="*/ 1442856 h 2774678"/>
              <a:gd name="connsiteX7008" fmla="*/ 2340153 w 4297871"/>
              <a:gd name="connsiteY7008" fmla="*/ 1441108 h 2774678"/>
              <a:gd name="connsiteX7009" fmla="*/ 2343861 w 4297871"/>
              <a:gd name="connsiteY7009" fmla="*/ 1431177 h 2774678"/>
              <a:gd name="connsiteX7010" fmla="*/ 2343809 w 4297871"/>
              <a:gd name="connsiteY7010" fmla="*/ 1431139 h 2774678"/>
              <a:gd name="connsiteX7011" fmla="*/ 2343812 w 4297871"/>
              <a:gd name="connsiteY7011" fmla="*/ 1431135 h 2774678"/>
              <a:gd name="connsiteX7012" fmla="*/ 2343587 w 4297871"/>
              <a:gd name="connsiteY7012" fmla="*/ 1430979 h 2774678"/>
              <a:gd name="connsiteX7013" fmla="*/ 2338021 w 4297871"/>
              <a:gd name="connsiteY7013" fmla="*/ 1426956 h 2774678"/>
              <a:gd name="connsiteX7014" fmla="*/ 1927081 w 4297871"/>
              <a:gd name="connsiteY7014" fmla="*/ 1419633 h 2774678"/>
              <a:gd name="connsiteX7015" fmla="*/ 1930045 w 4297871"/>
              <a:gd name="connsiteY7015" fmla="*/ 1427425 h 2774678"/>
              <a:gd name="connsiteX7016" fmla="*/ 1930064 w 4297871"/>
              <a:gd name="connsiteY7016" fmla="*/ 1427425 h 2774678"/>
              <a:gd name="connsiteX7017" fmla="*/ 1930080 w 4297871"/>
              <a:gd name="connsiteY7017" fmla="*/ 1427469 h 2774678"/>
              <a:gd name="connsiteX7018" fmla="*/ 1937157 w 4297871"/>
              <a:gd name="connsiteY7018" fmla="*/ 1427469 h 2774678"/>
              <a:gd name="connsiteX7019" fmla="*/ 1939203 w 4297871"/>
              <a:gd name="connsiteY7019" fmla="*/ 1425465 h 2774678"/>
              <a:gd name="connsiteX7020" fmla="*/ 1946134 w 4297871"/>
              <a:gd name="connsiteY7020" fmla="*/ 1426018 h 2774678"/>
              <a:gd name="connsiteX7021" fmla="*/ 1949443 w 4297871"/>
              <a:gd name="connsiteY7021" fmla="*/ 1433947 h 2774678"/>
              <a:gd name="connsiteX7022" fmla="*/ 1943900 w 4297871"/>
              <a:gd name="connsiteY7022" fmla="*/ 1438252 h 2774678"/>
              <a:gd name="connsiteX7023" fmla="*/ 1943730 w 4297871"/>
              <a:gd name="connsiteY7023" fmla="*/ 1450528 h 2774678"/>
              <a:gd name="connsiteX7024" fmla="*/ 1941810 w 4297871"/>
              <a:gd name="connsiteY7024" fmla="*/ 1452830 h 2774678"/>
              <a:gd name="connsiteX7025" fmla="*/ 1941341 w 4297871"/>
              <a:gd name="connsiteY7025" fmla="*/ 1460161 h 2774678"/>
              <a:gd name="connsiteX7026" fmla="*/ 1936182 w 4297871"/>
              <a:gd name="connsiteY7026" fmla="*/ 1461440 h 2774678"/>
              <a:gd name="connsiteX7027" fmla="*/ 1940957 w 4297871"/>
              <a:gd name="connsiteY7027" fmla="*/ 1470690 h 2774678"/>
              <a:gd name="connsiteX7028" fmla="*/ 1937675 w 4297871"/>
              <a:gd name="connsiteY7028" fmla="*/ 1480707 h 2774678"/>
              <a:gd name="connsiteX7029" fmla="*/ 1937712 w 4297871"/>
              <a:gd name="connsiteY7029" fmla="*/ 1480746 h 2774678"/>
              <a:gd name="connsiteX7030" fmla="*/ 1937710 w 4297871"/>
              <a:gd name="connsiteY7030" fmla="*/ 1480749 h 2774678"/>
              <a:gd name="connsiteX7031" fmla="*/ 1941810 w 4297871"/>
              <a:gd name="connsiteY7031" fmla="*/ 1485228 h 2774678"/>
              <a:gd name="connsiteX7032" fmla="*/ 1940147 w 4297871"/>
              <a:gd name="connsiteY7032" fmla="*/ 1489317 h 2774678"/>
              <a:gd name="connsiteX7033" fmla="*/ 1935714 w 4297871"/>
              <a:gd name="connsiteY7033" fmla="*/ 1494943 h 2774678"/>
              <a:gd name="connsiteX7034" fmla="*/ 1936695 w 4297871"/>
              <a:gd name="connsiteY7034" fmla="*/ 1499888 h 2774678"/>
              <a:gd name="connsiteX7035" fmla="*/ 1936722 w 4297871"/>
              <a:gd name="connsiteY7035" fmla="*/ 1499893 h 2774678"/>
              <a:gd name="connsiteX7036" fmla="*/ 1936730 w 4297871"/>
              <a:gd name="connsiteY7036" fmla="*/ 1499931 h 2774678"/>
              <a:gd name="connsiteX7037" fmla="*/ 1931913 w 4297871"/>
              <a:gd name="connsiteY7037" fmla="*/ 1503810 h 2774678"/>
              <a:gd name="connsiteX7038" fmla="*/ 1925604 w 4297871"/>
              <a:gd name="connsiteY7038" fmla="*/ 1501722 h 2774678"/>
              <a:gd name="connsiteX7039" fmla="*/ 1919424 w 4297871"/>
              <a:gd name="connsiteY7039" fmla="*/ 1503384 h 2774678"/>
              <a:gd name="connsiteX7040" fmla="*/ 1921257 w 4297871"/>
              <a:gd name="connsiteY7040" fmla="*/ 1491704 h 2774678"/>
              <a:gd name="connsiteX7041" fmla="*/ 1920149 w 4297871"/>
              <a:gd name="connsiteY7041" fmla="*/ 1482412 h 2774678"/>
              <a:gd name="connsiteX7042" fmla="*/ 1914778 w 4297871"/>
              <a:gd name="connsiteY7042" fmla="*/ 1481006 h 2774678"/>
              <a:gd name="connsiteX7043" fmla="*/ 1911923 w 4297871"/>
              <a:gd name="connsiteY7043" fmla="*/ 1475251 h 2774678"/>
              <a:gd name="connsiteX7044" fmla="*/ 1912861 w 4297871"/>
              <a:gd name="connsiteY7044" fmla="*/ 1465192 h 2774678"/>
              <a:gd name="connsiteX7045" fmla="*/ 1917635 w 4297871"/>
              <a:gd name="connsiteY7045" fmla="*/ 1459565 h 2774678"/>
              <a:gd name="connsiteX7046" fmla="*/ 1918486 w 4297871"/>
              <a:gd name="connsiteY7046" fmla="*/ 1453299 h 2774678"/>
              <a:gd name="connsiteX7047" fmla="*/ 1920958 w 4297871"/>
              <a:gd name="connsiteY7047" fmla="*/ 1443879 h 2774678"/>
              <a:gd name="connsiteX7048" fmla="*/ 1920704 w 4297871"/>
              <a:gd name="connsiteY7048" fmla="*/ 1437187 h 2774678"/>
              <a:gd name="connsiteX7049" fmla="*/ 1918316 w 4297871"/>
              <a:gd name="connsiteY7049" fmla="*/ 1431475 h 2774678"/>
              <a:gd name="connsiteX7050" fmla="*/ 1917847 w 4297871"/>
              <a:gd name="connsiteY7050" fmla="*/ 1426062 h 2774678"/>
              <a:gd name="connsiteX7051" fmla="*/ 1917855 w 4297871"/>
              <a:gd name="connsiteY7051" fmla="*/ 1426054 h 2774678"/>
              <a:gd name="connsiteX7052" fmla="*/ 1917855 w 4297871"/>
              <a:gd name="connsiteY7052" fmla="*/ 1426062 h 2774678"/>
              <a:gd name="connsiteX7053" fmla="*/ 1918217 w 4297871"/>
              <a:gd name="connsiteY7053" fmla="*/ 1425714 h 2774678"/>
              <a:gd name="connsiteX7054" fmla="*/ 1922196 w 4297871"/>
              <a:gd name="connsiteY7054" fmla="*/ 1421970 h 2774678"/>
              <a:gd name="connsiteX7055" fmla="*/ 2293386 w 4297871"/>
              <a:gd name="connsiteY7055" fmla="*/ 1419070 h 2774678"/>
              <a:gd name="connsiteX7056" fmla="*/ 2299354 w 4297871"/>
              <a:gd name="connsiteY7056" fmla="*/ 1424227 h 2774678"/>
              <a:gd name="connsiteX7057" fmla="*/ 2300206 w 4297871"/>
              <a:gd name="connsiteY7057" fmla="*/ 1434756 h 2774678"/>
              <a:gd name="connsiteX7058" fmla="*/ 2297947 w 4297871"/>
              <a:gd name="connsiteY7058" fmla="*/ 1435268 h 2774678"/>
              <a:gd name="connsiteX7059" fmla="*/ 2297926 w 4297871"/>
              <a:gd name="connsiteY7059" fmla="*/ 1435297 h 2774678"/>
              <a:gd name="connsiteX7060" fmla="*/ 2297862 w 4297871"/>
              <a:gd name="connsiteY7060" fmla="*/ 1435311 h 2774678"/>
              <a:gd name="connsiteX7061" fmla="*/ 2295934 w 4297871"/>
              <a:gd name="connsiteY7061" fmla="*/ 1438035 h 2774678"/>
              <a:gd name="connsiteX7062" fmla="*/ 2289506 w 4297871"/>
              <a:gd name="connsiteY7062" fmla="*/ 1437740 h 2774678"/>
              <a:gd name="connsiteX7063" fmla="*/ 2289446 w 4297871"/>
              <a:gd name="connsiteY7063" fmla="*/ 1437785 h 2774678"/>
              <a:gd name="connsiteX7064" fmla="*/ 2289422 w 4297871"/>
              <a:gd name="connsiteY7064" fmla="*/ 1437784 h 2774678"/>
              <a:gd name="connsiteX7065" fmla="*/ 2284911 w 4297871"/>
              <a:gd name="connsiteY7065" fmla="*/ 1441198 h 2774678"/>
              <a:gd name="connsiteX7066" fmla="*/ 2277145 w 4297871"/>
              <a:gd name="connsiteY7066" fmla="*/ 1442599 h 2774678"/>
              <a:gd name="connsiteX7067" fmla="*/ 2272201 w 4297871"/>
              <a:gd name="connsiteY7067" fmla="*/ 1438763 h 2774678"/>
              <a:gd name="connsiteX7068" fmla="*/ 2270496 w 4297871"/>
              <a:gd name="connsiteY7068" fmla="*/ 1431985 h 2774678"/>
              <a:gd name="connsiteX7069" fmla="*/ 2271903 w 4297871"/>
              <a:gd name="connsiteY7069" fmla="*/ 1426486 h 2774678"/>
              <a:gd name="connsiteX7070" fmla="*/ 2273437 w 4297871"/>
              <a:gd name="connsiteY7070" fmla="*/ 1426614 h 2774678"/>
              <a:gd name="connsiteX7071" fmla="*/ 2273991 w 4297871"/>
              <a:gd name="connsiteY7071" fmla="*/ 1423332 h 2774678"/>
              <a:gd name="connsiteX7072" fmla="*/ 2281066 w 4297871"/>
              <a:gd name="connsiteY7072" fmla="*/ 1420860 h 2774678"/>
              <a:gd name="connsiteX7073" fmla="*/ 2283752 w 4297871"/>
              <a:gd name="connsiteY7073" fmla="*/ 1420263 h 2774678"/>
              <a:gd name="connsiteX7074" fmla="*/ 2287845 w 4297871"/>
              <a:gd name="connsiteY7074" fmla="*/ 1419326 h 2774678"/>
              <a:gd name="connsiteX7075" fmla="*/ 2265690 w 4297871"/>
              <a:gd name="connsiteY7075" fmla="*/ 1414658 h 2774678"/>
              <a:gd name="connsiteX7076" fmla="*/ 2265696 w 4297871"/>
              <a:gd name="connsiteY7076" fmla="*/ 1414666 h 2774678"/>
              <a:gd name="connsiteX7077" fmla="*/ 2265683 w 4297871"/>
              <a:gd name="connsiteY7077" fmla="*/ 1414686 h 2774678"/>
              <a:gd name="connsiteX7078" fmla="*/ 2265678 w 4297871"/>
              <a:gd name="connsiteY7078" fmla="*/ 1414678 h 2774678"/>
              <a:gd name="connsiteX7079" fmla="*/ 2261714 w 4297871"/>
              <a:gd name="connsiteY7079" fmla="*/ 1413102 h 2774678"/>
              <a:gd name="connsiteX7080" fmla="*/ 2262481 w 4297871"/>
              <a:gd name="connsiteY7080" fmla="*/ 1416128 h 2774678"/>
              <a:gd name="connsiteX7081" fmla="*/ 2265636 w 4297871"/>
              <a:gd name="connsiteY7081" fmla="*/ 1414764 h 2774678"/>
              <a:gd name="connsiteX7082" fmla="*/ 2265683 w 4297871"/>
              <a:gd name="connsiteY7082" fmla="*/ 1414686 h 2774678"/>
              <a:gd name="connsiteX7083" fmla="*/ 2268237 w 4297871"/>
              <a:gd name="connsiteY7083" fmla="*/ 1419026 h 2774678"/>
              <a:gd name="connsiteX7084" fmla="*/ 2271093 w 4297871"/>
              <a:gd name="connsiteY7084" fmla="*/ 1420689 h 2774678"/>
              <a:gd name="connsiteX7085" fmla="*/ 2271810 w 4297871"/>
              <a:gd name="connsiteY7085" fmla="*/ 1425829 h 2774678"/>
              <a:gd name="connsiteX7086" fmla="*/ 2271902 w 4297871"/>
              <a:gd name="connsiteY7086" fmla="*/ 1426486 h 2774678"/>
              <a:gd name="connsiteX7087" fmla="*/ 2270367 w 4297871"/>
              <a:gd name="connsiteY7087" fmla="*/ 1431900 h 2774678"/>
              <a:gd name="connsiteX7088" fmla="*/ 2272072 w 4297871"/>
              <a:gd name="connsiteY7088" fmla="*/ 1438677 h 2774678"/>
              <a:gd name="connsiteX7089" fmla="*/ 2277017 w 4297871"/>
              <a:gd name="connsiteY7089" fmla="*/ 1442514 h 2774678"/>
              <a:gd name="connsiteX7090" fmla="*/ 2276760 w 4297871"/>
              <a:gd name="connsiteY7090" fmla="*/ 1446648 h 2774678"/>
              <a:gd name="connsiteX7091" fmla="*/ 2272882 w 4297871"/>
              <a:gd name="connsiteY7091" fmla="*/ 1448907 h 2774678"/>
              <a:gd name="connsiteX7092" fmla="*/ 2272157 w 4297871"/>
              <a:gd name="connsiteY7092" fmla="*/ 1453980 h 2774678"/>
              <a:gd name="connsiteX7093" fmla="*/ 2266616 w 4297871"/>
              <a:gd name="connsiteY7093" fmla="*/ 1461525 h 2774678"/>
              <a:gd name="connsiteX7094" fmla="*/ 2264571 w 4297871"/>
              <a:gd name="connsiteY7094" fmla="*/ 1460458 h 2774678"/>
              <a:gd name="connsiteX7095" fmla="*/ 2264314 w 4297871"/>
              <a:gd name="connsiteY7095" fmla="*/ 1457049 h 2774678"/>
              <a:gd name="connsiteX7096" fmla="*/ 2257707 w 4297871"/>
              <a:gd name="connsiteY7096" fmla="*/ 1451848 h 2774678"/>
              <a:gd name="connsiteX7097" fmla="*/ 2256685 w 4297871"/>
              <a:gd name="connsiteY7097" fmla="*/ 1444389 h 2774678"/>
              <a:gd name="connsiteX7098" fmla="*/ 2257707 w 4297871"/>
              <a:gd name="connsiteY7098" fmla="*/ 1433605 h 2774678"/>
              <a:gd name="connsiteX7099" fmla="*/ 2259328 w 4297871"/>
              <a:gd name="connsiteY7099" fmla="*/ 1428660 h 2774678"/>
              <a:gd name="connsiteX7100" fmla="*/ 2257324 w 4297871"/>
              <a:gd name="connsiteY7100" fmla="*/ 1426146 h 2774678"/>
              <a:gd name="connsiteX7101" fmla="*/ 2256519 w 4297871"/>
              <a:gd name="connsiteY7101" fmla="*/ 1421064 h 2774678"/>
              <a:gd name="connsiteX7102" fmla="*/ 2726565 w 4297871"/>
              <a:gd name="connsiteY7102" fmla="*/ 1412036 h 2774678"/>
              <a:gd name="connsiteX7103" fmla="*/ 2742677 w 4297871"/>
              <a:gd name="connsiteY7103" fmla="*/ 1420561 h 2774678"/>
              <a:gd name="connsiteX7104" fmla="*/ 2743956 w 4297871"/>
              <a:gd name="connsiteY7104" fmla="*/ 1433306 h 2774678"/>
              <a:gd name="connsiteX7105" fmla="*/ 2748517 w 4297871"/>
              <a:gd name="connsiteY7105" fmla="*/ 1436545 h 2774678"/>
              <a:gd name="connsiteX7106" fmla="*/ 2761431 w 4297871"/>
              <a:gd name="connsiteY7106" fmla="*/ 1435821 h 2774678"/>
              <a:gd name="connsiteX7107" fmla="*/ 2765439 w 4297871"/>
              <a:gd name="connsiteY7107" fmla="*/ 1438677 h 2774678"/>
              <a:gd name="connsiteX7108" fmla="*/ 2771321 w 4297871"/>
              <a:gd name="connsiteY7108" fmla="*/ 1454832 h 2774678"/>
              <a:gd name="connsiteX7109" fmla="*/ 2785003 w 4297871"/>
              <a:gd name="connsiteY7109" fmla="*/ 1465530 h 2774678"/>
              <a:gd name="connsiteX7110" fmla="*/ 2792804 w 4297871"/>
              <a:gd name="connsiteY7110" fmla="*/ 1472776 h 2774678"/>
              <a:gd name="connsiteX7111" fmla="*/ 2805293 w 4297871"/>
              <a:gd name="connsiteY7111" fmla="*/ 1480236 h 2774678"/>
              <a:gd name="connsiteX7112" fmla="*/ 2821186 w 4297871"/>
              <a:gd name="connsiteY7112" fmla="*/ 1486713 h 2774678"/>
              <a:gd name="connsiteX7113" fmla="*/ 2820848 w 4297871"/>
              <a:gd name="connsiteY7113" fmla="*/ 1495839 h 2774678"/>
              <a:gd name="connsiteX7114" fmla="*/ 2817226 w 4297871"/>
              <a:gd name="connsiteY7114" fmla="*/ 1495369 h 2774678"/>
              <a:gd name="connsiteX7115" fmla="*/ 2811599 w 4297871"/>
              <a:gd name="connsiteY7115" fmla="*/ 1491363 h 2774678"/>
              <a:gd name="connsiteX7116" fmla="*/ 2809723 w 4297871"/>
              <a:gd name="connsiteY7116" fmla="*/ 1496691 h 2774678"/>
              <a:gd name="connsiteX7117" fmla="*/ 2799664 w 4297871"/>
              <a:gd name="connsiteY7117" fmla="*/ 1499589 h 2774678"/>
              <a:gd name="connsiteX7118" fmla="*/ 2797277 w 4297871"/>
              <a:gd name="connsiteY7118" fmla="*/ 1511481 h 2774678"/>
              <a:gd name="connsiteX7119" fmla="*/ 2790542 w 4297871"/>
              <a:gd name="connsiteY7119" fmla="*/ 1515957 h 2774678"/>
              <a:gd name="connsiteX7120" fmla="*/ 2781122 w 4297871"/>
              <a:gd name="connsiteY7120" fmla="*/ 1518174 h 2774678"/>
              <a:gd name="connsiteX7121" fmla="*/ 2778650 w 4297871"/>
              <a:gd name="connsiteY7121" fmla="*/ 1524823 h 2774678"/>
              <a:gd name="connsiteX7122" fmla="*/ 2769614 w 4297871"/>
              <a:gd name="connsiteY7122" fmla="*/ 1526784 h 2774678"/>
              <a:gd name="connsiteX7123" fmla="*/ 2757423 w 4297871"/>
              <a:gd name="connsiteY7123" fmla="*/ 1521285 h 2774678"/>
              <a:gd name="connsiteX7124" fmla="*/ 2756357 w 4297871"/>
              <a:gd name="connsiteY7124" fmla="*/ 1508882 h 2774678"/>
              <a:gd name="connsiteX7125" fmla="*/ 2747448 w 4297871"/>
              <a:gd name="connsiteY7125" fmla="*/ 1508328 h 2774678"/>
              <a:gd name="connsiteX7126" fmla="*/ 2733808 w 4297871"/>
              <a:gd name="connsiteY7126" fmla="*/ 1495114 h 2774678"/>
              <a:gd name="connsiteX7127" fmla="*/ 2724261 w 4297871"/>
              <a:gd name="connsiteY7127" fmla="*/ 1493494 h 2774678"/>
              <a:gd name="connsiteX7128" fmla="*/ 2711047 w 4297871"/>
              <a:gd name="connsiteY7128" fmla="*/ 1485864 h 2774678"/>
              <a:gd name="connsiteX7129" fmla="*/ 2702565 w 4297871"/>
              <a:gd name="connsiteY7129" fmla="*/ 1484457 h 2774678"/>
              <a:gd name="connsiteX7130" fmla="*/ 2697322 w 4297871"/>
              <a:gd name="connsiteY7130" fmla="*/ 1487271 h 2774678"/>
              <a:gd name="connsiteX7131" fmla="*/ 2689308 w 4297871"/>
              <a:gd name="connsiteY7131" fmla="*/ 1486845 h 2774678"/>
              <a:gd name="connsiteX7132" fmla="*/ 2680825 w 4297871"/>
              <a:gd name="connsiteY7132" fmla="*/ 1495455 h 2774678"/>
              <a:gd name="connsiteX7133" fmla="*/ 2670340 w 4297871"/>
              <a:gd name="connsiteY7133" fmla="*/ 1498353 h 2774678"/>
              <a:gd name="connsiteX7134" fmla="*/ 2668123 w 4297871"/>
              <a:gd name="connsiteY7134" fmla="*/ 1487740 h 2774678"/>
              <a:gd name="connsiteX7135" fmla="*/ 2669871 w 4297871"/>
              <a:gd name="connsiteY7135" fmla="*/ 1471841 h 2774678"/>
              <a:gd name="connsiteX7136" fmla="*/ 2660536 w 4297871"/>
              <a:gd name="connsiteY7136" fmla="*/ 1466640 h 2774678"/>
              <a:gd name="connsiteX7137" fmla="*/ 2663605 w 4297871"/>
              <a:gd name="connsiteY7137" fmla="*/ 1456069 h 2774678"/>
              <a:gd name="connsiteX7138" fmla="*/ 2655677 w 4297871"/>
              <a:gd name="connsiteY7138" fmla="*/ 1455174 h 2774678"/>
              <a:gd name="connsiteX7139" fmla="*/ 2658319 w 4297871"/>
              <a:gd name="connsiteY7139" fmla="*/ 1442003 h 2774678"/>
              <a:gd name="connsiteX7140" fmla="*/ 2669572 w 4297871"/>
              <a:gd name="connsiteY7140" fmla="*/ 1445839 h 2774678"/>
              <a:gd name="connsiteX7141" fmla="*/ 2680058 w 4297871"/>
              <a:gd name="connsiteY7141" fmla="*/ 1440810 h 2774678"/>
              <a:gd name="connsiteX7142" fmla="*/ 2671363 w 4297871"/>
              <a:gd name="connsiteY7142" fmla="*/ 1431305 h 2774678"/>
              <a:gd name="connsiteX7143" fmla="*/ 2667953 w 4297871"/>
              <a:gd name="connsiteY7143" fmla="*/ 1422140 h 2774678"/>
              <a:gd name="connsiteX7144" fmla="*/ 2658319 w 4297871"/>
              <a:gd name="connsiteY7144" fmla="*/ 1426232 h 2774678"/>
              <a:gd name="connsiteX7145" fmla="*/ 2657083 w 4297871"/>
              <a:gd name="connsiteY7145" fmla="*/ 1437869 h 2774678"/>
              <a:gd name="connsiteX7146" fmla="*/ 2653332 w 4297871"/>
              <a:gd name="connsiteY7146" fmla="*/ 1427553 h 2774678"/>
              <a:gd name="connsiteX7147" fmla="*/ 2658598 w 4297871"/>
              <a:gd name="connsiteY7147" fmla="*/ 1422245 h 2774678"/>
              <a:gd name="connsiteX7148" fmla="*/ 2672091 w 4297871"/>
              <a:gd name="connsiteY7148" fmla="*/ 1418893 h 2774678"/>
              <a:gd name="connsiteX7149" fmla="*/ 2680190 w 4297871"/>
              <a:gd name="connsiteY7149" fmla="*/ 1423412 h 2774678"/>
              <a:gd name="connsiteX7150" fmla="*/ 2688544 w 4297871"/>
              <a:gd name="connsiteY7150" fmla="*/ 1435901 h 2774678"/>
              <a:gd name="connsiteX7151" fmla="*/ 2694682 w 4297871"/>
              <a:gd name="connsiteY7151" fmla="*/ 1435133 h 2774678"/>
              <a:gd name="connsiteX7152" fmla="*/ 2694682 w 4297871"/>
              <a:gd name="connsiteY7152" fmla="*/ 1435108 h 2774678"/>
              <a:gd name="connsiteX7153" fmla="*/ 2694764 w 4297871"/>
              <a:gd name="connsiteY7153" fmla="*/ 1435098 h 2774678"/>
              <a:gd name="connsiteX7154" fmla="*/ 2694766 w 4297871"/>
              <a:gd name="connsiteY7154" fmla="*/ 1435098 h 2774678"/>
              <a:gd name="connsiteX7155" fmla="*/ 2694766 w 4297871"/>
              <a:gd name="connsiteY7155" fmla="*/ 1435182 h 2774678"/>
              <a:gd name="connsiteX7156" fmla="*/ 2708236 w 4297871"/>
              <a:gd name="connsiteY7156" fmla="*/ 1434969 h 2774678"/>
              <a:gd name="connsiteX7157" fmla="*/ 2708215 w 4297871"/>
              <a:gd name="connsiteY7157" fmla="*/ 1434885 h 2774678"/>
              <a:gd name="connsiteX7158" fmla="*/ 2708233 w 4297871"/>
              <a:gd name="connsiteY7158" fmla="*/ 1434885 h 2774678"/>
              <a:gd name="connsiteX7159" fmla="*/ 2706291 w 4297871"/>
              <a:gd name="connsiteY7159" fmla="*/ 1426946 h 2774678"/>
              <a:gd name="connsiteX7160" fmla="*/ 2716504 w 4297871"/>
              <a:gd name="connsiteY7160" fmla="*/ 1421414 h 2774678"/>
              <a:gd name="connsiteX7161" fmla="*/ 3579500 w 4297871"/>
              <a:gd name="connsiteY7161" fmla="*/ 1408316 h 2774678"/>
              <a:gd name="connsiteX7162" fmla="*/ 3582789 w 4297871"/>
              <a:gd name="connsiteY7162" fmla="*/ 1412341 h 2774678"/>
              <a:gd name="connsiteX7163" fmla="*/ 3587228 w 4297871"/>
              <a:gd name="connsiteY7163" fmla="*/ 1417836 h 2774678"/>
              <a:gd name="connsiteX7164" fmla="*/ 3587228 w 4297871"/>
              <a:gd name="connsiteY7164" fmla="*/ 1417776 h 2774678"/>
              <a:gd name="connsiteX7165" fmla="*/ 3587242 w 4297871"/>
              <a:gd name="connsiteY7165" fmla="*/ 1417791 h 2774678"/>
              <a:gd name="connsiteX7166" fmla="*/ 3588904 w 4297871"/>
              <a:gd name="connsiteY7166" fmla="*/ 1420605 h 2774678"/>
              <a:gd name="connsiteX7167" fmla="*/ 3584343 w 4297871"/>
              <a:gd name="connsiteY7167" fmla="*/ 1419624 h 2774678"/>
              <a:gd name="connsiteX7168" fmla="*/ 3579142 w 4297871"/>
              <a:gd name="connsiteY7168" fmla="*/ 1425081 h 2774678"/>
              <a:gd name="connsiteX7169" fmla="*/ 3575561 w 4297871"/>
              <a:gd name="connsiteY7169" fmla="*/ 1430494 h 2774678"/>
              <a:gd name="connsiteX7170" fmla="*/ 3576030 w 4297871"/>
              <a:gd name="connsiteY7170" fmla="*/ 1441875 h 2774678"/>
              <a:gd name="connsiteX7171" fmla="*/ 3569850 w 4297871"/>
              <a:gd name="connsiteY7171" fmla="*/ 1445370 h 2774678"/>
              <a:gd name="connsiteX7172" fmla="*/ 3567719 w 4297871"/>
              <a:gd name="connsiteY7172" fmla="*/ 1448141 h 2774678"/>
              <a:gd name="connsiteX7173" fmla="*/ 3563201 w 4297871"/>
              <a:gd name="connsiteY7173" fmla="*/ 1452744 h 2774678"/>
              <a:gd name="connsiteX7174" fmla="*/ 3555230 w 4297871"/>
              <a:gd name="connsiteY7174" fmla="*/ 1455302 h 2774678"/>
              <a:gd name="connsiteX7175" fmla="*/ 3550029 w 4297871"/>
              <a:gd name="connsiteY7175" fmla="*/ 1459479 h 2774678"/>
              <a:gd name="connsiteX7176" fmla="*/ 3549646 w 4297871"/>
              <a:gd name="connsiteY7176" fmla="*/ 1466171 h 2774678"/>
              <a:gd name="connsiteX7177" fmla="*/ 3548239 w 4297871"/>
              <a:gd name="connsiteY7177" fmla="*/ 1467876 h 2774678"/>
              <a:gd name="connsiteX7178" fmla="*/ 3553013 w 4297871"/>
              <a:gd name="connsiteY7178" fmla="*/ 1470348 h 2774678"/>
              <a:gd name="connsiteX7179" fmla="*/ 3559791 w 4297871"/>
              <a:gd name="connsiteY7179" fmla="*/ 1477041 h 2774678"/>
              <a:gd name="connsiteX7180" fmla="*/ 3558085 w 4297871"/>
              <a:gd name="connsiteY7180" fmla="*/ 1480706 h 2774678"/>
              <a:gd name="connsiteX7181" fmla="*/ 3553013 w 4297871"/>
              <a:gd name="connsiteY7181" fmla="*/ 1481686 h 2774678"/>
              <a:gd name="connsiteX7182" fmla="*/ 3544573 w 4297871"/>
              <a:gd name="connsiteY7182" fmla="*/ 1482411 h 2774678"/>
              <a:gd name="connsiteX7183" fmla="*/ 3539927 w 4297871"/>
              <a:gd name="connsiteY7183" fmla="*/ 1489231 h 2774678"/>
              <a:gd name="connsiteX7184" fmla="*/ 3534599 w 4297871"/>
              <a:gd name="connsiteY7184" fmla="*/ 1488677 h 2774678"/>
              <a:gd name="connsiteX7185" fmla="*/ 3533832 w 4297871"/>
              <a:gd name="connsiteY7185" fmla="*/ 1490040 h 2774678"/>
              <a:gd name="connsiteX7186" fmla="*/ 3528035 w 4297871"/>
              <a:gd name="connsiteY7186" fmla="*/ 1487185 h 2774678"/>
              <a:gd name="connsiteX7187" fmla="*/ 3526585 w 4297871"/>
              <a:gd name="connsiteY7187" fmla="*/ 1489998 h 2774678"/>
              <a:gd name="connsiteX7188" fmla="*/ 3523091 w 4297871"/>
              <a:gd name="connsiteY7188" fmla="*/ 1491234 h 2774678"/>
              <a:gd name="connsiteX7189" fmla="*/ 3522664 w 4297871"/>
              <a:gd name="connsiteY7189" fmla="*/ 1488421 h 2774678"/>
              <a:gd name="connsiteX7190" fmla="*/ 3519553 w 4297871"/>
              <a:gd name="connsiteY7190" fmla="*/ 1487057 h 2774678"/>
              <a:gd name="connsiteX7191" fmla="*/ 3516355 w 4297871"/>
              <a:gd name="connsiteY7191" fmla="*/ 1484628 h 2774678"/>
              <a:gd name="connsiteX7192" fmla="*/ 3519638 w 4297871"/>
              <a:gd name="connsiteY7192" fmla="*/ 1477935 h 2774678"/>
              <a:gd name="connsiteX7193" fmla="*/ 3522451 w 4297871"/>
              <a:gd name="connsiteY7193" fmla="*/ 1476145 h 2774678"/>
              <a:gd name="connsiteX7194" fmla="*/ 3521386 w 4297871"/>
              <a:gd name="connsiteY7194" fmla="*/ 1473375 h 2774678"/>
              <a:gd name="connsiteX7195" fmla="*/ 3524412 w 4297871"/>
              <a:gd name="connsiteY7195" fmla="*/ 1465105 h 2774678"/>
              <a:gd name="connsiteX7196" fmla="*/ 3523645 w 4297871"/>
              <a:gd name="connsiteY7196" fmla="*/ 1462590 h 2774678"/>
              <a:gd name="connsiteX7197" fmla="*/ 3516654 w 4297871"/>
              <a:gd name="connsiteY7197" fmla="*/ 1460928 h 2774678"/>
              <a:gd name="connsiteX7198" fmla="*/ 3511144 w 4297871"/>
              <a:gd name="connsiteY7198" fmla="*/ 1456837 h 2774678"/>
              <a:gd name="connsiteX7199" fmla="*/ 3520820 w 4297871"/>
              <a:gd name="connsiteY7199" fmla="*/ 1446864 h 2774678"/>
              <a:gd name="connsiteX7200" fmla="*/ 3533990 w 4297871"/>
              <a:gd name="connsiteY7200" fmla="*/ 1438424 h 2774678"/>
              <a:gd name="connsiteX7201" fmla="*/ 3542217 w 4297871"/>
              <a:gd name="connsiteY7201" fmla="*/ 1427172 h 2774678"/>
              <a:gd name="connsiteX7202" fmla="*/ 3547886 w 4297871"/>
              <a:gd name="connsiteY7202" fmla="*/ 1432158 h 2774678"/>
              <a:gd name="connsiteX7203" fmla="*/ 3558200 w 4297871"/>
              <a:gd name="connsiteY7203" fmla="*/ 1432755 h 2774678"/>
              <a:gd name="connsiteX7204" fmla="*/ 3556325 w 4297871"/>
              <a:gd name="connsiteY7204" fmla="*/ 1424316 h 2774678"/>
              <a:gd name="connsiteX7205" fmla="*/ 3574783 w 4297871"/>
              <a:gd name="connsiteY7205" fmla="*/ 1417368 h 2774678"/>
              <a:gd name="connsiteX7206" fmla="*/ 2138092 w 4297871"/>
              <a:gd name="connsiteY7206" fmla="*/ 1407813 h 2774678"/>
              <a:gd name="connsiteX7207" fmla="*/ 2140095 w 4297871"/>
              <a:gd name="connsiteY7207" fmla="*/ 1421709 h 2774678"/>
              <a:gd name="connsiteX7208" fmla="*/ 2136132 w 4297871"/>
              <a:gd name="connsiteY7208" fmla="*/ 1434027 h 2774678"/>
              <a:gd name="connsiteX7209" fmla="*/ 2130718 w 4297871"/>
              <a:gd name="connsiteY7209" fmla="*/ 1430787 h 2774678"/>
              <a:gd name="connsiteX7210" fmla="*/ 2127947 w 4297871"/>
              <a:gd name="connsiteY7210" fmla="*/ 1420004 h 2774678"/>
              <a:gd name="connsiteX7211" fmla="*/ 2130376 w 4297871"/>
              <a:gd name="connsiteY7211" fmla="*/ 1413993 h 2774678"/>
              <a:gd name="connsiteX7212" fmla="*/ 2274545 w 4297871"/>
              <a:gd name="connsiteY7212" fmla="*/ 1403596 h 2774678"/>
              <a:gd name="connsiteX7213" fmla="*/ 2276250 w 4297871"/>
              <a:gd name="connsiteY7213" fmla="*/ 1405898 h 2774678"/>
              <a:gd name="connsiteX7214" fmla="*/ 2278466 w 4297871"/>
              <a:gd name="connsiteY7214" fmla="*/ 1406921 h 2774678"/>
              <a:gd name="connsiteX7215" fmla="*/ 2280044 w 4297871"/>
              <a:gd name="connsiteY7215" fmla="*/ 1409521 h 2774678"/>
              <a:gd name="connsiteX7216" fmla="*/ 2282004 w 4297871"/>
              <a:gd name="connsiteY7216" fmla="*/ 1410288 h 2774678"/>
              <a:gd name="connsiteX7217" fmla="*/ 2284306 w 4297871"/>
              <a:gd name="connsiteY7217" fmla="*/ 1413272 h 2774678"/>
              <a:gd name="connsiteX7218" fmla="*/ 2285982 w 4297871"/>
              <a:gd name="connsiteY7218" fmla="*/ 1413188 h 2774678"/>
              <a:gd name="connsiteX7219" fmla="*/ 2284689 w 4297871"/>
              <a:gd name="connsiteY7219" fmla="*/ 1417022 h 2774678"/>
              <a:gd name="connsiteX7220" fmla="*/ 2283241 w 4297871"/>
              <a:gd name="connsiteY7220" fmla="*/ 1418940 h 2774678"/>
              <a:gd name="connsiteX7221" fmla="*/ 2283259 w 4297871"/>
              <a:gd name="connsiteY7221" fmla="*/ 1419000 h 2774678"/>
              <a:gd name="connsiteX7222" fmla="*/ 2283240 w 4297871"/>
              <a:gd name="connsiteY7222" fmla="*/ 1419026 h 2774678"/>
              <a:gd name="connsiteX7223" fmla="*/ 2283624 w 4297871"/>
              <a:gd name="connsiteY7223" fmla="*/ 1420220 h 2774678"/>
              <a:gd name="connsiteX7224" fmla="*/ 2280938 w 4297871"/>
              <a:gd name="connsiteY7224" fmla="*/ 1420817 h 2774678"/>
              <a:gd name="connsiteX7225" fmla="*/ 2273990 w 4297871"/>
              <a:gd name="connsiteY7225" fmla="*/ 1423331 h 2774678"/>
              <a:gd name="connsiteX7226" fmla="*/ 2273437 w 4297871"/>
              <a:gd name="connsiteY7226" fmla="*/ 1426614 h 2774678"/>
              <a:gd name="connsiteX7227" fmla="*/ 2271903 w 4297871"/>
              <a:gd name="connsiteY7227" fmla="*/ 1426485 h 2774678"/>
              <a:gd name="connsiteX7228" fmla="*/ 2271810 w 4297871"/>
              <a:gd name="connsiteY7228" fmla="*/ 1425829 h 2774678"/>
              <a:gd name="connsiteX7229" fmla="*/ 2271091 w 4297871"/>
              <a:gd name="connsiteY7229" fmla="*/ 1420647 h 2774678"/>
              <a:gd name="connsiteX7230" fmla="*/ 2268236 w 4297871"/>
              <a:gd name="connsiteY7230" fmla="*/ 1418985 h 2774678"/>
              <a:gd name="connsiteX7231" fmla="*/ 2265696 w 4297871"/>
              <a:gd name="connsiteY7231" fmla="*/ 1414666 h 2774678"/>
              <a:gd name="connsiteX7232" fmla="*/ 2267852 w 4297871"/>
              <a:gd name="connsiteY7232" fmla="*/ 1411141 h 2774678"/>
              <a:gd name="connsiteX7233" fmla="*/ 2267918 w 4297871"/>
              <a:gd name="connsiteY7233" fmla="*/ 1411047 h 2774678"/>
              <a:gd name="connsiteX7234" fmla="*/ 2270751 w 4297871"/>
              <a:gd name="connsiteY7234" fmla="*/ 1409904 h 2774678"/>
              <a:gd name="connsiteX7235" fmla="*/ 2272413 w 4297871"/>
              <a:gd name="connsiteY7235" fmla="*/ 1404491 h 2774678"/>
              <a:gd name="connsiteX7236" fmla="*/ 2912794 w 4297871"/>
              <a:gd name="connsiteY7236" fmla="*/ 1403143 h 2774678"/>
              <a:gd name="connsiteX7237" fmla="*/ 2929764 w 4297871"/>
              <a:gd name="connsiteY7237" fmla="*/ 1409991 h 2774678"/>
              <a:gd name="connsiteX7238" fmla="*/ 2929905 w 4297871"/>
              <a:gd name="connsiteY7238" fmla="*/ 1409933 h 2774678"/>
              <a:gd name="connsiteX7239" fmla="*/ 2929929 w 4297871"/>
              <a:gd name="connsiteY7239" fmla="*/ 1409943 h 2774678"/>
              <a:gd name="connsiteX7240" fmla="*/ 2934157 w 4297871"/>
              <a:gd name="connsiteY7240" fmla="*/ 1408201 h 2774678"/>
              <a:gd name="connsiteX7241" fmla="*/ 2953932 w 4297871"/>
              <a:gd name="connsiteY7241" fmla="*/ 1408669 h 2774678"/>
              <a:gd name="connsiteX7242" fmla="*/ 2971665 w 4297871"/>
              <a:gd name="connsiteY7242" fmla="*/ 1410375 h 2774678"/>
              <a:gd name="connsiteX7243" fmla="*/ 2977675 w 4297871"/>
              <a:gd name="connsiteY7243" fmla="*/ 1416214 h 2774678"/>
              <a:gd name="connsiteX7244" fmla="*/ 2985048 w 4297871"/>
              <a:gd name="connsiteY7244" fmla="*/ 1418559 h 2774678"/>
              <a:gd name="connsiteX7245" fmla="*/ 2983387 w 4297871"/>
              <a:gd name="connsiteY7245" fmla="*/ 1422182 h 2774678"/>
              <a:gd name="connsiteX7246" fmla="*/ 2964547 w 4297871"/>
              <a:gd name="connsiteY7246" fmla="*/ 1430834 h 2774678"/>
              <a:gd name="connsiteX7247" fmla="*/ 2960296 w 4297871"/>
              <a:gd name="connsiteY7247" fmla="*/ 1437124 h 2774678"/>
              <a:gd name="connsiteX7248" fmla="*/ 2945127 w 4297871"/>
              <a:gd name="connsiteY7248" fmla="*/ 1438978 h 2774678"/>
              <a:gd name="connsiteX7249" fmla="*/ 2945118 w 4297871"/>
              <a:gd name="connsiteY7249" fmla="*/ 1438996 h 2774678"/>
              <a:gd name="connsiteX7250" fmla="*/ 2944939 w 4297871"/>
              <a:gd name="connsiteY7250" fmla="*/ 1439019 h 2774678"/>
              <a:gd name="connsiteX7251" fmla="*/ 2940450 w 4297871"/>
              <a:gd name="connsiteY7251" fmla="*/ 1448969 h 2774678"/>
              <a:gd name="connsiteX7252" fmla="*/ 2927948 w 4297871"/>
              <a:gd name="connsiteY7252" fmla="*/ 1446907 h 2774678"/>
              <a:gd name="connsiteX7253" fmla="*/ 2927817 w 4297871"/>
              <a:gd name="connsiteY7253" fmla="*/ 1446956 h 2774678"/>
              <a:gd name="connsiteX7254" fmla="*/ 2927761 w 4297871"/>
              <a:gd name="connsiteY7254" fmla="*/ 1446946 h 2774678"/>
              <a:gd name="connsiteX7255" fmla="*/ 2919491 w 4297871"/>
              <a:gd name="connsiteY7255" fmla="*/ 1450015 h 2774678"/>
              <a:gd name="connsiteX7256" fmla="*/ 2908068 w 4297871"/>
              <a:gd name="connsiteY7256" fmla="*/ 1457390 h 2774678"/>
              <a:gd name="connsiteX7257" fmla="*/ 2909731 w 4297871"/>
              <a:gd name="connsiteY7257" fmla="*/ 1461012 h 2774678"/>
              <a:gd name="connsiteX7258" fmla="*/ 2906326 w 4297871"/>
              <a:gd name="connsiteY7258" fmla="*/ 1464545 h 2774678"/>
              <a:gd name="connsiteX7259" fmla="*/ 2906318 w 4297871"/>
              <a:gd name="connsiteY7259" fmla="*/ 1464510 h 2774678"/>
              <a:gd name="connsiteX7260" fmla="*/ 2883727 w 4297871"/>
              <a:gd name="connsiteY7260" fmla="*/ 1466854 h 2774678"/>
              <a:gd name="connsiteX7261" fmla="*/ 2868979 w 4297871"/>
              <a:gd name="connsiteY7261" fmla="*/ 1461867 h 2774678"/>
              <a:gd name="connsiteX7262" fmla="*/ 2856028 w 4297871"/>
              <a:gd name="connsiteY7262" fmla="*/ 1463060 h 2774678"/>
              <a:gd name="connsiteX7263" fmla="*/ 2857174 w 4297871"/>
              <a:gd name="connsiteY7263" fmla="*/ 1454150 h 2774678"/>
              <a:gd name="connsiteX7264" fmla="*/ 2870175 w 4297871"/>
              <a:gd name="connsiteY7264" fmla="*/ 1456750 h 2774678"/>
              <a:gd name="connsiteX7265" fmla="*/ 2874555 w 4297871"/>
              <a:gd name="connsiteY7265" fmla="*/ 1451945 h 2774678"/>
              <a:gd name="connsiteX7266" fmla="*/ 2874604 w 4297871"/>
              <a:gd name="connsiteY7266" fmla="*/ 1451940 h 2774678"/>
              <a:gd name="connsiteX7267" fmla="*/ 2883644 w 4297871"/>
              <a:gd name="connsiteY7267" fmla="*/ 1453468 h 2774678"/>
              <a:gd name="connsiteX7268" fmla="*/ 2883667 w 4297871"/>
              <a:gd name="connsiteY7268" fmla="*/ 1453451 h 2774678"/>
              <a:gd name="connsiteX7269" fmla="*/ 2883766 w 4297871"/>
              <a:gd name="connsiteY7269" fmla="*/ 1453467 h 2774678"/>
              <a:gd name="connsiteX7270" fmla="*/ 2899068 w 4297871"/>
              <a:gd name="connsiteY7270" fmla="*/ 1442172 h 2774678"/>
              <a:gd name="connsiteX7271" fmla="*/ 2884917 w 4297871"/>
              <a:gd name="connsiteY7271" fmla="*/ 1433860 h 2774678"/>
              <a:gd name="connsiteX7272" fmla="*/ 2884848 w 4297871"/>
              <a:gd name="connsiteY7272" fmla="*/ 1433892 h 2774678"/>
              <a:gd name="connsiteX7273" fmla="*/ 2884795 w 4297871"/>
              <a:gd name="connsiteY7273" fmla="*/ 1433861 h 2774678"/>
              <a:gd name="connsiteX7274" fmla="*/ 2876343 w 4297871"/>
              <a:gd name="connsiteY7274" fmla="*/ 1437791 h 2774678"/>
              <a:gd name="connsiteX7275" fmla="*/ 2867568 w 4297871"/>
              <a:gd name="connsiteY7275" fmla="*/ 1431857 h 2774678"/>
              <a:gd name="connsiteX7276" fmla="*/ 2877586 w 4297871"/>
              <a:gd name="connsiteY7276" fmla="*/ 1421499 h 2774678"/>
              <a:gd name="connsiteX7277" fmla="*/ 2874357 w 4297871"/>
              <a:gd name="connsiteY7277" fmla="*/ 1420059 h 2774678"/>
              <a:gd name="connsiteX7278" fmla="*/ 2873968 w 4297871"/>
              <a:gd name="connsiteY7278" fmla="*/ 1419879 h 2774678"/>
              <a:gd name="connsiteX7279" fmla="*/ 2874096 w 4297871"/>
              <a:gd name="connsiteY7279" fmla="*/ 1419544 h 2774678"/>
              <a:gd name="connsiteX7280" fmla="*/ 2876819 w 4297871"/>
              <a:gd name="connsiteY7280" fmla="*/ 1412756 h 2774678"/>
              <a:gd name="connsiteX7281" fmla="*/ 2884497 w 4297871"/>
              <a:gd name="connsiteY7281" fmla="*/ 1410502 h 2774678"/>
              <a:gd name="connsiteX7282" fmla="*/ 2904147 w 4297871"/>
              <a:gd name="connsiteY7282" fmla="*/ 1416086 h 2774678"/>
              <a:gd name="connsiteX7283" fmla="*/ 2904164 w 4297871"/>
              <a:gd name="connsiteY7283" fmla="*/ 1415995 h 2774678"/>
              <a:gd name="connsiteX7284" fmla="*/ 2904312 w 4297871"/>
              <a:gd name="connsiteY7284" fmla="*/ 1416037 h 2774678"/>
              <a:gd name="connsiteX7285" fmla="*/ 2906145 w 4297871"/>
              <a:gd name="connsiteY7285" fmla="*/ 1406447 h 2774678"/>
              <a:gd name="connsiteX7286" fmla="*/ 2255448 w 4297871"/>
              <a:gd name="connsiteY7286" fmla="*/ 1399547 h 2774678"/>
              <a:gd name="connsiteX7287" fmla="*/ 2258602 w 4297871"/>
              <a:gd name="connsiteY7287" fmla="*/ 1402359 h 2774678"/>
              <a:gd name="connsiteX7288" fmla="*/ 2260350 w 4297871"/>
              <a:gd name="connsiteY7288" fmla="*/ 1404619 h 2774678"/>
              <a:gd name="connsiteX7289" fmla="*/ 2264272 w 4297871"/>
              <a:gd name="connsiteY7289" fmla="*/ 1406367 h 2774678"/>
              <a:gd name="connsiteX7290" fmla="*/ 2268782 w 4297871"/>
              <a:gd name="connsiteY7290" fmla="*/ 1409697 h 2774678"/>
              <a:gd name="connsiteX7291" fmla="*/ 2267896 w 4297871"/>
              <a:gd name="connsiteY7291" fmla="*/ 1410969 h 2774678"/>
              <a:gd name="connsiteX7292" fmla="*/ 2268002 w 4297871"/>
              <a:gd name="connsiteY7292" fmla="*/ 1410927 h 2774678"/>
              <a:gd name="connsiteX7293" fmla="*/ 2267918 w 4297871"/>
              <a:gd name="connsiteY7293" fmla="*/ 1411047 h 2774678"/>
              <a:gd name="connsiteX7294" fmla="*/ 2267896 w 4297871"/>
              <a:gd name="connsiteY7294" fmla="*/ 1411056 h 2774678"/>
              <a:gd name="connsiteX7295" fmla="*/ 2265690 w 4297871"/>
              <a:gd name="connsiteY7295" fmla="*/ 1414658 h 2774678"/>
              <a:gd name="connsiteX7296" fmla="*/ 2265678 w 4297871"/>
              <a:gd name="connsiteY7296" fmla="*/ 1414637 h 2774678"/>
              <a:gd name="connsiteX7297" fmla="*/ 2262481 w 4297871"/>
              <a:gd name="connsiteY7297" fmla="*/ 1416086 h 2774678"/>
              <a:gd name="connsiteX7298" fmla="*/ 2261714 w 4297871"/>
              <a:gd name="connsiteY7298" fmla="*/ 1413060 h 2774678"/>
              <a:gd name="connsiteX7299" fmla="*/ 2256513 w 4297871"/>
              <a:gd name="connsiteY7299" fmla="*/ 1421031 h 2774678"/>
              <a:gd name="connsiteX7300" fmla="*/ 2256519 w 4297871"/>
              <a:gd name="connsiteY7300" fmla="*/ 1421064 h 2774678"/>
              <a:gd name="connsiteX7301" fmla="*/ 2256513 w 4297871"/>
              <a:gd name="connsiteY7301" fmla="*/ 1421073 h 2774678"/>
              <a:gd name="connsiteX7302" fmla="*/ 2257324 w 4297871"/>
              <a:gd name="connsiteY7302" fmla="*/ 1426188 h 2774678"/>
              <a:gd name="connsiteX7303" fmla="*/ 2254809 w 4297871"/>
              <a:gd name="connsiteY7303" fmla="*/ 1424951 h 2774678"/>
              <a:gd name="connsiteX7304" fmla="*/ 2251441 w 4297871"/>
              <a:gd name="connsiteY7304" fmla="*/ 1419708 h 2774678"/>
              <a:gd name="connsiteX7305" fmla="*/ 2246284 w 4297871"/>
              <a:gd name="connsiteY7305" fmla="*/ 1416511 h 2774678"/>
              <a:gd name="connsiteX7306" fmla="*/ 2247606 w 4297871"/>
              <a:gd name="connsiteY7306" fmla="*/ 1413783 h 2774678"/>
              <a:gd name="connsiteX7307" fmla="*/ 2247629 w 4297871"/>
              <a:gd name="connsiteY7307" fmla="*/ 1413662 h 2774678"/>
              <a:gd name="connsiteX7308" fmla="*/ 2247690 w 4297871"/>
              <a:gd name="connsiteY7308" fmla="*/ 1413697 h 2774678"/>
              <a:gd name="connsiteX7309" fmla="*/ 2249436 w 4297871"/>
              <a:gd name="connsiteY7309" fmla="*/ 1404750 h 2774678"/>
              <a:gd name="connsiteX7310" fmla="*/ 2253231 w 4297871"/>
              <a:gd name="connsiteY7310" fmla="*/ 1401039 h 2774678"/>
              <a:gd name="connsiteX7311" fmla="*/ 2504774 w 4297871"/>
              <a:gd name="connsiteY7311" fmla="*/ 1398966 h 2774678"/>
              <a:gd name="connsiteX7312" fmla="*/ 2514869 w 4297871"/>
              <a:gd name="connsiteY7312" fmla="*/ 1401777 h 2774678"/>
              <a:gd name="connsiteX7313" fmla="*/ 2532475 w 4297871"/>
              <a:gd name="connsiteY7313" fmla="*/ 1404420 h 2774678"/>
              <a:gd name="connsiteX7314" fmla="*/ 2548757 w 4297871"/>
              <a:gd name="connsiteY7314" fmla="*/ 1412220 h 2774678"/>
              <a:gd name="connsiteX7315" fmla="*/ 2550845 w 4297871"/>
              <a:gd name="connsiteY7315" fmla="*/ 1415247 h 2774678"/>
              <a:gd name="connsiteX7316" fmla="*/ 2558091 w 4297871"/>
              <a:gd name="connsiteY7316" fmla="*/ 1412689 h 2774678"/>
              <a:gd name="connsiteX7317" fmla="*/ 2569217 w 4297871"/>
              <a:gd name="connsiteY7317" fmla="*/ 1416057 h 2774678"/>
              <a:gd name="connsiteX7318" fmla="*/ 2572881 w 4297871"/>
              <a:gd name="connsiteY7318" fmla="*/ 1422663 h 2774678"/>
              <a:gd name="connsiteX7319" fmla="*/ 2580367 w 4297871"/>
              <a:gd name="connsiteY7319" fmla="*/ 1426363 h 2774678"/>
              <a:gd name="connsiteX7320" fmla="*/ 2577322 w 4297871"/>
              <a:gd name="connsiteY7320" fmla="*/ 1428531 h 2774678"/>
              <a:gd name="connsiteX7321" fmla="*/ 2583205 w 4297871"/>
              <a:gd name="connsiteY7321" fmla="*/ 1437142 h 2774678"/>
              <a:gd name="connsiteX7322" fmla="*/ 2581585 w 4297871"/>
              <a:gd name="connsiteY7322" fmla="*/ 1438974 h 2774678"/>
              <a:gd name="connsiteX7323" fmla="*/ 2575148 w 4297871"/>
              <a:gd name="connsiteY7323" fmla="*/ 1438037 h 2774678"/>
              <a:gd name="connsiteX7324" fmla="*/ 2575151 w 4297871"/>
              <a:gd name="connsiteY7324" fmla="*/ 1438038 h 2774678"/>
              <a:gd name="connsiteX7325" fmla="*/ 2581588 w 4297871"/>
              <a:gd name="connsiteY7325" fmla="*/ 1438977 h 2774678"/>
              <a:gd name="connsiteX7326" fmla="*/ 2583208 w 4297871"/>
              <a:gd name="connsiteY7326" fmla="*/ 1437144 h 2774678"/>
              <a:gd name="connsiteX7327" fmla="*/ 2577325 w 4297871"/>
              <a:gd name="connsiteY7327" fmla="*/ 1428534 h 2774678"/>
              <a:gd name="connsiteX7328" fmla="*/ 2580369 w 4297871"/>
              <a:gd name="connsiteY7328" fmla="*/ 1426365 h 2774678"/>
              <a:gd name="connsiteX7329" fmla="*/ 2580384 w 4297871"/>
              <a:gd name="connsiteY7329" fmla="*/ 1426372 h 2774678"/>
              <a:gd name="connsiteX7330" fmla="*/ 2583751 w 4297871"/>
              <a:gd name="connsiteY7330" fmla="*/ 1426926 h 2774678"/>
              <a:gd name="connsiteX7331" fmla="*/ 2591979 w 4297871"/>
              <a:gd name="connsiteY7331" fmla="*/ 1436602 h 2774678"/>
              <a:gd name="connsiteX7332" fmla="*/ 2597263 w 4297871"/>
              <a:gd name="connsiteY7332" fmla="*/ 1437668 h 2774678"/>
              <a:gd name="connsiteX7333" fmla="*/ 2597274 w 4297871"/>
              <a:gd name="connsiteY7333" fmla="*/ 1437646 h 2774678"/>
              <a:gd name="connsiteX7334" fmla="*/ 2597316 w 4297871"/>
              <a:gd name="connsiteY7334" fmla="*/ 1437655 h 2774678"/>
              <a:gd name="connsiteX7335" fmla="*/ 2599362 w 4297871"/>
              <a:gd name="connsiteY7335" fmla="*/ 1433605 h 2774678"/>
              <a:gd name="connsiteX7336" fmla="*/ 2606481 w 4297871"/>
              <a:gd name="connsiteY7336" fmla="*/ 1427169 h 2774678"/>
              <a:gd name="connsiteX7337" fmla="*/ 2612747 w 4297871"/>
              <a:gd name="connsiteY7337" fmla="*/ 1435524 h 2774678"/>
              <a:gd name="connsiteX7338" fmla="*/ 2618841 w 4297871"/>
              <a:gd name="connsiteY7338" fmla="*/ 1446692 h 2774678"/>
              <a:gd name="connsiteX7339" fmla="*/ 2624426 w 4297871"/>
              <a:gd name="connsiteY7339" fmla="*/ 1447416 h 2774678"/>
              <a:gd name="connsiteX7340" fmla="*/ 2628090 w 4297871"/>
              <a:gd name="connsiteY7340" fmla="*/ 1451636 h 2774678"/>
              <a:gd name="connsiteX7341" fmla="*/ 2618245 w 4297871"/>
              <a:gd name="connsiteY7341" fmla="*/ 1452872 h 2774678"/>
              <a:gd name="connsiteX7342" fmla="*/ 2616156 w 4297871"/>
              <a:gd name="connsiteY7342" fmla="*/ 1464892 h 2774678"/>
              <a:gd name="connsiteX7343" fmla="*/ 2614110 w 4297871"/>
              <a:gd name="connsiteY7343" fmla="*/ 1470263 h 2774678"/>
              <a:gd name="connsiteX7344" fmla="*/ 2609720 w 4297871"/>
              <a:gd name="connsiteY7344" fmla="*/ 1473843 h 2774678"/>
              <a:gd name="connsiteX7345" fmla="*/ 2610060 w 4297871"/>
              <a:gd name="connsiteY7345" fmla="*/ 1481388 h 2774678"/>
              <a:gd name="connsiteX7346" fmla="*/ 2607077 w 4297871"/>
              <a:gd name="connsiteY7346" fmla="*/ 1482156 h 2774678"/>
              <a:gd name="connsiteX7347" fmla="*/ 2599679 w 4297871"/>
              <a:gd name="connsiteY7347" fmla="*/ 1474249 h 2774678"/>
              <a:gd name="connsiteX7348" fmla="*/ 2603799 w 4297871"/>
              <a:gd name="connsiteY7348" fmla="*/ 1466688 h 2774678"/>
              <a:gd name="connsiteX7349" fmla="*/ 2603742 w 4297871"/>
              <a:gd name="connsiteY7349" fmla="*/ 1466616 h 2774678"/>
              <a:gd name="connsiteX7350" fmla="*/ 2603752 w 4297871"/>
              <a:gd name="connsiteY7350" fmla="*/ 1466598 h 2774678"/>
              <a:gd name="connsiteX7351" fmla="*/ 2600214 w 4297871"/>
              <a:gd name="connsiteY7351" fmla="*/ 1462079 h 2774678"/>
              <a:gd name="connsiteX7352" fmla="*/ 2595738 w 4297871"/>
              <a:gd name="connsiteY7352" fmla="*/ 1463230 h 2774678"/>
              <a:gd name="connsiteX7353" fmla="*/ 2581671 w 4297871"/>
              <a:gd name="connsiteY7353" fmla="*/ 1474536 h 2774678"/>
              <a:gd name="connsiteX7354" fmla="*/ 2581417 w 4297871"/>
              <a:gd name="connsiteY7354" fmla="*/ 1463955 h 2774678"/>
              <a:gd name="connsiteX7355" fmla="*/ 2581375 w 4297871"/>
              <a:gd name="connsiteY7355" fmla="*/ 1463935 h 2774678"/>
              <a:gd name="connsiteX7356" fmla="*/ 2581375 w 4297871"/>
              <a:gd name="connsiteY7356" fmla="*/ 1463912 h 2774678"/>
              <a:gd name="connsiteX7357" fmla="*/ 2576004 w 4297871"/>
              <a:gd name="connsiteY7357" fmla="*/ 1461397 h 2774678"/>
              <a:gd name="connsiteX7358" fmla="*/ 2570976 w 4297871"/>
              <a:gd name="connsiteY7358" fmla="*/ 1457214 h 2774678"/>
              <a:gd name="connsiteX7359" fmla="*/ 2574341 w 4297871"/>
              <a:gd name="connsiteY7359" fmla="*/ 1452276 h 2774678"/>
              <a:gd name="connsiteX7360" fmla="*/ 2574295 w 4297871"/>
              <a:gd name="connsiteY7360" fmla="*/ 1452237 h 2774678"/>
              <a:gd name="connsiteX7361" fmla="*/ 2574299 w 4297871"/>
              <a:gd name="connsiteY7361" fmla="*/ 1452233 h 2774678"/>
              <a:gd name="connsiteX7362" fmla="*/ 2567992 w 4297871"/>
              <a:gd name="connsiteY7362" fmla="*/ 1446900 h 2774678"/>
              <a:gd name="connsiteX7363" fmla="*/ 2570377 w 4297871"/>
              <a:gd name="connsiteY7363" fmla="*/ 1442983 h 2774678"/>
              <a:gd name="connsiteX7364" fmla="*/ 2570327 w 4297871"/>
              <a:gd name="connsiteY7364" fmla="*/ 1442954 h 2774678"/>
              <a:gd name="connsiteX7365" fmla="*/ 2570335 w 4297871"/>
              <a:gd name="connsiteY7365" fmla="*/ 1442940 h 2774678"/>
              <a:gd name="connsiteX7366" fmla="*/ 2565798 w 4297871"/>
              <a:gd name="connsiteY7366" fmla="*/ 1440228 h 2774678"/>
              <a:gd name="connsiteX7367" fmla="*/ 2563343 w 4297871"/>
              <a:gd name="connsiteY7367" fmla="*/ 1436121 h 2774678"/>
              <a:gd name="connsiteX7368" fmla="*/ 2563328 w 4297871"/>
              <a:gd name="connsiteY7368" fmla="*/ 1436123 h 2774678"/>
              <a:gd name="connsiteX7369" fmla="*/ 2563301 w 4297871"/>
              <a:gd name="connsiteY7369" fmla="*/ 1436078 h 2774678"/>
              <a:gd name="connsiteX7370" fmla="*/ 2566242 w 4297871"/>
              <a:gd name="connsiteY7370" fmla="*/ 1433478 h 2774678"/>
              <a:gd name="connsiteX7371" fmla="*/ 2574055 w 4297871"/>
              <a:gd name="connsiteY7371" fmla="*/ 1437477 h 2774678"/>
              <a:gd name="connsiteX7372" fmla="*/ 2566240 w 4297871"/>
              <a:gd name="connsiteY7372" fmla="*/ 1433476 h 2774678"/>
              <a:gd name="connsiteX7373" fmla="*/ 2563299 w 4297871"/>
              <a:gd name="connsiteY7373" fmla="*/ 1436076 h 2774678"/>
              <a:gd name="connsiteX7374" fmla="*/ 2546675 w 4297871"/>
              <a:gd name="connsiteY7374" fmla="*/ 1438548 h 2774678"/>
              <a:gd name="connsiteX7375" fmla="*/ 2535166 w 4297871"/>
              <a:gd name="connsiteY7375" fmla="*/ 1430748 h 2774678"/>
              <a:gd name="connsiteX7376" fmla="*/ 2522465 w 4297871"/>
              <a:gd name="connsiteY7376" fmla="*/ 1431558 h 2774678"/>
              <a:gd name="connsiteX7377" fmla="*/ 2524254 w 4297871"/>
              <a:gd name="connsiteY7377" fmla="*/ 1424738 h 2774678"/>
              <a:gd name="connsiteX7378" fmla="*/ 2521271 w 4297871"/>
              <a:gd name="connsiteY7378" fmla="*/ 1413741 h 2774678"/>
              <a:gd name="connsiteX7379" fmla="*/ 2514366 w 4297871"/>
              <a:gd name="connsiteY7379" fmla="*/ 1407773 h 2774678"/>
              <a:gd name="connsiteX7380" fmla="*/ 2507759 w 4297871"/>
              <a:gd name="connsiteY7380" fmla="*/ 1405898 h 2774678"/>
              <a:gd name="connsiteX7381" fmla="*/ 2503368 w 4297871"/>
              <a:gd name="connsiteY7381" fmla="*/ 1400868 h 2774678"/>
              <a:gd name="connsiteX7382" fmla="*/ 1930471 w 4297871"/>
              <a:gd name="connsiteY7382" fmla="*/ 1395755 h 2774678"/>
              <a:gd name="connsiteX7383" fmla="*/ 1945094 w 4297871"/>
              <a:gd name="connsiteY7383" fmla="*/ 1398739 h 2774678"/>
              <a:gd name="connsiteX7384" fmla="*/ 1961165 w 4297871"/>
              <a:gd name="connsiteY7384" fmla="*/ 1398654 h 2774678"/>
              <a:gd name="connsiteX7385" fmla="*/ 1973867 w 4297871"/>
              <a:gd name="connsiteY7385" fmla="*/ 1401467 h 2774678"/>
              <a:gd name="connsiteX7386" fmla="*/ 1983799 w 4297871"/>
              <a:gd name="connsiteY7386" fmla="*/ 1400615 h 2774678"/>
              <a:gd name="connsiteX7387" fmla="*/ 2003106 w 4297871"/>
              <a:gd name="connsiteY7387" fmla="*/ 1401168 h 2774678"/>
              <a:gd name="connsiteX7388" fmla="*/ 2007881 w 4297871"/>
              <a:gd name="connsiteY7388" fmla="*/ 1407519 h 2774678"/>
              <a:gd name="connsiteX7389" fmla="*/ 2029864 w 4297871"/>
              <a:gd name="connsiteY7389" fmla="*/ 1414893 h 2774678"/>
              <a:gd name="connsiteX7390" fmla="*/ 2034211 w 4297871"/>
              <a:gd name="connsiteY7390" fmla="*/ 1411398 h 2774678"/>
              <a:gd name="connsiteX7391" fmla="*/ 2047638 w 4297871"/>
              <a:gd name="connsiteY7391" fmla="*/ 1418688 h 2774678"/>
              <a:gd name="connsiteX7392" fmla="*/ 2061492 w 4297871"/>
              <a:gd name="connsiteY7392" fmla="*/ 1416599 h 2774678"/>
              <a:gd name="connsiteX7393" fmla="*/ 2062131 w 4297871"/>
              <a:gd name="connsiteY7393" fmla="*/ 1425933 h 2774678"/>
              <a:gd name="connsiteX7394" fmla="*/ 2050792 w 4297871"/>
              <a:gd name="connsiteY7394" fmla="*/ 1436547 h 2774678"/>
              <a:gd name="connsiteX7395" fmla="*/ 2035491 w 4297871"/>
              <a:gd name="connsiteY7395" fmla="*/ 1439871 h 2774678"/>
              <a:gd name="connsiteX7396" fmla="*/ 2034425 w 4297871"/>
              <a:gd name="connsiteY7396" fmla="*/ 1445157 h 2774678"/>
              <a:gd name="connsiteX7397" fmla="*/ 2027093 w 4297871"/>
              <a:gd name="connsiteY7397" fmla="*/ 1453810 h 2774678"/>
              <a:gd name="connsiteX7398" fmla="*/ 2022489 w 4297871"/>
              <a:gd name="connsiteY7398" fmla="*/ 1466427 h 2774678"/>
              <a:gd name="connsiteX7399" fmla="*/ 2027136 w 4297871"/>
              <a:gd name="connsiteY7399" fmla="*/ 1475165 h 2774678"/>
              <a:gd name="connsiteX7400" fmla="*/ 2020230 w 4297871"/>
              <a:gd name="connsiteY7400" fmla="*/ 1481943 h 2774678"/>
              <a:gd name="connsiteX7401" fmla="*/ 2017641 w 4297871"/>
              <a:gd name="connsiteY7401" fmla="*/ 1491746 h 2774678"/>
              <a:gd name="connsiteX7402" fmla="*/ 2008606 w 4297871"/>
              <a:gd name="connsiteY7402" fmla="*/ 1494729 h 2774678"/>
              <a:gd name="connsiteX7403" fmla="*/ 2000123 w 4297871"/>
              <a:gd name="connsiteY7403" fmla="*/ 1506196 h 2774678"/>
              <a:gd name="connsiteX7404" fmla="*/ 1984950 w 4297871"/>
              <a:gd name="connsiteY7404" fmla="*/ 1506409 h 2774678"/>
              <a:gd name="connsiteX7405" fmla="*/ 1973568 w 4297871"/>
              <a:gd name="connsiteY7405" fmla="*/ 1506111 h 2774678"/>
              <a:gd name="connsiteX7406" fmla="*/ 1966067 w 4297871"/>
              <a:gd name="connsiteY7406" fmla="*/ 1511353 h 2774678"/>
              <a:gd name="connsiteX7407" fmla="*/ 1961508 w 4297871"/>
              <a:gd name="connsiteY7407" fmla="*/ 1516938 h 2774678"/>
              <a:gd name="connsiteX7408" fmla="*/ 1955668 w 4297871"/>
              <a:gd name="connsiteY7408" fmla="*/ 1515702 h 2774678"/>
              <a:gd name="connsiteX7409" fmla="*/ 1951233 w 4297871"/>
              <a:gd name="connsiteY7409" fmla="*/ 1510714 h 2774678"/>
              <a:gd name="connsiteX7410" fmla="*/ 1947865 w 4297871"/>
              <a:gd name="connsiteY7410" fmla="*/ 1502190 h 2774678"/>
              <a:gd name="connsiteX7411" fmla="*/ 1936722 w 4297871"/>
              <a:gd name="connsiteY7411" fmla="*/ 1499893 h 2774678"/>
              <a:gd name="connsiteX7412" fmla="*/ 1935751 w 4297871"/>
              <a:gd name="connsiteY7412" fmla="*/ 1494987 h 2774678"/>
              <a:gd name="connsiteX7413" fmla="*/ 1940182 w 4297871"/>
              <a:gd name="connsiteY7413" fmla="*/ 1489360 h 2774678"/>
              <a:gd name="connsiteX7414" fmla="*/ 1941845 w 4297871"/>
              <a:gd name="connsiteY7414" fmla="*/ 1485268 h 2774678"/>
              <a:gd name="connsiteX7415" fmla="*/ 1941810 w 4297871"/>
              <a:gd name="connsiteY7415" fmla="*/ 1485228 h 2774678"/>
              <a:gd name="connsiteX7416" fmla="*/ 1941810 w 4297871"/>
              <a:gd name="connsiteY7416" fmla="*/ 1485225 h 2774678"/>
              <a:gd name="connsiteX7417" fmla="*/ 1937712 w 4297871"/>
              <a:gd name="connsiteY7417" fmla="*/ 1480746 h 2774678"/>
              <a:gd name="connsiteX7418" fmla="*/ 1940993 w 4297871"/>
              <a:gd name="connsiteY7418" fmla="*/ 1470733 h 2774678"/>
              <a:gd name="connsiteX7419" fmla="*/ 1936219 w 4297871"/>
              <a:gd name="connsiteY7419" fmla="*/ 1461483 h 2774678"/>
              <a:gd name="connsiteX7420" fmla="*/ 1941376 w 4297871"/>
              <a:gd name="connsiteY7420" fmla="*/ 1460205 h 2774678"/>
              <a:gd name="connsiteX7421" fmla="*/ 1941845 w 4297871"/>
              <a:gd name="connsiteY7421" fmla="*/ 1452873 h 2774678"/>
              <a:gd name="connsiteX7422" fmla="*/ 1943763 w 4297871"/>
              <a:gd name="connsiteY7422" fmla="*/ 1450571 h 2774678"/>
              <a:gd name="connsiteX7423" fmla="*/ 1943934 w 4297871"/>
              <a:gd name="connsiteY7423" fmla="*/ 1438296 h 2774678"/>
              <a:gd name="connsiteX7424" fmla="*/ 1949477 w 4297871"/>
              <a:gd name="connsiteY7424" fmla="*/ 1433991 h 2774678"/>
              <a:gd name="connsiteX7425" fmla="*/ 1946152 w 4297871"/>
              <a:gd name="connsiteY7425" fmla="*/ 1426020 h 2774678"/>
              <a:gd name="connsiteX7426" fmla="*/ 1946134 w 4297871"/>
              <a:gd name="connsiteY7426" fmla="*/ 1426018 h 2774678"/>
              <a:gd name="connsiteX7427" fmla="*/ 1946117 w 4297871"/>
              <a:gd name="connsiteY7427" fmla="*/ 1425976 h 2774678"/>
              <a:gd name="connsiteX7428" fmla="*/ 1939168 w 4297871"/>
              <a:gd name="connsiteY7428" fmla="*/ 1425422 h 2774678"/>
              <a:gd name="connsiteX7429" fmla="*/ 1937122 w 4297871"/>
              <a:gd name="connsiteY7429" fmla="*/ 1427425 h 2774678"/>
              <a:gd name="connsiteX7430" fmla="*/ 1930064 w 4297871"/>
              <a:gd name="connsiteY7430" fmla="*/ 1427425 h 2774678"/>
              <a:gd name="connsiteX7431" fmla="*/ 1927096 w 4297871"/>
              <a:gd name="connsiteY7431" fmla="*/ 1419626 h 2774678"/>
              <a:gd name="connsiteX7432" fmla="*/ 1927081 w 4297871"/>
              <a:gd name="connsiteY7432" fmla="*/ 1419633 h 2774678"/>
              <a:gd name="connsiteX7433" fmla="*/ 1927063 w 4297871"/>
              <a:gd name="connsiteY7433" fmla="*/ 1419582 h 2774678"/>
              <a:gd name="connsiteX7434" fmla="*/ 1922160 w 4297871"/>
              <a:gd name="connsiteY7434" fmla="*/ 1421927 h 2774678"/>
              <a:gd name="connsiteX7435" fmla="*/ 1918217 w 4297871"/>
              <a:gd name="connsiteY7435" fmla="*/ 1425714 h 2774678"/>
              <a:gd name="connsiteX7436" fmla="*/ 1917855 w 4297871"/>
              <a:gd name="connsiteY7436" fmla="*/ 1426054 h 2774678"/>
              <a:gd name="connsiteX7437" fmla="*/ 1918453 w 4297871"/>
              <a:gd name="connsiteY7437" fmla="*/ 1414595 h 2774678"/>
              <a:gd name="connsiteX7438" fmla="*/ 1913551 w 4297871"/>
              <a:gd name="connsiteY7438" fmla="*/ 1407562 h 2774678"/>
              <a:gd name="connsiteX7439" fmla="*/ 2296626 w 4297871"/>
              <a:gd name="connsiteY7439" fmla="*/ 1387697 h 2774678"/>
              <a:gd name="connsiteX7440" fmla="*/ 2300079 w 4297871"/>
              <a:gd name="connsiteY7440" fmla="*/ 1394517 h 2774678"/>
              <a:gd name="connsiteX7441" fmla="*/ 2304725 w 4297871"/>
              <a:gd name="connsiteY7441" fmla="*/ 1393324 h 2774678"/>
              <a:gd name="connsiteX7442" fmla="*/ 2313933 w 4297871"/>
              <a:gd name="connsiteY7442" fmla="*/ 1395882 h 2774678"/>
              <a:gd name="connsiteX7443" fmla="*/ 2331494 w 4297871"/>
              <a:gd name="connsiteY7443" fmla="*/ 1396734 h 2774678"/>
              <a:gd name="connsiteX7444" fmla="*/ 2337420 w 4297871"/>
              <a:gd name="connsiteY7444" fmla="*/ 1392514 h 2774678"/>
              <a:gd name="connsiteX7445" fmla="*/ 2351484 w 4297871"/>
              <a:gd name="connsiteY7445" fmla="*/ 1388678 h 2774678"/>
              <a:gd name="connsiteX7446" fmla="*/ 2360181 w 4297871"/>
              <a:gd name="connsiteY7446" fmla="*/ 1394688 h 2774678"/>
              <a:gd name="connsiteX7447" fmla="*/ 2367214 w 4297871"/>
              <a:gd name="connsiteY7447" fmla="*/ 1396435 h 2774678"/>
              <a:gd name="connsiteX7448" fmla="*/ 2360990 w 4297871"/>
              <a:gd name="connsiteY7448" fmla="*/ 1403256 h 2774678"/>
              <a:gd name="connsiteX7449" fmla="*/ 2356643 w 4297871"/>
              <a:gd name="connsiteY7449" fmla="*/ 1414892 h 2774678"/>
              <a:gd name="connsiteX7450" fmla="*/ 2360479 w 4297871"/>
              <a:gd name="connsiteY7450" fmla="*/ 1424056 h 2774678"/>
              <a:gd name="connsiteX7451" fmla="*/ 2350207 w 4297871"/>
              <a:gd name="connsiteY7451" fmla="*/ 1421882 h 2774678"/>
              <a:gd name="connsiteX7452" fmla="*/ 2338016 w 4297871"/>
              <a:gd name="connsiteY7452" fmla="*/ 1426912 h 2774678"/>
              <a:gd name="connsiteX7453" fmla="*/ 2338012 w 4297871"/>
              <a:gd name="connsiteY7453" fmla="*/ 1427100 h 2774678"/>
              <a:gd name="connsiteX7454" fmla="*/ 2337930 w 4297871"/>
              <a:gd name="connsiteY7454" fmla="*/ 1427043 h 2774678"/>
              <a:gd name="connsiteX7455" fmla="*/ 2337804 w 4297871"/>
              <a:gd name="connsiteY7455" fmla="*/ 1434852 h 2774678"/>
              <a:gd name="connsiteX7456" fmla="*/ 2327018 w 4297871"/>
              <a:gd name="connsiteY7456" fmla="*/ 1436332 h 2774678"/>
              <a:gd name="connsiteX7457" fmla="*/ 2318622 w 4297871"/>
              <a:gd name="connsiteY7457" fmla="*/ 1430790 h 2774678"/>
              <a:gd name="connsiteX7458" fmla="*/ 2309073 w 4297871"/>
              <a:gd name="connsiteY7458" fmla="*/ 1435139 h 2774678"/>
              <a:gd name="connsiteX7459" fmla="*/ 2300250 w 4297871"/>
              <a:gd name="connsiteY7459" fmla="*/ 1434669 h 2774678"/>
              <a:gd name="connsiteX7460" fmla="*/ 2299397 w 4297871"/>
              <a:gd name="connsiteY7460" fmla="*/ 1424141 h 2774678"/>
              <a:gd name="connsiteX7461" fmla="*/ 2293431 w 4297871"/>
              <a:gd name="connsiteY7461" fmla="*/ 1418984 h 2774678"/>
              <a:gd name="connsiteX7462" fmla="*/ 2295391 w 4297871"/>
              <a:gd name="connsiteY7462" fmla="*/ 1416725 h 2774678"/>
              <a:gd name="connsiteX7463" fmla="*/ 2294112 w 4297871"/>
              <a:gd name="connsiteY7463" fmla="*/ 1414806 h 2774678"/>
              <a:gd name="connsiteX7464" fmla="*/ 2296115 w 4297871"/>
              <a:gd name="connsiteY7464" fmla="*/ 1409649 h 2774678"/>
              <a:gd name="connsiteX7465" fmla="*/ 2300677 w 4297871"/>
              <a:gd name="connsiteY7465" fmla="*/ 1404534 h 2774678"/>
              <a:gd name="connsiteX7466" fmla="*/ 2294879 w 4297871"/>
              <a:gd name="connsiteY7466" fmla="*/ 1397458 h 2774678"/>
              <a:gd name="connsiteX7467" fmla="*/ 2293813 w 4297871"/>
              <a:gd name="connsiteY7467" fmla="*/ 1391448 h 2774678"/>
              <a:gd name="connsiteX7468" fmla="*/ 2216617 w 4297871"/>
              <a:gd name="connsiteY7468" fmla="*/ 1370987 h 2774678"/>
              <a:gd name="connsiteX7469" fmla="*/ 2220921 w 4297871"/>
              <a:gd name="connsiteY7469" fmla="*/ 1374866 h 2774678"/>
              <a:gd name="connsiteX7470" fmla="*/ 2223522 w 4297871"/>
              <a:gd name="connsiteY7470" fmla="*/ 1371371 h 2774678"/>
              <a:gd name="connsiteX7471" fmla="*/ 2229106 w 4297871"/>
              <a:gd name="connsiteY7471" fmla="*/ 1370987 h 2774678"/>
              <a:gd name="connsiteX7472" fmla="*/ 2239378 w 4297871"/>
              <a:gd name="connsiteY7472" fmla="*/ 1373800 h 2774678"/>
              <a:gd name="connsiteX7473" fmla="*/ 2247648 w 4297871"/>
              <a:gd name="connsiteY7473" fmla="*/ 1373587 h 2774678"/>
              <a:gd name="connsiteX7474" fmla="*/ 2252975 w 4297871"/>
              <a:gd name="connsiteY7474" fmla="*/ 1377253 h 2774678"/>
              <a:gd name="connsiteX7475" fmla="*/ 2257248 w 4297871"/>
              <a:gd name="connsiteY7475" fmla="*/ 1377211 h 2774678"/>
              <a:gd name="connsiteX7476" fmla="*/ 2254297 w 4297871"/>
              <a:gd name="connsiteY7476" fmla="*/ 1384500 h 2774678"/>
              <a:gd name="connsiteX7477" fmla="*/ 2254350 w 4297871"/>
              <a:gd name="connsiteY7477" fmla="*/ 1384557 h 2774678"/>
              <a:gd name="connsiteX7478" fmla="*/ 2254339 w 4297871"/>
              <a:gd name="connsiteY7478" fmla="*/ 1384584 h 2774678"/>
              <a:gd name="connsiteX7479" fmla="*/ 2260046 w 4297871"/>
              <a:gd name="connsiteY7479" fmla="*/ 1390925 h 2774678"/>
              <a:gd name="connsiteX7480" fmla="*/ 2258305 w 4297871"/>
              <a:gd name="connsiteY7480" fmla="*/ 1398651 h 2774678"/>
              <a:gd name="connsiteX7481" fmla="*/ 2255491 w 4297871"/>
              <a:gd name="connsiteY7481" fmla="*/ 1399375 h 2774678"/>
              <a:gd name="connsiteX7482" fmla="*/ 2255575 w 4297871"/>
              <a:gd name="connsiteY7482" fmla="*/ 1399450 h 2774678"/>
              <a:gd name="connsiteX7483" fmla="*/ 2255533 w 4297871"/>
              <a:gd name="connsiteY7483" fmla="*/ 1399461 h 2774678"/>
              <a:gd name="connsiteX7484" fmla="*/ 2253316 w 4297871"/>
              <a:gd name="connsiteY7484" fmla="*/ 1400952 h 2774678"/>
              <a:gd name="connsiteX7485" fmla="*/ 2249437 w 4297871"/>
              <a:gd name="connsiteY7485" fmla="*/ 1404746 h 2774678"/>
              <a:gd name="connsiteX7486" fmla="*/ 2249436 w 4297871"/>
              <a:gd name="connsiteY7486" fmla="*/ 1404750 h 2774678"/>
              <a:gd name="connsiteX7487" fmla="*/ 2249353 w 4297871"/>
              <a:gd name="connsiteY7487" fmla="*/ 1404832 h 2774678"/>
              <a:gd name="connsiteX7488" fmla="*/ 2247629 w 4297871"/>
              <a:gd name="connsiteY7488" fmla="*/ 1413662 h 2774678"/>
              <a:gd name="connsiteX7489" fmla="*/ 2247589 w 4297871"/>
              <a:gd name="connsiteY7489" fmla="*/ 1413639 h 2774678"/>
              <a:gd name="connsiteX7490" fmla="*/ 2247604 w 4297871"/>
              <a:gd name="connsiteY7490" fmla="*/ 1413611 h 2774678"/>
              <a:gd name="connsiteX7491" fmla="*/ 2237080 w 4297871"/>
              <a:gd name="connsiteY7491" fmla="*/ 1407501 h 2774678"/>
              <a:gd name="connsiteX7492" fmla="*/ 2232600 w 4297871"/>
              <a:gd name="connsiteY7492" fmla="*/ 1400739 h 2774678"/>
              <a:gd name="connsiteX7493" fmla="*/ 2232538 w 4297871"/>
              <a:gd name="connsiteY7493" fmla="*/ 1400690 h 2774678"/>
              <a:gd name="connsiteX7494" fmla="*/ 2232514 w 4297871"/>
              <a:gd name="connsiteY7494" fmla="*/ 1400653 h 2774678"/>
              <a:gd name="connsiteX7495" fmla="*/ 2227987 w 4297871"/>
              <a:gd name="connsiteY7495" fmla="*/ 1397057 h 2774678"/>
              <a:gd name="connsiteX7496" fmla="*/ 2222541 w 4297871"/>
              <a:gd name="connsiteY7496" fmla="*/ 1390935 h 2774678"/>
              <a:gd name="connsiteX7497" fmla="*/ 2219941 w 4297871"/>
              <a:gd name="connsiteY7497" fmla="*/ 1385778 h 2774678"/>
              <a:gd name="connsiteX7498" fmla="*/ 2214101 w 4297871"/>
              <a:gd name="connsiteY7498" fmla="*/ 1377978 h 2774678"/>
              <a:gd name="connsiteX7499" fmla="*/ 2363273 w 4297871"/>
              <a:gd name="connsiteY7499" fmla="*/ 1366569 h 2774678"/>
              <a:gd name="connsiteX7500" fmla="*/ 2363297 w 4297871"/>
              <a:gd name="connsiteY7500" fmla="*/ 1366584 h 2774678"/>
              <a:gd name="connsiteX7501" fmla="*/ 2363280 w 4297871"/>
              <a:gd name="connsiteY7501" fmla="*/ 1366594 h 2774678"/>
              <a:gd name="connsiteX7502" fmla="*/ 2363244 w 4297871"/>
              <a:gd name="connsiteY7502" fmla="*/ 1366461 h 2774678"/>
              <a:gd name="connsiteX7503" fmla="*/ 2363273 w 4297871"/>
              <a:gd name="connsiteY7503" fmla="*/ 1366569 h 2774678"/>
              <a:gd name="connsiteX7504" fmla="*/ 2363176 w 4297871"/>
              <a:gd name="connsiteY7504" fmla="*/ 1366512 h 2774678"/>
              <a:gd name="connsiteX7505" fmla="*/ 2363173 w 4297871"/>
              <a:gd name="connsiteY7505" fmla="*/ 1366505 h 2774678"/>
              <a:gd name="connsiteX7506" fmla="*/ 3722539 w 4297871"/>
              <a:gd name="connsiteY7506" fmla="*/ 1365578 h 2774678"/>
              <a:gd name="connsiteX7507" fmla="*/ 3736562 w 4297871"/>
              <a:gd name="connsiteY7507" fmla="*/ 1383139 h 2774678"/>
              <a:gd name="connsiteX7508" fmla="*/ 3745812 w 4297871"/>
              <a:gd name="connsiteY7508" fmla="*/ 1388680 h 2774678"/>
              <a:gd name="connsiteX7509" fmla="*/ 3754209 w 4297871"/>
              <a:gd name="connsiteY7509" fmla="*/ 1392218 h 2774678"/>
              <a:gd name="connsiteX7510" fmla="*/ 3762649 w 4297871"/>
              <a:gd name="connsiteY7510" fmla="*/ 1385185 h 2774678"/>
              <a:gd name="connsiteX7511" fmla="*/ 3765291 w 4297871"/>
              <a:gd name="connsiteY7511" fmla="*/ 1403727 h 2774678"/>
              <a:gd name="connsiteX7512" fmla="*/ 3747559 w 4297871"/>
              <a:gd name="connsiteY7512" fmla="*/ 1408203 h 2774678"/>
              <a:gd name="connsiteX7513" fmla="*/ 3737074 w 4297871"/>
              <a:gd name="connsiteY7513" fmla="*/ 1424229 h 2774678"/>
              <a:gd name="connsiteX7514" fmla="*/ 3718276 w 4297871"/>
              <a:gd name="connsiteY7514" fmla="*/ 1413232 h 2774678"/>
              <a:gd name="connsiteX7515" fmla="*/ 3711755 w 4297871"/>
              <a:gd name="connsiteY7515" fmla="*/ 1430793 h 2774678"/>
              <a:gd name="connsiteX7516" fmla="*/ 3698456 w 4297871"/>
              <a:gd name="connsiteY7516" fmla="*/ 1431049 h 2774678"/>
              <a:gd name="connsiteX7517" fmla="*/ 3696793 w 4297871"/>
              <a:gd name="connsiteY7517" fmla="*/ 1415107 h 2774678"/>
              <a:gd name="connsiteX7518" fmla="*/ 3702718 w 4297871"/>
              <a:gd name="connsiteY7518" fmla="*/ 1402576 h 2774678"/>
              <a:gd name="connsiteX7519" fmla="*/ 3715506 w 4297871"/>
              <a:gd name="connsiteY7519" fmla="*/ 1401681 h 2774678"/>
              <a:gd name="connsiteX7520" fmla="*/ 3719001 w 4297871"/>
              <a:gd name="connsiteY7520" fmla="*/ 1378749 h 2774678"/>
              <a:gd name="connsiteX7521" fmla="*/ 2725065 w 4297871"/>
              <a:gd name="connsiteY7521" fmla="*/ 1364938 h 2774678"/>
              <a:gd name="connsiteX7522" fmla="*/ 2727206 w 4297871"/>
              <a:gd name="connsiteY7522" fmla="*/ 1366379 h 2774678"/>
              <a:gd name="connsiteX7523" fmla="*/ 2745747 w 4297871"/>
              <a:gd name="connsiteY7523" fmla="*/ 1378485 h 2774678"/>
              <a:gd name="connsiteX7524" fmla="*/ 2755509 w 4297871"/>
              <a:gd name="connsiteY7524" fmla="*/ 1384794 h 2774678"/>
              <a:gd name="connsiteX7525" fmla="*/ 2766932 w 4297871"/>
              <a:gd name="connsiteY7525" fmla="*/ 1399712 h 2774678"/>
              <a:gd name="connsiteX7526" fmla="*/ 2766974 w 4297871"/>
              <a:gd name="connsiteY7526" fmla="*/ 1399705 h 2774678"/>
              <a:gd name="connsiteX7527" fmla="*/ 2767016 w 4297871"/>
              <a:gd name="connsiteY7527" fmla="*/ 1399760 h 2774678"/>
              <a:gd name="connsiteX7528" fmla="*/ 2781039 w 4297871"/>
              <a:gd name="connsiteY7528" fmla="*/ 1397373 h 2774678"/>
              <a:gd name="connsiteX7529" fmla="*/ 2801518 w 4297871"/>
              <a:gd name="connsiteY7529" fmla="*/ 1396096 h 2774678"/>
              <a:gd name="connsiteX7530" fmla="*/ 2815780 w 4297871"/>
              <a:gd name="connsiteY7530" fmla="*/ 1408024 h 2774678"/>
              <a:gd name="connsiteX7531" fmla="*/ 2814885 w 4297871"/>
              <a:gd name="connsiteY7531" fmla="*/ 1424221 h 2774678"/>
              <a:gd name="connsiteX7532" fmla="*/ 2814971 w 4297871"/>
              <a:gd name="connsiteY7532" fmla="*/ 1424223 h 2774678"/>
              <a:gd name="connsiteX7533" fmla="*/ 2814969 w 4297871"/>
              <a:gd name="connsiteY7533" fmla="*/ 1424269 h 2774678"/>
              <a:gd name="connsiteX7534" fmla="*/ 2820733 w 4297871"/>
              <a:gd name="connsiteY7534" fmla="*/ 1424396 h 2774678"/>
              <a:gd name="connsiteX7535" fmla="*/ 2823154 w 4297871"/>
              <a:gd name="connsiteY7535" fmla="*/ 1437393 h 2774678"/>
              <a:gd name="connsiteX7536" fmla="*/ 2823230 w 4297871"/>
              <a:gd name="connsiteY7536" fmla="*/ 1437396 h 2774678"/>
              <a:gd name="connsiteX7537" fmla="*/ 2823238 w 4297871"/>
              <a:gd name="connsiteY7537" fmla="*/ 1437441 h 2774678"/>
              <a:gd name="connsiteX7538" fmla="*/ 2838392 w 4297871"/>
              <a:gd name="connsiteY7538" fmla="*/ 1437950 h 2774678"/>
              <a:gd name="connsiteX7539" fmla="*/ 2841654 w 4297871"/>
              <a:gd name="connsiteY7539" fmla="*/ 1445364 h 2774678"/>
              <a:gd name="connsiteX7540" fmla="*/ 2841716 w 4297871"/>
              <a:gd name="connsiteY7540" fmla="*/ 1445362 h 2774678"/>
              <a:gd name="connsiteX7541" fmla="*/ 2841737 w 4297871"/>
              <a:gd name="connsiteY7541" fmla="*/ 1445412 h 2774678"/>
              <a:gd name="connsiteX7542" fmla="*/ 2846170 w 4297871"/>
              <a:gd name="connsiteY7542" fmla="*/ 1445326 h 2774678"/>
              <a:gd name="connsiteX7543" fmla="*/ 2851414 w 4297871"/>
              <a:gd name="connsiteY7543" fmla="*/ 1434030 h 2774678"/>
              <a:gd name="connsiteX7544" fmla="*/ 2867185 w 4297871"/>
              <a:gd name="connsiteY7544" fmla="*/ 1422906 h 2774678"/>
              <a:gd name="connsiteX7545" fmla="*/ 2874048 w 4297871"/>
              <a:gd name="connsiteY7545" fmla="*/ 1419921 h 2774678"/>
              <a:gd name="connsiteX7546" fmla="*/ 2874357 w 4297871"/>
              <a:gd name="connsiteY7546" fmla="*/ 1420059 h 2774678"/>
              <a:gd name="connsiteX7547" fmla="*/ 2877464 w 4297871"/>
              <a:gd name="connsiteY7547" fmla="*/ 1421499 h 2774678"/>
              <a:gd name="connsiteX7548" fmla="*/ 2867446 w 4297871"/>
              <a:gd name="connsiteY7548" fmla="*/ 1431857 h 2774678"/>
              <a:gd name="connsiteX7549" fmla="*/ 2876269 w 4297871"/>
              <a:gd name="connsiteY7549" fmla="*/ 1437825 h 2774678"/>
              <a:gd name="connsiteX7550" fmla="*/ 2876343 w 4297871"/>
              <a:gd name="connsiteY7550" fmla="*/ 1437791 h 2774678"/>
              <a:gd name="connsiteX7551" fmla="*/ 2876392 w 4297871"/>
              <a:gd name="connsiteY7551" fmla="*/ 1437824 h 2774678"/>
              <a:gd name="connsiteX7552" fmla="*/ 2884848 w 4297871"/>
              <a:gd name="connsiteY7552" fmla="*/ 1433892 h 2774678"/>
              <a:gd name="connsiteX7553" fmla="*/ 2898946 w 4297871"/>
              <a:gd name="connsiteY7553" fmla="*/ 1442172 h 2774678"/>
              <a:gd name="connsiteX7554" fmla="*/ 2883667 w 4297871"/>
              <a:gd name="connsiteY7554" fmla="*/ 1453451 h 2774678"/>
              <a:gd name="connsiteX7555" fmla="*/ 2874687 w 4297871"/>
              <a:gd name="connsiteY7555" fmla="*/ 1451933 h 2774678"/>
              <a:gd name="connsiteX7556" fmla="*/ 2874604 w 4297871"/>
              <a:gd name="connsiteY7556" fmla="*/ 1451940 h 2774678"/>
              <a:gd name="connsiteX7557" fmla="*/ 2874564 w 4297871"/>
              <a:gd name="connsiteY7557" fmla="*/ 1451934 h 2774678"/>
              <a:gd name="connsiteX7558" fmla="*/ 2874555 w 4297871"/>
              <a:gd name="connsiteY7558" fmla="*/ 1451945 h 2774678"/>
              <a:gd name="connsiteX7559" fmla="*/ 2874513 w 4297871"/>
              <a:gd name="connsiteY7559" fmla="*/ 1451948 h 2774678"/>
              <a:gd name="connsiteX7560" fmla="*/ 2874562 w 4297871"/>
              <a:gd name="connsiteY7560" fmla="*/ 1451892 h 2774678"/>
              <a:gd name="connsiteX7561" fmla="*/ 2869702 w 4297871"/>
              <a:gd name="connsiteY7561" fmla="*/ 1452257 h 2774678"/>
              <a:gd name="connsiteX7562" fmla="*/ 2868037 w 4297871"/>
              <a:gd name="connsiteY7562" fmla="*/ 1448012 h 2774678"/>
              <a:gd name="connsiteX7563" fmla="*/ 2870509 w 4297871"/>
              <a:gd name="connsiteY7563" fmla="*/ 1440723 h 2774678"/>
              <a:gd name="connsiteX7564" fmla="*/ 2870160 w 4297871"/>
              <a:gd name="connsiteY7564" fmla="*/ 1440803 h 2774678"/>
              <a:gd name="connsiteX7565" fmla="*/ 2870215 w 4297871"/>
              <a:gd name="connsiteY7565" fmla="*/ 1440639 h 2774678"/>
              <a:gd name="connsiteX7566" fmla="*/ 2854231 w 4297871"/>
              <a:gd name="connsiteY7566" fmla="*/ 1444305 h 2774678"/>
              <a:gd name="connsiteX7567" fmla="*/ 2850436 w 4297871"/>
              <a:gd name="connsiteY7567" fmla="*/ 1454322 h 2774678"/>
              <a:gd name="connsiteX7568" fmla="*/ 2844767 w 4297871"/>
              <a:gd name="connsiteY7568" fmla="*/ 1462890 h 2774678"/>
              <a:gd name="connsiteX7569" fmla="*/ 2834793 w 4297871"/>
              <a:gd name="connsiteY7569" fmla="*/ 1462165 h 2774678"/>
              <a:gd name="connsiteX7570" fmla="*/ 2831681 w 4297871"/>
              <a:gd name="connsiteY7570" fmla="*/ 1468942 h 2774678"/>
              <a:gd name="connsiteX7571" fmla="*/ 2840463 w 4297871"/>
              <a:gd name="connsiteY7571" fmla="*/ 1472608 h 2774678"/>
              <a:gd name="connsiteX7572" fmla="*/ 2843063 w 4297871"/>
              <a:gd name="connsiteY7572" fmla="*/ 1483947 h 2774678"/>
              <a:gd name="connsiteX7573" fmla="*/ 2836366 w 4297871"/>
              <a:gd name="connsiteY7573" fmla="*/ 1499078 h 2774678"/>
              <a:gd name="connsiteX7574" fmla="*/ 2827502 w 4297871"/>
              <a:gd name="connsiteY7574" fmla="*/ 1495970 h 2774678"/>
              <a:gd name="connsiteX7575" fmla="*/ 2820853 w 4297871"/>
              <a:gd name="connsiteY7575" fmla="*/ 1495884 h 2774678"/>
              <a:gd name="connsiteX7576" fmla="*/ 2820853 w 4297871"/>
              <a:gd name="connsiteY7576" fmla="*/ 1495884 h 2774678"/>
              <a:gd name="connsiteX7577" fmla="*/ 2821192 w 4297871"/>
              <a:gd name="connsiteY7577" fmla="*/ 1486715 h 2774678"/>
              <a:gd name="connsiteX7578" fmla="*/ 2821186 w 4297871"/>
              <a:gd name="connsiteY7578" fmla="*/ 1486713 h 2774678"/>
              <a:gd name="connsiteX7579" fmla="*/ 2821190 w 4297871"/>
              <a:gd name="connsiteY7579" fmla="*/ 1486632 h 2774678"/>
              <a:gd name="connsiteX7580" fmla="*/ 2805291 w 4297871"/>
              <a:gd name="connsiteY7580" fmla="*/ 1480152 h 2774678"/>
              <a:gd name="connsiteX7581" fmla="*/ 2792802 w 4297871"/>
              <a:gd name="connsiteY7581" fmla="*/ 1472693 h 2774678"/>
              <a:gd name="connsiteX7582" fmla="*/ 2785001 w 4297871"/>
              <a:gd name="connsiteY7582" fmla="*/ 1465447 h 2774678"/>
              <a:gd name="connsiteX7583" fmla="*/ 2771319 w 4297871"/>
              <a:gd name="connsiteY7583" fmla="*/ 1454748 h 2774678"/>
              <a:gd name="connsiteX7584" fmla="*/ 2765436 w 4297871"/>
              <a:gd name="connsiteY7584" fmla="*/ 1438593 h 2774678"/>
              <a:gd name="connsiteX7585" fmla="*/ 2761429 w 4297871"/>
              <a:gd name="connsiteY7585" fmla="*/ 1435737 h 2774678"/>
              <a:gd name="connsiteX7586" fmla="*/ 2748514 w 4297871"/>
              <a:gd name="connsiteY7586" fmla="*/ 1436462 h 2774678"/>
              <a:gd name="connsiteX7587" fmla="*/ 2743953 w 4297871"/>
              <a:gd name="connsiteY7587" fmla="*/ 1433223 h 2774678"/>
              <a:gd name="connsiteX7588" fmla="*/ 2742675 w 4297871"/>
              <a:gd name="connsiteY7588" fmla="*/ 1420478 h 2774678"/>
              <a:gd name="connsiteX7589" fmla="*/ 2726563 w 4297871"/>
              <a:gd name="connsiteY7589" fmla="*/ 1411953 h 2774678"/>
              <a:gd name="connsiteX7590" fmla="*/ 2716502 w 4297871"/>
              <a:gd name="connsiteY7590" fmla="*/ 1421330 h 2774678"/>
              <a:gd name="connsiteX7591" fmla="*/ 2706273 w 4297871"/>
              <a:gd name="connsiteY7591" fmla="*/ 1426872 h 2774678"/>
              <a:gd name="connsiteX7592" fmla="*/ 2706291 w 4297871"/>
              <a:gd name="connsiteY7592" fmla="*/ 1426946 h 2774678"/>
              <a:gd name="connsiteX7593" fmla="*/ 2706275 w 4297871"/>
              <a:gd name="connsiteY7593" fmla="*/ 1426955 h 2774678"/>
              <a:gd name="connsiteX7594" fmla="*/ 2708215 w 4297871"/>
              <a:gd name="connsiteY7594" fmla="*/ 1434885 h 2774678"/>
              <a:gd name="connsiteX7595" fmla="*/ 2694766 w 4297871"/>
              <a:gd name="connsiteY7595" fmla="*/ 1435098 h 2774678"/>
              <a:gd name="connsiteX7596" fmla="*/ 2694297 w 4297871"/>
              <a:gd name="connsiteY7596" fmla="*/ 1374953 h 2774678"/>
              <a:gd name="connsiteX7597" fmla="*/ 2260049 w 4297871"/>
              <a:gd name="connsiteY7597" fmla="*/ 1354919 h 2774678"/>
              <a:gd name="connsiteX7598" fmla="*/ 2267469 w 4297871"/>
              <a:gd name="connsiteY7598" fmla="*/ 1355682 h 2774678"/>
              <a:gd name="connsiteX7599" fmla="*/ 2267472 w 4297871"/>
              <a:gd name="connsiteY7599" fmla="*/ 1355681 h 2774678"/>
              <a:gd name="connsiteX7600" fmla="*/ 2267512 w 4297871"/>
              <a:gd name="connsiteY7600" fmla="*/ 1355685 h 2774678"/>
              <a:gd name="connsiteX7601" fmla="*/ 2273991 w 4297871"/>
              <a:gd name="connsiteY7601" fmla="*/ 1362420 h 2774678"/>
              <a:gd name="connsiteX7602" fmla="*/ 2275312 w 4297871"/>
              <a:gd name="connsiteY7602" fmla="*/ 1367832 h 2774678"/>
              <a:gd name="connsiteX7603" fmla="*/ 2282601 w 4297871"/>
              <a:gd name="connsiteY7603" fmla="*/ 1371797 h 2774678"/>
              <a:gd name="connsiteX7604" fmla="*/ 2283540 w 4297871"/>
              <a:gd name="connsiteY7604" fmla="*/ 1378745 h 2774678"/>
              <a:gd name="connsiteX7605" fmla="*/ 2290487 w 4297871"/>
              <a:gd name="connsiteY7605" fmla="*/ 1383604 h 2774678"/>
              <a:gd name="connsiteX7606" fmla="*/ 2290507 w 4297871"/>
              <a:gd name="connsiteY7606" fmla="*/ 1383585 h 2774678"/>
              <a:gd name="connsiteX7607" fmla="*/ 2290532 w 4297871"/>
              <a:gd name="connsiteY7607" fmla="*/ 1383603 h 2774678"/>
              <a:gd name="connsiteX7608" fmla="*/ 2294264 w 4297871"/>
              <a:gd name="connsiteY7608" fmla="*/ 1379871 h 2774678"/>
              <a:gd name="connsiteX7609" fmla="*/ 2297178 w 4297871"/>
              <a:gd name="connsiteY7609" fmla="*/ 1381942 h 2774678"/>
              <a:gd name="connsiteX7610" fmla="*/ 2294408 w 4297871"/>
              <a:gd name="connsiteY7610" fmla="*/ 1384755 h 2774678"/>
              <a:gd name="connsiteX7611" fmla="*/ 2296583 w 4297871"/>
              <a:gd name="connsiteY7611" fmla="*/ 1387653 h 2774678"/>
              <a:gd name="connsiteX7612" fmla="*/ 2293641 w 4297871"/>
              <a:gd name="connsiteY7612" fmla="*/ 1391404 h 2774678"/>
              <a:gd name="connsiteX7613" fmla="*/ 2294707 w 4297871"/>
              <a:gd name="connsiteY7613" fmla="*/ 1397415 h 2774678"/>
              <a:gd name="connsiteX7614" fmla="*/ 2300504 w 4297871"/>
              <a:gd name="connsiteY7614" fmla="*/ 1404490 h 2774678"/>
              <a:gd name="connsiteX7615" fmla="*/ 2295942 w 4297871"/>
              <a:gd name="connsiteY7615" fmla="*/ 1409605 h 2774678"/>
              <a:gd name="connsiteX7616" fmla="*/ 2293939 w 4297871"/>
              <a:gd name="connsiteY7616" fmla="*/ 1414763 h 2774678"/>
              <a:gd name="connsiteX7617" fmla="*/ 2295219 w 4297871"/>
              <a:gd name="connsiteY7617" fmla="*/ 1416681 h 2774678"/>
              <a:gd name="connsiteX7618" fmla="*/ 2293258 w 4297871"/>
              <a:gd name="connsiteY7618" fmla="*/ 1418940 h 2774678"/>
              <a:gd name="connsiteX7619" fmla="*/ 2287717 w 4297871"/>
              <a:gd name="connsiteY7619" fmla="*/ 1419196 h 2774678"/>
              <a:gd name="connsiteX7620" fmla="*/ 2283624 w 4297871"/>
              <a:gd name="connsiteY7620" fmla="*/ 1420134 h 2774678"/>
              <a:gd name="connsiteX7621" fmla="*/ 2283259 w 4297871"/>
              <a:gd name="connsiteY7621" fmla="*/ 1419000 h 2774678"/>
              <a:gd name="connsiteX7622" fmla="*/ 2284689 w 4297871"/>
              <a:gd name="connsiteY7622" fmla="*/ 1417108 h 2774678"/>
              <a:gd name="connsiteX7623" fmla="*/ 2286010 w 4297871"/>
              <a:gd name="connsiteY7623" fmla="*/ 1413186 h 2774678"/>
              <a:gd name="connsiteX7624" fmla="*/ 2285982 w 4297871"/>
              <a:gd name="connsiteY7624" fmla="*/ 1413188 h 2774678"/>
              <a:gd name="connsiteX7625" fmla="*/ 2286012 w 4297871"/>
              <a:gd name="connsiteY7625" fmla="*/ 1413100 h 2774678"/>
              <a:gd name="connsiteX7626" fmla="*/ 2284306 w 4297871"/>
              <a:gd name="connsiteY7626" fmla="*/ 1413186 h 2774678"/>
              <a:gd name="connsiteX7627" fmla="*/ 2282004 w 4297871"/>
              <a:gd name="connsiteY7627" fmla="*/ 1410202 h 2774678"/>
              <a:gd name="connsiteX7628" fmla="*/ 2280044 w 4297871"/>
              <a:gd name="connsiteY7628" fmla="*/ 1409435 h 2774678"/>
              <a:gd name="connsiteX7629" fmla="*/ 2278466 w 4297871"/>
              <a:gd name="connsiteY7629" fmla="*/ 1406835 h 2774678"/>
              <a:gd name="connsiteX7630" fmla="*/ 2276250 w 4297871"/>
              <a:gd name="connsiteY7630" fmla="*/ 1405812 h 2774678"/>
              <a:gd name="connsiteX7631" fmla="*/ 2274545 w 4297871"/>
              <a:gd name="connsiteY7631" fmla="*/ 1403510 h 2774678"/>
              <a:gd name="connsiteX7632" fmla="*/ 2272413 w 4297871"/>
              <a:gd name="connsiteY7632" fmla="*/ 1404405 h 2774678"/>
              <a:gd name="connsiteX7633" fmla="*/ 2270751 w 4297871"/>
              <a:gd name="connsiteY7633" fmla="*/ 1409818 h 2774678"/>
              <a:gd name="connsiteX7634" fmla="*/ 2268002 w 4297871"/>
              <a:gd name="connsiteY7634" fmla="*/ 1410927 h 2774678"/>
              <a:gd name="connsiteX7635" fmla="*/ 2268833 w 4297871"/>
              <a:gd name="connsiteY7635" fmla="*/ 1409734 h 2774678"/>
              <a:gd name="connsiteX7636" fmla="*/ 2268782 w 4297871"/>
              <a:gd name="connsiteY7636" fmla="*/ 1409697 h 2774678"/>
              <a:gd name="connsiteX7637" fmla="*/ 2268876 w 4297871"/>
              <a:gd name="connsiteY7637" fmla="*/ 1409563 h 2774678"/>
              <a:gd name="connsiteX7638" fmla="*/ 2264316 w 4297871"/>
              <a:gd name="connsiteY7638" fmla="*/ 1406196 h 2774678"/>
              <a:gd name="connsiteX7639" fmla="*/ 2260393 w 4297871"/>
              <a:gd name="connsiteY7639" fmla="*/ 1404447 h 2774678"/>
              <a:gd name="connsiteX7640" fmla="*/ 2258647 w 4297871"/>
              <a:gd name="connsiteY7640" fmla="*/ 1402188 h 2774678"/>
              <a:gd name="connsiteX7641" fmla="*/ 2255575 w 4297871"/>
              <a:gd name="connsiteY7641" fmla="*/ 1399450 h 2774678"/>
              <a:gd name="connsiteX7642" fmla="*/ 2258346 w 4297871"/>
              <a:gd name="connsiteY7642" fmla="*/ 1398736 h 2774678"/>
              <a:gd name="connsiteX7643" fmla="*/ 2260093 w 4297871"/>
              <a:gd name="connsiteY7643" fmla="*/ 1390978 h 2774678"/>
              <a:gd name="connsiteX7644" fmla="*/ 2260046 w 4297871"/>
              <a:gd name="connsiteY7644" fmla="*/ 1390925 h 2774678"/>
              <a:gd name="connsiteX7645" fmla="*/ 2260053 w 4297871"/>
              <a:gd name="connsiteY7645" fmla="*/ 1390893 h 2774678"/>
              <a:gd name="connsiteX7646" fmla="*/ 2254350 w 4297871"/>
              <a:gd name="connsiteY7646" fmla="*/ 1384557 h 2774678"/>
              <a:gd name="connsiteX7647" fmla="*/ 2257323 w 4297871"/>
              <a:gd name="connsiteY7647" fmla="*/ 1377210 h 2774678"/>
              <a:gd name="connsiteX7648" fmla="*/ 2257248 w 4297871"/>
              <a:gd name="connsiteY7648" fmla="*/ 1377211 h 2774678"/>
              <a:gd name="connsiteX7649" fmla="*/ 2257282 w 4297871"/>
              <a:gd name="connsiteY7649" fmla="*/ 1377125 h 2774678"/>
              <a:gd name="connsiteX7650" fmla="*/ 2253004 w 4297871"/>
              <a:gd name="connsiteY7650" fmla="*/ 1377167 h 2774678"/>
              <a:gd name="connsiteX7651" fmla="*/ 2257577 w 4297871"/>
              <a:gd name="connsiteY7651" fmla="*/ 1370859 h 2774678"/>
              <a:gd name="connsiteX7652" fmla="*/ 2254842 w 4297871"/>
              <a:gd name="connsiteY7652" fmla="*/ 1367385 h 2774678"/>
              <a:gd name="connsiteX7653" fmla="*/ 2253787 w 4297871"/>
              <a:gd name="connsiteY7653" fmla="*/ 1366042 h 2774678"/>
              <a:gd name="connsiteX7654" fmla="*/ 2250888 w 4297871"/>
              <a:gd name="connsiteY7654" fmla="*/ 1359435 h 2774678"/>
              <a:gd name="connsiteX7655" fmla="*/ 2223747 w 4297871"/>
              <a:gd name="connsiteY7655" fmla="*/ 1349217 h 2774678"/>
              <a:gd name="connsiteX7656" fmla="*/ 2227442 w 4297871"/>
              <a:gd name="connsiteY7656" fmla="*/ 1351293 h 2774678"/>
              <a:gd name="connsiteX7657" fmla="*/ 2236393 w 4297871"/>
              <a:gd name="connsiteY7657" fmla="*/ 1358667 h 2774678"/>
              <a:gd name="connsiteX7658" fmla="*/ 2236457 w 4297871"/>
              <a:gd name="connsiteY7658" fmla="*/ 1358688 h 2774678"/>
              <a:gd name="connsiteX7659" fmla="*/ 2236479 w 4297871"/>
              <a:gd name="connsiteY7659" fmla="*/ 1358708 h 2774678"/>
              <a:gd name="connsiteX7660" fmla="*/ 2246368 w 4297871"/>
              <a:gd name="connsiteY7660" fmla="*/ 1361990 h 2774678"/>
              <a:gd name="connsiteX7661" fmla="*/ 2249874 w 4297871"/>
              <a:gd name="connsiteY7661" fmla="*/ 1359987 h 2774678"/>
              <a:gd name="connsiteX7662" fmla="*/ 2250886 w 4297871"/>
              <a:gd name="connsiteY7662" fmla="*/ 1359435 h 2774678"/>
              <a:gd name="connsiteX7663" fmla="*/ 2253784 w 4297871"/>
              <a:gd name="connsiteY7663" fmla="*/ 1366042 h 2774678"/>
              <a:gd name="connsiteX7664" fmla="*/ 2254842 w 4297871"/>
              <a:gd name="connsiteY7664" fmla="*/ 1367385 h 2774678"/>
              <a:gd name="connsiteX7665" fmla="*/ 2257537 w 4297871"/>
              <a:gd name="connsiteY7665" fmla="*/ 1370817 h 2774678"/>
              <a:gd name="connsiteX7666" fmla="*/ 2252934 w 4297871"/>
              <a:gd name="connsiteY7666" fmla="*/ 1377168 h 2774678"/>
              <a:gd name="connsiteX7667" fmla="*/ 2253004 w 4297871"/>
              <a:gd name="connsiteY7667" fmla="*/ 1377167 h 2774678"/>
              <a:gd name="connsiteX7668" fmla="*/ 2252974 w 4297871"/>
              <a:gd name="connsiteY7668" fmla="*/ 1377210 h 2774678"/>
              <a:gd name="connsiteX7669" fmla="*/ 2247560 w 4297871"/>
              <a:gd name="connsiteY7669" fmla="*/ 1373501 h 2774678"/>
              <a:gd name="connsiteX7670" fmla="*/ 2239291 w 4297871"/>
              <a:gd name="connsiteY7670" fmla="*/ 1373715 h 2774678"/>
              <a:gd name="connsiteX7671" fmla="*/ 2229019 w 4297871"/>
              <a:gd name="connsiteY7671" fmla="*/ 1370901 h 2774678"/>
              <a:gd name="connsiteX7672" fmla="*/ 2223436 w 4297871"/>
              <a:gd name="connsiteY7672" fmla="*/ 1371285 h 2774678"/>
              <a:gd name="connsiteX7673" fmla="*/ 2220835 w 4297871"/>
              <a:gd name="connsiteY7673" fmla="*/ 1374780 h 2774678"/>
              <a:gd name="connsiteX7674" fmla="*/ 2216530 w 4297871"/>
              <a:gd name="connsiteY7674" fmla="*/ 1370901 h 2774678"/>
              <a:gd name="connsiteX7675" fmla="*/ 2214015 w 4297871"/>
              <a:gd name="connsiteY7675" fmla="*/ 1377891 h 2774678"/>
              <a:gd name="connsiteX7676" fmla="*/ 2219854 w 4297871"/>
              <a:gd name="connsiteY7676" fmla="*/ 1385692 h 2774678"/>
              <a:gd name="connsiteX7677" fmla="*/ 2222454 w 4297871"/>
              <a:gd name="connsiteY7677" fmla="*/ 1390850 h 2774678"/>
              <a:gd name="connsiteX7678" fmla="*/ 2227953 w 4297871"/>
              <a:gd name="connsiteY7678" fmla="*/ 1397031 h 2774678"/>
              <a:gd name="connsiteX7679" fmla="*/ 2227987 w 4297871"/>
              <a:gd name="connsiteY7679" fmla="*/ 1397057 h 2774678"/>
              <a:gd name="connsiteX7680" fmla="*/ 2228040 w 4297871"/>
              <a:gd name="connsiteY7680" fmla="*/ 1397116 h 2774678"/>
              <a:gd name="connsiteX7681" fmla="*/ 2232538 w 4297871"/>
              <a:gd name="connsiteY7681" fmla="*/ 1400690 h 2774678"/>
              <a:gd name="connsiteX7682" fmla="*/ 2237032 w 4297871"/>
              <a:gd name="connsiteY7682" fmla="*/ 1407474 h 2774678"/>
              <a:gd name="connsiteX7683" fmla="*/ 2237080 w 4297871"/>
              <a:gd name="connsiteY7683" fmla="*/ 1407501 h 2774678"/>
              <a:gd name="connsiteX7684" fmla="*/ 2237118 w 4297871"/>
              <a:gd name="connsiteY7684" fmla="*/ 1407559 h 2774678"/>
              <a:gd name="connsiteX7685" fmla="*/ 2247589 w 4297871"/>
              <a:gd name="connsiteY7685" fmla="*/ 1413639 h 2774678"/>
              <a:gd name="connsiteX7686" fmla="*/ 2246282 w 4297871"/>
              <a:gd name="connsiteY7686" fmla="*/ 1416382 h 2774678"/>
              <a:gd name="connsiteX7687" fmla="*/ 2235029 w 4297871"/>
              <a:gd name="connsiteY7687" fmla="*/ 1410372 h 2774678"/>
              <a:gd name="connsiteX7688" fmla="*/ 2228082 w 4297871"/>
              <a:gd name="connsiteY7688" fmla="*/ 1404489 h 2774678"/>
              <a:gd name="connsiteX7689" fmla="*/ 2217169 w 4297871"/>
              <a:gd name="connsiteY7689" fmla="*/ 1399630 h 2774678"/>
              <a:gd name="connsiteX7690" fmla="*/ 2207110 w 4297871"/>
              <a:gd name="connsiteY7690" fmla="*/ 1387482 h 2774678"/>
              <a:gd name="connsiteX7691" fmla="*/ 2209539 w 4297871"/>
              <a:gd name="connsiteY7691" fmla="*/ 1386246 h 2774678"/>
              <a:gd name="connsiteX7692" fmla="*/ 2204082 w 4297871"/>
              <a:gd name="connsiteY7692" fmla="*/ 1379213 h 2774678"/>
              <a:gd name="connsiteX7693" fmla="*/ 2203870 w 4297871"/>
              <a:gd name="connsiteY7693" fmla="*/ 1373544 h 2774678"/>
              <a:gd name="connsiteX7694" fmla="*/ 2196197 w 4297871"/>
              <a:gd name="connsiteY7694" fmla="*/ 1370859 h 2774678"/>
              <a:gd name="connsiteX7695" fmla="*/ 2192532 w 4297871"/>
              <a:gd name="connsiteY7695" fmla="*/ 1378147 h 2774678"/>
              <a:gd name="connsiteX7696" fmla="*/ 2188995 w 4297871"/>
              <a:gd name="connsiteY7696" fmla="*/ 1372521 h 2774678"/>
              <a:gd name="connsiteX7697" fmla="*/ 2189250 w 4297871"/>
              <a:gd name="connsiteY7697" fmla="*/ 1366638 h 2774678"/>
              <a:gd name="connsiteX7698" fmla="*/ 2189677 w 4297871"/>
              <a:gd name="connsiteY7698" fmla="*/ 1366383 h 2774678"/>
              <a:gd name="connsiteX7699" fmla="*/ 2189852 w 4297871"/>
              <a:gd name="connsiteY7699" fmla="*/ 1366395 h 2774678"/>
              <a:gd name="connsiteX7700" fmla="*/ 2189803 w 4297871"/>
              <a:gd name="connsiteY7700" fmla="*/ 1366425 h 2774678"/>
              <a:gd name="connsiteX7701" fmla="*/ 2198114 w 4297871"/>
              <a:gd name="connsiteY7701" fmla="*/ 1367022 h 2774678"/>
              <a:gd name="connsiteX7702" fmla="*/ 2200266 w 4297871"/>
              <a:gd name="connsiteY7702" fmla="*/ 1364195 h 2774678"/>
              <a:gd name="connsiteX7703" fmla="*/ 2204211 w 4297871"/>
              <a:gd name="connsiteY7703" fmla="*/ 1366894 h 2774678"/>
              <a:gd name="connsiteX7704" fmla="*/ 2204284 w 4297871"/>
              <a:gd name="connsiteY7704" fmla="*/ 1366900 h 2774678"/>
              <a:gd name="connsiteX7705" fmla="*/ 2204338 w 4297871"/>
              <a:gd name="connsiteY7705" fmla="*/ 1366936 h 2774678"/>
              <a:gd name="connsiteX7706" fmla="*/ 2209027 w 4297871"/>
              <a:gd name="connsiteY7706" fmla="*/ 1367277 h 2774678"/>
              <a:gd name="connsiteX7707" fmla="*/ 2208984 w 4297871"/>
              <a:gd name="connsiteY7707" fmla="*/ 1362503 h 2774678"/>
              <a:gd name="connsiteX7708" fmla="*/ 2213118 w 4297871"/>
              <a:gd name="connsiteY7708" fmla="*/ 1360755 h 2774678"/>
              <a:gd name="connsiteX7709" fmla="*/ 2214269 w 4297871"/>
              <a:gd name="connsiteY7709" fmla="*/ 1353807 h 2774678"/>
              <a:gd name="connsiteX7710" fmla="*/ 2219469 w 4297871"/>
              <a:gd name="connsiteY7710" fmla="*/ 1343151 h 2774678"/>
              <a:gd name="connsiteX7711" fmla="*/ 2220292 w 4297871"/>
              <a:gd name="connsiteY7711" fmla="*/ 1343239 h 2774678"/>
              <a:gd name="connsiteX7712" fmla="*/ 2221433 w 4297871"/>
              <a:gd name="connsiteY7712" fmla="*/ 1343363 h 2774678"/>
              <a:gd name="connsiteX7713" fmla="*/ 2223735 w 4297871"/>
              <a:gd name="connsiteY7713" fmla="*/ 1349202 h 2774678"/>
              <a:gd name="connsiteX7714" fmla="*/ 2223755 w 4297871"/>
              <a:gd name="connsiteY7714" fmla="*/ 1349214 h 2774678"/>
              <a:gd name="connsiteX7715" fmla="*/ 2223747 w 4297871"/>
              <a:gd name="connsiteY7715" fmla="*/ 1349217 h 2774678"/>
              <a:gd name="connsiteX7716" fmla="*/ 2223648 w 4297871"/>
              <a:gd name="connsiteY7716" fmla="*/ 1349162 h 2774678"/>
              <a:gd name="connsiteX7717" fmla="*/ 2214142 w 4297871"/>
              <a:gd name="connsiteY7717" fmla="*/ 1353765 h 2774678"/>
              <a:gd name="connsiteX7718" fmla="*/ 2212993 w 4297871"/>
              <a:gd name="connsiteY7718" fmla="*/ 1360713 h 2774678"/>
              <a:gd name="connsiteX7719" fmla="*/ 2208858 w 4297871"/>
              <a:gd name="connsiteY7719" fmla="*/ 1362462 h 2774678"/>
              <a:gd name="connsiteX7720" fmla="*/ 2208900 w 4297871"/>
              <a:gd name="connsiteY7720" fmla="*/ 1367235 h 2774678"/>
              <a:gd name="connsiteX7721" fmla="*/ 2204284 w 4297871"/>
              <a:gd name="connsiteY7721" fmla="*/ 1366900 h 2774678"/>
              <a:gd name="connsiteX7722" fmla="*/ 2200289 w 4297871"/>
              <a:gd name="connsiteY7722" fmla="*/ 1364166 h 2774678"/>
              <a:gd name="connsiteX7723" fmla="*/ 2200266 w 4297871"/>
              <a:gd name="connsiteY7723" fmla="*/ 1364195 h 2774678"/>
              <a:gd name="connsiteX7724" fmla="*/ 2200161 w 4297871"/>
              <a:gd name="connsiteY7724" fmla="*/ 1364124 h 2774678"/>
              <a:gd name="connsiteX7725" fmla="*/ 2197988 w 4297871"/>
              <a:gd name="connsiteY7725" fmla="*/ 1366980 h 2774678"/>
              <a:gd name="connsiteX7726" fmla="*/ 2189852 w 4297871"/>
              <a:gd name="connsiteY7726" fmla="*/ 1366395 h 2774678"/>
              <a:gd name="connsiteX7727" fmla="*/ 2192445 w 4297871"/>
              <a:gd name="connsiteY7727" fmla="*/ 1364890 h 2774678"/>
              <a:gd name="connsiteX7728" fmla="*/ 2189589 w 4297871"/>
              <a:gd name="connsiteY7728" fmla="*/ 1357601 h 2774678"/>
              <a:gd name="connsiteX7729" fmla="*/ 2190812 w 4297871"/>
              <a:gd name="connsiteY7729" fmla="*/ 1349209 h 2774678"/>
              <a:gd name="connsiteX7730" fmla="*/ 2190826 w 4297871"/>
              <a:gd name="connsiteY7730" fmla="*/ 1349121 h 2774678"/>
              <a:gd name="connsiteX7731" fmla="*/ 2190825 w 4297871"/>
              <a:gd name="connsiteY7731" fmla="*/ 1349121 h 2774678"/>
              <a:gd name="connsiteX7732" fmla="*/ 2190826 w 4297871"/>
              <a:gd name="connsiteY7732" fmla="*/ 1349118 h 2774678"/>
              <a:gd name="connsiteX7733" fmla="*/ 2200714 w 4297871"/>
              <a:gd name="connsiteY7733" fmla="*/ 1350440 h 2774678"/>
              <a:gd name="connsiteX7734" fmla="*/ 2206724 w 4297871"/>
              <a:gd name="connsiteY7734" fmla="*/ 1346519 h 2774678"/>
              <a:gd name="connsiteX7735" fmla="*/ 2217168 w 4297871"/>
              <a:gd name="connsiteY7735" fmla="*/ 1346092 h 2774678"/>
              <a:gd name="connsiteX7736" fmla="*/ 1260740 w 4297871"/>
              <a:gd name="connsiteY7736" fmla="*/ 1339924 h 2774678"/>
              <a:gd name="connsiteX7737" fmla="*/ 1264917 w 4297871"/>
              <a:gd name="connsiteY7737" fmla="*/ 1348364 h 2774678"/>
              <a:gd name="connsiteX7738" fmla="*/ 1273612 w 4297871"/>
              <a:gd name="connsiteY7738" fmla="*/ 1350666 h 2774678"/>
              <a:gd name="connsiteX7739" fmla="*/ 1284696 w 4297871"/>
              <a:gd name="connsiteY7739" fmla="*/ 1350197 h 2774678"/>
              <a:gd name="connsiteX7740" fmla="*/ 1278813 w 4297871"/>
              <a:gd name="connsiteY7740" fmla="*/ 1357272 h 2774678"/>
              <a:gd name="connsiteX7741" fmla="*/ 1274379 w 4297871"/>
              <a:gd name="connsiteY7741" fmla="*/ 1358381 h 2774678"/>
              <a:gd name="connsiteX7742" fmla="*/ 1259205 w 4297871"/>
              <a:gd name="connsiteY7742" fmla="*/ 1351092 h 2774678"/>
              <a:gd name="connsiteX7743" fmla="*/ 1256221 w 4297871"/>
              <a:gd name="connsiteY7743" fmla="*/ 1345295 h 2774678"/>
              <a:gd name="connsiteX7744" fmla="*/ 2171052 w 4297871"/>
              <a:gd name="connsiteY7744" fmla="*/ 1338603 h 2774678"/>
              <a:gd name="connsiteX7745" fmla="*/ 2173660 w 4297871"/>
              <a:gd name="connsiteY7745" fmla="*/ 1344481 h 2774678"/>
              <a:gd name="connsiteX7746" fmla="*/ 2173733 w 4297871"/>
              <a:gd name="connsiteY7746" fmla="*/ 1344646 h 2774678"/>
              <a:gd name="connsiteX7747" fmla="*/ 2190825 w 4297871"/>
              <a:gd name="connsiteY7747" fmla="*/ 1349121 h 2774678"/>
              <a:gd name="connsiteX7748" fmla="*/ 2190812 w 4297871"/>
              <a:gd name="connsiteY7748" fmla="*/ 1349209 h 2774678"/>
              <a:gd name="connsiteX7749" fmla="*/ 2189546 w 4297871"/>
              <a:gd name="connsiteY7749" fmla="*/ 1357604 h 2774678"/>
              <a:gd name="connsiteX7750" fmla="*/ 2192402 w 4297871"/>
              <a:gd name="connsiteY7750" fmla="*/ 1364892 h 2774678"/>
              <a:gd name="connsiteX7751" fmla="*/ 2182897 w 4297871"/>
              <a:gd name="connsiteY7751" fmla="*/ 1362420 h 2774678"/>
              <a:gd name="connsiteX7752" fmla="*/ 2173179 w 4297871"/>
              <a:gd name="connsiteY7752" fmla="*/ 1368474 h 2774678"/>
              <a:gd name="connsiteX7753" fmla="*/ 2173818 w 4297871"/>
              <a:gd name="connsiteY7753" fmla="*/ 1376871 h 2774678"/>
              <a:gd name="connsiteX7754" fmla="*/ 2172369 w 4297871"/>
              <a:gd name="connsiteY7754" fmla="*/ 1381644 h 2774678"/>
              <a:gd name="connsiteX7755" fmla="*/ 2176290 w 4297871"/>
              <a:gd name="connsiteY7755" fmla="*/ 1390127 h 2774678"/>
              <a:gd name="connsiteX7756" fmla="*/ 2187500 w 4297871"/>
              <a:gd name="connsiteY7756" fmla="*/ 1398438 h 2774678"/>
              <a:gd name="connsiteX7757" fmla="*/ 2193511 w 4297871"/>
              <a:gd name="connsiteY7757" fmla="*/ 1411950 h 2774678"/>
              <a:gd name="connsiteX7758" fmla="*/ 2206810 w 4297871"/>
              <a:gd name="connsiteY7758" fmla="*/ 1424951 h 2774678"/>
              <a:gd name="connsiteX7759" fmla="*/ 2216187 w 4297871"/>
              <a:gd name="connsiteY7759" fmla="*/ 1424865 h 2774678"/>
              <a:gd name="connsiteX7760" fmla="*/ 2219086 w 4297871"/>
              <a:gd name="connsiteY7760" fmla="*/ 1428404 h 2774678"/>
              <a:gd name="connsiteX7761" fmla="*/ 2215719 w 4297871"/>
              <a:gd name="connsiteY7761" fmla="*/ 1431558 h 2774678"/>
              <a:gd name="connsiteX7762" fmla="*/ 2226417 w 4297871"/>
              <a:gd name="connsiteY7762" fmla="*/ 1437312 h 2774678"/>
              <a:gd name="connsiteX7763" fmla="*/ 2235198 w 4297871"/>
              <a:gd name="connsiteY7763" fmla="*/ 1442086 h 2774678"/>
              <a:gd name="connsiteX7764" fmla="*/ 2245428 w 4297871"/>
              <a:gd name="connsiteY7764" fmla="*/ 1450270 h 2774678"/>
              <a:gd name="connsiteX7765" fmla="*/ 2246664 w 4297871"/>
              <a:gd name="connsiteY7765" fmla="*/ 1453169 h 2774678"/>
              <a:gd name="connsiteX7766" fmla="*/ 2244447 w 4297871"/>
              <a:gd name="connsiteY7766" fmla="*/ 1458753 h 2774678"/>
              <a:gd name="connsiteX7767" fmla="*/ 2237798 w 4297871"/>
              <a:gd name="connsiteY7767" fmla="*/ 1451507 h 2774678"/>
              <a:gd name="connsiteX7768" fmla="*/ 2227398 w 4297871"/>
              <a:gd name="connsiteY7768" fmla="*/ 1448949 h 2774678"/>
              <a:gd name="connsiteX7769" fmla="*/ 2222368 w 4297871"/>
              <a:gd name="connsiteY7769" fmla="*/ 1459008 h 2774678"/>
              <a:gd name="connsiteX7770" fmla="*/ 2231020 w 4297871"/>
              <a:gd name="connsiteY7770" fmla="*/ 1464720 h 2774678"/>
              <a:gd name="connsiteX7771" fmla="*/ 2229614 w 4297871"/>
              <a:gd name="connsiteY7771" fmla="*/ 1472734 h 2774678"/>
              <a:gd name="connsiteX7772" fmla="*/ 2224627 w 4297871"/>
              <a:gd name="connsiteY7772" fmla="*/ 1473629 h 2774678"/>
              <a:gd name="connsiteX7773" fmla="*/ 2218233 w 4297871"/>
              <a:gd name="connsiteY7773" fmla="*/ 1486672 h 2774678"/>
              <a:gd name="connsiteX7774" fmla="*/ 2213245 w 4297871"/>
              <a:gd name="connsiteY7774" fmla="*/ 1487823 h 2774678"/>
              <a:gd name="connsiteX7775" fmla="*/ 2213289 w 4297871"/>
              <a:gd name="connsiteY7775" fmla="*/ 1483219 h 2774678"/>
              <a:gd name="connsiteX7776" fmla="*/ 2215719 w 4297871"/>
              <a:gd name="connsiteY7776" fmla="*/ 1475078 h 2774678"/>
              <a:gd name="connsiteX7777" fmla="*/ 2218319 w 4297871"/>
              <a:gd name="connsiteY7777" fmla="*/ 1471796 h 2774678"/>
              <a:gd name="connsiteX7778" fmla="*/ 2213672 w 4297871"/>
              <a:gd name="connsiteY7778" fmla="*/ 1462887 h 2774678"/>
              <a:gd name="connsiteX7779" fmla="*/ 2210050 w 4297871"/>
              <a:gd name="connsiteY7779" fmla="*/ 1455087 h 2774678"/>
              <a:gd name="connsiteX7780" fmla="*/ 2205105 w 4297871"/>
              <a:gd name="connsiteY7780" fmla="*/ 1453169 h 2774678"/>
              <a:gd name="connsiteX7781" fmla="*/ 2201567 w 4297871"/>
              <a:gd name="connsiteY7781" fmla="*/ 1446434 h 2774678"/>
              <a:gd name="connsiteX7782" fmla="*/ 2193894 w 4297871"/>
              <a:gd name="connsiteY7782" fmla="*/ 1443579 h 2774678"/>
              <a:gd name="connsiteX7783" fmla="*/ 2188736 w 4297871"/>
              <a:gd name="connsiteY7783" fmla="*/ 1437227 h 2774678"/>
              <a:gd name="connsiteX7784" fmla="*/ 2179870 w 4297871"/>
              <a:gd name="connsiteY7784" fmla="*/ 1436205 h 2774678"/>
              <a:gd name="connsiteX7785" fmla="*/ 2170536 w 4297871"/>
              <a:gd name="connsiteY7785" fmla="*/ 1429043 h 2774678"/>
              <a:gd name="connsiteX7786" fmla="*/ 2159581 w 4297871"/>
              <a:gd name="connsiteY7786" fmla="*/ 1418600 h 2774678"/>
              <a:gd name="connsiteX7787" fmla="*/ 2151440 w 4297871"/>
              <a:gd name="connsiteY7787" fmla="*/ 1409265 h 2774678"/>
              <a:gd name="connsiteX7788" fmla="*/ 2147688 w 4297871"/>
              <a:gd name="connsiteY7788" fmla="*/ 1393068 h 2774678"/>
              <a:gd name="connsiteX7789" fmla="*/ 2141764 w 4297871"/>
              <a:gd name="connsiteY7789" fmla="*/ 1391150 h 2774678"/>
              <a:gd name="connsiteX7790" fmla="*/ 2132045 w 4297871"/>
              <a:gd name="connsiteY7790" fmla="*/ 1385651 h 2774678"/>
              <a:gd name="connsiteX7791" fmla="*/ 2126548 w 4297871"/>
              <a:gd name="connsiteY7791" fmla="*/ 1387910 h 2774678"/>
              <a:gd name="connsiteX7792" fmla="*/ 2119642 w 4297871"/>
              <a:gd name="connsiteY7792" fmla="*/ 1395582 h 2774678"/>
              <a:gd name="connsiteX7793" fmla="*/ 2114654 w 4297871"/>
              <a:gd name="connsiteY7793" fmla="*/ 1396776 h 2774678"/>
              <a:gd name="connsiteX7794" fmla="*/ 2116018 w 4297871"/>
              <a:gd name="connsiteY7794" fmla="*/ 1389615 h 2774678"/>
              <a:gd name="connsiteX7795" fmla="*/ 2115989 w 4297871"/>
              <a:gd name="connsiteY7795" fmla="*/ 1389605 h 2774678"/>
              <a:gd name="connsiteX7796" fmla="*/ 2116013 w 4297871"/>
              <a:gd name="connsiteY7796" fmla="*/ 1389484 h 2774678"/>
              <a:gd name="connsiteX7797" fmla="*/ 2111506 w 4297871"/>
              <a:gd name="connsiteY7797" fmla="*/ 1388031 h 2774678"/>
              <a:gd name="connsiteX7798" fmla="*/ 2109582 w 4297871"/>
              <a:gd name="connsiteY7798" fmla="*/ 1387356 h 2774678"/>
              <a:gd name="connsiteX7799" fmla="*/ 2106513 w 4297871"/>
              <a:gd name="connsiteY7799" fmla="*/ 1374398 h 2774678"/>
              <a:gd name="connsiteX7800" fmla="*/ 2110648 w 4297871"/>
              <a:gd name="connsiteY7800" fmla="*/ 1369240 h 2774678"/>
              <a:gd name="connsiteX7801" fmla="*/ 2107109 w 4297871"/>
              <a:gd name="connsiteY7801" fmla="*/ 1362846 h 2774678"/>
              <a:gd name="connsiteX7802" fmla="*/ 2107620 w 4297871"/>
              <a:gd name="connsiteY7802" fmla="*/ 1358030 h 2774678"/>
              <a:gd name="connsiteX7803" fmla="*/ 2112779 w 4297871"/>
              <a:gd name="connsiteY7803" fmla="*/ 1361696 h 2774678"/>
              <a:gd name="connsiteX7804" fmla="*/ 2118534 w 4297871"/>
              <a:gd name="connsiteY7804" fmla="*/ 1360886 h 2774678"/>
              <a:gd name="connsiteX7805" fmla="*/ 2125218 w 4297871"/>
              <a:gd name="connsiteY7805" fmla="*/ 1355094 h 2774678"/>
              <a:gd name="connsiteX7806" fmla="*/ 2127268 w 4297871"/>
              <a:gd name="connsiteY7806" fmla="*/ 1357771 h 2774678"/>
              <a:gd name="connsiteX7807" fmla="*/ 2127278 w 4297871"/>
              <a:gd name="connsiteY7807" fmla="*/ 1357770 h 2774678"/>
              <a:gd name="connsiteX7808" fmla="*/ 2127313 w 4297871"/>
              <a:gd name="connsiteY7808" fmla="*/ 1357817 h 2774678"/>
              <a:gd name="connsiteX7809" fmla="*/ 2132982 w 4297871"/>
              <a:gd name="connsiteY7809" fmla="*/ 1357263 h 2774678"/>
              <a:gd name="connsiteX7810" fmla="*/ 2135583 w 4297871"/>
              <a:gd name="connsiteY7810" fmla="*/ 1350315 h 2774678"/>
              <a:gd name="connsiteX7811" fmla="*/ 2144449 w 4297871"/>
              <a:gd name="connsiteY7811" fmla="*/ 1352489 h 2774678"/>
              <a:gd name="connsiteX7812" fmla="*/ 2149692 w 4297871"/>
              <a:gd name="connsiteY7812" fmla="*/ 1349590 h 2774678"/>
              <a:gd name="connsiteX7813" fmla="*/ 2150628 w 4297871"/>
              <a:gd name="connsiteY7813" fmla="*/ 1342482 h 2774678"/>
              <a:gd name="connsiteX7814" fmla="*/ 2157833 w 4297871"/>
              <a:gd name="connsiteY7814" fmla="*/ 1344940 h 2774678"/>
              <a:gd name="connsiteX7815" fmla="*/ 2157838 w 4297871"/>
              <a:gd name="connsiteY7815" fmla="*/ 1344931 h 2774678"/>
              <a:gd name="connsiteX7816" fmla="*/ 2157876 w 4297871"/>
              <a:gd name="connsiteY7816" fmla="*/ 1344944 h 2774678"/>
              <a:gd name="connsiteX7817" fmla="*/ 2159283 w 4297871"/>
              <a:gd name="connsiteY7817" fmla="*/ 1341619 h 2774678"/>
              <a:gd name="connsiteX7818" fmla="*/ 2127695 w 4297871"/>
              <a:gd name="connsiteY7818" fmla="*/ 1325887 h 2774678"/>
              <a:gd name="connsiteX7819" fmla="*/ 2140482 w 4297871"/>
              <a:gd name="connsiteY7819" fmla="*/ 1331343 h 2774678"/>
              <a:gd name="connsiteX7820" fmla="*/ 2140487 w 4297871"/>
              <a:gd name="connsiteY7820" fmla="*/ 1331373 h 2774678"/>
              <a:gd name="connsiteX7821" fmla="*/ 2140442 w 4297871"/>
              <a:gd name="connsiteY7821" fmla="*/ 1331385 h 2774678"/>
              <a:gd name="connsiteX7822" fmla="*/ 2140912 w 4297871"/>
              <a:gd name="connsiteY7822" fmla="*/ 1334497 h 2774678"/>
              <a:gd name="connsiteX7823" fmla="*/ 2139078 w 4297871"/>
              <a:gd name="connsiteY7823" fmla="*/ 1338802 h 2774678"/>
              <a:gd name="connsiteX7824" fmla="*/ 2144491 w 4297871"/>
              <a:gd name="connsiteY7824" fmla="*/ 1341999 h 2774678"/>
              <a:gd name="connsiteX7825" fmla="*/ 2150587 w 4297871"/>
              <a:gd name="connsiteY7825" fmla="*/ 1342468 h 2774678"/>
              <a:gd name="connsiteX7826" fmla="*/ 2150620 w 4297871"/>
              <a:gd name="connsiteY7826" fmla="*/ 1342479 h 2774678"/>
              <a:gd name="connsiteX7827" fmla="*/ 2149690 w 4297871"/>
              <a:gd name="connsiteY7827" fmla="*/ 1349544 h 2774678"/>
              <a:gd name="connsiteX7828" fmla="*/ 2144404 w 4297871"/>
              <a:gd name="connsiteY7828" fmla="*/ 1352443 h 2774678"/>
              <a:gd name="connsiteX7829" fmla="*/ 2135538 w 4297871"/>
              <a:gd name="connsiteY7829" fmla="*/ 1350269 h 2774678"/>
              <a:gd name="connsiteX7830" fmla="*/ 2132938 w 4297871"/>
              <a:gd name="connsiteY7830" fmla="*/ 1357217 h 2774678"/>
              <a:gd name="connsiteX7831" fmla="*/ 2127278 w 4297871"/>
              <a:gd name="connsiteY7831" fmla="*/ 1357770 h 2774678"/>
              <a:gd name="connsiteX7832" fmla="*/ 2125225 w 4297871"/>
              <a:gd name="connsiteY7832" fmla="*/ 1355088 h 2774678"/>
              <a:gd name="connsiteX7833" fmla="*/ 2125218 w 4297871"/>
              <a:gd name="connsiteY7833" fmla="*/ 1355094 h 2774678"/>
              <a:gd name="connsiteX7834" fmla="*/ 2125180 w 4297871"/>
              <a:gd name="connsiteY7834" fmla="*/ 1355043 h 2774678"/>
              <a:gd name="connsiteX7835" fmla="*/ 2118487 w 4297871"/>
              <a:gd name="connsiteY7835" fmla="*/ 1360840 h 2774678"/>
              <a:gd name="connsiteX7836" fmla="*/ 2112734 w 4297871"/>
              <a:gd name="connsiteY7836" fmla="*/ 1361649 h 2774678"/>
              <a:gd name="connsiteX7837" fmla="*/ 2107575 w 4297871"/>
              <a:gd name="connsiteY7837" fmla="*/ 1357984 h 2774678"/>
              <a:gd name="connsiteX7838" fmla="*/ 2103484 w 4297871"/>
              <a:gd name="connsiteY7838" fmla="*/ 1350439 h 2774678"/>
              <a:gd name="connsiteX7839" fmla="*/ 2097772 w 4297871"/>
              <a:gd name="connsiteY7839" fmla="*/ 1353125 h 2774678"/>
              <a:gd name="connsiteX7840" fmla="*/ 2097941 w 4297871"/>
              <a:gd name="connsiteY7840" fmla="*/ 1345366 h 2774678"/>
              <a:gd name="connsiteX7841" fmla="*/ 2106678 w 4297871"/>
              <a:gd name="connsiteY7841" fmla="*/ 1335564 h 2774678"/>
              <a:gd name="connsiteX7842" fmla="*/ 2106670 w 4297871"/>
              <a:gd name="connsiteY7842" fmla="*/ 1335489 h 2774678"/>
              <a:gd name="connsiteX7843" fmla="*/ 2106680 w 4297871"/>
              <a:gd name="connsiteY7843" fmla="*/ 1335478 h 2774678"/>
              <a:gd name="connsiteX7844" fmla="*/ 2106305 w 4297871"/>
              <a:gd name="connsiteY7844" fmla="*/ 1331091 h 2774678"/>
              <a:gd name="connsiteX7845" fmla="*/ 2111750 w 4297871"/>
              <a:gd name="connsiteY7845" fmla="*/ 1332708 h 2774678"/>
              <a:gd name="connsiteX7846" fmla="*/ 2115031 w 4297871"/>
              <a:gd name="connsiteY7846" fmla="*/ 1329681 h 2774678"/>
              <a:gd name="connsiteX7847" fmla="*/ 2115042 w 4297871"/>
              <a:gd name="connsiteY7847" fmla="*/ 1329596 h 2774678"/>
              <a:gd name="connsiteX7848" fmla="*/ 2125223 w 4297871"/>
              <a:gd name="connsiteY7848" fmla="*/ 1329723 h 2774678"/>
              <a:gd name="connsiteX7849" fmla="*/ 2338954 w 4297871"/>
              <a:gd name="connsiteY7849" fmla="*/ 1319025 h 2774678"/>
              <a:gd name="connsiteX7850" fmla="*/ 2343984 w 4297871"/>
              <a:gd name="connsiteY7850" fmla="*/ 1319025 h 2774678"/>
              <a:gd name="connsiteX7851" fmla="*/ 2345857 w 4297871"/>
              <a:gd name="connsiteY7851" fmla="*/ 1319929 h 2774678"/>
              <a:gd name="connsiteX7852" fmla="*/ 2347523 w 4297871"/>
              <a:gd name="connsiteY7852" fmla="*/ 1320773 h 2774678"/>
              <a:gd name="connsiteX7853" fmla="*/ 2351231 w 4297871"/>
              <a:gd name="connsiteY7853" fmla="*/ 1326058 h 2774678"/>
              <a:gd name="connsiteX7854" fmla="*/ 2355025 w 4297871"/>
              <a:gd name="connsiteY7854" fmla="*/ 1333518 h 2774678"/>
              <a:gd name="connsiteX7855" fmla="*/ 2361931 w 4297871"/>
              <a:gd name="connsiteY7855" fmla="*/ 1343918 h 2774678"/>
              <a:gd name="connsiteX7856" fmla="*/ 2362315 w 4297871"/>
              <a:gd name="connsiteY7856" fmla="*/ 1351505 h 2774678"/>
              <a:gd name="connsiteX7857" fmla="*/ 2361079 w 4297871"/>
              <a:gd name="connsiteY7857" fmla="*/ 1358837 h 2774678"/>
              <a:gd name="connsiteX7858" fmla="*/ 2363173 w 4297871"/>
              <a:gd name="connsiteY7858" fmla="*/ 1366505 h 2774678"/>
              <a:gd name="connsiteX7859" fmla="*/ 2363168 w 4297871"/>
              <a:gd name="connsiteY7859" fmla="*/ 1366508 h 2774678"/>
              <a:gd name="connsiteX7860" fmla="*/ 2363176 w 4297871"/>
              <a:gd name="connsiteY7860" fmla="*/ 1366512 h 2774678"/>
              <a:gd name="connsiteX7861" fmla="*/ 2363208 w 4297871"/>
              <a:gd name="connsiteY7861" fmla="*/ 1366637 h 2774678"/>
              <a:gd name="connsiteX7862" fmla="*/ 2363280 w 4297871"/>
              <a:gd name="connsiteY7862" fmla="*/ 1366594 h 2774678"/>
              <a:gd name="connsiteX7863" fmla="*/ 2363292 w 4297871"/>
              <a:gd name="connsiteY7863" fmla="*/ 1366638 h 2774678"/>
              <a:gd name="connsiteX7864" fmla="*/ 2368620 w 4297871"/>
              <a:gd name="connsiteY7864" fmla="*/ 1369749 h 2774678"/>
              <a:gd name="connsiteX7865" fmla="*/ 2374248 w 4297871"/>
              <a:gd name="connsiteY7865" fmla="*/ 1367021 h 2774678"/>
              <a:gd name="connsiteX7866" fmla="*/ 2379661 w 4297871"/>
              <a:gd name="connsiteY7866" fmla="*/ 1369920 h 2774678"/>
              <a:gd name="connsiteX7867" fmla="*/ 2379960 w 4297871"/>
              <a:gd name="connsiteY7867" fmla="*/ 1374267 h 2774678"/>
              <a:gd name="connsiteX7868" fmla="*/ 2374162 w 4297871"/>
              <a:gd name="connsiteY7868" fmla="*/ 1377891 h 2774678"/>
              <a:gd name="connsiteX7869" fmla="*/ 2370538 w 4297871"/>
              <a:gd name="connsiteY7869" fmla="*/ 1376313 h 2774678"/>
              <a:gd name="connsiteX7870" fmla="*/ 2367214 w 4297871"/>
              <a:gd name="connsiteY7870" fmla="*/ 1396390 h 2774678"/>
              <a:gd name="connsiteX7871" fmla="*/ 2360181 w 4297871"/>
              <a:gd name="connsiteY7871" fmla="*/ 1394643 h 2774678"/>
              <a:gd name="connsiteX7872" fmla="*/ 2351485 w 4297871"/>
              <a:gd name="connsiteY7872" fmla="*/ 1388632 h 2774678"/>
              <a:gd name="connsiteX7873" fmla="*/ 2337420 w 4297871"/>
              <a:gd name="connsiteY7873" fmla="*/ 1392468 h 2774678"/>
              <a:gd name="connsiteX7874" fmla="*/ 2331494 w 4297871"/>
              <a:gd name="connsiteY7874" fmla="*/ 1396689 h 2774678"/>
              <a:gd name="connsiteX7875" fmla="*/ 2313933 w 4297871"/>
              <a:gd name="connsiteY7875" fmla="*/ 1395836 h 2774678"/>
              <a:gd name="connsiteX7876" fmla="*/ 2304726 w 4297871"/>
              <a:gd name="connsiteY7876" fmla="*/ 1393278 h 2774678"/>
              <a:gd name="connsiteX7877" fmla="*/ 2300079 w 4297871"/>
              <a:gd name="connsiteY7877" fmla="*/ 1394472 h 2774678"/>
              <a:gd name="connsiteX7878" fmla="*/ 2296628 w 4297871"/>
              <a:gd name="connsiteY7878" fmla="*/ 1387652 h 2774678"/>
              <a:gd name="connsiteX7879" fmla="*/ 2294453 w 4297871"/>
              <a:gd name="connsiteY7879" fmla="*/ 1384753 h 2774678"/>
              <a:gd name="connsiteX7880" fmla="*/ 2297224 w 4297871"/>
              <a:gd name="connsiteY7880" fmla="*/ 1381940 h 2774678"/>
              <a:gd name="connsiteX7881" fmla="*/ 2294283 w 4297871"/>
              <a:gd name="connsiteY7881" fmla="*/ 1379851 h 2774678"/>
              <a:gd name="connsiteX7882" fmla="*/ 2294264 w 4297871"/>
              <a:gd name="connsiteY7882" fmla="*/ 1379871 h 2774678"/>
              <a:gd name="connsiteX7883" fmla="*/ 2294238 w 4297871"/>
              <a:gd name="connsiteY7883" fmla="*/ 1379853 h 2774678"/>
              <a:gd name="connsiteX7884" fmla="*/ 2290507 w 4297871"/>
              <a:gd name="connsiteY7884" fmla="*/ 1383585 h 2774678"/>
              <a:gd name="connsiteX7885" fmla="*/ 2283585 w 4297871"/>
              <a:gd name="connsiteY7885" fmla="*/ 1378743 h 2774678"/>
              <a:gd name="connsiteX7886" fmla="*/ 2282646 w 4297871"/>
              <a:gd name="connsiteY7886" fmla="*/ 1371795 h 2774678"/>
              <a:gd name="connsiteX7887" fmla="*/ 2275357 w 4297871"/>
              <a:gd name="connsiteY7887" fmla="*/ 1367831 h 2774678"/>
              <a:gd name="connsiteX7888" fmla="*/ 2274037 w 4297871"/>
              <a:gd name="connsiteY7888" fmla="*/ 1362418 h 2774678"/>
              <a:gd name="connsiteX7889" fmla="*/ 2267556 w 4297871"/>
              <a:gd name="connsiteY7889" fmla="*/ 1355683 h 2774678"/>
              <a:gd name="connsiteX7890" fmla="*/ 2277148 w 4297871"/>
              <a:gd name="connsiteY7890" fmla="*/ 1352443 h 2774678"/>
              <a:gd name="connsiteX7891" fmla="*/ 2284394 w 4297871"/>
              <a:gd name="connsiteY7891" fmla="*/ 1340679 h 2774678"/>
              <a:gd name="connsiteX7892" fmla="*/ 2290063 w 4297871"/>
              <a:gd name="connsiteY7892" fmla="*/ 1328744 h 2774678"/>
              <a:gd name="connsiteX7893" fmla="*/ 2297267 w 4297871"/>
              <a:gd name="connsiteY7893" fmla="*/ 1325036 h 2774678"/>
              <a:gd name="connsiteX7894" fmla="*/ 2302423 w 4297871"/>
              <a:gd name="connsiteY7894" fmla="*/ 1321242 h 2774678"/>
              <a:gd name="connsiteX7895" fmla="*/ 2309798 w 4297871"/>
              <a:gd name="connsiteY7895" fmla="*/ 1323203 h 2774678"/>
              <a:gd name="connsiteX7896" fmla="*/ 2317471 w 4297871"/>
              <a:gd name="connsiteY7896" fmla="*/ 1323288 h 2774678"/>
              <a:gd name="connsiteX7897" fmla="*/ 2323012 w 4297871"/>
              <a:gd name="connsiteY7897" fmla="*/ 1327635 h 2774678"/>
              <a:gd name="connsiteX7898" fmla="*/ 2327104 w 4297871"/>
              <a:gd name="connsiteY7898" fmla="*/ 1324908 h 2774678"/>
              <a:gd name="connsiteX7899" fmla="*/ 2335927 w 4297871"/>
              <a:gd name="connsiteY7899" fmla="*/ 1323203 h 2774678"/>
              <a:gd name="connsiteX7900" fmla="*/ 2354770 w 4297871"/>
              <a:gd name="connsiteY7900" fmla="*/ 1314549 h 2774678"/>
              <a:gd name="connsiteX7901" fmla="*/ 2363593 w 4297871"/>
              <a:gd name="connsiteY7901" fmla="*/ 1320133 h 2774678"/>
              <a:gd name="connsiteX7902" fmla="*/ 2368495 w 4297871"/>
              <a:gd name="connsiteY7902" fmla="*/ 1320815 h 2774678"/>
              <a:gd name="connsiteX7903" fmla="*/ 2373856 w 4297871"/>
              <a:gd name="connsiteY7903" fmla="*/ 1325542 h 2774678"/>
              <a:gd name="connsiteX7904" fmla="*/ 2373015 w 4297871"/>
              <a:gd name="connsiteY7904" fmla="*/ 1331470 h 2774678"/>
              <a:gd name="connsiteX7905" fmla="*/ 2373069 w 4297871"/>
              <a:gd name="connsiteY7905" fmla="*/ 1331507 h 2774678"/>
              <a:gd name="connsiteX7906" fmla="*/ 2373055 w 4297871"/>
              <a:gd name="connsiteY7906" fmla="*/ 1331599 h 2774678"/>
              <a:gd name="connsiteX7907" fmla="*/ 2377389 w 4297871"/>
              <a:gd name="connsiteY7907" fmla="*/ 1334489 h 2774678"/>
              <a:gd name="connsiteX7908" fmla="*/ 2379067 w 4297871"/>
              <a:gd name="connsiteY7908" fmla="*/ 1341700 h 2774678"/>
              <a:gd name="connsiteX7909" fmla="*/ 2379082 w 4297871"/>
              <a:gd name="connsiteY7909" fmla="*/ 1341716 h 2774678"/>
              <a:gd name="connsiteX7910" fmla="*/ 2379109 w 4297871"/>
              <a:gd name="connsiteY7910" fmla="*/ 1341830 h 2774678"/>
              <a:gd name="connsiteX7911" fmla="*/ 2383224 w 4297871"/>
              <a:gd name="connsiteY7911" fmla="*/ 1346196 h 2774678"/>
              <a:gd name="connsiteX7912" fmla="*/ 2382392 w 4297871"/>
              <a:gd name="connsiteY7912" fmla="*/ 1348733 h 2774678"/>
              <a:gd name="connsiteX7913" fmla="*/ 2382459 w 4297871"/>
              <a:gd name="connsiteY7913" fmla="*/ 1348785 h 2774678"/>
              <a:gd name="connsiteX7914" fmla="*/ 2382432 w 4297871"/>
              <a:gd name="connsiteY7914" fmla="*/ 1348863 h 2774678"/>
              <a:gd name="connsiteX7915" fmla="*/ 2384526 w 4297871"/>
              <a:gd name="connsiteY7915" fmla="*/ 1350513 h 2774678"/>
              <a:gd name="connsiteX7916" fmla="*/ 2381455 w 4297871"/>
              <a:gd name="connsiteY7916" fmla="*/ 1351760 h 2774678"/>
              <a:gd name="connsiteX7917" fmla="*/ 2374421 w 4297871"/>
              <a:gd name="connsiteY7917" fmla="*/ 1351248 h 2774678"/>
              <a:gd name="connsiteX7918" fmla="*/ 2373227 w 4297871"/>
              <a:gd name="connsiteY7918" fmla="*/ 1348861 h 2774678"/>
              <a:gd name="connsiteX7919" fmla="*/ 2370713 w 4297871"/>
              <a:gd name="connsiteY7919" fmla="*/ 1350225 h 2774678"/>
              <a:gd name="connsiteX7920" fmla="*/ 2371564 w 4297871"/>
              <a:gd name="connsiteY7920" fmla="*/ 1353294 h 2774678"/>
              <a:gd name="connsiteX7921" fmla="*/ 2368283 w 4297871"/>
              <a:gd name="connsiteY7921" fmla="*/ 1358793 h 2774678"/>
              <a:gd name="connsiteX7922" fmla="*/ 2366194 w 4297871"/>
              <a:gd name="connsiteY7922" fmla="*/ 1364675 h 2774678"/>
              <a:gd name="connsiteX7923" fmla="*/ 2363244 w 4297871"/>
              <a:gd name="connsiteY7923" fmla="*/ 1366461 h 2774678"/>
              <a:gd name="connsiteX7924" fmla="*/ 2361161 w 4297871"/>
              <a:gd name="connsiteY7924" fmla="*/ 1358838 h 2774678"/>
              <a:gd name="connsiteX7925" fmla="*/ 2362397 w 4297871"/>
              <a:gd name="connsiteY7925" fmla="*/ 1351506 h 2774678"/>
              <a:gd name="connsiteX7926" fmla="*/ 2362014 w 4297871"/>
              <a:gd name="connsiteY7926" fmla="*/ 1343919 h 2774678"/>
              <a:gd name="connsiteX7927" fmla="*/ 2355108 w 4297871"/>
              <a:gd name="connsiteY7927" fmla="*/ 1333518 h 2774678"/>
              <a:gd name="connsiteX7928" fmla="*/ 2351315 w 4297871"/>
              <a:gd name="connsiteY7928" fmla="*/ 1326059 h 2774678"/>
              <a:gd name="connsiteX7929" fmla="*/ 2347606 w 4297871"/>
              <a:gd name="connsiteY7929" fmla="*/ 1320773 h 2774678"/>
              <a:gd name="connsiteX7930" fmla="*/ 2345857 w 4297871"/>
              <a:gd name="connsiteY7930" fmla="*/ 1319929 h 2774678"/>
              <a:gd name="connsiteX7931" fmla="*/ 2343985 w 4297871"/>
              <a:gd name="connsiteY7931" fmla="*/ 1318982 h 2774678"/>
              <a:gd name="connsiteX7932" fmla="*/ 2346841 w 4297871"/>
              <a:gd name="connsiteY7932" fmla="*/ 1316340 h 2774678"/>
              <a:gd name="connsiteX7933" fmla="*/ 2274417 w 4297871"/>
              <a:gd name="connsiteY7933" fmla="*/ 1311778 h 2774678"/>
              <a:gd name="connsiteX7934" fmla="*/ 2287204 w 4297871"/>
              <a:gd name="connsiteY7934" fmla="*/ 1317234 h 2774678"/>
              <a:gd name="connsiteX7935" fmla="*/ 2289760 w 4297871"/>
              <a:gd name="connsiteY7935" fmla="*/ 1315401 h 2774678"/>
              <a:gd name="connsiteX7936" fmla="*/ 2296405 w 4297871"/>
              <a:gd name="connsiteY7936" fmla="*/ 1320256 h 2774678"/>
              <a:gd name="connsiteX7937" fmla="*/ 2297227 w 4297871"/>
              <a:gd name="connsiteY7937" fmla="*/ 1324863 h 2774678"/>
              <a:gd name="connsiteX7938" fmla="*/ 2297233 w 4297871"/>
              <a:gd name="connsiteY7938" fmla="*/ 1324860 h 2774678"/>
              <a:gd name="connsiteX7939" fmla="*/ 2297263 w 4297871"/>
              <a:gd name="connsiteY7939" fmla="*/ 1325034 h 2774678"/>
              <a:gd name="connsiteX7940" fmla="*/ 2289974 w 4297871"/>
              <a:gd name="connsiteY7940" fmla="*/ 1328742 h 2774678"/>
              <a:gd name="connsiteX7941" fmla="*/ 2284305 w 4297871"/>
              <a:gd name="connsiteY7941" fmla="*/ 1340678 h 2774678"/>
              <a:gd name="connsiteX7942" fmla="*/ 2277059 w 4297871"/>
              <a:gd name="connsiteY7942" fmla="*/ 1352442 h 2774678"/>
              <a:gd name="connsiteX7943" fmla="*/ 2267472 w 4297871"/>
              <a:gd name="connsiteY7943" fmla="*/ 1355681 h 2774678"/>
              <a:gd name="connsiteX7944" fmla="*/ 2260053 w 4297871"/>
              <a:gd name="connsiteY7944" fmla="*/ 1354917 h 2774678"/>
              <a:gd name="connsiteX7945" fmla="*/ 2260049 w 4297871"/>
              <a:gd name="connsiteY7945" fmla="*/ 1354919 h 2774678"/>
              <a:gd name="connsiteX7946" fmla="*/ 2260008 w 4297871"/>
              <a:gd name="connsiteY7946" fmla="*/ 1354914 h 2774678"/>
              <a:gd name="connsiteX7947" fmla="*/ 2250844 w 4297871"/>
              <a:gd name="connsiteY7947" fmla="*/ 1359432 h 2774678"/>
              <a:gd name="connsiteX7948" fmla="*/ 2249874 w 4297871"/>
              <a:gd name="connsiteY7948" fmla="*/ 1359987 h 2774678"/>
              <a:gd name="connsiteX7949" fmla="*/ 2246282 w 4297871"/>
              <a:gd name="connsiteY7949" fmla="*/ 1361950 h 2774678"/>
              <a:gd name="connsiteX7950" fmla="*/ 2236457 w 4297871"/>
              <a:gd name="connsiteY7950" fmla="*/ 1358688 h 2774678"/>
              <a:gd name="connsiteX7951" fmla="*/ 2227529 w 4297871"/>
              <a:gd name="connsiteY7951" fmla="*/ 1351334 h 2774678"/>
              <a:gd name="connsiteX7952" fmla="*/ 2223755 w 4297871"/>
              <a:gd name="connsiteY7952" fmla="*/ 1349214 h 2774678"/>
              <a:gd name="connsiteX7953" fmla="*/ 2223775 w 4297871"/>
              <a:gd name="connsiteY7953" fmla="*/ 1349204 h 2774678"/>
              <a:gd name="connsiteX7954" fmla="*/ 2221473 w 4297871"/>
              <a:gd name="connsiteY7954" fmla="*/ 1343364 h 2774678"/>
              <a:gd name="connsiteX7955" fmla="*/ 2220292 w 4297871"/>
              <a:gd name="connsiteY7955" fmla="*/ 1343239 h 2774678"/>
              <a:gd name="connsiteX7956" fmla="*/ 2219473 w 4297871"/>
              <a:gd name="connsiteY7956" fmla="*/ 1343150 h 2774678"/>
              <a:gd name="connsiteX7957" fmla="*/ 2223436 w 4297871"/>
              <a:gd name="connsiteY7957" fmla="*/ 1331854 h 2774678"/>
              <a:gd name="connsiteX7958" fmla="*/ 2221135 w 4297871"/>
              <a:gd name="connsiteY7958" fmla="*/ 1328018 h 2774678"/>
              <a:gd name="connsiteX7959" fmla="*/ 2226966 w 4297871"/>
              <a:gd name="connsiteY7959" fmla="*/ 1327981 h 2774678"/>
              <a:gd name="connsiteX7960" fmla="*/ 2227870 w 4297871"/>
              <a:gd name="connsiteY7960" fmla="*/ 1327976 h 2774678"/>
              <a:gd name="connsiteX7961" fmla="*/ 2228765 w 4297871"/>
              <a:gd name="connsiteY7961" fmla="*/ 1320729 h 2774678"/>
              <a:gd name="connsiteX7962" fmla="*/ 2234861 w 4297871"/>
              <a:gd name="connsiteY7962" fmla="*/ 1325290 h 2774678"/>
              <a:gd name="connsiteX7963" fmla="*/ 2239251 w 4297871"/>
              <a:gd name="connsiteY7963" fmla="*/ 1327208 h 2774678"/>
              <a:gd name="connsiteX7964" fmla="*/ 2249267 w 4297871"/>
              <a:gd name="connsiteY7964" fmla="*/ 1325034 h 2774678"/>
              <a:gd name="connsiteX7965" fmla="*/ 2250248 w 4297871"/>
              <a:gd name="connsiteY7965" fmla="*/ 1321454 h 2774678"/>
              <a:gd name="connsiteX7966" fmla="*/ 2254979 w 4297871"/>
              <a:gd name="connsiteY7966" fmla="*/ 1320942 h 2774678"/>
              <a:gd name="connsiteX7967" fmla="*/ 2260776 w 4297871"/>
              <a:gd name="connsiteY7967" fmla="*/ 1318171 h 2774678"/>
              <a:gd name="connsiteX7968" fmla="*/ 2262054 w 4297871"/>
              <a:gd name="connsiteY7968" fmla="*/ 1319322 h 2774678"/>
              <a:gd name="connsiteX7969" fmla="*/ 2267682 w 4297871"/>
              <a:gd name="connsiteY7969" fmla="*/ 1317106 h 2774678"/>
              <a:gd name="connsiteX7970" fmla="*/ 2270494 w 4297871"/>
              <a:gd name="connsiteY7970" fmla="*/ 1312887 h 2774678"/>
              <a:gd name="connsiteX7971" fmla="*/ 2208088 w 4297871"/>
              <a:gd name="connsiteY7971" fmla="*/ 1304361 h 2774678"/>
              <a:gd name="connsiteX7972" fmla="*/ 2217380 w 4297871"/>
              <a:gd name="connsiteY7972" fmla="*/ 1309902 h 2774678"/>
              <a:gd name="connsiteX7973" fmla="*/ 2223007 w 4297871"/>
              <a:gd name="connsiteY7973" fmla="*/ 1308965 h 2774678"/>
              <a:gd name="connsiteX7974" fmla="*/ 2228437 w 4297871"/>
              <a:gd name="connsiteY7974" fmla="*/ 1312332 h 2774678"/>
              <a:gd name="connsiteX7975" fmla="*/ 2227529 w 4297871"/>
              <a:gd name="connsiteY7975" fmla="*/ 1314462 h 2774678"/>
              <a:gd name="connsiteX7976" fmla="*/ 2227556 w 4297871"/>
              <a:gd name="connsiteY7976" fmla="*/ 1314604 h 2774678"/>
              <a:gd name="connsiteX7977" fmla="*/ 2227525 w 4297871"/>
              <a:gd name="connsiteY7977" fmla="*/ 1314677 h 2774678"/>
              <a:gd name="connsiteX7978" fmla="*/ 2228260 w 4297871"/>
              <a:gd name="connsiteY7978" fmla="*/ 1318274 h 2774678"/>
              <a:gd name="connsiteX7979" fmla="*/ 2228723 w 4297871"/>
              <a:gd name="connsiteY7979" fmla="*/ 1320686 h 2774678"/>
              <a:gd name="connsiteX7980" fmla="*/ 2228758 w 4297871"/>
              <a:gd name="connsiteY7980" fmla="*/ 1320712 h 2774678"/>
              <a:gd name="connsiteX7981" fmla="*/ 2228761 w 4297871"/>
              <a:gd name="connsiteY7981" fmla="*/ 1320729 h 2774678"/>
              <a:gd name="connsiteX7982" fmla="*/ 2227867 w 4297871"/>
              <a:gd name="connsiteY7982" fmla="*/ 1327976 h 2774678"/>
              <a:gd name="connsiteX7983" fmla="*/ 2226966 w 4297871"/>
              <a:gd name="connsiteY7983" fmla="*/ 1327981 h 2774678"/>
              <a:gd name="connsiteX7984" fmla="*/ 2221135 w 4297871"/>
              <a:gd name="connsiteY7984" fmla="*/ 1328018 h 2774678"/>
              <a:gd name="connsiteX7985" fmla="*/ 2221132 w 4297871"/>
              <a:gd name="connsiteY7985" fmla="*/ 1328018 h 2774678"/>
              <a:gd name="connsiteX7986" fmla="*/ 2223433 w 4297871"/>
              <a:gd name="connsiteY7986" fmla="*/ 1331854 h 2774678"/>
              <a:gd name="connsiteX7987" fmla="*/ 2219469 w 4297871"/>
              <a:gd name="connsiteY7987" fmla="*/ 1343150 h 2774678"/>
              <a:gd name="connsiteX7988" fmla="*/ 2217167 w 4297871"/>
              <a:gd name="connsiteY7988" fmla="*/ 1346091 h 2774678"/>
              <a:gd name="connsiteX7989" fmla="*/ 2206724 w 4297871"/>
              <a:gd name="connsiteY7989" fmla="*/ 1346517 h 2774678"/>
              <a:gd name="connsiteX7990" fmla="*/ 2200714 w 4297871"/>
              <a:gd name="connsiteY7990" fmla="*/ 1350439 h 2774678"/>
              <a:gd name="connsiteX7991" fmla="*/ 2190826 w 4297871"/>
              <a:gd name="connsiteY7991" fmla="*/ 1349118 h 2774678"/>
              <a:gd name="connsiteX7992" fmla="*/ 2173732 w 4297871"/>
              <a:gd name="connsiteY7992" fmla="*/ 1344642 h 2774678"/>
              <a:gd name="connsiteX7993" fmla="*/ 2173660 w 4297871"/>
              <a:gd name="connsiteY7993" fmla="*/ 1344481 h 2774678"/>
              <a:gd name="connsiteX7994" fmla="*/ 2171089 w 4297871"/>
              <a:gd name="connsiteY7994" fmla="*/ 1338593 h 2774678"/>
              <a:gd name="connsiteX7995" fmla="*/ 2171052 w 4297871"/>
              <a:gd name="connsiteY7995" fmla="*/ 1338603 h 2774678"/>
              <a:gd name="connsiteX7996" fmla="*/ 2171047 w 4297871"/>
              <a:gd name="connsiteY7996" fmla="*/ 1338589 h 2774678"/>
              <a:gd name="connsiteX7997" fmla="*/ 2159239 w 4297871"/>
              <a:gd name="connsiteY7997" fmla="*/ 1341615 h 2774678"/>
              <a:gd name="connsiteX7998" fmla="*/ 2157838 w 4297871"/>
              <a:gd name="connsiteY7998" fmla="*/ 1344931 h 2774678"/>
              <a:gd name="connsiteX7999" fmla="*/ 2150629 w 4297871"/>
              <a:gd name="connsiteY7999" fmla="*/ 1342472 h 2774678"/>
              <a:gd name="connsiteX8000" fmla="*/ 2150628 w 4297871"/>
              <a:gd name="connsiteY8000" fmla="*/ 1342482 h 2774678"/>
              <a:gd name="connsiteX8001" fmla="*/ 2150620 w 4297871"/>
              <a:gd name="connsiteY8001" fmla="*/ 1342479 h 2774678"/>
              <a:gd name="connsiteX8002" fmla="*/ 2150627 w 4297871"/>
              <a:gd name="connsiteY8002" fmla="*/ 1342425 h 2774678"/>
              <a:gd name="connsiteX8003" fmla="*/ 2144531 w 4297871"/>
              <a:gd name="connsiteY8003" fmla="*/ 1341957 h 2774678"/>
              <a:gd name="connsiteX8004" fmla="*/ 2139118 w 4297871"/>
              <a:gd name="connsiteY8004" fmla="*/ 1338760 h 2774678"/>
              <a:gd name="connsiteX8005" fmla="*/ 2140950 w 4297871"/>
              <a:gd name="connsiteY8005" fmla="*/ 1334455 h 2774678"/>
              <a:gd name="connsiteX8006" fmla="*/ 2140487 w 4297871"/>
              <a:gd name="connsiteY8006" fmla="*/ 1331373 h 2774678"/>
              <a:gd name="connsiteX8007" fmla="*/ 2144064 w 4297871"/>
              <a:gd name="connsiteY8007" fmla="*/ 1330405 h 2774678"/>
              <a:gd name="connsiteX8008" fmla="*/ 2150118 w 4297871"/>
              <a:gd name="connsiteY8008" fmla="*/ 1335307 h 2774678"/>
              <a:gd name="connsiteX8009" fmla="*/ 2150198 w 4297871"/>
              <a:gd name="connsiteY8009" fmla="*/ 1335088 h 2774678"/>
              <a:gd name="connsiteX8010" fmla="*/ 2150203 w 4297871"/>
              <a:gd name="connsiteY8010" fmla="*/ 1335090 h 2774678"/>
              <a:gd name="connsiteX8011" fmla="*/ 2151828 w 4297871"/>
              <a:gd name="connsiteY8011" fmla="*/ 1330661 h 2774678"/>
              <a:gd name="connsiteX8012" fmla="*/ 2162351 w 4297871"/>
              <a:gd name="connsiteY8012" fmla="*/ 1331428 h 2774678"/>
              <a:gd name="connsiteX8013" fmla="*/ 2170877 w 4297871"/>
              <a:gd name="connsiteY8013" fmla="*/ 1328274 h 2774678"/>
              <a:gd name="connsiteX8014" fmla="*/ 2176632 w 4297871"/>
              <a:gd name="connsiteY8014" fmla="*/ 1328828 h 2774678"/>
              <a:gd name="connsiteX8015" fmla="*/ 2180339 w 4297871"/>
              <a:gd name="connsiteY8015" fmla="*/ 1332451 h 2774678"/>
              <a:gd name="connsiteX8016" fmla="*/ 2180420 w 4297871"/>
              <a:gd name="connsiteY8016" fmla="*/ 1332232 h 2774678"/>
              <a:gd name="connsiteX8017" fmla="*/ 2180424 w 4297871"/>
              <a:gd name="connsiteY8017" fmla="*/ 1332234 h 2774678"/>
              <a:gd name="connsiteX8018" fmla="*/ 2181532 w 4297871"/>
              <a:gd name="connsiteY8018" fmla="*/ 1329251 h 2774678"/>
              <a:gd name="connsiteX8019" fmla="*/ 2179850 w 4297871"/>
              <a:gd name="connsiteY8019" fmla="*/ 1317817 h 2774678"/>
              <a:gd name="connsiteX8020" fmla="*/ 2184047 w 4297871"/>
              <a:gd name="connsiteY8020" fmla="*/ 1315614 h 2774678"/>
              <a:gd name="connsiteX8021" fmla="*/ 2188267 w 4297871"/>
              <a:gd name="connsiteY8021" fmla="*/ 1307302 h 2774678"/>
              <a:gd name="connsiteX8022" fmla="*/ 2197134 w 4297871"/>
              <a:gd name="connsiteY8022" fmla="*/ 1313100 h 2774678"/>
              <a:gd name="connsiteX8023" fmla="*/ 2203869 w 4297871"/>
              <a:gd name="connsiteY8023" fmla="*/ 1305726 h 2774678"/>
              <a:gd name="connsiteX8024" fmla="*/ 892568 w 4297871"/>
              <a:gd name="connsiteY8024" fmla="*/ 1297836 h 2774678"/>
              <a:gd name="connsiteX8025" fmla="*/ 894698 w 4297871"/>
              <a:gd name="connsiteY8025" fmla="*/ 1307853 h 2774678"/>
              <a:gd name="connsiteX8026" fmla="*/ 898406 w 4297871"/>
              <a:gd name="connsiteY8026" fmla="*/ 1310922 h 2774678"/>
              <a:gd name="connsiteX8027" fmla="*/ 906761 w 4297871"/>
              <a:gd name="connsiteY8027" fmla="*/ 1312029 h 2774678"/>
              <a:gd name="connsiteX8028" fmla="*/ 918952 w 4297871"/>
              <a:gd name="connsiteY8028" fmla="*/ 1314885 h 2774678"/>
              <a:gd name="connsiteX8029" fmla="*/ 930460 w 4297871"/>
              <a:gd name="connsiteY8029" fmla="*/ 1320469 h 2774678"/>
              <a:gd name="connsiteX8030" fmla="*/ 940136 w 4297871"/>
              <a:gd name="connsiteY8030" fmla="*/ 1318125 h 2774678"/>
              <a:gd name="connsiteX8031" fmla="*/ 954843 w 4297871"/>
              <a:gd name="connsiteY8031" fmla="*/ 1322772 h 2774678"/>
              <a:gd name="connsiteX8032" fmla="*/ 942651 w 4297871"/>
              <a:gd name="connsiteY8032" fmla="*/ 1328653 h 2774678"/>
              <a:gd name="connsiteX8033" fmla="*/ 934169 w 4297871"/>
              <a:gd name="connsiteY8033" fmla="*/ 1335687 h 2774678"/>
              <a:gd name="connsiteX8034" fmla="*/ 926070 w 4297871"/>
              <a:gd name="connsiteY8034" fmla="*/ 1343061 h 2774678"/>
              <a:gd name="connsiteX8035" fmla="*/ 926028 w 4297871"/>
              <a:gd name="connsiteY8035" fmla="*/ 1345618 h 2774678"/>
              <a:gd name="connsiteX8036" fmla="*/ 938005 w 4297871"/>
              <a:gd name="connsiteY8036" fmla="*/ 1341995 h 2774678"/>
              <a:gd name="connsiteX8037" fmla="*/ 945337 w 4297871"/>
              <a:gd name="connsiteY8037" fmla="*/ 1347963 h 2774678"/>
              <a:gd name="connsiteX8038" fmla="*/ 954544 w 4297871"/>
              <a:gd name="connsiteY8038" fmla="*/ 1343529 h 2774678"/>
              <a:gd name="connsiteX8039" fmla="*/ 964134 w 4297871"/>
              <a:gd name="connsiteY8039" fmla="*/ 1337860 h 2774678"/>
              <a:gd name="connsiteX8040" fmla="*/ 974706 w 4297871"/>
              <a:gd name="connsiteY8040" fmla="*/ 1332063 h 2774678"/>
              <a:gd name="connsiteX8041" fmla="*/ 970868 w 4297871"/>
              <a:gd name="connsiteY8041" fmla="*/ 1341313 h 2774678"/>
              <a:gd name="connsiteX8042" fmla="*/ 977646 w 4297871"/>
              <a:gd name="connsiteY8042" fmla="*/ 1343529 h 2774678"/>
              <a:gd name="connsiteX8043" fmla="*/ 986086 w 4297871"/>
              <a:gd name="connsiteY8043" fmla="*/ 1350136 h 2774678"/>
              <a:gd name="connsiteX8044" fmla="*/ 996700 w 4297871"/>
              <a:gd name="connsiteY8044" fmla="*/ 1346300 h 2774678"/>
              <a:gd name="connsiteX8045" fmla="*/ 1008465 w 4297871"/>
              <a:gd name="connsiteY8045" fmla="*/ 1344765 h 2774678"/>
              <a:gd name="connsiteX8046" fmla="*/ 1010979 w 4297871"/>
              <a:gd name="connsiteY8046" fmla="*/ 1349625 h 2774678"/>
              <a:gd name="connsiteX8047" fmla="*/ 1014602 w 4297871"/>
              <a:gd name="connsiteY8047" fmla="*/ 1350306 h 2774678"/>
              <a:gd name="connsiteX8048" fmla="*/ 1017799 w 4297871"/>
              <a:gd name="connsiteY8048" fmla="*/ 1350861 h 2774678"/>
              <a:gd name="connsiteX8049" fmla="*/ 1023767 w 4297871"/>
              <a:gd name="connsiteY8049" fmla="*/ 1357724 h 2774678"/>
              <a:gd name="connsiteX8050" fmla="*/ 1013239 w 4297871"/>
              <a:gd name="connsiteY8050" fmla="*/ 1359258 h 2774678"/>
              <a:gd name="connsiteX8051" fmla="*/ 1012854 w 4297871"/>
              <a:gd name="connsiteY8051" fmla="*/ 1359173 h 2774678"/>
              <a:gd name="connsiteX8052" fmla="*/ 1003435 w 4297871"/>
              <a:gd name="connsiteY8052" fmla="*/ 1357383 h 2774678"/>
              <a:gd name="connsiteX8053" fmla="*/ 994099 w 4297871"/>
              <a:gd name="connsiteY8053" fmla="*/ 1360792 h 2774678"/>
              <a:gd name="connsiteX8054" fmla="*/ 985958 w 4297871"/>
              <a:gd name="connsiteY8054" fmla="*/ 1362327 h 2774678"/>
              <a:gd name="connsiteX8055" fmla="*/ 978839 w 4297871"/>
              <a:gd name="connsiteY8055" fmla="*/ 1373282 h 2774678"/>
              <a:gd name="connsiteX8056" fmla="*/ 974151 w 4297871"/>
              <a:gd name="connsiteY8056" fmla="*/ 1379334 h 2774678"/>
              <a:gd name="connsiteX8057" fmla="*/ 975770 w 4297871"/>
              <a:gd name="connsiteY8057" fmla="*/ 1381295 h 2774678"/>
              <a:gd name="connsiteX8058" fmla="*/ 984552 w 4297871"/>
              <a:gd name="connsiteY8058" fmla="*/ 1370469 h 2774678"/>
              <a:gd name="connsiteX8059" fmla="*/ 986341 w 4297871"/>
              <a:gd name="connsiteY8059" fmla="*/ 1370426 h 2774678"/>
              <a:gd name="connsiteX8060" fmla="*/ 980118 w 4297871"/>
              <a:gd name="connsiteY8060" fmla="*/ 1383384 h 2774678"/>
              <a:gd name="connsiteX8061" fmla="*/ 977434 w 4297871"/>
              <a:gd name="connsiteY8061" fmla="*/ 1394935 h 2774678"/>
              <a:gd name="connsiteX8062" fmla="*/ 975174 w 4297871"/>
              <a:gd name="connsiteY8062" fmla="*/ 1404228 h 2774678"/>
              <a:gd name="connsiteX8063" fmla="*/ 976665 w 4297871"/>
              <a:gd name="connsiteY8063" fmla="*/ 1412198 h 2774678"/>
              <a:gd name="connsiteX8064" fmla="*/ 976367 w 4297871"/>
              <a:gd name="connsiteY8064" fmla="*/ 1416205 h 2774678"/>
              <a:gd name="connsiteX8065" fmla="*/ 976452 w 4297871"/>
              <a:gd name="connsiteY8065" fmla="*/ 1420382 h 2774678"/>
              <a:gd name="connsiteX8066" fmla="*/ 979692 w 4297871"/>
              <a:gd name="connsiteY8066" fmla="*/ 1428822 h 2774678"/>
              <a:gd name="connsiteX8067" fmla="*/ 980757 w 4297871"/>
              <a:gd name="connsiteY8067" fmla="*/ 1430016 h 2774678"/>
              <a:gd name="connsiteX8068" fmla="*/ 984807 w 4297871"/>
              <a:gd name="connsiteY8068" fmla="*/ 1429930 h 2774678"/>
              <a:gd name="connsiteX8069" fmla="*/ 988047 w 4297871"/>
              <a:gd name="connsiteY8069" fmla="*/ 1428183 h 2774678"/>
              <a:gd name="connsiteX8070" fmla="*/ 990477 w 4297871"/>
              <a:gd name="connsiteY8070" fmla="*/ 1425966 h 2774678"/>
              <a:gd name="connsiteX8071" fmla="*/ 995336 w 4297871"/>
              <a:gd name="connsiteY8071" fmla="*/ 1418123 h 2774678"/>
              <a:gd name="connsiteX8072" fmla="*/ 995676 w 4297871"/>
              <a:gd name="connsiteY8072" fmla="*/ 1407424 h 2774678"/>
              <a:gd name="connsiteX8073" fmla="*/ 991712 w 4297871"/>
              <a:gd name="connsiteY8073" fmla="*/ 1397280 h 2774678"/>
              <a:gd name="connsiteX8074" fmla="*/ 992309 w 4297871"/>
              <a:gd name="connsiteY8074" fmla="*/ 1390289 h 2774678"/>
              <a:gd name="connsiteX8075" fmla="*/ 995421 w 4297871"/>
              <a:gd name="connsiteY8075" fmla="*/ 1382105 h 2774678"/>
              <a:gd name="connsiteX8076" fmla="*/ 998405 w 4297871"/>
              <a:gd name="connsiteY8076" fmla="*/ 1376478 h 2774678"/>
              <a:gd name="connsiteX8077" fmla="*/ 1003179 w 4297871"/>
              <a:gd name="connsiteY8077" fmla="*/ 1372429 h 2774678"/>
              <a:gd name="connsiteX8078" fmla="*/ 1004286 w 4297871"/>
              <a:gd name="connsiteY8078" fmla="*/ 1378098 h 2774678"/>
              <a:gd name="connsiteX8079" fmla="*/ 1006418 w 4297871"/>
              <a:gd name="connsiteY8079" fmla="*/ 1369786 h 2774678"/>
              <a:gd name="connsiteX8080" fmla="*/ 1009061 w 4297871"/>
              <a:gd name="connsiteY8080" fmla="*/ 1368081 h 2774678"/>
              <a:gd name="connsiteX8081" fmla="*/ 1010724 w 4297871"/>
              <a:gd name="connsiteY8081" fmla="*/ 1361602 h 2774678"/>
              <a:gd name="connsiteX8082" fmla="*/ 1020868 w 4297871"/>
              <a:gd name="connsiteY8082" fmla="*/ 1365012 h 2774678"/>
              <a:gd name="connsiteX8083" fmla="*/ 1029691 w 4297871"/>
              <a:gd name="connsiteY8083" fmla="*/ 1371619 h 2774678"/>
              <a:gd name="connsiteX8084" fmla="*/ 1030672 w 4297871"/>
              <a:gd name="connsiteY8084" fmla="*/ 1379249 h 2774678"/>
              <a:gd name="connsiteX8085" fmla="*/ 1029564 w 4297871"/>
              <a:gd name="connsiteY8085" fmla="*/ 1386879 h 2774678"/>
              <a:gd name="connsiteX8086" fmla="*/ 1022999 w 4297871"/>
              <a:gd name="connsiteY8086" fmla="*/ 1393528 h 2774678"/>
              <a:gd name="connsiteX8087" fmla="*/ 1023597 w 4297871"/>
              <a:gd name="connsiteY8087" fmla="*/ 1397663 h 2774678"/>
              <a:gd name="connsiteX8088" fmla="*/ 1025983 w 4297871"/>
              <a:gd name="connsiteY8088" fmla="*/ 1397791 h 2774678"/>
              <a:gd name="connsiteX8089" fmla="*/ 1033401 w 4297871"/>
              <a:gd name="connsiteY8089" fmla="*/ 1390545 h 2774678"/>
              <a:gd name="connsiteX8090" fmla="*/ 1037832 w 4297871"/>
              <a:gd name="connsiteY8090" fmla="*/ 1392207 h 2774678"/>
              <a:gd name="connsiteX8091" fmla="*/ 1040007 w 4297871"/>
              <a:gd name="connsiteY8091" fmla="*/ 1401755 h 2774678"/>
              <a:gd name="connsiteX8092" fmla="*/ 1040598 w 4297871"/>
              <a:gd name="connsiteY8092" fmla="*/ 1408383 h 2774678"/>
              <a:gd name="connsiteX8093" fmla="*/ 1035000 w 4297871"/>
              <a:gd name="connsiteY8093" fmla="*/ 1417246 h 2774678"/>
              <a:gd name="connsiteX8094" fmla="*/ 1032357 w 4297871"/>
              <a:gd name="connsiteY8094" fmla="*/ 1422873 h 2774678"/>
              <a:gd name="connsiteX8095" fmla="*/ 1032384 w 4297871"/>
              <a:gd name="connsiteY8095" fmla="*/ 1422876 h 2774678"/>
              <a:gd name="connsiteX8096" fmla="*/ 1032335 w 4297871"/>
              <a:gd name="connsiteY8096" fmla="*/ 1422982 h 2774678"/>
              <a:gd name="connsiteX8097" fmla="*/ 1028242 w 4297871"/>
              <a:gd name="connsiteY8097" fmla="*/ 1429163 h 2774678"/>
              <a:gd name="connsiteX8098" fmla="*/ 1035616 w 4297871"/>
              <a:gd name="connsiteY8098" fmla="*/ 1432445 h 2774678"/>
              <a:gd name="connsiteX8099" fmla="*/ 1041584 w 4297871"/>
              <a:gd name="connsiteY8099" fmla="*/ 1433255 h 2774678"/>
              <a:gd name="connsiteX8100" fmla="*/ 1050237 w 4297871"/>
              <a:gd name="connsiteY8100" fmla="*/ 1431124 h 2774678"/>
              <a:gd name="connsiteX8101" fmla="*/ 1057312 w 4297871"/>
              <a:gd name="connsiteY8101" fmla="*/ 1426691 h 2774678"/>
              <a:gd name="connsiteX8102" fmla="*/ 1063450 w 4297871"/>
              <a:gd name="connsiteY8102" fmla="*/ 1424517 h 2774678"/>
              <a:gd name="connsiteX8103" fmla="*/ 1072487 w 4297871"/>
              <a:gd name="connsiteY8103" fmla="*/ 1419870 h 2774678"/>
              <a:gd name="connsiteX8104" fmla="*/ 1082802 w 4297871"/>
              <a:gd name="connsiteY8104" fmla="*/ 1410195 h 2774678"/>
              <a:gd name="connsiteX8105" fmla="*/ 1082589 w 4297871"/>
              <a:gd name="connsiteY8105" fmla="*/ 1408617 h 2774678"/>
              <a:gd name="connsiteX8106" fmla="*/ 1081523 w 4297871"/>
              <a:gd name="connsiteY8106" fmla="*/ 1403716 h 2774678"/>
              <a:gd name="connsiteX8107" fmla="*/ 1087192 w 4297871"/>
              <a:gd name="connsiteY8107" fmla="*/ 1401840 h 2774678"/>
              <a:gd name="connsiteX8108" fmla="*/ 1096569 w 4297871"/>
              <a:gd name="connsiteY8108" fmla="*/ 1402437 h 2774678"/>
              <a:gd name="connsiteX8109" fmla="*/ 1106373 w 4297871"/>
              <a:gd name="connsiteY8109" fmla="*/ 1403801 h 2774678"/>
              <a:gd name="connsiteX8110" fmla="*/ 1115325 w 4297871"/>
              <a:gd name="connsiteY8110" fmla="*/ 1398388 h 2774678"/>
              <a:gd name="connsiteX8111" fmla="*/ 1114601 w 4297871"/>
              <a:gd name="connsiteY8111" fmla="*/ 1391952 h 2774678"/>
              <a:gd name="connsiteX8112" fmla="*/ 1113363 w 4297871"/>
              <a:gd name="connsiteY8112" fmla="*/ 1389650 h 2774678"/>
              <a:gd name="connsiteX8113" fmla="*/ 1125597 w 4297871"/>
              <a:gd name="connsiteY8113" fmla="*/ 1378013 h 2774678"/>
              <a:gd name="connsiteX8114" fmla="*/ 1131011 w 4297871"/>
              <a:gd name="connsiteY8114" fmla="*/ 1374902 h 2774678"/>
              <a:gd name="connsiteX8115" fmla="*/ 1149170 w 4297871"/>
              <a:gd name="connsiteY8115" fmla="*/ 1374774 h 2774678"/>
              <a:gd name="connsiteX8116" fmla="*/ 1171206 w 4297871"/>
              <a:gd name="connsiteY8116" fmla="*/ 1374774 h 2774678"/>
              <a:gd name="connsiteX8117" fmla="*/ 1172400 w 4297871"/>
              <a:gd name="connsiteY8117" fmla="*/ 1370596 h 2774678"/>
              <a:gd name="connsiteX8118" fmla="*/ 1176235 w 4297871"/>
              <a:gd name="connsiteY8118" fmla="*/ 1369744 h 2774678"/>
              <a:gd name="connsiteX8119" fmla="*/ 1181309 w 4297871"/>
              <a:gd name="connsiteY8119" fmla="*/ 1367101 h 2774678"/>
              <a:gd name="connsiteX8120" fmla="*/ 1185528 w 4297871"/>
              <a:gd name="connsiteY8120" fmla="*/ 1359343 h 2774678"/>
              <a:gd name="connsiteX8121" fmla="*/ 1189194 w 4297871"/>
              <a:gd name="connsiteY8121" fmla="*/ 1345917 h 2774678"/>
              <a:gd name="connsiteX8122" fmla="*/ 1198312 w 4297871"/>
              <a:gd name="connsiteY8122" fmla="*/ 1332707 h 2774678"/>
              <a:gd name="connsiteX8123" fmla="*/ 1202215 w 4297871"/>
              <a:gd name="connsiteY8123" fmla="*/ 1337239 h 2774678"/>
              <a:gd name="connsiteX8124" fmla="*/ 1202220 w 4297871"/>
              <a:gd name="connsiteY8124" fmla="*/ 1337237 h 2774678"/>
              <a:gd name="connsiteX8125" fmla="*/ 1202280 w 4297871"/>
              <a:gd name="connsiteY8125" fmla="*/ 1337306 h 2774678"/>
              <a:gd name="connsiteX8126" fmla="*/ 1210293 w 4297871"/>
              <a:gd name="connsiteY8126" fmla="*/ 1334322 h 2774678"/>
              <a:gd name="connsiteX8127" fmla="*/ 1215513 w 4297871"/>
              <a:gd name="connsiteY8127" fmla="*/ 1339333 h 2774678"/>
              <a:gd name="connsiteX8128" fmla="*/ 1215513 w 4297871"/>
              <a:gd name="connsiteY8128" fmla="*/ 1362857 h 2774678"/>
              <a:gd name="connsiteX8129" fmla="*/ 1223315 w 4297871"/>
              <a:gd name="connsiteY8129" fmla="*/ 1372447 h 2774678"/>
              <a:gd name="connsiteX8130" fmla="*/ 1223316 w 4297871"/>
              <a:gd name="connsiteY8130" fmla="*/ 1372447 h 2774678"/>
              <a:gd name="connsiteX8131" fmla="*/ 1223337 w 4297871"/>
              <a:gd name="connsiteY8131" fmla="*/ 1372472 h 2774678"/>
              <a:gd name="connsiteX8132" fmla="*/ 1225382 w 4297871"/>
              <a:gd name="connsiteY8132" fmla="*/ 1378013 h 2774678"/>
              <a:gd name="connsiteX8133" fmla="*/ 1212637 w 4297871"/>
              <a:gd name="connsiteY8133" fmla="*/ 1386111 h 2774678"/>
              <a:gd name="connsiteX8134" fmla="*/ 1200362 w 4297871"/>
              <a:gd name="connsiteY8134" fmla="*/ 1391823 h 2774678"/>
              <a:gd name="connsiteX8135" fmla="*/ 1187744 w 4297871"/>
              <a:gd name="connsiteY8135" fmla="*/ 1396725 h 2774678"/>
              <a:gd name="connsiteX8136" fmla="*/ 1181436 w 4297871"/>
              <a:gd name="connsiteY8136" fmla="*/ 1406444 h 2774678"/>
              <a:gd name="connsiteX8137" fmla="*/ 1179390 w 4297871"/>
              <a:gd name="connsiteY8137" fmla="*/ 1410110 h 2774678"/>
              <a:gd name="connsiteX8138" fmla="*/ 1179261 w 4297871"/>
              <a:gd name="connsiteY8138" fmla="*/ 1418677 h 2774678"/>
              <a:gd name="connsiteX8139" fmla="*/ 1183184 w 4297871"/>
              <a:gd name="connsiteY8139" fmla="*/ 1427160 h 2774678"/>
              <a:gd name="connsiteX8140" fmla="*/ 1188128 w 4297871"/>
              <a:gd name="connsiteY8140" fmla="*/ 1427544 h 2774678"/>
              <a:gd name="connsiteX8141" fmla="*/ 1186892 w 4297871"/>
              <a:gd name="connsiteY8141" fmla="*/ 1421703 h 2774678"/>
              <a:gd name="connsiteX8142" fmla="*/ 1190472 w 4297871"/>
              <a:gd name="connsiteY8142" fmla="*/ 1425241 h 2774678"/>
              <a:gd name="connsiteX8143" fmla="*/ 1189534 w 4297871"/>
              <a:gd name="connsiteY8143" fmla="*/ 1429803 h 2774678"/>
              <a:gd name="connsiteX8144" fmla="*/ 1181479 w 4297871"/>
              <a:gd name="connsiteY8144" fmla="*/ 1432402 h 2774678"/>
              <a:gd name="connsiteX8145" fmla="*/ 1175724 w 4297871"/>
              <a:gd name="connsiteY8145" fmla="*/ 1432104 h 2774678"/>
              <a:gd name="connsiteX8146" fmla="*/ 1166901 w 4297871"/>
              <a:gd name="connsiteY8146" fmla="*/ 1434875 h 2774678"/>
              <a:gd name="connsiteX8147" fmla="*/ 1161701 w 4297871"/>
              <a:gd name="connsiteY8147" fmla="*/ 1435684 h 2774678"/>
              <a:gd name="connsiteX8148" fmla="*/ 1154753 w 4297871"/>
              <a:gd name="connsiteY8148" fmla="*/ 1436452 h 2774678"/>
              <a:gd name="connsiteX8149" fmla="*/ 1144779 w 4297871"/>
              <a:gd name="connsiteY8149" fmla="*/ 1441013 h 2774678"/>
              <a:gd name="connsiteX8150" fmla="*/ 1162340 w 4297871"/>
              <a:gd name="connsiteY8150" fmla="*/ 1438029 h 2774678"/>
              <a:gd name="connsiteX8151" fmla="*/ 1165878 w 4297871"/>
              <a:gd name="connsiteY8151" fmla="*/ 1441013 h 2774678"/>
              <a:gd name="connsiteX8152" fmla="*/ 1149170 w 4297871"/>
              <a:gd name="connsiteY8152" fmla="*/ 1445744 h 2774678"/>
              <a:gd name="connsiteX8153" fmla="*/ 1141539 w 4297871"/>
              <a:gd name="connsiteY8153" fmla="*/ 1445787 h 2774678"/>
              <a:gd name="connsiteX8154" fmla="*/ 1141881 w 4297871"/>
              <a:gd name="connsiteY8154" fmla="*/ 1443869 h 2774678"/>
              <a:gd name="connsiteX8155" fmla="*/ 1138258 w 4297871"/>
              <a:gd name="connsiteY8155" fmla="*/ 1448216 h 2774678"/>
              <a:gd name="connsiteX8156" fmla="*/ 1141796 w 4297871"/>
              <a:gd name="connsiteY8156" fmla="*/ 1448941 h 2774678"/>
              <a:gd name="connsiteX8157" fmla="*/ 1139196 w 4297871"/>
              <a:gd name="connsiteY8157" fmla="*/ 1460109 h 2774678"/>
              <a:gd name="connsiteX8158" fmla="*/ 1130499 w 4297871"/>
              <a:gd name="connsiteY8158" fmla="*/ 1471959 h 2774678"/>
              <a:gd name="connsiteX8159" fmla="*/ 1129604 w 4297871"/>
              <a:gd name="connsiteY8159" fmla="*/ 1468037 h 2774678"/>
              <a:gd name="connsiteX8160" fmla="*/ 1126962 w 4297871"/>
              <a:gd name="connsiteY8160" fmla="*/ 1467227 h 2774678"/>
              <a:gd name="connsiteX8161" fmla="*/ 1123041 w 4297871"/>
              <a:gd name="connsiteY8161" fmla="*/ 1463391 h 2774678"/>
              <a:gd name="connsiteX8162" fmla="*/ 1125513 w 4297871"/>
              <a:gd name="connsiteY8162" fmla="*/ 1471660 h 2774678"/>
              <a:gd name="connsiteX8163" fmla="*/ 1128496 w 4297871"/>
              <a:gd name="connsiteY8163" fmla="*/ 1474388 h 2774678"/>
              <a:gd name="connsiteX8164" fmla="*/ 1128666 w 4297871"/>
              <a:gd name="connsiteY8164" fmla="*/ 1480142 h 2774678"/>
              <a:gd name="connsiteX8165" fmla="*/ 1124830 w 4297871"/>
              <a:gd name="connsiteY8165" fmla="*/ 1486025 h 2774678"/>
              <a:gd name="connsiteX8166" fmla="*/ 1118095 w 4297871"/>
              <a:gd name="connsiteY8166" fmla="*/ 1498045 h 2774678"/>
              <a:gd name="connsiteX8167" fmla="*/ 1116987 w 4297871"/>
              <a:gd name="connsiteY8167" fmla="*/ 1497448 h 2774678"/>
              <a:gd name="connsiteX8168" fmla="*/ 1120695 w 4297871"/>
              <a:gd name="connsiteY8168" fmla="*/ 1487218 h 2774678"/>
              <a:gd name="connsiteX8169" fmla="*/ 1114601 w 4297871"/>
              <a:gd name="connsiteY8169" fmla="*/ 1481421 h 2774678"/>
              <a:gd name="connsiteX8170" fmla="*/ 1113193 w 4297871"/>
              <a:gd name="connsiteY8170" fmla="*/ 1468761 h 2774678"/>
              <a:gd name="connsiteX8171" fmla="*/ 1110891 w 4297871"/>
              <a:gd name="connsiteY8171" fmla="*/ 1475368 h 2774678"/>
              <a:gd name="connsiteX8172" fmla="*/ 1113449 w 4297871"/>
              <a:gd name="connsiteY8172" fmla="*/ 1485002 h 2774678"/>
              <a:gd name="connsiteX8173" fmla="*/ 1105563 w 4297871"/>
              <a:gd name="connsiteY8173" fmla="*/ 1482615 h 2774678"/>
              <a:gd name="connsiteX8174" fmla="*/ 1113790 w 4297871"/>
              <a:gd name="connsiteY8174" fmla="*/ 1487474 h 2774678"/>
              <a:gd name="connsiteX8175" fmla="*/ 1114302 w 4297871"/>
              <a:gd name="connsiteY8175" fmla="*/ 1501753 h 2774678"/>
              <a:gd name="connsiteX8176" fmla="*/ 1117755 w 4297871"/>
              <a:gd name="connsiteY8176" fmla="*/ 1502776 h 2774678"/>
              <a:gd name="connsiteX8177" fmla="*/ 1118991 w 4297871"/>
              <a:gd name="connsiteY8177" fmla="*/ 1507891 h 2774678"/>
              <a:gd name="connsiteX8178" fmla="*/ 1120653 w 4297871"/>
              <a:gd name="connsiteY8178" fmla="*/ 1522596 h 2774678"/>
              <a:gd name="connsiteX8179" fmla="*/ 1113066 w 4297871"/>
              <a:gd name="connsiteY8179" fmla="*/ 1533381 h 2774678"/>
              <a:gd name="connsiteX8180" fmla="*/ 1100704 w 4297871"/>
              <a:gd name="connsiteY8180" fmla="*/ 1537686 h 2774678"/>
              <a:gd name="connsiteX8181" fmla="*/ 1092861 w 4297871"/>
              <a:gd name="connsiteY8181" fmla="*/ 1546125 h 2774678"/>
              <a:gd name="connsiteX8182" fmla="*/ 1086894 w 4297871"/>
              <a:gd name="connsiteY8182" fmla="*/ 1547021 h 2774678"/>
              <a:gd name="connsiteX8183" fmla="*/ 1080841 w 4297871"/>
              <a:gd name="connsiteY8183" fmla="*/ 1552263 h 2774678"/>
              <a:gd name="connsiteX8184" fmla="*/ 1079136 w 4297871"/>
              <a:gd name="connsiteY8184" fmla="*/ 1557038 h 2774678"/>
              <a:gd name="connsiteX8185" fmla="*/ 1066008 w 4297871"/>
              <a:gd name="connsiteY8185" fmla="*/ 1566245 h 2774678"/>
              <a:gd name="connsiteX8186" fmla="*/ 1059273 w 4297871"/>
              <a:gd name="connsiteY8186" fmla="*/ 1572937 h 2774678"/>
              <a:gd name="connsiteX8187" fmla="*/ 1053646 w 4297871"/>
              <a:gd name="connsiteY8187" fmla="*/ 1581249 h 2774678"/>
              <a:gd name="connsiteX8188" fmla="*/ 1051813 w 4297871"/>
              <a:gd name="connsiteY8188" fmla="*/ 1591137 h 2774678"/>
              <a:gd name="connsiteX8189" fmla="*/ 1053945 w 4297871"/>
              <a:gd name="connsiteY8189" fmla="*/ 1600728 h 2774678"/>
              <a:gd name="connsiteX8190" fmla="*/ 1057951 w 4297871"/>
              <a:gd name="connsiteY8190" fmla="*/ 1612407 h 2774678"/>
              <a:gd name="connsiteX8191" fmla="*/ 1063280 w 4297871"/>
              <a:gd name="connsiteY8191" fmla="*/ 1621998 h 2774678"/>
              <a:gd name="connsiteX8192" fmla="*/ 1063366 w 4297871"/>
              <a:gd name="connsiteY8192" fmla="*/ 1627838 h 2774678"/>
              <a:gd name="connsiteX8193" fmla="*/ 1069034 w 4297871"/>
              <a:gd name="connsiteY8193" fmla="*/ 1643396 h 2774678"/>
              <a:gd name="connsiteX8194" fmla="*/ 1068651 w 4297871"/>
              <a:gd name="connsiteY8194" fmla="*/ 1652347 h 2774678"/>
              <a:gd name="connsiteX8195" fmla="*/ 1068140 w 4297871"/>
              <a:gd name="connsiteY8195" fmla="*/ 1657505 h 2774678"/>
              <a:gd name="connsiteX8196" fmla="*/ 1065155 w 4297871"/>
              <a:gd name="connsiteY8196" fmla="*/ 1665561 h 2774678"/>
              <a:gd name="connsiteX8197" fmla="*/ 1061575 w 4297871"/>
              <a:gd name="connsiteY8197" fmla="*/ 1667223 h 2774678"/>
              <a:gd name="connsiteX8198" fmla="*/ 1055692 w 4297871"/>
              <a:gd name="connsiteY8198" fmla="*/ 1665646 h 2774678"/>
              <a:gd name="connsiteX8199" fmla="*/ 1053817 w 4297871"/>
              <a:gd name="connsiteY8199" fmla="*/ 1659891 h 2774678"/>
              <a:gd name="connsiteX8200" fmla="*/ 1049299 w 4297871"/>
              <a:gd name="connsiteY8200" fmla="*/ 1656865 h 2774678"/>
              <a:gd name="connsiteX8201" fmla="*/ 1042948 w 4297871"/>
              <a:gd name="connsiteY8201" fmla="*/ 1645485 h 2774678"/>
              <a:gd name="connsiteX8202" fmla="*/ 1037406 w 4297871"/>
              <a:gd name="connsiteY8202" fmla="*/ 1635255 h 2774678"/>
              <a:gd name="connsiteX8203" fmla="*/ 1035616 w 4297871"/>
              <a:gd name="connsiteY8203" fmla="*/ 1630011 h 2774678"/>
              <a:gd name="connsiteX8204" fmla="*/ 1038088 w 4297871"/>
              <a:gd name="connsiteY8204" fmla="*/ 1621060 h 2774678"/>
              <a:gd name="connsiteX8205" fmla="*/ 1034721 w 4297871"/>
              <a:gd name="connsiteY8205" fmla="*/ 1613601 h 2774678"/>
              <a:gd name="connsiteX8206" fmla="*/ 1025386 w 4297871"/>
              <a:gd name="connsiteY8206" fmla="*/ 1602177 h 2774678"/>
              <a:gd name="connsiteX8207" fmla="*/ 1020740 w 4297871"/>
              <a:gd name="connsiteY8207" fmla="*/ 1600089 h 2774678"/>
              <a:gd name="connsiteX8208" fmla="*/ 1008678 w 4297871"/>
              <a:gd name="connsiteY8208" fmla="*/ 1606312 h 2774678"/>
              <a:gd name="connsiteX8209" fmla="*/ 1006546 w 4297871"/>
              <a:gd name="connsiteY8209" fmla="*/ 1605630 h 2774678"/>
              <a:gd name="connsiteX8210" fmla="*/ 1000749 w 4297871"/>
              <a:gd name="connsiteY8210" fmla="*/ 1599237 h 2774678"/>
              <a:gd name="connsiteX8211" fmla="*/ 993247 w 4297871"/>
              <a:gd name="connsiteY8211" fmla="*/ 1595826 h 2774678"/>
              <a:gd name="connsiteX8212" fmla="*/ 979734 w 4297871"/>
              <a:gd name="connsiteY8212" fmla="*/ 1597574 h 2774678"/>
              <a:gd name="connsiteX8213" fmla="*/ 969121 w 4297871"/>
              <a:gd name="connsiteY8213" fmla="*/ 1596039 h 2774678"/>
              <a:gd name="connsiteX8214" fmla="*/ 960000 w 4297871"/>
              <a:gd name="connsiteY8214" fmla="*/ 1596978 h 2774678"/>
              <a:gd name="connsiteX8215" fmla="*/ 955055 w 4297871"/>
              <a:gd name="connsiteY8215" fmla="*/ 1599108 h 2774678"/>
              <a:gd name="connsiteX8216" fmla="*/ 957229 w 4297871"/>
              <a:gd name="connsiteY8216" fmla="*/ 1602774 h 2774678"/>
              <a:gd name="connsiteX8217" fmla="*/ 957058 w 4297871"/>
              <a:gd name="connsiteY8217" fmla="*/ 1608315 h 2774678"/>
              <a:gd name="connsiteX8218" fmla="*/ 959616 w 4297871"/>
              <a:gd name="connsiteY8218" fmla="*/ 1611001 h 2774678"/>
              <a:gd name="connsiteX8219" fmla="*/ 957357 w 4297871"/>
              <a:gd name="connsiteY8219" fmla="*/ 1612791 h 2774678"/>
              <a:gd name="connsiteX8220" fmla="*/ 952924 w 4297871"/>
              <a:gd name="connsiteY8220" fmla="*/ 1610788 h 2774678"/>
              <a:gd name="connsiteX8221" fmla="*/ 948448 w 4297871"/>
              <a:gd name="connsiteY8221" fmla="*/ 1613388 h 2774678"/>
              <a:gd name="connsiteX8222" fmla="*/ 939753 w 4297871"/>
              <a:gd name="connsiteY8222" fmla="*/ 1612962 h 2774678"/>
              <a:gd name="connsiteX8223" fmla="*/ 930845 w 4297871"/>
              <a:gd name="connsiteY8223" fmla="*/ 1605758 h 2774678"/>
              <a:gd name="connsiteX8224" fmla="*/ 920400 w 4297871"/>
              <a:gd name="connsiteY8224" fmla="*/ 1607463 h 2774678"/>
              <a:gd name="connsiteX8225" fmla="*/ 911705 w 4297871"/>
              <a:gd name="connsiteY8225" fmla="*/ 1604309 h 2774678"/>
              <a:gd name="connsiteX8226" fmla="*/ 904289 w 4297871"/>
              <a:gd name="connsiteY8226" fmla="*/ 1605289 h 2774678"/>
              <a:gd name="connsiteX8227" fmla="*/ 894228 w 4297871"/>
              <a:gd name="connsiteY8227" fmla="*/ 1608486 h 2774678"/>
              <a:gd name="connsiteX8228" fmla="*/ 883360 w 4297871"/>
              <a:gd name="connsiteY8228" fmla="*/ 1618588 h 2774678"/>
              <a:gd name="connsiteX8229" fmla="*/ 871467 w 4297871"/>
              <a:gd name="connsiteY8229" fmla="*/ 1624428 h 2774678"/>
              <a:gd name="connsiteX8230" fmla="*/ 864946 w 4297871"/>
              <a:gd name="connsiteY8230" fmla="*/ 1630864 h 2774678"/>
              <a:gd name="connsiteX8231" fmla="*/ 862176 w 4297871"/>
              <a:gd name="connsiteY8231" fmla="*/ 1636917 h 2774678"/>
              <a:gd name="connsiteX8232" fmla="*/ 862047 w 4297871"/>
              <a:gd name="connsiteY8232" fmla="*/ 1646124 h 2774678"/>
              <a:gd name="connsiteX8233" fmla="*/ 862644 w 4297871"/>
              <a:gd name="connsiteY8233" fmla="*/ 1652475 h 2774678"/>
              <a:gd name="connsiteX8234" fmla="*/ 864903 w 4297871"/>
              <a:gd name="connsiteY8234" fmla="*/ 1656951 h 2774678"/>
              <a:gd name="connsiteX8235" fmla="*/ 864820 w 4297871"/>
              <a:gd name="connsiteY8235" fmla="*/ 1656957 h 2774678"/>
              <a:gd name="connsiteX8236" fmla="*/ 864832 w 4297871"/>
              <a:gd name="connsiteY8236" fmla="*/ 1656929 h 2774678"/>
              <a:gd name="connsiteX8237" fmla="*/ 863900 w 4297871"/>
              <a:gd name="connsiteY8237" fmla="*/ 1657033 h 2774678"/>
              <a:gd name="connsiteX8238" fmla="*/ 860257 w 4297871"/>
              <a:gd name="connsiteY8238" fmla="*/ 1657334 h 2774678"/>
              <a:gd name="connsiteX8239" fmla="*/ 851775 w 4297871"/>
              <a:gd name="connsiteY8239" fmla="*/ 1654436 h 2774678"/>
              <a:gd name="connsiteX8240" fmla="*/ 842439 w 4297871"/>
              <a:gd name="connsiteY8240" fmla="*/ 1650344 h 2774678"/>
              <a:gd name="connsiteX8241" fmla="*/ 839073 w 4297871"/>
              <a:gd name="connsiteY8241" fmla="*/ 1644078 h 2774678"/>
              <a:gd name="connsiteX8242" fmla="*/ 836430 w 4297871"/>
              <a:gd name="connsiteY8242" fmla="*/ 1634700 h 2774678"/>
              <a:gd name="connsiteX8243" fmla="*/ 829398 w 4297871"/>
              <a:gd name="connsiteY8243" fmla="*/ 1627028 h 2774678"/>
              <a:gd name="connsiteX8244" fmla="*/ 825262 w 4297871"/>
              <a:gd name="connsiteY8244" fmla="*/ 1619100 h 2774678"/>
              <a:gd name="connsiteX8245" fmla="*/ 819252 w 4297871"/>
              <a:gd name="connsiteY8245" fmla="*/ 1609807 h 2774678"/>
              <a:gd name="connsiteX8246" fmla="*/ 810813 w 4297871"/>
              <a:gd name="connsiteY8246" fmla="*/ 1604352 h 2774678"/>
              <a:gd name="connsiteX8247" fmla="*/ 801051 w 4297871"/>
              <a:gd name="connsiteY8247" fmla="*/ 1604607 h 2774678"/>
              <a:gd name="connsiteX8248" fmla="*/ 793506 w 4297871"/>
              <a:gd name="connsiteY8248" fmla="*/ 1615391 h 2774678"/>
              <a:gd name="connsiteX8249" fmla="*/ 783575 w 4297871"/>
              <a:gd name="connsiteY8249" fmla="*/ 1611299 h 2774678"/>
              <a:gd name="connsiteX8250" fmla="*/ 777394 w 4297871"/>
              <a:gd name="connsiteY8250" fmla="*/ 1607165 h 2774678"/>
              <a:gd name="connsiteX8251" fmla="*/ 774410 w 4297871"/>
              <a:gd name="connsiteY8251" fmla="*/ 1599620 h 2774678"/>
              <a:gd name="connsiteX8252" fmla="*/ 770446 w 4297871"/>
              <a:gd name="connsiteY8252" fmla="*/ 1592416 h 2774678"/>
              <a:gd name="connsiteX8253" fmla="*/ 763328 w 4297871"/>
              <a:gd name="connsiteY8253" fmla="*/ 1586321 h 2774678"/>
              <a:gd name="connsiteX8254" fmla="*/ 757232 w 4297871"/>
              <a:gd name="connsiteY8254" fmla="*/ 1581930 h 2774678"/>
              <a:gd name="connsiteX8255" fmla="*/ 752885 w 4297871"/>
              <a:gd name="connsiteY8255" fmla="*/ 1576986 h 2774678"/>
              <a:gd name="connsiteX8256" fmla="*/ 732169 w 4297871"/>
              <a:gd name="connsiteY8256" fmla="*/ 1576986 h 2774678"/>
              <a:gd name="connsiteX8257" fmla="*/ 732126 w 4297871"/>
              <a:gd name="connsiteY8257" fmla="*/ 1582740 h 2774678"/>
              <a:gd name="connsiteX8258" fmla="*/ 722663 w 4297871"/>
              <a:gd name="connsiteY8258" fmla="*/ 1582740 h 2774678"/>
              <a:gd name="connsiteX8259" fmla="*/ 698879 w 4297871"/>
              <a:gd name="connsiteY8259" fmla="*/ 1582826 h 2774678"/>
              <a:gd name="connsiteX8260" fmla="*/ 671599 w 4297871"/>
              <a:gd name="connsiteY8260" fmla="*/ 1572979 h 2774678"/>
              <a:gd name="connsiteX8261" fmla="*/ 653603 w 4297871"/>
              <a:gd name="connsiteY8261" fmla="*/ 1566172 h 2774678"/>
              <a:gd name="connsiteX8262" fmla="*/ 654691 w 4297871"/>
              <a:gd name="connsiteY8262" fmla="*/ 1563453 h 2774678"/>
              <a:gd name="connsiteX8263" fmla="*/ 654650 w 4297871"/>
              <a:gd name="connsiteY8263" fmla="*/ 1563456 h 2774678"/>
              <a:gd name="connsiteX8264" fmla="*/ 654677 w 4297871"/>
              <a:gd name="connsiteY8264" fmla="*/ 1563389 h 2774678"/>
              <a:gd name="connsiteX8265" fmla="*/ 639503 w 4297871"/>
              <a:gd name="connsiteY8265" fmla="*/ 1564923 h 2774678"/>
              <a:gd name="connsiteX8266" fmla="*/ 625905 w 4297871"/>
              <a:gd name="connsiteY8266" fmla="*/ 1566031 h 2774678"/>
              <a:gd name="connsiteX8267" fmla="*/ 623902 w 4297871"/>
              <a:gd name="connsiteY8267" fmla="*/ 1558785 h 2774678"/>
              <a:gd name="connsiteX8268" fmla="*/ 616143 w 4297871"/>
              <a:gd name="connsiteY8268" fmla="*/ 1550601 h 2774678"/>
              <a:gd name="connsiteX8269" fmla="*/ 610560 w 4297871"/>
              <a:gd name="connsiteY8269" fmla="*/ 1548896 h 2774678"/>
              <a:gd name="connsiteX8270" fmla="*/ 609239 w 4297871"/>
              <a:gd name="connsiteY8270" fmla="*/ 1544805 h 2774678"/>
              <a:gd name="connsiteX8271" fmla="*/ 602546 w 4297871"/>
              <a:gd name="connsiteY8271" fmla="*/ 1544079 h 2774678"/>
              <a:gd name="connsiteX8272" fmla="*/ 598284 w 4297871"/>
              <a:gd name="connsiteY8272" fmla="*/ 1540201 h 2774678"/>
              <a:gd name="connsiteX8273" fmla="*/ 587202 w 4297871"/>
              <a:gd name="connsiteY8273" fmla="*/ 1538794 h 2774678"/>
              <a:gd name="connsiteX8274" fmla="*/ 584176 w 4297871"/>
              <a:gd name="connsiteY8274" fmla="*/ 1536450 h 2774678"/>
              <a:gd name="connsiteX8275" fmla="*/ 582726 w 4297871"/>
              <a:gd name="connsiteY8275" fmla="*/ 1528479 h 2774678"/>
              <a:gd name="connsiteX8276" fmla="*/ 571132 w 4297871"/>
              <a:gd name="connsiteY8276" fmla="*/ 1513773 h 2774678"/>
              <a:gd name="connsiteX8277" fmla="*/ 561158 w 4297871"/>
              <a:gd name="connsiteY8277" fmla="*/ 1493100 h 2774678"/>
              <a:gd name="connsiteX8278" fmla="*/ 561585 w 4297871"/>
              <a:gd name="connsiteY8278" fmla="*/ 1489605 h 2774678"/>
              <a:gd name="connsiteX8279" fmla="*/ 556298 w 4297871"/>
              <a:gd name="connsiteY8279" fmla="*/ 1484618 h 2774678"/>
              <a:gd name="connsiteX8280" fmla="*/ 547049 w 4297871"/>
              <a:gd name="connsiteY8280" fmla="*/ 1471873 h 2774678"/>
              <a:gd name="connsiteX8281" fmla="*/ 545387 w 4297871"/>
              <a:gd name="connsiteY8281" fmla="*/ 1459299 h 2774678"/>
              <a:gd name="connsiteX8282" fmla="*/ 539036 w 4297871"/>
              <a:gd name="connsiteY8282" fmla="*/ 1450816 h 2774678"/>
              <a:gd name="connsiteX8283" fmla="*/ 541635 w 4297871"/>
              <a:gd name="connsiteY8283" fmla="*/ 1437816 h 2774678"/>
              <a:gd name="connsiteX8284" fmla="*/ 541209 w 4297871"/>
              <a:gd name="connsiteY8284" fmla="*/ 1424176 h 2774678"/>
              <a:gd name="connsiteX8285" fmla="*/ 537417 w 4297871"/>
              <a:gd name="connsiteY8285" fmla="*/ 1411815 h 2774678"/>
              <a:gd name="connsiteX8286" fmla="*/ 542105 w 4297871"/>
              <a:gd name="connsiteY8286" fmla="*/ 1396427 h 2774678"/>
              <a:gd name="connsiteX8287" fmla="*/ 543554 w 4297871"/>
              <a:gd name="connsiteY8287" fmla="*/ 1381338 h 2774678"/>
              <a:gd name="connsiteX8288" fmla="*/ 545003 w 4297871"/>
              <a:gd name="connsiteY8288" fmla="*/ 1366035 h 2774678"/>
              <a:gd name="connsiteX8289" fmla="*/ 542914 w 4297871"/>
              <a:gd name="connsiteY8289" fmla="*/ 1342932 h 2774678"/>
              <a:gd name="connsiteX8290" fmla="*/ 539121 w 4297871"/>
              <a:gd name="connsiteY8290" fmla="*/ 1327929 h 2774678"/>
              <a:gd name="connsiteX8291" fmla="*/ 535625 w 4297871"/>
              <a:gd name="connsiteY8291" fmla="*/ 1319660 h 2774678"/>
              <a:gd name="connsiteX8292" fmla="*/ 537075 w 4297871"/>
              <a:gd name="connsiteY8292" fmla="*/ 1316164 h 2774678"/>
              <a:gd name="connsiteX8293" fmla="*/ 554339 w 4297871"/>
              <a:gd name="connsiteY8293" fmla="*/ 1322217 h 2774678"/>
              <a:gd name="connsiteX8294" fmla="*/ 560689 w 4297871"/>
              <a:gd name="connsiteY8294" fmla="*/ 1338883 h 2774678"/>
              <a:gd name="connsiteX8295" fmla="*/ 563630 w 4297871"/>
              <a:gd name="connsiteY8295" fmla="*/ 1334238 h 2774678"/>
              <a:gd name="connsiteX8296" fmla="*/ 561713 w 4297871"/>
              <a:gd name="connsiteY8296" fmla="*/ 1319702 h 2774678"/>
              <a:gd name="connsiteX8297" fmla="*/ 557678 w 4297871"/>
              <a:gd name="connsiteY8297" fmla="*/ 1304968 h 2774678"/>
              <a:gd name="connsiteX8298" fmla="*/ 557814 w 4297871"/>
              <a:gd name="connsiteY8298" fmla="*/ 1304972 h 2774678"/>
              <a:gd name="connsiteX8299" fmla="*/ 591743 w 4297871"/>
              <a:gd name="connsiteY8299" fmla="*/ 1304972 h 2774678"/>
              <a:gd name="connsiteX8300" fmla="*/ 627206 w 4297871"/>
              <a:gd name="connsiteY8300" fmla="*/ 1304972 h 2774678"/>
              <a:gd name="connsiteX8301" fmla="*/ 638971 w 4297871"/>
              <a:gd name="connsiteY8301" fmla="*/ 1304972 h 2774678"/>
              <a:gd name="connsiteX8302" fmla="*/ 675416 w 4297871"/>
              <a:gd name="connsiteY8302" fmla="*/ 1304972 h 2774678"/>
              <a:gd name="connsiteX8303" fmla="*/ 710667 w 4297871"/>
              <a:gd name="connsiteY8303" fmla="*/ 1304972 h 2774678"/>
              <a:gd name="connsiteX8304" fmla="*/ 746514 w 4297871"/>
              <a:gd name="connsiteY8304" fmla="*/ 1304972 h 2774678"/>
              <a:gd name="connsiteX8305" fmla="*/ 782405 w 4297871"/>
              <a:gd name="connsiteY8305" fmla="*/ 1304972 h 2774678"/>
              <a:gd name="connsiteX8306" fmla="*/ 823027 w 4297871"/>
              <a:gd name="connsiteY8306" fmla="*/ 1304972 h 2774678"/>
              <a:gd name="connsiteX8307" fmla="*/ 863903 w 4297871"/>
              <a:gd name="connsiteY8307" fmla="*/ 1304972 h 2774678"/>
              <a:gd name="connsiteX8308" fmla="*/ 888625 w 4297871"/>
              <a:gd name="connsiteY8308" fmla="*/ 1304972 h 2774678"/>
              <a:gd name="connsiteX8309" fmla="*/ 888668 w 4297871"/>
              <a:gd name="connsiteY8309" fmla="*/ 1297981 h 2774678"/>
              <a:gd name="connsiteX8310" fmla="*/ 891505 w 4297871"/>
              <a:gd name="connsiteY8310" fmla="*/ 1297858 h 2774678"/>
              <a:gd name="connsiteX8311" fmla="*/ 2093641 w 4297871"/>
              <a:gd name="connsiteY8311" fmla="*/ 1295287 h 2774678"/>
              <a:gd name="connsiteX8312" fmla="*/ 2093644 w 4297871"/>
              <a:gd name="connsiteY8312" fmla="*/ 1295289 h 2774678"/>
              <a:gd name="connsiteX8313" fmla="*/ 2093641 w 4297871"/>
              <a:gd name="connsiteY8313" fmla="*/ 1295325 h 2774678"/>
              <a:gd name="connsiteX8314" fmla="*/ 2093636 w 4297871"/>
              <a:gd name="connsiteY8314" fmla="*/ 1295322 h 2774678"/>
              <a:gd name="connsiteX8315" fmla="*/ 2256738 w 4297871"/>
              <a:gd name="connsiteY8315" fmla="*/ 1294527 h 2774678"/>
              <a:gd name="connsiteX8316" fmla="*/ 2262737 w 4297871"/>
              <a:gd name="connsiteY8316" fmla="*/ 1300993 h 2774678"/>
              <a:gd name="connsiteX8317" fmla="*/ 2262767 w 4297871"/>
              <a:gd name="connsiteY8317" fmla="*/ 1300977 h 2774678"/>
              <a:gd name="connsiteX8318" fmla="*/ 2262779 w 4297871"/>
              <a:gd name="connsiteY8318" fmla="*/ 1300990 h 2774678"/>
              <a:gd name="connsiteX8319" fmla="*/ 2269855 w 4297871"/>
              <a:gd name="connsiteY8319" fmla="*/ 1297111 h 2774678"/>
              <a:gd name="connsiteX8320" fmla="*/ 2275482 w 4297871"/>
              <a:gd name="connsiteY8320" fmla="*/ 1298987 h 2774678"/>
              <a:gd name="connsiteX8321" fmla="*/ 2284091 w 4297871"/>
              <a:gd name="connsiteY8321" fmla="*/ 1296387 h 2774678"/>
              <a:gd name="connsiteX8322" fmla="*/ 2293474 w 4297871"/>
              <a:gd name="connsiteY8322" fmla="*/ 1302193 h 2774678"/>
              <a:gd name="connsiteX8323" fmla="*/ 2295331 w 4297871"/>
              <a:gd name="connsiteY8323" fmla="*/ 1303344 h 2774678"/>
              <a:gd name="connsiteX8324" fmla="*/ 2292069 w 4297871"/>
              <a:gd name="connsiteY8324" fmla="*/ 1307984 h 2774678"/>
              <a:gd name="connsiteX8325" fmla="*/ 2289725 w 4297871"/>
              <a:gd name="connsiteY8325" fmla="*/ 1315230 h 2774678"/>
              <a:gd name="connsiteX8326" fmla="*/ 2289753 w 4297871"/>
              <a:gd name="connsiteY8326" fmla="*/ 1315250 h 2774678"/>
              <a:gd name="connsiteX8327" fmla="*/ 2289717 w 4297871"/>
              <a:gd name="connsiteY8327" fmla="*/ 1315358 h 2774678"/>
              <a:gd name="connsiteX8328" fmla="*/ 2287160 w 4297871"/>
              <a:gd name="connsiteY8328" fmla="*/ 1317190 h 2774678"/>
              <a:gd name="connsiteX8329" fmla="*/ 2274374 w 4297871"/>
              <a:gd name="connsiteY8329" fmla="*/ 1311734 h 2774678"/>
              <a:gd name="connsiteX8330" fmla="*/ 2270452 w 4297871"/>
              <a:gd name="connsiteY8330" fmla="*/ 1312842 h 2774678"/>
              <a:gd name="connsiteX8331" fmla="*/ 2267639 w 4297871"/>
              <a:gd name="connsiteY8331" fmla="*/ 1317063 h 2774678"/>
              <a:gd name="connsiteX8332" fmla="*/ 2262012 w 4297871"/>
              <a:gd name="connsiteY8332" fmla="*/ 1319279 h 2774678"/>
              <a:gd name="connsiteX8333" fmla="*/ 2260734 w 4297871"/>
              <a:gd name="connsiteY8333" fmla="*/ 1318128 h 2774678"/>
              <a:gd name="connsiteX8334" fmla="*/ 2254936 w 4297871"/>
              <a:gd name="connsiteY8334" fmla="*/ 1320899 h 2774678"/>
              <a:gd name="connsiteX8335" fmla="*/ 2250205 w 4297871"/>
              <a:gd name="connsiteY8335" fmla="*/ 1321410 h 2774678"/>
              <a:gd name="connsiteX8336" fmla="*/ 2249225 w 4297871"/>
              <a:gd name="connsiteY8336" fmla="*/ 1324991 h 2774678"/>
              <a:gd name="connsiteX8337" fmla="*/ 2239208 w 4297871"/>
              <a:gd name="connsiteY8337" fmla="*/ 1327164 h 2774678"/>
              <a:gd name="connsiteX8338" fmla="*/ 2234817 w 4297871"/>
              <a:gd name="connsiteY8338" fmla="*/ 1325247 h 2774678"/>
              <a:gd name="connsiteX8339" fmla="*/ 2228758 w 4297871"/>
              <a:gd name="connsiteY8339" fmla="*/ 1320712 h 2774678"/>
              <a:gd name="connsiteX8340" fmla="*/ 2228260 w 4297871"/>
              <a:gd name="connsiteY8340" fmla="*/ 1318274 h 2774678"/>
              <a:gd name="connsiteX8341" fmla="*/ 2227556 w 4297871"/>
              <a:gd name="connsiteY8341" fmla="*/ 1314604 h 2774678"/>
              <a:gd name="connsiteX8342" fmla="*/ 2228506 w 4297871"/>
              <a:gd name="connsiteY8342" fmla="*/ 1312375 h 2774678"/>
              <a:gd name="connsiteX8343" fmla="*/ 2228437 w 4297871"/>
              <a:gd name="connsiteY8343" fmla="*/ 1312332 h 2774678"/>
              <a:gd name="connsiteX8344" fmla="*/ 2228489 w 4297871"/>
              <a:gd name="connsiteY8344" fmla="*/ 1312207 h 2774678"/>
              <a:gd name="connsiteX8345" fmla="*/ 2228550 w 4297871"/>
              <a:gd name="connsiteY8345" fmla="*/ 1312245 h 2774678"/>
              <a:gd name="connsiteX8346" fmla="*/ 2230211 w 4297871"/>
              <a:gd name="connsiteY8346" fmla="*/ 1308281 h 2774678"/>
              <a:gd name="connsiteX8347" fmla="*/ 2235496 w 4297871"/>
              <a:gd name="connsiteY8347" fmla="*/ 1308579 h 2774678"/>
              <a:gd name="connsiteX8348" fmla="*/ 2239588 w 4297871"/>
              <a:gd name="connsiteY8348" fmla="*/ 1306704 h 2774678"/>
              <a:gd name="connsiteX8349" fmla="*/ 2239929 w 4297871"/>
              <a:gd name="connsiteY8349" fmla="*/ 1304999 h 2774678"/>
              <a:gd name="connsiteX8350" fmla="*/ 2242231 w 4297871"/>
              <a:gd name="connsiteY8350" fmla="*/ 1304146 h 2774678"/>
              <a:gd name="connsiteX8351" fmla="*/ 2242998 w 4297871"/>
              <a:gd name="connsiteY8351" fmla="*/ 1300011 h 2774678"/>
              <a:gd name="connsiteX8352" fmla="*/ 2245726 w 4297871"/>
              <a:gd name="connsiteY8352" fmla="*/ 1299201 h 2774678"/>
              <a:gd name="connsiteX8353" fmla="*/ 2247560 w 4297871"/>
              <a:gd name="connsiteY8353" fmla="*/ 1295877 h 2774678"/>
              <a:gd name="connsiteX8354" fmla="*/ 2249316 w 4297871"/>
              <a:gd name="connsiteY8354" fmla="*/ 1295856 h 2774678"/>
              <a:gd name="connsiteX8355" fmla="*/ 2251142 w 4297871"/>
              <a:gd name="connsiteY8355" fmla="*/ 1295878 h 2774678"/>
              <a:gd name="connsiteX8356" fmla="*/ 2251825 w 4297871"/>
              <a:gd name="connsiteY8356" fmla="*/ 1296986 h 2774678"/>
              <a:gd name="connsiteX8357" fmla="*/ 2251858 w 4297871"/>
              <a:gd name="connsiteY8357" fmla="*/ 1296969 h 2774678"/>
              <a:gd name="connsiteX8358" fmla="*/ 2251867 w 4297871"/>
              <a:gd name="connsiteY8358" fmla="*/ 1296983 h 2774678"/>
              <a:gd name="connsiteX8359" fmla="*/ 1258779 w 4297871"/>
              <a:gd name="connsiteY8359" fmla="*/ 1287368 h 2774678"/>
              <a:gd name="connsiteX8360" fmla="*/ 1274508 w 4297871"/>
              <a:gd name="connsiteY8360" fmla="*/ 1292013 h 2774678"/>
              <a:gd name="connsiteX8361" fmla="*/ 1286742 w 4297871"/>
              <a:gd name="connsiteY8361" fmla="*/ 1299687 h 2774678"/>
              <a:gd name="connsiteX8362" fmla="*/ 1287040 w 4297871"/>
              <a:gd name="connsiteY8362" fmla="*/ 1302969 h 2774678"/>
              <a:gd name="connsiteX8363" fmla="*/ 1281243 w 4297871"/>
              <a:gd name="connsiteY8363" fmla="*/ 1303309 h 2774678"/>
              <a:gd name="connsiteX8364" fmla="*/ 1265770 w 4297871"/>
              <a:gd name="connsiteY8364" fmla="*/ 1297598 h 2774678"/>
              <a:gd name="connsiteX8365" fmla="*/ 1254644 w 4297871"/>
              <a:gd name="connsiteY8365" fmla="*/ 1288902 h 2774678"/>
              <a:gd name="connsiteX8366" fmla="*/ 2098069 w 4297871"/>
              <a:gd name="connsiteY8366" fmla="*/ 1284240 h 2774678"/>
              <a:gd name="connsiteX8367" fmla="*/ 2100440 w 4297871"/>
              <a:gd name="connsiteY8367" fmla="*/ 1288389 h 2774678"/>
              <a:gd name="connsiteX8368" fmla="*/ 2099777 w 4297871"/>
              <a:gd name="connsiteY8368" fmla="*/ 1296259 h 2774678"/>
              <a:gd name="connsiteX8369" fmla="*/ 2099794 w 4297871"/>
              <a:gd name="connsiteY8369" fmla="*/ 1296274 h 2774678"/>
              <a:gd name="connsiteX8370" fmla="*/ 2099777 w 4297871"/>
              <a:gd name="connsiteY8370" fmla="*/ 1296481 h 2774678"/>
              <a:gd name="connsiteX8371" fmla="*/ 2099772 w 4297871"/>
              <a:gd name="connsiteY8371" fmla="*/ 1296477 h 2774678"/>
              <a:gd name="connsiteX8372" fmla="*/ 2096320 w 4297871"/>
              <a:gd name="connsiteY8372" fmla="*/ 1296861 h 2774678"/>
              <a:gd name="connsiteX8373" fmla="*/ 2093644 w 4297871"/>
              <a:gd name="connsiteY8373" fmla="*/ 1295289 h 2774678"/>
              <a:gd name="connsiteX8374" fmla="*/ 2094914 w 4297871"/>
              <a:gd name="connsiteY8374" fmla="*/ 1285007 h 2774678"/>
              <a:gd name="connsiteX8375" fmla="*/ 2098026 w 4297871"/>
              <a:gd name="connsiteY8375" fmla="*/ 1284282 h 2774678"/>
              <a:gd name="connsiteX8376" fmla="*/ 2098030 w 4297871"/>
              <a:gd name="connsiteY8376" fmla="*/ 1284249 h 2774678"/>
              <a:gd name="connsiteX8377" fmla="*/ 491702 w 4297871"/>
              <a:gd name="connsiteY8377" fmla="*/ 1272193 h 2774678"/>
              <a:gd name="connsiteX8378" fmla="*/ 504233 w 4297871"/>
              <a:gd name="connsiteY8378" fmla="*/ 1276285 h 2774678"/>
              <a:gd name="connsiteX8379" fmla="*/ 511564 w 4297871"/>
              <a:gd name="connsiteY8379" fmla="*/ 1279141 h 2774678"/>
              <a:gd name="connsiteX8380" fmla="*/ 522818 w 4297871"/>
              <a:gd name="connsiteY8380" fmla="*/ 1281102 h 2774678"/>
              <a:gd name="connsiteX8381" fmla="*/ 526868 w 4297871"/>
              <a:gd name="connsiteY8381" fmla="*/ 1287538 h 2774678"/>
              <a:gd name="connsiteX8382" fmla="*/ 532793 w 4297871"/>
              <a:gd name="connsiteY8382" fmla="*/ 1296276 h 2774678"/>
              <a:gd name="connsiteX8383" fmla="*/ 544729 w 4297871"/>
              <a:gd name="connsiteY8383" fmla="*/ 1303821 h 2774678"/>
              <a:gd name="connsiteX8384" fmla="*/ 549673 w 4297871"/>
              <a:gd name="connsiteY8384" fmla="*/ 1313796 h 2774678"/>
              <a:gd name="connsiteX8385" fmla="*/ 543620 w 4297871"/>
              <a:gd name="connsiteY8385" fmla="*/ 1316225 h 2774678"/>
              <a:gd name="connsiteX8386" fmla="*/ 524012 w 4297871"/>
              <a:gd name="connsiteY8386" fmla="*/ 1308041 h 2774678"/>
              <a:gd name="connsiteX8387" fmla="*/ 520431 w 4297871"/>
              <a:gd name="connsiteY8387" fmla="*/ 1301604 h 2774678"/>
              <a:gd name="connsiteX8388" fmla="*/ 509732 w 4297871"/>
              <a:gd name="connsiteY8388" fmla="*/ 1295211 h 2774678"/>
              <a:gd name="connsiteX8389" fmla="*/ 507601 w 4297871"/>
              <a:gd name="connsiteY8389" fmla="*/ 1289968 h 2774678"/>
              <a:gd name="connsiteX8390" fmla="*/ 495281 w 4297871"/>
              <a:gd name="connsiteY8390" fmla="*/ 1286643 h 2774678"/>
              <a:gd name="connsiteX8391" fmla="*/ 490678 w 4297871"/>
              <a:gd name="connsiteY8391" fmla="*/ 1276498 h 2774678"/>
              <a:gd name="connsiteX8392" fmla="*/ 2196794 w 4297871"/>
              <a:gd name="connsiteY8392" fmla="*/ 1265613 h 2774678"/>
              <a:gd name="connsiteX8393" fmla="*/ 2199948 w 4297871"/>
              <a:gd name="connsiteY8393" fmla="*/ 1267787 h 2774678"/>
              <a:gd name="connsiteX8394" fmla="*/ 2205276 w 4297871"/>
              <a:gd name="connsiteY8394" fmla="*/ 1265826 h 2774678"/>
              <a:gd name="connsiteX8395" fmla="*/ 2210945 w 4297871"/>
              <a:gd name="connsiteY8395" fmla="*/ 1271922 h 2774678"/>
              <a:gd name="connsiteX8396" fmla="*/ 2210953 w 4297871"/>
              <a:gd name="connsiteY8396" fmla="*/ 1271923 h 2774678"/>
              <a:gd name="connsiteX8397" fmla="*/ 2210989 w 4297871"/>
              <a:gd name="connsiteY8397" fmla="*/ 1271962 h 2774678"/>
              <a:gd name="connsiteX8398" fmla="*/ 2219891 w 4297871"/>
              <a:gd name="connsiteY8398" fmla="*/ 1273573 h 2774678"/>
              <a:gd name="connsiteX8399" fmla="*/ 2219171 w 4297871"/>
              <a:gd name="connsiteY8399" fmla="*/ 1278699 h 2774678"/>
              <a:gd name="connsiteX8400" fmla="*/ 2219218 w 4297871"/>
              <a:gd name="connsiteY8400" fmla="*/ 1278726 h 2774678"/>
              <a:gd name="connsiteX8401" fmla="*/ 2219217 w 4297871"/>
              <a:gd name="connsiteY8401" fmla="*/ 1278740 h 2774678"/>
              <a:gd name="connsiteX8402" fmla="*/ 2225696 w 4297871"/>
              <a:gd name="connsiteY8402" fmla="*/ 1282576 h 2774678"/>
              <a:gd name="connsiteX8403" fmla="*/ 2227485 w 4297871"/>
              <a:gd name="connsiteY8403" fmla="*/ 1277759 h 2774678"/>
              <a:gd name="connsiteX8404" fmla="*/ 2235631 w 4297871"/>
              <a:gd name="connsiteY8404" fmla="*/ 1279838 h 2774678"/>
              <a:gd name="connsiteX8405" fmla="*/ 2236776 w 4297871"/>
              <a:gd name="connsiteY8405" fmla="*/ 1285647 h 2774678"/>
              <a:gd name="connsiteX8406" fmla="*/ 2236813 w 4297871"/>
              <a:gd name="connsiteY8406" fmla="*/ 1285652 h 2774678"/>
              <a:gd name="connsiteX8407" fmla="*/ 2236820 w 4297871"/>
              <a:gd name="connsiteY8407" fmla="*/ 1285688 h 2774678"/>
              <a:gd name="connsiteX8408" fmla="*/ 2245665 w 4297871"/>
              <a:gd name="connsiteY8408" fmla="*/ 1286793 h 2774678"/>
              <a:gd name="connsiteX8409" fmla="*/ 2251141 w 4297871"/>
              <a:gd name="connsiteY8409" fmla="*/ 1295835 h 2774678"/>
              <a:gd name="connsiteX8410" fmla="*/ 2249316 w 4297871"/>
              <a:gd name="connsiteY8410" fmla="*/ 1295856 h 2774678"/>
              <a:gd name="connsiteX8411" fmla="*/ 2247562 w 4297871"/>
              <a:gd name="connsiteY8411" fmla="*/ 1295835 h 2774678"/>
              <a:gd name="connsiteX8412" fmla="*/ 2245729 w 4297871"/>
              <a:gd name="connsiteY8412" fmla="*/ 1299117 h 2774678"/>
              <a:gd name="connsiteX8413" fmla="*/ 2243002 w 4297871"/>
              <a:gd name="connsiteY8413" fmla="*/ 1299927 h 2774678"/>
              <a:gd name="connsiteX8414" fmla="*/ 2242234 w 4297871"/>
              <a:gd name="connsiteY8414" fmla="*/ 1304062 h 2774678"/>
              <a:gd name="connsiteX8415" fmla="*/ 2239932 w 4297871"/>
              <a:gd name="connsiteY8415" fmla="*/ 1304915 h 2774678"/>
              <a:gd name="connsiteX8416" fmla="*/ 2239591 w 4297871"/>
              <a:gd name="connsiteY8416" fmla="*/ 1306620 h 2774678"/>
              <a:gd name="connsiteX8417" fmla="*/ 2235500 w 4297871"/>
              <a:gd name="connsiteY8417" fmla="*/ 1308495 h 2774678"/>
              <a:gd name="connsiteX8418" fmla="*/ 2230213 w 4297871"/>
              <a:gd name="connsiteY8418" fmla="*/ 1308197 h 2774678"/>
              <a:gd name="connsiteX8419" fmla="*/ 2228508 w 4297871"/>
              <a:gd name="connsiteY8419" fmla="*/ 1312161 h 2774678"/>
              <a:gd name="connsiteX8420" fmla="*/ 2228489 w 4297871"/>
              <a:gd name="connsiteY8420" fmla="*/ 1312207 h 2774678"/>
              <a:gd name="connsiteX8421" fmla="*/ 2223051 w 4297871"/>
              <a:gd name="connsiteY8421" fmla="*/ 1308835 h 2774678"/>
              <a:gd name="connsiteX8422" fmla="*/ 2217423 w 4297871"/>
              <a:gd name="connsiteY8422" fmla="*/ 1309773 h 2774678"/>
              <a:gd name="connsiteX8423" fmla="*/ 2208133 w 4297871"/>
              <a:gd name="connsiteY8423" fmla="*/ 1304232 h 2774678"/>
              <a:gd name="connsiteX8424" fmla="*/ 2203911 w 4297871"/>
              <a:gd name="connsiteY8424" fmla="*/ 1305596 h 2774678"/>
              <a:gd name="connsiteX8425" fmla="*/ 2197178 w 4297871"/>
              <a:gd name="connsiteY8425" fmla="*/ 1312970 h 2774678"/>
              <a:gd name="connsiteX8426" fmla="*/ 2188312 w 4297871"/>
              <a:gd name="connsiteY8426" fmla="*/ 1307172 h 2774678"/>
              <a:gd name="connsiteX8427" fmla="*/ 2188309 w 4297871"/>
              <a:gd name="connsiteY8427" fmla="*/ 1307169 h 2774678"/>
              <a:gd name="connsiteX8428" fmla="*/ 2188351 w 4297871"/>
              <a:gd name="connsiteY8428" fmla="*/ 1307086 h 2774678"/>
              <a:gd name="connsiteX8429" fmla="*/ 2181616 w 4297871"/>
              <a:gd name="connsiteY8429" fmla="*/ 1299243 h 2774678"/>
              <a:gd name="connsiteX8430" fmla="*/ 2175522 w 4297871"/>
              <a:gd name="connsiteY8430" fmla="*/ 1294852 h 2774678"/>
              <a:gd name="connsiteX8431" fmla="*/ 2174242 w 4297871"/>
              <a:gd name="connsiteY8431" fmla="*/ 1287095 h 2774678"/>
              <a:gd name="connsiteX8432" fmla="*/ 2172175 w 4297871"/>
              <a:gd name="connsiteY8432" fmla="*/ 1281612 h 2774678"/>
              <a:gd name="connsiteX8433" fmla="*/ 2180809 w 4297871"/>
              <a:gd name="connsiteY8433" fmla="*/ 1277591 h 2774678"/>
              <a:gd name="connsiteX8434" fmla="*/ 2185242 w 4297871"/>
              <a:gd name="connsiteY8434" fmla="*/ 1272902 h 2774678"/>
              <a:gd name="connsiteX8435" fmla="*/ 2193811 w 4297871"/>
              <a:gd name="connsiteY8435" fmla="*/ 1269237 h 2774678"/>
              <a:gd name="connsiteX8436" fmla="*/ 2055869 w 4297871"/>
              <a:gd name="connsiteY8436" fmla="*/ 1264935 h 2774678"/>
              <a:gd name="connsiteX8437" fmla="*/ 2055919 w 4297871"/>
              <a:gd name="connsiteY8437" fmla="*/ 1265124 h 2774678"/>
              <a:gd name="connsiteX8438" fmla="*/ 2055870 w 4297871"/>
              <a:gd name="connsiteY8438" fmla="*/ 1265143 h 2774678"/>
              <a:gd name="connsiteX8439" fmla="*/ 2057616 w 4297871"/>
              <a:gd name="connsiteY8439" fmla="*/ 1271793 h 2774678"/>
              <a:gd name="connsiteX8440" fmla="*/ 2063158 w 4297871"/>
              <a:gd name="connsiteY8440" fmla="*/ 1272091 h 2774678"/>
              <a:gd name="connsiteX8441" fmla="*/ 2068699 w 4297871"/>
              <a:gd name="connsiteY8441" fmla="*/ 1279635 h 2774678"/>
              <a:gd name="connsiteX8442" fmla="*/ 2077055 w 4297871"/>
              <a:gd name="connsiteY8442" fmla="*/ 1288416 h 2774678"/>
              <a:gd name="connsiteX8443" fmla="*/ 2083192 w 4297871"/>
              <a:gd name="connsiteY8443" fmla="*/ 1286967 h 2774678"/>
              <a:gd name="connsiteX8444" fmla="*/ 2093636 w 4297871"/>
              <a:gd name="connsiteY8444" fmla="*/ 1295364 h 2774678"/>
              <a:gd name="connsiteX8445" fmla="*/ 2093641 w 4297871"/>
              <a:gd name="connsiteY8445" fmla="*/ 1295325 h 2774678"/>
              <a:gd name="connsiteX8446" fmla="*/ 2096321 w 4297871"/>
              <a:gd name="connsiteY8446" fmla="*/ 1296900 h 2774678"/>
              <a:gd name="connsiteX8447" fmla="*/ 2099775 w 4297871"/>
              <a:gd name="connsiteY8447" fmla="*/ 1296516 h 2774678"/>
              <a:gd name="connsiteX8448" fmla="*/ 2099777 w 4297871"/>
              <a:gd name="connsiteY8448" fmla="*/ 1296481 h 2774678"/>
              <a:gd name="connsiteX8449" fmla="*/ 2105399 w 4297871"/>
              <a:gd name="connsiteY8449" fmla="*/ 1301250 h 2774678"/>
              <a:gd name="connsiteX8450" fmla="*/ 2122526 w 4297871"/>
              <a:gd name="connsiteY8450" fmla="*/ 1304600 h 2774678"/>
              <a:gd name="connsiteX8451" fmla="*/ 2116571 w 4297871"/>
              <a:gd name="connsiteY8451" fmla="*/ 1316762 h 2774678"/>
              <a:gd name="connsiteX8452" fmla="*/ 2115036 w 4297871"/>
              <a:gd name="connsiteY8452" fmla="*/ 1329464 h 2774678"/>
              <a:gd name="connsiteX8453" fmla="*/ 2115058 w 4297871"/>
              <a:gd name="connsiteY8453" fmla="*/ 1329465 h 2774678"/>
              <a:gd name="connsiteX8454" fmla="*/ 2115042 w 4297871"/>
              <a:gd name="connsiteY8454" fmla="*/ 1329596 h 2774678"/>
              <a:gd name="connsiteX8455" fmla="*/ 2115036 w 4297871"/>
              <a:gd name="connsiteY8455" fmla="*/ 1329595 h 2774678"/>
              <a:gd name="connsiteX8456" fmla="*/ 2111753 w 4297871"/>
              <a:gd name="connsiteY8456" fmla="*/ 1332622 h 2774678"/>
              <a:gd name="connsiteX8457" fmla="*/ 2106298 w 4297871"/>
              <a:gd name="connsiteY8457" fmla="*/ 1331002 h 2774678"/>
              <a:gd name="connsiteX8458" fmla="*/ 2106305 w 4297871"/>
              <a:gd name="connsiteY8458" fmla="*/ 1331091 h 2774678"/>
              <a:gd name="connsiteX8459" fmla="*/ 2106295 w 4297871"/>
              <a:gd name="connsiteY8459" fmla="*/ 1331088 h 2774678"/>
              <a:gd name="connsiteX8460" fmla="*/ 2106670 w 4297871"/>
              <a:gd name="connsiteY8460" fmla="*/ 1335489 h 2774678"/>
              <a:gd name="connsiteX8461" fmla="*/ 2097942 w 4297871"/>
              <a:gd name="connsiteY8461" fmla="*/ 1345281 h 2774678"/>
              <a:gd name="connsiteX8462" fmla="*/ 2097941 w 4297871"/>
              <a:gd name="connsiteY8462" fmla="*/ 1345366 h 2774678"/>
              <a:gd name="connsiteX8463" fmla="*/ 2097939 w 4297871"/>
              <a:gd name="connsiteY8463" fmla="*/ 1345368 h 2774678"/>
              <a:gd name="connsiteX8464" fmla="*/ 2097769 w 4297871"/>
              <a:gd name="connsiteY8464" fmla="*/ 1353210 h 2774678"/>
              <a:gd name="connsiteX8465" fmla="*/ 2103481 w 4297871"/>
              <a:gd name="connsiteY8465" fmla="*/ 1350525 h 2774678"/>
              <a:gd name="connsiteX8466" fmla="*/ 2107572 w 4297871"/>
              <a:gd name="connsiteY8466" fmla="*/ 1358070 h 2774678"/>
              <a:gd name="connsiteX8467" fmla="*/ 2107060 w 4297871"/>
              <a:gd name="connsiteY8467" fmla="*/ 1362886 h 2774678"/>
              <a:gd name="connsiteX8468" fmla="*/ 2110600 w 4297871"/>
              <a:gd name="connsiteY8468" fmla="*/ 1369280 h 2774678"/>
              <a:gd name="connsiteX8469" fmla="*/ 2106465 w 4297871"/>
              <a:gd name="connsiteY8469" fmla="*/ 1374438 h 2774678"/>
              <a:gd name="connsiteX8470" fmla="*/ 2109534 w 4297871"/>
              <a:gd name="connsiteY8470" fmla="*/ 1387395 h 2774678"/>
              <a:gd name="connsiteX8471" fmla="*/ 2111506 w 4297871"/>
              <a:gd name="connsiteY8471" fmla="*/ 1388031 h 2774678"/>
              <a:gd name="connsiteX8472" fmla="*/ 2115989 w 4297871"/>
              <a:gd name="connsiteY8472" fmla="*/ 1389605 h 2774678"/>
              <a:gd name="connsiteX8473" fmla="*/ 2114649 w 4297871"/>
              <a:gd name="connsiteY8473" fmla="*/ 1396645 h 2774678"/>
              <a:gd name="connsiteX8474" fmla="*/ 2103821 w 4297871"/>
              <a:gd name="connsiteY8474" fmla="*/ 1405895 h 2774678"/>
              <a:gd name="connsiteX8475" fmla="*/ 2080250 w 4297871"/>
              <a:gd name="connsiteY8475" fmla="*/ 1401462 h 2774678"/>
              <a:gd name="connsiteX8476" fmla="*/ 2062859 w 4297871"/>
              <a:gd name="connsiteY8476" fmla="*/ 1406748 h 2774678"/>
              <a:gd name="connsiteX8477" fmla="*/ 2061495 w 4297871"/>
              <a:gd name="connsiteY8477" fmla="*/ 1416508 h 2774678"/>
              <a:gd name="connsiteX8478" fmla="*/ 2047642 w 4297871"/>
              <a:gd name="connsiteY8478" fmla="*/ 1418597 h 2774678"/>
              <a:gd name="connsiteX8479" fmla="*/ 2034216 w 4297871"/>
              <a:gd name="connsiteY8479" fmla="*/ 1411266 h 2774678"/>
              <a:gd name="connsiteX8480" fmla="*/ 2029867 w 4297871"/>
              <a:gd name="connsiteY8480" fmla="*/ 1414761 h 2774678"/>
              <a:gd name="connsiteX8481" fmla="*/ 2007884 w 4297871"/>
              <a:gd name="connsiteY8481" fmla="*/ 1407387 h 2774678"/>
              <a:gd name="connsiteX8482" fmla="*/ 2003109 w 4297871"/>
              <a:gd name="connsiteY8482" fmla="*/ 1401036 h 2774678"/>
              <a:gd name="connsiteX8483" fmla="*/ 2009290 w 4297871"/>
              <a:gd name="connsiteY8483" fmla="*/ 1391147 h 2774678"/>
              <a:gd name="connsiteX8484" fmla="*/ 2011549 w 4297871"/>
              <a:gd name="connsiteY8484" fmla="*/ 1357558 h 2774678"/>
              <a:gd name="connsiteX8485" fmla="*/ 1999230 w 4297871"/>
              <a:gd name="connsiteY8485" fmla="*/ 1339400 h 2774678"/>
              <a:gd name="connsiteX8486" fmla="*/ 1990408 w 4297871"/>
              <a:gd name="connsiteY8486" fmla="*/ 1330491 h 2774678"/>
              <a:gd name="connsiteX8487" fmla="*/ 1972121 w 4297871"/>
              <a:gd name="connsiteY8487" fmla="*/ 1323671 h 2774678"/>
              <a:gd name="connsiteX8488" fmla="*/ 1970928 w 4297871"/>
              <a:gd name="connsiteY8488" fmla="*/ 1310586 h 2774678"/>
              <a:gd name="connsiteX8489" fmla="*/ 1986443 w 4297871"/>
              <a:gd name="connsiteY8489" fmla="*/ 1306664 h 2774678"/>
              <a:gd name="connsiteX8490" fmla="*/ 2006518 w 4297871"/>
              <a:gd name="connsiteY8490" fmla="*/ 1311310 h 2774678"/>
              <a:gd name="connsiteX8491" fmla="*/ 2002726 w 4297871"/>
              <a:gd name="connsiteY8491" fmla="*/ 1290637 h 2774678"/>
              <a:gd name="connsiteX8492" fmla="*/ 2014023 w 4297871"/>
              <a:gd name="connsiteY8492" fmla="*/ 1298523 h 2774678"/>
              <a:gd name="connsiteX8493" fmla="*/ 2041844 w 4297871"/>
              <a:gd name="connsiteY8493" fmla="*/ 1284158 h 2774678"/>
              <a:gd name="connsiteX8494" fmla="*/ 2045426 w 4297871"/>
              <a:gd name="connsiteY8494" fmla="*/ 1268771 h 2774678"/>
              <a:gd name="connsiteX8495" fmla="*/ 2085280 w 4297871"/>
              <a:gd name="connsiteY8495" fmla="*/ 1258835 h 2774678"/>
              <a:gd name="connsiteX8496" fmla="*/ 2092825 w 4297871"/>
              <a:gd name="connsiteY8496" fmla="*/ 1267189 h 2774678"/>
              <a:gd name="connsiteX8497" fmla="*/ 2099389 w 4297871"/>
              <a:gd name="connsiteY8497" fmla="*/ 1271622 h 2774678"/>
              <a:gd name="connsiteX8498" fmla="*/ 2098030 w 4297871"/>
              <a:gd name="connsiteY8498" fmla="*/ 1284249 h 2774678"/>
              <a:gd name="connsiteX8499" fmla="*/ 2094915 w 4297871"/>
              <a:gd name="connsiteY8499" fmla="*/ 1284965 h 2774678"/>
              <a:gd name="connsiteX8500" fmla="*/ 2093641 w 4297871"/>
              <a:gd name="connsiteY8500" fmla="*/ 1295287 h 2774678"/>
              <a:gd name="connsiteX8501" fmla="*/ 2093634 w 4297871"/>
              <a:gd name="connsiteY8501" fmla="*/ 1295283 h 2774678"/>
              <a:gd name="connsiteX8502" fmla="*/ 2083191 w 4297871"/>
              <a:gd name="connsiteY8502" fmla="*/ 1286886 h 2774678"/>
              <a:gd name="connsiteX8503" fmla="*/ 2077053 w 4297871"/>
              <a:gd name="connsiteY8503" fmla="*/ 1288335 h 2774678"/>
              <a:gd name="connsiteX8504" fmla="*/ 2068698 w 4297871"/>
              <a:gd name="connsiteY8504" fmla="*/ 1279554 h 2774678"/>
              <a:gd name="connsiteX8505" fmla="*/ 2063157 w 4297871"/>
              <a:gd name="connsiteY8505" fmla="*/ 1271882 h 2774678"/>
              <a:gd name="connsiteX8506" fmla="*/ 2057616 w 4297871"/>
              <a:gd name="connsiteY8506" fmla="*/ 1271583 h 2774678"/>
              <a:gd name="connsiteX8507" fmla="*/ 2055919 w 4297871"/>
              <a:gd name="connsiteY8507" fmla="*/ 1265124 h 2774678"/>
              <a:gd name="connsiteX8508" fmla="*/ 2065460 w 4297871"/>
              <a:gd name="connsiteY8508" fmla="*/ 1261307 h 2774678"/>
              <a:gd name="connsiteX8509" fmla="*/ 2074198 w 4297871"/>
              <a:gd name="connsiteY8509" fmla="*/ 1262799 h 2774678"/>
              <a:gd name="connsiteX8510" fmla="*/ 1358095 w 4297871"/>
              <a:gd name="connsiteY8510" fmla="*/ 1255740 h 2774678"/>
              <a:gd name="connsiteX8511" fmla="*/ 1363636 w 4297871"/>
              <a:gd name="connsiteY8511" fmla="*/ 1256592 h 2774678"/>
              <a:gd name="connsiteX8512" fmla="*/ 1361335 w 4297871"/>
              <a:gd name="connsiteY8512" fmla="*/ 1261793 h 2774678"/>
              <a:gd name="connsiteX8513" fmla="*/ 1354941 w 4297871"/>
              <a:gd name="connsiteY8513" fmla="*/ 1273728 h 2774678"/>
              <a:gd name="connsiteX8514" fmla="*/ 1347013 w 4297871"/>
              <a:gd name="connsiteY8514" fmla="*/ 1290053 h 2774678"/>
              <a:gd name="connsiteX8515" fmla="*/ 1354814 w 4297871"/>
              <a:gd name="connsiteY8515" fmla="*/ 1283787 h 2774678"/>
              <a:gd name="connsiteX8516" fmla="*/ 1362827 w 4297871"/>
              <a:gd name="connsiteY8516" fmla="*/ 1287794 h 2774678"/>
              <a:gd name="connsiteX8517" fmla="*/ 1358650 w 4297871"/>
              <a:gd name="connsiteY8517" fmla="*/ 1294230 h 2774678"/>
              <a:gd name="connsiteX8518" fmla="*/ 1369264 w 4297871"/>
              <a:gd name="connsiteY8518" fmla="*/ 1299260 h 2774678"/>
              <a:gd name="connsiteX8519" fmla="*/ 1374762 w 4297871"/>
              <a:gd name="connsiteY8519" fmla="*/ 1294785 h 2774678"/>
              <a:gd name="connsiteX8520" fmla="*/ 1386697 w 4297871"/>
              <a:gd name="connsiteY8520" fmla="*/ 1300411 h 2774678"/>
              <a:gd name="connsiteX8521" fmla="*/ 1382988 w 4297871"/>
              <a:gd name="connsiteY8521" fmla="*/ 1313667 h 2774678"/>
              <a:gd name="connsiteX8522" fmla="*/ 1391343 w 4297871"/>
              <a:gd name="connsiteY8522" fmla="*/ 1310598 h 2774678"/>
              <a:gd name="connsiteX8523" fmla="*/ 1392834 w 4297871"/>
              <a:gd name="connsiteY8523" fmla="*/ 1320104 h 2774678"/>
              <a:gd name="connsiteX8524" fmla="*/ 1396543 w 4297871"/>
              <a:gd name="connsiteY8524" fmla="*/ 1331144 h 2774678"/>
              <a:gd name="connsiteX8525" fmla="*/ 1391514 w 4297871"/>
              <a:gd name="connsiteY8525" fmla="*/ 1346531 h 2774678"/>
              <a:gd name="connsiteX8526" fmla="*/ 1386100 w 4297871"/>
              <a:gd name="connsiteY8526" fmla="*/ 1347171 h 2774678"/>
              <a:gd name="connsiteX8527" fmla="*/ 1378257 w 4297871"/>
              <a:gd name="connsiteY8527" fmla="*/ 1343889 h 2774678"/>
              <a:gd name="connsiteX8528" fmla="*/ 1380857 w 4297871"/>
              <a:gd name="connsiteY8528" fmla="*/ 1329524 h 2774678"/>
              <a:gd name="connsiteX8529" fmla="*/ 1377534 w 4297871"/>
              <a:gd name="connsiteY8529" fmla="*/ 1327265 h 2774678"/>
              <a:gd name="connsiteX8530" fmla="*/ 1363679 w 4297871"/>
              <a:gd name="connsiteY8530" fmla="*/ 1342524 h 2774678"/>
              <a:gd name="connsiteX8531" fmla="*/ 1356561 w 4297871"/>
              <a:gd name="connsiteY8531" fmla="*/ 1341928 h 2774678"/>
              <a:gd name="connsiteX8532" fmla="*/ 1365000 w 4297871"/>
              <a:gd name="connsiteY8532" fmla="*/ 1333701 h 2774678"/>
              <a:gd name="connsiteX8533" fmla="*/ 1353534 w 4297871"/>
              <a:gd name="connsiteY8533" fmla="*/ 1329396 h 2774678"/>
              <a:gd name="connsiteX8534" fmla="*/ 1340705 w 4297871"/>
              <a:gd name="connsiteY8534" fmla="*/ 1330461 h 2774678"/>
              <a:gd name="connsiteX8535" fmla="*/ 1317516 w 4297871"/>
              <a:gd name="connsiteY8535" fmla="*/ 1329907 h 2774678"/>
              <a:gd name="connsiteX8536" fmla="*/ 1315683 w 4297871"/>
              <a:gd name="connsiteY8536" fmla="*/ 1324665 h 2774678"/>
              <a:gd name="connsiteX8537" fmla="*/ 1323144 w 4297871"/>
              <a:gd name="connsiteY8537" fmla="*/ 1318398 h 2774678"/>
              <a:gd name="connsiteX8538" fmla="*/ 1317943 w 4297871"/>
              <a:gd name="connsiteY8538" fmla="*/ 1313539 h 2774678"/>
              <a:gd name="connsiteX8539" fmla="*/ 1327959 w 4297871"/>
              <a:gd name="connsiteY8539" fmla="*/ 1302627 h 2774678"/>
              <a:gd name="connsiteX8540" fmla="*/ 1340322 w 4297871"/>
              <a:gd name="connsiteY8540" fmla="*/ 1273131 h 2774678"/>
              <a:gd name="connsiteX8541" fmla="*/ 1347738 w 4297871"/>
              <a:gd name="connsiteY8541" fmla="*/ 1262346 h 2774678"/>
              <a:gd name="connsiteX8542" fmla="*/ 3207354 w 4297871"/>
              <a:gd name="connsiteY8542" fmla="*/ 1247841 h 2774678"/>
              <a:gd name="connsiteX8543" fmla="*/ 3220738 w 4297871"/>
              <a:gd name="connsiteY8543" fmla="*/ 1255812 h 2774678"/>
              <a:gd name="connsiteX8544" fmla="*/ 3231608 w 4297871"/>
              <a:gd name="connsiteY8544" fmla="*/ 1258071 h 2774678"/>
              <a:gd name="connsiteX8545" fmla="*/ 3245674 w 4297871"/>
              <a:gd name="connsiteY8545" fmla="*/ 1262973 h 2774678"/>
              <a:gd name="connsiteX8546" fmla="*/ 3247933 w 4297871"/>
              <a:gd name="connsiteY8546" fmla="*/ 1277124 h 2774678"/>
              <a:gd name="connsiteX8547" fmla="*/ 3264898 w 4297871"/>
              <a:gd name="connsiteY8547" fmla="*/ 1284968 h 2774678"/>
              <a:gd name="connsiteX8548" fmla="*/ 3276194 w 4297871"/>
              <a:gd name="connsiteY8548" fmla="*/ 1281515 h 2774678"/>
              <a:gd name="connsiteX8549" fmla="*/ 3291326 w 4297871"/>
              <a:gd name="connsiteY8549" fmla="*/ 1279086 h 2774678"/>
              <a:gd name="connsiteX8550" fmla="*/ 3303304 w 4297871"/>
              <a:gd name="connsiteY8550" fmla="*/ 1281558 h 2774678"/>
              <a:gd name="connsiteX8551" fmla="*/ 3315025 w 4297871"/>
              <a:gd name="connsiteY8551" fmla="*/ 1290466 h 2774678"/>
              <a:gd name="connsiteX8552" fmla="*/ 3322272 w 4297871"/>
              <a:gd name="connsiteY8552" fmla="*/ 1299843 h 2774678"/>
              <a:gd name="connsiteX8553" fmla="*/ 3333355 w 4297871"/>
              <a:gd name="connsiteY8553" fmla="*/ 1299673 h 2774678"/>
              <a:gd name="connsiteX8554" fmla="*/ 3348400 w 4297871"/>
              <a:gd name="connsiteY8554" fmla="*/ 1302657 h 2774678"/>
              <a:gd name="connsiteX8555" fmla="*/ 3359398 w 4297871"/>
              <a:gd name="connsiteY8555" fmla="*/ 1298139 h 2774678"/>
              <a:gd name="connsiteX8556" fmla="*/ 3375127 w 4297871"/>
              <a:gd name="connsiteY8556" fmla="*/ 1295112 h 2774678"/>
              <a:gd name="connsiteX8557" fmla="*/ 3392645 w 4297871"/>
              <a:gd name="connsiteY8557" fmla="*/ 1282069 h 2774678"/>
              <a:gd name="connsiteX8558" fmla="*/ 3399806 w 4297871"/>
              <a:gd name="connsiteY8558" fmla="*/ 1284072 h 2774678"/>
              <a:gd name="connsiteX8559" fmla="*/ 3406073 w 4297871"/>
              <a:gd name="connsiteY8559" fmla="*/ 1290296 h 2774678"/>
              <a:gd name="connsiteX8560" fmla="*/ 3420352 w 4297871"/>
              <a:gd name="connsiteY8560" fmla="*/ 1288761 h 2774678"/>
              <a:gd name="connsiteX8561" fmla="*/ 3414555 w 4297871"/>
              <a:gd name="connsiteY8561" fmla="*/ 1302615 h 2774678"/>
              <a:gd name="connsiteX8562" fmla="*/ 3406115 w 4297871"/>
              <a:gd name="connsiteY8562" fmla="*/ 1320645 h 2774678"/>
              <a:gd name="connsiteX8563" fmla="*/ 3409184 w 4297871"/>
              <a:gd name="connsiteY8563" fmla="*/ 1327933 h 2774678"/>
              <a:gd name="connsiteX8564" fmla="*/ 3415961 w 4297871"/>
              <a:gd name="connsiteY8564" fmla="*/ 1325674 h 2774678"/>
              <a:gd name="connsiteX8565" fmla="*/ 3427769 w 4297871"/>
              <a:gd name="connsiteY8565" fmla="*/ 1328445 h 2774678"/>
              <a:gd name="connsiteX8566" fmla="*/ 3432950 w 4297871"/>
              <a:gd name="connsiteY8566" fmla="*/ 1324734 h 2774678"/>
              <a:gd name="connsiteX8567" fmla="*/ 3436943 w 4297871"/>
              <a:gd name="connsiteY8567" fmla="*/ 1321887 h 2774678"/>
              <a:gd name="connsiteX8568" fmla="*/ 3446524 w 4297871"/>
              <a:gd name="connsiteY8568" fmla="*/ 1327550 h 2774678"/>
              <a:gd name="connsiteX8569" fmla="*/ 3457351 w 4297871"/>
              <a:gd name="connsiteY8569" fmla="*/ 1339869 h 2774678"/>
              <a:gd name="connsiteX8570" fmla="*/ 3456050 w 4297871"/>
              <a:gd name="connsiteY8570" fmla="*/ 1345949 h 2774678"/>
              <a:gd name="connsiteX8571" fmla="*/ 3446738 w 4297871"/>
              <a:gd name="connsiteY8571" fmla="*/ 1344010 h 2774678"/>
              <a:gd name="connsiteX8572" fmla="*/ 3429388 w 4297871"/>
              <a:gd name="connsiteY8572" fmla="*/ 1346312 h 2774678"/>
              <a:gd name="connsiteX8573" fmla="*/ 3420992 w 4297871"/>
              <a:gd name="connsiteY8573" fmla="*/ 1351257 h 2774678"/>
              <a:gd name="connsiteX8574" fmla="*/ 3420988 w 4297871"/>
              <a:gd name="connsiteY8574" fmla="*/ 1351261 h 2774678"/>
              <a:gd name="connsiteX8575" fmla="*/ 3420863 w 4297871"/>
              <a:gd name="connsiteY8575" fmla="*/ 1351335 h 2774678"/>
              <a:gd name="connsiteX8576" fmla="*/ 3412160 w 4297871"/>
              <a:gd name="connsiteY8576" fmla="*/ 1362629 h 2774678"/>
              <a:gd name="connsiteX8577" fmla="*/ 3394010 w 4297871"/>
              <a:gd name="connsiteY8577" fmla="*/ 1369201 h 2774678"/>
              <a:gd name="connsiteX8578" fmla="*/ 3393929 w 4297871"/>
              <a:gd name="connsiteY8578" fmla="*/ 1369263 h 2774678"/>
              <a:gd name="connsiteX8579" fmla="*/ 3393881 w 4297871"/>
              <a:gd name="connsiteY8579" fmla="*/ 1369280 h 2774678"/>
              <a:gd name="connsiteX8580" fmla="*/ 3382100 w 4297871"/>
              <a:gd name="connsiteY8580" fmla="*/ 1378148 h 2774678"/>
              <a:gd name="connsiteX8581" fmla="*/ 3369842 w 4297871"/>
              <a:gd name="connsiteY8581" fmla="*/ 1374743 h 2774678"/>
              <a:gd name="connsiteX8582" fmla="*/ 3363107 w 4297871"/>
              <a:gd name="connsiteY8582" fmla="*/ 1373208 h 2774678"/>
              <a:gd name="connsiteX8583" fmla="*/ 3363053 w 4297871"/>
              <a:gd name="connsiteY8583" fmla="*/ 1373303 h 2774678"/>
              <a:gd name="connsiteX8584" fmla="*/ 3362977 w 4297871"/>
              <a:gd name="connsiteY8584" fmla="*/ 1373286 h 2774678"/>
              <a:gd name="connsiteX8585" fmla="*/ 3356713 w 4297871"/>
              <a:gd name="connsiteY8585" fmla="*/ 1384113 h 2774678"/>
              <a:gd name="connsiteX8586" fmla="*/ 3360549 w 4297871"/>
              <a:gd name="connsiteY8586" fmla="*/ 1390506 h 2774678"/>
              <a:gd name="connsiteX8587" fmla="*/ 3362467 w 4297871"/>
              <a:gd name="connsiteY8587" fmla="*/ 1395963 h 2774678"/>
              <a:gd name="connsiteX8588" fmla="*/ 3354112 w 4297871"/>
              <a:gd name="connsiteY8588" fmla="*/ 1401504 h 2774678"/>
              <a:gd name="connsiteX8589" fmla="*/ 3345587 w 4297871"/>
              <a:gd name="connsiteY8589" fmla="*/ 1410199 h 2774678"/>
              <a:gd name="connsiteX8590" fmla="*/ 3331692 w 4297871"/>
              <a:gd name="connsiteY8590" fmla="*/ 1415876 h 2774678"/>
              <a:gd name="connsiteX8591" fmla="*/ 3313790 w 4297871"/>
              <a:gd name="connsiteY8591" fmla="*/ 1416472 h 2774678"/>
              <a:gd name="connsiteX8592" fmla="*/ 3294481 w 4297871"/>
              <a:gd name="connsiteY8592" fmla="*/ 1422057 h 2774678"/>
              <a:gd name="connsiteX8593" fmla="*/ 3294356 w 4297871"/>
              <a:gd name="connsiteY8593" fmla="*/ 1422133 h 2774678"/>
              <a:gd name="connsiteX8594" fmla="*/ 3294353 w 4297871"/>
              <a:gd name="connsiteY8594" fmla="*/ 1422135 h 2774678"/>
              <a:gd name="connsiteX8595" fmla="*/ 3293772 w 4297871"/>
              <a:gd name="connsiteY8595" fmla="*/ 1422492 h 2774678"/>
              <a:gd name="connsiteX8596" fmla="*/ 3280543 w 4297871"/>
              <a:gd name="connsiteY8596" fmla="*/ 1430624 h 2774678"/>
              <a:gd name="connsiteX8597" fmla="*/ 3275257 w 4297871"/>
              <a:gd name="connsiteY8597" fmla="*/ 1425679 h 2774678"/>
              <a:gd name="connsiteX8598" fmla="*/ 3260807 w 4297871"/>
              <a:gd name="connsiteY8598" fmla="*/ 1425679 h 2774678"/>
              <a:gd name="connsiteX8599" fmla="*/ 3243118 w 4297871"/>
              <a:gd name="connsiteY8599" fmla="*/ 1415919 h 2774678"/>
              <a:gd name="connsiteX8600" fmla="*/ 3231310 w 4297871"/>
              <a:gd name="connsiteY8600" fmla="*/ 1413489 h 2774678"/>
              <a:gd name="connsiteX8601" fmla="*/ 3215411 w 4297871"/>
              <a:gd name="connsiteY8601" fmla="*/ 1415748 h 2774678"/>
              <a:gd name="connsiteX8602" fmla="*/ 3190731 w 4297871"/>
              <a:gd name="connsiteY8602" fmla="*/ 1412124 h 2774678"/>
              <a:gd name="connsiteX8603" fmla="*/ 3177560 w 4297871"/>
              <a:gd name="connsiteY8603" fmla="*/ 1412508 h 2774678"/>
              <a:gd name="connsiteX8604" fmla="*/ 3170527 w 4297871"/>
              <a:gd name="connsiteY8604" fmla="*/ 1402833 h 2774678"/>
              <a:gd name="connsiteX8605" fmla="*/ 3165071 w 4297871"/>
              <a:gd name="connsiteY8605" fmla="*/ 1387615 h 2774678"/>
              <a:gd name="connsiteX8606" fmla="*/ 3157697 w 4297871"/>
              <a:gd name="connsiteY8606" fmla="*/ 1385782 h 2774678"/>
              <a:gd name="connsiteX8607" fmla="*/ 3143248 w 4297871"/>
              <a:gd name="connsiteY8607" fmla="*/ 1375339 h 2774678"/>
              <a:gd name="connsiteX8608" fmla="*/ 3127135 w 4297871"/>
              <a:gd name="connsiteY8608" fmla="*/ 1372995 h 2774678"/>
              <a:gd name="connsiteX8609" fmla="*/ 3112940 w 4297871"/>
              <a:gd name="connsiteY8609" fmla="*/ 1370097 h 2774678"/>
              <a:gd name="connsiteX8610" fmla="*/ 3108636 w 4297871"/>
              <a:gd name="connsiteY8610" fmla="*/ 1362723 h 2774678"/>
              <a:gd name="connsiteX8611" fmla="*/ 3113238 w 4297871"/>
              <a:gd name="connsiteY8611" fmla="*/ 1342560 h 2774678"/>
              <a:gd name="connsiteX8612" fmla="*/ 3105013 w 4297871"/>
              <a:gd name="connsiteY8612" fmla="*/ 1328409 h 2774678"/>
              <a:gd name="connsiteX8613" fmla="*/ 3087963 w 4297871"/>
              <a:gd name="connsiteY8613" fmla="*/ 1321717 h 2774678"/>
              <a:gd name="connsiteX8614" fmla="*/ 3077903 w 4297871"/>
              <a:gd name="connsiteY8614" fmla="*/ 1312212 h 2774678"/>
              <a:gd name="connsiteX8615" fmla="*/ 3074749 w 4297871"/>
              <a:gd name="connsiteY8615" fmla="*/ 1299552 h 2774678"/>
              <a:gd name="connsiteX8616" fmla="*/ 3074632 w 4297871"/>
              <a:gd name="connsiteY8616" fmla="*/ 1299589 h 2774678"/>
              <a:gd name="connsiteX8617" fmla="*/ 3074620 w 4297871"/>
              <a:gd name="connsiteY8617" fmla="*/ 1299546 h 2774678"/>
              <a:gd name="connsiteX8618" fmla="*/ 3087238 w 4297871"/>
              <a:gd name="connsiteY8618" fmla="*/ 1296391 h 2774678"/>
              <a:gd name="connsiteX8619" fmla="*/ 3110042 w 4297871"/>
              <a:gd name="connsiteY8619" fmla="*/ 1280449 h 2774678"/>
              <a:gd name="connsiteX8620" fmla="*/ 3128200 w 4297871"/>
              <a:gd name="connsiteY8620" fmla="*/ 1271626 h 2774678"/>
              <a:gd name="connsiteX8621" fmla="*/ 3138601 w 4297871"/>
              <a:gd name="connsiteY8621" fmla="*/ 1277380 h 2774678"/>
              <a:gd name="connsiteX8622" fmla="*/ 3151047 w 4297871"/>
              <a:gd name="connsiteY8622" fmla="*/ 1277679 h 2774678"/>
              <a:gd name="connsiteX8623" fmla="*/ 3159018 w 4297871"/>
              <a:gd name="connsiteY8623" fmla="*/ 1286374 h 2774678"/>
              <a:gd name="connsiteX8624" fmla="*/ 3170952 w 4297871"/>
              <a:gd name="connsiteY8624" fmla="*/ 1287056 h 2774678"/>
              <a:gd name="connsiteX8625" fmla="*/ 3188216 w 4297871"/>
              <a:gd name="connsiteY8625" fmla="*/ 1291702 h 2774678"/>
              <a:gd name="connsiteX8626" fmla="*/ 3199853 w 4297871"/>
              <a:gd name="connsiteY8626" fmla="*/ 1278787 h 2774678"/>
              <a:gd name="connsiteX8627" fmla="*/ 3199822 w 4297871"/>
              <a:gd name="connsiteY8627" fmla="*/ 1278717 h 2774678"/>
              <a:gd name="connsiteX8628" fmla="*/ 3199896 w 4297871"/>
              <a:gd name="connsiteY8628" fmla="*/ 1278634 h 2774678"/>
              <a:gd name="connsiteX8629" fmla="*/ 3195057 w 4297871"/>
              <a:gd name="connsiteY8629" fmla="*/ 1267600 h 2774678"/>
              <a:gd name="connsiteX8630" fmla="*/ 3502789 w 4297871"/>
              <a:gd name="connsiteY8630" fmla="*/ 1219929 h 2774678"/>
              <a:gd name="connsiteX8631" fmla="*/ 3520691 w 4297871"/>
              <a:gd name="connsiteY8631" fmla="*/ 1225854 h 2774678"/>
              <a:gd name="connsiteX8632" fmla="*/ 3531121 w 4297871"/>
              <a:gd name="connsiteY8632" fmla="*/ 1233104 h 2774678"/>
              <a:gd name="connsiteX8633" fmla="*/ 3538466 w 4297871"/>
              <a:gd name="connsiteY8633" fmla="*/ 1252676 h 2774678"/>
              <a:gd name="connsiteX8634" fmla="*/ 3542942 w 4297871"/>
              <a:gd name="connsiteY8634" fmla="*/ 1260945 h 2774678"/>
              <a:gd name="connsiteX8635" fmla="*/ 3547118 w 4297871"/>
              <a:gd name="connsiteY8635" fmla="*/ 1272582 h 2774678"/>
              <a:gd name="connsiteX8636" fmla="*/ 3549543 w 4297871"/>
              <a:gd name="connsiteY8636" fmla="*/ 1282559 h 2774678"/>
              <a:gd name="connsiteX8637" fmla="*/ 3551552 w 4297871"/>
              <a:gd name="connsiteY8637" fmla="*/ 1291027 h 2774678"/>
              <a:gd name="connsiteX8638" fmla="*/ 3572353 w 4297871"/>
              <a:gd name="connsiteY8638" fmla="*/ 1296909 h 2774678"/>
              <a:gd name="connsiteX8639" fmla="*/ 3586505 w 4297871"/>
              <a:gd name="connsiteY8639" fmla="*/ 1309867 h 2774678"/>
              <a:gd name="connsiteX8640" fmla="*/ 3591363 w 4297871"/>
              <a:gd name="connsiteY8640" fmla="*/ 1326705 h 2774678"/>
              <a:gd name="connsiteX8641" fmla="*/ 3609521 w 4297871"/>
              <a:gd name="connsiteY8641" fmla="*/ 1326747 h 2774678"/>
              <a:gd name="connsiteX8642" fmla="*/ 3619880 w 4297871"/>
              <a:gd name="connsiteY8642" fmla="*/ 1319714 h 2774678"/>
              <a:gd name="connsiteX8643" fmla="*/ 3639526 w 4297871"/>
              <a:gd name="connsiteY8643" fmla="*/ 1314452 h 2774678"/>
              <a:gd name="connsiteX8644" fmla="*/ 3633349 w 4297871"/>
              <a:gd name="connsiteY8644" fmla="*/ 1330253 h 2774678"/>
              <a:gd name="connsiteX8645" fmla="*/ 3628703 w 4297871"/>
              <a:gd name="connsiteY8645" fmla="*/ 1336689 h 2774678"/>
              <a:gd name="connsiteX8646" fmla="*/ 3624611 w 4297871"/>
              <a:gd name="connsiteY8646" fmla="*/ 1355700 h 2774678"/>
              <a:gd name="connsiteX8647" fmla="*/ 3616555 w 4297871"/>
              <a:gd name="connsiteY8647" fmla="*/ 1372281 h 2774678"/>
              <a:gd name="connsiteX8648" fmla="*/ 3602063 w 4297871"/>
              <a:gd name="connsiteY8648" fmla="*/ 1369297 h 2774678"/>
              <a:gd name="connsiteX8649" fmla="*/ 3591790 w 4297871"/>
              <a:gd name="connsiteY8649" fmla="*/ 1375265 h 2774678"/>
              <a:gd name="connsiteX8650" fmla="*/ 3591829 w 4297871"/>
              <a:gd name="connsiteY8650" fmla="*/ 1375445 h 2774678"/>
              <a:gd name="connsiteX8651" fmla="*/ 3591790 w 4297871"/>
              <a:gd name="connsiteY8651" fmla="*/ 1375467 h 2774678"/>
              <a:gd name="connsiteX8652" fmla="*/ 3594931 w 4297871"/>
              <a:gd name="connsiteY8652" fmla="*/ 1389731 h 2774678"/>
              <a:gd name="connsiteX8653" fmla="*/ 3593238 w 4297871"/>
              <a:gd name="connsiteY8653" fmla="*/ 1408981 h 2774678"/>
              <a:gd name="connsiteX8654" fmla="*/ 3587143 w 4297871"/>
              <a:gd name="connsiteY8654" fmla="*/ 1409407 h 2774678"/>
              <a:gd name="connsiteX8655" fmla="*/ 3587146 w 4297871"/>
              <a:gd name="connsiteY8655" fmla="*/ 1409610 h 2774678"/>
              <a:gd name="connsiteX8656" fmla="*/ 3587143 w 4297871"/>
              <a:gd name="connsiteY8656" fmla="*/ 1409610 h 2774678"/>
              <a:gd name="connsiteX8657" fmla="*/ 3587228 w 4297871"/>
              <a:gd name="connsiteY8657" fmla="*/ 1417776 h 2774678"/>
              <a:gd name="connsiteX8658" fmla="*/ 3582789 w 4297871"/>
              <a:gd name="connsiteY8658" fmla="*/ 1412341 h 2774678"/>
              <a:gd name="connsiteX8659" fmla="*/ 3579514 w 4297871"/>
              <a:gd name="connsiteY8659" fmla="*/ 1408289 h 2774678"/>
              <a:gd name="connsiteX8660" fmla="*/ 3579500 w 4297871"/>
              <a:gd name="connsiteY8660" fmla="*/ 1408316 h 2774678"/>
              <a:gd name="connsiteX8661" fmla="*/ 3579441 w 4297871"/>
              <a:gd name="connsiteY8661" fmla="*/ 1408244 h 2774678"/>
              <a:gd name="connsiteX8662" fmla="*/ 3574710 w 4297871"/>
              <a:gd name="connsiteY8662" fmla="*/ 1417323 h 2774678"/>
              <a:gd name="connsiteX8663" fmla="*/ 3556253 w 4297871"/>
              <a:gd name="connsiteY8663" fmla="*/ 1424228 h 2774678"/>
              <a:gd name="connsiteX8664" fmla="*/ 3558128 w 4297871"/>
              <a:gd name="connsiteY8664" fmla="*/ 1432626 h 2774678"/>
              <a:gd name="connsiteX8665" fmla="*/ 3547814 w 4297871"/>
              <a:gd name="connsiteY8665" fmla="*/ 1432029 h 2774678"/>
              <a:gd name="connsiteX8666" fmla="*/ 3542144 w 4297871"/>
              <a:gd name="connsiteY8666" fmla="*/ 1427041 h 2774678"/>
              <a:gd name="connsiteX8667" fmla="*/ 3533918 w 4297871"/>
              <a:gd name="connsiteY8667" fmla="*/ 1438294 h 2774678"/>
              <a:gd name="connsiteX8668" fmla="*/ 3520746 w 4297871"/>
              <a:gd name="connsiteY8668" fmla="*/ 1446734 h 2774678"/>
              <a:gd name="connsiteX8669" fmla="*/ 3511027 w 4297871"/>
              <a:gd name="connsiteY8669" fmla="*/ 1456751 h 2774678"/>
              <a:gd name="connsiteX8670" fmla="*/ 3511144 w 4297871"/>
              <a:gd name="connsiteY8670" fmla="*/ 1456837 h 2774678"/>
              <a:gd name="connsiteX8671" fmla="*/ 3511100 w 4297871"/>
              <a:gd name="connsiteY8671" fmla="*/ 1456881 h 2774678"/>
              <a:gd name="connsiteX8672" fmla="*/ 3494392 w 4297871"/>
              <a:gd name="connsiteY8672" fmla="*/ 1461399 h 2774678"/>
              <a:gd name="connsiteX8673" fmla="*/ 3485611 w 4297871"/>
              <a:gd name="connsiteY8673" fmla="*/ 1468602 h 2774678"/>
              <a:gd name="connsiteX8674" fmla="*/ 3472739 w 4297871"/>
              <a:gd name="connsiteY8674" fmla="*/ 1472780 h 2774678"/>
              <a:gd name="connsiteX8675" fmla="*/ 3479090 w 4297871"/>
              <a:gd name="connsiteY8675" fmla="*/ 1465662 h 2774678"/>
              <a:gd name="connsiteX8676" fmla="*/ 3476575 w 4297871"/>
              <a:gd name="connsiteY8676" fmla="*/ 1459651 h 2774678"/>
              <a:gd name="connsiteX8677" fmla="*/ 3486038 w 4297871"/>
              <a:gd name="connsiteY8677" fmla="*/ 1449208 h 2774678"/>
              <a:gd name="connsiteX8678" fmla="*/ 3479728 w 4297871"/>
              <a:gd name="connsiteY8678" fmla="*/ 1440981 h 2774678"/>
              <a:gd name="connsiteX8679" fmla="*/ 3469328 w 4297871"/>
              <a:gd name="connsiteY8679" fmla="*/ 1446523 h 2774678"/>
              <a:gd name="connsiteX8680" fmla="*/ 3455859 w 4297871"/>
              <a:gd name="connsiteY8680" fmla="*/ 1457350 h 2774678"/>
              <a:gd name="connsiteX8681" fmla="*/ 3448485 w 4297871"/>
              <a:gd name="connsiteY8681" fmla="*/ 1467324 h 2774678"/>
              <a:gd name="connsiteX8682" fmla="*/ 3436763 w 4297871"/>
              <a:gd name="connsiteY8682" fmla="*/ 1468049 h 2774678"/>
              <a:gd name="connsiteX8683" fmla="*/ 3430667 w 4297871"/>
              <a:gd name="connsiteY8683" fmla="*/ 1475210 h 2774678"/>
              <a:gd name="connsiteX8684" fmla="*/ 3436976 w 4297871"/>
              <a:gd name="connsiteY8684" fmla="*/ 1485483 h 2774678"/>
              <a:gd name="connsiteX8685" fmla="*/ 3446738 w 4297871"/>
              <a:gd name="connsiteY8685" fmla="*/ 1487955 h 2774678"/>
              <a:gd name="connsiteX8686" fmla="*/ 3447121 w 4297871"/>
              <a:gd name="connsiteY8686" fmla="*/ 1494689 h 2774678"/>
              <a:gd name="connsiteX8687" fmla="*/ 3456584 w 4297871"/>
              <a:gd name="connsiteY8687" fmla="*/ 1499037 h 2774678"/>
              <a:gd name="connsiteX8688" fmla="*/ 3469968 w 4297871"/>
              <a:gd name="connsiteY8688" fmla="*/ 1488338 h 2774678"/>
              <a:gd name="connsiteX8689" fmla="*/ 3480581 w 4297871"/>
              <a:gd name="connsiteY8689" fmla="*/ 1494177 h 2774678"/>
              <a:gd name="connsiteX8690" fmla="*/ 3488297 w 4297871"/>
              <a:gd name="connsiteY8690" fmla="*/ 1494561 h 2774678"/>
              <a:gd name="connsiteX8691" fmla="*/ 3490257 w 4297871"/>
              <a:gd name="connsiteY8691" fmla="*/ 1502404 h 2774678"/>
              <a:gd name="connsiteX8692" fmla="*/ 3473334 w 4297871"/>
              <a:gd name="connsiteY8692" fmla="*/ 1506539 h 2774678"/>
              <a:gd name="connsiteX8693" fmla="*/ 3467752 w 4297871"/>
              <a:gd name="connsiteY8693" fmla="*/ 1514510 h 2774678"/>
              <a:gd name="connsiteX8694" fmla="*/ 3456115 w 4297871"/>
              <a:gd name="connsiteY8694" fmla="*/ 1521884 h 2774678"/>
              <a:gd name="connsiteX8695" fmla="*/ 3449977 w 4297871"/>
              <a:gd name="connsiteY8695" fmla="*/ 1532071 h 2774678"/>
              <a:gd name="connsiteX8696" fmla="*/ 3462850 w 4297871"/>
              <a:gd name="connsiteY8696" fmla="*/ 1539999 h 2774678"/>
              <a:gd name="connsiteX8697" fmla="*/ 3467538 w 4297871"/>
              <a:gd name="connsiteY8697" fmla="*/ 1554108 h 2774678"/>
              <a:gd name="connsiteX8698" fmla="*/ 3474827 w 4297871"/>
              <a:gd name="connsiteY8698" fmla="*/ 1567109 h 2774678"/>
              <a:gd name="connsiteX8699" fmla="*/ 3482926 w 4297871"/>
              <a:gd name="connsiteY8699" fmla="*/ 1577893 h 2774678"/>
              <a:gd name="connsiteX8700" fmla="*/ 3482713 w 4297871"/>
              <a:gd name="connsiteY8700" fmla="*/ 1588251 h 2774678"/>
              <a:gd name="connsiteX8701" fmla="*/ 3475210 w 4297871"/>
              <a:gd name="connsiteY8701" fmla="*/ 1592044 h 2774678"/>
              <a:gd name="connsiteX8702" fmla="*/ 3478066 w 4297871"/>
              <a:gd name="connsiteY8702" fmla="*/ 1599419 h 2774678"/>
              <a:gd name="connsiteX8703" fmla="*/ 3485100 w 4297871"/>
              <a:gd name="connsiteY8703" fmla="*/ 1603681 h 2774678"/>
              <a:gd name="connsiteX8704" fmla="*/ 3483266 w 4297871"/>
              <a:gd name="connsiteY8704" fmla="*/ 1614807 h 2774678"/>
              <a:gd name="connsiteX8705" fmla="*/ 3480239 w 4297871"/>
              <a:gd name="connsiteY8705" fmla="*/ 1625548 h 2774678"/>
              <a:gd name="connsiteX8706" fmla="*/ 3473548 w 4297871"/>
              <a:gd name="connsiteY8706" fmla="*/ 1626741 h 2774678"/>
              <a:gd name="connsiteX8707" fmla="*/ 3464810 w 4297871"/>
              <a:gd name="connsiteY8707" fmla="*/ 1641276 h 2774678"/>
              <a:gd name="connsiteX8708" fmla="*/ 3455134 w 4297871"/>
              <a:gd name="connsiteY8708" fmla="*/ 1658710 h 2774678"/>
              <a:gd name="connsiteX8709" fmla="*/ 3444052 w 4297871"/>
              <a:gd name="connsiteY8709" fmla="*/ 1674396 h 2774678"/>
              <a:gd name="connsiteX8710" fmla="*/ 3427640 w 4297871"/>
              <a:gd name="connsiteY8710" fmla="*/ 1686417 h 2774678"/>
              <a:gd name="connsiteX8711" fmla="*/ 3411017 w 4297871"/>
              <a:gd name="connsiteY8711" fmla="*/ 1697286 h 2774678"/>
              <a:gd name="connsiteX8712" fmla="*/ 3397548 w 4297871"/>
              <a:gd name="connsiteY8712" fmla="*/ 1698777 h 2774678"/>
              <a:gd name="connsiteX8713" fmla="*/ 3390259 w 4297871"/>
              <a:gd name="connsiteY8713" fmla="*/ 1704489 h 2774678"/>
              <a:gd name="connsiteX8714" fmla="*/ 3386125 w 4297871"/>
              <a:gd name="connsiteY8714" fmla="*/ 1700312 h 2774678"/>
              <a:gd name="connsiteX8715" fmla="*/ 3379347 w 4297871"/>
              <a:gd name="connsiteY8715" fmla="*/ 1706706 h 2774678"/>
              <a:gd name="connsiteX8716" fmla="*/ 3362638 w 4297871"/>
              <a:gd name="connsiteY8716" fmla="*/ 1713099 h 2774678"/>
              <a:gd name="connsiteX8717" fmla="*/ 3349978 w 4297871"/>
              <a:gd name="connsiteY8717" fmla="*/ 1715060 h 2774678"/>
              <a:gd name="connsiteX8718" fmla="*/ 3345887 w 4297871"/>
              <a:gd name="connsiteY8718" fmla="*/ 1728487 h 2774678"/>
              <a:gd name="connsiteX8719" fmla="*/ 3339280 w 4297871"/>
              <a:gd name="connsiteY8719" fmla="*/ 1729212 h 2774678"/>
              <a:gd name="connsiteX8720" fmla="*/ 3336167 w 4297871"/>
              <a:gd name="connsiteY8720" fmla="*/ 1720005 h 2774678"/>
              <a:gd name="connsiteX8721" fmla="*/ 3338981 w 4297871"/>
              <a:gd name="connsiteY8721" fmla="*/ 1715060 h 2774678"/>
              <a:gd name="connsiteX8722" fmla="*/ 3322955 w 4297871"/>
              <a:gd name="connsiteY8722" fmla="*/ 1710968 h 2774678"/>
              <a:gd name="connsiteX8723" fmla="*/ 3317285 w 4297871"/>
              <a:gd name="connsiteY8723" fmla="*/ 1713057 h 2774678"/>
              <a:gd name="connsiteX8724" fmla="*/ 3317180 w 4297871"/>
              <a:gd name="connsiteY8724" fmla="*/ 1713028 h 2774678"/>
              <a:gd name="connsiteX8725" fmla="*/ 3317242 w 4297871"/>
              <a:gd name="connsiteY8725" fmla="*/ 1712986 h 2774678"/>
              <a:gd name="connsiteX8726" fmla="*/ 3305263 w 4297871"/>
              <a:gd name="connsiteY8726" fmla="*/ 1709730 h 2774678"/>
              <a:gd name="connsiteX8727" fmla="*/ 3299553 w 4297871"/>
              <a:gd name="connsiteY8727" fmla="*/ 1704531 h 2774678"/>
              <a:gd name="connsiteX8728" fmla="*/ 3301429 w 4297871"/>
              <a:gd name="connsiteY8728" fmla="*/ 1697115 h 2774678"/>
              <a:gd name="connsiteX8729" fmla="*/ 3301169 w 4297871"/>
              <a:gd name="connsiteY8729" fmla="*/ 1697059 h 2774678"/>
              <a:gd name="connsiteX8730" fmla="*/ 3301172 w 4297871"/>
              <a:gd name="connsiteY8730" fmla="*/ 1697044 h 2774678"/>
              <a:gd name="connsiteX8731" fmla="*/ 3290491 w 4297871"/>
              <a:gd name="connsiteY8731" fmla="*/ 1694749 h 2774678"/>
              <a:gd name="connsiteX8732" fmla="*/ 3284762 w 4297871"/>
              <a:gd name="connsiteY8732" fmla="*/ 1689912 h 2774678"/>
              <a:gd name="connsiteX8733" fmla="*/ 3284666 w 4297871"/>
              <a:gd name="connsiteY8733" fmla="*/ 1689976 h 2774678"/>
              <a:gd name="connsiteX8734" fmla="*/ 3284506 w 4297871"/>
              <a:gd name="connsiteY8734" fmla="*/ 1689840 h 2774678"/>
              <a:gd name="connsiteX8735" fmla="*/ 3274319 w 4297871"/>
              <a:gd name="connsiteY8735" fmla="*/ 1696703 h 2774678"/>
              <a:gd name="connsiteX8736" fmla="*/ 3262725 w 4297871"/>
              <a:gd name="connsiteY8736" fmla="*/ 1698195 h 2774678"/>
              <a:gd name="connsiteX8737" fmla="*/ 3253178 w 4297871"/>
              <a:gd name="connsiteY8737" fmla="*/ 1698152 h 2774678"/>
              <a:gd name="connsiteX8738" fmla="*/ 3246792 w 4297871"/>
              <a:gd name="connsiteY8738" fmla="*/ 1701281 h 2774678"/>
              <a:gd name="connsiteX8739" fmla="*/ 3240815 w 4297871"/>
              <a:gd name="connsiteY8739" fmla="*/ 1703095 h 2774678"/>
              <a:gd name="connsiteX8740" fmla="*/ 3240827 w 4297871"/>
              <a:gd name="connsiteY8740" fmla="*/ 1703194 h 2774678"/>
              <a:gd name="connsiteX8741" fmla="*/ 3240773 w 4297871"/>
              <a:gd name="connsiteY8741" fmla="*/ 1703211 h 2774678"/>
              <a:gd name="connsiteX8742" fmla="*/ 3242549 w 4297871"/>
              <a:gd name="connsiteY8742" fmla="*/ 1717713 h 2774678"/>
              <a:gd name="connsiteX8743" fmla="*/ 3236254 w 4297871"/>
              <a:gd name="connsiteY8743" fmla="*/ 1717374 h 2774678"/>
              <a:gd name="connsiteX8744" fmla="*/ 3235188 w 4297871"/>
              <a:gd name="connsiteY8744" fmla="*/ 1714391 h 2774678"/>
              <a:gd name="connsiteX8745" fmla="*/ 3235141 w 4297871"/>
              <a:gd name="connsiteY8745" fmla="*/ 1714429 h 2774678"/>
              <a:gd name="connsiteX8746" fmla="*/ 3234763 w 4297871"/>
              <a:gd name="connsiteY8746" fmla="*/ 1709220 h 2774678"/>
              <a:gd name="connsiteX8747" fmla="*/ 3225982 w 4297871"/>
              <a:gd name="connsiteY8747" fmla="*/ 1712929 h 2774678"/>
              <a:gd name="connsiteX8748" fmla="*/ 3220824 w 4297871"/>
              <a:gd name="connsiteY8748" fmla="*/ 1710585 h 2774678"/>
              <a:gd name="connsiteX8749" fmla="*/ 3211959 w 4297871"/>
              <a:gd name="connsiteY8749" fmla="*/ 1705768 h 2774678"/>
              <a:gd name="connsiteX8750" fmla="*/ 3215454 w 4297871"/>
              <a:gd name="connsiteY8750" fmla="*/ 1695069 h 2774678"/>
              <a:gd name="connsiteX8751" fmla="*/ 3207867 w 4297871"/>
              <a:gd name="connsiteY8751" fmla="*/ 1692555 h 2774678"/>
              <a:gd name="connsiteX8752" fmla="*/ 3205010 w 4297871"/>
              <a:gd name="connsiteY8752" fmla="*/ 1680619 h 2774678"/>
              <a:gd name="connsiteX8753" fmla="*/ 3192394 w 4297871"/>
              <a:gd name="connsiteY8753" fmla="*/ 1682793 h 2774678"/>
              <a:gd name="connsiteX8754" fmla="*/ 3193842 w 4297871"/>
              <a:gd name="connsiteY8754" fmla="*/ 1667288 h 2774678"/>
              <a:gd name="connsiteX8755" fmla="*/ 3205090 w 4297871"/>
              <a:gd name="connsiteY8755" fmla="*/ 1656378 h 2774678"/>
              <a:gd name="connsiteX8756" fmla="*/ 3205091 w 4297871"/>
              <a:gd name="connsiteY8756" fmla="*/ 1656368 h 2774678"/>
              <a:gd name="connsiteX8757" fmla="*/ 3205180 w 4297871"/>
              <a:gd name="connsiteY8757" fmla="*/ 1656280 h 2774678"/>
              <a:gd name="connsiteX8758" fmla="*/ 3205650 w 4297871"/>
              <a:gd name="connsiteY8758" fmla="*/ 1645326 h 2774678"/>
              <a:gd name="connsiteX8759" fmla="*/ 3205309 w 4297871"/>
              <a:gd name="connsiteY8759" fmla="*/ 1635096 h 2774678"/>
              <a:gd name="connsiteX8760" fmla="*/ 3200108 w 4297871"/>
              <a:gd name="connsiteY8760" fmla="*/ 1631899 h 2774678"/>
              <a:gd name="connsiteX8761" fmla="*/ 3196101 w 4297871"/>
              <a:gd name="connsiteY8761" fmla="*/ 1623970 h 2774678"/>
              <a:gd name="connsiteX8762" fmla="*/ 3189112 w 4297871"/>
              <a:gd name="connsiteY8762" fmla="*/ 1624951 h 2774678"/>
              <a:gd name="connsiteX8763" fmla="*/ 3176326 w 4297871"/>
              <a:gd name="connsiteY8763" fmla="*/ 1622961 h 2774678"/>
              <a:gd name="connsiteX8764" fmla="*/ 3180319 w 4297871"/>
              <a:gd name="connsiteY8764" fmla="*/ 1617331 h 2774678"/>
              <a:gd name="connsiteX8765" fmla="*/ 3180285 w 4297871"/>
              <a:gd name="connsiteY8765" fmla="*/ 1617282 h 2774678"/>
              <a:gd name="connsiteX8766" fmla="*/ 3180289 w 4297871"/>
              <a:gd name="connsiteY8766" fmla="*/ 1617279 h 2774678"/>
              <a:gd name="connsiteX8767" fmla="*/ 3174704 w 4297871"/>
              <a:gd name="connsiteY8767" fmla="*/ 1608796 h 2774678"/>
              <a:gd name="connsiteX8768" fmla="*/ 3166179 w 4297871"/>
              <a:gd name="connsiteY8768" fmla="*/ 1614551 h 2774678"/>
              <a:gd name="connsiteX8769" fmla="*/ 3156163 w 4297871"/>
              <a:gd name="connsiteY8769" fmla="*/ 1611183 h 2774678"/>
              <a:gd name="connsiteX8770" fmla="*/ 3142395 w 4297871"/>
              <a:gd name="connsiteY8770" fmla="*/ 1619836 h 2774678"/>
              <a:gd name="connsiteX8771" fmla="*/ 3131526 w 4297871"/>
              <a:gd name="connsiteY8771" fmla="*/ 1629895 h 2774678"/>
              <a:gd name="connsiteX8772" fmla="*/ 3121892 w 4297871"/>
              <a:gd name="connsiteY8772" fmla="*/ 1631558 h 2774678"/>
              <a:gd name="connsiteX8773" fmla="*/ 3116650 w 4297871"/>
              <a:gd name="connsiteY8773" fmla="*/ 1627935 h 2774678"/>
              <a:gd name="connsiteX8774" fmla="*/ 3110340 w 4297871"/>
              <a:gd name="connsiteY8774" fmla="*/ 1627594 h 2774678"/>
              <a:gd name="connsiteX8775" fmla="*/ 3101816 w 4297871"/>
              <a:gd name="connsiteY8775" fmla="*/ 1624482 h 2774678"/>
              <a:gd name="connsiteX8776" fmla="*/ 3101687 w 4297871"/>
              <a:gd name="connsiteY8776" fmla="*/ 1624550 h 2774678"/>
              <a:gd name="connsiteX8777" fmla="*/ 3101637 w 4297871"/>
              <a:gd name="connsiteY8777" fmla="*/ 1624532 h 2774678"/>
              <a:gd name="connsiteX8778" fmla="*/ 3095158 w 4297871"/>
              <a:gd name="connsiteY8778" fmla="*/ 1627941 h 2774678"/>
              <a:gd name="connsiteX8779" fmla="*/ 3087437 w 4297871"/>
              <a:gd name="connsiteY8779" fmla="*/ 1637708 h 2774678"/>
              <a:gd name="connsiteX8780" fmla="*/ 3086470 w 4297871"/>
              <a:gd name="connsiteY8780" fmla="*/ 1627296 h 2774678"/>
              <a:gd name="connsiteX8781" fmla="*/ 3079182 w 4297871"/>
              <a:gd name="connsiteY8781" fmla="*/ 1630152 h 2774678"/>
              <a:gd name="connsiteX8782" fmla="*/ 3065243 w 4297871"/>
              <a:gd name="connsiteY8782" fmla="*/ 1628830 h 2774678"/>
              <a:gd name="connsiteX8783" fmla="*/ 3051732 w 4297871"/>
              <a:gd name="connsiteY8783" fmla="*/ 1625718 h 2774678"/>
              <a:gd name="connsiteX8784" fmla="*/ 3042012 w 4297871"/>
              <a:gd name="connsiteY8784" fmla="*/ 1619793 h 2774678"/>
              <a:gd name="connsiteX8785" fmla="*/ 3032721 w 4297871"/>
              <a:gd name="connsiteY8785" fmla="*/ 1617108 h 2774678"/>
              <a:gd name="connsiteX8786" fmla="*/ 3028714 w 4297871"/>
              <a:gd name="connsiteY8786" fmla="*/ 1610586 h 2774678"/>
              <a:gd name="connsiteX8787" fmla="*/ 3021979 w 4297871"/>
              <a:gd name="connsiteY8787" fmla="*/ 1608626 h 2774678"/>
              <a:gd name="connsiteX8788" fmla="*/ 3009917 w 4297871"/>
              <a:gd name="connsiteY8788" fmla="*/ 1599717 h 2774678"/>
              <a:gd name="connsiteX8789" fmla="*/ 3000326 w 4297871"/>
              <a:gd name="connsiteY8789" fmla="*/ 1595497 h 2774678"/>
              <a:gd name="connsiteX8790" fmla="*/ 3000264 w 4297871"/>
              <a:gd name="connsiteY8790" fmla="*/ 1595538 h 2774678"/>
              <a:gd name="connsiteX8791" fmla="*/ 3000185 w 4297871"/>
              <a:gd name="connsiteY8791" fmla="*/ 1595504 h 2774678"/>
              <a:gd name="connsiteX8792" fmla="*/ 2995311 w 4297871"/>
              <a:gd name="connsiteY8792" fmla="*/ 1598739 h 2774678"/>
              <a:gd name="connsiteX8793" fmla="*/ 2978758 w 4297871"/>
              <a:gd name="connsiteY8793" fmla="*/ 1589103 h 2774678"/>
              <a:gd name="connsiteX8794" fmla="*/ 2966993 w 4297871"/>
              <a:gd name="connsiteY8794" fmla="*/ 1580280 h 2774678"/>
              <a:gd name="connsiteX8795" fmla="*/ 2963640 w 4297871"/>
              <a:gd name="connsiteY8795" fmla="*/ 1564876 h 2774678"/>
              <a:gd name="connsiteX8796" fmla="*/ 2972138 w 4297871"/>
              <a:gd name="connsiteY8796" fmla="*/ 1566778 h 2774678"/>
              <a:gd name="connsiteX8797" fmla="*/ 2972141 w 4297871"/>
              <a:gd name="connsiteY8797" fmla="*/ 1566714 h 2774678"/>
              <a:gd name="connsiteX8798" fmla="*/ 2972194 w 4297871"/>
              <a:gd name="connsiteY8798" fmla="*/ 1566726 h 2774678"/>
              <a:gd name="connsiteX8799" fmla="*/ 2972578 w 4297871"/>
              <a:gd name="connsiteY8799" fmla="*/ 1559522 h 2774678"/>
              <a:gd name="connsiteX8800" fmla="*/ 2967846 w 4297871"/>
              <a:gd name="connsiteY8800" fmla="*/ 1552233 h 2774678"/>
              <a:gd name="connsiteX8801" fmla="*/ 2969039 w 4297871"/>
              <a:gd name="connsiteY8801" fmla="*/ 1540554 h 2774678"/>
              <a:gd name="connsiteX8802" fmla="*/ 2956209 w 4297871"/>
              <a:gd name="connsiteY8802" fmla="*/ 1523547 h 2774678"/>
              <a:gd name="connsiteX8803" fmla="*/ 2936559 w 4297871"/>
              <a:gd name="connsiteY8803" fmla="*/ 1517622 h 2774678"/>
              <a:gd name="connsiteX8804" fmla="*/ 2933020 w 4297871"/>
              <a:gd name="connsiteY8804" fmla="*/ 1506283 h 2774678"/>
              <a:gd name="connsiteX8805" fmla="*/ 2924197 w 4297871"/>
              <a:gd name="connsiteY8805" fmla="*/ 1499335 h 2774678"/>
              <a:gd name="connsiteX8806" fmla="*/ 2922067 w 4297871"/>
              <a:gd name="connsiteY8806" fmla="*/ 1495030 h 2774678"/>
              <a:gd name="connsiteX8807" fmla="*/ 2920276 w 4297871"/>
              <a:gd name="connsiteY8807" fmla="*/ 1486462 h 2774678"/>
              <a:gd name="connsiteX8808" fmla="*/ 2920702 w 4297871"/>
              <a:gd name="connsiteY8808" fmla="*/ 1480581 h 2774678"/>
              <a:gd name="connsiteX8809" fmla="*/ 2913456 w 4297871"/>
              <a:gd name="connsiteY8809" fmla="*/ 1477128 h 2774678"/>
              <a:gd name="connsiteX8810" fmla="*/ 2913354 w 4297871"/>
              <a:gd name="connsiteY8810" fmla="*/ 1477168 h 2774678"/>
              <a:gd name="connsiteX8811" fmla="*/ 2913267 w 4297871"/>
              <a:gd name="connsiteY8811" fmla="*/ 1477126 h 2774678"/>
              <a:gd name="connsiteX8812" fmla="*/ 2909520 w 4297871"/>
              <a:gd name="connsiteY8812" fmla="*/ 1478592 h 2774678"/>
              <a:gd name="connsiteX8813" fmla="*/ 2906509 w 4297871"/>
              <a:gd name="connsiteY8813" fmla="*/ 1464510 h 2774678"/>
              <a:gd name="connsiteX8814" fmla="*/ 2909918 w 4297871"/>
              <a:gd name="connsiteY8814" fmla="*/ 1460973 h 2774678"/>
              <a:gd name="connsiteX8815" fmla="*/ 2908256 w 4297871"/>
              <a:gd name="connsiteY8815" fmla="*/ 1457350 h 2774678"/>
              <a:gd name="connsiteX8816" fmla="*/ 2919678 w 4297871"/>
              <a:gd name="connsiteY8816" fmla="*/ 1449976 h 2774678"/>
              <a:gd name="connsiteX8817" fmla="*/ 2927817 w 4297871"/>
              <a:gd name="connsiteY8817" fmla="*/ 1446956 h 2774678"/>
              <a:gd name="connsiteX8818" fmla="*/ 2940420 w 4297871"/>
              <a:gd name="connsiteY8818" fmla="*/ 1449035 h 2774678"/>
              <a:gd name="connsiteX8819" fmla="*/ 2940450 w 4297871"/>
              <a:gd name="connsiteY8819" fmla="*/ 1448969 h 2774678"/>
              <a:gd name="connsiteX8820" fmla="*/ 2940608 w 4297871"/>
              <a:gd name="connsiteY8820" fmla="*/ 1448995 h 2774678"/>
              <a:gd name="connsiteX8821" fmla="*/ 2945118 w 4297871"/>
              <a:gd name="connsiteY8821" fmla="*/ 1438996 h 2774678"/>
              <a:gd name="connsiteX8822" fmla="*/ 2960284 w 4297871"/>
              <a:gd name="connsiteY8822" fmla="*/ 1437143 h 2774678"/>
              <a:gd name="connsiteX8823" fmla="*/ 2960296 w 4297871"/>
              <a:gd name="connsiteY8823" fmla="*/ 1437124 h 2774678"/>
              <a:gd name="connsiteX8824" fmla="*/ 2960472 w 4297871"/>
              <a:gd name="connsiteY8824" fmla="*/ 1437103 h 2774678"/>
              <a:gd name="connsiteX8825" fmla="*/ 2964734 w 4297871"/>
              <a:gd name="connsiteY8825" fmla="*/ 1430795 h 2774678"/>
              <a:gd name="connsiteX8826" fmla="*/ 2983574 w 4297871"/>
              <a:gd name="connsiteY8826" fmla="*/ 1422141 h 2774678"/>
              <a:gd name="connsiteX8827" fmla="*/ 2985237 w 4297871"/>
              <a:gd name="connsiteY8827" fmla="*/ 1418518 h 2774678"/>
              <a:gd name="connsiteX8828" fmla="*/ 2984299 w 4297871"/>
              <a:gd name="connsiteY8828" fmla="*/ 1409268 h 2774678"/>
              <a:gd name="connsiteX8829" fmla="*/ 2992483 w 4297871"/>
              <a:gd name="connsiteY8829" fmla="*/ 1405049 h 2774678"/>
              <a:gd name="connsiteX8830" fmla="*/ 2981741 w 4297871"/>
              <a:gd name="connsiteY8830" fmla="*/ 1376277 h 2774678"/>
              <a:gd name="connsiteX8831" fmla="*/ 3005398 w 4297871"/>
              <a:gd name="connsiteY8831" fmla="*/ 1369542 h 2774678"/>
              <a:gd name="connsiteX8832" fmla="*/ 3011536 w 4297871"/>
              <a:gd name="connsiteY8832" fmla="*/ 1365749 h 2774678"/>
              <a:gd name="connsiteX8833" fmla="*/ 3020144 w 4297871"/>
              <a:gd name="connsiteY8833" fmla="*/ 1334810 h 2774678"/>
              <a:gd name="connsiteX8834" fmla="*/ 3043781 w 4297871"/>
              <a:gd name="connsiteY8834" fmla="*/ 1340549 h 2774678"/>
              <a:gd name="connsiteX8835" fmla="*/ 3043786 w 4297871"/>
              <a:gd name="connsiteY8835" fmla="*/ 1340543 h 2774678"/>
              <a:gd name="connsiteX8836" fmla="*/ 3043846 w 4297871"/>
              <a:gd name="connsiteY8836" fmla="*/ 1340557 h 2774678"/>
              <a:gd name="connsiteX8837" fmla="*/ 3050495 w 4297871"/>
              <a:gd name="connsiteY8837" fmla="*/ 1332629 h 2774678"/>
              <a:gd name="connsiteX8838" fmla="*/ 3051049 w 4297871"/>
              <a:gd name="connsiteY8838" fmla="*/ 1314769 h 2774678"/>
              <a:gd name="connsiteX8839" fmla="*/ 3060980 w 4297871"/>
              <a:gd name="connsiteY8839" fmla="*/ 1313107 h 2774678"/>
              <a:gd name="connsiteX8840" fmla="*/ 3070060 w 4297871"/>
              <a:gd name="connsiteY8840" fmla="*/ 1301044 h 2774678"/>
              <a:gd name="connsiteX8841" fmla="*/ 3074632 w 4297871"/>
              <a:gd name="connsiteY8841" fmla="*/ 1299589 h 2774678"/>
              <a:gd name="connsiteX8842" fmla="*/ 3077860 w 4297871"/>
              <a:gd name="connsiteY8842" fmla="*/ 1312290 h 2774678"/>
              <a:gd name="connsiteX8843" fmla="*/ 3087919 w 4297871"/>
              <a:gd name="connsiteY8843" fmla="*/ 1321796 h 2774678"/>
              <a:gd name="connsiteX8844" fmla="*/ 3104969 w 4297871"/>
              <a:gd name="connsiteY8844" fmla="*/ 1328487 h 2774678"/>
              <a:gd name="connsiteX8845" fmla="*/ 3113196 w 4297871"/>
              <a:gd name="connsiteY8845" fmla="*/ 1342639 h 2774678"/>
              <a:gd name="connsiteX8846" fmla="*/ 3108592 w 4297871"/>
              <a:gd name="connsiteY8846" fmla="*/ 1362801 h 2774678"/>
              <a:gd name="connsiteX8847" fmla="*/ 3112898 w 4297871"/>
              <a:gd name="connsiteY8847" fmla="*/ 1370175 h 2774678"/>
              <a:gd name="connsiteX8848" fmla="*/ 3127091 w 4297871"/>
              <a:gd name="connsiteY8848" fmla="*/ 1373073 h 2774678"/>
              <a:gd name="connsiteX8849" fmla="*/ 3143204 w 4297871"/>
              <a:gd name="connsiteY8849" fmla="*/ 1375417 h 2774678"/>
              <a:gd name="connsiteX8850" fmla="*/ 3157654 w 4297871"/>
              <a:gd name="connsiteY8850" fmla="*/ 1385860 h 2774678"/>
              <a:gd name="connsiteX8851" fmla="*/ 3165028 w 4297871"/>
              <a:gd name="connsiteY8851" fmla="*/ 1387693 h 2774678"/>
              <a:gd name="connsiteX8852" fmla="*/ 3170484 w 4297871"/>
              <a:gd name="connsiteY8852" fmla="*/ 1402911 h 2774678"/>
              <a:gd name="connsiteX8853" fmla="*/ 3177475 w 4297871"/>
              <a:gd name="connsiteY8853" fmla="*/ 1412586 h 2774678"/>
              <a:gd name="connsiteX8854" fmla="*/ 3190645 w 4297871"/>
              <a:gd name="connsiteY8854" fmla="*/ 1412203 h 2774678"/>
              <a:gd name="connsiteX8855" fmla="*/ 3215325 w 4297871"/>
              <a:gd name="connsiteY8855" fmla="*/ 1415826 h 2774678"/>
              <a:gd name="connsiteX8856" fmla="*/ 3231225 w 4297871"/>
              <a:gd name="connsiteY8856" fmla="*/ 1413567 h 2774678"/>
              <a:gd name="connsiteX8857" fmla="*/ 3243032 w 4297871"/>
              <a:gd name="connsiteY8857" fmla="*/ 1415997 h 2774678"/>
              <a:gd name="connsiteX8858" fmla="*/ 3260722 w 4297871"/>
              <a:gd name="connsiteY8858" fmla="*/ 1425757 h 2774678"/>
              <a:gd name="connsiteX8859" fmla="*/ 3275171 w 4297871"/>
              <a:gd name="connsiteY8859" fmla="*/ 1425757 h 2774678"/>
              <a:gd name="connsiteX8860" fmla="*/ 3280456 w 4297871"/>
              <a:gd name="connsiteY8860" fmla="*/ 1430702 h 2774678"/>
              <a:gd name="connsiteX8861" fmla="*/ 3293772 w 4297871"/>
              <a:gd name="connsiteY8861" fmla="*/ 1422492 h 2774678"/>
              <a:gd name="connsiteX8862" fmla="*/ 3294356 w 4297871"/>
              <a:gd name="connsiteY8862" fmla="*/ 1422133 h 2774678"/>
              <a:gd name="connsiteX8863" fmla="*/ 3313662 w 4297871"/>
              <a:gd name="connsiteY8863" fmla="*/ 1416550 h 2774678"/>
              <a:gd name="connsiteX8864" fmla="*/ 3331564 w 4297871"/>
              <a:gd name="connsiteY8864" fmla="*/ 1415954 h 2774678"/>
              <a:gd name="connsiteX8865" fmla="*/ 3345545 w 4297871"/>
              <a:gd name="connsiteY8865" fmla="*/ 1410242 h 2774678"/>
              <a:gd name="connsiteX8866" fmla="*/ 3345587 w 4297871"/>
              <a:gd name="connsiteY8866" fmla="*/ 1410199 h 2774678"/>
              <a:gd name="connsiteX8867" fmla="*/ 3345673 w 4297871"/>
              <a:gd name="connsiteY8867" fmla="*/ 1410164 h 2774678"/>
              <a:gd name="connsiteX8868" fmla="*/ 3354242 w 4297871"/>
              <a:gd name="connsiteY8868" fmla="*/ 1401426 h 2774678"/>
              <a:gd name="connsiteX8869" fmla="*/ 3362595 w 4297871"/>
              <a:gd name="connsiteY8869" fmla="*/ 1395885 h 2774678"/>
              <a:gd name="connsiteX8870" fmla="*/ 3360677 w 4297871"/>
              <a:gd name="connsiteY8870" fmla="*/ 1390428 h 2774678"/>
              <a:gd name="connsiteX8871" fmla="*/ 3356841 w 4297871"/>
              <a:gd name="connsiteY8871" fmla="*/ 1384035 h 2774678"/>
              <a:gd name="connsiteX8872" fmla="*/ 3363053 w 4297871"/>
              <a:gd name="connsiteY8872" fmla="*/ 1373303 h 2774678"/>
              <a:gd name="connsiteX8873" fmla="*/ 3369712 w 4297871"/>
              <a:gd name="connsiteY8873" fmla="*/ 1374821 h 2774678"/>
              <a:gd name="connsiteX8874" fmla="*/ 3381989 w 4297871"/>
              <a:gd name="connsiteY8874" fmla="*/ 1378231 h 2774678"/>
              <a:gd name="connsiteX8875" fmla="*/ 3382100 w 4297871"/>
              <a:gd name="connsiteY8875" fmla="*/ 1378148 h 2774678"/>
              <a:gd name="connsiteX8876" fmla="*/ 3382118 w 4297871"/>
              <a:gd name="connsiteY8876" fmla="*/ 1378152 h 2774678"/>
              <a:gd name="connsiteX8877" fmla="*/ 3393929 w 4297871"/>
              <a:gd name="connsiteY8877" fmla="*/ 1369263 h 2774678"/>
              <a:gd name="connsiteX8878" fmla="*/ 3412125 w 4297871"/>
              <a:gd name="connsiteY8878" fmla="*/ 1362672 h 2774678"/>
              <a:gd name="connsiteX8879" fmla="*/ 3412160 w 4297871"/>
              <a:gd name="connsiteY8879" fmla="*/ 1362629 h 2774678"/>
              <a:gd name="connsiteX8880" fmla="*/ 3412253 w 4297871"/>
              <a:gd name="connsiteY8880" fmla="*/ 1362594 h 2774678"/>
              <a:gd name="connsiteX8881" fmla="*/ 3420988 w 4297871"/>
              <a:gd name="connsiteY8881" fmla="*/ 1351261 h 2774678"/>
              <a:gd name="connsiteX8882" fmla="*/ 3429260 w 4297871"/>
              <a:gd name="connsiteY8882" fmla="*/ 1346390 h 2774678"/>
              <a:gd name="connsiteX8883" fmla="*/ 3446608 w 4297871"/>
              <a:gd name="connsiteY8883" fmla="*/ 1344088 h 2774678"/>
              <a:gd name="connsiteX8884" fmla="*/ 3456029 w 4297871"/>
              <a:gd name="connsiteY8884" fmla="*/ 1346049 h 2774678"/>
              <a:gd name="connsiteX8885" fmla="*/ 3456050 w 4297871"/>
              <a:gd name="connsiteY8885" fmla="*/ 1345949 h 2774678"/>
              <a:gd name="connsiteX8886" fmla="*/ 3456158 w 4297871"/>
              <a:gd name="connsiteY8886" fmla="*/ 1345971 h 2774678"/>
              <a:gd name="connsiteX8887" fmla="*/ 3457479 w 4297871"/>
              <a:gd name="connsiteY8887" fmla="*/ 1339790 h 2774678"/>
              <a:gd name="connsiteX8888" fmla="*/ 3446652 w 4297871"/>
              <a:gd name="connsiteY8888" fmla="*/ 1327472 h 2774678"/>
              <a:gd name="connsiteX8889" fmla="*/ 3437061 w 4297871"/>
              <a:gd name="connsiteY8889" fmla="*/ 1321803 h 2774678"/>
              <a:gd name="connsiteX8890" fmla="*/ 3436943 w 4297871"/>
              <a:gd name="connsiteY8890" fmla="*/ 1321887 h 2774678"/>
              <a:gd name="connsiteX8891" fmla="*/ 3436933 w 4297871"/>
              <a:gd name="connsiteY8891" fmla="*/ 1321881 h 2774678"/>
              <a:gd name="connsiteX8892" fmla="*/ 3432950 w 4297871"/>
              <a:gd name="connsiteY8892" fmla="*/ 1324734 h 2774678"/>
              <a:gd name="connsiteX8893" fmla="*/ 3427854 w 4297871"/>
              <a:gd name="connsiteY8893" fmla="*/ 1328367 h 2774678"/>
              <a:gd name="connsiteX8894" fmla="*/ 3416047 w 4297871"/>
              <a:gd name="connsiteY8894" fmla="*/ 1325596 h 2774678"/>
              <a:gd name="connsiteX8895" fmla="*/ 3409270 w 4297871"/>
              <a:gd name="connsiteY8895" fmla="*/ 1327855 h 2774678"/>
              <a:gd name="connsiteX8896" fmla="*/ 3406201 w 4297871"/>
              <a:gd name="connsiteY8896" fmla="*/ 1320567 h 2774678"/>
              <a:gd name="connsiteX8897" fmla="*/ 3414641 w 4297871"/>
              <a:gd name="connsiteY8897" fmla="*/ 1302536 h 2774678"/>
              <a:gd name="connsiteX8898" fmla="*/ 3420438 w 4297871"/>
              <a:gd name="connsiteY8898" fmla="*/ 1288683 h 2774678"/>
              <a:gd name="connsiteX8899" fmla="*/ 3434759 w 4297871"/>
              <a:gd name="connsiteY8899" fmla="*/ 1295631 h 2774678"/>
              <a:gd name="connsiteX8900" fmla="*/ 3451596 w 4297871"/>
              <a:gd name="connsiteY8900" fmla="*/ 1283952 h 2774678"/>
              <a:gd name="connsiteX8901" fmla="*/ 3451468 w 4297871"/>
              <a:gd name="connsiteY8901" fmla="*/ 1275725 h 2774678"/>
              <a:gd name="connsiteX8902" fmla="*/ 3462253 w 4297871"/>
              <a:gd name="connsiteY8902" fmla="*/ 1255563 h 2774678"/>
              <a:gd name="connsiteX8903" fmla="*/ 3468902 w 4297871"/>
              <a:gd name="connsiteY8903" fmla="*/ 1249383 h 2774678"/>
              <a:gd name="connsiteX8904" fmla="*/ 3468774 w 4297871"/>
              <a:gd name="connsiteY8904" fmla="*/ 1238641 h 2774678"/>
              <a:gd name="connsiteX8905" fmla="*/ 3468689 w 4297871"/>
              <a:gd name="connsiteY8905" fmla="*/ 1238580 h 2774678"/>
              <a:gd name="connsiteX8906" fmla="*/ 3468689 w 4297871"/>
              <a:gd name="connsiteY8906" fmla="*/ 1238524 h 2774678"/>
              <a:gd name="connsiteX8907" fmla="*/ 3462243 w 4297871"/>
              <a:gd name="connsiteY8907" fmla="*/ 1233920 h 2774678"/>
              <a:gd name="connsiteX8908" fmla="*/ 3472098 w 4297871"/>
              <a:gd name="connsiteY8908" fmla="*/ 1224106 h 2774678"/>
              <a:gd name="connsiteX8909" fmla="*/ 3486932 w 4297871"/>
              <a:gd name="connsiteY8909" fmla="*/ 1220483 h 2774678"/>
              <a:gd name="connsiteX8910" fmla="*/ 2098324 w 4297871"/>
              <a:gd name="connsiteY8910" fmla="*/ 1218936 h 2774678"/>
              <a:gd name="connsiteX8911" fmla="*/ 2108256 w 4297871"/>
              <a:gd name="connsiteY8911" fmla="*/ 1219490 h 2774678"/>
              <a:gd name="connsiteX8912" fmla="*/ 2110472 w 4297871"/>
              <a:gd name="connsiteY8912" fmla="*/ 1226225 h 2774678"/>
              <a:gd name="connsiteX8913" fmla="*/ 2107489 w 4297871"/>
              <a:gd name="connsiteY8913" fmla="*/ 1244213 h 2774678"/>
              <a:gd name="connsiteX8914" fmla="*/ 2104534 w 4297871"/>
              <a:gd name="connsiteY8914" fmla="*/ 1251333 h 2774678"/>
              <a:gd name="connsiteX8915" fmla="*/ 2097433 w 4297871"/>
              <a:gd name="connsiteY8915" fmla="*/ 1251333 h 2774678"/>
              <a:gd name="connsiteX8916" fmla="*/ 2097450 w 4297871"/>
              <a:gd name="connsiteY8916" fmla="*/ 1251501 h 2774678"/>
              <a:gd name="connsiteX8917" fmla="*/ 2097302 w 4297871"/>
              <a:gd name="connsiteY8917" fmla="*/ 1251501 h 2774678"/>
              <a:gd name="connsiteX8918" fmla="*/ 2099305 w 4297871"/>
              <a:gd name="connsiteY8918" fmla="*/ 1271493 h 2774678"/>
              <a:gd name="connsiteX8919" fmla="*/ 2092740 w 4297871"/>
              <a:gd name="connsiteY8919" fmla="*/ 1267060 h 2774678"/>
              <a:gd name="connsiteX8920" fmla="*/ 2085196 w 4297871"/>
              <a:gd name="connsiteY8920" fmla="*/ 1258705 h 2774678"/>
              <a:gd name="connsiteX8921" fmla="*/ 2074114 w 4297871"/>
              <a:gd name="connsiteY8921" fmla="*/ 1262669 h 2774678"/>
              <a:gd name="connsiteX8922" fmla="*/ 2065375 w 4297871"/>
              <a:gd name="connsiteY8922" fmla="*/ 1261178 h 2774678"/>
              <a:gd name="connsiteX8923" fmla="*/ 2068360 w 4297871"/>
              <a:gd name="connsiteY8923" fmla="*/ 1255892 h 2774678"/>
              <a:gd name="connsiteX8924" fmla="*/ 2072281 w 4297871"/>
              <a:gd name="connsiteY8924" fmla="*/ 1250735 h 2774678"/>
              <a:gd name="connsiteX8925" fmla="*/ 2077736 w 4297871"/>
              <a:gd name="connsiteY8925" fmla="*/ 1245406 h 2774678"/>
              <a:gd name="connsiteX8926" fmla="*/ 2080977 w 4297871"/>
              <a:gd name="connsiteY8926" fmla="*/ 1236498 h 2774678"/>
              <a:gd name="connsiteX8927" fmla="*/ 2081999 w 4297871"/>
              <a:gd name="connsiteY8927" fmla="*/ 1227205 h 2774678"/>
              <a:gd name="connsiteX8928" fmla="*/ 2084769 w 4297871"/>
              <a:gd name="connsiteY8928" fmla="*/ 1225926 h 2774678"/>
              <a:gd name="connsiteX8929" fmla="*/ 2084045 w 4297871"/>
              <a:gd name="connsiteY8929" fmla="*/ 1229805 h 2774678"/>
              <a:gd name="connsiteX8930" fmla="*/ 2086092 w 4297871"/>
              <a:gd name="connsiteY8930" fmla="*/ 1230488 h 2774678"/>
              <a:gd name="connsiteX8931" fmla="*/ 2086986 w 4297871"/>
              <a:gd name="connsiteY8931" fmla="*/ 1232235 h 2774678"/>
              <a:gd name="connsiteX8932" fmla="*/ 2087328 w 4297871"/>
              <a:gd name="connsiteY8932" fmla="*/ 1233813 h 2774678"/>
              <a:gd name="connsiteX8933" fmla="*/ 2088991 w 4297871"/>
              <a:gd name="connsiteY8933" fmla="*/ 1234409 h 2774678"/>
              <a:gd name="connsiteX8934" fmla="*/ 2089117 w 4297871"/>
              <a:gd name="connsiteY8934" fmla="*/ 1235262 h 2774678"/>
              <a:gd name="connsiteX8935" fmla="*/ 2087626 w 4297871"/>
              <a:gd name="connsiteY8935" fmla="*/ 1236370 h 2774678"/>
              <a:gd name="connsiteX8936" fmla="*/ 2085963 w 4297871"/>
              <a:gd name="connsiteY8936" fmla="*/ 1236455 h 2774678"/>
              <a:gd name="connsiteX8937" fmla="*/ 2085963 w 4297871"/>
              <a:gd name="connsiteY8937" fmla="*/ 1237692 h 2774678"/>
              <a:gd name="connsiteX8938" fmla="*/ 2087114 w 4297871"/>
              <a:gd name="connsiteY8938" fmla="*/ 1239652 h 2774678"/>
              <a:gd name="connsiteX8939" fmla="*/ 2085451 w 4297871"/>
              <a:gd name="connsiteY8939" fmla="*/ 1241570 h 2774678"/>
              <a:gd name="connsiteX8940" fmla="*/ 2087114 w 4297871"/>
              <a:gd name="connsiteY8940" fmla="*/ 1242124 h 2774678"/>
              <a:gd name="connsiteX8941" fmla="*/ 2090481 w 4297871"/>
              <a:gd name="connsiteY8941" fmla="*/ 1238842 h 2774678"/>
              <a:gd name="connsiteX8942" fmla="*/ 2092528 w 4297871"/>
              <a:gd name="connsiteY8942" fmla="*/ 1235816 h 2774678"/>
              <a:gd name="connsiteX8943" fmla="*/ 2092528 w 4297871"/>
              <a:gd name="connsiteY8943" fmla="*/ 1233770 h 2774678"/>
              <a:gd name="connsiteX8944" fmla="*/ 2091803 w 4297871"/>
              <a:gd name="connsiteY8944" fmla="*/ 1232364 h 2774678"/>
              <a:gd name="connsiteX8945" fmla="*/ 2089842 w 4297871"/>
              <a:gd name="connsiteY8945" fmla="*/ 1231383 h 2774678"/>
              <a:gd name="connsiteX8946" fmla="*/ 2090311 w 4297871"/>
              <a:gd name="connsiteY8946" fmla="*/ 1229166 h 2774678"/>
              <a:gd name="connsiteX8947" fmla="*/ 2089842 w 4297871"/>
              <a:gd name="connsiteY8947" fmla="*/ 1227205 h 2774678"/>
              <a:gd name="connsiteX8948" fmla="*/ 2091633 w 4297871"/>
              <a:gd name="connsiteY8948" fmla="*/ 1222943 h 2774678"/>
              <a:gd name="connsiteX8949" fmla="*/ 2093380 w 4297871"/>
              <a:gd name="connsiteY8949" fmla="*/ 1220727 h 2774678"/>
              <a:gd name="connsiteX8950" fmla="*/ 434050 w 4297871"/>
              <a:gd name="connsiteY8950" fmla="*/ 1205637 h 2774678"/>
              <a:gd name="connsiteX8951" fmla="*/ 439677 w 4297871"/>
              <a:gd name="connsiteY8951" fmla="*/ 1208280 h 2774678"/>
              <a:gd name="connsiteX8952" fmla="*/ 451142 w 4297871"/>
              <a:gd name="connsiteY8952" fmla="*/ 1206660 h 2774678"/>
              <a:gd name="connsiteX8953" fmla="*/ 447605 w 4297871"/>
              <a:gd name="connsiteY8953" fmla="*/ 1229465 h 2774678"/>
              <a:gd name="connsiteX8954" fmla="*/ 458005 w 4297871"/>
              <a:gd name="connsiteY8954" fmla="*/ 1245236 h 2774678"/>
              <a:gd name="connsiteX8955" fmla="*/ 453231 w 4297871"/>
              <a:gd name="connsiteY8955" fmla="*/ 1245194 h 2774678"/>
              <a:gd name="connsiteX8956" fmla="*/ 446027 w 4297871"/>
              <a:gd name="connsiteY8956" fmla="*/ 1236243 h 2774678"/>
              <a:gd name="connsiteX8957" fmla="*/ 441594 w 4297871"/>
              <a:gd name="connsiteY8957" fmla="*/ 1227163 h 2774678"/>
              <a:gd name="connsiteX8958" fmla="*/ 435542 w 4297871"/>
              <a:gd name="connsiteY8958" fmla="*/ 1220940 h 2774678"/>
              <a:gd name="connsiteX8959" fmla="*/ 433326 w 4297871"/>
              <a:gd name="connsiteY8959" fmla="*/ 1212117 h 2774678"/>
              <a:gd name="connsiteX8960" fmla="*/ 3730790 w 4297871"/>
              <a:gd name="connsiteY8960" fmla="*/ 1201611 h 2774678"/>
              <a:gd name="connsiteX8961" fmla="*/ 3733901 w 4297871"/>
              <a:gd name="connsiteY8961" fmla="*/ 1215038 h 2774678"/>
              <a:gd name="connsiteX8962" fmla="*/ 3738036 w 4297871"/>
              <a:gd name="connsiteY8962" fmla="*/ 1234219 h 2774678"/>
              <a:gd name="connsiteX8963" fmla="*/ 3737738 w 4297871"/>
              <a:gd name="connsiteY8963" fmla="*/ 1253400 h 2774678"/>
              <a:gd name="connsiteX8964" fmla="*/ 3742682 w 4297871"/>
              <a:gd name="connsiteY8964" fmla="*/ 1272624 h 2774678"/>
              <a:gd name="connsiteX8965" fmla="*/ 3754701 w 4297871"/>
              <a:gd name="connsiteY8965" fmla="*/ 1305360 h 2774678"/>
              <a:gd name="connsiteX8966" fmla="*/ 3737013 w 4297871"/>
              <a:gd name="connsiteY8966" fmla="*/ 1299350 h 2774678"/>
              <a:gd name="connsiteX8967" fmla="*/ 3729681 w 4297871"/>
              <a:gd name="connsiteY8967" fmla="*/ 1325394 h 2774678"/>
              <a:gd name="connsiteX8968" fmla="*/ 3741318 w 4297871"/>
              <a:gd name="connsiteY8968" fmla="*/ 1343424 h 2774678"/>
              <a:gd name="connsiteX8969" fmla="*/ 3740977 w 4297871"/>
              <a:gd name="connsiteY8969" fmla="*/ 1355529 h 2774678"/>
              <a:gd name="connsiteX8970" fmla="*/ 3731897 w 4297871"/>
              <a:gd name="connsiteY8970" fmla="*/ 1345129 h 2774678"/>
              <a:gd name="connsiteX8971" fmla="*/ 3724055 w 4297871"/>
              <a:gd name="connsiteY8971" fmla="*/ 1358471 h 2774678"/>
              <a:gd name="connsiteX8972" fmla="*/ 3721838 w 4297871"/>
              <a:gd name="connsiteY8972" fmla="*/ 1343978 h 2774678"/>
              <a:gd name="connsiteX8973" fmla="*/ 3723159 w 4297871"/>
              <a:gd name="connsiteY8973" fmla="*/ 1326843 h 2774678"/>
              <a:gd name="connsiteX8974" fmla="*/ 3721795 w 4297871"/>
              <a:gd name="connsiteY8974" fmla="*/ 1307491 h 2774678"/>
              <a:gd name="connsiteX8975" fmla="*/ 3724565 w 4297871"/>
              <a:gd name="connsiteY8975" fmla="*/ 1293681 h 2774678"/>
              <a:gd name="connsiteX8976" fmla="*/ 3725078 w 4297871"/>
              <a:gd name="connsiteY8976" fmla="*/ 1268745 h 2774678"/>
              <a:gd name="connsiteX8977" fmla="*/ 3718087 w 4297871"/>
              <a:gd name="connsiteY8977" fmla="*/ 1249947 h 2774678"/>
              <a:gd name="connsiteX8978" fmla="*/ 3719153 w 4297871"/>
              <a:gd name="connsiteY8978" fmla="*/ 1223094 h 2774678"/>
              <a:gd name="connsiteX8979" fmla="*/ 3730192 w 4297871"/>
              <a:gd name="connsiteY8979" fmla="*/ 1213844 h 2774678"/>
              <a:gd name="connsiteX8980" fmla="*/ 3725461 w 4297871"/>
              <a:gd name="connsiteY8980" fmla="*/ 1204467 h 2774678"/>
              <a:gd name="connsiteX8981" fmla="*/ 2236479 w 4297871"/>
              <a:gd name="connsiteY8981" fmla="*/ 1191572 h 2774678"/>
              <a:gd name="connsiteX8982" fmla="*/ 2248415 w 4297871"/>
              <a:gd name="connsiteY8982" fmla="*/ 1195067 h 2774678"/>
              <a:gd name="connsiteX8983" fmla="*/ 2249309 w 4297871"/>
              <a:gd name="connsiteY8983" fmla="*/ 1200096 h 2774678"/>
              <a:gd name="connsiteX8984" fmla="*/ 2260818 w 4297871"/>
              <a:gd name="connsiteY8984" fmla="*/ 1200353 h 2774678"/>
              <a:gd name="connsiteX8985" fmla="*/ 2260830 w 4297871"/>
              <a:gd name="connsiteY8985" fmla="*/ 1200355 h 2774678"/>
              <a:gd name="connsiteX8986" fmla="*/ 2260825 w 4297871"/>
              <a:gd name="connsiteY8986" fmla="*/ 1200375 h 2774678"/>
              <a:gd name="connsiteX8987" fmla="*/ 2275531 w 4297871"/>
              <a:gd name="connsiteY8987" fmla="*/ 1202719 h 2774678"/>
              <a:gd name="connsiteX8988" fmla="*/ 2297524 w 4297871"/>
              <a:gd name="connsiteY8988" fmla="*/ 1202421 h 2774678"/>
              <a:gd name="connsiteX8989" fmla="*/ 2297521 w 4297871"/>
              <a:gd name="connsiteY8989" fmla="*/ 1202400 h 2774678"/>
              <a:gd name="connsiteX8990" fmla="*/ 2299581 w 4297871"/>
              <a:gd name="connsiteY8990" fmla="*/ 1203129 h 2774678"/>
              <a:gd name="connsiteX8991" fmla="*/ 2303617 w 4297871"/>
              <a:gd name="connsiteY8991" fmla="*/ 1204569 h 2774678"/>
              <a:gd name="connsiteX8992" fmla="*/ 2306472 w 4297871"/>
              <a:gd name="connsiteY8992" fmla="*/ 1210835 h 2774678"/>
              <a:gd name="connsiteX8993" fmla="*/ 2306511 w 4297871"/>
              <a:gd name="connsiteY8993" fmla="*/ 1210836 h 2774678"/>
              <a:gd name="connsiteX8994" fmla="*/ 2306511 w 4297871"/>
              <a:gd name="connsiteY8994" fmla="*/ 1210839 h 2774678"/>
              <a:gd name="connsiteX8995" fmla="*/ 2307024 w 4297871"/>
              <a:gd name="connsiteY8995" fmla="*/ 1219747 h 2774678"/>
              <a:gd name="connsiteX8996" fmla="*/ 2310348 w 4297871"/>
              <a:gd name="connsiteY8996" fmla="*/ 1227334 h 2774678"/>
              <a:gd name="connsiteX8997" fmla="*/ 2310264 w 4297871"/>
              <a:gd name="connsiteY8997" fmla="*/ 1235207 h 2774678"/>
              <a:gd name="connsiteX8998" fmla="*/ 2303235 w 4297871"/>
              <a:gd name="connsiteY8998" fmla="*/ 1239139 h 2774678"/>
              <a:gd name="connsiteX8999" fmla="*/ 2303240 w 4297871"/>
              <a:gd name="connsiteY8999" fmla="*/ 1239150 h 2774678"/>
              <a:gd name="connsiteX9000" fmla="*/ 2303102 w 4297871"/>
              <a:gd name="connsiteY9000" fmla="*/ 1239227 h 2774678"/>
              <a:gd name="connsiteX9001" fmla="*/ 2306768 w 4297871"/>
              <a:gd name="connsiteY9001" fmla="*/ 1248263 h 2774678"/>
              <a:gd name="connsiteX9002" fmla="*/ 2306980 w 4297871"/>
              <a:gd name="connsiteY9002" fmla="*/ 1256830 h 2774678"/>
              <a:gd name="connsiteX9003" fmla="*/ 2312977 w 4297871"/>
              <a:gd name="connsiteY9003" fmla="*/ 1273374 h 2774678"/>
              <a:gd name="connsiteX9004" fmla="*/ 2311719 w 4297871"/>
              <a:gd name="connsiteY9004" fmla="*/ 1278573 h 2774678"/>
              <a:gd name="connsiteX9005" fmla="*/ 2305795 w 4297871"/>
              <a:gd name="connsiteY9005" fmla="*/ 1280746 h 2774678"/>
              <a:gd name="connsiteX9006" fmla="*/ 2294925 w 4297871"/>
              <a:gd name="connsiteY9006" fmla="*/ 1296134 h 2774678"/>
              <a:gd name="connsiteX9007" fmla="*/ 2294953 w 4297871"/>
              <a:gd name="connsiteY9007" fmla="*/ 1296208 h 2774678"/>
              <a:gd name="connsiteX9008" fmla="*/ 2294919 w 4297871"/>
              <a:gd name="connsiteY9008" fmla="*/ 1296258 h 2774678"/>
              <a:gd name="connsiteX9009" fmla="*/ 2297931 w 4297871"/>
              <a:gd name="connsiteY9009" fmla="*/ 1304292 h 2774678"/>
              <a:gd name="connsiteX9010" fmla="*/ 2295394 w 4297871"/>
              <a:gd name="connsiteY9010" fmla="*/ 1303252 h 2774678"/>
              <a:gd name="connsiteX9011" fmla="*/ 2295331 w 4297871"/>
              <a:gd name="connsiteY9011" fmla="*/ 1303342 h 2774678"/>
              <a:gd name="connsiteX9012" fmla="*/ 2293474 w 4297871"/>
              <a:gd name="connsiteY9012" fmla="*/ 1302193 h 2774678"/>
              <a:gd name="connsiteX9013" fmla="*/ 2284049 w 4297871"/>
              <a:gd name="connsiteY9013" fmla="*/ 1296347 h 2774678"/>
              <a:gd name="connsiteX9014" fmla="*/ 2275438 w 4297871"/>
              <a:gd name="connsiteY9014" fmla="*/ 1298947 h 2774678"/>
              <a:gd name="connsiteX9015" fmla="*/ 2269812 w 4297871"/>
              <a:gd name="connsiteY9015" fmla="*/ 1297071 h 2774678"/>
              <a:gd name="connsiteX9016" fmla="*/ 2262767 w 4297871"/>
              <a:gd name="connsiteY9016" fmla="*/ 1300977 h 2774678"/>
              <a:gd name="connsiteX9017" fmla="*/ 2256769 w 4297871"/>
              <a:gd name="connsiteY9017" fmla="*/ 1294511 h 2774678"/>
              <a:gd name="connsiteX9018" fmla="*/ 2256738 w 4297871"/>
              <a:gd name="connsiteY9018" fmla="*/ 1294527 h 2774678"/>
              <a:gd name="connsiteX9019" fmla="*/ 2256727 w 4297871"/>
              <a:gd name="connsiteY9019" fmla="*/ 1294514 h 2774678"/>
              <a:gd name="connsiteX9020" fmla="*/ 2251858 w 4297871"/>
              <a:gd name="connsiteY9020" fmla="*/ 1296969 h 2774678"/>
              <a:gd name="connsiteX9021" fmla="*/ 2251185 w 4297871"/>
              <a:gd name="connsiteY9021" fmla="*/ 1295875 h 2774678"/>
              <a:gd name="connsiteX9022" fmla="*/ 2245687 w 4297871"/>
              <a:gd name="connsiteY9022" fmla="*/ 1286796 h 2774678"/>
              <a:gd name="connsiteX9023" fmla="*/ 2245665 w 4297871"/>
              <a:gd name="connsiteY9023" fmla="*/ 1286793 h 2774678"/>
              <a:gd name="connsiteX9024" fmla="*/ 2245642 w 4297871"/>
              <a:gd name="connsiteY9024" fmla="*/ 1286755 h 2774678"/>
              <a:gd name="connsiteX9025" fmla="*/ 2236813 w 4297871"/>
              <a:gd name="connsiteY9025" fmla="*/ 1285652 h 2774678"/>
              <a:gd name="connsiteX9026" fmla="*/ 2235670 w 4297871"/>
              <a:gd name="connsiteY9026" fmla="*/ 1279848 h 2774678"/>
              <a:gd name="connsiteX9027" fmla="*/ 2235631 w 4297871"/>
              <a:gd name="connsiteY9027" fmla="*/ 1279838 h 2774678"/>
              <a:gd name="connsiteX9028" fmla="*/ 2235625 w 4297871"/>
              <a:gd name="connsiteY9028" fmla="*/ 1279807 h 2774678"/>
              <a:gd name="connsiteX9029" fmla="*/ 2227440 w 4297871"/>
              <a:gd name="connsiteY9029" fmla="*/ 1277718 h 2774678"/>
              <a:gd name="connsiteX9030" fmla="*/ 2225651 w 4297871"/>
              <a:gd name="connsiteY9030" fmla="*/ 1282535 h 2774678"/>
              <a:gd name="connsiteX9031" fmla="*/ 2219218 w 4297871"/>
              <a:gd name="connsiteY9031" fmla="*/ 1278726 h 2774678"/>
              <a:gd name="connsiteX9032" fmla="*/ 2219941 w 4297871"/>
              <a:gd name="connsiteY9032" fmla="*/ 1273582 h 2774678"/>
              <a:gd name="connsiteX9033" fmla="*/ 2219891 w 4297871"/>
              <a:gd name="connsiteY9033" fmla="*/ 1273573 h 2774678"/>
              <a:gd name="connsiteX9034" fmla="*/ 2219896 w 4297871"/>
              <a:gd name="connsiteY9034" fmla="*/ 1273542 h 2774678"/>
              <a:gd name="connsiteX9035" fmla="*/ 2210953 w 4297871"/>
              <a:gd name="connsiteY9035" fmla="*/ 1271923 h 2774678"/>
              <a:gd name="connsiteX9036" fmla="*/ 2205320 w 4297871"/>
              <a:gd name="connsiteY9036" fmla="*/ 1265825 h 2774678"/>
              <a:gd name="connsiteX9037" fmla="*/ 2205291 w 4297871"/>
              <a:gd name="connsiteY9037" fmla="*/ 1265749 h 2774678"/>
              <a:gd name="connsiteX9038" fmla="*/ 2205315 w 4297871"/>
              <a:gd name="connsiteY9038" fmla="*/ 1265739 h 2774678"/>
              <a:gd name="connsiteX9039" fmla="*/ 2200426 w 4297871"/>
              <a:gd name="connsiteY9039" fmla="*/ 1253580 h 2774678"/>
              <a:gd name="connsiteX9040" fmla="*/ 2201356 w 4297871"/>
              <a:gd name="connsiteY9040" fmla="*/ 1246984 h 2774678"/>
              <a:gd name="connsiteX9041" fmla="*/ 2201346 w 4297871"/>
              <a:gd name="connsiteY9041" fmla="*/ 1246945 h 2774678"/>
              <a:gd name="connsiteX9042" fmla="*/ 2201352 w 4297871"/>
              <a:gd name="connsiteY9042" fmla="*/ 1246899 h 2774678"/>
              <a:gd name="connsiteX9043" fmla="*/ 2198410 w 4297871"/>
              <a:gd name="connsiteY9043" fmla="*/ 1236456 h 2774678"/>
              <a:gd name="connsiteX9044" fmla="*/ 2194092 w 4297871"/>
              <a:gd name="connsiteY9044" fmla="*/ 1229470 h 2774678"/>
              <a:gd name="connsiteX9045" fmla="*/ 2197392 w 4297871"/>
              <a:gd name="connsiteY9045" fmla="*/ 1224222 h 2774678"/>
              <a:gd name="connsiteX9046" fmla="*/ 2197375 w 4297871"/>
              <a:gd name="connsiteY9046" fmla="*/ 1224159 h 2774678"/>
              <a:gd name="connsiteX9047" fmla="*/ 2197388 w 4297871"/>
              <a:gd name="connsiteY9047" fmla="*/ 1224138 h 2774678"/>
              <a:gd name="connsiteX9048" fmla="*/ 2194585 w 4297871"/>
              <a:gd name="connsiteY9048" fmla="*/ 1213989 h 2774678"/>
              <a:gd name="connsiteX9049" fmla="*/ 2202764 w 4297871"/>
              <a:gd name="connsiteY9049" fmla="*/ 1208025 h 2774678"/>
              <a:gd name="connsiteX9050" fmla="*/ 2221433 w 4297871"/>
              <a:gd name="connsiteY9050" fmla="*/ 1198562 h 2774678"/>
              <a:gd name="connsiteX9051" fmla="*/ 2144405 w 4297871"/>
              <a:gd name="connsiteY9051" fmla="*/ 1188900 h 2774678"/>
              <a:gd name="connsiteX9052" fmla="*/ 2144619 w 4297871"/>
              <a:gd name="connsiteY9052" fmla="*/ 1196858 h 2774678"/>
              <a:gd name="connsiteX9053" fmla="*/ 2156681 w 4297871"/>
              <a:gd name="connsiteY9053" fmla="*/ 1201632 h 2774678"/>
              <a:gd name="connsiteX9054" fmla="*/ 2156553 w 4297871"/>
              <a:gd name="connsiteY9054" fmla="*/ 1208878 h 2774678"/>
              <a:gd name="connsiteX9055" fmla="*/ 2168701 w 4297871"/>
              <a:gd name="connsiteY9055" fmla="*/ 1205042 h 2774678"/>
              <a:gd name="connsiteX9056" fmla="*/ 2175436 w 4297871"/>
              <a:gd name="connsiteY9056" fmla="*/ 1199458 h 2774678"/>
              <a:gd name="connsiteX9057" fmla="*/ 2188948 w 4297871"/>
              <a:gd name="connsiteY9057" fmla="*/ 1207514 h 2774678"/>
              <a:gd name="connsiteX9058" fmla="*/ 2194574 w 4297871"/>
              <a:gd name="connsiteY9058" fmla="*/ 1213950 h 2774678"/>
              <a:gd name="connsiteX9059" fmla="*/ 2194585 w 4297871"/>
              <a:gd name="connsiteY9059" fmla="*/ 1213989 h 2774678"/>
              <a:gd name="connsiteX9060" fmla="*/ 2194580 w 4297871"/>
              <a:gd name="connsiteY9060" fmla="*/ 1213992 h 2774678"/>
              <a:gd name="connsiteX9061" fmla="*/ 2197375 w 4297871"/>
              <a:gd name="connsiteY9061" fmla="*/ 1224159 h 2774678"/>
              <a:gd name="connsiteX9062" fmla="*/ 2194062 w 4297871"/>
              <a:gd name="connsiteY9062" fmla="*/ 1229424 h 2774678"/>
              <a:gd name="connsiteX9063" fmla="*/ 2194092 w 4297871"/>
              <a:gd name="connsiteY9063" fmla="*/ 1229470 h 2774678"/>
              <a:gd name="connsiteX9064" fmla="*/ 2194068 w 4297871"/>
              <a:gd name="connsiteY9064" fmla="*/ 1229508 h 2774678"/>
              <a:gd name="connsiteX9065" fmla="*/ 2198415 w 4297871"/>
              <a:gd name="connsiteY9065" fmla="*/ 1236541 h 2774678"/>
              <a:gd name="connsiteX9066" fmla="*/ 2201346 w 4297871"/>
              <a:gd name="connsiteY9066" fmla="*/ 1246945 h 2774678"/>
              <a:gd name="connsiteX9067" fmla="*/ 2200414 w 4297871"/>
              <a:gd name="connsiteY9067" fmla="*/ 1253549 h 2774678"/>
              <a:gd name="connsiteX9068" fmla="*/ 2200426 w 4297871"/>
              <a:gd name="connsiteY9068" fmla="*/ 1253580 h 2774678"/>
              <a:gd name="connsiteX9069" fmla="*/ 2200419 w 4297871"/>
              <a:gd name="connsiteY9069" fmla="*/ 1253634 h 2774678"/>
              <a:gd name="connsiteX9070" fmla="*/ 2205291 w 4297871"/>
              <a:gd name="connsiteY9070" fmla="*/ 1265749 h 2774678"/>
              <a:gd name="connsiteX9071" fmla="*/ 2199988 w 4297871"/>
              <a:gd name="connsiteY9071" fmla="*/ 1267701 h 2774678"/>
              <a:gd name="connsiteX9072" fmla="*/ 2196834 w 4297871"/>
              <a:gd name="connsiteY9072" fmla="*/ 1265526 h 2774678"/>
              <a:gd name="connsiteX9073" fmla="*/ 2193850 w 4297871"/>
              <a:gd name="connsiteY9073" fmla="*/ 1269150 h 2774678"/>
              <a:gd name="connsiteX9074" fmla="*/ 2185282 w 4297871"/>
              <a:gd name="connsiteY9074" fmla="*/ 1272816 h 2774678"/>
              <a:gd name="connsiteX9075" fmla="*/ 2180849 w 4297871"/>
              <a:gd name="connsiteY9075" fmla="*/ 1277504 h 2774678"/>
              <a:gd name="connsiteX9076" fmla="*/ 2172154 w 4297871"/>
              <a:gd name="connsiteY9076" fmla="*/ 1281554 h 2774678"/>
              <a:gd name="connsiteX9077" fmla="*/ 2172175 w 4297871"/>
              <a:gd name="connsiteY9077" fmla="*/ 1281612 h 2774678"/>
              <a:gd name="connsiteX9078" fmla="*/ 2172114 w 4297871"/>
              <a:gd name="connsiteY9078" fmla="*/ 1281640 h 2774678"/>
              <a:gd name="connsiteX9079" fmla="*/ 2174202 w 4297871"/>
              <a:gd name="connsiteY9079" fmla="*/ 1287181 h 2774678"/>
              <a:gd name="connsiteX9080" fmla="*/ 2175481 w 4297871"/>
              <a:gd name="connsiteY9080" fmla="*/ 1294939 h 2774678"/>
              <a:gd name="connsiteX9081" fmla="*/ 2181577 w 4297871"/>
              <a:gd name="connsiteY9081" fmla="*/ 1299330 h 2774678"/>
              <a:gd name="connsiteX9082" fmla="*/ 2188309 w 4297871"/>
              <a:gd name="connsiteY9082" fmla="*/ 1307169 h 2774678"/>
              <a:gd name="connsiteX9083" fmla="*/ 2184132 w 4297871"/>
              <a:gd name="connsiteY9083" fmla="*/ 1315398 h 2774678"/>
              <a:gd name="connsiteX9084" fmla="*/ 2179827 w 4297871"/>
              <a:gd name="connsiteY9084" fmla="*/ 1317657 h 2774678"/>
              <a:gd name="connsiteX9085" fmla="*/ 2179850 w 4297871"/>
              <a:gd name="connsiteY9085" fmla="*/ 1317817 h 2774678"/>
              <a:gd name="connsiteX9086" fmla="*/ 2179743 w 4297871"/>
              <a:gd name="connsiteY9086" fmla="*/ 1317873 h 2774678"/>
              <a:gd name="connsiteX9087" fmla="*/ 2181448 w 4297871"/>
              <a:gd name="connsiteY9087" fmla="*/ 1329467 h 2774678"/>
              <a:gd name="connsiteX9088" fmla="*/ 2180420 w 4297871"/>
              <a:gd name="connsiteY9088" fmla="*/ 1332232 h 2774678"/>
              <a:gd name="connsiteX9089" fmla="*/ 2176714 w 4297871"/>
              <a:gd name="connsiteY9089" fmla="*/ 1328612 h 2774678"/>
              <a:gd name="connsiteX9090" fmla="*/ 2170961 w 4297871"/>
              <a:gd name="connsiteY9090" fmla="*/ 1328058 h 2774678"/>
              <a:gd name="connsiteX9091" fmla="*/ 2162435 w 4297871"/>
              <a:gd name="connsiteY9091" fmla="*/ 1331211 h 2774678"/>
              <a:gd name="connsiteX9092" fmla="*/ 2151907 w 4297871"/>
              <a:gd name="connsiteY9092" fmla="*/ 1330445 h 2774678"/>
              <a:gd name="connsiteX9093" fmla="*/ 2151828 w 4297871"/>
              <a:gd name="connsiteY9093" fmla="*/ 1330661 h 2774678"/>
              <a:gd name="connsiteX9094" fmla="*/ 2151823 w 4297871"/>
              <a:gd name="connsiteY9094" fmla="*/ 1330661 h 2774678"/>
              <a:gd name="connsiteX9095" fmla="*/ 2150198 w 4297871"/>
              <a:gd name="connsiteY9095" fmla="*/ 1335088 h 2774678"/>
              <a:gd name="connsiteX9096" fmla="*/ 2144149 w 4297871"/>
              <a:gd name="connsiteY9096" fmla="*/ 1330188 h 2774678"/>
              <a:gd name="connsiteX9097" fmla="*/ 2140526 w 4297871"/>
              <a:gd name="connsiteY9097" fmla="*/ 1331169 h 2774678"/>
              <a:gd name="connsiteX9098" fmla="*/ 2127697 w 4297871"/>
              <a:gd name="connsiteY9098" fmla="*/ 1325756 h 2774678"/>
              <a:gd name="connsiteX9099" fmla="*/ 2125223 w 4297871"/>
              <a:gd name="connsiteY9099" fmla="*/ 1329592 h 2774678"/>
              <a:gd name="connsiteX9100" fmla="*/ 2115058 w 4297871"/>
              <a:gd name="connsiteY9100" fmla="*/ 1329465 h 2774678"/>
              <a:gd name="connsiteX9101" fmla="*/ 2116566 w 4297871"/>
              <a:gd name="connsiteY9101" fmla="*/ 1316979 h 2774678"/>
              <a:gd name="connsiteX9102" fmla="*/ 2122620 w 4297871"/>
              <a:gd name="connsiteY9102" fmla="*/ 1304618 h 2774678"/>
              <a:gd name="connsiteX9103" fmla="*/ 2122526 w 4297871"/>
              <a:gd name="connsiteY9103" fmla="*/ 1304600 h 2774678"/>
              <a:gd name="connsiteX9104" fmla="*/ 2122624 w 4297871"/>
              <a:gd name="connsiteY9104" fmla="*/ 1304400 h 2774678"/>
              <a:gd name="connsiteX9105" fmla="*/ 2105403 w 4297871"/>
              <a:gd name="connsiteY9105" fmla="*/ 1301033 h 2774678"/>
              <a:gd name="connsiteX9106" fmla="*/ 2099794 w 4297871"/>
              <a:gd name="connsiteY9106" fmla="*/ 1296274 h 2774678"/>
              <a:gd name="connsiteX9107" fmla="*/ 2100456 w 4297871"/>
              <a:gd name="connsiteY9107" fmla="*/ 1288417 h 2774678"/>
              <a:gd name="connsiteX9108" fmla="*/ 2100440 w 4297871"/>
              <a:gd name="connsiteY9108" fmla="*/ 1288389 h 2774678"/>
              <a:gd name="connsiteX9109" fmla="*/ 2100459 w 4297871"/>
              <a:gd name="connsiteY9109" fmla="*/ 1288161 h 2774678"/>
              <a:gd name="connsiteX9110" fmla="*/ 2098071 w 4297871"/>
              <a:gd name="connsiteY9110" fmla="*/ 1283983 h 2774678"/>
              <a:gd name="connsiteX9111" fmla="*/ 2099436 w 4297871"/>
              <a:gd name="connsiteY9111" fmla="*/ 1271324 h 2774678"/>
              <a:gd name="connsiteX9112" fmla="*/ 2097450 w 4297871"/>
              <a:gd name="connsiteY9112" fmla="*/ 1251501 h 2774678"/>
              <a:gd name="connsiteX9113" fmla="*/ 2104462 w 4297871"/>
              <a:gd name="connsiteY9113" fmla="*/ 1251501 h 2774678"/>
              <a:gd name="connsiteX9114" fmla="*/ 2104534 w 4297871"/>
              <a:gd name="connsiteY9114" fmla="*/ 1251333 h 2774678"/>
              <a:gd name="connsiteX9115" fmla="*/ 2104593 w 4297871"/>
              <a:gd name="connsiteY9115" fmla="*/ 1251333 h 2774678"/>
              <a:gd name="connsiteX9116" fmla="*/ 2107620 w 4297871"/>
              <a:gd name="connsiteY9116" fmla="*/ 1244043 h 2774678"/>
              <a:gd name="connsiteX9117" fmla="*/ 2110603 w 4297871"/>
              <a:gd name="connsiteY9117" fmla="*/ 1226056 h 2774678"/>
              <a:gd name="connsiteX9118" fmla="*/ 2108387 w 4297871"/>
              <a:gd name="connsiteY9118" fmla="*/ 1219321 h 2774678"/>
              <a:gd name="connsiteX9119" fmla="*/ 2110731 w 4297871"/>
              <a:gd name="connsiteY9119" fmla="*/ 1215059 h 2774678"/>
              <a:gd name="connsiteX9120" fmla="*/ 2120706 w 4297871"/>
              <a:gd name="connsiteY9120" fmla="*/ 1213950 h 2774678"/>
              <a:gd name="connsiteX9121" fmla="*/ 2122921 w 4297871"/>
              <a:gd name="connsiteY9121" fmla="*/ 1218383 h 2774678"/>
              <a:gd name="connsiteX9122" fmla="*/ 2131021 w 4297871"/>
              <a:gd name="connsiteY9122" fmla="*/ 1208451 h 2774678"/>
              <a:gd name="connsiteX9123" fmla="*/ 2128293 w 4297871"/>
              <a:gd name="connsiteY9123" fmla="*/ 1200822 h 2774678"/>
              <a:gd name="connsiteX9124" fmla="*/ 2127742 w 4297871"/>
              <a:gd name="connsiteY9124" fmla="*/ 1189216 h 2774678"/>
              <a:gd name="connsiteX9125" fmla="*/ 2127781 w 4297871"/>
              <a:gd name="connsiteY9125" fmla="*/ 1189309 h 2774678"/>
              <a:gd name="connsiteX9126" fmla="*/ 2136818 w 4297871"/>
              <a:gd name="connsiteY9126" fmla="*/ 1192037 h 2774678"/>
              <a:gd name="connsiteX9127" fmla="*/ 1935277 w 4297871"/>
              <a:gd name="connsiteY9127" fmla="*/ 1185816 h 2774678"/>
              <a:gd name="connsiteX9128" fmla="*/ 1937749 w 4297871"/>
              <a:gd name="connsiteY9128" fmla="*/ 1196898 h 2774678"/>
              <a:gd name="connsiteX9129" fmla="*/ 1935277 w 4297871"/>
              <a:gd name="connsiteY9129" fmla="*/ 1207853 h 2774678"/>
              <a:gd name="connsiteX9130" fmla="*/ 1935383 w 4297871"/>
              <a:gd name="connsiteY9130" fmla="*/ 1207849 h 2774678"/>
              <a:gd name="connsiteX9131" fmla="*/ 1935373 w 4297871"/>
              <a:gd name="connsiteY9131" fmla="*/ 1207895 h 2774678"/>
              <a:gd name="connsiteX9132" fmla="*/ 1942698 w 4297871"/>
              <a:gd name="connsiteY9132" fmla="*/ 1207599 h 2774678"/>
              <a:gd name="connsiteX9133" fmla="*/ 1951730 w 4297871"/>
              <a:gd name="connsiteY9133" fmla="*/ 1211775 h 2774678"/>
              <a:gd name="connsiteX9134" fmla="*/ 1953691 w 4297871"/>
              <a:gd name="connsiteY9134" fmla="*/ 1226096 h 2774678"/>
              <a:gd name="connsiteX9135" fmla="*/ 1944654 w 4297871"/>
              <a:gd name="connsiteY9135" fmla="*/ 1243658 h 2774678"/>
              <a:gd name="connsiteX9136" fmla="*/ 1923470 w 4297871"/>
              <a:gd name="connsiteY9136" fmla="*/ 1255081 h 2774678"/>
              <a:gd name="connsiteX9137" fmla="*/ 1906548 w 4297871"/>
              <a:gd name="connsiteY9137" fmla="*/ 1252182 h 2774678"/>
              <a:gd name="connsiteX9138" fmla="*/ 1916224 w 4297871"/>
              <a:gd name="connsiteY9138" fmla="*/ 1231808 h 2774678"/>
              <a:gd name="connsiteX9139" fmla="*/ 1910001 w 4297871"/>
              <a:gd name="connsiteY9139" fmla="*/ 1211476 h 2774678"/>
              <a:gd name="connsiteX9140" fmla="*/ 1926241 w 4297871"/>
              <a:gd name="connsiteY9140" fmla="*/ 1195491 h 2774678"/>
              <a:gd name="connsiteX9141" fmla="*/ 1945392 w 4297871"/>
              <a:gd name="connsiteY9141" fmla="*/ 1185005 h 2774678"/>
              <a:gd name="connsiteX9142" fmla="*/ 1958182 w 4297871"/>
              <a:gd name="connsiteY9142" fmla="*/ 1197750 h 2774678"/>
              <a:gd name="connsiteX9143" fmla="*/ 1951786 w 4297871"/>
              <a:gd name="connsiteY9143" fmla="*/ 1211774 h 2774678"/>
              <a:gd name="connsiteX9144" fmla="*/ 1942748 w 4297871"/>
              <a:gd name="connsiteY9144" fmla="*/ 1207596 h 2774678"/>
              <a:gd name="connsiteX9145" fmla="*/ 1942698 w 4297871"/>
              <a:gd name="connsiteY9145" fmla="*/ 1207599 h 2774678"/>
              <a:gd name="connsiteX9146" fmla="*/ 1942693 w 4297871"/>
              <a:gd name="connsiteY9146" fmla="*/ 1207597 h 2774678"/>
              <a:gd name="connsiteX9147" fmla="*/ 1935383 w 4297871"/>
              <a:gd name="connsiteY9147" fmla="*/ 1207849 h 2774678"/>
              <a:gd name="connsiteX9148" fmla="*/ 1937845 w 4297871"/>
              <a:gd name="connsiteY9148" fmla="*/ 1196940 h 2774678"/>
              <a:gd name="connsiteX9149" fmla="*/ 1935373 w 4297871"/>
              <a:gd name="connsiteY9149" fmla="*/ 1185858 h 2774678"/>
              <a:gd name="connsiteX9150" fmla="*/ 2280049 w 4297871"/>
              <a:gd name="connsiteY9150" fmla="*/ 1184561 h 2774678"/>
              <a:gd name="connsiteX9151" fmla="*/ 2292580 w 4297871"/>
              <a:gd name="connsiteY9151" fmla="*/ 1188227 h 2774678"/>
              <a:gd name="connsiteX9152" fmla="*/ 2297857 w 4297871"/>
              <a:gd name="connsiteY9152" fmla="*/ 1191504 h 2774678"/>
              <a:gd name="connsiteX9153" fmla="*/ 2296584 w 4297871"/>
              <a:gd name="connsiteY9153" fmla="*/ 1197152 h 2774678"/>
              <a:gd name="connsiteX9154" fmla="*/ 2296588 w 4297871"/>
              <a:gd name="connsiteY9154" fmla="*/ 1197176 h 2774678"/>
              <a:gd name="connsiteX9155" fmla="*/ 2296587 w 4297871"/>
              <a:gd name="connsiteY9155" fmla="*/ 1197178 h 2774678"/>
              <a:gd name="connsiteX9156" fmla="*/ 2297521 w 4297871"/>
              <a:gd name="connsiteY9156" fmla="*/ 1202400 h 2774678"/>
              <a:gd name="connsiteX9157" fmla="*/ 2297518 w 4297871"/>
              <a:gd name="connsiteY9157" fmla="*/ 1202399 h 2774678"/>
              <a:gd name="connsiteX9158" fmla="*/ 2275524 w 4297871"/>
              <a:gd name="connsiteY9158" fmla="*/ 1202697 h 2774678"/>
              <a:gd name="connsiteX9159" fmla="*/ 2260830 w 4297871"/>
              <a:gd name="connsiteY9159" fmla="*/ 1200355 h 2774678"/>
              <a:gd name="connsiteX9160" fmla="*/ 2263552 w 4297871"/>
              <a:gd name="connsiteY9160" fmla="*/ 1191296 h 2774678"/>
              <a:gd name="connsiteX9161" fmla="*/ 2277489 w 4297871"/>
              <a:gd name="connsiteY9161" fmla="*/ 1166812 h 2774678"/>
              <a:gd name="connsiteX9162" fmla="*/ 2277493 w 4297871"/>
              <a:gd name="connsiteY9162" fmla="*/ 1166841 h 2774678"/>
              <a:gd name="connsiteX9163" fmla="*/ 2277488 w 4297871"/>
              <a:gd name="connsiteY9163" fmla="*/ 1166845 h 2774678"/>
              <a:gd name="connsiteX9164" fmla="*/ 2277488 w 4297871"/>
              <a:gd name="connsiteY9164" fmla="*/ 1166803 h 2774678"/>
              <a:gd name="connsiteX9165" fmla="*/ 2277489 w 4297871"/>
              <a:gd name="connsiteY9165" fmla="*/ 1166803 h 2774678"/>
              <a:gd name="connsiteX9166" fmla="*/ 2277489 w 4297871"/>
              <a:gd name="connsiteY9166" fmla="*/ 1166812 h 2774678"/>
              <a:gd name="connsiteX9167" fmla="*/ 2173689 w 4297871"/>
              <a:gd name="connsiteY9167" fmla="*/ 1165098 h 2774678"/>
              <a:gd name="connsiteX9168" fmla="*/ 2177481 w 4297871"/>
              <a:gd name="connsiteY9168" fmla="*/ 1175754 h 2774678"/>
              <a:gd name="connsiteX9169" fmla="*/ 2170321 w 4297871"/>
              <a:gd name="connsiteY9169" fmla="*/ 1192676 h 2774678"/>
              <a:gd name="connsiteX9170" fmla="*/ 2157832 w 4297871"/>
              <a:gd name="connsiteY9170" fmla="*/ 1180912 h 2774678"/>
              <a:gd name="connsiteX9171" fmla="*/ 2156170 w 4297871"/>
              <a:gd name="connsiteY9171" fmla="*/ 1172174 h 2774678"/>
              <a:gd name="connsiteX9172" fmla="*/ 2362603 w 4297871"/>
              <a:gd name="connsiteY9172" fmla="*/ 1163878 h 2774678"/>
              <a:gd name="connsiteX9173" fmla="*/ 2375102 w 4297871"/>
              <a:gd name="connsiteY9173" fmla="*/ 1169216 h 2774678"/>
              <a:gd name="connsiteX9174" fmla="*/ 2376807 w 4297871"/>
              <a:gd name="connsiteY9174" fmla="*/ 1174502 h 2774678"/>
              <a:gd name="connsiteX9175" fmla="*/ 2376876 w 4297871"/>
              <a:gd name="connsiteY9175" fmla="*/ 1174474 h 2774678"/>
              <a:gd name="connsiteX9176" fmla="*/ 2376891 w 4297871"/>
              <a:gd name="connsiteY9176" fmla="*/ 1174520 h 2774678"/>
              <a:gd name="connsiteX9177" fmla="*/ 2383137 w 4297871"/>
              <a:gd name="connsiteY9177" fmla="*/ 1172014 h 2774678"/>
              <a:gd name="connsiteX9178" fmla="*/ 2394753 w 4297871"/>
              <a:gd name="connsiteY9178" fmla="*/ 1177016 h 2774678"/>
              <a:gd name="connsiteX9179" fmla="*/ 2395903 w 4297871"/>
              <a:gd name="connsiteY9179" fmla="*/ 1186863 h 2774678"/>
              <a:gd name="connsiteX9180" fmla="*/ 2393346 w 4297871"/>
              <a:gd name="connsiteY9180" fmla="*/ 1192446 h 2774678"/>
              <a:gd name="connsiteX9181" fmla="*/ 2400847 w 4297871"/>
              <a:gd name="connsiteY9181" fmla="*/ 1205874 h 2774678"/>
              <a:gd name="connsiteX9182" fmla="*/ 2405707 w 4297871"/>
              <a:gd name="connsiteY9182" fmla="*/ 1209582 h 2774678"/>
              <a:gd name="connsiteX9183" fmla="*/ 2404982 w 4297871"/>
              <a:gd name="connsiteY9183" fmla="*/ 1213248 h 2774678"/>
              <a:gd name="connsiteX9184" fmla="*/ 2413039 w 4297871"/>
              <a:gd name="connsiteY9184" fmla="*/ 1216785 h 2774678"/>
              <a:gd name="connsiteX9185" fmla="*/ 2416491 w 4297871"/>
              <a:gd name="connsiteY9185" fmla="*/ 1222113 h 2774678"/>
              <a:gd name="connsiteX9186" fmla="*/ 2411845 w 4297871"/>
              <a:gd name="connsiteY9186" fmla="*/ 1226461 h 2774678"/>
              <a:gd name="connsiteX9187" fmla="*/ 2402212 w 4297871"/>
              <a:gd name="connsiteY9187" fmla="*/ 1225779 h 2774678"/>
              <a:gd name="connsiteX9188" fmla="*/ 2399910 w 4297871"/>
              <a:gd name="connsiteY9188" fmla="*/ 1227612 h 2774678"/>
              <a:gd name="connsiteX9189" fmla="*/ 2402724 w 4297871"/>
              <a:gd name="connsiteY9189" fmla="*/ 1234176 h 2774678"/>
              <a:gd name="connsiteX9190" fmla="*/ 2405665 w 4297871"/>
              <a:gd name="connsiteY9190" fmla="*/ 1246708 h 2774678"/>
              <a:gd name="connsiteX9191" fmla="*/ 2405747 w 4297871"/>
              <a:gd name="connsiteY9191" fmla="*/ 1246722 h 2774678"/>
              <a:gd name="connsiteX9192" fmla="*/ 2405749 w 4297871"/>
              <a:gd name="connsiteY9192" fmla="*/ 1246727 h 2774678"/>
              <a:gd name="connsiteX9193" fmla="*/ 2405707 w 4297871"/>
              <a:gd name="connsiteY9193" fmla="*/ 1246731 h 2774678"/>
              <a:gd name="connsiteX9194" fmla="*/ 2410183 w 4297871"/>
              <a:gd name="connsiteY9194" fmla="*/ 1247499 h 2774678"/>
              <a:gd name="connsiteX9195" fmla="*/ 2413209 w 4297871"/>
              <a:gd name="connsiteY9195" fmla="*/ 1243066 h 2774678"/>
              <a:gd name="connsiteX9196" fmla="*/ 2416833 w 4297871"/>
              <a:gd name="connsiteY9196" fmla="*/ 1244046 h 2774678"/>
              <a:gd name="connsiteX9197" fmla="*/ 2429213 w 4297871"/>
              <a:gd name="connsiteY9197" fmla="*/ 1242174 h 2774678"/>
              <a:gd name="connsiteX9198" fmla="*/ 2436824 w 4297871"/>
              <a:gd name="connsiteY9198" fmla="*/ 1253144 h 2774678"/>
              <a:gd name="connsiteX9199" fmla="*/ 2433839 w 4297871"/>
              <a:gd name="connsiteY9199" fmla="*/ 1257023 h 2774678"/>
              <a:gd name="connsiteX9200" fmla="*/ 2434819 w 4297871"/>
              <a:gd name="connsiteY9200" fmla="*/ 1262948 h 2774678"/>
              <a:gd name="connsiteX9201" fmla="*/ 2444368 w 4297871"/>
              <a:gd name="connsiteY9201" fmla="*/ 1263886 h 2774678"/>
              <a:gd name="connsiteX9202" fmla="*/ 2448630 w 4297871"/>
              <a:gd name="connsiteY9202" fmla="*/ 1272112 h 2774678"/>
              <a:gd name="connsiteX9203" fmla="*/ 2448375 w 4297871"/>
              <a:gd name="connsiteY9203" fmla="*/ 1275821 h 2774678"/>
              <a:gd name="connsiteX9204" fmla="*/ 2463549 w 4297871"/>
              <a:gd name="connsiteY9204" fmla="*/ 1282385 h 2774678"/>
              <a:gd name="connsiteX9205" fmla="*/ 2472714 w 4297871"/>
              <a:gd name="connsiteY9205" fmla="*/ 1279444 h 2774678"/>
              <a:gd name="connsiteX9206" fmla="*/ 2480088 w 4297871"/>
              <a:gd name="connsiteY9206" fmla="*/ 1288140 h 2774678"/>
              <a:gd name="connsiteX9207" fmla="*/ 2487078 w 4297871"/>
              <a:gd name="connsiteY9207" fmla="*/ 1287926 h 2774678"/>
              <a:gd name="connsiteX9208" fmla="*/ 2504683 w 4297871"/>
              <a:gd name="connsiteY9208" fmla="*/ 1293936 h 2774678"/>
              <a:gd name="connsiteX9209" fmla="*/ 2504811 w 4297871"/>
              <a:gd name="connsiteY9209" fmla="*/ 1299307 h 2774678"/>
              <a:gd name="connsiteX9210" fmla="*/ 2499951 w 4297871"/>
              <a:gd name="connsiteY9210" fmla="*/ 1308813 h 2774678"/>
              <a:gd name="connsiteX9211" fmla="*/ 2502593 w 4297871"/>
              <a:gd name="connsiteY9211" fmla="*/ 1318744 h 2774678"/>
              <a:gd name="connsiteX9212" fmla="*/ 2500722 w 4297871"/>
              <a:gd name="connsiteY9212" fmla="*/ 1324654 h 2774678"/>
              <a:gd name="connsiteX9213" fmla="*/ 2489209 w 4297871"/>
              <a:gd name="connsiteY9213" fmla="*/ 1325971 h 2774678"/>
              <a:gd name="connsiteX9214" fmla="*/ 2489189 w 4297871"/>
              <a:gd name="connsiteY9214" fmla="*/ 1325988 h 2774678"/>
              <a:gd name="connsiteX9215" fmla="*/ 2489166 w 4297871"/>
              <a:gd name="connsiteY9215" fmla="*/ 1325990 h 2774678"/>
              <a:gd name="connsiteX9216" fmla="*/ 2482987 w 4297871"/>
              <a:gd name="connsiteY9216" fmla="*/ 1330935 h 2774678"/>
              <a:gd name="connsiteX9217" fmla="*/ 2482602 w 4297871"/>
              <a:gd name="connsiteY9217" fmla="*/ 1338723 h 2774678"/>
              <a:gd name="connsiteX9218" fmla="*/ 2473098 w 4297871"/>
              <a:gd name="connsiteY9218" fmla="*/ 1340123 h 2774678"/>
              <a:gd name="connsiteX9219" fmla="*/ 2465127 w 4297871"/>
              <a:gd name="connsiteY9219" fmla="*/ 1345749 h 2774678"/>
              <a:gd name="connsiteX9220" fmla="*/ 2453917 w 4297871"/>
              <a:gd name="connsiteY9220" fmla="*/ 1346645 h 2774678"/>
              <a:gd name="connsiteX9221" fmla="*/ 2443602 w 4297871"/>
              <a:gd name="connsiteY9221" fmla="*/ 1353081 h 2774678"/>
              <a:gd name="connsiteX9222" fmla="*/ 2437974 w 4297871"/>
              <a:gd name="connsiteY9222" fmla="*/ 1357471 h 2774678"/>
              <a:gd name="connsiteX9223" fmla="*/ 2444326 w 4297871"/>
              <a:gd name="connsiteY9223" fmla="*/ 1363737 h 2774678"/>
              <a:gd name="connsiteX9224" fmla="*/ 2450165 w 4297871"/>
              <a:gd name="connsiteY9224" fmla="*/ 1367829 h 2774678"/>
              <a:gd name="connsiteX9225" fmla="*/ 2462356 w 4297871"/>
              <a:gd name="connsiteY9225" fmla="*/ 1366806 h 2774678"/>
              <a:gd name="connsiteX9226" fmla="*/ 2460013 w 4297871"/>
              <a:gd name="connsiteY9226" fmla="*/ 1372859 h 2774678"/>
              <a:gd name="connsiteX9227" fmla="*/ 2446926 w 4297871"/>
              <a:gd name="connsiteY9227" fmla="*/ 1375757 h 2774678"/>
              <a:gd name="connsiteX9228" fmla="*/ 2430686 w 4297871"/>
              <a:gd name="connsiteY9228" fmla="*/ 1385433 h 2774678"/>
              <a:gd name="connsiteX9229" fmla="*/ 2424036 w 4297871"/>
              <a:gd name="connsiteY9229" fmla="*/ 1382023 h 2774678"/>
              <a:gd name="connsiteX9230" fmla="*/ 2426680 w 4297871"/>
              <a:gd name="connsiteY9230" fmla="*/ 1374138 h 2774678"/>
              <a:gd name="connsiteX9231" fmla="*/ 2413636 w 4297871"/>
              <a:gd name="connsiteY9231" fmla="*/ 1369193 h 2774678"/>
              <a:gd name="connsiteX9232" fmla="*/ 2415725 w 4297871"/>
              <a:gd name="connsiteY9232" fmla="*/ 1365954 h 2774678"/>
              <a:gd name="connsiteX9233" fmla="*/ 2429194 w 4297871"/>
              <a:gd name="connsiteY9233" fmla="*/ 1358963 h 2774678"/>
              <a:gd name="connsiteX9234" fmla="*/ 2427531 w 4297871"/>
              <a:gd name="connsiteY9234" fmla="*/ 1355468 h 2774678"/>
              <a:gd name="connsiteX9235" fmla="*/ 2425614 w 4297871"/>
              <a:gd name="connsiteY9235" fmla="*/ 1357215 h 2774678"/>
              <a:gd name="connsiteX9236" fmla="*/ 2423695 w 4297871"/>
              <a:gd name="connsiteY9236" fmla="*/ 1356320 h 2774678"/>
              <a:gd name="connsiteX9237" fmla="*/ 2405110 w 4297871"/>
              <a:gd name="connsiteY9237" fmla="*/ 1351973 h 2774678"/>
              <a:gd name="connsiteX9238" fmla="*/ 2404300 w 4297871"/>
              <a:gd name="connsiteY9238" fmla="*/ 1345536 h 2774678"/>
              <a:gd name="connsiteX9239" fmla="*/ 2393218 w 4297871"/>
              <a:gd name="connsiteY9239" fmla="*/ 1347668 h 2774678"/>
              <a:gd name="connsiteX9240" fmla="*/ 2388785 w 4297871"/>
              <a:gd name="connsiteY9240" fmla="*/ 1357173 h 2774678"/>
              <a:gd name="connsiteX9241" fmla="*/ 2379536 w 4297871"/>
              <a:gd name="connsiteY9241" fmla="*/ 1369790 h 2774678"/>
              <a:gd name="connsiteX9242" fmla="*/ 2374122 w 4297871"/>
              <a:gd name="connsiteY9242" fmla="*/ 1366891 h 2774678"/>
              <a:gd name="connsiteX9243" fmla="*/ 2368495 w 4297871"/>
              <a:gd name="connsiteY9243" fmla="*/ 1369620 h 2774678"/>
              <a:gd name="connsiteX9244" fmla="*/ 2363297 w 4297871"/>
              <a:gd name="connsiteY9244" fmla="*/ 1366584 h 2774678"/>
              <a:gd name="connsiteX9245" fmla="*/ 2366236 w 4297871"/>
              <a:gd name="connsiteY9245" fmla="*/ 1364805 h 2774678"/>
              <a:gd name="connsiteX9246" fmla="*/ 2368325 w 4297871"/>
              <a:gd name="connsiteY9246" fmla="*/ 1358922 h 2774678"/>
              <a:gd name="connsiteX9247" fmla="*/ 2371606 w 4297871"/>
              <a:gd name="connsiteY9247" fmla="*/ 1353423 h 2774678"/>
              <a:gd name="connsiteX9248" fmla="*/ 2370754 w 4297871"/>
              <a:gd name="connsiteY9248" fmla="*/ 1350354 h 2774678"/>
              <a:gd name="connsiteX9249" fmla="*/ 2373269 w 4297871"/>
              <a:gd name="connsiteY9249" fmla="*/ 1348990 h 2774678"/>
              <a:gd name="connsiteX9250" fmla="*/ 2374463 w 4297871"/>
              <a:gd name="connsiteY9250" fmla="*/ 1351377 h 2774678"/>
              <a:gd name="connsiteX9251" fmla="*/ 2381495 w 4297871"/>
              <a:gd name="connsiteY9251" fmla="*/ 1351889 h 2774678"/>
              <a:gd name="connsiteX9252" fmla="*/ 2384650 w 4297871"/>
              <a:gd name="connsiteY9252" fmla="*/ 1350610 h 2774678"/>
              <a:gd name="connsiteX9253" fmla="*/ 2384526 w 4297871"/>
              <a:gd name="connsiteY9253" fmla="*/ 1350513 h 2774678"/>
              <a:gd name="connsiteX9254" fmla="*/ 2384608 w 4297871"/>
              <a:gd name="connsiteY9254" fmla="*/ 1350480 h 2774678"/>
              <a:gd name="connsiteX9255" fmla="*/ 2382459 w 4297871"/>
              <a:gd name="connsiteY9255" fmla="*/ 1348785 h 2774678"/>
              <a:gd name="connsiteX9256" fmla="*/ 2383285 w 4297871"/>
              <a:gd name="connsiteY9256" fmla="*/ 1346262 h 2774678"/>
              <a:gd name="connsiteX9257" fmla="*/ 2383224 w 4297871"/>
              <a:gd name="connsiteY9257" fmla="*/ 1346196 h 2774678"/>
              <a:gd name="connsiteX9258" fmla="*/ 2383244 w 4297871"/>
              <a:gd name="connsiteY9258" fmla="*/ 1346133 h 2774678"/>
              <a:gd name="connsiteX9259" fmla="*/ 2379082 w 4297871"/>
              <a:gd name="connsiteY9259" fmla="*/ 1341716 h 2774678"/>
              <a:gd name="connsiteX9260" fmla="*/ 2377404 w 4297871"/>
              <a:gd name="connsiteY9260" fmla="*/ 1334498 h 2774678"/>
              <a:gd name="connsiteX9261" fmla="*/ 2377389 w 4297871"/>
              <a:gd name="connsiteY9261" fmla="*/ 1334489 h 2774678"/>
              <a:gd name="connsiteX9262" fmla="*/ 2377362 w 4297871"/>
              <a:gd name="connsiteY9262" fmla="*/ 1334368 h 2774678"/>
              <a:gd name="connsiteX9263" fmla="*/ 2373069 w 4297871"/>
              <a:gd name="connsiteY9263" fmla="*/ 1331507 h 2774678"/>
              <a:gd name="connsiteX9264" fmla="*/ 2373908 w 4297871"/>
              <a:gd name="connsiteY9264" fmla="*/ 1325589 h 2774678"/>
              <a:gd name="connsiteX9265" fmla="*/ 2373856 w 4297871"/>
              <a:gd name="connsiteY9265" fmla="*/ 1325542 h 2774678"/>
              <a:gd name="connsiteX9266" fmla="*/ 2373866 w 4297871"/>
              <a:gd name="connsiteY9266" fmla="*/ 1325460 h 2774678"/>
              <a:gd name="connsiteX9267" fmla="*/ 2368453 w 4297871"/>
              <a:gd name="connsiteY9267" fmla="*/ 1320686 h 2774678"/>
              <a:gd name="connsiteX9268" fmla="*/ 2363551 w 4297871"/>
              <a:gd name="connsiteY9268" fmla="*/ 1320003 h 2774678"/>
              <a:gd name="connsiteX9269" fmla="*/ 2354728 w 4297871"/>
              <a:gd name="connsiteY9269" fmla="*/ 1314420 h 2774678"/>
              <a:gd name="connsiteX9270" fmla="*/ 2346800 w 4297871"/>
              <a:gd name="connsiteY9270" fmla="*/ 1316210 h 2774678"/>
              <a:gd name="connsiteX9271" fmla="*/ 2343945 w 4297871"/>
              <a:gd name="connsiteY9271" fmla="*/ 1318853 h 2774678"/>
              <a:gd name="connsiteX9272" fmla="*/ 2338915 w 4297871"/>
              <a:gd name="connsiteY9272" fmla="*/ 1318853 h 2774678"/>
              <a:gd name="connsiteX9273" fmla="*/ 2335887 w 4297871"/>
              <a:gd name="connsiteY9273" fmla="*/ 1323030 h 2774678"/>
              <a:gd name="connsiteX9274" fmla="*/ 2327064 w 4297871"/>
              <a:gd name="connsiteY9274" fmla="*/ 1324735 h 2774678"/>
              <a:gd name="connsiteX9275" fmla="*/ 2322972 w 4297871"/>
              <a:gd name="connsiteY9275" fmla="*/ 1327464 h 2774678"/>
              <a:gd name="connsiteX9276" fmla="*/ 2317431 w 4297871"/>
              <a:gd name="connsiteY9276" fmla="*/ 1323115 h 2774678"/>
              <a:gd name="connsiteX9277" fmla="*/ 2309758 w 4297871"/>
              <a:gd name="connsiteY9277" fmla="*/ 1323030 h 2774678"/>
              <a:gd name="connsiteX9278" fmla="*/ 2302384 w 4297871"/>
              <a:gd name="connsiteY9278" fmla="*/ 1321069 h 2774678"/>
              <a:gd name="connsiteX9279" fmla="*/ 2297233 w 4297871"/>
              <a:gd name="connsiteY9279" fmla="*/ 1324860 h 2774678"/>
              <a:gd name="connsiteX9280" fmla="*/ 2296411 w 4297871"/>
              <a:gd name="connsiteY9280" fmla="*/ 1320261 h 2774678"/>
              <a:gd name="connsiteX9281" fmla="*/ 2296405 w 4297871"/>
              <a:gd name="connsiteY9281" fmla="*/ 1320256 h 2774678"/>
              <a:gd name="connsiteX9282" fmla="*/ 2296375 w 4297871"/>
              <a:gd name="connsiteY9282" fmla="*/ 1320089 h 2774678"/>
              <a:gd name="connsiteX9283" fmla="*/ 2289753 w 4297871"/>
              <a:gd name="connsiteY9283" fmla="*/ 1315250 h 2774678"/>
              <a:gd name="connsiteX9284" fmla="*/ 2292062 w 4297871"/>
              <a:gd name="connsiteY9284" fmla="*/ 1308111 h 2774678"/>
              <a:gd name="connsiteX9285" fmla="*/ 2295388 w 4297871"/>
              <a:gd name="connsiteY9285" fmla="*/ 1303380 h 2774678"/>
              <a:gd name="connsiteX9286" fmla="*/ 2295331 w 4297871"/>
              <a:gd name="connsiteY9286" fmla="*/ 1303344 h 2774678"/>
              <a:gd name="connsiteX9287" fmla="*/ 2295331 w 4297871"/>
              <a:gd name="connsiteY9287" fmla="*/ 1303342 h 2774678"/>
              <a:gd name="connsiteX9288" fmla="*/ 2295388 w 4297871"/>
              <a:gd name="connsiteY9288" fmla="*/ 1303377 h 2774678"/>
              <a:gd name="connsiteX9289" fmla="*/ 2297988 w 4297871"/>
              <a:gd name="connsiteY9289" fmla="*/ 1304442 h 2774678"/>
              <a:gd name="connsiteX9290" fmla="*/ 2297931 w 4297871"/>
              <a:gd name="connsiteY9290" fmla="*/ 1304292 h 2774678"/>
              <a:gd name="connsiteX9291" fmla="*/ 2297995 w 4297871"/>
              <a:gd name="connsiteY9291" fmla="*/ 1304318 h 2774678"/>
              <a:gd name="connsiteX9292" fmla="*/ 2294953 w 4297871"/>
              <a:gd name="connsiteY9292" fmla="*/ 1296208 h 2774678"/>
              <a:gd name="connsiteX9293" fmla="*/ 2305788 w 4297871"/>
              <a:gd name="connsiteY9293" fmla="*/ 1280871 h 2774678"/>
              <a:gd name="connsiteX9294" fmla="*/ 2311712 w 4297871"/>
              <a:gd name="connsiteY9294" fmla="*/ 1278697 h 2774678"/>
              <a:gd name="connsiteX9295" fmla="*/ 2312991 w 4297871"/>
              <a:gd name="connsiteY9295" fmla="*/ 1273412 h 2774678"/>
              <a:gd name="connsiteX9296" fmla="*/ 2312977 w 4297871"/>
              <a:gd name="connsiteY9296" fmla="*/ 1273374 h 2774678"/>
              <a:gd name="connsiteX9297" fmla="*/ 2312998 w 4297871"/>
              <a:gd name="connsiteY9297" fmla="*/ 1273287 h 2774678"/>
              <a:gd name="connsiteX9298" fmla="*/ 2306988 w 4297871"/>
              <a:gd name="connsiteY9298" fmla="*/ 1256706 h 2774678"/>
              <a:gd name="connsiteX9299" fmla="*/ 2307113 w 4297871"/>
              <a:gd name="connsiteY9299" fmla="*/ 1256690 h 2774678"/>
              <a:gd name="connsiteX9300" fmla="*/ 2307114 w 4297871"/>
              <a:gd name="connsiteY9300" fmla="*/ 1256744 h 2774678"/>
              <a:gd name="connsiteX9301" fmla="*/ 2312827 w 4297871"/>
              <a:gd name="connsiteY9301" fmla="*/ 1256019 h 2774678"/>
              <a:gd name="connsiteX9302" fmla="*/ 2319390 w 4297871"/>
              <a:gd name="connsiteY9302" fmla="*/ 1250776 h 2774678"/>
              <a:gd name="connsiteX9303" fmla="*/ 2328639 w 4297871"/>
              <a:gd name="connsiteY9303" fmla="*/ 1250350 h 2774678"/>
              <a:gd name="connsiteX9304" fmla="*/ 2340676 w 4297871"/>
              <a:gd name="connsiteY9304" fmla="*/ 1251882 h 2774678"/>
              <a:gd name="connsiteX9305" fmla="*/ 2353917 w 4297871"/>
              <a:gd name="connsiteY9305" fmla="*/ 1256451 h 2774678"/>
              <a:gd name="connsiteX9306" fmla="*/ 2353937 w 4297871"/>
              <a:gd name="connsiteY9306" fmla="*/ 1256451 h 2774678"/>
              <a:gd name="connsiteX9307" fmla="*/ 2354045 w 4297871"/>
              <a:gd name="connsiteY9307" fmla="*/ 1256488 h 2774678"/>
              <a:gd name="connsiteX9308" fmla="*/ 2363395 w 4297871"/>
              <a:gd name="connsiteY9308" fmla="*/ 1256869 h 2774678"/>
              <a:gd name="connsiteX9309" fmla="*/ 2367814 w 4297871"/>
              <a:gd name="connsiteY9309" fmla="*/ 1259604 h 2774678"/>
              <a:gd name="connsiteX9310" fmla="*/ 2367844 w 4297871"/>
              <a:gd name="connsiteY9310" fmla="*/ 1259583 h 2774678"/>
              <a:gd name="connsiteX9311" fmla="*/ 2367940 w 4297871"/>
              <a:gd name="connsiteY9311" fmla="*/ 1259642 h 2774678"/>
              <a:gd name="connsiteX9312" fmla="*/ 2372350 w 4297871"/>
              <a:gd name="connsiteY9312" fmla="*/ 1256367 h 2774678"/>
              <a:gd name="connsiteX9313" fmla="*/ 2375401 w 4297871"/>
              <a:gd name="connsiteY9313" fmla="*/ 1260756 h 2774678"/>
              <a:gd name="connsiteX9314" fmla="*/ 2375496 w 4297871"/>
              <a:gd name="connsiteY9314" fmla="*/ 1260747 h 2774678"/>
              <a:gd name="connsiteX9315" fmla="*/ 2375527 w 4297871"/>
              <a:gd name="connsiteY9315" fmla="*/ 1260793 h 2774678"/>
              <a:gd name="connsiteX9316" fmla="*/ 2386288 w 4297871"/>
              <a:gd name="connsiteY9316" fmla="*/ 1259900 h 2774678"/>
              <a:gd name="connsiteX9317" fmla="*/ 2390916 w 4297871"/>
              <a:gd name="connsiteY9317" fmla="*/ 1261693 h 2774678"/>
              <a:gd name="connsiteX9318" fmla="*/ 2390918 w 4297871"/>
              <a:gd name="connsiteY9318" fmla="*/ 1261682 h 2774678"/>
              <a:gd name="connsiteX9319" fmla="*/ 2391043 w 4297871"/>
              <a:gd name="connsiteY9319" fmla="*/ 1261731 h 2774678"/>
              <a:gd name="connsiteX9320" fmla="*/ 2391810 w 4297871"/>
              <a:gd name="connsiteY9320" fmla="*/ 1252098 h 2774678"/>
              <a:gd name="connsiteX9321" fmla="*/ 2395476 w 4297871"/>
              <a:gd name="connsiteY9321" fmla="*/ 1247877 h 2774678"/>
              <a:gd name="connsiteX9322" fmla="*/ 2405688 w 4297871"/>
              <a:gd name="connsiteY9322" fmla="*/ 1246734 h 2774678"/>
              <a:gd name="connsiteX9323" fmla="*/ 2395350 w 4297871"/>
              <a:gd name="connsiteY9323" fmla="*/ 1247840 h 2774678"/>
              <a:gd name="connsiteX9324" fmla="*/ 2391684 w 4297871"/>
              <a:gd name="connsiteY9324" fmla="*/ 1252059 h 2774678"/>
              <a:gd name="connsiteX9325" fmla="*/ 2390918 w 4297871"/>
              <a:gd name="connsiteY9325" fmla="*/ 1261682 h 2774678"/>
              <a:gd name="connsiteX9326" fmla="*/ 2386312 w 4297871"/>
              <a:gd name="connsiteY9326" fmla="*/ 1259898 h 2774678"/>
              <a:gd name="connsiteX9327" fmla="*/ 2386288 w 4297871"/>
              <a:gd name="connsiteY9327" fmla="*/ 1259900 h 2774678"/>
              <a:gd name="connsiteX9328" fmla="*/ 2386185 w 4297871"/>
              <a:gd name="connsiteY9328" fmla="*/ 1259860 h 2774678"/>
              <a:gd name="connsiteX9329" fmla="*/ 2375496 w 4297871"/>
              <a:gd name="connsiteY9329" fmla="*/ 1260747 h 2774678"/>
              <a:gd name="connsiteX9330" fmla="*/ 2372415 w 4297871"/>
              <a:gd name="connsiteY9330" fmla="*/ 1256318 h 2774678"/>
              <a:gd name="connsiteX9331" fmla="*/ 2372350 w 4297871"/>
              <a:gd name="connsiteY9331" fmla="*/ 1256367 h 2774678"/>
              <a:gd name="connsiteX9332" fmla="*/ 2372290 w 4297871"/>
              <a:gd name="connsiteY9332" fmla="*/ 1256280 h 2774678"/>
              <a:gd name="connsiteX9333" fmla="*/ 2367844 w 4297871"/>
              <a:gd name="connsiteY9333" fmla="*/ 1259583 h 2774678"/>
              <a:gd name="connsiteX9334" fmla="*/ 2363465 w 4297871"/>
              <a:gd name="connsiteY9334" fmla="*/ 1256871 h 2774678"/>
              <a:gd name="connsiteX9335" fmla="*/ 2363395 w 4297871"/>
              <a:gd name="connsiteY9335" fmla="*/ 1256869 h 2774678"/>
              <a:gd name="connsiteX9336" fmla="*/ 2363339 w 4297871"/>
              <a:gd name="connsiteY9336" fmla="*/ 1256834 h 2774678"/>
              <a:gd name="connsiteX9337" fmla="*/ 2353937 w 4297871"/>
              <a:gd name="connsiteY9337" fmla="*/ 1256451 h 2774678"/>
              <a:gd name="connsiteX9338" fmla="*/ 2340703 w 4297871"/>
              <a:gd name="connsiteY9338" fmla="*/ 1251885 h 2774678"/>
              <a:gd name="connsiteX9339" fmla="*/ 2340676 w 4297871"/>
              <a:gd name="connsiteY9339" fmla="*/ 1251882 h 2774678"/>
              <a:gd name="connsiteX9340" fmla="*/ 2340577 w 4297871"/>
              <a:gd name="connsiteY9340" fmla="*/ 1251846 h 2774678"/>
              <a:gd name="connsiteX9341" fmla="*/ 2328514 w 4297871"/>
              <a:gd name="connsiteY9341" fmla="*/ 1250312 h 2774678"/>
              <a:gd name="connsiteX9342" fmla="*/ 2319264 w 4297871"/>
              <a:gd name="connsiteY9342" fmla="*/ 1250739 h 2774678"/>
              <a:gd name="connsiteX9343" fmla="*/ 2312700 w 4297871"/>
              <a:gd name="connsiteY9343" fmla="*/ 1255981 h 2774678"/>
              <a:gd name="connsiteX9344" fmla="*/ 2307113 w 4297871"/>
              <a:gd name="connsiteY9344" fmla="*/ 1256690 h 2774678"/>
              <a:gd name="connsiteX9345" fmla="*/ 2306902 w 4297871"/>
              <a:gd name="connsiteY9345" fmla="*/ 1248176 h 2774678"/>
              <a:gd name="connsiteX9346" fmla="*/ 2303240 w 4297871"/>
              <a:gd name="connsiteY9346" fmla="*/ 1239150 h 2774678"/>
              <a:gd name="connsiteX9347" fmla="*/ 2310264 w 4297871"/>
              <a:gd name="connsiteY9347" fmla="*/ 1235220 h 2774678"/>
              <a:gd name="connsiteX9348" fmla="*/ 2310264 w 4297871"/>
              <a:gd name="connsiteY9348" fmla="*/ 1235207 h 2774678"/>
              <a:gd name="connsiteX9349" fmla="*/ 2310397 w 4297871"/>
              <a:gd name="connsiteY9349" fmla="*/ 1235133 h 2774678"/>
              <a:gd name="connsiteX9350" fmla="*/ 2310481 w 4297871"/>
              <a:gd name="connsiteY9350" fmla="*/ 1227247 h 2774678"/>
              <a:gd name="connsiteX9351" fmla="*/ 2307157 w 4297871"/>
              <a:gd name="connsiteY9351" fmla="*/ 1219660 h 2774678"/>
              <a:gd name="connsiteX9352" fmla="*/ 2306518 w 4297871"/>
              <a:gd name="connsiteY9352" fmla="*/ 1210836 h 2774678"/>
              <a:gd name="connsiteX9353" fmla="*/ 2318069 w 4297871"/>
              <a:gd name="connsiteY9353" fmla="*/ 1210965 h 2774678"/>
              <a:gd name="connsiteX9354" fmla="*/ 2331027 w 4297871"/>
              <a:gd name="connsiteY9354" fmla="*/ 1203291 h 2774678"/>
              <a:gd name="connsiteX9355" fmla="*/ 2333798 w 4297871"/>
              <a:gd name="connsiteY9355" fmla="*/ 1191698 h 2774678"/>
              <a:gd name="connsiteX9356" fmla="*/ 2343602 w 4297871"/>
              <a:gd name="connsiteY9356" fmla="*/ 1185048 h 2774678"/>
              <a:gd name="connsiteX9357" fmla="*/ 2342497 w 4297871"/>
              <a:gd name="connsiteY9357" fmla="*/ 1175664 h 2774678"/>
              <a:gd name="connsiteX9358" fmla="*/ 2349780 w 4297871"/>
              <a:gd name="connsiteY9358" fmla="*/ 1172129 h 2774678"/>
              <a:gd name="connsiteX9359" fmla="*/ 2362611 w 4297871"/>
              <a:gd name="connsiteY9359" fmla="*/ 1163903 h 2774678"/>
              <a:gd name="connsiteX9360" fmla="*/ 2362601 w 4297871"/>
              <a:gd name="connsiteY9360" fmla="*/ 1163871 h 2774678"/>
              <a:gd name="connsiteX9361" fmla="*/ 2362603 w 4297871"/>
              <a:gd name="connsiteY9361" fmla="*/ 1163878 h 2774678"/>
              <a:gd name="connsiteX9362" fmla="*/ 2362596 w 4297871"/>
              <a:gd name="connsiteY9362" fmla="*/ 1163875 h 2774678"/>
              <a:gd name="connsiteX9363" fmla="*/ 2322942 w 4297871"/>
              <a:gd name="connsiteY9363" fmla="*/ 1159518 h 2774678"/>
              <a:gd name="connsiteX9364" fmla="*/ 2324588 w 4297871"/>
              <a:gd name="connsiteY9364" fmla="*/ 1163948 h 2774678"/>
              <a:gd name="connsiteX9365" fmla="*/ 2324620 w 4297871"/>
              <a:gd name="connsiteY9365" fmla="*/ 1163955 h 2774678"/>
              <a:gd name="connsiteX9366" fmla="*/ 2324632 w 4297871"/>
              <a:gd name="connsiteY9366" fmla="*/ 1163988 h 2774678"/>
              <a:gd name="connsiteX9367" fmla="*/ 2330983 w 4297871"/>
              <a:gd name="connsiteY9367" fmla="*/ 1165352 h 2774678"/>
              <a:gd name="connsiteX9368" fmla="*/ 2342448 w 4297871"/>
              <a:gd name="connsiteY9368" fmla="*/ 1175628 h 2774678"/>
              <a:gd name="connsiteX9369" fmla="*/ 2343555 w 4297871"/>
              <a:gd name="connsiteY9369" fmla="*/ 1185047 h 2774678"/>
              <a:gd name="connsiteX9370" fmla="*/ 2333752 w 4297871"/>
              <a:gd name="connsiteY9370" fmla="*/ 1191696 h 2774678"/>
              <a:gd name="connsiteX9371" fmla="*/ 2330981 w 4297871"/>
              <a:gd name="connsiteY9371" fmla="*/ 1203290 h 2774678"/>
              <a:gd name="connsiteX9372" fmla="*/ 2318023 w 4297871"/>
              <a:gd name="connsiteY9372" fmla="*/ 1210962 h 2774678"/>
              <a:gd name="connsiteX9373" fmla="*/ 2306511 w 4297871"/>
              <a:gd name="connsiteY9373" fmla="*/ 1210836 h 2774678"/>
              <a:gd name="connsiteX9374" fmla="*/ 2303656 w 4297871"/>
              <a:gd name="connsiteY9374" fmla="*/ 1204572 h 2774678"/>
              <a:gd name="connsiteX9375" fmla="*/ 2299581 w 4297871"/>
              <a:gd name="connsiteY9375" fmla="*/ 1203129 h 2774678"/>
              <a:gd name="connsiteX9376" fmla="*/ 2297521 w 4297871"/>
              <a:gd name="connsiteY9376" fmla="*/ 1202394 h 2774678"/>
              <a:gd name="connsiteX9377" fmla="*/ 2296588 w 4297871"/>
              <a:gd name="connsiteY9377" fmla="*/ 1197176 h 2774678"/>
              <a:gd name="connsiteX9378" fmla="*/ 2297866 w 4297871"/>
              <a:gd name="connsiteY9378" fmla="*/ 1191509 h 2774678"/>
              <a:gd name="connsiteX9379" fmla="*/ 2297857 w 4297871"/>
              <a:gd name="connsiteY9379" fmla="*/ 1191504 h 2774678"/>
              <a:gd name="connsiteX9380" fmla="*/ 2297862 w 4297871"/>
              <a:gd name="connsiteY9380" fmla="*/ 1191483 h 2774678"/>
              <a:gd name="connsiteX9381" fmla="*/ 2292577 w 4297871"/>
              <a:gd name="connsiteY9381" fmla="*/ 1188201 h 2774678"/>
              <a:gd name="connsiteX9382" fmla="*/ 2280045 w 4297871"/>
              <a:gd name="connsiteY9382" fmla="*/ 1184535 h 2774678"/>
              <a:gd name="connsiteX9383" fmla="*/ 2277493 w 4297871"/>
              <a:gd name="connsiteY9383" fmla="*/ 1166841 h 2774678"/>
              <a:gd name="connsiteX9384" fmla="*/ 2291213 w 4297871"/>
              <a:gd name="connsiteY9384" fmla="*/ 1160280 h 2774678"/>
              <a:gd name="connsiteX9385" fmla="*/ 2311248 w 4297871"/>
              <a:gd name="connsiteY9385" fmla="*/ 1161644 h 2774678"/>
              <a:gd name="connsiteX9386" fmla="*/ 2152333 w 4297871"/>
              <a:gd name="connsiteY9386" fmla="*/ 1129719 h 2774678"/>
              <a:gd name="connsiteX9387" fmla="*/ 2151907 w 4297871"/>
              <a:gd name="connsiteY9387" fmla="*/ 1141143 h 2774678"/>
              <a:gd name="connsiteX9388" fmla="*/ 2148370 w 4297871"/>
              <a:gd name="connsiteY9388" fmla="*/ 1148304 h 2774678"/>
              <a:gd name="connsiteX9389" fmla="*/ 2149819 w 4297871"/>
              <a:gd name="connsiteY9389" fmla="*/ 1154399 h 2774678"/>
              <a:gd name="connsiteX9390" fmla="*/ 2156254 w 4297871"/>
              <a:gd name="connsiteY9390" fmla="*/ 1157638 h 2774678"/>
              <a:gd name="connsiteX9391" fmla="*/ 2153356 w 4297871"/>
              <a:gd name="connsiteY9391" fmla="*/ 1165737 h 2774678"/>
              <a:gd name="connsiteX9392" fmla="*/ 2149819 w 4297871"/>
              <a:gd name="connsiteY9392" fmla="*/ 1163393 h 2774678"/>
              <a:gd name="connsiteX9393" fmla="*/ 2141208 w 4297871"/>
              <a:gd name="connsiteY9393" fmla="*/ 1178695 h 2774678"/>
              <a:gd name="connsiteX9394" fmla="*/ 2144447 w 4297871"/>
              <a:gd name="connsiteY9394" fmla="*/ 1188882 h 2774678"/>
              <a:gd name="connsiteX9395" fmla="*/ 2144405 w 4297871"/>
              <a:gd name="connsiteY9395" fmla="*/ 1188900 h 2774678"/>
              <a:gd name="connsiteX9396" fmla="*/ 2144405 w 4297871"/>
              <a:gd name="connsiteY9396" fmla="*/ 1188887 h 2774678"/>
              <a:gd name="connsiteX9397" fmla="*/ 2136775 w 4297871"/>
              <a:gd name="connsiteY9397" fmla="*/ 1191870 h 2774678"/>
              <a:gd name="connsiteX9398" fmla="*/ 2127739 w 4297871"/>
              <a:gd name="connsiteY9398" fmla="*/ 1189143 h 2774678"/>
              <a:gd name="connsiteX9399" fmla="*/ 2127742 w 4297871"/>
              <a:gd name="connsiteY9399" fmla="*/ 1189216 h 2774678"/>
              <a:gd name="connsiteX9400" fmla="*/ 2122923 w 4297871"/>
              <a:gd name="connsiteY9400" fmla="*/ 1177715 h 2774678"/>
              <a:gd name="connsiteX9401" fmla="*/ 2122581 w 4297871"/>
              <a:gd name="connsiteY9401" fmla="*/ 1155891 h 2774678"/>
              <a:gd name="connsiteX9402" fmla="*/ 2124584 w 4297871"/>
              <a:gd name="connsiteY9402" fmla="*/ 1150008 h 2774678"/>
              <a:gd name="connsiteX9403" fmla="*/ 2127995 w 4297871"/>
              <a:gd name="connsiteY9403" fmla="*/ 1143444 h 2774678"/>
              <a:gd name="connsiteX9404" fmla="*/ 2138523 w 4297871"/>
              <a:gd name="connsiteY9404" fmla="*/ 1142080 h 2774678"/>
              <a:gd name="connsiteX9405" fmla="*/ 2142699 w 4297871"/>
              <a:gd name="connsiteY9405" fmla="*/ 1135985 h 2774678"/>
              <a:gd name="connsiteX9406" fmla="*/ 194455 w 4297871"/>
              <a:gd name="connsiteY9406" fmla="*/ 1124395 h 2774678"/>
              <a:gd name="connsiteX9407" fmla="*/ 202340 w 4297871"/>
              <a:gd name="connsiteY9407" fmla="*/ 1125930 h 2774678"/>
              <a:gd name="connsiteX9408" fmla="*/ 207413 w 4297871"/>
              <a:gd name="connsiteY9408" fmla="*/ 1132877 h 2774678"/>
              <a:gd name="connsiteX9409" fmla="*/ 197056 w 4297871"/>
              <a:gd name="connsiteY9409" fmla="*/ 1143363 h 2774678"/>
              <a:gd name="connsiteX9410" fmla="*/ 185120 w 4297871"/>
              <a:gd name="connsiteY9410" fmla="*/ 1151676 h 2774678"/>
              <a:gd name="connsiteX9411" fmla="*/ 179024 w 4297871"/>
              <a:gd name="connsiteY9411" fmla="*/ 1146049 h 2774678"/>
              <a:gd name="connsiteX9412" fmla="*/ 177191 w 4297871"/>
              <a:gd name="connsiteY9412" fmla="*/ 1135734 h 2774678"/>
              <a:gd name="connsiteX9413" fmla="*/ 188061 w 4297871"/>
              <a:gd name="connsiteY9413" fmla="*/ 1127805 h 2774678"/>
              <a:gd name="connsiteX9414" fmla="*/ 2326636 w 4297871"/>
              <a:gd name="connsiteY9414" fmla="*/ 1124390 h 2774678"/>
              <a:gd name="connsiteX9415" fmla="*/ 2331878 w 4297871"/>
              <a:gd name="connsiteY9415" fmla="*/ 1127160 h 2774678"/>
              <a:gd name="connsiteX9416" fmla="*/ 2342151 w 4297871"/>
              <a:gd name="connsiteY9416" fmla="*/ 1135429 h 2774678"/>
              <a:gd name="connsiteX9417" fmla="*/ 2351980 w 4297871"/>
              <a:gd name="connsiteY9417" fmla="*/ 1135473 h 2774678"/>
              <a:gd name="connsiteX9418" fmla="*/ 2357669 w 4297871"/>
              <a:gd name="connsiteY9418" fmla="*/ 1140487 h 2774678"/>
              <a:gd name="connsiteX9419" fmla="*/ 2358691 w 4297871"/>
              <a:gd name="connsiteY9419" fmla="*/ 1151100 h 2774678"/>
              <a:gd name="connsiteX9420" fmla="*/ 2362527 w 4297871"/>
              <a:gd name="connsiteY9420" fmla="*/ 1163845 h 2774678"/>
              <a:gd name="connsiteX9421" fmla="*/ 2362596 w 4297871"/>
              <a:gd name="connsiteY9421" fmla="*/ 1163875 h 2774678"/>
              <a:gd name="connsiteX9422" fmla="*/ 2349782 w 4297871"/>
              <a:gd name="connsiteY9422" fmla="*/ 1172090 h 2774678"/>
              <a:gd name="connsiteX9423" fmla="*/ 2342493 w 4297871"/>
              <a:gd name="connsiteY9423" fmla="*/ 1175628 h 2774678"/>
              <a:gd name="connsiteX9424" fmla="*/ 2342497 w 4297871"/>
              <a:gd name="connsiteY9424" fmla="*/ 1175664 h 2774678"/>
              <a:gd name="connsiteX9425" fmla="*/ 2342492 w 4297871"/>
              <a:gd name="connsiteY9425" fmla="*/ 1175667 h 2774678"/>
              <a:gd name="connsiteX9426" fmla="*/ 2342448 w 4297871"/>
              <a:gd name="connsiteY9426" fmla="*/ 1175628 h 2774678"/>
              <a:gd name="connsiteX9427" fmla="*/ 2342448 w 4297871"/>
              <a:gd name="connsiteY9427" fmla="*/ 1175626 h 2774678"/>
              <a:gd name="connsiteX9428" fmla="*/ 2330939 w 4297871"/>
              <a:gd name="connsiteY9428" fmla="*/ 1165311 h 2774678"/>
              <a:gd name="connsiteX9429" fmla="*/ 2324620 w 4297871"/>
              <a:gd name="connsiteY9429" fmla="*/ 1163955 h 2774678"/>
              <a:gd name="connsiteX9430" fmla="*/ 2322969 w 4297871"/>
              <a:gd name="connsiteY9430" fmla="*/ 1159513 h 2774678"/>
              <a:gd name="connsiteX9431" fmla="*/ 2322942 w 4297871"/>
              <a:gd name="connsiteY9431" fmla="*/ 1159518 h 2774678"/>
              <a:gd name="connsiteX9432" fmla="*/ 2322925 w 4297871"/>
              <a:gd name="connsiteY9432" fmla="*/ 1159472 h 2774678"/>
              <a:gd name="connsiteX9433" fmla="*/ 2311203 w 4297871"/>
              <a:gd name="connsiteY9433" fmla="*/ 1161603 h 2774678"/>
              <a:gd name="connsiteX9434" fmla="*/ 2291170 w 4297871"/>
              <a:gd name="connsiteY9434" fmla="*/ 1160239 h 2774678"/>
              <a:gd name="connsiteX9435" fmla="*/ 2277489 w 4297871"/>
              <a:gd name="connsiteY9435" fmla="*/ 1166803 h 2774678"/>
              <a:gd name="connsiteX9436" fmla="*/ 2277915 w 4297871"/>
              <a:gd name="connsiteY9436" fmla="*/ 1150604 h 2774678"/>
              <a:gd name="connsiteX9437" fmla="*/ 2283797 w 4297871"/>
              <a:gd name="connsiteY9437" fmla="*/ 1136836 h 2774678"/>
              <a:gd name="connsiteX9438" fmla="*/ 2295049 w 4297871"/>
              <a:gd name="connsiteY9438" fmla="*/ 1129249 h 2774678"/>
              <a:gd name="connsiteX9439" fmla="*/ 2304555 w 4297871"/>
              <a:gd name="connsiteY9439" fmla="*/ 1145788 h 2774678"/>
              <a:gd name="connsiteX9440" fmla="*/ 2314145 w 4297871"/>
              <a:gd name="connsiteY9440" fmla="*/ 1145361 h 2774678"/>
              <a:gd name="connsiteX9441" fmla="*/ 2316448 w 4297871"/>
              <a:gd name="connsiteY9441" fmla="*/ 1128354 h 2774678"/>
              <a:gd name="connsiteX9442" fmla="*/ 1966109 w 4297871"/>
              <a:gd name="connsiteY9442" fmla="*/ 1109261 h 2774678"/>
              <a:gd name="connsiteX9443" fmla="*/ 1975656 w 4297871"/>
              <a:gd name="connsiteY9443" fmla="*/ 1111051 h 2774678"/>
              <a:gd name="connsiteX9444" fmla="*/ 1989934 w 4297871"/>
              <a:gd name="connsiteY9444" fmla="*/ 1109261 h 2774678"/>
              <a:gd name="connsiteX9445" fmla="*/ 1977148 w 4297871"/>
              <a:gd name="connsiteY9445" fmla="*/ 1133685 h 2774678"/>
              <a:gd name="connsiteX9446" fmla="*/ 1989337 w 4297871"/>
              <a:gd name="connsiteY9446" fmla="*/ 1130616 h 2774678"/>
              <a:gd name="connsiteX9447" fmla="*/ 2002424 w 4297871"/>
              <a:gd name="connsiteY9447" fmla="*/ 1130745 h 2774678"/>
              <a:gd name="connsiteX9448" fmla="*/ 1999311 w 4297871"/>
              <a:gd name="connsiteY9448" fmla="*/ 1148731 h 2774678"/>
              <a:gd name="connsiteX9449" fmla="*/ 1988570 w 4297871"/>
              <a:gd name="connsiteY9449" fmla="*/ 1168083 h 2774678"/>
              <a:gd name="connsiteX9450" fmla="*/ 2000932 w 4297871"/>
              <a:gd name="connsiteY9450" fmla="*/ 1169448 h 2774678"/>
              <a:gd name="connsiteX9451" fmla="*/ 2001870 w 4297871"/>
              <a:gd name="connsiteY9451" fmla="*/ 1171664 h 2774678"/>
              <a:gd name="connsiteX9452" fmla="*/ 2012526 w 4297871"/>
              <a:gd name="connsiteY9452" fmla="*/ 1196343 h 2774678"/>
              <a:gd name="connsiteX9453" fmla="*/ 2020699 w 4297871"/>
              <a:gd name="connsiteY9453" fmla="*/ 1199625 h 2774678"/>
              <a:gd name="connsiteX9454" fmla="*/ 2028073 w 4297871"/>
              <a:gd name="connsiteY9454" fmla="*/ 1222686 h 2774678"/>
              <a:gd name="connsiteX9455" fmla="*/ 2031483 w 4297871"/>
              <a:gd name="connsiteY9455" fmla="*/ 1230528 h 2774678"/>
              <a:gd name="connsiteX9456" fmla="*/ 2045976 w 4297871"/>
              <a:gd name="connsiteY9456" fmla="*/ 1234280 h 2774678"/>
              <a:gd name="connsiteX9457" fmla="*/ 2044526 w 4297871"/>
              <a:gd name="connsiteY9457" fmla="*/ 1246769 h 2774678"/>
              <a:gd name="connsiteX9458" fmla="*/ 2038431 w 4297871"/>
              <a:gd name="connsiteY9458" fmla="*/ 1252438 h 2774678"/>
              <a:gd name="connsiteX9459" fmla="*/ 2043206 w 4297871"/>
              <a:gd name="connsiteY9459" fmla="*/ 1262370 h 2774678"/>
              <a:gd name="connsiteX9460" fmla="*/ 2032465 w 4297871"/>
              <a:gd name="connsiteY9460" fmla="*/ 1272301 h 2774678"/>
              <a:gd name="connsiteX9461" fmla="*/ 2016490 w 4297871"/>
              <a:gd name="connsiteY9461" fmla="*/ 1272131 h 2774678"/>
              <a:gd name="connsiteX9462" fmla="*/ 1996158 w 4297871"/>
              <a:gd name="connsiteY9462" fmla="*/ 1277289 h 2774678"/>
              <a:gd name="connsiteX9463" fmla="*/ 1990575 w 4297871"/>
              <a:gd name="connsiteY9463" fmla="*/ 1273580 h 2774678"/>
              <a:gd name="connsiteX9464" fmla="*/ 1982688 w 4297871"/>
              <a:gd name="connsiteY9464" fmla="*/ 1282361 h 2774678"/>
              <a:gd name="connsiteX9465" fmla="*/ 1971649 w 4297871"/>
              <a:gd name="connsiteY9465" fmla="*/ 1280229 h 2774678"/>
              <a:gd name="connsiteX9466" fmla="*/ 1963254 w 4297871"/>
              <a:gd name="connsiteY9466" fmla="*/ 1287348 h 2774678"/>
              <a:gd name="connsiteX9467" fmla="*/ 1956902 w 4297871"/>
              <a:gd name="connsiteY9467" fmla="*/ 1283640 h 2774678"/>
              <a:gd name="connsiteX9468" fmla="*/ 1974420 w 4297871"/>
              <a:gd name="connsiteY9468" fmla="*/ 1263861 h 2774678"/>
              <a:gd name="connsiteX9469" fmla="*/ 1985118 w 4297871"/>
              <a:gd name="connsiteY9469" fmla="*/ 1259727 h 2774678"/>
              <a:gd name="connsiteX9470" fmla="*/ 1985034 w 4297871"/>
              <a:gd name="connsiteY9470" fmla="*/ 1259727 h 2774678"/>
              <a:gd name="connsiteX9471" fmla="*/ 1966363 w 4297871"/>
              <a:gd name="connsiteY9471" fmla="*/ 1256530 h 2774678"/>
              <a:gd name="connsiteX9472" fmla="*/ 1962997 w 4297871"/>
              <a:gd name="connsiteY9472" fmla="*/ 1248858 h 2774678"/>
              <a:gd name="connsiteX9473" fmla="*/ 1975486 w 4297871"/>
              <a:gd name="connsiteY9473" fmla="*/ 1242847 h 2774678"/>
              <a:gd name="connsiteX9474" fmla="*/ 1968922 w 4297871"/>
              <a:gd name="connsiteY9474" fmla="*/ 1232277 h 2774678"/>
              <a:gd name="connsiteX9475" fmla="*/ 1971181 w 4297871"/>
              <a:gd name="connsiteY9475" fmla="*/ 1219233 h 2774678"/>
              <a:gd name="connsiteX9476" fmla="*/ 1988954 w 4297871"/>
              <a:gd name="connsiteY9476" fmla="*/ 1221024 h 2774678"/>
              <a:gd name="connsiteX9477" fmla="*/ 1988996 w 4297871"/>
              <a:gd name="connsiteY9477" fmla="*/ 1221024 h 2774678"/>
              <a:gd name="connsiteX9478" fmla="*/ 1990745 w 4297871"/>
              <a:gd name="connsiteY9478" fmla="*/ 1209344 h 2774678"/>
              <a:gd name="connsiteX9479" fmla="*/ 1982731 w 4297871"/>
              <a:gd name="connsiteY9479" fmla="*/ 1196769 h 2774678"/>
              <a:gd name="connsiteX9480" fmla="*/ 1982561 w 4297871"/>
              <a:gd name="connsiteY9480" fmla="*/ 1196472 h 2774678"/>
              <a:gd name="connsiteX9481" fmla="*/ 1968070 w 4297871"/>
              <a:gd name="connsiteY9481" fmla="*/ 1192848 h 2774678"/>
              <a:gd name="connsiteX9482" fmla="*/ 1965213 w 4297871"/>
              <a:gd name="connsiteY9482" fmla="*/ 1187222 h 2774678"/>
              <a:gd name="connsiteX9483" fmla="*/ 1969560 w 4297871"/>
              <a:gd name="connsiteY9483" fmla="*/ 1177845 h 2774678"/>
              <a:gd name="connsiteX9484" fmla="*/ 1965640 w 4297871"/>
              <a:gd name="connsiteY9484" fmla="*/ 1172005 h 2774678"/>
              <a:gd name="connsiteX9485" fmla="*/ 1959204 w 4297871"/>
              <a:gd name="connsiteY9485" fmla="*/ 1181979 h 2774678"/>
              <a:gd name="connsiteX9486" fmla="*/ 1958523 w 4297871"/>
              <a:gd name="connsiteY9486" fmla="*/ 1161519 h 2774678"/>
              <a:gd name="connsiteX9487" fmla="*/ 1952468 w 4297871"/>
              <a:gd name="connsiteY9487" fmla="*/ 1150479 h 2774678"/>
              <a:gd name="connsiteX9488" fmla="*/ 1956817 w 4297871"/>
              <a:gd name="connsiteY9488" fmla="*/ 1127632 h 2774678"/>
              <a:gd name="connsiteX9489" fmla="*/ 2334989 w 4297871"/>
              <a:gd name="connsiteY9489" fmla="*/ 1086580 h 2774678"/>
              <a:gd name="connsiteX9490" fmla="*/ 2347948 w 4297871"/>
              <a:gd name="connsiteY9490" fmla="*/ 1090460 h 2774678"/>
              <a:gd name="connsiteX9491" fmla="*/ 2360191 w 4297871"/>
              <a:gd name="connsiteY9491" fmla="*/ 1089781 h 2774678"/>
              <a:gd name="connsiteX9492" fmla="*/ 2361974 w 4297871"/>
              <a:gd name="connsiteY9492" fmla="*/ 1093855 h 2774678"/>
              <a:gd name="connsiteX9493" fmla="*/ 2353491 w 4297871"/>
              <a:gd name="connsiteY9493" fmla="*/ 1107197 h 2774678"/>
              <a:gd name="connsiteX9494" fmla="*/ 2357030 w 4297871"/>
              <a:gd name="connsiteY9494" fmla="*/ 1128339 h 2774678"/>
              <a:gd name="connsiteX9495" fmla="*/ 2351914 w 4297871"/>
              <a:gd name="connsiteY9495" fmla="*/ 1135414 h 2774678"/>
              <a:gd name="connsiteX9496" fmla="*/ 2351929 w 4297871"/>
              <a:gd name="connsiteY9496" fmla="*/ 1135428 h 2774678"/>
              <a:gd name="connsiteX9497" fmla="*/ 2342151 w 4297871"/>
              <a:gd name="connsiteY9497" fmla="*/ 1135386 h 2774678"/>
              <a:gd name="connsiteX9498" fmla="*/ 2331878 w 4297871"/>
              <a:gd name="connsiteY9498" fmla="*/ 1127117 h 2774678"/>
              <a:gd name="connsiteX9499" fmla="*/ 2326636 w 4297871"/>
              <a:gd name="connsiteY9499" fmla="*/ 1124346 h 2774678"/>
              <a:gd name="connsiteX9500" fmla="*/ 2316405 w 4297871"/>
              <a:gd name="connsiteY9500" fmla="*/ 1128310 h 2774678"/>
              <a:gd name="connsiteX9501" fmla="*/ 2317813 w 4297871"/>
              <a:gd name="connsiteY9501" fmla="*/ 1115011 h 2774678"/>
              <a:gd name="connsiteX9502" fmla="*/ 2313422 w 4297871"/>
              <a:gd name="connsiteY9502" fmla="*/ 1117867 h 2774678"/>
              <a:gd name="connsiteX9503" fmla="*/ 2305835 w 4297871"/>
              <a:gd name="connsiteY9503" fmla="*/ 1109769 h 2774678"/>
              <a:gd name="connsiteX9504" fmla="*/ 2304811 w 4297871"/>
              <a:gd name="connsiteY9504" fmla="*/ 1096512 h 2774678"/>
              <a:gd name="connsiteX9505" fmla="*/ 2319944 w 4297871"/>
              <a:gd name="connsiteY9505" fmla="*/ 1089990 h 2774678"/>
              <a:gd name="connsiteX9506" fmla="*/ 36232 w 4297871"/>
              <a:gd name="connsiteY9506" fmla="*/ 1068129 h 2774678"/>
              <a:gd name="connsiteX9507" fmla="*/ 45694 w 4297871"/>
              <a:gd name="connsiteY9507" fmla="*/ 1070305 h 2774678"/>
              <a:gd name="connsiteX9508" fmla="*/ 46845 w 4297871"/>
              <a:gd name="connsiteY9508" fmla="*/ 1079468 h 2774678"/>
              <a:gd name="connsiteX9509" fmla="*/ 39513 w 4297871"/>
              <a:gd name="connsiteY9509" fmla="*/ 1083177 h 2774678"/>
              <a:gd name="connsiteX9510" fmla="*/ 31670 w 4297871"/>
              <a:gd name="connsiteY9510" fmla="*/ 1078743 h 2774678"/>
              <a:gd name="connsiteX9511" fmla="*/ 24424 w 4297871"/>
              <a:gd name="connsiteY9511" fmla="*/ 1072265 h 2774678"/>
              <a:gd name="connsiteX9512" fmla="*/ 1070507 w 4297871"/>
              <a:gd name="connsiteY9512" fmla="*/ 1018192 h 2774678"/>
              <a:gd name="connsiteX9513" fmla="*/ 1075408 w 4297871"/>
              <a:gd name="connsiteY9513" fmla="*/ 1018789 h 2774678"/>
              <a:gd name="connsiteX9514" fmla="*/ 1078435 w 4297871"/>
              <a:gd name="connsiteY9514" fmla="*/ 1024031 h 2774678"/>
              <a:gd name="connsiteX9515" fmla="*/ 1073745 w 4297871"/>
              <a:gd name="connsiteY9515" fmla="*/ 1037331 h 2774678"/>
              <a:gd name="connsiteX9516" fmla="*/ 1068503 w 4297871"/>
              <a:gd name="connsiteY9516" fmla="*/ 1035156 h 2774678"/>
              <a:gd name="connsiteX9517" fmla="*/ 1065350 w 4297871"/>
              <a:gd name="connsiteY9517" fmla="*/ 1027611 h 2774678"/>
              <a:gd name="connsiteX9518" fmla="*/ 1065903 w 4297871"/>
              <a:gd name="connsiteY9518" fmla="*/ 1025864 h 2774678"/>
              <a:gd name="connsiteX9519" fmla="*/ 1030822 w 4297871"/>
              <a:gd name="connsiteY9519" fmla="*/ 1004466 h 2774678"/>
              <a:gd name="connsiteX9520" fmla="*/ 1047234 w 4297871"/>
              <a:gd name="connsiteY9520" fmla="*/ 1004722 h 2774678"/>
              <a:gd name="connsiteX9521" fmla="*/ 1046977 w 4297871"/>
              <a:gd name="connsiteY9521" fmla="*/ 1009794 h 2774678"/>
              <a:gd name="connsiteX9522" fmla="*/ 1032996 w 4297871"/>
              <a:gd name="connsiteY9522" fmla="*/ 1024031 h 2774678"/>
              <a:gd name="connsiteX9523" fmla="*/ 1024557 w 4297871"/>
              <a:gd name="connsiteY9523" fmla="*/ 1023434 h 2774678"/>
              <a:gd name="connsiteX9524" fmla="*/ 1021958 w 4297871"/>
              <a:gd name="connsiteY9524" fmla="*/ 1016487 h 2774678"/>
              <a:gd name="connsiteX9525" fmla="*/ 0 w 4297871"/>
              <a:gd name="connsiteY9525" fmla="*/ 991448 h 2774678"/>
              <a:gd name="connsiteX9526" fmla="*/ 9676 w 4297871"/>
              <a:gd name="connsiteY9526" fmla="*/ 994346 h 2774678"/>
              <a:gd name="connsiteX9527" fmla="*/ 8695 w 4297871"/>
              <a:gd name="connsiteY9527" fmla="*/ 997245 h 2774678"/>
              <a:gd name="connsiteX9528" fmla="*/ 0 w 4297871"/>
              <a:gd name="connsiteY9528" fmla="*/ 1002616 h 2774678"/>
              <a:gd name="connsiteX9529" fmla="*/ 999364 w 4297871"/>
              <a:gd name="connsiteY9529" fmla="*/ 926591 h 2774678"/>
              <a:gd name="connsiteX9530" fmla="*/ 1008018 w 4297871"/>
              <a:gd name="connsiteY9530" fmla="*/ 928935 h 2774678"/>
              <a:gd name="connsiteX9531" fmla="*/ 1010235 w 4297871"/>
              <a:gd name="connsiteY9531" fmla="*/ 941551 h 2774678"/>
              <a:gd name="connsiteX9532" fmla="*/ 1016331 w 4297871"/>
              <a:gd name="connsiteY9532" fmla="*/ 937162 h 2774678"/>
              <a:gd name="connsiteX9533" fmla="*/ 1023279 w 4297871"/>
              <a:gd name="connsiteY9533" fmla="*/ 944621 h 2774678"/>
              <a:gd name="connsiteX9534" fmla="*/ 1036364 w 4297871"/>
              <a:gd name="connsiteY9534" fmla="*/ 954297 h 2774678"/>
              <a:gd name="connsiteX9535" fmla="*/ 1050046 w 4297871"/>
              <a:gd name="connsiteY9535" fmla="*/ 962992 h 2774678"/>
              <a:gd name="connsiteX9536" fmla="*/ 1051112 w 4297871"/>
              <a:gd name="connsiteY9536" fmla="*/ 976036 h 2774678"/>
              <a:gd name="connsiteX9537" fmla="*/ 1059893 w 4297871"/>
              <a:gd name="connsiteY9537" fmla="*/ 973905 h 2774678"/>
              <a:gd name="connsiteX9538" fmla="*/ 1068417 w 4297871"/>
              <a:gd name="connsiteY9538" fmla="*/ 982898 h 2774678"/>
              <a:gd name="connsiteX9539" fmla="*/ 1057761 w 4297871"/>
              <a:gd name="connsiteY9539" fmla="*/ 991338 h 2774678"/>
              <a:gd name="connsiteX9540" fmla="*/ 1039177 w 4297871"/>
              <a:gd name="connsiteY9540" fmla="*/ 984901 h 2774678"/>
              <a:gd name="connsiteX9541" fmla="*/ 1032486 w 4297871"/>
              <a:gd name="connsiteY9541" fmla="*/ 972711 h 2774678"/>
              <a:gd name="connsiteX9542" fmla="*/ 1020636 w 4297871"/>
              <a:gd name="connsiteY9542" fmla="*/ 987118 h 2774678"/>
              <a:gd name="connsiteX9543" fmla="*/ 1003627 w 4297871"/>
              <a:gd name="connsiteY9543" fmla="*/ 1000886 h 2774678"/>
              <a:gd name="connsiteX9544" fmla="*/ 999535 w 4297871"/>
              <a:gd name="connsiteY9544" fmla="*/ 985328 h 2774678"/>
              <a:gd name="connsiteX9545" fmla="*/ 983337 w 4297871"/>
              <a:gd name="connsiteY9545" fmla="*/ 987886 h 2774678"/>
              <a:gd name="connsiteX9546" fmla="*/ 993738 w 4297871"/>
              <a:gd name="connsiteY9546" fmla="*/ 974501 h 2774678"/>
              <a:gd name="connsiteX9547" fmla="*/ 995272 w 4297871"/>
              <a:gd name="connsiteY9547" fmla="*/ 952719 h 2774678"/>
              <a:gd name="connsiteX9548" fmla="*/ 1832553 w 4297871"/>
              <a:gd name="connsiteY9548" fmla="*/ 903370 h 2774678"/>
              <a:gd name="connsiteX9549" fmla="*/ 1852417 w 4297871"/>
              <a:gd name="connsiteY9549" fmla="*/ 905460 h 2774678"/>
              <a:gd name="connsiteX9550" fmla="*/ 1849647 w 4297871"/>
              <a:gd name="connsiteY9550" fmla="*/ 924555 h 2774678"/>
              <a:gd name="connsiteX9551" fmla="*/ 1863158 w 4297871"/>
              <a:gd name="connsiteY9551" fmla="*/ 944162 h 2774678"/>
              <a:gd name="connsiteX9552" fmla="*/ 1847642 w 4297871"/>
              <a:gd name="connsiteY9552" fmla="*/ 965517 h 2774678"/>
              <a:gd name="connsiteX9553" fmla="*/ 1813159 w 4297871"/>
              <a:gd name="connsiteY9553" fmla="*/ 984186 h 2774678"/>
              <a:gd name="connsiteX9554" fmla="*/ 1802844 w 4297871"/>
              <a:gd name="connsiteY9554" fmla="*/ 989089 h 2774678"/>
              <a:gd name="connsiteX9555" fmla="*/ 1787116 w 4297871"/>
              <a:gd name="connsiteY9555" fmla="*/ 985125 h 2774678"/>
              <a:gd name="connsiteX9556" fmla="*/ 1753783 w 4297871"/>
              <a:gd name="connsiteY9556" fmla="*/ 976557 h 2774678"/>
              <a:gd name="connsiteX9557" fmla="*/ 1765548 w 4297871"/>
              <a:gd name="connsiteY9557" fmla="*/ 964452 h 2774678"/>
              <a:gd name="connsiteX9558" fmla="*/ 1739546 w 4297871"/>
              <a:gd name="connsiteY9558" fmla="*/ 950812 h 2774678"/>
              <a:gd name="connsiteX9559" fmla="*/ 1760687 w 4297871"/>
              <a:gd name="connsiteY9559" fmla="*/ 945357 h 2774678"/>
              <a:gd name="connsiteX9560" fmla="*/ 1760176 w 4297871"/>
              <a:gd name="connsiteY9560" fmla="*/ 937001 h 2774678"/>
              <a:gd name="connsiteX9561" fmla="*/ 1735071 w 4297871"/>
              <a:gd name="connsiteY9561" fmla="*/ 930309 h 2774678"/>
              <a:gd name="connsiteX9562" fmla="*/ 1743126 w 4297871"/>
              <a:gd name="connsiteY9562" fmla="*/ 911256 h 2774678"/>
              <a:gd name="connsiteX9563" fmla="*/ 1761242 w 4297871"/>
              <a:gd name="connsiteY9563" fmla="*/ 906865 h 2774678"/>
              <a:gd name="connsiteX9564" fmla="*/ 1779869 w 4297871"/>
              <a:gd name="connsiteY9564" fmla="*/ 926814 h 2774678"/>
              <a:gd name="connsiteX9565" fmla="*/ 1798027 w 4297871"/>
              <a:gd name="connsiteY9565" fmla="*/ 910829 h 2774678"/>
              <a:gd name="connsiteX9566" fmla="*/ 1813074 w 4297871"/>
              <a:gd name="connsiteY9566" fmla="*/ 919184 h 2774678"/>
              <a:gd name="connsiteX9567" fmla="*/ 1118758 w 4297871"/>
              <a:gd name="connsiteY9567" fmla="*/ 848586 h 2774678"/>
              <a:gd name="connsiteX9568" fmla="*/ 1128093 w 4297871"/>
              <a:gd name="connsiteY9568" fmla="*/ 857453 h 2774678"/>
              <a:gd name="connsiteX9569" fmla="*/ 1128222 w 4297871"/>
              <a:gd name="connsiteY9569" fmla="*/ 871008 h 2774678"/>
              <a:gd name="connsiteX9570" fmla="*/ 1126857 w 4297871"/>
              <a:gd name="connsiteY9570" fmla="*/ 875313 h 2774678"/>
              <a:gd name="connsiteX9571" fmla="*/ 1119099 w 4297871"/>
              <a:gd name="connsiteY9571" fmla="*/ 884477 h 2774678"/>
              <a:gd name="connsiteX9572" fmla="*/ 1105715 w 4297871"/>
              <a:gd name="connsiteY9572" fmla="*/ 886012 h 2774678"/>
              <a:gd name="connsiteX9573" fmla="*/ 1102731 w 4297871"/>
              <a:gd name="connsiteY9573" fmla="*/ 870837 h 2774678"/>
              <a:gd name="connsiteX9574" fmla="*/ 1107804 w 4297871"/>
              <a:gd name="connsiteY9574" fmla="*/ 853062 h 2774678"/>
              <a:gd name="connsiteX9575" fmla="*/ 2272455 w 4297871"/>
              <a:gd name="connsiteY9575" fmla="*/ 821832 h 2774678"/>
              <a:gd name="connsiteX9576" fmla="*/ 2288396 w 4297871"/>
              <a:gd name="connsiteY9576" fmla="*/ 838029 h 2774678"/>
              <a:gd name="connsiteX9577" fmla="*/ 2307066 w 4297871"/>
              <a:gd name="connsiteY9577" fmla="*/ 859980 h 2774678"/>
              <a:gd name="connsiteX9578" fmla="*/ 2307364 w 4297871"/>
              <a:gd name="connsiteY9578" fmla="*/ 907380 h 2774678"/>
              <a:gd name="connsiteX9579" fmla="*/ 2311414 w 4297871"/>
              <a:gd name="connsiteY9579" fmla="*/ 918888 h 2774678"/>
              <a:gd name="connsiteX9580" fmla="*/ 2290953 w 4297871"/>
              <a:gd name="connsiteY9580" fmla="*/ 927030 h 2774678"/>
              <a:gd name="connsiteX9581" fmla="*/ 2279360 w 4297871"/>
              <a:gd name="connsiteY9581" fmla="*/ 947021 h 2774678"/>
              <a:gd name="connsiteX9582" fmla="*/ 2281236 w 4297871"/>
              <a:gd name="connsiteY9582" fmla="*/ 964155 h 2774678"/>
              <a:gd name="connsiteX9583" fmla="*/ 2262224 w 4297871"/>
              <a:gd name="connsiteY9583" fmla="*/ 986065 h 2774678"/>
              <a:gd name="connsiteX9584" fmla="*/ 2239122 w 4297871"/>
              <a:gd name="connsiteY9584" fmla="*/ 1008827 h 2774678"/>
              <a:gd name="connsiteX9585" fmla="*/ 2230425 w 4297871"/>
              <a:gd name="connsiteY9585" fmla="*/ 1044675 h 2774678"/>
              <a:gd name="connsiteX9586" fmla="*/ 2238952 w 4297871"/>
              <a:gd name="connsiteY9586" fmla="*/ 1062022 h 2774678"/>
              <a:gd name="connsiteX9587" fmla="*/ 2250375 w 4297871"/>
              <a:gd name="connsiteY9587" fmla="*/ 1075407 h 2774678"/>
              <a:gd name="connsiteX9588" fmla="*/ 2239378 w 4297871"/>
              <a:gd name="connsiteY9588" fmla="*/ 1101962 h 2774678"/>
              <a:gd name="connsiteX9589" fmla="*/ 2226930 w 4297871"/>
              <a:gd name="connsiteY9589" fmla="*/ 1107376 h 2774678"/>
              <a:gd name="connsiteX9590" fmla="*/ 2222371 w 4297871"/>
              <a:gd name="connsiteY9590" fmla="*/ 1145057 h 2774678"/>
              <a:gd name="connsiteX9591" fmla="*/ 2215593 w 4297871"/>
              <a:gd name="connsiteY9591" fmla="*/ 1165346 h 2774678"/>
              <a:gd name="connsiteX9592" fmla="*/ 2201100 w 4297871"/>
              <a:gd name="connsiteY9592" fmla="*/ 1163299 h 2774678"/>
              <a:gd name="connsiteX9593" fmla="*/ 2194324 w 4297871"/>
              <a:gd name="connsiteY9593" fmla="*/ 1180136 h 2774678"/>
              <a:gd name="connsiteX9594" fmla="*/ 2180470 w 4297871"/>
              <a:gd name="connsiteY9594" fmla="*/ 1181117 h 2774678"/>
              <a:gd name="connsiteX9595" fmla="*/ 2176677 w 4297871"/>
              <a:gd name="connsiteY9595" fmla="*/ 1161040 h 2774678"/>
              <a:gd name="connsiteX9596" fmla="*/ 2166660 w 4297871"/>
              <a:gd name="connsiteY9596" fmla="*/ 1136275 h 2774678"/>
              <a:gd name="connsiteX9597" fmla="*/ 2157581 w 4297871"/>
              <a:gd name="connsiteY9597" fmla="*/ 1104306 h 2774678"/>
              <a:gd name="connsiteX9598" fmla="*/ 2162866 w 4297871"/>
              <a:gd name="connsiteY9598" fmla="*/ 1090923 h 2774678"/>
              <a:gd name="connsiteX9599" fmla="*/ 2172797 w 4297871"/>
              <a:gd name="connsiteY9599" fmla="*/ 1074682 h 2774678"/>
              <a:gd name="connsiteX9600" fmla="*/ 2172808 w 4297871"/>
              <a:gd name="connsiteY9600" fmla="*/ 1074605 h 2774678"/>
              <a:gd name="connsiteX9601" fmla="*/ 2172841 w 4297871"/>
              <a:gd name="connsiteY9601" fmla="*/ 1074552 h 2774678"/>
              <a:gd name="connsiteX9602" fmla="*/ 2176803 w 4297871"/>
              <a:gd name="connsiteY9602" fmla="*/ 1045866 h 2774678"/>
              <a:gd name="connsiteX9603" fmla="*/ 2169174 w 4297871"/>
              <a:gd name="connsiteY9603" fmla="*/ 1033163 h 2774678"/>
              <a:gd name="connsiteX9604" fmla="*/ 2168449 w 4297871"/>
              <a:gd name="connsiteY9604" fmla="*/ 998893 h 2774678"/>
              <a:gd name="connsiteX9605" fmla="*/ 2176167 w 4297871"/>
              <a:gd name="connsiteY9605" fmla="*/ 973832 h 2774678"/>
              <a:gd name="connsiteX9606" fmla="*/ 2188014 w 4297871"/>
              <a:gd name="connsiteY9606" fmla="*/ 974301 h 2774678"/>
              <a:gd name="connsiteX9607" fmla="*/ 2188704 w 4297871"/>
              <a:gd name="connsiteY9607" fmla="*/ 972488 h 2774678"/>
              <a:gd name="connsiteX9608" fmla="*/ 2192235 w 4297871"/>
              <a:gd name="connsiteY9608" fmla="*/ 963301 h 2774678"/>
              <a:gd name="connsiteX9609" fmla="*/ 2187887 w 4297871"/>
              <a:gd name="connsiteY9609" fmla="*/ 953795 h 2774678"/>
              <a:gd name="connsiteX9610" fmla="*/ 2206429 w 4297871"/>
              <a:gd name="connsiteY9610" fmla="*/ 913302 h 2774678"/>
              <a:gd name="connsiteX9611" fmla="*/ 2218364 w 4297871"/>
              <a:gd name="connsiteY9611" fmla="*/ 879756 h 2774678"/>
              <a:gd name="connsiteX9612" fmla="*/ 2226204 w 4297871"/>
              <a:gd name="connsiteY9612" fmla="*/ 857551 h 2774678"/>
              <a:gd name="connsiteX9613" fmla="*/ 2237629 w 4297871"/>
              <a:gd name="connsiteY9613" fmla="*/ 857636 h 2774678"/>
              <a:gd name="connsiteX9614" fmla="*/ 2237652 w 4297871"/>
              <a:gd name="connsiteY9614" fmla="*/ 857505 h 2774678"/>
              <a:gd name="connsiteX9615" fmla="*/ 2237716 w 4297871"/>
              <a:gd name="connsiteY9615" fmla="*/ 857506 h 2774678"/>
              <a:gd name="connsiteX9616" fmla="*/ 2240845 w 4297871"/>
              <a:gd name="connsiteY9616" fmla="*/ 839662 h 2774678"/>
              <a:gd name="connsiteX9617" fmla="*/ 2263290 w 4297871"/>
              <a:gd name="connsiteY9617" fmla="*/ 844848 h 2774678"/>
              <a:gd name="connsiteX9618" fmla="*/ 2263303 w 4297871"/>
              <a:gd name="connsiteY9618" fmla="*/ 844701 h 2774678"/>
              <a:gd name="connsiteX9619" fmla="*/ 2263376 w 4297871"/>
              <a:gd name="connsiteY9619" fmla="*/ 844718 h 2774678"/>
              <a:gd name="connsiteX9620" fmla="*/ 2265113 w 4297871"/>
              <a:gd name="connsiteY9620" fmla="*/ 823181 h 2774678"/>
              <a:gd name="connsiteX9621" fmla="*/ 851927 w 4297871"/>
              <a:gd name="connsiteY9621" fmla="*/ 786056 h 2774678"/>
              <a:gd name="connsiteX9622" fmla="*/ 864627 w 4297871"/>
              <a:gd name="connsiteY9622" fmla="*/ 795987 h 2774678"/>
              <a:gd name="connsiteX9623" fmla="*/ 871746 w 4297871"/>
              <a:gd name="connsiteY9623" fmla="*/ 802212 h 2774678"/>
              <a:gd name="connsiteX9624" fmla="*/ 875326 w 4297871"/>
              <a:gd name="connsiteY9624" fmla="*/ 808732 h 2774678"/>
              <a:gd name="connsiteX9625" fmla="*/ 882615 w 4297871"/>
              <a:gd name="connsiteY9625" fmla="*/ 821648 h 2774678"/>
              <a:gd name="connsiteX9626" fmla="*/ 875198 w 4297871"/>
              <a:gd name="connsiteY9626" fmla="*/ 833285 h 2774678"/>
              <a:gd name="connsiteX9627" fmla="*/ 859086 w 4297871"/>
              <a:gd name="connsiteY9627" fmla="*/ 823224 h 2774678"/>
              <a:gd name="connsiteX9628" fmla="*/ 849369 w 4297871"/>
              <a:gd name="connsiteY9628" fmla="*/ 826848 h 2774678"/>
              <a:gd name="connsiteX9629" fmla="*/ 833043 w 4297871"/>
              <a:gd name="connsiteY9629" fmla="*/ 811759 h 2774678"/>
              <a:gd name="connsiteX9630" fmla="*/ 843571 w 4297871"/>
              <a:gd name="connsiteY9630" fmla="*/ 801146 h 2774678"/>
              <a:gd name="connsiteX9631" fmla="*/ 2357236 w 4297871"/>
              <a:gd name="connsiteY9631" fmla="*/ 785427 h 2774678"/>
              <a:gd name="connsiteX9632" fmla="*/ 2372568 w 4297871"/>
              <a:gd name="connsiteY9632" fmla="*/ 799269 h 2774678"/>
              <a:gd name="connsiteX9633" fmla="*/ 2371256 w 4297871"/>
              <a:gd name="connsiteY9633" fmla="*/ 805506 h 2774678"/>
              <a:gd name="connsiteX9634" fmla="*/ 2367508 w 4297871"/>
              <a:gd name="connsiteY9634" fmla="*/ 823107 h 2774678"/>
              <a:gd name="connsiteX9635" fmla="*/ 2367553 w 4297871"/>
              <a:gd name="connsiteY9635" fmla="*/ 823092 h 2774678"/>
              <a:gd name="connsiteX9636" fmla="*/ 2367550 w 4297871"/>
              <a:gd name="connsiteY9636" fmla="*/ 823133 h 2774678"/>
              <a:gd name="connsiteX9637" fmla="*/ 2367516 w 4297871"/>
              <a:gd name="connsiteY9637" fmla="*/ 823144 h 2774678"/>
              <a:gd name="connsiteX9638" fmla="*/ 2365767 w 4297871"/>
              <a:gd name="connsiteY9638" fmla="*/ 846162 h 2774678"/>
              <a:gd name="connsiteX9639" fmla="*/ 2384053 w 4297871"/>
              <a:gd name="connsiteY9639" fmla="*/ 867433 h 2774678"/>
              <a:gd name="connsiteX9640" fmla="*/ 2373013 w 4297871"/>
              <a:gd name="connsiteY9640" fmla="*/ 890790 h 2774678"/>
              <a:gd name="connsiteX9641" fmla="*/ 2386910 w 4297871"/>
              <a:gd name="connsiteY9641" fmla="*/ 924720 h 2774678"/>
              <a:gd name="connsiteX9642" fmla="*/ 2378854 w 4297871"/>
              <a:gd name="connsiteY9642" fmla="*/ 949271 h 2774678"/>
              <a:gd name="connsiteX9643" fmla="*/ 2389594 w 4297871"/>
              <a:gd name="connsiteY9643" fmla="*/ 969945 h 2774678"/>
              <a:gd name="connsiteX9644" fmla="*/ 2384694 w 4297871"/>
              <a:gd name="connsiteY9644" fmla="*/ 987634 h 2774678"/>
              <a:gd name="connsiteX9645" fmla="*/ 2402382 w 4297871"/>
              <a:gd name="connsiteY9645" fmla="*/ 1005792 h 2774678"/>
              <a:gd name="connsiteX9646" fmla="*/ 2397923 w 4297871"/>
              <a:gd name="connsiteY9646" fmla="*/ 1018958 h 2774678"/>
              <a:gd name="connsiteX9647" fmla="*/ 2386865 w 4297871"/>
              <a:gd name="connsiteY9647" fmla="*/ 1033632 h 2774678"/>
              <a:gd name="connsiteX9648" fmla="*/ 2368646 w 4297871"/>
              <a:gd name="connsiteY9648" fmla="*/ 1056132 h 2774678"/>
              <a:gd name="connsiteX9649" fmla="*/ 2361279 w 4297871"/>
              <a:gd name="connsiteY9649" fmla="*/ 1065218 h 2774678"/>
              <a:gd name="connsiteX9650" fmla="*/ 2339593 w 4297871"/>
              <a:gd name="connsiteY9650" fmla="*/ 1067134 h 2774678"/>
              <a:gd name="connsiteX9651" fmla="*/ 2318580 w 4297871"/>
              <a:gd name="connsiteY9651" fmla="*/ 1075958 h 2774678"/>
              <a:gd name="connsiteX9652" fmla="*/ 2299142 w 4297871"/>
              <a:gd name="connsiteY9652" fmla="*/ 1080987 h 2774678"/>
              <a:gd name="connsiteX9653" fmla="*/ 2292237 w 4297871"/>
              <a:gd name="connsiteY9653" fmla="*/ 1067901 h 2774678"/>
              <a:gd name="connsiteX9654" fmla="*/ 2280685 w 4297871"/>
              <a:gd name="connsiteY9654" fmla="*/ 1059931 h 2774678"/>
              <a:gd name="connsiteX9655" fmla="*/ 2283328 w 4297871"/>
              <a:gd name="connsiteY9655" fmla="*/ 1035507 h 2774678"/>
              <a:gd name="connsiteX9656" fmla="*/ 2277532 w 4297871"/>
              <a:gd name="connsiteY9656" fmla="*/ 1012446 h 2774678"/>
              <a:gd name="connsiteX9657" fmla="*/ 2283244 w 4297871"/>
              <a:gd name="connsiteY9657" fmla="*/ 997187 h 2774678"/>
              <a:gd name="connsiteX9658" fmla="*/ 2294070 w 4297871"/>
              <a:gd name="connsiteY9658" fmla="*/ 980393 h 2774678"/>
              <a:gd name="connsiteX9659" fmla="*/ 2321393 w 4297871"/>
              <a:gd name="connsiteY9659" fmla="*/ 950470 h 2774678"/>
              <a:gd name="connsiteX9660" fmla="*/ 2329364 w 4297871"/>
              <a:gd name="connsiteY9660" fmla="*/ 944545 h 2774678"/>
              <a:gd name="connsiteX9661" fmla="*/ 2328128 w 4297871"/>
              <a:gd name="connsiteY9661" fmla="*/ 932440 h 2774678"/>
              <a:gd name="connsiteX9662" fmla="*/ 2311504 w 4297871"/>
              <a:gd name="connsiteY9662" fmla="*/ 918672 h 2774678"/>
              <a:gd name="connsiteX9663" fmla="*/ 2307454 w 4297871"/>
              <a:gd name="connsiteY9663" fmla="*/ 907163 h 2774678"/>
              <a:gd name="connsiteX9664" fmla="*/ 2307156 w 4297871"/>
              <a:gd name="connsiteY9664" fmla="*/ 859764 h 2774678"/>
              <a:gd name="connsiteX9665" fmla="*/ 2288487 w 4297871"/>
              <a:gd name="connsiteY9665" fmla="*/ 837812 h 2774678"/>
              <a:gd name="connsiteX9666" fmla="*/ 2272579 w 4297871"/>
              <a:gd name="connsiteY9666" fmla="*/ 821651 h 2774678"/>
              <a:gd name="connsiteX9667" fmla="*/ 2279701 w 4297871"/>
              <a:gd name="connsiteY9667" fmla="*/ 812792 h 2774678"/>
              <a:gd name="connsiteX9668" fmla="*/ 2292999 w 4297871"/>
              <a:gd name="connsiteY9668" fmla="*/ 830481 h 2774678"/>
              <a:gd name="connsiteX9669" fmla="*/ 2308601 w 4297871"/>
              <a:gd name="connsiteY9669" fmla="*/ 828861 h 2774678"/>
              <a:gd name="connsiteX9670" fmla="*/ 2321431 w 4297871"/>
              <a:gd name="connsiteY9670" fmla="*/ 836832 h 2774678"/>
              <a:gd name="connsiteX9671" fmla="*/ 2332811 w 4297871"/>
              <a:gd name="connsiteY9671" fmla="*/ 822169 h 2774678"/>
              <a:gd name="connsiteX9672" fmla="*/ 2338695 w 4297871"/>
              <a:gd name="connsiteY9672" fmla="*/ 797235 h 2774678"/>
              <a:gd name="connsiteX9673" fmla="*/ 2362436 w 4297871"/>
              <a:gd name="connsiteY9673" fmla="*/ 748514 h 2774678"/>
              <a:gd name="connsiteX9674" fmla="*/ 2399818 w 4297871"/>
              <a:gd name="connsiteY9674" fmla="*/ 775111 h 2774678"/>
              <a:gd name="connsiteX9675" fmla="*/ 2384431 w 4297871"/>
              <a:gd name="connsiteY9675" fmla="*/ 784617 h 2774678"/>
              <a:gd name="connsiteX9676" fmla="*/ 2397516 w 4297871"/>
              <a:gd name="connsiteY9676" fmla="*/ 806441 h 2774678"/>
              <a:gd name="connsiteX9677" fmla="*/ 2377185 w 4297871"/>
              <a:gd name="connsiteY9677" fmla="*/ 820038 h 2774678"/>
              <a:gd name="connsiteX9678" fmla="*/ 2367553 w 4297871"/>
              <a:gd name="connsiteY9678" fmla="*/ 823092 h 2774678"/>
              <a:gd name="connsiteX9679" fmla="*/ 2367555 w 4297871"/>
              <a:gd name="connsiteY9679" fmla="*/ 823065 h 2774678"/>
              <a:gd name="connsiteX9680" fmla="*/ 2371256 w 4297871"/>
              <a:gd name="connsiteY9680" fmla="*/ 805506 h 2774678"/>
              <a:gd name="connsiteX9681" fmla="*/ 2372580 w 4297871"/>
              <a:gd name="connsiteY9681" fmla="*/ 799280 h 2774678"/>
              <a:gd name="connsiteX9682" fmla="*/ 2372568 w 4297871"/>
              <a:gd name="connsiteY9682" fmla="*/ 799269 h 2774678"/>
              <a:gd name="connsiteX9683" fmla="*/ 2372586 w 4297871"/>
              <a:gd name="connsiteY9683" fmla="*/ 799194 h 2774678"/>
              <a:gd name="connsiteX9684" fmla="*/ 2357240 w 4297871"/>
              <a:gd name="connsiteY9684" fmla="*/ 785341 h 2774678"/>
              <a:gd name="connsiteX9685" fmla="*/ 2338698 w 4297871"/>
              <a:gd name="connsiteY9685" fmla="*/ 797148 h 2774678"/>
              <a:gd name="connsiteX9686" fmla="*/ 2332815 w 4297871"/>
              <a:gd name="connsiteY9686" fmla="*/ 822084 h 2774678"/>
              <a:gd name="connsiteX9687" fmla="*/ 2321435 w 4297871"/>
              <a:gd name="connsiteY9687" fmla="*/ 836747 h 2774678"/>
              <a:gd name="connsiteX9688" fmla="*/ 2308605 w 4297871"/>
              <a:gd name="connsiteY9688" fmla="*/ 828776 h 2774678"/>
              <a:gd name="connsiteX9689" fmla="*/ 2293004 w 4297871"/>
              <a:gd name="connsiteY9689" fmla="*/ 830396 h 2774678"/>
              <a:gd name="connsiteX9690" fmla="*/ 2279706 w 4297871"/>
              <a:gd name="connsiteY9690" fmla="*/ 812706 h 2774678"/>
              <a:gd name="connsiteX9691" fmla="*/ 2272544 w 4297871"/>
              <a:gd name="connsiteY9691" fmla="*/ 821615 h 2774678"/>
              <a:gd name="connsiteX9692" fmla="*/ 2272579 w 4297871"/>
              <a:gd name="connsiteY9692" fmla="*/ 821651 h 2774678"/>
              <a:gd name="connsiteX9693" fmla="*/ 2272540 w 4297871"/>
              <a:gd name="connsiteY9693" fmla="*/ 821701 h 2774678"/>
              <a:gd name="connsiteX9694" fmla="*/ 2265123 w 4297871"/>
              <a:gd name="connsiteY9694" fmla="*/ 823065 h 2774678"/>
              <a:gd name="connsiteX9695" fmla="*/ 2265113 w 4297871"/>
              <a:gd name="connsiteY9695" fmla="*/ 823181 h 2774678"/>
              <a:gd name="connsiteX9696" fmla="*/ 2265037 w 4297871"/>
              <a:gd name="connsiteY9696" fmla="*/ 823195 h 2774678"/>
              <a:gd name="connsiteX9697" fmla="*/ 2263303 w 4297871"/>
              <a:gd name="connsiteY9697" fmla="*/ 844701 h 2774678"/>
              <a:gd name="connsiteX9698" fmla="*/ 2240869 w 4297871"/>
              <a:gd name="connsiteY9698" fmla="*/ 839517 h 2774678"/>
              <a:gd name="connsiteX9699" fmla="*/ 2240845 w 4297871"/>
              <a:gd name="connsiteY9699" fmla="*/ 839662 h 2774678"/>
              <a:gd name="connsiteX9700" fmla="*/ 2240784 w 4297871"/>
              <a:gd name="connsiteY9700" fmla="*/ 839648 h 2774678"/>
              <a:gd name="connsiteX9701" fmla="*/ 2237652 w 4297871"/>
              <a:gd name="connsiteY9701" fmla="*/ 857505 h 2774678"/>
              <a:gd name="connsiteX9702" fmla="*/ 2226249 w 4297871"/>
              <a:gd name="connsiteY9702" fmla="*/ 857421 h 2774678"/>
              <a:gd name="connsiteX9703" fmla="*/ 2226204 w 4297871"/>
              <a:gd name="connsiteY9703" fmla="*/ 857551 h 2774678"/>
              <a:gd name="connsiteX9704" fmla="*/ 2226164 w 4297871"/>
              <a:gd name="connsiteY9704" fmla="*/ 857551 h 2774678"/>
              <a:gd name="connsiteX9705" fmla="*/ 2218278 w 4297871"/>
              <a:gd name="connsiteY9705" fmla="*/ 879886 h 2774678"/>
              <a:gd name="connsiteX9706" fmla="*/ 2206344 w 4297871"/>
              <a:gd name="connsiteY9706" fmla="*/ 913432 h 2774678"/>
              <a:gd name="connsiteX9707" fmla="*/ 2187802 w 4297871"/>
              <a:gd name="connsiteY9707" fmla="*/ 953926 h 2774678"/>
              <a:gd name="connsiteX9708" fmla="*/ 2192148 w 4297871"/>
              <a:gd name="connsiteY9708" fmla="*/ 963431 h 2774678"/>
              <a:gd name="connsiteX9709" fmla="*/ 2188704 w 4297871"/>
              <a:gd name="connsiteY9709" fmla="*/ 972488 h 2774678"/>
              <a:gd name="connsiteX9710" fmla="*/ 2188058 w 4297871"/>
              <a:gd name="connsiteY9710" fmla="*/ 974171 h 2774678"/>
              <a:gd name="connsiteX9711" fmla="*/ 2176208 w 4297871"/>
              <a:gd name="connsiteY9711" fmla="*/ 973701 h 2774678"/>
              <a:gd name="connsiteX9712" fmla="*/ 2176167 w 4297871"/>
              <a:gd name="connsiteY9712" fmla="*/ 973832 h 2774678"/>
              <a:gd name="connsiteX9713" fmla="*/ 2176165 w 4297871"/>
              <a:gd name="connsiteY9713" fmla="*/ 973832 h 2774678"/>
              <a:gd name="connsiteX9714" fmla="*/ 2168407 w 4297871"/>
              <a:gd name="connsiteY9714" fmla="*/ 999023 h 2774678"/>
              <a:gd name="connsiteX9715" fmla="*/ 2169132 w 4297871"/>
              <a:gd name="connsiteY9715" fmla="*/ 1033293 h 2774678"/>
              <a:gd name="connsiteX9716" fmla="*/ 2176761 w 4297871"/>
              <a:gd name="connsiteY9716" fmla="*/ 1045996 h 2774678"/>
              <a:gd name="connsiteX9717" fmla="*/ 2172808 w 4297871"/>
              <a:gd name="connsiteY9717" fmla="*/ 1074605 h 2774678"/>
              <a:gd name="connsiteX9718" fmla="*/ 2162908 w 4297871"/>
              <a:gd name="connsiteY9718" fmla="*/ 1090791 h 2774678"/>
              <a:gd name="connsiteX9719" fmla="*/ 2157623 w 4297871"/>
              <a:gd name="connsiteY9719" fmla="*/ 1104176 h 2774678"/>
              <a:gd name="connsiteX9720" fmla="*/ 2149610 w 4297871"/>
              <a:gd name="connsiteY9720" fmla="*/ 1089897 h 2774678"/>
              <a:gd name="connsiteX9721" fmla="*/ 2125995 w 4297871"/>
              <a:gd name="connsiteY9721" fmla="*/ 1116622 h 2774678"/>
              <a:gd name="connsiteX9722" fmla="*/ 2110054 w 4297871"/>
              <a:gd name="connsiteY9722" fmla="*/ 1121907 h 2774678"/>
              <a:gd name="connsiteX9723" fmla="*/ 2093515 w 4297871"/>
              <a:gd name="connsiteY9723" fmla="*/ 1110357 h 2774678"/>
              <a:gd name="connsiteX9724" fmla="*/ 2089252 w 4297871"/>
              <a:gd name="connsiteY9724" fmla="*/ 1085378 h 2774678"/>
              <a:gd name="connsiteX9725" fmla="*/ 2085459 w 4297871"/>
              <a:gd name="connsiteY9725" fmla="*/ 1028858 h 2774678"/>
              <a:gd name="connsiteX9726" fmla="*/ 2096456 w 4297871"/>
              <a:gd name="connsiteY9726" fmla="*/ 1012362 h 2774678"/>
              <a:gd name="connsiteX9727" fmla="*/ 2127999 w 4297871"/>
              <a:gd name="connsiteY9727" fmla="*/ 990283 h 2774678"/>
              <a:gd name="connsiteX9728" fmla="*/ 2151613 w 4297871"/>
              <a:gd name="connsiteY9728" fmla="*/ 962192 h 2774678"/>
              <a:gd name="connsiteX9729" fmla="*/ 2173479 w 4297871"/>
              <a:gd name="connsiteY9729" fmla="*/ 922551 h 2774678"/>
              <a:gd name="connsiteX9730" fmla="*/ 2202209 w 4297871"/>
              <a:gd name="connsiteY9730" fmla="*/ 863899 h 2774678"/>
              <a:gd name="connsiteX9731" fmla="*/ 2222242 w 4297871"/>
              <a:gd name="connsiteY9731" fmla="*/ 839730 h 2774678"/>
              <a:gd name="connsiteX9732" fmla="*/ 2255106 w 4297871"/>
              <a:gd name="connsiteY9732" fmla="*/ 797574 h 2774678"/>
              <a:gd name="connsiteX9733" fmla="*/ 2281321 w 4297871"/>
              <a:gd name="connsiteY9733" fmla="*/ 782272 h 2774678"/>
              <a:gd name="connsiteX9734" fmla="*/ 2300970 w 4297871"/>
              <a:gd name="connsiteY9734" fmla="*/ 784147 h 2774678"/>
              <a:gd name="connsiteX9735" fmla="*/ 2319172 w 4297871"/>
              <a:gd name="connsiteY9735" fmla="*/ 754353 h 2774678"/>
              <a:gd name="connsiteX9736" fmla="*/ 2340953 w 4297871"/>
              <a:gd name="connsiteY9736" fmla="*/ 755973 h 2774678"/>
              <a:gd name="connsiteX9737" fmla="*/ 154387 w 4297871"/>
              <a:gd name="connsiteY9737" fmla="*/ 741965 h 2774678"/>
              <a:gd name="connsiteX9738" fmla="*/ 172461 w 4297871"/>
              <a:gd name="connsiteY9738" fmla="*/ 749764 h 2774678"/>
              <a:gd name="connsiteX9739" fmla="*/ 181113 w 4297871"/>
              <a:gd name="connsiteY9739" fmla="*/ 766260 h 2774678"/>
              <a:gd name="connsiteX9740" fmla="*/ 186442 w 4297871"/>
              <a:gd name="connsiteY9740" fmla="*/ 759227 h 2774678"/>
              <a:gd name="connsiteX9741" fmla="*/ 206645 w 4297871"/>
              <a:gd name="connsiteY9741" fmla="*/ 761400 h 2774678"/>
              <a:gd name="connsiteX9742" fmla="*/ 205921 w 4297871"/>
              <a:gd name="connsiteY9742" fmla="*/ 769713 h 2774678"/>
              <a:gd name="connsiteX9743" fmla="*/ 224207 w 4297871"/>
              <a:gd name="connsiteY9743" fmla="*/ 775808 h 2774678"/>
              <a:gd name="connsiteX9744" fmla="*/ 236399 w 4297871"/>
              <a:gd name="connsiteY9744" fmla="*/ 772228 h 2774678"/>
              <a:gd name="connsiteX9745" fmla="*/ 261589 w 4297871"/>
              <a:gd name="connsiteY9745" fmla="*/ 783438 h 2774678"/>
              <a:gd name="connsiteX9746" fmla="*/ 284564 w 4297871"/>
              <a:gd name="connsiteY9746" fmla="*/ 786762 h 2774678"/>
              <a:gd name="connsiteX9747" fmla="*/ 293771 w 4297871"/>
              <a:gd name="connsiteY9747" fmla="*/ 791324 h 2774678"/>
              <a:gd name="connsiteX9748" fmla="*/ 309670 w 4297871"/>
              <a:gd name="connsiteY9748" fmla="*/ 785613 h 2774678"/>
              <a:gd name="connsiteX9749" fmla="*/ 327785 w 4297871"/>
              <a:gd name="connsiteY9749" fmla="*/ 796098 h 2774678"/>
              <a:gd name="connsiteX9750" fmla="*/ 340786 w 4297871"/>
              <a:gd name="connsiteY9750" fmla="*/ 800914 h 2774678"/>
              <a:gd name="connsiteX9751" fmla="*/ 340701 w 4297871"/>
              <a:gd name="connsiteY9751" fmla="*/ 918772 h 2774678"/>
              <a:gd name="connsiteX9752" fmla="*/ 340659 w 4297871"/>
              <a:gd name="connsiteY9752" fmla="*/ 1069792 h 2774678"/>
              <a:gd name="connsiteX9753" fmla="*/ 340722 w 4297871"/>
              <a:gd name="connsiteY9753" fmla="*/ 1069797 h 2774678"/>
              <a:gd name="connsiteX9754" fmla="*/ 340722 w 4297871"/>
              <a:gd name="connsiteY9754" fmla="*/ 1069938 h 2774678"/>
              <a:gd name="connsiteX9755" fmla="*/ 352487 w 4297871"/>
              <a:gd name="connsiteY9755" fmla="*/ 1070662 h 2774678"/>
              <a:gd name="connsiteX9756" fmla="*/ 364124 w 4297871"/>
              <a:gd name="connsiteY9756" fmla="*/ 1077312 h 2774678"/>
              <a:gd name="connsiteX9757" fmla="*/ 372478 w 4297871"/>
              <a:gd name="connsiteY9757" fmla="*/ 1087713 h 2774678"/>
              <a:gd name="connsiteX9758" fmla="*/ 383091 w 4297871"/>
              <a:gd name="connsiteY9758" fmla="*/ 1103058 h 2774678"/>
              <a:gd name="connsiteX9759" fmla="*/ 394731 w 4297871"/>
              <a:gd name="connsiteY9759" fmla="*/ 1090057 h 2774678"/>
              <a:gd name="connsiteX9760" fmla="*/ 406751 w 4297871"/>
              <a:gd name="connsiteY9760" fmla="*/ 1082427 h 2774678"/>
              <a:gd name="connsiteX9761" fmla="*/ 413102 w 4297871"/>
              <a:gd name="connsiteY9761" fmla="*/ 1094575 h 2774678"/>
              <a:gd name="connsiteX9762" fmla="*/ 421158 w 4297871"/>
              <a:gd name="connsiteY9762" fmla="*/ 1104081 h 2774678"/>
              <a:gd name="connsiteX9763" fmla="*/ 432113 w 4297871"/>
              <a:gd name="connsiteY9763" fmla="*/ 1114396 h 2774678"/>
              <a:gd name="connsiteX9764" fmla="*/ 439571 w 4297871"/>
              <a:gd name="connsiteY9764" fmla="*/ 1130550 h 2774678"/>
              <a:gd name="connsiteX9765" fmla="*/ 451805 w 4297871"/>
              <a:gd name="connsiteY9765" fmla="*/ 1155614 h 2774678"/>
              <a:gd name="connsiteX9766" fmla="*/ 472075 w 4297871"/>
              <a:gd name="connsiteY9766" fmla="*/ 1169211 h 2774678"/>
              <a:gd name="connsiteX9767" fmla="*/ 472413 w 4297871"/>
              <a:gd name="connsiteY9767" fmla="*/ 1182408 h 2774678"/>
              <a:gd name="connsiteX9768" fmla="*/ 465677 w 4297871"/>
              <a:gd name="connsiteY9768" fmla="*/ 1192638 h 2774678"/>
              <a:gd name="connsiteX9769" fmla="*/ 459113 w 4297871"/>
              <a:gd name="connsiteY9769" fmla="*/ 1184837 h 2774678"/>
              <a:gd name="connsiteX9770" fmla="*/ 448586 w 4297871"/>
              <a:gd name="connsiteY9770" fmla="*/ 1178145 h 2774678"/>
              <a:gd name="connsiteX9771" fmla="*/ 445218 w 4297871"/>
              <a:gd name="connsiteY9771" fmla="*/ 1159560 h 2774678"/>
              <a:gd name="connsiteX9772" fmla="*/ 429831 w 4297871"/>
              <a:gd name="connsiteY9772" fmla="*/ 1141956 h 2774678"/>
              <a:gd name="connsiteX9773" fmla="*/ 423394 w 4297871"/>
              <a:gd name="connsiteY9773" fmla="*/ 1120899 h 2774678"/>
              <a:gd name="connsiteX9774" fmla="*/ 411927 w 4297871"/>
              <a:gd name="connsiteY9774" fmla="*/ 1119451 h 2774678"/>
              <a:gd name="connsiteX9775" fmla="*/ 392918 w 4297871"/>
              <a:gd name="connsiteY9775" fmla="*/ 1118896 h 2774678"/>
              <a:gd name="connsiteX9776" fmla="*/ 378893 w 4297871"/>
              <a:gd name="connsiteY9776" fmla="*/ 1112332 h 2774678"/>
              <a:gd name="connsiteX9777" fmla="*/ 354170 w 4297871"/>
              <a:gd name="connsiteY9777" fmla="*/ 1088292 h 2774678"/>
              <a:gd name="connsiteX9778" fmla="*/ 342747 w 4297871"/>
              <a:gd name="connsiteY9778" fmla="*/ 1083816 h 2774678"/>
              <a:gd name="connsiteX9779" fmla="*/ 321860 w 4297871"/>
              <a:gd name="connsiteY9779" fmla="*/ 1075333 h 2774678"/>
              <a:gd name="connsiteX9780" fmla="*/ 305322 w 4297871"/>
              <a:gd name="connsiteY9780" fmla="*/ 1077379 h 2774678"/>
              <a:gd name="connsiteX9781" fmla="*/ 281836 w 4297871"/>
              <a:gd name="connsiteY9781" fmla="*/ 1066340 h 2774678"/>
              <a:gd name="connsiteX9782" fmla="*/ 267642 w 4297871"/>
              <a:gd name="connsiteY9782" fmla="*/ 1055982 h 2774678"/>
              <a:gd name="connsiteX9783" fmla="*/ 254385 w 4297871"/>
              <a:gd name="connsiteY9783" fmla="*/ 1061140 h 2774678"/>
              <a:gd name="connsiteX9784" fmla="*/ 256859 w 4297871"/>
              <a:gd name="connsiteY9784" fmla="*/ 1077891 h 2774678"/>
              <a:gd name="connsiteX9785" fmla="*/ 250250 w 4297871"/>
              <a:gd name="connsiteY9785" fmla="*/ 1079425 h 2774678"/>
              <a:gd name="connsiteX9786" fmla="*/ 236441 w 4297871"/>
              <a:gd name="connsiteY9786" fmla="*/ 1084370 h 2774678"/>
              <a:gd name="connsiteX9787" fmla="*/ 225912 w 4297871"/>
              <a:gd name="connsiteY9787" fmla="*/ 1092298 h 2774678"/>
              <a:gd name="connsiteX9788" fmla="*/ 212656 w 4297871"/>
              <a:gd name="connsiteY9788" fmla="*/ 1097244 h 2774678"/>
              <a:gd name="connsiteX9789" fmla="*/ 210950 w 4297871"/>
              <a:gd name="connsiteY9789" fmla="*/ 1083433 h 2774678"/>
              <a:gd name="connsiteX9790" fmla="*/ 216321 w 4297871"/>
              <a:gd name="connsiteY9790" fmla="*/ 1059861 h 2774678"/>
              <a:gd name="connsiteX9791" fmla="*/ 229025 w 4297871"/>
              <a:gd name="connsiteY9791" fmla="*/ 1052316 h 2774678"/>
              <a:gd name="connsiteX9792" fmla="*/ 225741 w 4297871"/>
              <a:gd name="connsiteY9792" fmla="*/ 1046094 h 2774678"/>
              <a:gd name="connsiteX9793" fmla="*/ 210524 w 4297871"/>
              <a:gd name="connsiteY9793" fmla="*/ 1059818 h 2774678"/>
              <a:gd name="connsiteX9794" fmla="*/ 202383 w 4297871"/>
              <a:gd name="connsiteY9794" fmla="*/ 1075887 h 2774678"/>
              <a:gd name="connsiteX9795" fmla="*/ 185162 w 4297871"/>
              <a:gd name="connsiteY9795" fmla="*/ 1092724 h 2774678"/>
              <a:gd name="connsiteX9796" fmla="*/ 193901 w 4297871"/>
              <a:gd name="connsiteY9796" fmla="*/ 1104021 h 2774678"/>
              <a:gd name="connsiteX9797" fmla="*/ 182606 w 4297871"/>
              <a:gd name="connsiteY9797" fmla="*/ 1120431 h 2774678"/>
              <a:gd name="connsiteX9798" fmla="*/ 169775 w 4297871"/>
              <a:gd name="connsiteY9798" fmla="*/ 1129851 h 2774678"/>
              <a:gd name="connsiteX9799" fmla="*/ 157797 w 4297871"/>
              <a:gd name="connsiteY9799" fmla="*/ 1136628 h 2774678"/>
              <a:gd name="connsiteX9800" fmla="*/ 154856 w 4297871"/>
              <a:gd name="connsiteY9800" fmla="*/ 1146389 h 2774678"/>
              <a:gd name="connsiteX9801" fmla="*/ 136187 w 4297871"/>
              <a:gd name="connsiteY9801" fmla="*/ 1157599 h 2774678"/>
              <a:gd name="connsiteX9802" fmla="*/ 132393 w 4297871"/>
              <a:gd name="connsiteY9802" fmla="*/ 1167659 h 2774678"/>
              <a:gd name="connsiteX9803" fmla="*/ 118412 w 4297871"/>
              <a:gd name="connsiteY9803" fmla="*/ 1176738 h 2774678"/>
              <a:gd name="connsiteX9804" fmla="*/ 110228 w 4297871"/>
              <a:gd name="connsiteY9804" fmla="*/ 1175119 h 2774678"/>
              <a:gd name="connsiteX9805" fmla="*/ 99060 w 4297871"/>
              <a:gd name="connsiteY9805" fmla="*/ 1181001 h 2774678"/>
              <a:gd name="connsiteX9806" fmla="*/ 86912 w 4297871"/>
              <a:gd name="connsiteY9806" fmla="*/ 1188119 h 2774678"/>
              <a:gd name="connsiteX9807" fmla="*/ 76981 w 4297871"/>
              <a:gd name="connsiteY9807" fmla="*/ 1195067 h 2774678"/>
              <a:gd name="connsiteX9808" fmla="*/ 56478 w 4297871"/>
              <a:gd name="connsiteY9808" fmla="*/ 1200949 h 2774678"/>
              <a:gd name="connsiteX9809" fmla="*/ 54602 w 4297871"/>
              <a:gd name="connsiteY9809" fmla="*/ 1197496 h 2774678"/>
              <a:gd name="connsiteX9810" fmla="*/ 67688 w 4297871"/>
              <a:gd name="connsiteY9810" fmla="*/ 1187821 h 2774678"/>
              <a:gd name="connsiteX9811" fmla="*/ 79367 w 4297871"/>
              <a:gd name="connsiteY9811" fmla="*/ 1181385 h 2774678"/>
              <a:gd name="connsiteX9812" fmla="*/ 92112 w 4297871"/>
              <a:gd name="connsiteY9812" fmla="*/ 1169833 h 2774678"/>
              <a:gd name="connsiteX9813" fmla="*/ 106946 w 4297871"/>
              <a:gd name="connsiteY9813" fmla="*/ 1167403 h 2774678"/>
              <a:gd name="connsiteX9814" fmla="*/ 112828 w 4297871"/>
              <a:gd name="connsiteY9814" fmla="*/ 1158623 h 2774678"/>
              <a:gd name="connsiteX9815" fmla="*/ 129410 w 4297871"/>
              <a:gd name="connsiteY9815" fmla="*/ 1145622 h 2774678"/>
              <a:gd name="connsiteX9816" fmla="*/ 132095 w 4297871"/>
              <a:gd name="connsiteY9816" fmla="*/ 1141233 h 2774678"/>
              <a:gd name="connsiteX9817" fmla="*/ 140918 w 4297871"/>
              <a:gd name="connsiteY9817" fmla="*/ 1133431 h 2774678"/>
              <a:gd name="connsiteX9818" fmla="*/ 142964 w 4297871"/>
              <a:gd name="connsiteY9818" fmla="*/ 1116382 h 2774678"/>
              <a:gd name="connsiteX9819" fmla="*/ 149059 w 4297871"/>
              <a:gd name="connsiteY9819" fmla="*/ 1102869 h 2774678"/>
              <a:gd name="connsiteX9820" fmla="*/ 135291 w 4297871"/>
              <a:gd name="connsiteY9820" fmla="*/ 1109860 h 2774678"/>
              <a:gd name="connsiteX9821" fmla="*/ 131455 w 4297871"/>
              <a:gd name="connsiteY9821" fmla="*/ 1105896 h 2774678"/>
              <a:gd name="connsiteX9822" fmla="*/ 124976 w 4297871"/>
              <a:gd name="connsiteY9822" fmla="*/ 1114208 h 2774678"/>
              <a:gd name="connsiteX9823" fmla="*/ 117176 w 4297871"/>
              <a:gd name="connsiteY9823" fmla="*/ 1102571 h 2774678"/>
              <a:gd name="connsiteX9824" fmla="*/ 113936 w 4297871"/>
              <a:gd name="connsiteY9824" fmla="*/ 1110841 h 2774678"/>
              <a:gd name="connsiteX9825" fmla="*/ 109460 w 4297871"/>
              <a:gd name="connsiteY9825" fmla="*/ 1099331 h 2774678"/>
              <a:gd name="connsiteX9826" fmla="*/ 97526 w 4297871"/>
              <a:gd name="connsiteY9826" fmla="*/ 1108581 h 2774678"/>
              <a:gd name="connsiteX9827" fmla="*/ 90195 w 4297871"/>
              <a:gd name="connsiteY9827" fmla="*/ 1108581 h 2774678"/>
              <a:gd name="connsiteX9828" fmla="*/ 89171 w 4297871"/>
              <a:gd name="connsiteY9828" fmla="*/ 1094813 h 2774678"/>
              <a:gd name="connsiteX9829" fmla="*/ 91345 w 4297871"/>
              <a:gd name="connsiteY9829" fmla="*/ 1086203 h 2774678"/>
              <a:gd name="connsiteX9830" fmla="*/ 83630 w 4297871"/>
              <a:gd name="connsiteY9830" fmla="*/ 1077763 h 2774678"/>
              <a:gd name="connsiteX9831" fmla="*/ 68072 w 4297871"/>
              <a:gd name="connsiteY9831" fmla="*/ 1082325 h 2774678"/>
              <a:gd name="connsiteX9832" fmla="*/ 57970 w 4297871"/>
              <a:gd name="connsiteY9832" fmla="*/ 1071114 h 2774678"/>
              <a:gd name="connsiteX9833" fmla="*/ 49786 w 4297871"/>
              <a:gd name="connsiteY9833" fmla="*/ 1065317 h 2774678"/>
              <a:gd name="connsiteX9834" fmla="*/ 49744 w 4297871"/>
              <a:gd name="connsiteY9834" fmla="*/ 1051464 h 2774678"/>
              <a:gd name="connsiteX9835" fmla="*/ 40537 w 4297871"/>
              <a:gd name="connsiteY9835" fmla="*/ 1040892 h 2774678"/>
              <a:gd name="connsiteX9836" fmla="*/ 45182 w 4297871"/>
              <a:gd name="connsiteY9836" fmla="*/ 1026401 h 2774678"/>
              <a:gd name="connsiteX9837" fmla="*/ 54731 w 4297871"/>
              <a:gd name="connsiteY9837" fmla="*/ 1011822 h 2774678"/>
              <a:gd name="connsiteX9838" fmla="*/ 58994 w 4297871"/>
              <a:gd name="connsiteY9838" fmla="*/ 998396 h 2774678"/>
              <a:gd name="connsiteX9839" fmla="*/ 68669 w 4297871"/>
              <a:gd name="connsiteY9839" fmla="*/ 996478 h 2774678"/>
              <a:gd name="connsiteX9840" fmla="*/ 76853 w 4297871"/>
              <a:gd name="connsiteY9840" fmla="*/ 1000697 h 2774678"/>
              <a:gd name="connsiteX9841" fmla="*/ 86486 w 4297871"/>
              <a:gd name="connsiteY9841" fmla="*/ 987868 h 2774678"/>
              <a:gd name="connsiteX9842" fmla="*/ 95181 w 4297871"/>
              <a:gd name="connsiteY9842" fmla="*/ 990170 h 2774678"/>
              <a:gd name="connsiteX9843" fmla="*/ 104303 w 4297871"/>
              <a:gd name="connsiteY9843" fmla="*/ 981814 h 2774678"/>
              <a:gd name="connsiteX9844" fmla="*/ 102086 w 4297871"/>
              <a:gd name="connsiteY9844" fmla="*/ 969368 h 2774678"/>
              <a:gd name="connsiteX9845" fmla="*/ 95394 w 4297871"/>
              <a:gd name="connsiteY9845" fmla="*/ 964424 h 2774678"/>
              <a:gd name="connsiteX9846" fmla="*/ 104261 w 4297871"/>
              <a:gd name="connsiteY9846" fmla="*/ 953682 h 2774678"/>
              <a:gd name="connsiteX9847" fmla="*/ 96929 w 4297871"/>
              <a:gd name="connsiteY9847" fmla="*/ 953980 h 2774678"/>
              <a:gd name="connsiteX9848" fmla="*/ 84269 w 4297871"/>
              <a:gd name="connsiteY9848" fmla="*/ 960075 h 2774678"/>
              <a:gd name="connsiteX9849" fmla="*/ 80646 w 4297871"/>
              <a:gd name="connsiteY9849" fmla="*/ 966172 h 2774678"/>
              <a:gd name="connsiteX9850" fmla="*/ 71226 w 4297871"/>
              <a:gd name="connsiteY9850" fmla="*/ 960075 h 2774678"/>
              <a:gd name="connsiteX9851" fmla="*/ 54304 w 4297871"/>
              <a:gd name="connsiteY9851" fmla="*/ 963187 h 2774678"/>
              <a:gd name="connsiteX9852" fmla="*/ 36785 w 4297871"/>
              <a:gd name="connsiteY9852" fmla="*/ 956538 h 2774678"/>
              <a:gd name="connsiteX9853" fmla="*/ 31755 w 4297871"/>
              <a:gd name="connsiteY9853" fmla="*/ 945243 h 2774678"/>
              <a:gd name="connsiteX9854" fmla="*/ 16624 w 4297871"/>
              <a:gd name="connsiteY9854" fmla="*/ 928577 h 2774678"/>
              <a:gd name="connsiteX9855" fmla="*/ 33418 w 4297871"/>
              <a:gd name="connsiteY9855" fmla="*/ 916342 h 2774678"/>
              <a:gd name="connsiteX9856" fmla="*/ 60059 w 4297871"/>
              <a:gd name="connsiteY9856" fmla="*/ 901808 h 2774678"/>
              <a:gd name="connsiteX9857" fmla="*/ 69905 w 4297871"/>
              <a:gd name="connsiteY9857" fmla="*/ 901808 h 2774678"/>
              <a:gd name="connsiteX9858" fmla="*/ 68285 w 4297871"/>
              <a:gd name="connsiteY9858" fmla="*/ 916641 h 2774678"/>
              <a:gd name="connsiteX9859" fmla="*/ 93519 w 4297871"/>
              <a:gd name="connsiteY9859" fmla="*/ 915490 h 2774678"/>
              <a:gd name="connsiteX9860" fmla="*/ 83801 w 4297871"/>
              <a:gd name="connsiteY9860" fmla="*/ 896991 h 2774678"/>
              <a:gd name="connsiteX9861" fmla="*/ 69095 w 4297871"/>
              <a:gd name="connsiteY9861" fmla="*/ 885397 h 2774678"/>
              <a:gd name="connsiteX9862" fmla="*/ 60612 w 4297871"/>
              <a:gd name="connsiteY9862" fmla="*/ 869881 h 2774678"/>
              <a:gd name="connsiteX9863" fmla="*/ 49147 w 4297871"/>
              <a:gd name="connsiteY9863" fmla="*/ 856369 h 2774678"/>
              <a:gd name="connsiteX9864" fmla="*/ 32736 w 4297871"/>
              <a:gd name="connsiteY9864" fmla="*/ 846225 h 2774678"/>
              <a:gd name="connsiteX9865" fmla="*/ 39429 w 4297871"/>
              <a:gd name="connsiteY9865" fmla="*/ 829047 h 2774678"/>
              <a:gd name="connsiteX9866" fmla="*/ 60612 w 4297871"/>
              <a:gd name="connsiteY9866" fmla="*/ 827981 h 2774678"/>
              <a:gd name="connsiteX9867" fmla="*/ 75701 w 4297871"/>
              <a:gd name="connsiteY9867" fmla="*/ 812679 h 2774678"/>
              <a:gd name="connsiteX9868" fmla="*/ 78557 w 4297871"/>
              <a:gd name="connsiteY9868" fmla="*/ 795969 h 2774678"/>
              <a:gd name="connsiteX9869" fmla="*/ 90749 w 4297871"/>
              <a:gd name="connsiteY9869" fmla="*/ 779304 h 2774678"/>
              <a:gd name="connsiteX9870" fmla="*/ 102385 w 4297871"/>
              <a:gd name="connsiteY9870" fmla="*/ 775212 h 2774678"/>
              <a:gd name="connsiteX9871" fmla="*/ 125019 w 4297871"/>
              <a:gd name="connsiteY9871" fmla="*/ 759185 h 2774678"/>
              <a:gd name="connsiteX9872" fmla="*/ 136016 w 4297871"/>
              <a:gd name="connsiteY9872" fmla="*/ 761614 h 2774678"/>
              <a:gd name="connsiteX9873" fmla="*/ 4178606 w 4297871"/>
              <a:gd name="connsiteY9873" fmla="*/ 734570 h 2774678"/>
              <a:gd name="connsiteX9874" fmla="*/ 4188751 w 4297871"/>
              <a:gd name="connsiteY9874" fmla="*/ 734655 h 2774678"/>
              <a:gd name="connsiteX9875" fmla="*/ 4206057 w 4297871"/>
              <a:gd name="connsiteY9875" fmla="*/ 745354 h 2774678"/>
              <a:gd name="connsiteX9876" fmla="*/ 4205034 w 4297871"/>
              <a:gd name="connsiteY9876" fmla="*/ 750426 h 2774678"/>
              <a:gd name="connsiteX9877" fmla="*/ 4192715 w 4297871"/>
              <a:gd name="connsiteY9877" fmla="*/ 759249 h 2774678"/>
              <a:gd name="connsiteX9878" fmla="*/ 4177114 w 4297871"/>
              <a:gd name="connsiteY9878" fmla="*/ 761466 h 2774678"/>
              <a:gd name="connsiteX9879" fmla="*/ 4163987 w 4297871"/>
              <a:gd name="connsiteY9879" fmla="*/ 763341 h 2774678"/>
              <a:gd name="connsiteX9880" fmla="*/ 4161856 w 4297871"/>
              <a:gd name="connsiteY9880" fmla="*/ 751705 h 2774678"/>
              <a:gd name="connsiteX9881" fmla="*/ 4177072 w 4297871"/>
              <a:gd name="connsiteY9881" fmla="*/ 736146 h 2774678"/>
              <a:gd name="connsiteX9882" fmla="*/ 888071 w 4297871"/>
              <a:gd name="connsiteY9882" fmla="*/ 720670 h 2774678"/>
              <a:gd name="connsiteX9883" fmla="*/ 903843 w 4297871"/>
              <a:gd name="connsiteY9883" fmla="*/ 726807 h 2774678"/>
              <a:gd name="connsiteX9884" fmla="*/ 915948 w 4297871"/>
              <a:gd name="connsiteY9884" fmla="*/ 743431 h 2774678"/>
              <a:gd name="connsiteX9885" fmla="*/ 932188 w 4297871"/>
              <a:gd name="connsiteY9885" fmla="*/ 784308 h 2774678"/>
              <a:gd name="connsiteX9886" fmla="*/ 921575 w 4297871"/>
              <a:gd name="connsiteY9886" fmla="*/ 801401 h 2774678"/>
              <a:gd name="connsiteX9887" fmla="*/ 943782 w 4297871"/>
              <a:gd name="connsiteY9887" fmla="*/ 808349 h 2774678"/>
              <a:gd name="connsiteX9888" fmla="*/ 943739 w 4297871"/>
              <a:gd name="connsiteY9888" fmla="*/ 842406 h 2774678"/>
              <a:gd name="connsiteX9889" fmla="*/ 959724 w 4297871"/>
              <a:gd name="connsiteY9889" fmla="*/ 816447 h 2774678"/>
              <a:gd name="connsiteX9890" fmla="*/ 974002 w 4297871"/>
              <a:gd name="connsiteY9890" fmla="*/ 837846 h 2774678"/>
              <a:gd name="connsiteX9891" fmla="*/ 970422 w 4297871"/>
              <a:gd name="connsiteY9891" fmla="*/ 861758 h 2774678"/>
              <a:gd name="connsiteX9892" fmla="*/ 981972 w 4297871"/>
              <a:gd name="connsiteY9892" fmla="*/ 882858 h 2774678"/>
              <a:gd name="connsiteX9893" fmla="*/ 994462 w 4297871"/>
              <a:gd name="connsiteY9893" fmla="*/ 860266 h 2774678"/>
              <a:gd name="connsiteX9894" fmla="*/ 1003158 w 4297871"/>
              <a:gd name="connsiteY9894" fmla="*/ 832347 h 2774678"/>
              <a:gd name="connsiteX9895" fmla="*/ 1003797 w 4297871"/>
              <a:gd name="connsiteY9895" fmla="*/ 795221 h 2774678"/>
              <a:gd name="connsiteX9896" fmla="*/ 1020807 w 4297871"/>
              <a:gd name="connsiteY9896" fmla="*/ 797863 h 2774678"/>
              <a:gd name="connsiteX9897" fmla="*/ 1038495 w 4297871"/>
              <a:gd name="connsiteY9897" fmla="*/ 802935 h 2774678"/>
              <a:gd name="connsiteX9898" fmla="*/ 1054522 w 4297871"/>
              <a:gd name="connsiteY9898" fmla="*/ 819772 h 2774678"/>
              <a:gd name="connsiteX9899" fmla="*/ 1055247 w 4297871"/>
              <a:gd name="connsiteY9899" fmla="*/ 836268 h 2774678"/>
              <a:gd name="connsiteX9900" fmla="*/ 1046338 w 4297871"/>
              <a:gd name="connsiteY9900" fmla="*/ 853574 h 2774678"/>
              <a:gd name="connsiteX9901" fmla="*/ 1054778 w 4297871"/>
              <a:gd name="connsiteY9901" fmla="*/ 870538 h 2774678"/>
              <a:gd name="connsiteX9902" fmla="*/ 1053243 w 4297871"/>
              <a:gd name="connsiteY9902" fmla="*/ 885628 h 2774678"/>
              <a:gd name="connsiteX9903" fmla="*/ 1029843 w 4297871"/>
              <a:gd name="connsiteY9903" fmla="*/ 906770 h 2774678"/>
              <a:gd name="connsiteX9904" fmla="*/ 1013218 w 4297871"/>
              <a:gd name="connsiteY9904" fmla="*/ 911374 h 2774678"/>
              <a:gd name="connsiteX9905" fmla="*/ 1000857 w 4297871"/>
              <a:gd name="connsiteY9905" fmla="*/ 902380 h 2774678"/>
              <a:gd name="connsiteX9906" fmla="*/ 997275 w 4297871"/>
              <a:gd name="connsiteY9906" fmla="*/ 917299 h 2774678"/>
              <a:gd name="connsiteX9907" fmla="*/ 985766 w 4297871"/>
              <a:gd name="connsiteY9907" fmla="*/ 941722 h 2774678"/>
              <a:gd name="connsiteX9908" fmla="*/ 982271 w 4297871"/>
              <a:gd name="connsiteY9908" fmla="*/ 954084 h 2774678"/>
              <a:gd name="connsiteX9909" fmla="*/ 968419 w 4297871"/>
              <a:gd name="connsiteY9909" fmla="*/ 972797 h 2774678"/>
              <a:gd name="connsiteX9910" fmla="*/ 951327 w 4297871"/>
              <a:gd name="connsiteY9910" fmla="*/ 974587 h 2774678"/>
              <a:gd name="connsiteX9911" fmla="*/ 941907 w 4297871"/>
              <a:gd name="connsiteY9911" fmla="*/ 986010 h 2774678"/>
              <a:gd name="connsiteX9912" fmla="*/ 941097 w 4297871"/>
              <a:gd name="connsiteY9912" fmla="*/ 1003272 h 2774678"/>
              <a:gd name="connsiteX9913" fmla="*/ 927201 w 4297871"/>
              <a:gd name="connsiteY9913" fmla="*/ 1006555 h 2774678"/>
              <a:gd name="connsiteX9914" fmla="*/ 912581 w 4297871"/>
              <a:gd name="connsiteY9914" fmla="*/ 1027441 h 2774678"/>
              <a:gd name="connsiteX9915" fmla="*/ 899624 w 4297871"/>
              <a:gd name="connsiteY9915" fmla="*/ 1055573 h 2774678"/>
              <a:gd name="connsiteX9916" fmla="*/ 894976 w 4297871"/>
              <a:gd name="connsiteY9916" fmla="*/ 1074669 h 2774678"/>
              <a:gd name="connsiteX9917" fmla="*/ 894336 w 4297871"/>
              <a:gd name="connsiteY9917" fmla="*/ 1101992 h 2774678"/>
              <a:gd name="connsiteX9918" fmla="*/ 911898 w 4297871"/>
              <a:gd name="connsiteY9918" fmla="*/ 1105828 h 2774678"/>
              <a:gd name="connsiteX9919" fmla="*/ 917271 w 4297871"/>
              <a:gd name="connsiteY9919" fmla="*/ 1127098 h 2774678"/>
              <a:gd name="connsiteX9920" fmla="*/ 922853 w 4297871"/>
              <a:gd name="connsiteY9920" fmla="*/ 1143935 h 2774678"/>
              <a:gd name="connsiteX9921" fmla="*/ 939561 w 4297871"/>
              <a:gd name="connsiteY9921" fmla="*/ 1139587 h 2774678"/>
              <a:gd name="connsiteX9922" fmla="*/ 961769 w 4297871"/>
              <a:gd name="connsiteY9922" fmla="*/ 1149093 h 2774678"/>
              <a:gd name="connsiteX9923" fmla="*/ 973704 w 4297871"/>
              <a:gd name="connsiteY9923" fmla="*/ 1157319 h 2774678"/>
              <a:gd name="connsiteX9924" fmla="*/ 982271 w 4297871"/>
              <a:gd name="connsiteY9924" fmla="*/ 1167464 h 2774678"/>
              <a:gd name="connsiteX9925" fmla="*/ 997233 w 4297871"/>
              <a:gd name="connsiteY9925" fmla="*/ 1173303 h 2774678"/>
              <a:gd name="connsiteX9926" fmla="*/ 1009894 w 4297871"/>
              <a:gd name="connsiteY9926" fmla="*/ 1182169 h 2774678"/>
              <a:gd name="connsiteX9927" fmla="*/ 1029629 w 4297871"/>
              <a:gd name="connsiteY9927" fmla="*/ 1183363 h 2774678"/>
              <a:gd name="connsiteX9928" fmla="*/ 1042630 w 4297871"/>
              <a:gd name="connsiteY9928" fmla="*/ 1185366 h 2774678"/>
              <a:gd name="connsiteX9929" fmla="*/ 1040669 w 4297871"/>
              <a:gd name="connsiteY9929" fmla="*/ 1203226 h 2774678"/>
              <a:gd name="connsiteX9930" fmla="*/ 1044377 w 4297871"/>
              <a:gd name="connsiteY9930" fmla="*/ 1223516 h 2774678"/>
              <a:gd name="connsiteX9931" fmla="*/ 1053031 w 4297871"/>
              <a:gd name="connsiteY9931" fmla="*/ 1245553 h 2774678"/>
              <a:gd name="connsiteX9932" fmla="*/ 1070805 w 4297871"/>
              <a:gd name="connsiteY9932" fmla="*/ 1263796 h 2774678"/>
              <a:gd name="connsiteX9933" fmla="*/ 1080012 w 4297871"/>
              <a:gd name="connsiteY9933" fmla="*/ 1257573 h 2774678"/>
              <a:gd name="connsiteX9934" fmla="*/ 1086490 w 4297871"/>
              <a:gd name="connsiteY9934" fmla="*/ 1237624 h 2774678"/>
              <a:gd name="connsiteX9935" fmla="*/ 1080267 w 4297871"/>
              <a:gd name="connsiteY9935" fmla="*/ 1206082 h 2774678"/>
              <a:gd name="connsiteX9936" fmla="*/ 1071828 w 4297871"/>
              <a:gd name="connsiteY9936" fmla="*/ 1195298 h 2774678"/>
              <a:gd name="connsiteX9937" fmla="*/ 1090966 w 4297871"/>
              <a:gd name="connsiteY9937" fmla="*/ 1185579 h 2774678"/>
              <a:gd name="connsiteX9938" fmla="*/ 1104521 w 4297871"/>
              <a:gd name="connsiteY9938" fmla="*/ 1170831 h 2774678"/>
              <a:gd name="connsiteX9939" fmla="*/ 1111128 w 4297871"/>
              <a:gd name="connsiteY9939" fmla="*/ 1155913 h 2774678"/>
              <a:gd name="connsiteX9940" fmla="*/ 1110148 w 4297871"/>
              <a:gd name="connsiteY9940" fmla="*/ 1141335 h 2774678"/>
              <a:gd name="connsiteX9941" fmla="*/ 1102049 w 4297871"/>
              <a:gd name="connsiteY9941" fmla="*/ 1122409 h 2774678"/>
              <a:gd name="connsiteX9942" fmla="*/ 1087513 w 4297871"/>
              <a:gd name="connsiteY9942" fmla="*/ 1105275 h 2774678"/>
              <a:gd name="connsiteX9943" fmla="*/ 1101622 w 4297871"/>
              <a:gd name="connsiteY9943" fmla="*/ 1080765 h 2774678"/>
              <a:gd name="connsiteX9944" fmla="*/ 1096423 w 4297871"/>
              <a:gd name="connsiteY9944" fmla="*/ 1058940 h 2774678"/>
              <a:gd name="connsiteX9945" fmla="*/ 1092415 w 4297871"/>
              <a:gd name="connsiteY9945" fmla="*/ 1019811 h 2774678"/>
              <a:gd name="connsiteX9946" fmla="*/ 1100728 w 4297871"/>
              <a:gd name="connsiteY9946" fmla="*/ 1013844 h 2774678"/>
              <a:gd name="connsiteX9947" fmla="*/ 1121230 w 4297871"/>
              <a:gd name="connsiteY9947" fmla="*/ 1020877 h 2774678"/>
              <a:gd name="connsiteX9948" fmla="*/ 1133507 w 4297871"/>
              <a:gd name="connsiteY9948" fmla="*/ 1023392 h 2774678"/>
              <a:gd name="connsiteX9949" fmla="*/ 1143396 w 4297871"/>
              <a:gd name="connsiteY9949" fmla="*/ 1016657 h 2774678"/>
              <a:gd name="connsiteX9950" fmla="*/ 1154521 w 4297871"/>
              <a:gd name="connsiteY9950" fmla="*/ 1025353 h 2774678"/>
              <a:gd name="connsiteX9951" fmla="*/ 1169226 w 4297871"/>
              <a:gd name="connsiteY9951" fmla="*/ 1040016 h 2774678"/>
              <a:gd name="connsiteX9952" fmla="*/ 1172847 w 4297871"/>
              <a:gd name="connsiteY9952" fmla="*/ 1049692 h 2774678"/>
              <a:gd name="connsiteX9953" fmla="*/ 1194159 w 4297871"/>
              <a:gd name="connsiteY9953" fmla="*/ 1051566 h 2774678"/>
              <a:gd name="connsiteX9954" fmla="*/ 1193818 w 4297871"/>
              <a:gd name="connsiteY9954" fmla="*/ 1072026 h 2774678"/>
              <a:gd name="connsiteX9955" fmla="*/ 1197782 w 4297871"/>
              <a:gd name="connsiteY9955" fmla="*/ 1101822 h 2774678"/>
              <a:gd name="connsiteX9956" fmla="*/ 1208694 w 4297871"/>
              <a:gd name="connsiteY9956" fmla="*/ 1105445 h 2774678"/>
              <a:gd name="connsiteX9957" fmla="*/ 1217346 w 4297871"/>
              <a:gd name="connsiteY9957" fmla="*/ 1118872 h 2774678"/>
              <a:gd name="connsiteX9958" fmla="*/ 1234653 w 4297871"/>
              <a:gd name="connsiteY9958" fmla="*/ 1106212 h 2774678"/>
              <a:gd name="connsiteX9959" fmla="*/ 1246077 w 4297871"/>
              <a:gd name="connsiteY9959" fmla="*/ 1080423 h 2774678"/>
              <a:gd name="connsiteX9960" fmla="*/ 1254005 w 4297871"/>
              <a:gd name="connsiteY9960" fmla="*/ 1069299 h 2774678"/>
              <a:gd name="connsiteX9961" fmla="*/ 1263297 w 4297871"/>
              <a:gd name="connsiteY9961" fmla="*/ 1090526 h 2774678"/>
              <a:gd name="connsiteX9962" fmla="*/ 1278856 w 4297871"/>
              <a:gd name="connsiteY9962" fmla="*/ 1119894 h 2774678"/>
              <a:gd name="connsiteX9963" fmla="*/ 1292070 w 4297871"/>
              <a:gd name="connsiteY9963" fmla="*/ 1146578 h 2774678"/>
              <a:gd name="connsiteX9964" fmla="*/ 1287252 w 4297871"/>
              <a:gd name="connsiteY9964" fmla="*/ 1160217 h 2774678"/>
              <a:gd name="connsiteX9965" fmla="*/ 1303152 w 4297871"/>
              <a:gd name="connsiteY9965" fmla="*/ 1172281 h 2774678"/>
              <a:gd name="connsiteX9966" fmla="*/ 1313894 w 4297871"/>
              <a:gd name="connsiteY9966" fmla="*/ 1184301 h 2774678"/>
              <a:gd name="connsiteX9967" fmla="*/ 1332948 w 4297871"/>
              <a:gd name="connsiteY9967" fmla="*/ 1189671 h 2774678"/>
              <a:gd name="connsiteX9968" fmla="*/ 1340619 w 4297871"/>
              <a:gd name="connsiteY9968" fmla="*/ 1196278 h 2774678"/>
              <a:gd name="connsiteX9969" fmla="*/ 1345350 w 4297871"/>
              <a:gd name="connsiteY9969" fmla="*/ 1213542 h 2774678"/>
              <a:gd name="connsiteX9970" fmla="*/ 1354644 w 4297871"/>
              <a:gd name="connsiteY9970" fmla="*/ 1216227 h 2774678"/>
              <a:gd name="connsiteX9971" fmla="*/ 1359459 w 4297871"/>
              <a:gd name="connsiteY9971" fmla="*/ 1223771 h 2774678"/>
              <a:gd name="connsiteX9972" fmla="*/ 1360313 w 4297871"/>
              <a:gd name="connsiteY9972" fmla="*/ 1245894 h 2774678"/>
              <a:gd name="connsiteX9973" fmla="*/ 1351617 w 4297871"/>
              <a:gd name="connsiteY9973" fmla="*/ 1253183 h 2774678"/>
              <a:gd name="connsiteX9974" fmla="*/ 1343049 w 4297871"/>
              <a:gd name="connsiteY9974" fmla="*/ 1259917 h 2774678"/>
              <a:gd name="connsiteX9975" fmla="*/ 1323356 w 4297871"/>
              <a:gd name="connsiteY9975" fmla="*/ 1266695 h 2774678"/>
              <a:gd name="connsiteX9976" fmla="*/ 1308309 w 4297871"/>
              <a:gd name="connsiteY9976" fmla="*/ 1282125 h 2774678"/>
              <a:gd name="connsiteX9977" fmla="*/ 1288106 w 4297871"/>
              <a:gd name="connsiteY9977" fmla="*/ 1285151 h 2774678"/>
              <a:gd name="connsiteX9978" fmla="*/ 1262531 w 4297871"/>
              <a:gd name="connsiteY9978" fmla="*/ 1281230 h 2774678"/>
              <a:gd name="connsiteX9979" fmla="*/ 1244584 w 4297871"/>
              <a:gd name="connsiteY9979" fmla="*/ 1281102 h 2774678"/>
              <a:gd name="connsiteX9980" fmla="*/ 1232223 w 4297871"/>
              <a:gd name="connsiteY9980" fmla="*/ 1282380 h 2774678"/>
              <a:gd name="connsiteX9981" fmla="*/ 1222206 w 4297871"/>
              <a:gd name="connsiteY9981" fmla="*/ 1295637 h 2774678"/>
              <a:gd name="connsiteX9982" fmla="*/ 1206947 w 4297871"/>
              <a:gd name="connsiteY9982" fmla="*/ 1303736 h 2774678"/>
              <a:gd name="connsiteX9983" fmla="*/ 1189726 w 4297871"/>
              <a:gd name="connsiteY9983" fmla="*/ 1327478 h 2774678"/>
              <a:gd name="connsiteX9984" fmla="*/ 1175958 w 4297871"/>
              <a:gd name="connsiteY9984" fmla="*/ 1343676 h 2774678"/>
              <a:gd name="connsiteX9985" fmla="*/ 1186103 w 4297871"/>
              <a:gd name="connsiteY9985" fmla="*/ 1340820 h 2774678"/>
              <a:gd name="connsiteX9986" fmla="*/ 1205285 w 4297871"/>
              <a:gd name="connsiteY9986" fmla="*/ 1317589 h 2774678"/>
              <a:gd name="connsiteX9987" fmla="*/ 1230348 w 4297871"/>
              <a:gd name="connsiteY9987" fmla="*/ 1302543 h 2774678"/>
              <a:gd name="connsiteX9988" fmla="*/ 1248250 w 4297871"/>
              <a:gd name="connsiteY9988" fmla="*/ 1300710 h 2774678"/>
              <a:gd name="connsiteX9989" fmla="*/ 1258863 w 4297871"/>
              <a:gd name="connsiteY9989" fmla="*/ 1309575 h 2774678"/>
              <a:gd name="connsiteX9990" fmla="*/ 1247568 w 4297871"/>
              <a:gd name="connsiteY9990" fmla="*/ 1321638 h 2774678"/>
              <a:gd name="connsiteX9991" fmla="*/ 1251363 w 4297871"/>
              <a:gd name="connsiteY9991" fmla="*/ 1340649 h 2774678"/>
              <a:gd name="connsiteX9992" fmla="*/ 1255284 w 4297871"/>
              <a:gd name="connsiteY9992" fmla="*/ 1353735 h 2774678"/>
              <a:gd name="connsiteX9993" fmla="*/ 1270799 w 4297871"/>
              <a:gd name="connsiteY9993" fmla="*/ 1362302 h 2774678"/>
              <a:gd name="connsiteX9994" fmla="*/ 1290535 w 4297871"/>
              <a:gd name="connsiteY9994" fmla="*/ 1359830 h 2774678"/>
              <a:gd name="connsiteX9995" fmla="*/ 1302512 w 4297871"/>
              <a:gd name="connsiteY9995" fmla="*/ 1340394 h 2774678"/>
              <a:gd name="connsiteX9996" fmla="*/ 1303279 w 4297871"/>
              <a:gd name="connsiteY9996" fmla="*/ 1352925 h 2774678"/>
              <a:gd name="connsiteX9997" fmla="*/ 1310995 w 4297871"/>
              <a:gd name="connsiteY9997" fmla="*/ 1359148 h 2774678"/>
              <a:gd name="connsiteX9998" fmla="*/ 1296204 w 4297871"/>
              <a:gd name="connsiteY9998" fmla="*/ 1370316 h 2774678"/>
              <a:gd name="connsiteX9999" fmla="*/ 1269733 w 4297871"/>
              <a:gd name="connsiteY9999" fmla="*/ 1380333 h 2774678"/>
              <a:gd name="connsiteX10000" fmla="*/ 1257883 w 4297871"/>
              <a:gd name="connsiteY10000" fmla="*/ 1387068 h 2774678"/>
              <a:gd name="connsiteX10001" fmla="*/ 1244542 w 4297871"/>
              <a:gd name="connsiteY10001" fmla="*/ 1398960 h 2774678"/>
              <a:gd name="connsiteX10002" fmla="*/ 1235463 w 4297871"/>
              <a:gd name="connsiteY10002" fmla="*/ 1397766 h 2774678"/>
              <a:gd name="connsiteX10003" fmla="*/ 1234994 w 4297871"/>
              <a:gd name="connsiteY10003" fmla="*/ 1383743 h 2774678"/>
              <a:gd name="connsiteX10004" fmla="*/ 1255752 w 4297871"/>
              <a:gd name="connsiteY10004" fmla="*/ 1369847 h 2774678"/>
              <a:gd name="connsiteX10005" fmla="*/ 1236614 w 4297871"/>
              <a:gd name="connsiteY10005" fmla="*/ 1370401 h 2774678"/>
              <a:gd name="connsiteX10006" fmla="*/ 1223316 w 4297871"/>
              <a:gd name="connsiteY10006" fmla="*/ 1372447 h 2774678"/>
              <a:gd name="connsiteX10007" fmla="*/ 1215535 w 4297871"/>
              <a:gd name="connsiteY10007" fmla="*/ 1362882 h 2774678"/>
              <a:gd name="connsiteX10008" fmla="*/ 1215579 w 4297871"/>
              <a:gd name="connsiteY10008" fmla="*/ 1339395 h 2774678"/>
              <a:gd name="connsiteX10009" fmla="*/ 1215513 w 4297871"/>
              <a:gd name="connsiteY10009" fmla="*/ 1339333 h 2774678"/>
              <a:gd name="connsiteX10010" fmla="*/ 1215513 w 4297871"/>
              <a:gd name="connsiteY10010" fmla="*/ 1339327 h 2774678"/>
              <a:gd name="connsiteX10011" fmla="*/ 1210229 w 4297871"/>
              <a:gd name="connsiteY10011" fmla="*/ 1334255 h 2774678"/>
              <a:gd name="connsiteX10012" fmla="*/ 1202220 w 4297871"/>
              <a:gd name="connsiteY10012" fmla="*/ 1337237 h 2774678"/>
              <a:gd name="connsiteX10013" fmla="*/ 1198315 w 4297871"/>
              <a:gd name="connsiteY10013" fmla="*/ 1332703 h 2774678"/>
              <a:gd name="connsiteX10014" fmla="*/ 1198312 w 4297871"/>
              <a:gd name="connsiteY10014" fmla="*/ 1332707 h 2774678"/>
              <a:gd name="connsiteX10015" fmla="*/ 1198251 w 4297871"/>
              <a:gd name="connsiteY10015" fmla="*/ 1332636 h 2774678"/>
              <a:gd name="connsiteX10016" fmla="*/ 1189129 w 4297871"/>
              <a:gd name="connsiteY10016" fmla="*/ 1345849 h 2774678"/>
              <a:gd name="connsiteX10017" fmla="*/ 1185464 w 4297871"/>
              <a:gd name="connsiteY10017" fmla="*/ 1359276 h 2774678"/>
              <a:gd name="connsiteX10018" fmla="*/ 1181243 w 4297871"/>
              <a:gd name="connsiteY10018" fmla="*/ 1367034 h 2774678"/>
              <a:gd name="connsiteX10019" fmla="*/ 1176172 w 4297871"/>
              <a:gd name="connsiteY10019" fmla="*/ 1369677 h 2774678"/>
              <a:gd name="connsiteX10020" fmla="*/ 1172334 w 4297871"/>
              <a:gd name="connsiteY10020" fmla="*/ 1370529 h 2774678"/>
              <a:gd name="connsiteX10021" fmla="*/ 1171142 w 4297871"/>
              <a:gd name="connsiteY10021" fmla="*/ 1374706 h 2774678"/>
              <a:gd name="connsiteX10022" fmla="*/ 1149107 w 4297871"/>
              <a:gd name="connsiteY10022" fmla="*/ 1374706 h 2774678"/>
              <a:gd name="connsiteX10023" fmla="*/ 1130950 w 4297871"/>
              <a:gd name="connsiteY10023" fmla="*/ 1374834 h 2774678"/>
              <a:gd name="connsiteX10024" fmla="*/ 1125536 w 4297871"/>
              <a:gd name="connsiteY10024" fmla="*/ 1377946 h 2774678"/>
              <a:gd name="connsiteX10025" fmla="*/ 1113302 w 4297871"/>
              <a:gd name="connsiteY10025" fmla="*/ 1389582 h 2774678"/>
              <a:gd name="connsiteX10026" fmla="*/ 1113175 w 4297871"/>
              <a:gd name="connsiteY10026" fmla="*/ 1389327 h 2774678"/>
              <a:gd name="connsiteX10027" fmla="*/ 1110616 w 4297871"/>
              <a:gd name="connsiteY10027" fmla="*/ 1388091 h 2774678"/>
              <a:gd name="connsiteX10028" fmla="*/ 1106823 w 4297871"/>
              <a:gd name="connsiteY10028" fmla="*/ 1390392 h 2774678"/>
              <a:gd name="connsiteX10029" fmla="*/ 1103499 w 4297871"/>
              <a:gd name="connsiteY10029" fmla="*/ 1394015 h 2774678"/>
              <a:gd name="connsiteX10030" fmla="*/ 1098213 w 4297871"/>
              <a:gd name="connsiteY10030" fmla="*/ 1390904 h 2774678"/>
              <a:gd name="connsiteX10031" fmla="*/ 1088110 w 4297871"/>
              <a:gd name="connsiteY10031" fmla="*/ 1393163 h 2774678"/>
              <a:gd name="connsiteX10032" fmla="*/ 1079671 w 4297871"/>
              <a:gd name="connsiteY10032" fmla="*/ 1395593 h 2774678"/>
              <a:gd name="connsiteX10033" fmla="*/ 1076047 w 4297871"/>
              <a:gd name="connsiteY10033" fmla="*/ 1397553 h 2774678"/>
              <a:gd name="connsiteX10034" fmla="*/ 1072467 w 4297871"/>
              <a:gd name="connsiteY10034" fmla="*/ 1403180 h 2774678"/>
              <a:gd name="connsiteX10035" fmla="*/ 1077241 w 4297871"/>
              <a:gd name="connsiteY10035" fmla="*/ 1404714 h 2774678"/>
              <a:gd name="connsiteX10036" fmla="*/ 1080907 w 4297871"/>
              <a:gd name="connsiteY10036" fmla="*/ 1403862 h 2774678"/>
              <a:gd name="connsiteX10037" fmla="*/ 1081460 w 4297871"/>
              <a:gd name="connsiteY10037" fmla="*/ 1403691 h 2774678"/>
              <a:gd name="connsiteX10038" fmla="*/ 1082526 w 4297871"/>
              <a:gd name="connsiteY10038" fmla="*/ 1408593 h 2774678"/>
              <a:gd name="connsiteX10039" fmla="*/ 1072127 w 4297871"/>
              <a:gd name="connsiteY10039" fmla="*/ 1410597 h 2774678"/>
              <a:gd name="connsiteX10040" fmla="*/ 1066287 w 4297871"/>
              <a:gd name="connsiteY10040" fmla="*/ 1412643 h 2774678"/>
              <a:gd name="connsiteX10041" fmla="*/ 1063090 w 4297871"/>
              <a:gd name="connsiteY10041" fmla="*/ 1415157 h 2774678"/>
              <a:gd name="connsiteX10042" fmla="*/ 1056525 w 4297871"/>
              <a:gd name="connsiteY10042" fmla="*/ 1413537 h 2774678"/>
              <a:gd name="connsiteX10043" fmla="*/ 1052987 w 4297871"/>
              <a:gd name="connsiteY10043" fmla="*/ 1414262 h 2774678"/>
              <a:gd name="connsiteX10044" fmla="*/ 1047787 w 4297871"/>
              <a:gd name="connsiteY10044" fmla="*/ 1418781 h 2774678"/>
              <a:gd name="connsiteX10045" fmla="*/ 1038922 w 4297871"/>
              <a:gd name="connsiteY10045" fmla="*/ 1423896 h 2774678"/>
              <a:gd name="connsiteX10046" fmla="*/ 1032384 w 4297871"/>
              <a:gd name="connsiteY10046" fmla="*/ 1422876 h 2774678"/>
              <a:gd name="connsiteX10047" fmla="*/ 1034977 w 4297871"/>
              <a:gd name="connsiteY10047" fmla="*/ 1417356 h 2774678"/>
              <a:gd name="connsiteX10048" fmla="*/ 1040603 w 4297871"/>
              <a:gd name="connsiteY10048" fmla="*/ 1408447 h 2774678"/>
              <a:gd name="connsiteX10049" fmla="*/ 1040598 w 4297871"/>
              <a:gd name="connsiteY10049" fmla="*/ 1408383 h 2774678"/>
              <a:gd name="connsiteX10050" fmla="*/ 1040627 w 4297871"/>
              <a:gd name="connsiteY10050" fmla="*/ 1408338 h 2774678"/>
              <a:gd name="connsiteX10051" fmla="*/ 1048384 w 4297871"/>
              <a:gd name="connsiteY10051" fmla="*/ 1402924 h 2774678"/>
              <a:gd name="connsiteX10052" fmla="*/ 1049365 w 4297871"/>
              <a:gd name="connsiteY10052" fmla="*/ 1398363 h 2774678"/>
              <a:gd name="connsiteX10053" fmla="*/ 1048725 w 4297871"/>
              <a:gd name="connsiteY10053" fmla="*/ 1390520 h 2774678"/>
              <a:gd name="connsiteX10054" fmla="*/ 1054437 w 4297871"/>
              <a:gd name="connsiteY10054" fmla="*/ 1381270 h 2774678"/>
              <a:gd name="connsiteX10055" fmla="*/ 1052945 w 4297871"/>
              <a:gd name="connsiteY10055" fmla="*/ 1370657 h 2774678"/>
              <a:gd name="connsiteX10056" fmla="*/ 1058955 w 4297871"/>
              <a:gd name="connsiteY10056" fmla="*/ 1381057 h 2774678"/>
              <a:gd name="connsiteX10057" fmla="*/ 1068674 w 4297871"/>
              <a:gd name="connsiteY10057" fmla="*/ 1383359 h 2774678"/>
              <a:gd name="connsiteX10058" fmla="*/ 1072509 w 4297871"/>
              <a:gd name="connsiteY10058" fmla="*/ 1377818 h 2774678"/>
              <a:gd name="connsiteX10059" fmla="*/ 1064753 w 4297871"/>
              <a:gd name="connsiteY10059" fmla="*/ 1364859 h 2774678"/>
              <a:gd name="connsiteX10060" fmla="*/ 1060873 w 4297871"/>
              <a:gd name="connsiteY10060" fmla="*/ 1359489 h 2774678"/>
              <a:gd name="connsiteX10061" fmla="*/ 1050174 w 4297871"/>
              <a:gd name="connsiteY10061" fmla="*/ 1356165 h 2774678"/>
              <a:gd name="connsiteX10062" fmla="*/ 1040499 w 4297871"/>
              <a:gd name="connsiteY10062" fmla="*/ 1354416 h 2774678"/>
              <a:gd name="connsiteX10063" fmla="*/ 1031420 w 4297871"/>
              <a:gd name="connsiteY10063" fmla="*/ 1354246 h 2774678"/>
              <a:gd name="connsiteX10064" fmla="*/ 1022469 w 4297871"/>
              <a:gd name="connsiteY10064" fmla="*/ 1352115 h 2774678"/>
              <a:gd name="connsiteX10065" fmla="*/ 1020125 w 4297871"/>
              <a:gd name="connsiteY10065" fmla="*/ 1348279 h 2774678"/>
              <a:gd name="connsiteX10066" fmla="*/ 1017865 w 4297871"/>
              <a:gd name="connsiteY10066" fmla="*/ 1350837 h 2774678"/>
              <a:gd name="connsiteX10067" fmla="*/ 1014669 w 4297871"/>
              <a:gd name="connsiteY10067" fmla="*/ 1350282 h 2774678"/>
              <a:gd name="connsiteX10068" fmla="*/ 1017184 w 4297871"/>
              <a:gd name="connsiteY10068" fmla="*/ 1344442 h 2774678"/>
              <a:gd name="connsiteX10069" fmla="*/ 1012154 w 4297871"/>
              <a:gd name="connsiteY10069" fmla="*/ 1342269 h 2774678"/>
              <a:gd name="connsiteX10070" fmla="*/ 1014199 w 4297871"/>
              <a:gd name="connsiteY10070" fmla="*/ 1335619 h 2774678"/>
              <a:gd name="connsiteX10071" fmla="*/ 1009467 w 4297871"/>
              <a:gd name="connsiteY10071" fmla="*/ 1330461 h 2774678"/>
              <a:gd name="connsiteX10072" fmla="*/ 1011557 w 4297871"/>
              <a:gd name="connsiteY10072" fmla="*/ 1325432 h 2774678"/>
              <a:gd name="connsiteX10073" fmla="*/ 998128 w 4297871"/>
              <a:gd name="connsiteY10073" fmla="*/ 1322747 h 2774678"/>
              <a:gd name="connsiteX10074" fmla="*/ 994122 w 4297871"/>
              <a:gd name="connsiteY10074" fmla="*/ 1312602 h 2774678"/>
              <a:gd name="connsiteX10075" fmla="*/ 991265 w 4297871"/>
              <a:gd name="connsiteY10075" fmla="*/ 1310172 h 2774678"/>
              <a:gd name="connsiteX10076" fmla="*/ 983038 w 4297871"/>
              <a:gd name="connsiteY10076" fmla="*/ 1309746 h 2774678"/>
              <a:gd name="connsiteX10077" fmla="*/ 971913 w 4297871"/>
              <a:gd name="connsiteY10077" fmla="*/ 1306080 h 2774678"/>
              <a:gd name="connsiteX10078" fmla="*/ 969228 w 4297871"/>
              <a:gd name="connsiteY10078" fmla="*/ 1308424 h 2774678"/>
              <a:gd name="connsiteX10079" fmla="*/ 966587 w 4297871"/>
              <a:gd name="connsiteY10079" fmla="*/ 1312815 h 2774678"/>
              <a:gd name="connsiteX10080" fmla="*/ 959809 w 4297871"/>
              <a:gd name="connsiteY10080" fmla="*/ 1315628 h 2774678"/>
              <a:gd name="connsiteX10081" fmla="*/ 954950 w 4297871"/>
              <a:gd name="connsiteY10081" fmla="*/ 1322703 h 2774678"/>
              <a:gd name="connsiteX10082" fmla="*/ 940245 w 4297871"/>
              <a:gd name="connsiteY10082" fmla="*/ 1318058 h 2774678"/>
              <a:gd name="connsiteX10083" fmla="*/ 930569 w 4297871"/>
              <a:gd name="connsiteY10083" fmla="*/ 1320402 h 2774678"/>
              <a:gd name="connsiteX10084" fmla="*/ 918976 w 4297871"/>
              <a:gd name="connsiteY10084" fmla="*/ 1314861 h 2774678"/>
              <a:gd name="connsiteX10085" fmla="*/ 906783 w 4297871"/>
              <a:gd name="connsiteY10085" fmla="*/ 1312005 h 2774678"/>
              <a:gd name="connsiteX10086" fmla="*/ 898430 w 4297871"/>
              <a:gd name="connsiteY10086" fmla="*/ 1310897 h 2774678"/>
              <a:gd name="connsiteX10087" fmla="*/ 894720 w 4297871"/>
              <a:gd name="connsiteY10087" fmla="*/ 1307828 h 2774678"/>
              <a:gd name="connsiteX10088" fmla="*/ 892590 w 4297871"/>
              <a:gd name="connsiteY10088" fmla="*/ 1297811 h 2774678"/>
              <a:gd name="connsiteX10089" fmla="*/ 891505 w 4297871"/>
              <a:gd name="connsiteY10089" fmla="*/ 1297858 h 2774678"/>
              <a:gd name="connsiteX10090" fmla="*/ 888517 w 4297871"/>
              <a:gd name="connsiteY10090" fmla="*/ 1297921 h 2774678"/>
              <a:gd name="connsiteX10091" fmla="*/ 888475 w 4297871"/>
              <a:gd name="connsiteY10091" fmla="*/ 1304911 h 2774678"/>
              <a:gd name="connsiteX10092" fmla="*/ 863752 w 4297871"/>
              <a:gd name="connsiteY10092" fmla="*/ 1304911 h 2774678"/>
              <a:gd name="connsiteX10093" fmla="*/ 822875 w 4297871"/>
              <a:gd name="connsiteY10093" fmla="*/ 1304911 h 2774678"/>
              <a:gd name="connsiteX10094" fmla="*/ 782253 w 4297871"/>
              <a:gd name="connsiteY10094" fmla="*/ 1304911 h 2774678"/>
              <a:gd name="connsiteX10095" fmla="*/ 746363 w 4297871"/>
              <a:gd name="connsiteY10095" fmla="*/ 1304911 h 2774678"/>
              <a:gd name="connsiteX10096" fmla="*/ 710516 w 4297871"/>
              <a:gd name="connsiteY10096" fmla="*/ 1304911 h 2774678"/>
              <a:gd name="connsiteX10097" fmla="*/ 675264 w 4297871"/>
              <a:gd name="connsiteY10097" fmla="*/ 1304911 h 2774678"/>
              <a:gd name="connsiteX10098" fmla="*/ 638820 w 4297871"/>
              <a:gd name="connsiteY10098" fmla="*/ 1304911 h 2774678"/>
              <a:gd name="connsiteX10099" fmla="*/ 627056 w 4297871"/>
              <a:gd name="connsiteY10099" fmla="*/ 1304911 h 2774678"/>
              <a:gd name="connsiteX10100" fmla="*/ 591592 w 4297871"/>
              <a:gd name="connsiteY10100" fmla="*/ 1304911 h 2774678"/>
              <a:gd name="connsiteX10101" fmla="*/ 557663 w 4297871"/>
              <a:gd name="connsiteY10101" fmla="*/ 1304911 h 2774678"/>
              <a:gd name="connsiteX10102" fmla="*/ 557678 w 4297871"/>
              <a:gd name="connsiteY10102" fmla="*/ 1304968 h 2774678"/>
              <a:gd name="connsiteX10103" fmla="*/ 556194 w 4297871"/>
              <a:gd name="connsiteY10103" fmla="*/ 1304929 h 2774678"/>
              <a:gd name="connsiteX10104" fmla="*/ 533049 w 4297871"/>
              <a:gd name="connsiteY10104" fmla="*/ 1286899 h 2774678"/>
              <a:gd name="connsiteX10105" fmla="*/ 524523 w 4297871"/>
              <a:gd name="connsiteY10105" fmla="*/ 1278843 h 2774678"/>
              <a:gd name="connsiteX10106" fmla="*/ 502869 w 4297871"/>
              <a:gd name="connsiteY10106" fmla="*/ 1271043 h 2774678"/>
              <a:gd name="connsiteX10107" fmla="*/ 496218 w 4297871"/>
              <a:gd name="connsiteY10107" fmla="*/ 1254163 h 2774678"/>
              <a:gd name="connsiteX10108" fmla="*/ 497924 w 4297871"/>
              <a:gd name="connsiteY10108" fmla="*/ 1242270 h 2774678"/>
              <a:gd name="connsiteX10109" fmla="*/ 482624 w 4297871"/>
              <a:gd name="connsiteY10109" fmla="*/ 1233916 h 2774678"/>
              <a:gd name="connsiteX10110" fmla="*/ 480535 w 4297871"/>
              <a:gd name="connsiteY10110" fmla="*/ 1217889 h 2774678"/>
              <a:gd name="connsiteX10111" fmla="*/ 466085 w 4297871"/>
              <a:gd name="connsiteY10111" fmla="*/ 1203183 h 2774678"/>
              <a:gd name="connsiteX10112" fmla="*/ 465829 w 4297871"/>
              <a:gd name="connsiteY10112" fmla="*/ 1192613 h 2774678"/>
              <a:gd name="connsiteX10113" fmla="*/ 472478 w 4297871"/>
              <a:gd name="connsiteY10113" fmla="*/ 1182553 h 2774678"/>
              <a:gd name="connsiteX10114" fmla="*/ 472137 w 4297871"/>
              <a:gd name="connsiteY10114" fmla="*/ 1169254 h 2774678"/>
              <a:gd name="connsiteX10115" fmla="*/ 472075 w 4297871"/>
              <a:gd name="connsiteY10115" fmla="*/ 1169211 h 2774678"/>
              <a:gd name="connsiteX10116" fmla="*/ 472071 w 4297871"/>
              <a:gd name="connsiteY10116" fmla="*/ 1169108 h 2774678"/>
              <a:gd name="connsiteX10117" fmla="*/ 451739 w 4297871"/>
              <a:gd name="connsiteY10117" fmla="*/ 1155468 h 2774678"/>
              <a:gd name="connsiteX10118" fmla="*/ 439506 w 4297871"/>
              <a:gd name="connsiteY10118" fmla="*/ 1130405 h 2774678"/>
              <a:gd name="connsiteX10119" fmla="*/ 432047 w 4297871"/>
              <a:gd name="connsiteY10119" fmla="*/ 1114250 h 2774678"/>
              <a:gd name="connsiteX10120" fmla="*/ 421092 w 4297871"/>
              <a:gd name="connsiteY10120" fmla="*/ 1103935 h 2774678"/>
              <a:gd name="connsiteX10121" fmla="*/ 413037 w 4297871"/>
              <a:gd name="connsiteY10121" fmla="*/ 1094430 h 2774678"/>
              <a:gd name="connsiteX10122" fmla="*/ 406685 w 4297871"/>
              <a:gd name="connsiteY10122" fmla="*/ 1082281 h 2774678"/>
              <a:gd name="connsiteX10123" fmla="*/ 394664 w 4297871"/>
              <a:gd name="connsiteY10123" fmla="*/ 1089911 h 2774678"/>
              <a:gd name="connsiteX10124" fmla="*/ 383027 w 4297871"/>
              <a:gd name="connsiteY10124" fmla="*/ 1102911 h 2774678"/>
              <a:gd name="connsiteX10125" fmla="*/ 372414 w 4297871"/>
              <a:gd name="connsiteY10125" fmla="*/ 1087568 h 2774678"/>
              <a:gd name="connsiteX10126" fmla="*/ 364060 w 4297871"/>
              <a:gd name="connsiteY10126" fmla="*/ 1077166 h 2774678"/>
              <a:gd name="connsiteX10127" fmla="*/ 352423 w 4297871"/>
              <a:gd name="connsiteY10127" fmla="*/ 1070517 h 2774678"/>
              <a:gd name="connsiteX10128" fmla="*/ 340722 w 4297871"/>
              <a:gd name="connsiteY10128" fmla="*/ 1069797 h 2774678"/>
              <a:gd name="connsiteX10129" fmla="*/ 340765 w 4297871"/>
              <a:gd name="connsiteY10129" fmla="*/ 918918 h 2774678"/>
              <a:gd name="connsiteX10130" fmla="*/ 340850 w 4297871"/>
              <a:gd name="connsiteY10130" fmla="*/ 801060 h 2774678"/>
              <a:gd name="connsiteX10131" fmla="*/ 363143 w 4297871"/>
              <a:gd name="connsiteY10131" fmla="*/ 809329 h 2774678"/>
              <a:gd name="connsiteX10132" fmla="*/ 381940 w 4297871"/>
              <a:gd name="connsiteY10132" fmla="*/ 825527 h 2774678"/>
              <a:gd name="connsiteX10133" fmla="*/ 394391 w 4297871"/>
              <a:gd name="connsiteY10133" fmla="*/ 828596 h 2774678"/>
              <a:gd name="connsiteX10134" fmla="*/ 404876 w 4297871"/>
              <a:gd name="connsiteY10134" fmla="*/ 814614 h 2774678"/>
              <a:gd name="connsiteX10135" fmla="*/ 419368 w 4297871"/>
              <a:gd name="connsiteY10135" fmla="*/ 804001 h 2774678"/>
              <a:gd name="connsiteX10136" fmla="*/ 437141 w 4297871"/>
              <a:gd name="connsiteY10136" fmla="*/ 808178 h 2774678"/>
              <a:gd name="connsiteX10137" fmla="*/ 455045 w 4297871"/>
              <a:gd name="connsiteY10137" fmla="*/ 793047 h 2774678"/>
              <a:gd name="connsiteX10138" fmla="*/ 474611 w 4297871"/>
              <a:gd name="connsiteY10138" fmla="*/ 784308 h 2774678"/>
              <a:gd name="connsiteX10139" fmla="*/ 482837 w 4297871"/>
              <a:gd name="connsiteY10139" fmla="*/ 798759 h 2774678"/>
              <a:gd name="connsiteX10140" fmla="*/ 491744 w 4297871"/>
              <a:gd name="connsiteY10140" fmla="*/ 790659 h 2774678"/>
              <a:gd name="connsiteX10141" fmla="*/ 494428 w 4297871"/>
              <a:gd name="connsiteY10141" fmla="*/ 774036 h 2774678"/>
              <a:gd name="connsiteX10142" fmla="*/ 502699 w 4297871"/>
              <a:gd name="connsiteY10142" fmla="*/ 777829 h 2774678"/>
              <a:gd name="connsiteX10143" fmla="*/ 522903 w 4297871"/>
              <a:gd name="connsiteY10143" fmla="*/ 809031 h 2774678"/>
              <a:gd name="connsiteX10144" fmla="*/ 538803 w 4297871"/>
              <a:gd name="connsiteY10144" fmla="*/ 785544 h 2774678"/>
              <a:gd name="connsiteX10145" fmla="*/ 540424 w 4297871"/>
              <a:gd name="connsiteY10145" fmla="*/ 811759 h 2774678"/>
              <a:gd name="connsiteX10146" fmla="*/ 555086 w 4297871"/>
              <a:gd name="connsiteY10146" fmla="*/ 806175 h 2774678"/>
              <a:gd name="connsiteX10147" fmla="*/ 559604 w 4297871"/>
              <a:gd name="connsiteY10147" fmla="*/ 796116 h 2774678"/>
              <a:gd name="connsiteX10148" fmla="*/ 574096 w 4297871"/>
              <a:gd name="connsiteY10148" fmla="*/ 798120 h 2774678"/>
              <a:gd name="connsiteX10149" fmla="*/ 592383 w 4297871"/>
              <a:gd name="connsiteY10149" fmla="*/ 812484 h 2774678"/>
              <a:gd name="connsiteX10150" fmla="*/ 620345 w 4297871"/>
              <a:gd name="connsiteY10150" fmla="*/ 824802 h 2774678"/>
              <a:gd name="connsiteX10151" fmla="*/ 636797 w 4297871"/>
              <a:gd name="connsiteY10151" fmla="*/ 830428 h 2774678"/>
              <a:gd name="connsiteX10152" fmla="*/ 648519 w 4297871"/>
              <a:gd name="connsiteY10152" fmla="*/ 828297 h 2774678"/>
              <a:gd name="connsiteX10153" fmla="*/ 664631 w 4297871"/>
              <a:gd name="connsiteY10153" fmla="*/ 844921 h 2774678"/>
              <a:gd name="connsiteX10154" fmla="*/ 647795 w 4297871"/>
              <a:gd name="connsiteY10154" fmla="*/ 860862 h 2774678"/>
              <a:gd name="connsiteX10155" fmla="*/ 669405 w 4297871"/>
              <a:gd name="connsiteY10155" fmla="*/ 867640 h 2774678"/>
              <a:gd name="connsiteX10156" fmla="*/ 701672 w 4297871"/>
              <a:gd name="connsiteY10156" fmla="*/ 863932 h 2774678"/>
              <a:gd name="connsiteX10157" fmla="*/ 711861 w 4297871"/>
              <a:gd name="connsiteY10157" fmla="*/ 858391 h 2774678"/>
              <a:gd name="connsiteX10158" fmla="*/ 724606 w 4297871"/>
              <a:gd name="connsiteY10158" fmla="*/ 877230 h 2774678"/>
              <a:gd name="connsiteX10159" fmla="*/ 737606 w 4297871"/>
              <a:gd name="connsiteY10159" fmla="*/ 861332 h 2774678"/>
              <a:gd name="connsiteX10160" fmla="*/ 725416 w 4297871"/>
              <a:gd name="connsiteY10160" fmla="*/ 847734 h 2774678"/>
              <a:gd name="connsiteX10161" fmla="*/ 733130 w 4297871"/>
              <a:gd name="connsiteY10161" fmla="*/ 836610 h 2774678"/>
              <a:gd name="connsiteX10162" fmla="*/ 747666 w 4297871"/>
              <a:gd name="connsiteY10162" fmla="*/ 835117 h 2774678"/>
              <a:gd name="connsiteX10163" fmla="*/ 757214 w 4297871"/>
              <a:gd name="connsiteY10163" fmla="*/ 831835 h 2774678"/>
              <a:gd name="connsiteX10164" fmla="*/ 766847 w 4297871"/>
              <a:gd name="connsiteY10164" fmla="*/ 839678 h 2774678"/>
              <a:gd name="connsiteX10165" fmla="*/ 778868 w 4297871"/>
              <a:gd name="connsiteY10165" fmla="*/ 857196 h 2774678"/>
              <a:gd name="connsiteX10166" fmla="*/ 792209 w 4297871"/>
              <a:gd name="connsiteY10166" fmla="*/ 854639 h 2774678"/>
              <a:gd name="connsiteX10167" fmla="*/ 813308 w 4297871"/>
              <a:gd name="connsiteY10167" fmla="*/ 868919 h 2774678"/>
              <a:gd name="connsiteX10168" fmla="*/ 831850 w 4297871"/>
              <a:gd name="connsiteY10168" fmla="*/ 863932 h 2774678"/>
              <a:gd name="connsiteX10169" fmla="*/ 849283 w 4297871"/>
              <a:gd name="connsiteY10169" fmla="*/ 864699 h 2774678"/>
              <a:gd name="connsiteX10170" fmla="*/ 847919 w 4297871"/>
              <a:gd name="connsiteY10170" fmla="*/ 844794 h 2774678"/>
              <a:gd name="connsiteX10171" fmla="*/ 858532 w 4297871"/>
              <a:gd name="connsiteY10171" fmla="*/ 839082 h 2774678"/>
              <a:gd name="connsiteX10172" fmla="*/ 877074 w 4297871"/>
              <a:gd name="connsiteY10172" fmla="*/ 850079 h 2774678"/>
              <a:gd name="connsiteX10173" fmla="*/ 876989 w 4297871"/>
              <a:gd name="connsiteY10173" fmla="*/ 879917 h 2774678"/>
              <a:gd name="connsiteX10174" fmla="*/ 884619 w 4297871"/>
              <a:gd name="connsiteY10174" fmla="*/ 854853 h 2774678"/>
              <a:gd name="connsiteX10175" fmla="*/ 894251 w 4297871"/>
              <a:gd name="connsiteY10175" fmla="*/ 855706 h 2774678"/>
              <a:gd name="connsiteX10176" fmla="*/ 899666 w 4297871"/>
              <a:gd name="connsiteY10176" fmla="*/ 822842 h 2774678"/>
              <a:gd name="connsiteX10177" fmla="*/ 886878 w 4297871"/>
              <a:gd name="connsiteY10177" fmla="*/ 801912 h 2774678"/>
              <a:gd name="connsiteX10178" fmla="*/ 872940 w 4297871"/>
              <a:gd name="connsiteY10178" fmla="*/ 787889 h 2774678"/>
              <a:gd name="connsiteX10179" fmla="*/ 873920 w 4297871"/>
              <a:gd name="connsiteY10179" fmla="*/ 748077 h 2774678"/>
              <a:gd name="connsiteX10180" fmla="*/ 649073 w 4297871"/>
              <a:gd name="connsiteY10180" fmla="*/ 664959 h 2774678"/>
              <a:gd name="connsiteX10181" fmla="*/ 661308 w 4297871"/>
              <a:gd name="connsiteY10181" fmla="*/ 672972 h 2774678"/>
              <a:gd name="connsiteX10182" fmla="*/ 655340 w 4297871"/>
              <a:gd name="connsiteY10182" fmla="*/ 691983 h 2774678"/>
              <a:gd name="connsiteX10183" fmla="*/ 681938 w 4297871"/>
              <a:gd name="connsiteY10183" fmla="*/ 679749 h 2774678"/>
              <a:gd name="connsiteX10184" fmla="*/ 698561 w 4297871"/>
              <a:gd name="connsiteY10184" fmla="*/ 700082 h 2774678"/>
              <a:gd name="connsiteX10185" fmla="*/ 712073 w 4297871"/>
              <a:gd name="connsiteY10185" fmla="*/ 679578 h 2774678"/>
              <a:gd name="connsiteX10186" fmla="*/ 722985 w 4297871"/>
              <a:gd name="connsiteY10186" fmla="*/ 692793 h 2774678"/>
              <a:gd name="connsiteX10187" fmla="*/ 732747 w 4297871"/>
              <a:gd name="connsiteY10187" fmla="*/ 731070 h 2774678"/>
              <a:gd name="connsiteX10188" fmla="*/ 738756 w 4297871"/>
              <a:gd name="connsiteY10188" fmla="*/ 715170 h 2774678"/>
              <a:gd name="connsiteX10189" fmla="*/ 730274 w 4297871"/>
              <a:gd name="connsiteY10189" fmla="*/ 674294 h 2774678"/>
              <a:gd name="connsiteX10190" fmla="*/ 740803 w 4297871"/>
              <a:gd name="connsiteY10190" fmla="*/ 668241 h 2774678"/>
              <a:gd name="connsiteX10191" fmla="*/ 752695 w 4297871"/>
              <a:gd name="connsiteY10191" fmla="*/ 674847 h 2774678"/>
              <a:gd name="connsiteX10192" fmla="*/ 766079 w 4297871"/>
              <a:gd name="connsiteY10192" fmla="*/ 691216 h 2774678"/>
              <a:gd name="connsiteX10193" fmla="*/ 773582 w 4297871"/>
              <a:gd name="connsiteY10193" fmla="*/ 729237 h 2774678"/>
              <a:gd name="connsiteX10194" fmla="*/ 777290 w 4297871"/>
              <a:gd name="connsiteY10194" fmla="*/ 755580 h 2774678"/>
              <a:gd name="connsiteX10195" fmla="*/ 797366 w 4297871"/>
              <a:gd name="connsiteY10195" fmla="*/ 773524 h 2774678"/>
              <a:gd name="connsiteX10196" fmla="*/ 818934 w 4297871"/>
              <a:gd name="connsiteY10196" fmla="*/ 790275 h 2774678"/>
              <a:gd name="connsiteX10197" fmla="*/ 817528 w 4297871"/>
              <a:gd name="connsiteY10197" fmla="*/ 805450 h 2774678"/>
              <a:gd name="connsiteX10198" fmla="*/ 797921 w 4297871"/>
              <a:gd name="connsiteY10198" fmla="*/ 808221 h 2774678"/>
              <a:gd name="connsiteX10199" fmla="*/ 805551 w 4297871"/>
              <a:gd name="connsiteY10199" fmla="*/ 821222 h 2774678"/>
              <a:gd name="connsiteX10200" fmla="*/ 801501 w 4297871"/>
              <a:gd name="connsiteY10200" fmla="*/ 833412 h 2774678"/>
              <a:gd name="connsiteX10201" fmla="*/ 779890 w 4297871"/>
              <a:gd name="connsiteY10201" fmla="*/ 828212 h 2774678"/>
              <a:gd name="connsiteX10202" fmla="*/ 759346 w 4297871"/>
              <a:gd name="connsiteY10202" fmla="*/ 819176 h 2774678"/>
              <a:gd name="connsiteX10203" fmla="*/ 745449 w 4297871"/>
              <a:gd name="connsiteY10203" fmla="*/ 821222 h 2774678"/>
              <a:gd name="connsiteX10204" fmla="*/ 723028 w 4297871"/>
              <a:gd name="connsiteY10204" fmla="*/ 832517 h 2774678"/>
              <a:gd name="connsiteX10205" fmla="*/ 692764 w 4297871"/>
              <a:gd name="connsiteY10205" fmla="*/ 837462 h 2774678"/>
              <a:gd name="connsiteX10206" fmla="*/ 671537 w 4297871"/>
              <a:gd name="connsiteY10206" fmla="*/ 840573 h 2774678"/>
              <a:gd name="connsiteX10207" fmla="*/ 665058 w 4297871"/>
              <a:gd name="connsiteY10207" fmla="*/ 825015 h 2774678"/>
              <a:gd name="connsiteX10208" fmla="*/ 648733 w 4297871"/>
              <a:gd name="connsiteY10208" fmla="*/ 815851 h 2774678"/>
              <a:gd name="connsiteX10209" fmla="*/ 638119 w 4297871"/>
              <a:gd name="connsiteY10209" fmla="*/ 819602 h 2774678"/>
              <a:gd name="connsiteX10210" fmla="*/ 623371 w 4297871"/>
              <a:gd name="connsiteY10210" fmla="*/ 792536 h 2774678"/>
              <a:gd name="connsiteX10211" fmla="*/ 631342 w 4297871"/>
              <a:gd name="connsiteY10211" fmla="*/ 788826 h 2774678"/>
              <a:gd name="connsiteX10212" fmla="*/ 649799 w 4297871"/>
              <a:gd name="connsiteY10212" fmla="*/ 782817 h 2774678"/>
              <a:gd name="connsiteX10213" fmla="*/ 666635 w 4297871"/>
              <a:gd name="connsiteY10213" fmla="*/ 784394 h 2774678"/>
              <a:gd name="connsiteX10214" fmla="*/ 682236 w 4297871"/>
              <a:gd name="connsiteY10214" fmla="*/ 778213 h 2774678"/>
              <a:gd name="connsiteX10215" fmla="*/ 659132 w 4297871"/>
              <a:gd name="connsiteY10215" fmla="*/ 769859 h 2774678"/>
              <a:gd name="connsiteX10216" fmla="*/ 633600 w 4297871"/>
              <a:gd name="connsiteY10216" fmla="*/ 772714 h 2774678"/>
              <a:gd name="connsiteX10217" fmla="*/ 616635 w 4297871"/>
              <a:gd name="connsiteY10217" fmla="*/ 771990 h 2774678"/>
              <a:gd name="connsiteX10218" fmla="*/ 610328 w 4297871"/>
              <a:gd name="connsiteY10218" fmla="*/ 758648 h 2774678"/>
              <a:gd name="connsiteX10219" fmla="*/ 638034 w 4297871"/>
              <a:gd name="connsiteY10219" fmla="*/ 743900 h 2774678"/>
              <a:gd name="connsiteX10220" fmla="*/ 619619 w 4297871"/>
              <a:gd name="connsiteY10220" fmla="*/ 744411 h 2774678"/>
              <a:gd name="connsiteX10221" fmla="*/ 598734 w 4297871"/>
              <a:gd name="connsiteY10221" fmla="*/ 734523 h 2774678"/>
              <a:gd name="connsiteX10222" fmla="*/ 608750 w 4297871"/>
              <a:gd name="connsiteY10222" fmla="*/ 705666 h 2774678"/>
              <a:gd name="connsiteX10223" fmla="*/ 617063 w 4297871"/>
              <a:gd name="connsiteY10223" fmla="*/ 689851 h 2774678"/>
              <a:gd name="connsiteX10224" fmla="*/ 767784 w 4297871"/>
              <a:gd name="connsiteY10224" fmla="*/ 651276 h 2774678"/>
              <a:gd name="connsiteX10225" fmla="*/ 776864 w 4297871"/>
              <a:gd name="connsiteY10225" fmla="*/ 660568 h 2774678"/>
              <a:gd name="connsiteX10226" fmla="*/ 766335 w 4297871"/>
              <a:gd name="connsiteY10226" fmla="*/ 687636 h 2774678"/>
              <a:gd name="connsiteX10227" fmla="*/ 747708 w 4297871"/>
              <a:gd name="connsiteY10227" fmla="*/ 658863 h 2774678"/>
              <a:gd name="connsiteX10228" fmla="*/ 751757 w 4297871"/>
              <a:gd name="connsiteY10228" fmla="*/ 652980 h 2774678"/>
              <a:gd name="connsiteX10229" fmla="*/ 1065477 w 4297871"/>
              <a:gd name="connsiteY10229" fmla="*/ 646203 h 2774678"/>
              <a:gd name="connsiteX10230" fmla="*/ 1092841 w 4297871"/>
              <a:gd name="connsiteY10230" fmla="*/ 650807 h 2774678"/>
              <a:gd name="connsiteX10231" fmla="*/ 1113430 w 4297871"/>
              <a:gd name="connsiteY10231" fmla="*/ 673739 h 2774678"/>
              <a:gd name="connsiteX10232" fmla="*/ 1114495 w 4297871"/>
              <a:gd name="connsiteY10232" fmla="*/ 684992 h 2774678"/>
              <a:gd name="connsiteX10233" fmla="*/ 1101794 w 4297871"/>
              <a:gd name="connsiteY10233" fmla="*/ 683799 h 2774678"/>
              <a:gd name="connsiteX10234" fmla="*/ 1088921 w 4297871"/>
              <a:gd name="connsiteY10234" fmla="*/ 682946 h 2774678"/>
              <a:gd name="connsiteX10235" fmla="*/ 1075835 w 4297871"/>
              <a:gd name="connsiteY10235" fmla="*/ 688359 h 2774678"/>
              <a:gd name="connsiteX10236" fmla="*/ 1072381 w 4297871"/>
              <a:gd name="connsiteY10236" fmla="*/ 685929 h 2774678"/>
              <a:gd name="connsiteX10237" fmla="*/ 1059212 w 4297871"/>
              <a:gd name="connsiteY10237" fmla="*/ 664191 h 2774678"/>
              <a:gd name="connsiteX10238" fmla="*/ 1059723 w 4297871"/>
              <a:gd name="connsiteY10238" fmla="*/ 649059 h 2774678"/>
              <a:gd name="connsiteX10239" fmla="*/ 1000004 w 4297871"/>
              <a:gd name="connsiteY10239" fmla="*/ 644370 h 2774678"/>
              <a:gd name="connsiteX10240" fmla="*/ 991223 w 4297871"/>
              <a:gd name="connsiteY10240" fmla="*/ 671523 h 2774678"/>
              <a:gd name="connsiteX10241" fmla="*/ 1000643 w 4297871"/>
              <a:gd name="connsiteY10241" fmla="*/ 696757 h 2774678"/>
              <a:gd name="connsiteX10242" fmla="*/ 1011684 w 4297871"/>
              <a:gd name="connsiteY10242" fmla="*/ 663936 h 2774678"/>
              <a:gd name="connsiteX10243" fmla="*/ 1041991 w 4297871"/>
              <a:gd name="connsiteY10243" fmla="*/ 646629 h 2774678"/>
              <a:gd name="connsiteX10244" fmla="*/ 1062493 w 4297871"/>
              <a:gd name="connsiteY10244" fmla="*/ 689469 h 2774678"/>
              <a:gd name="connsiteX10245" fmla="*/ 1060703 w 4297871"/>
              <a:gd name="connsiteY10245" fmla="*/ 715299 h 2774678"/>
              <a:gd name="connsiteX10246" fmla="*/ 1084402 w 4297871"/>
              <a:gd name="connsiteY10246" fmla="*/ 703960 h 2774678"/>
              <a:gd name="connsiteX10247" fmla="*/ 1095698 w 4297871"/>
              <a:gd name="connsiteY10247" fmla="*/ 688146 h 2774678"/>
              <a:gd name="connsiteX10248" fmla="*/ 1122212 w 4297871"/>
              <a:gd name="connsiteY10248" fmla="*/ 708224 h 2774678"/>
              <a:gd name="connsiteX10249" fmla="*/ 1138665 w 4297871"/>
              <a:gd name="connsiteY10249" fmla="*/ 726636 h 2774678"/>
              <a:gd name="connsiteX10250" fmla="*/ 1140242 w 4297871"/>
              <a:gd name="connsiteY10250" fmla="*/ 743090 h 2774678"/>
              <a:gd name="connsiteX10251" fmla="*/ 1162449 w 4297871"/>
              <a:gd name="connsiteY10251" fmla="*/ 734607 h 2774678"/>
              <a:gd name="connsiteX10252" fmla="*/ 1174893 w 4297871"/>
              <a:gd name="connsiteY10252" fmla="*/ 758265 h 2774678"/>
              <a:gd name="connsiteX10253" fmla="*/ 1203750 w 4297871"/>
              <a:gd name="connsiteY10253" fmla="*/ 772544 h 2774678"/>
              <a:gd name="connsiteX10254" fmla="*/ 1214151 w 4297871"/>
              <a:gd name="connsiteY10254" fmla="*/ 786823 h 2774678"/>
              <a:gd name="connsiteX10255" fmla="*/ 1225446 w 4297871"/>
              <a:gd name="connsiteY10255" fmla="*/ 818962 h 2774678"/>
              <a:gd name="connsiteX10256" fmla="*/ 1203493 w 4297871"/>
              <a:gd name="connsiteY10256" fmla="*/ 834436 h 2774678"/>
              <a:gd name="connsiteX10257" fmla="*/ 1231626 w 4297871"/>
              <a:gd name="connsiteY10257" fmla="*/ 855620 h 2774678"/>
              <a:gd name="connsiteX10258" fmla="*/ 1250595 w 4297871"/>
              <a:gd name="connsiteY10258" fmla="*/ 862611 h 2774678"/>
              <a:gd name="connsiteX10259" fmla="*/ 1267773 w 4297871"/>
              <a:gd name="connsiteY10259" fmla="*/ 891169 h 2774678"/>
              <a:gd name="connsiteX10260" fmla="*/ 1286571 w 4297871"/>
              <a:gd name="connsiteY10260" fmla="*/ 893172 h 2774678"/>
              <a:gd name="connsiteX10261" fmla="*/ 1282863 w 4297871"/>
              <a:gd name="connsiteY10261" fmla="*/ 914187 h 2774678"/>
              <a:gd name="connsiteX10262" fmla="*/ 1261890 w 4297871"/>
              <a:gd name="connsiteY10262" fmla="*/ 947732 h 2774678"/>
              <a:gd name="connsiteX10263" fmla="*/ 1247184 w 4297871"/>
              <a:gd name="connsiteY10263" fmla="*/ 935585 h 2774678"/>
              <a:gd name="connsiteX10264" fmla="*/ 1228386 w 4297871"/>
              <a:gd name="connsiteY10264" fmla="*/ 907452 h 2774678"/>
              <a:gd name="connsiteX10265" fmla="*/ 1212829 w 4297871"/>
              <a:gd name="connsiteY10265" fmla="*/ 911245 h 2774678"/>
              <a:gd name="connsiteX10266" fmla="*/ 1211337 w 4297871"/>
              <a:gd name="connsiteY10266" fmla="*/ 928040 h 2774678"/>
              <a:gd name="connsiteX10267" fmla="*/ 1223911 w 4297871"/>
              <a:gd name="connsiteY10267" fmla="*/ 944706 h 2774678"/>
              <a:gd name="connsiteX10268" fmla="*/ 1240152 w 4297871"/>
              <a:gd name="connsiteY10268" fmla="*/ 957663 h 2774678"/>
              <a:gd name="connsiteX10269" fmla="*/ 1245054 w 4297871"/>
              <a:gd name="connsiteY10269" fmla="*/ 965039 h 2774678"/>
              <a:gd name="connsiteX10270" fmla="*/ 1252854 w 4297871"/>
              <a:gd name="connsiteY10270" fmla="*/ 991892 h 2774678"/>
              <a:gd name="connsiteX10271" fmla="*/ 1248719 w 4297871"/>
              <a:gd name="connsiteY10271" fmla="*/ 1010818 h 2774678"/>
              <a:gd name="connsiteX10272" fmla="*/ 1233630 w 4297871"/>
              <a:gd name="connsiteY10272" fmla="*/ 1003741 h 2774678"/>
              <a:gd name="connsiteX10273" fmla="*/ 1203664 w 4297871"/>
              <a:gd name="connsiteY10273" fmla="*/ 982429 h 2774678"/>
              <a:gd name="connsiteX10274" fmla="*/ 1220544 w 4297871"/>
              <a:gd name="connsiteY10274" fmla="*/ 1005318 h 2774678"/>
              <a:gd name="connsiteX10275" fmla="*/ 1232991 w 4297871"/>
              <a:gd name="connsiteY10275" fmla="*/ 1020962 h 2774678"/>
              <a:gd name="connsiteX10276" fmla="*/ 1234952 w 4297871"/>
              <a:gd name="connsiteY10276" fmla="*/ 1029870 h 2774678"/>
              <a:gd name="connsiteX10277" fmla="*/ 1202556 w 4297871"/>
              <a:gd name="connsiteY10277" fmla="*/ 1019683 h 2774678"/>
              <a:gd name="connsiteX10278" fmla="*/ 1176896 w 4297871"/>
              <a:gd name="connsiteY10278" fmla="*/ 1004594 h 2774678"/>
              <a:gd name="connsiteX10279" fmla="*/ 1162406 w 4297871"/>
              <a:gd name="connsiteY10279" fmla="*/ 991721 h 2774678"/>
              <a:gd name="connsiteX10280" fmla="*/ 1166583 w 4297871"/>
              <a:gd name="connsiteY10280" fmla="*/ 984177 h 2774678"/>
              <a:gd name="connsiteX10281" fmla="*/ 1148766 w 4297871"/>
              <a:gd name="connsiteY10281" fmla="*/ 970196 h 2774678"/>
              <a:gd name="connsiteX10282" fmla="*/ 1131375 w 4297871"/>
              <a:gd name="connsiteY10282" fmla="*/ 956769 h 2774678"/>
              <a:gd name="connsiteX10283" fmla="*/ 1131589 w 4297871"/>
              <a:gd name="connsiteY10283" fmla="*/ 964825 h 2774678"/>
              <a:gd name="connsiteX10284" fmla="*/ 1097019 w 4297871"/>
              <a:gd name="connsiteY10284" fmla="*/ 969217 h 2774678"/>
              <a:gd name="connsiteX10285" fmla="*/ 1086918 w 4297871"/>
              <a:gd name="connsiteY10285" fmla="*/ 959710 h 2774678"/>
              <a:gd name="connsiteX10286" fmla="*/ 1094802 w 4297871"/>
              <a:gd name="connsiteY10286" fmla="*/ 938952 h 2774678"/>
              <a:gd name="connsiteX10287" fmla="*/ 1117224 w 4297871"/>
              <a:gd name="connsiteY10287" fmla="*/ 938526 h 2774678"/>
              <a:gd name="connsiteX10288" fmla="*/ 1141818 w 4297871"/>
              <a:gd name="connsiteY10288" fmla="*/ 934860 h 2774678"/>
              <a:gd name="connsiteX10289" fmla="*/ 1137812 w 4297871"/>
              <a:gd name="connsiteY10289" fmla="*/ 924544 h 2774678"/>
              <a:gd name="connsiteX10290" fmla="*/ 1141989 w 4297871"/>
              <a:gd name="connsiteY10290" fmla="*/ 909882 h 2774678"/>
              <a:gd name="connsiteX10291" fmla="*/ 1157462 w 4297871"/>
              <a:gd name="connsiteY10291" fmla="*/ 880343 h 2774678"/>
              <a:gd name="connsiteX10292" fmla="*/ 1154179 w 4297871"/>
              <a:gd name="connsiteY10292" fmla="*/ 866532 h 2774678"/>
              <a:gd name="connsiteX10293" fmla="*/ 1149577 w 4297871"/>
              <a:gd name="connsiteY10293" fmla="*/ 855663 h 2774678"/>
              <a:gd name="connsiteX10294" fmla="*/ 1131249 w 4297871"/>
              <a:gd name="connsiteY10294" fmla="*/ 839976 h 2774678"/>
              <a:gd name="connsiteX10295" fmla="*/ 1107036 w 4297871"/>
              <a:gd name="connsiteY10295" fmla="*/ 828767 h 2774678"/>
              <a:gd name="connsiteX10296" fmla="*/ 1114710 w 4297871"/>
              <a:gd name="connsiteY10296" fmla="*/ 820327 h 2774678"/>
              <a:gd name="connsiteX10297" fmla="*/ 1102049 w 4297871"/>
              <a:gd name="connsiteY10297" fmla="*/ 799185 h 2774678"/>
              <a:gd name="connsiteX10298" fmla="*/ 1091521 w 4297871"/>
              <a:gd name="connsiteY10298" fmla="*/ 797224 h 2774678"/>
              <a:gd name="connsiteX10299" fmla="*/ 1082100 w 4297871"/>
              <a:gd name="connsiteY10299" fmla="*/ 785331 h 2774678"/>
              <a:gd name="connsiteX10300" fmla="*/ 1075707 w 4297871"/>
              <a:gd name="connsiteY10300" fmla="*/ 795647 h 2774678"/>
              <a:gd name="connsiteX10301" fmla="*/ 1054053 w 4297871"/>
              <a:gd name="connsiteY10301" fmla="*/ 800079 h 2774678"/>
              <a:gd name="connsiteX10302" fmla="*/ 1010576 w 4297871"/>
              <a:gd name="connsiteY10302" fmla="*/ 792321 h 2774678"/>
              <a:gd name="connsiteX10303" fmla="*/ 985298 w 4297871"/>
              <a:gd name="connsiteY10303" fmla="*/ 782007 h 2774678"/>
              <a:gd name="connsiteX10304" fmla="*/ 965905 w 4297871"/>
              <a:gd name="connsiteY10304" fmla="*/ 776636 h 2774678"/>
              <a:gd name="connsiteX10305" fmla="*/ 955971 w 4297871"/>
              <a:gd name="connsiteY10305" fmla="*/ 764019 h 2774678"/>
              <a:gd name="connsiteX10306" fmla="*/ 968462 w 4297871"/>
              <a:gd name="connsiteY10306" fmla="*/ 747309 h 2774678"/>
              <a:gd name="connsiteX10307" fmla="*/ 951498 w 4297871"/>
              <a:gd name="connsiteY10307" fmla="*/ 747140 h 2774678"/>
              <a:gd name="connsiteX10308" fmla="*/ 947704 w 4297871"/>
              <a:gd name="connsiteY10308" fmla="*/ 708564 h 2774678"/>
              <a:gd name="connsiteX10309" fmla="*/ 956868 w 4297871"/>
              <a:gd name="connsiteY10309" fmla="*/ 672673 h 2774678"/>
              <a:gd name="connsiteX10310" fmla="*/ 969144 w 4297871"/>
              <a:gd name="connsiteY10310" fmla="*/ 655667 h 2774678"/>
              <a:gd name="connsiteX10311" fmla="*/ 826395 w 4297871"/>
              <a:gd name="connsiteY10311" fmla="*/ 642581 h 2774678"/>
              <a:gd name="connsiteX10312" fmla="*/ 840630 w 4297871"/>
              <a:gd name="connsiteY10312" fmla="*/ 651575 h 2774678"/>
              <a:gd name="connsiteX10313" fmla="*/ 861943 w 4297871"/>
              <a:gd name="connsiteY10313" fmla="*/ 646203 h 2774678"/>
              <a:gd name="connsiteX10314" fmla="*/ 865054 w 4297871"/>
              <a:gd name="connsiteY10314" fmla="*/ 658479 h 2774678"/>
              <a:gd name="connsiteX10315" fmla="*/ 853886 w 4297871"/>
              <a:gd name="connsiteY10315" fmla="*/ 678342 h 2774678"/>
              <a:gd name="connsiteX10316" fmla="*/ 871959 w 4297871"/>
              <a:gd name="connsiteY10316" fmla="*/ 695691 h 2774678"/>
              <a:gd name="connsiteX10317" fmla="*/ 869829 w 4297871"/>
              <a:gd name="connsiteY10317" fmla="*/ 730687 h 2774678"/>
              <a:gd name="connsiteX10318" fmla="*/ 850221 w 4297871"/>
              <a:gd name="connsiteY10318" fmla="*/ 745221 h 2774678"/>
              <a:gd name="connsiteX10319" fmla="*/ 838713 w 4297871"/>
              <a:gd name="connsiteY10319" fmla="*/ 742110 h 2774678"/>
              <a:gd name="connsiteX10320" fmla="*/ 830443 w 4297871"/>
              <a:gd name="connsiteY10320" fmla="*/ 727703 h 2774678"/>
              <a:gd name="connsiteX10321" fmla="*/ 800734 w 4297871"/>
              <a:gd name="connsiteY10321" fmla="*/ 697652 h 2774678"/>
              <a:gd name="connsiteX10322" fmla="*/ 800990 w 4297871"/>
              <a:gd name="connsiteY10322" fmla="*/ 684822 h 2774678"/>
              <a:gd name="connsiteX10323" fmla="*/ 825414 w 4297871"/>
              <a:gd name="connsiteY10323" fmla="*/ 689808 h 2774678"/>
              <a:gd name="connsiteX10324" fmla="*/ 812242 w 4297871"/>
              <a:gd name="connsiteY10324" fmla="*/ 663040 h 2774678"/>
              <a:gd name="connsiteX10325" fmla="*/ 3723756 w 4297871"/>
              <a:gd name="connsiteY10325" fmla="*/ 641988 h 2774678"/>
              <a:gd name="connsiteX10326" fmla="*/ 3740721 w 4297871"/>
              <a:gd name="connsiteY10326" fmla="*/ 658228 h 2774678"/>
              <a:gd name="connsiteX10327" fmla="*/ 3742170 w 4297871"/>
              <a:gd name="connsiteY10327" fmla="*/ 669183 h 2774678"/>
              <a:gd name="connsiteX10328" fmla="*/ 3724055 w 4297871"/>
              <a:gd name="connsiteY10328" fmla="*/ 669482 h 2774678"/>
              <a:gd name="connsiteX10329" fmla="*/ 3699545 w 4297871"/>
              <a:gd name="connsiteY10329" fmla="*/ 664878 h 2774678"/>
              <a:gd name="connsiteX10330" fmla="*/ 3697456 w 4297871"/>
              <a:gd name="connsiteY10330" fmla="*/ 662661 h 2774678"/>
              <a:gd name="connsiteX10331" fmla="*/ 3708795 w 4297871"/>
              <a:gd name="connsiteY10331" fmla="*/ 645995 h 2774678"/>
              <a:gd name="connsiteX10332" fmla="*/ 896340 w 4297871"/>
              <a:gd name="connsiteY10332" fmla="*/ 629964 h 2774678"/>
              <a:gd name="connsiteX10333" fmla="*/ 921233 w 4297871"/>
              <a:gd name="connsiteY10333" fmla="*/ 631498 h 2774678"/>
              <a:gd name="connsiteX10334" fmla="*/ 944081 w 4297871"/>
              <a:gd name="connsiteY10334" fmla="*/ 642026 h 2774678"/>
              <a:gd name="connsiteX10335" fmla="*/ 926222 w 4297871"/>
              <a:gd name="connsiteY10335" fmla="*/ 679281 h 2774678"/>
              <a:gd name="connsiteX10336" fmla="*/ 911984 w 4297871"/>
              <a:gd name="connsiteY10336" fmla="*/ 687166 h 2774678"/>
              <a:gd name="connsiteX10337" fmla="*/ 899155 w 4297871"/>
              <a:gd name="connsiteY10337" fmla="*/ 716705 h 2774678"/>
              <a:gd name="connsiteX10338" fmla="*/ 885556 w 4297871"/>
              <a:gd name="connsiteY10338" fmla="*/ 715257 h 2774678"/>
              <a:gd name="connsiteX10339" fmla="*/ 878097 w 4297871"/>
              <a:gd name="connsiteY10339" fmla="*/ 680347 h 2774678"/>
              <a:gd name="connsiteX10340" fmla="*/ 878267 w 4297871"/>
              <a:gd name="connsiteY10340" fmla="*/ 659801 h 2774678"/>
              <a:gd name="connsiteX10341" fmla="*/ 884490 w 4297871"/>
              <a:gd name="connsiteY10341" fmla="*/ 641770 h 2774678"/>
              <a:gd name="connsiteX10342" fmla="*/ 573244 w 4297871"/>
              <a:gd name="connsiteY10342" fmla="*/ 616110 h 2774678"/>
              <a:gd name="connsiteX10343" fmla="*/ 590295 w 4297871"/>
              <a:gd name="connsiteY10343" fmla="*/ 625317 h 2774678"/>
              <a:gd name="connsiteX10344" fmla="*/ 620813 w 4297871"/>
              <a:gd name="connsiteY10344" fmla="*/ 627747 h 2774678"/>
              <a:gd name="connsiteX10345" fmla="*/ 632408 w 4297871"/>
              <a:gd name="connsiteY10345" fmla="*/ 640322 h 2774678"/>
              <a:gd name="connsiteX10346" fmla="*/ 645237 w 4297871"/>
              <a:gd name="connsiteY10346" fmla="*/ 658224 h 2774678"/>
              <a:gd name="connsiteX10347" fmla="*/ 630234 w 4297871"/>
              <a:gd name="connsiteY10347" fmla="*/ 668752 h 2774678"/>
              <a:gd name="connsiteX10348" fmla="*/ 600950 w 4297871"/>
              <a:gd name="connsiteY10348" fmla="*/ 697269 h 2774678"/>
              <a:gd name="connsiteX10349" fmla="*/ 586117 w 4297871"/>
              <a:gd name="connsiteY10349" fmla="*/ 724590 h 2774678"/>
              <a:gd name="connsiteX10350" fmla="*/ 586117 w 4297871"/>
              <a:gd name="connsiteY10350" fmla="*/ 741087 h 2774678"/>
              <a:gd name="connsiteX10351" fmla="*/ 554660 w 4297871"/>
              <a:gd name="connsiteY10351" fmla="*/ 758904 h 2774678"/>
              <a:gd name="connsiteX10352" fmla="*/ 548351 w 4297871"/>
              <a:gd name="connsiteY10352" fmla="*/ 742749 h 2774678"/>
              <a:gd name="connsiteX10353" fmla="*/ 520772 w 4297871"/>
              <a:gd name="connsiteY10353" fmla="*/ 722757 h 2774678"/>
              <a:gd name="connsiteX10354" fmla="*/ 525887 w 4297871"/>
              <a:gd name="connsiteY10354" fmla="*/ 706305 h 2774678"/>
              <a:gd name="connsiteX10355" fmla="*/ 534158 w 4297871"/>
              <a:gd name="connsiteY10355" fmla="*/ 677022 h 2774678"/>
              <a:gd name="connsiteX10356" fmla="*/ 544515 w 4297871"/>
              <a:gd name="connsiteY10356" fmla="*/ 649614 h 2774678"/>
              <a:gd name="connsiteX10357" fmla="*/ 532835 w 4297871"/>
              <a:gd name="connsiteY10357" fmla="*/ 623058 h 2774678"/>
              <a:gd name="connsiteX10358" fmla="*/ 3775034 w 4297871"/>
              <a:gd name="connsiteY10358" fmla="*/ 567822 h 2774678"/>
              <a:gd name="connsiteX10359" fmla="*/ 3797327 w 4297871"/>
              <a:gd name="connsiteY10359" fmla="*/ 574982 h 2774678"/>
              <a:gd name="connsiteX10360" fmla="*/ 3827335 w 4297871"/>
              <a:gd name="connsiteY10360" fmla="*/ 587259 h 2774678"/>
              <a:gd name="connsiteX10361" fmla="*/ 3813524 w 4297871"/>
              <a:gd name="connsiteY10361" fmla="*/ 605374 h 2774678"/>
              <a:gd name="connsiteX10362" fmla="*/ 3794386 w 4297871"/>
              <a:gd name="connsiteY10362" fmla="*/ 601324 h 2774678"/>
              <a:gd name="connsiteX10363" fmla="*/ 3772178 w 4297871"/>
              <a:gd name="connsiteY10363" fmla="*/ 583123 h 2774678"/>
              <a:gd name="connsiteX10364" fmla="*/ 892163 w 4297871"/>
              <a:gd name="connsiteY10364" fmla="*/ 560613 h 2774678"/>
              <a:gd name="connsiteX10365" fmla="*/ 902607 w 4297871"/>
              <a:gd name="connsiteY10365" fmla="*/ 577322 h 2774678"/>
              <a:gd name="connsiteX10366" fmla="*/ 906954 w 4297871"/>
              <a:gd name="connsiteY10366" fmla="*/ 592071 h 2774678"/>
              <a:gd name="connsiteX10367" fmla="*/ 900475 w 4297871"/>
              <a:gd name="connsiteY10367" fmla="*/ 609717 h 2774678"/>
              <a:gd name="connsiteX10368" fmla="*/ 883126 w 4297871"/>
              <a:gd name="connsiteY10368" fmla="*/ 606392 h 2774678"/>
              <a:gd name="connsiteX10369" fmla="*/ 868635 w 4297871"/>
              <a:gd name="connsiteY10369" fmla="*/ 594500 h 2774678"/>
              <a:gd name="connsiteX10370" fmla="*/ 874985 w 4297871"/>
              <a:gd name="connsiteY10370" fmla="*/ 573486 h 2774678"/>
              <a:gd name="connsiteX10371" fmla="*/ 3685138 w 4297871"/>
              <a:gd name="connsiteY10371" fmla="*/ 536661 h 2774678"/>
              <a:gd name="connsiteX10372" fmla="*/ 3716681 w 4297871"/>
              <a:gd name="connsiteY10372" fmla="*/ 538836 h 2774678"/>
              <a:gd name="connsiteX10373" fmla="*/ 3759901 w 4297871"/>
              <a:gd name="connsiteY10373" fmla="*/ 564709 h 2774678"/>
              <a:gd name="connsiteX10374" fmla="*/ 3750482 w 4297871"/>
              <a:gd name="connsiteY10374" fmla="*/ 599449 h 2774678"/>
              <a:gd name="connsiteX10375" fmla="*/ 3706407 w 4297871"/>
              <a:gd name="connsiteY10375" fmla="*/ 598170 h 2774678"/>
              <a:gd name="connsiteX10376" fmla="*/ 3686587 w 4297871"/>
              <a:gd name="connsiteY10376" fmla="*/ 608868 h 2774678"/>
              <a:gd name="connsiteX10377" fmla="*/ 3662930 w 4297871"/>
              <a:gd name="connsiteY10377" fmla="*/ 578988 h 2774678"/>
              <a:gd name="connsiteX10378" fmla="*/ 3669366 w 4297871"/>
              <a:gd name="connsiteY10378" fmla="*/ 545955 h 2774678"/>
              <a:gd name="connsiteX10379" fmla="*/ 848559 w 4297871"/>
              <a:gd name="connsiteY10379" fmla="*/ 506948 h 2774678"/>
              <a:gd name="connsiteX10380" fmla="*/ 857680 w 4297871"/>
              <a:gd name="connsiteY10380" fmla="*/ 530648 h 2774678"/>
              <a:gd name="connsiteX10381" fmla="*/ 858063 w 4297871"/>
              <a:gd name="connsiteY10381" fmla="*/ 555966 h 2774678"/>
              <a:gd name="connsiteX10382" fmla="*/ 852608 w 4297871"/>
              <a:gd name="connsiteY10382" fmla="*/ 591133 h 2774678"/>
              <a:gd name="connsiteX10383" fmla="*/ 832916 w 4297871"/>
              <a:gd name="connsiteY10383" fmla="*/ 595863 h 2774678"/>
              <a:gd name="connsiteX10384" fmla="*/ 820086 w 4297871"/>
              <a:gd name="connsiteY10384" fmla="*/ 588489 h 2774678"/>
              <a:gd name="connsiteX10385" fmla="*/ 820341 w 4297871"/>
              <a:gd name="connsiteY10385" fmla="*/ 560954 h 2774678"/>
              <a:gd name="connsiteX10386" fmla="*/ 800734 w 4297871"/>
              <a:gd name="connsiteY10386" fmla="*/ 564662 h 2774678"/>
              <a:gd name="connsiteX10387" fmla="*/ 799967 w 4297871"/>
              <a:gd name="connsiteY10387" fmla="*/ 526641 h 2774678"/>
              <a:gd name="connsiteX10388" fmla="*/ 812839 w 4297871"/>
              <a:gd name="connsiteY10388" fmla="*/ 528219 h 2774678"/>
              <a:gd name="connsiteX10389" fmla="*/ 830828 w 4297871"/>
              <a:gd name="connsiteY10389" fmla="*/ 510785 h 2774678"/>
              <a:gd name="connsiteX10390" fmla="*/ 847620 w 4297871"/>
              <a:gd name="connsiteY10390" fmla="*/ 513768 h 2774678"/>
              <a:gd name="connsiteX10391" fmla="*/ 716080 w 4297871"/>
              <a:gd name="connsiteY10391" fmla="*/ 503027 h 2774678"/>
              <a:gd name="connsiteX10392" fmla="*/ 728441 w 4297871"/>
              <a:gd name="connsiteY10392" fmla="*/ 509079 h 2774678"/>
              <a:gd name="connsiteX10393" fmla="*/ 732490 w 4297871"/>
              <a:gd name="connsiteY10393" fmla="*/ 533376 h 2774678"/>
              <a:gd name="connsiteX10394" fmla="*/ 737179 w 4297871"/>
              <a:gd name="connsiteY10394" fmla="*/ 550979 h 2774678"/>
              <a:gd name="connsiteX10395" fmla="*/ 747836 w 4297871"/>
              <a:gd name="connsiteY10395" fmla="*/ 542753 h 2774678"/>
              <a:gd name="connsiteX10396" fmla="*/ 760368 w 4297871"/>
              <a:gd name="connsiteY10396" fmla="*/ 544884 h 2774678"/>
              <a:gd name="connsiteX10397" fmla="*/ 762457 w 4297871"/>
              <a:gd name="connsiteY10397" fmla="*/ 568626 h 2774678"/>
              <a:gd name="connsiteX10398" fmla="*/ 755167 w 4297871"/>
              <a:gd name="connsiteY10398" fmla="*/ 590877 h 2774678"/>
              <a:gd name="connsiteX10399" fmla="*/ 714716 w 4297871"/>
              <a:gd name="connsiteY10399" fmla="*/ 597995 h 2774678"/>
              <a:gd name="connsiteX10400" fmla="*/ 684580 w 4297871"/>
              <a:gd name="connsiteY10400" fmla="*/ 617517 h 2774678"/>
              <a:gd name="connsiteX10401" fmla="*/ 666422 w 4297871"/>
              <a:gd name="connsiteY10401" fmla="*/ 618540 h 2774678"/>
              <a:gd name="connsiteX10402" fmla="*/ 664887 w 4297871"/>
              <a:gd name="connsiteY10402" fmla="*/ 603919 h 2774678"/>
              <a:gd name="connsiteX10403" fmla="*/ 689694 w 4297871"/>
              <a:gd name="connsiteY10403" fmla="*/ 583587 h 2774678"/>
              <a:gd name="connsiteX10404" fmla="*/ 635689 w 4297871"/>
              <a:gd name="connsiteY10404" fmla="*/ 589128 h 2774678"/>
              <a:gd name="connsiteX10405" fmla="*/ 618980 w 4297871"/>
              <a:gd name="connsiteY10405" fmla="*/ 580817 h 2774678"/>
              <a:gd name="connsiteX10406" fmla="*/ 635220 w 4297871"/>
              <a:gd name="connsiteY10406" fmla="*/ 533460 h 2774678"/>
              <a:gd name="connsiteX10407" fmla="*/ 646473 w 4297871"/>
              <a:gd name="connsiteY10407" fmla="*/ 519309 h 2774678"/>
              <a:gd name="connsiteX10408" fmla="*/ 680105 w 4297871"/>
              <a:gd name="connsiteY10408" fmla="*/ 536359 h 2774678"/>
              <a:gd name="connsiteX10409" fmla="*/ 701332 w 4297871"/>
              <a:gd name="connsiteY10409" fmla="*/ 565302 h 2774678"/>
              <a:gd name="connsiteX10410" fmla="*/ 722218 w 4297871"/>
              <a:gd name="connsiteY10410" fmla="*/ 568924 h 2774678"/>
              <a:gd name="connsiteX10411" fmla="*/ 705126 w 4297871"/>
              <a:gd name="connsiteY10411" fmla="*/ 521824 h 2774678"/>
              <a:gd name="connsiteX10412" fmla="*/ 2840439 w 4297871"/>
              <a:gd name="connsiteY10412" fmla="*/ 495359 h 2774678"/>
              <a:gd name="connsiteX10413" fmla="*/ 2848751 w 4297871"/>
              <a:gd name="connsiteY10413" fmla="*/ 515946 h 2774678"/>
              <a:gd name="connsiteX10414" fmla="*/ 2840738 w 4297871"/>
              <a:gd name="connsiteY10414" fmla="*/ 531761 h 2774678"/>
              <a:gd name="connsiteX10415" fmla="*/ 2798411 w 4297871"/>
              <a:gd name="connsiteY10415" fmla="*/ 556227 h 2774678"/>
              <a:gd name="connsiteX10416" fmla="*/ 2761923 w 4297871"/>
              <a:gd name="connsiteY10416" fmla="*/ 578988 h 2774678"/>
              <a:gd name="connsiteX10417" fmla="*/ 2724798 w 4297871"/>
              <a:gd name="connsiteY10417" fmla="*/ 622338 h 2774678"/>
              <a:gd name="connsiteX10418" fmla="*/ 2706981 w 4297871"/>
              <a:gd name="connsiteY10418" fmla="*/ 664196 h 2774678"/>
              <a:gd name="connsiteX10419" fmla="*/ 2688225 w 4297871"/>
              <a:gd name="connsiteY10419" fmla="*/ 703155 h 2774678"/>
              <a:gd name="connsiteX10420" fmla="*/ 2690655 w 4297871"/>
              <a:gd name="connsiteY10420" fmla="*/ 735209 h 2774678"/>
              <a:gd name="connsiteX10421" fmla="*/ 2713501 w 4297871"/>
              <a:gd name="connsiteY10421" fmla="*/ 765515 h 2774678"/>
              <a:gd name="connsiteX10422" fmla="*/ 2706426 w 4297871"/>
              <a:gd name="connsiteY10422" fmla="*/ 768669 h 2774678"/>
              <a:gd name="connsiteX10423" fmla="*/ 2667382 w 4297871"/>
              <a:gd name="connsiteY10423" fmla="*/ 763980 h 2774678"/>
              <a:gd name="connsiteX10424" fmla="*/ 2664228 w 4297871"/>
              <a:gd name="connsiteY10424" fmla="*/ 747698 h 2774678"/>
              <a:gd name="connsiteX10425" fmla="*/ 2642574 w 4297871"/>
              <a:gd name="connsiteY10425" fmla="*/ 737682 h 2774678"/>
              <a:gd name="connsiteX10426" fmla="*/ 2640826 w 4297871"/>
              <a:gd name="connsiteY10426" fmla="*/ 717093 h 2774678"/>
              <a:gd name="connsiteX10427" fmla="*/ 2653060 w 4297871"/>
              <a:gd name="connsiteY10427" fmla="*/ 708738 h 2774678"/>
              <a:gd name="connsiteX10428" fmla="*/ 2652676 w 4297871"/>
              <a:gd name="connsiteY10428" fmla="*/ 687000 h 2774678"/>
              <a:gd name="connsiteX10429" fmla="*/ 2676376 w 4297871"/>
              <a:gd name="connsiteY10429" fmla="*/ 651750 h 2774678"/>
              <a:gd name="connsiteX10430" fmla="*/ 2665378 w 4297871"/>
              <a:gd name="connsiteY10430" fmla="*/ 646549 h 2774678"/>
              <a:gd name="connsiteX10431" fmla="*/ 2693979 w 4297871"/>
              <a:gd name="connsiteY10431" fmla="*/ 608059 h 2774678"/>
              <a:gd name="connsiteX10432" fmla="*/ 2690740 w 4297871"/>
              <a:gd name="connsiteY10432" fmla="*/ 587301 h 2774678"/>
              <a:gd name="connsiteX10433" fmla="*/ 2717466 w 4297871"/>
              <a:gd name="connsiteY10433" fmla="*/ 562365 h 2774678"/>
              <a:gd name="connsiteX10434" fmla="*/ 2756937 w 4297871"/>
              <a:gd name="connsiteY10434" fmla="*/ 530780 h 2774678"/>
              <a:gd name="connsiteX10435" fmla="*/ 2796706 w 4297871"/>
              <a:gd name="connsiteY10435" fmla="*/ 521318 h 2774678"/>
              <a:gd name="connsiteX10436" fmla="*/ 2817166 w 4297871"/>
              <a:gd name="connsiteY10436" fmla="*/ 502178 h 2774678"/>
              <a:gd name="connsiteX10437" fmla="*/ 869530 w 4297871"/>
              <a:gd name="connsiteY10437" fmla="*/ 483674 h 2774678"/>
              <a:gd name="connsiteX10438" fmla="*/ 894166 w 4297871"/>
              <a:gd name="connsiteY10438" fmla="*/ 487085 h 2774678"/>
              <a:gd name="connsiteX10439" fmla="*/ 907422 w 4297871"/>
              <a:gd name="connsiteY10439" fmla="*/ 504092 h 2774678"/>
              <a:gd name="connsiteX10440" fmla="*/ 930952 w 4297871"/>
              <a:gd name="connsiteY10440" fmla="*/ 503964 h 2774678"/>
              <a:gd name="connsiteX10441" fmla="*/ 941267 w 4297871"/>
              <a:gd name="connsiteY10441" fmla="*/ 520929 h 2774678"/>
              <a:gd name="connsiteX10442" fmla="*/ 938540 w 4297871"/>
              <a:gd name="connsiteY10442" fmla="*/ 539811 h 2774678"/>
              <a:gd name="connsiteX10443" fmla="*/ 952265 w 4297871"/>
              <a:gd name="connsiteY10443" fmla="*/ 550937 h 2774678"/>
              <a:gd name="connsiteX10444" fmla="*/ 959851 w 4297871"/>
              <a:gd name="connsiteY10444" fmla="*/ 562446 h 2774678"/>
              <a:gd name="connsiteX10445" fmla="*/ 975962 w 4297871"/>
              <a:gd name="connsiteY10445" fmla="*/ 564534 h 2774678"/>
              <a:gd name="connsiteX10446" fmla="*/ 993397 w 4297871"/>
              <a:gd name="connsiteY10446" fmla="*/ 568542 h 2774678"/>
              <a:gd name="connsiteX10447" fmla="*/ 1012409 w 4297871"/>
              <a:gd name="connsiteY10447" fmla="*/ 558141 h 2774678"/>
              <a:gd name="connsiteX10448" fmla="*/ 1036747 w 4297871"/>
              <a:gd name="connsiteY10448" fmla="*/ 554007 h 2774678"/>
              <a:gd name="connsiteX10449" fmla="*/ 1056184 w 4297871"/>
              <a:gd name="connsiteY10449" fmla="*/ 557415 h 2774678"/>
              <a:gd name="connsiteX10450" fmla="*/ 1068972 w 4297871"/>
              <a:gd name="connsiteY10450" fmla="*/ 575446 h 2774678"/>
              <a:gd name="connsiteX10451" fmla="*/ 1071657 w 4297871"/>
              <a:gd name="connsiteY10451" fmla="*/ 594712 h 2774678"/>
              <a:gd name="connsiteX10452" fmla="*/ 1064199 w 4297871"/>
              <a:gd name="connsiteY10452" fmla="*/ 606818 h 2774678"/>
              <a:gd name="connsiteX10453" fmla="*/ 1046381 w 4297871"/>
              <a:gd name="connsiteY10453" fmla="*/ 616452 h 2774678"/>
              <a:gd name="connsiteX10454" fmla="*/ 1031079 w 4297871"/>
              <a:gd name="connsiteY10454" fmla="*/ 611038 h 2774678"/>
              <a:gd name="connsiteX10455" fmla="*/ 996807 w 4297871"/>
              <a:gd name="connsiteY10455" fmla="*/ 617901 h 2774678"/>
              <a:gd name="connsiteX10456" fmla="*/ 972255 w 4297871"/>
              <a:gd name="connsiteY10456" fmla="*/ 618668 h 2774678"/>
              <a:gd name="connsiteX10457" fmla="*/ 952989 w 4297871"/>
              <a:gd name="connsiteY10457" fmla="*/ 613254 h 2774678"/>
              <a:gd name="connsiteX10458" fmla="*/ 921233 w 4297871"/>
              <a:gd name="connsiteY10458" fmla="*/ 598677 h 2774678"/>
              <a:gd name="connsiteX10459" fmla="*/ 917099 w 4297871"/>
              <a:gd name="connsiteY10459" fmla="*/ 573144 h 2774678"/>
              <a:gd name="connsiteX10460" fmla="*/ 915650 w 4297871"/>
              <a:gd name="connsiteY10460" fmla="*/ 549275 h 2774678"/>
              <a:gd name="connsiteX10461" fmla="*/ 903630 w 4297871"/>
              <a:gd name="connsiteY10461" fmla="*/ 527578 h 2774678"/>
              <a:gd name="connsiteX10462" fmla="*/ 878907 w 4297871"/>
              <a:gd name="connsiteY10462" fmla="*/ 521398 h 2774678"/>
              <a:gd name="connsiteX10463" fmla="*/ 865054 w 4297871"/>
              <a:gd name="connsiteY10463" fmla="*/ 505413 h 2774678"/>
              <a:gd name="connsiteX10464" fmla="*/ 637011 w 4297871"/>
              <a:gd name="connsiteY10464" fmla="*/ 457077 h 2774678"/>
              <a:gd name="connsiteX10465" fmla="*/ 635391 w 4297871"/>
              <a:gd name="connsiteY10465" fmla="*/ 498721 h 2774678"/>
              <a:gd name="connsiteX10466" fmla="*/ 626183 w 4297871"/>
              <a:gd name="connsiteY10466" fmla="*/ 516752 h 2774678"/>
              <a:gd name="connsiteX10467" fmla="*/ 615017 w 4297871"/>
              <a:gd name="connsiteY10467" fmla="*/ 519266 h 2774678"/>
              <a:gd name="connsiteX10468" fmla="*/ 592808 w 4297871"/>
              <a:gd name="connsiteY10468" fmla="*/ 540792 h 2774678"/>
              <a:gd name="connsiteX10469" fmla="*/ 573627 w 4297871"/>
              <a:gd name="connsiteY10469" fmla="*/ 548337 h 2774678"/>
              <a:gd name="connsiteX10470" fmla="*/ 557430 w 4297871"/>
              <a:gd name="connsiteY10470" fmla="*/ 537638 h 2774678"/>
              <a:gd name="connsiteX10471" fmla="*/ 577719 w 4297871"/>
              <a:gd name="connsiteY10471" fmla="*/ 499361 h 2774678"/>
              <a:gd name="connsiteX10472" fmla="*/ 602272 w 4297871"/>
              <a:gd name="connsiteY10472" fmla="*/ 464450 h 2774678"/>
              <a:gd name="connsiteX10473" fmla="*/ 620601 w 4297871"/>
              <a:gd name="connsiteY10473" fmla="*/ 465218 h 2774678"/>
              <a:gd name="connsiteX10474" fmla="*/ 3272955 w 4297871"/>
              <a:gd name="connsiteY10474" fmla="*/ 454182 h 2774678"/>
              <a:gd name="connsiteX10475" fmla="*/ 3293458 w 4297871"/>
              <a:gd name="connsiteY10475" fmla="*/ 472127 h 2774678"/>
              <a:gd name="connsiteX10476" fmla="*/ 3277174 w 4297871"/>
              <a:gd name="connsiteY10476" fmla="*/ 485469 h 2774678"/>
              <a:gd name="connsiteX10477" fmla="*/ 3304242 w 4297871"/>
              <a:gd name="connsiteY10477" fmla="*/ 493653 h 2774678"/>
              <a:gd name="connsiteX10478" fmla="*/ 3307481 w 4297871"/>
              <a:gd name="connsiteY10478" fmla="*/ 519357 h 2774678"/>
              <a:gd name="connsiteX10479" fmla="*/ 3318394 w 4297871"/>
              <a:gd name="connsiteY10479" fmla="*/ 506825 h 2774678"/>
              <a:gd name="connsiteX10480" fmla="*/ 3353346 w 4297871"/>
              <a:gd name="connsiteY10480" fmla="*/ 507507 h 2774678"/>
              <a:gd name="connsiteX10481" fmla="*/ 3380284 w 4297871"/>
              <a:gd name="connsiteY10481" fmla="*/ 532400 h 2774678"/>
              <a:gd name="connsiteX10482" fmla="*/ 3389875 w 4297871"/>
              <a:gd name="connsiteY10482" fmla="*/ 550941 h 2774678"/>
              <a:gd name="connsiteX10483" fmla="*/ 3386891 w 4297871"/>
              <a:gd name="connsiteY10483" fmla="*/ 575877 h 2774678"/>
              <a:gd name="connsiteX10484" fmla="*/ 3373677 w 4297871"/>
              <a:gd name="connsiteY10484" fmla="*/ 589687 h 2774678"/>
              <a:gd name="connsiteX10485" fmla="*/ 3342263 w 4297871"/>
              <a:gd name="connsiteY10485" fmla="*/ 614922 h 2774678"/>
              <a:gd name="connsiteX10486" fmla="*/ 3333269 w 4297871"/>
              <a:gd name="connsiteY10486" fmla="*/ 628050 h 2774678"/>
              <a:gd name="connsiteX10487" fmla="*/ 3348103 w 4297871"/>
              <a:gd name="connsiteY10487" fmla="*/ 634145 h 2774678"/>
              <a:gd name="connsiteX10488" fmla="*/ 3365792 w 4297871"/>
              <a:gd name="connsiteY10488" fmla="*/ 645015 h 2774678"/>
              <a:gd name="connsiteX10489" fmla="*/ 3376534 w 4297871"/>
              <a:gd name="connsiteY10489" fmla="*/ 636873 h 2774678"/>
              <a:gd name="connsiteX10490" fmla="*/ 3382629 w 4297871"/>
              <a:gd name="connsiteY10490" fmla="*/ 664110 h 2774678"/>
              <a:gd name="connsiteX10491" fmla="*/ 3387872 w 4297871"/>
              <a:gd name="connsiteY10491" fmla="*/ 653199 h 2774678"/>
              <a:gd name="connsiteX10492" fmla="*/ 3406968 w 4297871"/>
              <a:gd name="connsiteY10492" fmla="*/ 646506 h 2774678"/>
              <a:gd name="connsiteX10493" fmla="*/ 3445330 w 4297871"/>
              <a:gd name="connsiteY10493" fmla="*/ 653539 h 2774678"/>
              <a:gd name="connsiteX10494" fmla="*/ 3448228 w 4297871"/>
              <a:gd name="connsiteY10494" fmla="*/ 673062 h 2774678"/>
              <a:gd name="connsiteX10495" fmla="*/ 3498185 w 4297871"/>
              <a:gd name="connsiteY10495" fmla="*/ 679158 h 2774678"/>
              <a:gd name="connsiteX10496" fmla="*/ 3498867 w 4297871"/>
              <a:gd name="connsiteY10496" fmla="*/ 647316 h 2774678"/>
              <a:gd name="connsiteX10497" fmla="*/ 3524229 w 4297871"/>
              <a:gd name="connsiteY10497" fmla="*/ 654733 h 2774678"/>
              <a:gd name="connsiteX10498" fmla="*/ 3543325 w 4297871"/>
              <a:gd name="connsiteY10498" fmla="*/ 654521 h 2774678"/>
              <a:gd name="connsiteX10499" fmla="*/ 3562634 w 4297871"/>
              <a:gd name="connsiteY10499" fmla="*/ 676429 h 2774678"/>
              <a:gd name="connsiteX10500" fmla="*/ 3568132 w 4297871"/>
              <a:gd name="connsiteY10500" fmla="*/ 702174 h 2774678"/>
              <a:gd name="connsiteX10501" fmla="*/ 3561057 w 4297871"/>
              <a:gd name="connsiteY10501" fmla="*/ 718542 h 2774678"/>
              <a:gd name="connsiteX10502" fmla="*/ 3576061 w 4297871"/>
              <a:gd name="connsiteY10502" fmla="*/ 748295 h 2774678"/>
              <a:gd name="connsiteX10503" fmla="*/ 3594859 w 4297871"/>
              <a:gd name="connsiteY10503" fmla="*/ 763171 h 2774678"/>
              <a:gd name="connsiteX10504" fmla="*/ 3606410 w 4297871"/>
              <a:gd name="connsiteY10504" fmla="*/ 724041 h 2774678"/>
              <a:gd name="connsiteX10505" fmla="*/ 3625591 w 4297871"/>
              <a:gd name="connsiteY10505" fmla="*/ 741092 h 2774678"/>
              <a:gd name="connsiteX10506" fmla="*/ 3645965 w 4297871"/>
              <a:gd name="connsiteY10506" fmla="*/ 730947 h 2774678"/>
              <a:gd name="connsiteX10507" fmla="*/ 3669111 w 4297871"/>
              <a:gd name="connsiteY10507" fmla="*/ 742540 h 2774678"/>
              <a:gd name="connsiteX10508" fmla="*/ 3677934 w 4297871"/>
              <a:gd name="connsiteY10508" fmla="*/ 731970 h 2774678"/>
              <a:gd name="connsiteX10509" fmla="*/ 3697498 w 4297871"/>
              <a:gd name="connsiteY10509" fmla="*/ 737255 h 2774678"/>
              <a:gd name="connsiteX10510" fmla="*/ 3688889 w 4297871"/>
              <a:gd name="connsiteY10510" fmla="*/ 701451 h 2774678"/>
              <a:gd name="connsiteX10511" fmla="*/ 3704660 w 4297871"/>
              <a:gd name="connsiteY10511" fmla="*/ 684102 h 2774678"/>
              <a:gd name="connsiteX10512" fmla="*/ 3812587 w 4297871"/>
              <a:gd name="connsiteY10512" fmla="*/ 709932 h 2774678"/>
              <a:gd name="connsiteX10513" fmla="*/ 3822774 w 4297871"/>
              <a:gd name="connsiteY10513" fmla="*/ 732737 h 2774678"/>
              <a:gd name="connsiteX10514" fmla="*/ 3854061 w 4297871"/>
              <a:gd name="connsiteY10514" fmla="*/ 761082 h 2774678"/>
              <a:gd name="connsiteX10515" fmla="*/ 3902312 w 4297871"/>
              <a:gd name="connsiteY10515" fmla="*/ 754178 h 2774678"/>
              <a:gd name="connsiteX10516" fmla="*/ 3926096 w 4297871"/>
              <a:gd name="connsiteY10516" fmla="*/ 760187 h 2774678"/>
              <a:gd name="connsiteX10517" fmla="*/ 3936028 w 4297871"/>
              <a:gd name="connsiteY10517" fmla="*/ 775106 h 2774678"/>
              <a:gd name="connsiteX10518" fmla="*/ 3934579 w 4297871"/>
              <a:gd name="connsiteY10518" fmla="*/ 800766 h 2774678"/>
              <a:gd name="connsiteX10519" fmla="*/ 3949285 w 4297871"/>
              <a:gd name="connsiteY10519" fmla="*/ 810528 h 2774678"/>
              <a:gd name="connsiteX10520" fmla="*/ 3965269 w 4297871"/>
              <a:gd name="connsiteY10520" fmla="*/ 803537 h 2774678"/>
              <a:gd name="connsiteX10521" fmla="*/ 3986454 w 4297871"/>
              <a:gd name="connsiteY10521" fmla="*/ 802641 h 2774678"/>
              <a:gd name="connsiteX10522" fmla="*/ 4009001 w 4297871"/>
              <a:gd name="connsiteY10522" fmla="*/ 809334 h 2774678"/>
              <a:gd name="connsiteX10523" fmla="*/ 4031636 w 4297871"/>
              <a:gd name="connsiteY10523" fmla="*/ 805540 h 2774678"/>
              <a:gd name="connsiteX10524" fmla="*/ 4052437 w 4297871"/>
              <a:gd name="connsiteY10524" fmla="*/ 835335 h 2774678"/>
              <a:gd name="connsiteX10525" fmla="*/ 4067228 w 4297871"/>
              <a:gd name="connsiteY10525" fmla="*/ 824764 h 2774678"/>
              <a:gd name="connsiteX10526" fmla="*/ 4057552 w 4297871"/>
              <a:gd name="connsiteY10526" fmla="*/ 803153 h 2774678"/>
              <a:gd name="connsiteX10527" fmla="*/ 4062880 w 4297871"/>
              <a:gd name="connsiteY10527" fmla="*/ 787724 h 2774678"/>
              <a:gd name="connsiteX10528" fmla="*/ 4101030 w 4297871"/>
              <a:gd name="connsiteY10528" fmla="*/ 797484 h 2774678"/>
              <a:gd name="connsiteX10529" fmla="*/ 4125880 w 4297871"/>
              <a:gd name="connsiteY10529" fmla="*/ 795396 h 2774678"/>
              <a:gd name="connsiteX10530" fmla="*/ 4160236 w 4297871"/>
              <a:gd name="connsiteY10530" fmla="*/ 811763 h 2774678"/>
              <a:gd name="connsiteX10531" fmla="*/ 4176944 w 4297871"/>
              <a:gd name="connsiteY10531" fmla="*/ 826426 h 2774678"/>
              <a:gd name="connsiteX10532" fmla="*/ 4206227 w 4297871"/>
              <a:gd name="connsiteY10532" fmla="*/ 851404 h 2774678"/>
              <a:gd name="connsiteX10533" fmla="*/ 4237557 w 4297871"/>
              <a:gd name="connsiteY10533" fmla="*/ 882691 h 2774678"/>
              <a:gd name="connsiteX10534" fmla="*/ 4236533 w 4297871"/>
              <a:gd name="connsiteY10534" fmla="*/ 901617 h 2774678"/>
              <a:gd name="connsiteX10535" fmla="*/ 4244590 w 4297871"/>
              <a:gd name="connsiteY10535" fmla="*/ 909034 h 2774678"/>
              <a:gd name="connsiteX10536" fmla="*/ 4241819 w 4297871"/>
              <a:gd name="connsiteY10536" fmla="*/ 887082 h 2774678"/>
              <a:gd name="connsiteX10537" fmla="*/ 4274257 w 4297871"/>
              <a:gd name="connsiteY10537" fmla="*/ 891643 h 2774678"/>
              <a:gd name="connsiteX10538" fmla="*/ 4297871 w 4297871"/>
              <a:gd name="connsiteY10538" fmla="*/ 919604 h 2774678"/>
              <a:gd name="connsiteX10539" fmla="*/ 4286021 w 4297871"/>
              <a:gd name="connsiteY10539" fmla="*/ 932264 h 2774678"/>
              <a:gd name="connsiteX10540" fmla="*/ 4266414 w 4297871"/>
              <a:gd name="connsiteY10540" fmla="*/ 935247 h 2774678"/>
              <a:gd name="connsiteX10541" fmla="*/ 4266115 w 4297871"/>
              <a:gd name="connsiteY10541" fmla="*/ 962784 h 2774678"/>
              <a:gd name="connsiteX10542" fmla="*/ 4261341 w 4297871"/>
              <a:gd name="connsiteY10542" fmla="*/ 968538 h 2774678"/>
              <a:gd name="connsiteX10543" fmla="*/ 4250131 w 4297871"/>
              <a:gd name="connsiteY10543" fmla="*/ 967728 h 2774678"/>
              <a:gd name="connsiteX10544" fmla="*/ 4241009 w 4297871"/>
              <a:gd name="connsiteY10544" fmla="*/ 958095 h 2774678"/>
              <a:gd name="connsiteX10545" fmla="*/ 4225110 w 4297871"/>
              <a:gd name="connsiteY10545" fmla="*/ 949912 h 2774678"/>
              <a:gd name="connsiteX10546" fmla="*/ 4222425 w 4297871"/>
              <a:gd name="connsiteY10546" fmla="*/ 937592 h 2774678"/>
              <a:gd name="connsiteX10547" fmla="*/ 4210276 w 4297871"/>
              <a:gd name="connsiteY10547" fmla="*/ 932904 h 2774678"/>
              <a:gd name="connsiteX10548" fmla="*/ 4196679 w 4297871"/>
              <a:gd name="connsiteY10548" fmla="*/ 936655 h 2774678"/>
              <a:gd name="connsiteX10549" fmla="*/ 4190200 w 4297871"/>
              <a:gd name="connsiteY10549" fmla="*/ 926553 h 2774678"/>
              <a:gd name="connsiteX10550" fmla="*/ 4192801 w 4297871"/>
              <a:gd name="connsiteY10550" fmla="*/ 915684 h 2774678"/>
              <a:gd name="connsiteX10551" fmla="*/ 4178479 w 4297871"/>
              <a:gd name="connsiteY10551" fmla="*/ 922631 h 2774678"/>
              <a:gd name="connsiteX10552" fmla="*/ 4183891 w 4297871"/>
              <a:gd name="connsiteY10552" fmla="*/ 936228 h 2774678"/>
              <a:gd name="connsiteX10553" fmla="*/ 4177157 w 4297871"/>
              <a:gd name="connsiteY10553" fmla="*/ 948291 h 2774678"/>
              <a:gd name="connsiteX10554" fmla="*/ 4177072 w 4297871"/>
              <a:gd name="connsiteY10554" fmla="*/ 948461 h 2774678"/>
              <a:gd name="connsiteX10555" fmla="*/ 4161727 w 4297871"/>
              <a:gd name="connsiteY10555" fmla="*/ 960738 h 2774678"/>
              <a:gd name="connsiteX10556" fmla="*/ 4146254 w 4297871"/>
              <a:gd name="connsiteY10556" fmla="*/ 958692 h 2774678"/>
              <a:gd name="connsiteX10557" fmla="*/ 4157039 w 4297871"/>
              <a:gd name="connsiteY10557" fmla="*/ 973354 h 2774678"/>
              <a:gd name="connsiteX10558" fmla="*/ 4164157 w 4297871"/>
              <a:gd name="connsiteY10558" fmla="*/ 995520 h 2774678"/>
              <a:gd name="connsiteX10559" fmla="*/ 4169655 w 4297871"/>
              <a:gd name="connsiteY10559" fmla="*/ 1002637 h 2774678"/>
              <a:gd name="connsiteX10560" fmla="*/ 4171062 w 4297871"/>
              <a:gd name="connsiteY10560" fmla="*/ 1013421 h 2774678"/>
              <a:gd name="connsiteX10561" fmla="*/ 4167994 w 4297871"/>
              <a:gd name="connsiteY10561" fmla="*/ 1020242 h 2774678"/>
              <a:gd name="connsiteX10562" fmla="*/ 4145701 w 4297871"/>
              <a:gd name="connsiteY10562" fmla="*/ 1014615 h 2774678"/>
              <a:gd name="connsiteX10563" fmla="*/ 4112282 w 4297871"/>
              <a:gd name="connsiteY10563" fmla="*/ 1033839 h 2774678"/>
              <a:gd name="connsiteX10564" fmla="*/ 4101669 w 4297871"/>
              <a:gd name="connsiteY10564" fmla="*/ 1036780 h 2774678"/>
              <a:gd name="connsiteX10565" fmla="*/ 4083382 w 4297871"/>
              <a:gd name="connsiteY10565" fmla="*/ 1054257 h 2774678"/>
              <a:gd name="connsiteX10566" fmla="*/ 4066035 w 4297871"/>
              <a:gd name="connsiteY10566" fmla="*/ 1069218 h 2774678"/>
              <a:gd name="connsiteX10567" fmla="*/ 4061644 w 4297871"/>
              <a:gd name="connsiteY10567" fmla="*/ 1080088 h 2774678"/>
              <a:gd name="connsiteX10568" fmla="*/ 4044552 w 4297871"/>
              <a:gd name="connsiteY10568" fmla="*/ 1063464 h 2774678"/>
              <a:gd name="connsiteX10569" fmla="*/ 4013392 w 4297871"/>
              <a:gd name="connsiteY10569" fmla="*/ 1082304 h 2774678"/>
              <a:gd name="connsiteX10570" fmla="*/ 4007937 w 4297871"/>
              <a:gd name="connsiteY10570" fmla="*/ 1073438 h 2774678"/>
              <a:gd name="connsiteX10571" fmla="*/ 3996428 w 4297871"/>
              <a:gd name="connsiteY10571" fmla="*/ 1083625 h 2774678"/>
              <a:gd name="connsiteX10572" fmla="*/ 3980401 w 4297871"/>
              <a:gd name="connsiteY10572" fmla="*/ 1080428 h 2774678"/>
              <a:gd name="connsiteX10573" fmla="*/ 3976564 w 4297871"/>
              <a:gd name="connsiteY10573" fmla="*/ 1095901 h 2774678"/>
              <a:gd name="connsiteX10574" fmla="*/ 3962243 w 4297871"/>
              <a:gd name="connsiteY10574" fmla="*/ 1118152 h 2774678"/>
              <a:gd name="connsiteX10575" fmla="*/ 3962669 w 4297871"/>
              <a:gd name="connsiteY10575" fmla="*/ 1127273 h 2774678"/>
              <a:gd name="connsiteX10576" fmla="*/ 3976265 w 4297871"/>
              <a:gd name="connsiteY10576" fmla="*/ 1132260 h 2774678"/>
              <a:gd name="connsiteX10577" fmla="*/ 3974647 w 4297871"/>
              <a:gd name="connsiteY10577" fmla="*/ 1164058 h 2774678"/>
              <a:gd name="connsiteX10578" fmla="*/ 3963564 w 4297871"/>
              <a:gd name="connsiteY10578" fmla="*/ 1164826 h 2774678"/>
              <a:gd name="connsiteX10579" fmla="*/ 3958449 w 4297871"/>
              <a:gd name="connsiteY10579" fmla="*/ 1182515 h 2774678"/>
              <a:gd name="connsiteX10580" fmla="*/ 3963436 w 4297871"/>
              <a:gd name="connsiteY10580" fmla="*/ 1191466 h 2774678"/>
              <a:gd name="connsiteX10581" fmla="*/ 3942550 w 4297871"/>
              <a:gd name="connsiteY10581" fmla="*/ 1201995 h 2774678"/>
              <a:gd name="connsiteX10582" fmla="*/ 3938415 w 4297871"/>
              <a:gd name="connsiteY10582" fmla="*/ 1225011 h 2774678"/>
              <a:gd name="connsiteX10583" fmla="*/ 3920597 w 4297871"/>
              <a:gd name="connsiteY10583" fmla="*/ 1229871 h 2774678"/>
              <a:gd name="connsiteX10584" fmla="*/ 3917017 w 4297871"/>
              <a:gd name="connsiteY10584" fmla="*/ 1249734 h 2774678"/>
              <a:gd name="connsiteX10585" fmla="*/ 3899797 w 4297871"/>
              <a:gd name="connsiteY10585" fmla="*/ 1267551 h 2774678"/>
              <a:gd name="connsiteX10586" fmla="*/ 3895363 w 4297871"/>
              <a:gd name="connsiteY10586" fmla="*/ 1254423 h 2774678"/>
              <a:gd name="connsiteX10587" fmla="*/ 3890249 w 4297871"/>
              <a:gd name="connsiteY10587" fmla="*/ 1225907 h 2774678"/>
              <a:gd name="connsiteX10588" fmla="*/ 3883600 w 4297871"/>
              <a:gd name="connsiteY10588" fmla="*/ 1180512 h 2774678"/>
              <a:gd name="connsiteX10589" fmla="*/ 3889354 w 4297871"/>
              <a:gd name="connsiteY10589" fmla="*/ 1150888 h 2774678"/>
              <a:gd name="connsiteX10590" fmla="*/ 3899413 w 4297871"/>
              <a:gd name="connsiteY10590" fmla="*/ 1137802 h 2774678"/>
              <a:gd name="connsiteX10591" fmla="*/ 3900053 w 4297871"/>
              <a:gd name="connsiteY10591" fmla="*/ 1127402 h 2774678"/>
              <a:gd name="connsiteX10592" fmla="*/ 3918637 w 4297871"/>
              <a:gd name="connsiteY10592" fmla="*/ 1122371 h 2774678"/>
              <a:gd name="connsiteX10593" fmla="*/ 3939992 w 4297871"/>
              <a:gd name="connsiteY10593" fmla="*/ 1093472 h 2774678"/>
              <a:gd name="connsiteX10594" fmla="*/ 3960580 w 4297871"/>
              <a:gd name="connsiteY10594" fmla="*/ 1069047 h 2774678"/>
              <a:gd name="connsiteX10595" fmla="*/ 3982063 w 4297871"/>
              <a:gd name="connsiteY10595" fmla="*/ 1049568 h 2774678"/>
              <a:gd name="connsiteX10596" fmla="*/ 3991654 w 4297871"/>
              <a:gd name="connsiteY10596" fmla="*/ 1013891 h 2774678"/>
              <a:gd name="connsiteX10597" fmla="*/ 3977119 w 4297871"/>
              <a:gd name="connsiteY10597" fmla="*/ 1016064 h 2774678"/>
              <a:gd name="connsiteX10598" fmla="*/ 3969958 w 4297871"/>
              <a:gd name="connsiteY10598" fmla="*/ 1037037 h 2774678"/>
              <a:gd name="connsiteX10599" fmla="*/ 3939652 w 4297871"/>
              <a:gd name="connsiteY10599" fmla="*/ 1064145 h 2774678"/>
              <a:gd name="connsiteX10600" fmla="*/ 3929848 w 4297871"/>
              <a:gd name="connsiteY10600" fmla="*/ 1033711 h 2774678"/>
              <a:gd name="connsiteX10601" fmla="*/ 3898987 w 4297871"/>
              <a:gd name="connsiteY10601" fmla="*/ 1042237 h 2774678"/>
              <a:gd name="connsiteX10602" fmla="*/ 3869064 w 4297871"/>
              <a:gd name="connsiteY10602" fmla="*/ 1082985 h 2774678"/>
              <a:gd name="connsiteX10603" fmla="*/ 3878953 w 4297871"/>
              <a:gd name="connsiteY10603" fmla="*/ 1097393 h 2774678"/>
              <a:gd name="connsiteX10604" fmla="*/ 3852271 w 4297871"/>
              <a:gd name="connsiteY10604" fmla="*/ 1103446 h 2774678"/>
              <a:gd name="connsiteX10605" fmla="*/ 3833771 w 4297871"/>
              <a:gd name="connsiteY10605" fmla="*/ 1105833 h 2774678"/>
              <a:gd name="connsiteX10606" fmla="*/ 3834623 w 4297871"/>
              <a:gd name="connsiteY10606" fmla="*/ 1088996 h 2774678"/>
              <a:gd name="connsiteX10607" fmla="*/ 3816040 w 4297871"/>
              <a:gd name="connsiteY10607" fmla="*/ 1085415 h 2774678"/>
              <a:gd name="connsiteX10608" fmla="*/ 3801248 w 4297871"/>
              <a:gd name="connsiteY10608" fmla="*/ 1096924 h 2774678"/>
              <a:gd name="connsiteX10609" fmla="*/ 3764719 w 4297871"/>
              <a:gd name="connsiteY10609" fmla="*/ 1092918 h 2774678"/>
              <a:gd name="connsiteX10610" fmla="*/ 3725419 w 4297871"/>
              <a:gd name="connsiteY10610" fmla="*/ 1099823 h 2774678"/>
              <a:gd name="connsiteX10611" fmla="*/ 3686715 w 4297871"/>
              <a:gd name="connsiteY10611" fmla="*/ 1143854 h 2774678"/>
              <a:gd name="connsiteX10612" fmla="*/ 3640936 w 4297871"/>
              <a:gd name="connsiteY10612" fmla="*/ 1194066 h 2774678"/>
              <a:gd name="connsiteX10613" fmla="*/ 3659776 w 4297871"/>
              <a:gd name="connsiteY10613" fmla="*/ 1196667 h 2774678"/>
              <a:gd name="connsiteX10614" fmla="*/ 3665658 w 4297871"/>
              <a:gd name="connsiteY10614" fmla="*/ 1209454 h 2774678"/>
              <a:gd name="connsiteX10615" fmla="*/ 3677253 w 4297871"/>
              <a:gd name="connsiteY10615" fmla="*/ 1213929 h 2774678"/>
              <a:gd name="connsiteX10616" fmla="*/ 3684883 w 4297871"/>
              <a:gd name="connsiteY10616" fmla="*/ 1203784 h 2774678"/>
              <a:gd name="connsiteX10617" fmla="*/ 3698011 w 4297871"/>
              <a:gd name="connsiteY10617" fmla="*/ 1205106 h 2774678"/>
              <a:gd name="connsiteX10618" fmla="*/ 3715274 w 4297871"/>
              <a:gd name="connsiteY10618" fmla="*/ 1227228 h 2774678"/>
              <a:gd name="connsiteX10619" fmla="*/ 3715657 w 4297871"/>
              <a:gd name="connsiteY10619" fmla="*/ 1243938 h 2774678"/>
              <a:gd name="connsiteX10620" fmla="*/ 3706323 w 4297871"/>
              <a:gd name="connsiteY10620" fmla="*/ 1263161 h 2774678"/>
              <a:gd name="connsiteX10621" fmla="*/ 3705299 w 4297871"/>
              <a:gd name="connsiteY10621" fmla="*/ 1285625 h 2774678"/>
              <a:gd name="connsiteX10622" fmla="*/ 3699886 w 4297871"/>
              <a:gd name="connsiteY10622" fmla="*/ 1314822 h 2774678"/>
              <a:gd name="connsiteX10623" fmla="*/ 3681856 w 4297871"/>
              <a:gd name="connsiteY10623" fmla="*/ 1340440 h 2774678"/>
              <a:gd name="connsiteX10624" fmla="*/ 3677849 w 4297871"/>
              <a:gd name="connsiteY10624" fmla="*/ 1352460 h 2774678"/>
              <a:gd name="connsiteX10625" fmla="*/ 3661610 w 4297871"/>
              <a:gd name="connsiteY10625" fmla="*/ 1372324 h 2774678"/>
              <a:gd name="connsiteX10626" fmla="*/ 3645497 w 4297871"/>
              <a:gd name="connsiteY10626" fmla="*/ 1391633 h 2774678"/>
              <a:gd name="connsiteX10627" fmla="*/ 3637782 w 4297871"/>
              <a:gd name="connsiteY10627" fmla="*/ 1401351 h 2774678"/>
              <a:gd name="connsiteX10628" fmla="*/ 3621839 w 4297871"/>
              <a:gd name="connsiteY10628" fmla="*/ 1410899 h 2774678"/>
              <a:gd name="connsiteX10629" fmla="*/ 3614295 w 4297871"/>
              <a:gd name="connsiteY10629" fmla="*/ 1411113 h 2774678"/>
              <a:gd name="connsiteX10630" fmla="*/ 3606794 w 4297871"/>
              <a:gd name="connsiteY10630" fmla="*/ 1403184 h 2774678"/>
              <a:gd name="connsiteX10631" fmla="*/ 3590766 w 4297871"/>
              <a:gd name="connsiteY10631" fmla="*/ 1415076 h 2774678"/>
              <a:gd name="connsiteX10632" fmla="*/ 3588891 w 4297871"/>
              <a:gd name="connsiteY10632" fmla="*/ 1420447 h 2774678"/>
              <a:gd name="connsiteX10633" fmla="*/ 3587228 w 4297871"/>
              <a:gd name="connsiteY10633" fmla="*/ 1417634 h 2774678"/>
              <a:gd name="connsiteX10634" fmla="*/ 3587146 w 4297871"/>
              <a:gd name="connsiteY10634" fmla="*/ 1409610 h 2774678"/>
              <a:gd name="connsiteX10635" fmla="*/ 3593240 w 4297871"/>
              <a:gd name="connsiteY10635" fmla="*/ 1409184 h 2774678"/>
              <a:gd name="connsiteX10636" fmla="*/ 3594944 w 4297871"/>
              <a:gd name="connsiteY10636" fmla="*/ 1389789 h 2774678"/>
              <a:gd name="connsiteX10637" fmla="*/ 3594931 w 4297871"/>
              <a:gd name="connsiteY10637" fmla="*/ 1389731 h 2774678"/>
              <a:gd name="connsiteX10638" fmla="*/ 3594944 w 4297871"/>
              <a:gd name="connsiteY10638" fmla="*/ 1389587 h 2774678"/>
              <a:gd name="connsiteX10639" fmla="*/ 3591829 w 4297871"/>
              <a:gd name="connsiteY10639" fmla="*/ 1375445 h 2774678"/>
              <a:gd name="connsiteX10640" fmla="*/ 3602063 w 4297871"/>
              <a:gd name="connsiteY10640" fmla="*/ 1369500 h 2774678"/>
              <a:gd name="connsiteX10641" fmla="*/ 3616555 w 4297871"/>
              <a:gd name="connsiteY10641" fmla="*/ 1372484 h 2774678"/>
              <a:gd name="connsiteX10642" fmla="*/ 3624611 w 4297871"/>
              <a:gd name="connsiteY10642" fmla="*/ 1355902 h 2774678"/>
              <a:gd name="connsiteX10643" fmla="*/ 3628703 w 4297871"/>
              <a:gd name="connsiteY10643" fmla="*/ 1336892 h 2774678"/>
              <a:gd name="connsiteX10644" fmla="*/ 3633349 w 4297871"/>
              <a:gd name="connsiteY10644" fmla="*/ 1330455 h 2774678"/>
              <a:gd name="connsiteX10645" fmla="*/ 3639615 w 4297871"/>
              <a:gd name="connsiteY10645" fmla="*/ 1314429 h 2774678"/>
              <a:gd name="connsiteX10646" fmla="*/ 3639526 w 4297871"/>
              <a:gd name="connsiteY10646" fmla="*/ 1314452 h 2774678"/>
              <a:gd name="connsiteX10647" fmla="*/ 3639615 w 4297871"/>
              <a:gd name="connsiteY10647" fmla="*/ 1314226 h 2774678"/>
              <a:gd name="connsiteX10648" fmla="*/ 3619880 w 4297871"/>
              <a:gd name="connsiteY10648" fmla="*/ 1319511 h 2774678"/>
              <a:gd name="connsiteX10649" fmla="*/ 3609521 w 4297871"/>
              <a:gd name="connsiteY10649" fmla="*/ 1326544 h 2774678"/>
              <a:gd name="connsiteX10650" fmla="*/ 3591363 w 4297871"/>
              <a:gd name="connsiteY10650" fmla="*/ 1326501 h 2774678"/>
              <a:gd name="connsiteX10651" fmla="*/ 3586503 w 4297871"/>
              <a:gd name="connsiteY10651" fmla="*/ 1309665 h 2774678"/>
              <a:gd name="connsiteX10652" fmla="*/ 3572352 w 4297871"/>
              <a:gd name="connsiteY10652" fmla="*/ 1296707 h 2774678"/>
              <a:gd name="connsiteX10653" fmla="*/ 3551552 w 4297871"/>
              <a:gd name="connsiteY10653" fmla="*/ 1290825 h 2774678"/>
              <a:gd name="connsiteX10654" fmla="*/ 3549543 w 4297871"/>
              <a:gd name="connsiteY10654" fmla="*/ 1282559 h 2774678"/>
              <a:gd name="connsiteX10655" fmla="*/ 3547204 w 4297871"/>
              <a:gd name="connsiteY10655" fmla="*/ 1272699 h 2774678"/>
              <a:gd name="connsiteX10656" fmla="*/ 3543027 w 4297871"/>
              <a:gd name="connsiteY10656" fmla="*/ 1261062 h 2774678"/>
              <a:gd name="connsiteX10657" fmla="*/ 3538551 w 4297871"/>
              <a:gd name="connsiteY10657" fmla="*/ 1252793 h 2774678"/>
              <a:gd name="connsiteX10658" fmla="*/ 3531177 w 4297871"/>
              <a:gd name="connsiteY10658" fmla="*/ 1233143 h 2774678"/>
              <a:gd name="connsiteX10659" fmla="*/ 3531121 w 4297871"/>
              <a:gd name="connsiteY10659" fmla="*/ 1233104 h 2774678"/>
              <a:gd name="connsiteX10660" fmla="*/ 3531091 w 4297871"/>
              <a:gd name="connsiteY10660" fmla="*/ 1233025 h 2774678"/>
              <a:gd name="connsiteX10661" fmla="*/ 3520606 w 4297871"/>
              <a:gd name="connsiteY10661" fmla="*/ 1225737 h 2774678"/>
              <a:gd name="connsiteX10662" fmla="*/ 3502702 w 4297871"/>
              <a:gd name="connsiteY10662" fmla="*/ 1219812 h 2774678"/>
              <a:gd name="connsiteX10663" fmla="*/ 3486847 w 4297871"/>
              <a:gd name="connsiteY10663" fmla="*/ 1220366 h 2774678"/>
              <a:gd name="connsiteX10664" fmla="*/ 3472013 w 4297871"/>
              <a:gd name="connsiteY10664" fmla="*/ 1223988 h 2774678"/>
              <a:gd name="connsiteX10665" fmla="*/ 3462125 w 4297871"/>
              <a:gd name="connsiteY10665" fmla="*/ 1233835 h 2774678"/>
              <a:gd name="connsiteX10666" fmla="*/ 3462243 w 4297871"/>
              <a:gd name="connsiteY10666" fmla="*/ 1233920 h 2774678"/>
              <a:gd name="connsiteX10667" fmla="*/ 3462210 w 4297871"/>
              <a:gd name="connsiteY10667" fmla="*/ 1233953 h 2774678"/>
              <a:gd name="connsiteX10668" fmla="*/ 3468689 w 4297871"/>
              <a:gd name="connsiteY10668" fmla="*/ 1238580 h 2774678"/>
              <a:gd name="connsiteX10669" fmla="*/ 3468817 w 4297871"/>
              <a:gd name="connsiteY10669" fmla="*/ 1249266 h 2774678"/>
              <a:gd name="connsiteX10670" fmla="*/ 3462167 w 4297871"/>
              <a:gd name="connsiteY10670" fmla="*/ 1255446 h 2774678"/>
              <a:gd name="connsiteX10671" fmla="*/ 3451383 w 4297871"/>
              <a:gd name="connsiteY10671" fmla="*/ 1275607 h 2774678"/>
              <a:gd name="connsiteX10672" fmla="*/ 3451511 w 4297871"/>
              <a:gd name="connsiteY10672" fmla="*/ 1283834 h 2774678"/>
              <a:gd name="connsiteX10673" fmla="*/ 3434674 w 4297871"/>
              <a:gd name="connsiteY10673" fmla="*/ 1295514 h 2774678"/>
              <a:gd name="connsiteX10674" fmla="*/ 3420352 w 4297871"/>
              <a:gd name="connsiteY10674" fmla="*/ 1288566 h 2774678"/>
              <a:gd name="connsiteX10675" fmla="*/ 3406073 w 4297871"/>
              <a:gd name="connsiteY10675" fmla="*/ 1290100 h 2774678"/>
              <a:gd name="connsiteX10676" fmla="*/ 3399806 w 4297871"/>
              <a:gd name="connsiteY10676" fmla="*/ 1283877 h 2774678"/>
              <a:gd name="connsiteX10677" fmla="*/ 3392645 w 4297871"/>
              <a:gd name="connsiteY10677" fmla="*/ 1281873 h 2774678"/>
              <a:gd name="connsiteX10678" fmla="*/ 3375127 w 4297871"/>
              <a:gd name="connsiteY10678" fmla="*/ 1294917 h 2774678"/>
              <a:gd name="connsiteX10679" fmla="*/ 3359399 w 4297871"/>
              <a:gd name="connsiteY10679" fmla="*/ 1297943 h 2774678"/>
              <a:gd name="connsiteX10680" fmla="*/ 3348401 w 4297871"/>
              <a:gd name="connsiteY10680" fmla="*/ 1302462 h 2774678"/>
              <a:gd name="connsiteX10681" fmla="*/ 3333355 w 4297871"/>
              <a:gd name="connsiteY10681" fmla="*/ 1299478 h 2774678"/>
              <a:gd name="connsiteX10682" fmla="*/ 3322272 w 4297871"/>
              <a:gd name="connsiteY10682" fmla="*/ 1299691 h 2774678"/>
              <a:gd name="connsiteX10683" fmla="*/ 3315025 w 4297871"/>
              <a:gd name="connsiteY10683" fmla="*/ 1290313 h 2774678"/>
              <a:gd name="connsiteX10684" fmla="*/ 3303304 w 4297871"/>
              <a:gd name="connsiteY10684" fmla="*/ 1281405 h 2774678"/>
              <a:gd name="connsiteX10685" fmla="*/ 3291326 w 4297871"/>
              <a:gd name="connsiteY10685" fmla="*/ 1278933 h 2774678"/>
              <a:gd name="connsiteX10686" fmla="*/ 3276194 w 4297871"/>
              <a:gd name="connsiteY10686" fmla="*/ 1281362 h 2774678"/>
              <a:gd name="connsiteX10687" fmla="*/ 3264899 w 4297871"/>
              <a:gd name="connsiteY10687" fmla="*/ 1284815 h 2774678"/>
              <a:gd name="connsiteX10688" fmla="*/ 3247934 w 4297871"/>
              <a:gd name="connsiteY10688" fmla="*/ 1276971 h 2774678"/>
              <a:gd name="connsiteX10689" fmla="*/ 3245675 w 4297871"/>
              <a:gd name="connsiteY10689" fmla="*/ 1262820 h 2774678"/>
              <a:gd name="connsiteX10690" fmla="*/ 3231608 w 4297871"/>
              <a:gd name="connsiteY10690" fmla="*/ 1257918 h 2774678"/>
              <a:gd name="connsiteX10691" fmla="*/ 3220782 w 4297871"/>
              <a:gd name="connsiteY10691" fmla="*/ 1255659 h 2774678"/>
              <a:gd name="connsiteX10692" fmla="*/ 3207397 w 4297871"/>
              <a:gd name="connsiteY10692" fmla="*/ 1247688 h 2774678"/>
              <a:gd name="connsiteX10693" fmla="*/ 3195036 w 4297871"/>
              <a:gd name="connsiteY10693" fmla="*/ 1267551 h 2774678"/>
              <a:gd name="connsiteX10694" fmla="*/ 3195057 w 4297871"/>
              <a:gd name="connsiteY10694" fmla="*/ 1267600 h 2774678"/>
              <a:gd name="connsiteX10695" fmla="*/ 3194993 w 4297871"/>
              <a:gd name="connsiteY10695" fmla="*/ 1267704 h 2774678"/>
              <a:gd name="connsiteX10696" fmla="*/ 3199822 w 4297871"/>
              <a:gd name="connsiteY10696" fmla="*/ 1278717 h 2774678"/>
              <a:gd name="connsiteX10697" fmla="*/ 3188259 w 4297871"/>
              <a:gd name="connsiteY10697" fmla="*/ 1291549 h 2774678"/>
              <a:gd name="connsiteX10698" fmla="*/ 3170996 w 4297871"/>
              <a:gd name="connsiteY10698" fmla="*/ 1286903 h 2774678"/>
              <a:gd name="connsiteX10699" fmla="*/ 3159060 w 4297871"/>
              <a:gd name="connsiteY10699" fmla="*/ 1286221 h 2774678"/>
              <a:gd name="connsiteX10700" fmla="*/ 3151090 w 4297871"/>
              <a:gd name="connsiteY10700" fmla="*/ 1277526 h 2774678"/>
              <a:gd name="connsiteX10701" fmla="*/ 3138643 w 4297871"/>
              <a:gd name="connsiteY10701" fmla="*/ 1277227 h 2774678"/>
              <a:gd name="connsiteX10702" fmla="*/ 3128243 w 4297871"/>
              <a:gd name="connsiteY10702" fmla="*/ 1271473 h 2774678"/>
              <a:gd name="connsiteX10703" fmla="*/ 3110042 w 4297871"/>
              <a:gd name="connsiteY10703" fmla="*/ 1280296 h 2774678"/>
              <a:gd name="connsiteX10704" fmla="*/ 3087238 w 4297871"/>
              <a:gd name="connsiteY10704" fmla="*/ 1296238 h 2774678"/>
              <a:gd name="connsiteX10705" fmla="*/ 3074621 w 4297871"/>
              <a:gd name="connsiteY10705" fmla="*/ 1299393 h 2774678"/>
              <a:gd name="connsiteX10706" fmla="*/ 3069932 w 4297871"/>
              <a:gd name="connsiteY10706" fmla="*/ 1300884 h 2774678"/>
              <a:gd name="connsiteX10707" fmla="*/ 3063580 w 4297871"/>
              <a:gd name="connsiteY10707" fmla="*/ 1289673 h 2774678"/>
              <a:gd name="connsiteX10708" fmla="*/ 3048193 w 4297871"/>
              <a:gd name="connsiteY10708" fmla="*/ 1292146 h 2774678"/>
              <a:gd name="connsiteX10709" fmla="*/ 3043120 w 4297871"/>
              <a:gd name="connsiteY10709" fmla="*/ 1284303 h 2774678"/>
              <a:gd name="connsiteX10710" fmla="*/ 3034804 w 4297871"/>
              <a:gd name="connsiteY10710" fmla="*/ 1280781 h 2774678"/>
              <a:gd name="connsiteX10711" fmla="*/ 3029075 w 4297871"/>
              <a:gd name="connsiteY10711" fmla="*/ 1269962 h 2774678"/>
              <a:gd name="connsiteX10712" fmla="*/ 3029037 w 4297871"/>
              <a:gd name="connsiteY10712" fmla="*/ 1269942 h 2774678"/>
              <a:gd name="connsiteX10713" fmla="*/ 3029012 w 4297871"/>
              <a:gd name="connsiteY10713" fmla="*/ 1269896 h 2774678"/>
              <a:gd name="connsiteX10714" fmla="*/ 3022405 w 4297871"/>
              <a:gd name="connsiteY10714" fmla="*/ 1266486 h 2774678"/>
              <a:gd name="connsiteX10715" fmla="*/ 3005227 w 4297871"/>
              <a:gd name="connsiteY10715" fmla="*/ 1271346 h 2774678"/>
              <a:gd name="connsiteX10716" fmla="*/ 2988775 w 4297871"/>
              <a:gd name="connsiteY10716" fmla="*/ 1260390 h 2774678"/>
              <a:gd name="connsiteX10717" fmla="*/ 2982439 w 4297871"/>
              <a:gd name="connsiteY10717" fmla="*/ 1270299 h 2774678"/>
              <a:gd name="connsiteX10718" fmla="*/ 2955761 w 4297871"/>
              <a:gd name="connsiteY10718" fmla="*/ 1221029 h 2774678"/>
              <a:gd name="connsiteX10719" fmla="*/ 2955698 w 4297871"/>
              <a:gd name="connsiteY10719" fmla="*/ 1220966 h 2774678"/>
              <a:gd name="connsiteX10720" fmla="*/ 2955697 w 4297871"/>
              <a:gd name="connsiteY10720" fmla="*/ 1220963 h 2774678"/>
              <a:gd name="connsiteX10721" fmla="*/ 2940501 w 4297871"/>
              <a:gd name="connsiteY10721" fmla="*/ 1205427 h 2774678"/>
              <a:gd name="connsiteX10722" fmla="*/ 2944891 w 4297871"/>
              <a:gd name="connsiteY10722" fmla="*/ 1199034 h 2774678"/>
              <a:gd name="connsiteX10723" fmla="*/ 2944698 w 4297871"/>
              <a:gd name="connsiteY10723" fmla="*/ 1199157 h 2774678"/>
              <a:gd name="connsiteX10724" fmla="*/ 2944828 w 4297871"/>
              <a:gd name="connsiteY10724" fmla="*/ 1198968 h 2774678"/>
              <a:gd name="connsiteX10725" fmla="*/ 2914862 w 4297871"/>
              <a:gd name="connsiteY10725" fmla="*/ 1218107 h 2774678"/>
              <a:gd name="connsiteX10726" fmla="*/ 2903466 w 4297871"/>
              <a:gd name="connsiteY10726" fmla="*/ 1219251 h 2774678"/>
              <a:gd name="connsiteX10727" fmla="*/ 2904440 w 4297871"/>
              <a:gd name="connsiteY10727" fmla="*/ 1208326 h 2774678"/>
              <a:gd name="connsiteX10728" fmla="*/ 2904374 w 4297871"/>
              <a:gd name="connsiteY10728" fmla="*/ 1208296 h 2774678"/>
              <a:gd name="connsiteX10729" fmla="*/ 2904377 w 4297871"/>
              <a:gd name="connsiteY10729" fmla="*/ 1208260 h 2774678"/>
              <a:gd name="connsiteX10730" fmla="*/ 2889032 w 4297871"/>
              <a:gd name="connsiteY10730" fmla="*/ 1201312 h 2774678"/>
              <a:gd name="connsiteX10731" fmla="*/ 2876590 w 4297871"/>
              <a:gd name="connsiteY10731" fmla="*/ 1206280 h 2774678"/>
              <a:gd name="connsiteX10732" fmla="*/ 2872855 w 4297871"/>
              <a:gd name="connsiteY10732" fmla="*/ 1185011 h 2774678"/>
              <a:gd name="connsiteX10733" fmla="*/ 2872800 w 4297871"/>
              <a:gd name="connsiteY10733" fmla="*/ 1185000 h 2774678"/>
              <a:gd name="connsiteX10734" fmla="*/ 2872791 w 4297871"/>
              <a:gd name="connsiteY10734" fmla="*/ 1184945 h 2774678"/>
              <a:gd name="connsiteX10735" fmla="*/ 2851309 w 4297871"/>
              <a:gd name="connsiteY10735" fmla="*/ 1180426 h 2774678"/>
              <a:gd name="connsiteX10736" fmla="*/ 2840567 w 4297871"/>
              <a:gd name="connsiteY10736" fmla="*/ 1189079 h 2774678"/>
              <a:gd name="connsiteX10737" fmla="*/ 2810644 w 4297871"/>
              <a:gd name="connsiteY10737" fmla="*/ 1196709 h 2774678"/>
              <a:gd name="connsiteX10738" fmla="*/ 2804805 w 4297871"/>
              <a:gd name="connsiteY10738" fmla="*/ 1201782 h 2774678"/>
              <a:gd name="connsiteX10739" fmla="*/ 2760091 w 4297871"/>
              <a:gd name="connsiteY10739" fmla="*/ 1208857 h 2774678"/>
              <a:gd name="connsiteX10740" fmla="*/ 2754635 w 4297871"/>
              <a:gd name="connsiteY10740" fmla="*/ 1215762 h 2774678"/>
              <a:gd name="connsiteX10741" fmla="*/ 2754668 w 4297871"/>
              <a:gd name="connsiteY10741" fmla="*/ 1215814 h 2774678"/>
              <a:gd name="connsiteX10742" fmla="*/ 2754655 w 4297871"/>
              <a:gd name="connsiteY10742" fmla="*/ 1215828 h 2774678"/>
              <a:gd name="connsiteX10743" fmla="*/ 2763229 w 4297871"/>
              <a:gd name="connsiteY10743" fmla="*/ 1229452 h 2774678"/>
              <a:gd name="connsiteX10744" fmla="*/ 2751779 w 4297871"/>
              <a:gd name="connsiteY10744" fmla="*/ 1234560 h 2774678"/>
              <a:gd name="connsiteX10745" fmla="*/ 2751806 w 4297871"/>
              <a:gd name="connsiteY10745" fmla="*/ 1234623 h 2774678"/>
              <a:gd name="connsiteX10746" fmla="*/ 2751800 w 4297871"/>
              <a:gd name="connsiteY10746" fmla="*/ 1234626 h 2774678"/>
              <a:gd name="connsiteX10747" fmla="*/ 2754002 w 4297871"/>
              <a:gd name="connsiteY10747" fmla="*/ 1239918 h 2774678"/>
              <a:gd name="connsiteX10748" fmla="*/ 2742572 w 4297871"/>
              <a:gd name="connsiteY10748" fmla="*/ 1249350 h 2774678"/>
              <a:gd name="connsiteX10749" fmla="*/ 2742603 w 4297871"/>
              <a:gd name="connsiteY10749" fmla="*/ 1249372 h 2774678"/>
              <a:gd name="connsiteX10750" fmla="*/ 2742549 w 4297871"/>
              <a:gd name="connsiteY10750" fmla="*/ 1249416 h 2774678"/>
              <a:gd name="connsiteX10751" fmla="*/ 2761903 w 4297871"/>
              <a:gd name="connsiteY10751" fmla="*/ 1262631 h 2774678"/>
              <a:gd name="connsiteX10752" fmla="*/ 2761923 w 4297871"/>
              <a:gd name="connsiteY10752" fmla="*/ 1262565 h 2774678"/>
              <a:gd name="connsiteX10753" fmla="*/ 2742603 w 4297871"/>
              <a:gd name="connsiteY10753" fmla="*/ 1249372 h 2774678"/>
              <a:gd name="connsiteX10754" fmla="*/ 2754016 w 4297871"/>
              <a:gd name="connsiteY10754" fmla="*/ 1239954 h 2774678"/>
              <a:gd name="connsiteX10755" fmla="*/ 2754002 w 4297871"/>
              <a:gd name="connsiteY10755" fmla="*/ 1239918 h 2774678"/>
              <a:gd name="connsiteX10756" fmla="*/ 2754039 w 4297871"/>
              <a:gd name="connsiteY10756" fmla="*/ 1239888 h 2774678"/>
              <a:gd name="connsiteX10757" fmla="*/ 2751806 w 4297871"/>
              <a:gd name="connsiteY10757" fmla="*/ 1234623 h 2774678"/>
              <a:gd name="connsiteX10758" fmla="*/ 2763266 w 4297871"/>
              <a:gd name="connsiteY10758" fmla="*/ 1229511 h 2774678"/>
              <a:gd name="connsiteX10759" fmla="*/ 2763229 w 4297871"/>
              <a:gd name="connsiteY10759" fmla="*/ 1229452 h 2774678"/>
              <a:gd name="connsiteX10760" fmla="*/ 2763246 w 4297871"/>
              <a:gd name="connsiteY10760" fmla="*/ 1229445 h 2774678"/>
              <a:gd name="connsiteX10761" fmla="*/ 2754668 w 4297871"/>
              <a:gd name="connsiteY10761" fmla="*/ 1215814 h 2774678"/>
              <a:gd name="connsiteX10762" fmla="*/ 2760155 w 4297871"/>
              <a:gd name="connsiteY10762" fmla="*/ 1208923 h 2774678"/>
              <a:gd name="connsiteX10763" fmla="*/ 2804868 w 4297871"/>
              <a:gd name="connsiteY10763" fmla="*/ 1201848 h 2774678"/>
              <a:gd name="connsiteX10764" fmla="*/ 2810707 w 4297871"/>
              <a:gd name="connsiteY10764" fmla="*/ 1196775 h 2774678"/>
              <a:gd name="connsiteX10765" fmla="*/ 2840631 w 4297871"/>
              <a:gd name="connsiteY10765" fmla="*/ 1189145 h 2774678"/>
              <a:gd name="connsiteX10766" fmla="*/ 2851372 w 4297871"/>
              <a:gd name="connsiteY10766" fmla="*/ 1180492 h 2774678"/>
              <a:gd name="connsiteX10767" fmla="*/ 2872800 w 4297871"/>
              <a:gd name="connsiteY10767" fmla="*/ 1185000 h 2774678"/>
              <a:gd name="connsiteX10768" fmla="*/ 2876542 w 4297871"/>
              <a:gd name="connsiteY10768" fmla="*/ 1206300 h 2774678"/>
              <a:gd name="connsiteX10769" fmla="*/ 2876590 w 4297871"/>
              <a:gd name="connsiteY10769" fmla="*/ 1206280 h 2774678"/>
              <a:gd name="connsiteX10770" fmla="*/ 2876606 w 4297871"/>
              <a:gd name="connsiteY10770" fmla="*/ 1206366 h 2774678"/>
              <a:gd name="connsiteX10771" fmla="*/ 2889095 w 4297871"/>
              <a:gd name="connsiteY10771" fmla="*/ 1201378 h 2774678"/>
              <a:gd name="connsiteX10772" fmla="*/ 2904374 w 4297871"/>
              <a:gd name="connsiteY10772" fmla="*/ 1208296 h 2774678"/>
              <a:gd name="connsiteX10773" fmla="*/ 2903397 w 4297871"/>
              <a:gd name="connsiteY10773" fmla="*/ 1219257 h 2774678"/>
              <a:gd name="connsiteX10774" fmla="*/ 2903466 w 4297871"/>
              <a:gd name="connsiteY10774" fmla="*/ 1219251 h 2774678"/>
              <a:gd name="connsiteX10775" fmla="*/ 2903460 w 4297871"/>
              <a:gd name="connsiteY10775" fmla="*/ 1219323 h 2774678"/>
              <a:gd name="connsiteX10776" fmla="*/ 2914926 w 4297871"/>
              <a:gd name="connsiteY10776" fmla="*/ 1218173 h 2774678"/>
              <a:gd name="connsiteX10777" fmla="*/ 2944698 w 4297871"/>
              <a:gd name="connsiteY10777" fmla="*/ 1199157 h 2774678"/>
              <a:gd name="connsiteX10778" fmla="*/ 2940438 w 4297871"/>
              <a:gd name="connsiteY10778" fmla="*/ 1205362 h 2774678"/>
              <a:gd name="connsiteX10779" fmla="*/ 2940501 w 4297871"/>
              <a:gd name="connsiteY10779" fmla="*/ 1205427 h 2774678"/>
              <a:gd name="connsiteX10780" fmla="*/ 2940501 w 4297871"/>
              <a:gd name="connsiteY10780" fmla="*/ 1205428 h 2774678"/>
              <a:gd name="connsiteX10781" fmla="*/ 2955698 w 4297871"/>
              <a:gd name="connsiteY10781" fmla="*/ 1220966 h 2774678"/>
              <a:gd name="connsiteX10782" fmla="*/ 2982424 w 4297871"/>
              <a:gd name="connsiteY10782" fmla="*/ 1270323 h 2774678"/>
              <a:gd name="connsiteX10783" fmla="*/ 2982439 w 4297871"/>
              <a:gd name="connsiteY10783" fmla="*/ 1270299 h 2774678"/>
              <a:gd name="connsiteX10784" fmla="*/ 2982486 w 4297871"/>
              <a:gd name="connsiteY10784" fmla="*/ 1270389 h 2774678"/>
              <a:gd name="connsiteX10785" fmla="*/ 2988838 w 4297871"/>
              <a:gd name="connsiteY10785" fmla="*/ 1260456 h 2774678"/>
              <a:gd name="connsiteX10786" fmla="*/ 3005289 w 4297871"/>
              <a:gd name="connsiteY10786" fmla="*/ 1271412 h 2774678"/>
              <a:gd name="connsiteX10787" fmla="*/ 3022468 w 4297871"/>
              <a:gd name="connsiteY10787" fmla="*/ 1266552 h 2774678"/>
              <a:gd name="connsiteX10788" fmla="*/ 3029037 w 4297871"/>
              <a:gd name="connsiteY10788" fmla="*/ 1269942 h 2774678"/>
              <a:gd name="connsiteX10789" fmla="*/ 3034767 w 4297871"/>
              <a:gd name="connsiteY10789" fmla="*/ 1280765 h 2774678"/>
              <a:gd name="connsiteX10790" fmla="*/ 3034804 w 4297871"/>
              <a:gd name="connsiteY10790" fmla="*/ 1280781 h 2774678"/>
              <a:gd name="connsiteX10791" fmla="*/ 3034830 w 4297871"/>
              <a:gd name="connsiteY10791" fmla="*/ 1280831 h 2774678"/>
              <a:gd name="connsiteX10792" fmla="*/ 3043185 w 4297871"/>
              <a:gd name="connsiteY10792" fmla="*/ 1284455 h 2774678"/>
              <a:gd name="connsiteX10793" fmla="*/ 3048256 w 4297871"/>
              <a:gd name="connsiteY10793" fmla="*/ 1292297 h 2774678"/>
              <a:gd name="connsiteX10794" fmla="*/ 3063644 w 4297871"/>
              <a:gd name="connsiteY10794" fmla="*/ 1289825 h 2774678"/>
              <a:gd name="connsiteX10795" fmla="*/ 3069995 w 4297871"/>
              <a:gd name="connsiteY10795" fmla="*/ 1301035 h 2774678"/>
              <a:gd name="connsiteX10796" fmla="*/ 3060916 w 4297871"/>
              <a:gd name="connsiteY10796" fmla="*/ 1313098 h 2774678"/>
              <a:gd name="connsiteX10797" fmla="*/ 3050985 w 4297871"/>
              <a:gd name="connsiteY10797" fmla="*/ 1314761 h 2774678"/>
              <a:gd name="connsiteX10798" fmla="*/ 3050430 w 4297871"/>
              <a:gd name="connsiteY10798" fmla="*/ 1332621 h 2774678"/>
              <a:gd name="connsiteX10799" fmla="*/ 3043786 w 4297871"/>
              <a:gd name="connsiteY10799" fmla="*/ 1340543 h 2774678"/>
              <a:gd name="connsiteX10800" fmla="*/ 3020146 w 4297871"/>
              <a:gd name="connsiteY10800" fmla="*/ 1334803 h 2774678"/>
              <a:gd name="connsiteX10801" fmla="*/ 3020144 w 4297871"/>
              <a:gd name="connsiteY10801" fmla="*/ 1334810 h 2774678"/>
              <a:gd name="connsiteX10802" fmla="*/ 3020081 w 4297871"/>
              <a:gd name="connsiteY10802" fmla="*/ 1334794 h 2774678"/>
              <a:gd name="connsiteX10803" fmla="*/ 3011472 w 4297871"/>
              <a:gd name="connsiteY10803" fmla="*/ 1365740 h 2774678"/>
              <a:gd name="connsiteX10804" fmla="*/ 3005376 w 4297871"/>
              <a:gd name="connsiteY10804" fmla="*/ 1369533 h 2774678"/>
              <a:gd name="connsiteX10805" fmla="*/ 2981719 w 4297871"/>
              <a:gd name="connsiteY10805" fmla="*/ 1376268 h 2774678"/>
              <a:gd name="connsiteX10806" fmla="*/ 2992461 w 4297871"/>
              <a:gd name="connsiteY10806" fmla="*/ 1405040 h 2774678"/>
              <a:gd name="connsiteX10807" fmla="*/ 2984277 w 4297871"/>
              <a:gd name="connsiteY10807" fmla="*/ 1409260 h 2774678"/>
              <a:gd name="connsiteX10808" fmla="*/ 2985214 w 4297871"/>
              <a:gd name="connsiteY10808" fmla="*/ 1418509 h 2774678"/>
              <a:gd name="connsiteX10809" fmla="*/ 2977840 w 4297871"/>
              <a:gd name="connsiteY10809" fmla="*/ 1416165 h 2774678"/>
              <a:gd name="connsiteX10810" fmla="*/ 2971831 w 4297871"/>
              <a:gd name="connsiteY10810" fmla="*/ 1410326 h 2774678"/>
              <a:gd name="connsiteX10811" fmla="*/ 2954098 w 4297871"/>
              <a:gd name="connsiteY10811" fmla="*/ 1408621 h 2774678"/>
              <a:gd name="connsiteX10812" fmla="*/ 2934278 w 4297871"/>
              <a:gd name="connsiteY10812" fmla="*/ 1408152 h 2774678"/>
              <a:gd name="connsiteX10813" fmla="*/ 2934157 w 4297871"/>
              <a:gd name="connsiteY10813" fmla="*/ 1408201 h 2774678"/>
              <a:gd name="connsiteX10814" fmla="*/ 2934112 w 4297871"/>
              <a:gd name="connsiteY10814" fmla="*/ 1408200 h 2774678"/>
              <a:gd name="connsiteX10815" fmla="*/ 2929905 w 4297871"/>
              <a:gd name="connsiteY10815" fmla="*/ 1409933 h 2774678"/>
              <a:gd name="connsiteX10816" fmla="*/ 2912922 w 4297871"/>
              <a:gd name="connsiteY10816" fmla="*/ 1403079 h 2774678"/>
              <a:gd name="connsiteX10817" fmla="*/ 2912794 w 4297871"/>
              <a:gd name="connsiteY10817" fmla="*/ 1403143 h 2774678"/>
              <a:gd name="connsiteX10818" fmla="*/ 2912757 w 4297871"/>
              <a:gd name="connsiteY10818" fmla="*/ 1403128 h 2774678"/>
              <a:gd name="connsiteX10819" fmla="*/ 2905980 w 4297871"/>
              <a:gd name="connsiteY10819" fmla="*/ 1406496 h 2774678"/>
              <a:gd name="connsiteX10820" fmla="*/ 2904164 w 4297871"/>
              <a:gd name="connsiteY10820" fmla="*/ 1415995 h 2774678"/>
              <a:gd name="connsiteX10821" fmla="*/ 2884663 w 4297871"/>
              <a:gd name="connsiteY10821" fmla="*/ 1410453 h 2774678"/>
              <a:gd name="connsiteX10822" fmla="*/ 2876819 w 4297871"/>
              <a:gd name="connsiteY10822" fmla="*/ 1412755 h 2774678"/>
              <a:gd name="connsiteX10823" fmla="*/ 2876819 w 4297871"/>
              <a:gd name="connsiteY10823" fmla="*/ 1412756 h 2774678"/>
              <a:gd name="connsiteX10824" fmla="*/ 2876654 w 4297871"/>
              <a:gd name="connsiteY10824" fmla="*/ 1412804 h 2774678"/>
              <a:gd name="connsiteX10825" fmla="*/ 2874096 w 4297871"/>
              <a:gd name="connsiteY10825" fmla="*/ 1419544 h 2774678"/>
              <a:gd name="connsiteX10826" fmla="*/ 2873964 w 4297871"/>
              <a:gd name="connsiteY10826" fmla="*/ 1419873 h 2774678"/>
              <a:gd name="connsiteX10827" fmla="*/ 2867100 w 4297871"/>
              <a:gd name="connsiteY10827" fmla="*/ 1422858 h 2774678"/>
              <a:gd name="connsiteX10828" fmla="*/ 2851330 w 4297871"/>
              <a:gd name="connsiteY10828" fmla="*/ 1433982 h 2774678"/>
              <a:gd name="connsiteX10829" fmla="*/ 2846086 w 4297871"/>
              <a:gd name="connsiteY10829" fmla="*/ 1445278 h 2774678"/>
              <a:gd name="connsiteX10830" fmla="*/ 2841716 w 4297871"/>
              <a:gd name="connsiteY10830" fmla="*/ 1445362 h 2774678"/>
              <a:gd name="connsiteX10831" fmla="*/ 2838456 w 4297871"/>
              <a:gd name="connsiteY10831" fmla="*/ 1437952 h 2774678"/>
              <a:gd name="connsiteX10832" fmla="*/ 2838392 w 4297871"/>
              <a:gd name="connsiteY10832" fmla="*/ 1437950 h 2774678"/>
              <a:gd name="connsiteX10833" fmla="*/ 2838372 w 4297871"/>
              <a:gd name="connsiteY10833" fmla="*/ 1437904 h 2774678"/>
              <a:gd name="connsiteX10834" fmla="*/ 2823230 w 4297871"/>
              <a:gd name="connsiteY10834" fmla="*/ 1437396 h 2774678"/>
              <a:gd name="connsiteX10835" fmla="*/ 2820808 w 4297871"/>
              <a:gd name="connsiteY10835" fmla="*/ 1424397 h 2774678"/>
              <a:gd name="connsiteX10836" fmla="*/ 2820733 w 4297871"/>
              <a:gd name="connsiteY10836" fmla="*/ 1424396 h 2774678"/>
              <a:gd name="connsiteX10837" fmla="*/ 2820725 w 4297871"/>
              <a:gd name="connsiteY10837" fmla="*/ 1424349 h 2774678"/>
              <a:gd name="connsiteX10838" fmla="*/ 2814971 w 4297871"/>
              <a:gd name="connsiteY10838" fmla="*/ 1424223 h 2774678"/>
              <a:gd name="connsiteX10839" fmla="*/ 2815864 w 4297871"/>
              <a:gd name="connsiteY10839" fmla="*/ 1408072 h 2774678"/>
              <a:gd name="connsiteX10840" fmla="*/ 2801542 w 4297871"/>
              <a:gd name="connsiteY10840" fmla="*/ 1396095 h 2774678"/>
              <a:gd name="connsiteX10841" fmla="*/ 2801518 w 4297871"/>
              <a:gd name="connsiteY10841" fmla="*/ 1396096 h 2774678"/>
              <a:gd name="connsiteX10842" fmla="*/ 2801458 w 4297871"/>
              <a:gd name="connsiteY10842" fmla="*/ 1396046 h 2774678"/>
              <a:gd name="connsiteX10843" fmla="*/ 2780955 w 4297871"/>
              <a:gd name="connsiteY10843" fmla="*/ 1397325 h 2774678"/>
              <a:gd name="connsiteX10844" fmla="*/ 2766974 w 4297871"/>
              <a:gd name="connsiteY10844" fmla="*/ 1399705 h 2774678"/>
              <a:gd name="connsiteX10845" fmla="*/ 2755592 w 4297871"/>
              <a:gd name="connsiteY10845" fmla="*/ 1384842 h 2774678"/>
              <a:gd name="connsiteX10846" fmla="*/ 2745831 w 4297871"/>
              <a:gd name="connsiteY10846" fmla="*/ 1378533 h 2774678"/>
              <a:gd name="connsiteX10847" fmla="*/ 2727289 w 4297871"/>
              <a:gd name="connsiteY10847" fmla="*/ 1366428 h 2774678"/>
              <a:gd name="connsiteX10848" fmla="*/ 2725072 w 4297871"/>
              <a:gd name="connsiteY10848" fmla="*/ 1364936 h 2774678"/>
              <a:gd name="connsiteX10849" fmla="*/ 2725065 w 4297871"/>
              <a:gd name="connsiteY10849" fmla="*/ 1364938 h 2774678"/>
              <a:gd name="connsiteX10850" fmla="*/ 2724988 w 4297871"/>
              <a:gd name="connsiteY10850" fmla="*/ 1364888 h 2774678"/>
              <a:gd name="connsiteX10851" fmla="*/ 2694214 w 4297871"/>
              <a:gd name="connsiteY10851" fmla="*/ 1374904 h 2774678"/>
              <a:gd name="connsiteX10852" fmla="*/ 2694682 w 4297871"/>
              <a:gd name="connsiteY10852" fmla="*/ 1435108 h 2774678"/>
              <a:gd name="connsiteX10853" fmla="*/ 2688626 w 4297871"/>
              <a:gd name="connsiteY10853" fmla="*/ 1435865 h 2774678"/>
              <a:gd name="connsiteX10854" fmla="*/ 2680272 w 4297871"/>
              <a:gd name="connsiteY10854" fmla="*/ 1423376 h 2774678"/>
              <a:gd name="connsiteX10855" fmla="*/ 2672172 w 4297871"/>
              <a:gd name="connsiteY10855" fmla="*/ 1418858 h 2774678"/>
              <a:gd name="connsiteX10856" fmla="*/ 2658619 w 4297871"/>
              <a:gd name="connsiteY10856" fmla="*/ 1422225 h 2774678"/>
              <a:gd name="connsiteX10857" fmla="*/ 2658598 w 4297871"/>
              <a:gd name="connsiteY10857" fmla="*/ 1422245 h 2774678"/>
              <a:gd name="connsiteX10858" fmla="*/ 2658537 w 4297871"/>
              <a:gd name="connsiteY10858" fmla="*/ 1422261 h 2774678"/>
              <a:gd name="connsiteX10859" fmla="*/ 2653252 w 4297871"/>
              <a:gd name="connsiteY10859" fmla="*/ 1427589 h 2774678"/>
              <a:gd name="connsiteX10860" fmla="*/ 2652569 w 4297871"/>
              <a:gd name="connsiteY10860" fmla="*/ 1423668 h 2774678"/>
              <a:gd name="connsiteX10861" fmla="*/ 2655510 w 4297871"/>
              <a:gd name="connsiteY10861" fmla="*/ 1416975 h 2774678"/>
              <a:gd name="connsiteX10862" fmla="*/ 2653208 w 4297871"/>
              <a:gd name="connsiteY10862" fmla="*/ 1411349 h 2774678"/>
              <a:gd name="connsiteX10863" fmla="*/ 2639355 w 4297871"/>
              <a:gd name="connsiteY10863" fmla="*/ 1405807 h 2774678"/>
              <a:gd name="connsiteX10864" fmla="*/ 2633942 w 4297871"/>
              <a:gd name="connsiteY10864" fmla="*/ 1391059 h 2774678"/>
              <a:gd name="connsiteX10865" fmla="*/ 2627335 w 4297871"/>
              <a:gd name="connsiteY10865" fmla="*/ 1386882 h 2774678"/>
              <a:gd name="connsiteX10866" fmla="*/ 2626952 w 4297871"/>
              <a:gd name="connsiteY10866" fmla="*/ 1381426 h 2774678"/>
              <a:gd name="connsiteX10867" fmla="*/ 2638587 w 4297871"/>
              <a:gd name="connsiteY10867" fmla="*/ 1383003 h 2774678"/>
              <a:gd name="connsiteX10868" fmla="*/ 2639056 w 4297871"/>
              <a:gd name="connsiteY10868" fmla="*/ 1370727 h 2774678"/>
              <a:gd name="connsiteX10869" fmla="*/ 2649202 w 4297871"/>
              <a:gd name="connsiteY10869" fmla="*/ 1367957 h 2774678"/>
              <a:gd name="connsiteX10870" fmla="*/ 2659645 w 4297871"/>
              <a:gd name="connsiteY10870" fmla="*/ 1370472 h 2774678"/>
              <a:gd name="connsiteX10871" fmla="*/ 2661818 w 4297871"/>
              <a:gd name="connsiteY10871" fmla="*/ 1353805 h 2774678"/>
              <a:gd name="connsiteX10872" fmla="*/ 2659687 w 4297871"/>
              <a:gd name="connsiteY10872" fmla="*/ 1343106 h 2774678"/>
              <a:gd name="connsiteX10873" fmla="*/ 2647709 w 4297871"/>
              <a:gd name="connsiteY10873" fmla="*/ 1343959 h 2774678"/>
              <a:gd name="connsiteX10874" fmla="*/ 2637564 w 4297871"/>
              <a:gd name="connsiteY10874" fmla="*/ 1339696 h 2774678"/>
              <a:gd name="connsiteX10875" fmla="*/ 2623711 w 4297871"/>
              <a:gd name="connsiteY10875" fmla="*/ 1347369 h 2774678"/>
              <a:gd name="connsiteX10876" fmla="*/ 2612631 w 4297871"/>
              <a:gd name="connsiteY10876" fmla="*/ 1350964 h 2774678"/>
              <a:gd name="connsiteX10877" fmla="*/ 2612651 w 4297871"/>
              <a:gd name="connsiteY10877" fmla="*/ 1350926 h 2774678"/>
              <a:gd name="connsiteX10878" fmla="*/ 2606599 w 4297871"/>
              <a:gd name="connsiteY10878" fmla="*/ 1348113 h 2774678"/>
              <a:gd name="connsiteX10879" fmla="*/ 2607792 w 4297871"/>
              <a:gd name="connsiteY10879" fmla="*/ 1339161 h 2774678"/>
              <a:gd name="connsiteX10880" fmla="*/ 2600162 w 4297871"/>
              <a:gd name="connsiteY10880" fmla="*/ 1327397 h 2774678"/>
              <a:gd name="connsiteX10881" fmla="*/ 2591296 w 4297871"/>
              <a:gd name="connsiteY10881" fmla="*/ 1327908 h 2774678"/>
              <a:gd name="connsiteX10882" fmla="*/ 2581151 w 4297871"/>
              <a:gd name="connsiteY10882" fmla="*/ 1315803 h 2774678"/>
              <a:gd name="connsiteX10883" fmla="*/ 2588056 w 4297871"/>
              <a:gd name="connsiteY10883" fmla="*/ 1302120 h 2774678"/>
              <a:gd name="connsiteX10884" fmla="*/ 2584562 w 4297871"/>
              <a:gd name="connsiteY10884" fmla="*/ 1298412 h 2774678"/>
              <a:gd name="connsiteX10885" fmla="*/ 2594068 w 4297871"/>
              <a:gd name="connsiteY10885" fmla="*/ 1278167 h 2774678"/>
              <a:gd name="connsiteX10886" fmla="*/ 2606320 w 4297871"/>
              <a:gd name="connsiteY10886" fmla="*/ 1288930 h 2774678"/>
              <a:gd name="connsiteX10887" fmla="*/ 2606333 w 4297871"/>
              <a:gd name="connsiteY10887" fmla="*/ 1288818 h 2774678"/>
              <a:gd name="connsiteX10888" fmla="*/ 2606386 w 4297871"/>
              <a:gd name="connsiteY10888" fmla="*/ 1288864 h 2774678"/>
              <a:gd name="connsiteX10889" fmla="*/ 2607875 w 4297871"/>
              <a:gd name="connsiteY10889" fmla="*/ 1275280 h 2774678"/>
              <a:gd name="connsiteX10890" fmla="*/ 2632492 w 4297871"/>
              <a:gd name="connsiteY10890" fmla="*/ 1254660 h 2774678"/>
              <a:gd name="connsiteX10891" fmla="*/ 2651163 w 4297871"/>
              <a:gd name="connsiteY10891" fmla="*/ 1254148 h 2774678"/>
              <a:gd name="connsiteX10892" fmla="*/ 2677504 w 4297871"/>
              <a:gd name="connsiteY10892" fmla="*/ 1267362 h 2774678"/>
              <a:gd name="connsiteX10893" fmla="*/ 2691655 w 4297871"/>
              <a:gd name="connsiteY10893" fmla="*/ 1274991 h 2774678"/>
              <a:gd name="connsiteX10894" fmla="*/ 2704359 w 4297871"/>
              <a:gd name="connsiteY10894" fmla="*/ 1267021 h 2774678"/>
              <a:gd name="connsiteX10895" fmla="*/ 2723326 w 4297871"/>
              <a:gd name="connsiteY10895" fmla="*/ 1266637 h 2774678"/>
              <a:gd name="connsiteX10896" fmla="*/ 2738629 w 4297871"/>
              <a:gd name="connsiteY10896" fmla="*/ 1276398 h 2774678"/>
              <a:gd name="connsiteX10897" fmla="*/ 2738677 w 4297871"/>
              <a:gd name="connsiteY10897" fmla="*/ 1276322 h 2774678"/>
              <a:gd name="connsiteX10898" fmla="*/ 2738693 w 4297871"/>
              <a:gd name="connsiteY10898" fmla="*/ 1276332 h 2774678"/>
              <a:gd name="connsiteX10899" fmla="*/ 2740583 w 4297871"/>
              <a:gd name="connsiteY10899" fmla="*/ 1273277 h 2774678"/>
              <a:gd name="connsiteX10900" fmla="*/ 2742124 w 4297871"/>
              <a:gd name="connsiteY10900" fmla="*/ 1270815 h 2774678"/>
              <a:gd name="connsiteX10901" fmla="*/ 2758919 w 4297871"/>
              <a:gd name="connsiteY10901" fmla="*/ 1271625 h 2774678"/>
              <a:gd name="connsiteX10902" fmla="*/ 2758941 w 4297871"/>
              <a:gd name="connsiteY10902" fmla="*/ 1271559 h 2774678"/>
              <a:gd name="connsiteX10903" fmla="*/ 2742147 w 4297871"/>
              <a:gd name="connsiteY10903" fmla="*/ 1270749 h 2774678"/>
              <a:gd name="connsiteX10904" fmla="*/ 2740583 w 4297871"/>
              <a:gd name="connsiteY10904" fmla="*/ 1273277 h 2774678"/>
              <a:gd name="connsiteX10905" fmla="*/ 2738677 w 4297871"/>
              <a:gd name="connsiteY10905" fmla="*/ 1276322 h 2774678"/>
              <a:gd name="connsiteX10906" fmla="*/ 2723391 w 4297871"/>
              <a:gd name="connsiteY10906" fmla="*/ 1266571 h 2774678"/>
              <a:gd name="connsiteX10907" fmla="*/ 2704423 w 4297871"/>
              <a:gd name="connsiteY10907" fmla="*/ 1266955 h 2774678"/>
              <a:gd name="connsiteX10908" fmla="*/ 2691720 w 4297871"/>
              <a:gd name="connsiteY10908" fmla="*/ 1274925 h 2774678"/>
              <a:gd name="connsiteX10909" fmla="*/ 2677569 w 4297871"/>
              <a:gd name="connsiteY10909" fmla="*/ 1267296 h 2774678"/>
              <a:gd name="connsiteX10910" fmla="*/ 2651226 w 4297871"/>
              <a:gd name="connsiteY10910" fmla="*/ 1254082 h 2774678"/>
              <a:gd name="connsiteX10911" fmla="*/ 2632557 w 4297871"/>
              <a:gd name="connsiteY10911" fmla="*/ 1254594 h 2774678"/>
              <a:gd name="connsiteX10912" fmla="*/ 2607877 w 4297871"/>
              <a:gd name="connsiteY10912" fmla="*/ 1275267 h 2774678"/>
              <a:gd name="connsiteX10913" fmla="*/ 2607875 w 4297871"/>
              <a:gd name="connsiteY10913" fmla="*/ 1275280 h 2774678"/>
              <a:gd name="connsiteX10914" fmla="*/ 2607813 w 4297871"/>
              <a:gd name="connsiteY10914" fmla="*/ 1275333 h 2774678"/>
              <a:gd name="connsiteX10915" fmla="*/ 2606333 w 4297871"/>
              <a:gd name="connsiteY10915" fmla="*/ 1288818 h 2774678"/>
              <a:gd name="connsiteX10916" fmla="*/ 2594109 w 4297871"/>
              <a:gd name="connsiteY10916" fmla="*/ 1278080 h 2774678"/>
              <a:gd name="connsiteX10917" fmla="*/ 2594068 w 4297871"/>
              <a:gd name="connsiteY10917" fmla="*/ 1278167 h 2774678"/>
              <a:gd name="connsiteX10918" fmla="*/ 2594044 w 4297871"/>
              <a:gd name="connsiteY10918" fmla="*/ 1278146 h 2774678"/>
              <a:gd name="connsiteX10919" fmla="*/ 2584497 w 4297871"/>
              <a:gd name="connsiteY10919" fmla="*/ 1298478 h 2774678"/>
              <a:gd name="connsiteX10920" fmla="*/ 2587992 w 4297871"/>
              <a:gd name="connsiteY10920" fmla="*/ 1302186 h 2774678"/>
              <a:gd name="connsiteX10921" fmla="*/ 2581087 w 4297871"/>
              <a:gd name="connsiteY10921" fmla="*/ 1315869 h 2774678"/>
              <a:gd name="connsiteX10922" fmla="*/ 2591231 w 4297871"/>
              <a:gd name="connsiteY10922" fmla="*/ 1327974 h 2774678"/>
              <a:gd name="connsiteX10923" fmla="*/ 2600098 w 4297871"/>
              <a:gd name="connsiteY10923" fmla="*/ 1327463 h 2774678"/>
              <a:gd name="connsiteX10924" fmla="*/ 2607727 w 4297871"/>
              <a:gd name="connsiteY10924" fmla="*/ 1339227 h 2774678"/>
              <a:gd name="connsiteX10925" fmla="*/ 2606491 w 4297871"/>
              <a:gd name="connsiteY10925" fmla="*/ 1348179 h 2774678"/>
              <a:gd name="connsiteX10926" fmla="*/ 2612545 w 4297871"/>
              <a:gd name="connsiteY10926" fmla="*/ 1350992 h 2774678"/>
              <a:gd name="connsiteX10927" fmla="*/ 2612631 w 4297871"/>
              <a:gd name="connsiteY10927" fmla="*/ 1350964 h 2774678"/>
              <a:gd name="connsiteX10928" fmla="*/ 2607196 w 4297871"/>
              <a:gd name="connsiteY10928" fmla="*/ 1361113 h 2774678"/>
              <a:gd name="connsiteX10929" fmla="*/ 2595601 w 4297871"/>
              <a:gd name="connsiteY10929" fmla="*/ 1363926 h 2774678"/>
              <a:gd name="connsiteX10930" fmla="*/ 2583709 w 4297871"/>
              <a:gd name="connsiteY10930" fmla="*/ 1381360 h 2774678"/>
              <a:gd name="connsiteX10931" fmla="*/ 2594579 w 4297871"/>
              <a:gd name="connsiteY10931" fmla="*/ 1397131 h 2774678"/>
              <a:gd name="connsiteX10932" fmla="*/ 2593385 w 4297871"/>
              <a:gd name="connsiteY10932" fmla="*/ 1408171 h 2774678"/>
              <a:gd name="connsiteX10933" fmla="*/ 2606428 w 4297871"/>
              <a:gd name="connsiteY10933" fmla="*/ 1427181 h 2774678"/>
              <a:gd name="connsiteX10934" fmla="*/ 2599309 w 4297871"/>
              <a:gd name="connsiteY10934" fmla="*/ 1433618 h 2774678"/>
              <a:gd name="connsiteX10935" fmla="*/ 2597274 w 4297871"/>
              <a:gd name="connsiteY10935" fmla="*/ 1437646 h 2774678"/>
              <a:gd name="connsiteX10936" fmla="*/ 2592031 w 4297871"/>
              <a:gd name="connsiteY10936" fmla="*/ 1436589 h 2774678"/>
              <a:gd name="connsiteX10937" fmla="*/ 2583804 w 4297871"/>
              <a:gd name="connsiteY10937" fmla="*/ 1426871 h 2774678"/>
              <a:gd name="connsiteX10938" fmla="*/ 2580437 w 4297871"/>
              <a:gd name="connsiteY10938" fmla="*/ 1426317 h 2774678"/>
              <a:gd name="connsiteX10939" fmla="*/ 2580369 w 4297871"/>
              <a:gd name="connsiteY10939" fmla="*/ 1426365 h 2774678"/>
              <a:gd name="connsiteX10940" fmla="*/ 2580367 w 4297871"/>
              <a:gd name="connsiteY10940" fmla="*/ 1426363 h 2774678"/>
              <a:gd name="connsiteX10941" fmla="*/ 2580433 w 4297871"/>
              <a:gd name="connsiteY10941" fmla="*/ 1426315 h 2774678"/>
              <a:gd name="connsiteX10942" fmla="*/ 2572933 w 4297871"/>
              <a:gd name="connsiteY10942" fmla="*/ 1422606 h 2774678"/>
              <a:gd name="connsiteX10943" fmla="*/ 2569266 w 4297871"/>
              <a:gd name="connsiteY10943" fmla="*/ 1416000 h 2774678"/>
              <a:gd name="connsiteX10944" fmla="*/ 2558142 w 4297871"/>
              <a:gd name="connsiteY10944" fmla="*/ 1412632 h 2774678"/>
              <a:gd name="connsiteX10945" fmla="*/ 2550894 w 4297871"/>
              <a:gd name="connsiteY10945" fmla="*/ 1415190 h 2774678"/>
              <a:gd name="connsiteX10946" fmla="*/ 2548806 w 4297871"/>
              <a:gd name="connsiteY10946" fmla="*/ 1412163 h 2774678"/>
              <a:gd name="connsiteX10947" fmla="*/ 2532524 w 4297871"/>
              <a:gd name="connsiteY10947" fmla="*/ 1404363 h 2774678"/>
              <a:gd name="connsiteX10948" fmla="*/ 2514919 w 4297871"/>
              <a:gd name="connsiteY10948" fmla="*/ 1401720 h 2774678"/>
              <a:gd name="connsiteX10949" fmla="*/ 2504818 w 4297871"/>
              <a:gd name="connsiteY10949" fmla="*/ 1398907 h 2774678"/>
              <a:gd name="connsiteX10950" fmla="*/ 2504774 w 4297871"/>
              <a:gd name="connsiteY10950" fmla="*/ 1398966 h 2774678"/>
              <a:gd name="connsiteX10951" fmla="*/ 2504768 w 4297871"/>
              <a:gd name="connsiteY10951" fmla="*/ 1398964 h 2774678"/>
              <a:gd name="connsiteX10952" fmla="*/ 2503318 w 4297871"/>
              <a:gd name="connsiteY10952" fmla="*/ 1400883 h 2774678"/>
              <a:gd name="connsiteX10953" fmla="*/ 2488059 w 4297871"/>
              <a:gd name="connsiteY10953" fmla="*/ 1386944 h 2774678"/>
              <a:gd name="connsiteX10954" fmla="*/ 2474419 w 4297871"/>
              <a:gd name="connsiteY10954" fmla="*/ 1380636 h 2774678"/>
              <a:gd name="connsiteX10955" fmla="*/ 2464103 w 4297871"/>
              <a:gd name="connsiteY10955" fmla="*/ 1370746 h 2774678"/>
              <a:gd name="connsiteX10956" fmla="*/ 2472799 w 4297871"/>
              <a:gd name="connsiteY10956" fmla="*/ 1368018 h 2774678"/>
              <a:gd name="connsiteX10957" fmla="*/ 2482730 w 4297871"/>
              <a:gd name="connsiteY10957" fmla="*/ 1353739 h 2774678"/>
              <a:gd name="connsiteX10958" fmla="*/ 2476038 w 4297871"/>
              <a:gd name="connsiteY10958" fmla="*/ 1346877 h 2774678"/>
              <a:gd name="connsiteX10959" fmla="*/ 2493642 w 4297871"/>
              <a:gd name="connsiteY10959" fmla="*/ 1339758 h 2774678"/>
              <a:gd name="connsiteX10960" fmla="*/ 2493343 w 4297871"/>
              <a:gd name="connsiteY10960" fmla="*/ 1335922 h 2774678"/>
              <a:gd name="connsiteX10961" fmla="*/ 2482602 w 4297871"/>
              <a:gd name="connsiteY10961" fmla="*/ 1338735 h 2774678"/>
              <a:gd name="connsiteX10962" fmla="*/ 2482602 w 4297871"/>
              <a:gd name="connsiteY10962" fmla="*/ 1338723 h 2774678"/>
              <a:gd name="connsiteX10963" fmla="*/ 2482646 w 4297871"/>
              <a:gd name="connsiteY10963" fmla="*/ 1338716 h 2774678"/>
              <a:gd name="connsiteX10964" fmla="*/ 2483029 w 4297871"/>
              <a:gd name="connsiteY10964" fmla="*/ 1330916 h 2774678"/>
              <a:gd name="connsiteX10965" fmla="*/ 2489189 w 4297871"/>
              <a:gd name="connsiteY10965" fmla="*/ 1325988 h 2774678"/>
              <a:gd name="connsiteX10966" fmla="*/ 2500718 w 4297871"/>
              <a:gd name="connsiteY10966" fmla="*/ 1324669 h 2774678"/>
              <a:gd name="connsiteX10967" fmla="*/ 2500722 w 4297871"/>
              <a:gd name="connsiteY10967" fmla="*/ 1324654 h 2774678"/>
              <a:gd name="connsiteX10968" fmla="*/ 2500761 w 4297871"/>
              <a:gd name="connsiteY10968" fmla="*/ 1324650 h 2774678"/>
              <a:gd name="connsiteX10969" fmla="*/ 2502636 w 4297871"/>
              <a:gd name="connsiteY10969" fmla="*/ 1318725 h 2774678"/>
              <a:gd name="connsiteX10970" fmla="*/ 2499994 w 4297871"/>
              <a:gd name="connsiteY10970" fmla="*/ 1308794 h 2774678"/>
              <a:gd name="connsiteX10971" fmla="*/ 2504853 w 4297871"/>
              <a:gd name="connsiteY10971" fmla="*/ 1299288 h 2774678"/>
              <a:gd name="connsiteX10972" fmla="*/ 2504725 w 4297871"/>
              <a:gd name="connsiteY10972" fmla="*/ 1293918 h 2774678"/>
              <a:gd name="connsiteX10973" fmla="*/ 2487121 w 4297871"/>
              <a:gd name="connsiteY10973" fmla="*/ 1287907 h 2774678"/>
              <a:gd name="connsiteX10974" fmla="*/ 2480131 w 4297871"/>
              <a:gd name="connsiteY10974" fmla="*/ 1288120 h 2774678"/>
              <a:gd name="connsiteX10975" fmla="*/ 2472757 w 4297871"/>
              <a:gd name="connsiteY10975" fmla="*/ 1279425 h 2774678"/>
              <a:gd name="connsiteX10976" fmla="*/ 2463593 w 4297871"/>
              <a:gd name="connsiteY10976" fmla="*/ 1282366 h 2774678"/>
              <a:gd name="connsiteX10977" fmla="*/ 2448418 w 4297871"/>
              <a:gd name="connsiteY10977" fmla="*/ 1275802 h 2774678"/>
              <a:gd name="connsiteX10978" fmla="*/ 2448674 w 4297871"/>
              <a:gd name="connsiteY10978" fmla="*/ 1272093 h 2774678"/>
              <a:gd name="connsiteX10979" fmla="*/ 2444411 w 4297871"/>
              <a:gd name="connsiteY10979" fmla="*/ 1263867 h 2774678"/>
              <a:gd name="connsiteX10980" fmla="*/ 2434863 w 4297871"/>
              <a:gd name="connsiteY10980" fmla="*/ 1262929 h 2774678"/>
              <a:gd name="connsiteX10981" fmla="*/ 2433883 w 4297871"/>
              <a:gd name="connsiteY10981" fmla="*/ 1257004 h 2774678"/>
              <a:gd name="connsiteX10982" fmla="*/ 2436866 w 4297871"/>
              <a:gd name="connsiteY10982" fmla="*/ 1253125 h 2774678"/>
              <a:gd name="connsiteX10983" fmla="*/ 2429236 w 4297871"/>
              <a:gd name="connsiteY10983" fmla="*/ 1242171 h 2774678"/>
              <a:gd name="connsiteX10984" fmla="*/ 2429213 w 4297871"/>
              <a:gd name="connsiteY10984" fmla="*/ 1242174 h 2774678"/>
              <a:gd name="connsiteX10985" fmla="*/ 2429194 w 4297871"/>
              <a:gd name="connsiteY10985" fmla="*/ 1242147 h 2774678"/>
              <a:gd name="connsiteX10986" fmla="*/ 2416789 w 4297871"/>
              <a:gd name="connsiteY10986" fmla="*/ 1244022 h 2774678"/>
              <a:gd name="connsiteX10987" fmla="*/ 2413167 w 4297871"/>
              <a:gd name="connsiteY10987" fmla="*/ 1243042 h 2774678"/>
              <a:gd name="connsiteX10988" fmla="*/ 2410140 w 4297871"/>
              <a:gd name="connsiteY10988" fmla="*/ 1247475 h 2774678"/>
              <a:gd name="connsiteX10989" fmla="*/ 2405747 w 4297871"/>
              <a:gd name="connsiteY10989" fmla="*/ 1246722 h 2774678"/>
              <a:gd name="connsiteX10990" fmla="*/ 2402808 w 4297871"/>
              <a:gd name="connsiteY10990" fmla="*/ 1234195 h 2774678"/>
              <a:gd name="connsiteX10991" fmla="*/ 2399995 w 4297871"/>
              <a:gd name="connsiteY10991" fmla="*/ 1227630 h 2774678"/>
              <a:gd name="connsiteX10992" fmla="*/ 2402296 w 4297871"/>
              <a:gd name="connsiteY10992" fmla="*/ 1225798 h 2774678"/>
              <a:gd name="connsiteX10993" fmla="*/ 2411929 w 4297871"/>
              <a:gd name="connsiteY10993" fmla="*/ 1226480 h 2774678"/>
              <a:gd name="connsiteX10994" fmla="*/ 2416575 w 4297871"/>
              <a:gd name="connsiteY10994" fmla="*/ 1222132 h 2774678"/>
              <a:gd name="connsiteX10995" fmla="*/ 2413123 w 4297871"/>
              <a:gd name="connsiteY10995" fmla="*/ 1216804 h 2774678"/>
              <a:gd name="connsiteX10996" fmla="*/ 2405066 w 4297871"/>
              <a:gd name="connsiteY10996" fmla="*/ 1213266 h 2774678"/>
              <a:gd name="connsiteX10997" fmla="*/ 2405790 w 4297871"/>
              <a:gd name="connsiteY10997" fmla="*/ 1209600 h 2774678"/>
              <a:gd name="connsiteX10998" fmla="*/ 2400931 w 4297871"/>
              <a:gd name="connsiteY10998" fmla="*/ 1205892 h 2774678"/>
              <a:gd name="connsiteX10999" fmla="*/ 2393431 w 4297871"/>
              <a:gd name="connsiteY10999" fmla="*/ 1192465 h 2774678"/>
              <a:gd name="connsiteX11000" fmla="*/ 2395988 w 4297871"/>
              <a:gd name="connsiteY11000" fmla="*/ 1186881 h 2774678"/>
              <a:gd name="connsiteX11001" fmla="*/ 2394837 w 4297871"/>
              <a:gd name="connsiteY11001" fmla="*/ 1177035 h 2774678"/>
              <a:gd name="connsiteX11002" fmla="*/ 2383157 w 4297871"/>
              <a:gd name="connsiteY11002" fmla="*/ 1172005 h 2774678"/>
              <a:gd name="connsiteX11003" fmla="*/ 2383137 w 4297871"/>
              <a:gd name="connsiteY11003" fmla="*/ 1172014 h 2774678"/>
              <a:gd name="connsiteX11004" fmla="*/ 2383074 w 4297871"/>
              <a:gd name="connsiteY11004" fmla="*/ 1171987 h 2774678"/>
              <a:gd name="connsiteX11005" fmla="*/ 2376876 w 4297871"/>
              <a:gd name="connsiteY11005" fmla="*/ 1174474 h 2774678"/>
              <a:gd name="connsiteX11006" fmla="*/ 2375186 w 4297871"/>
              <a:gd name="connsiteY11006" fmla="*/ 1169235 h 2774678"/>
              <a:gd name="connsiteX11007" fmla="*/ 2362612 w 4297871"/>
              <a:gd name="connsiteY11007" fmla="*/ 1163864 h 2774678"/>
              <a:gd name="connsiteX11008" fmla="*/ 2362601 w 4297871"/>
              <a:gd name="connsiteY11008" fmla="*/ 1163871 h 2774678"/>
              <a:gd name="connsiteX11009" fmla="*/ 2358774 w 4297871"/>
              <a:gd name="connsiteY11009" fmla="*/ 1151159 h 2774678"/>
              <a:gd name="connsiteX11010" fmla="*/ 2357751 w 4297871"/>
              <a:gd name="connsiteY11010" fmla="*/ 1140544 h 2774678"/>
              <a:gd name="connsiteX11011" fmla="*/ 2351996 w 4297871"/>
              <a:gd name="connsiteY11011" fmla="*/ 1135473 h 2774678"/>
              <a:gd name="connsiteX11012" fmla="*/ 2351980 w 4297871"/>
              <a:gd name="connsiteY11012" fmla="*/ 1135473 h 2774678"/>
              <a:gd name="connsiteX11013" fmla="*/ 2351929 w 4297871"/>
              <a:gd name="connsiteY11013" fmla="*/ 1135428 h 2774678"/>
              <a:gd name="connsiteX11014" fmla="*/ 2351997 w 4297871"/>
              <a:gd name="connsiteY11014" fmla="*/ 1135429 h 2774678"/>
              <a:gd name="connsiteX11015" fmla="*/ 2357112 w 4297871"/>
              <a:gd name="connsiteY11015" fmla="*/ 1128352 h 2774678"/>
              <a:gd name="connsiteX11016" fmla="*/ 2353574 w 4297871"/>
              <a:gd name="connsiteY11016" fmla="*/ 1107212 h 2774678"/>
              <a:gd name="connsiteX11017" fmla="*/ 2362056 w 4297871"/>
              <a:gd name="connsiteY11017" fmla="*/ 1093870 h 2774678"/>
              <a:gd name="connsiteX11018" fmla="*/ 2360267 w 4297871"/>
              <a:gd name="connsiteY11018" fmla="*/ 1089778 h 2774678"/>
              <a:gd name="connsiteX11019" fmla="*/ 2360191 w 4297871"/>
              <a:gd name="connsiteY11019" fmla="*/ 1089781 h 2774678"/>
              <a:gd name="connsiteX11020" fmla="*/ 2360184 w 4297871"/>
              <a:gd name="connsiteY11020" fmla="*/ 1089763 h 2774678"/>
              <a:gd name="connsiteX11021" fmla="*/ 2373780 w 4297871"/>
              <a:gd name="connsiteY11021" fmla="*/ 1076678 h 2774678"/>
              <a:gd name="connsiteX11022" fmla="*/ 2361250 w 4297871"/>
              <a:gd name="connsiteY11022" fmla="*/ 1065253 h 2774678"/>
              <a:gd name="connsiteX11023" fmla="*/ 2361279 w 4297871"/>
              <a:gd name="connsiteY11023" fmla="*/ 1065218 h 2774678"/>
              <a:gd name="connsiteX11024" fmla="*/ 2361289 w 4297871"/>
              <a:gd name="connsiteY11024" fmla="*/ 1065216 h 2774678"/>
              <a:gd name="connsiteX11025" fmla="*/ 2368646 w 4297871"/>
              <a:gd name="connsiteY11025" fmla="*/ 1056132 h 2774678"/>
              <a:gd name="connsiteX11026" fmla="*/ 2386824 w 4297871"/>
              <a:gd name="connsiteY11026" fmla="*/ 1033711 h 2774678"/>
              <a:gd name="connsiteX11027" fmla="*/ 2397907 w 4297871"/>
              <a:gd name="connsiteY11027" fmla="*/ 1019006 h 2774678"/>
              <a:gd name="connsiteX11028" fmla="*/ 2397923 w 4297871"/>
              <a:gd name="connsiteY11028" fmla="*/ 1018958 h 2774678"/>
              <a:gd name="connsiteX11029" fmla="*/ 2397948 w 4297871"/>
              <a:gd name="connsiteY11029" fmla="*/ 1018926 h 2774678"/>
              <a:gd name="connsiteX11030" fmla="*/ 2402423 w 4297871"/>
              <a:gd name="connsiteY11030" fmla="*/ 1005712 h 2774678"/>
              <a:gd name="connsiteX11031" fmla="*/ 2384734 w 4297871"/>
              <a:gd name="connsiteY11031" fmla="*/ 987554 h 2774678"/>
              <a:gd name="connsiteX11032" fmla="*/ 2389636 w 4297871"/>
              <a:gd name="connsiteY11032" fmla="*/ 969907 h 2774678"/>
              <a:gd name="connsiteX11033" fmla="*/ 2378894 w 4297871"/>
              <a:gd name="connsiteY11033" fmla="*/ 949191 h 2774678"/>
              <a:gd name="connsiteX11034" fmla="*/ 2386950 w 4297871"/>
              <a:gd name="connsiteY11034" fmla="*/ 924639 h 2774678"/>
              <a:gd name="connsiteX11035" fmla="*/ 2373055 w 4297871"/>
              <a:gd name="connsiteY11035" fmla="*/ 890710 h 2774678"/>
              <a:gd name="connsiteX11036" fmla="*/ 2384095 w 4297871"/>
              <a:gd name="connsiteY11036" fmla="*/ 867351 h 2774678"/>
              <a:gd name="connsiteX11037" fmla="*/ 2365809 w 4297871"/>
              <a:gd name="connsiteY11037" fmla="*/ 846082 h 2774678"/>
              <a:gd name="connsiteX11038" fmla="*/ 2367550 w 4297871"/>
              <a:gd name="connsiteY11038" fmla="*/ 823133 h 2774678"/>
              <a:gd name="connsiteX11039" fmla="*/ 2377192 w 4297871"/>
              <a:gd name="connsiteY11039" fmla="*/ 820075 h 2774678"/>
              <a:gd name="connsiteX11040" fmla="*/ 2397523 w 4297871"/>
              <a:gd name="connsiteY11040" fmla="*/ 806478 h 2774678"/>
              <a:gd name="connsiteX11041" fmla="*/ 2409841 w 4297871"/>
              <a:gd name="connsiteY11041" fmla="*/ 794501 h 2774678"/>
              <a:gd name="connsiteX11042" fmla="*/ 2429492 w 4297871"/>
              <a:gd name="connsiteY11042" fmla="*/ 815216 h 2774678"/>
              <a:gd name="connsiteX11043" fmla="*/ 2462228 w 4297871"/>
              <a:gd name="connsiteY11043" fmla="*/ 823230 h 2774678"/>
              <a:gd name="connsiteX11044" fmla="*/ 2507368 w 4297871"/>
              <a:gd name="connsiteY11044" fmla="*/ 860100 h 2774678"/>
              <a:gd name="connsiteX11045" fmla="*/ 2516532 w 4297871"/>
              <a:gd name="connsiteY11045" fmla="*/ 875061 h 2774678"/>
              <a:gd name="connsiteX11046" fmla="*/ 2517299 w 4297871"/>
              <a:gd name="connsiteY11046" fmla="*/ 895521 h 2774678"/>
              <a:gd name="connsiteX11047" fmla="*/ 2504043 w 4297871"/>
              <a:gd name="connsiteY11047" fmla="*/ 911292 h 2774678"/>
              <a:gd name="connsiteX11048" fmla="*/ 2484521 w 4297871"/>
              <a:gd name="connsiteY11048" fmla="*/ 919178 h 2774678"/>
              <a:gd name="connsiteX11049" fmla="*/ 2431153 w 4297871"/>
              <a:gd name="connsiteY11049" fmla="*/ 896544 h 2774678"/>
              <a:gd name="connsiteX11050" fmla="*/ 2422374 w 4297871"/>
              <a:gd name="connsiteY11050" fmla="*/ 900381 h 2774678"/>
              <a:gd name="connsiteX11051" fmla="*/ 2441853 w 4297871"/>
              <a:gd name="connsiteY11051" fmla="*/ 922119 h 2774678"/>
              <a:gd name="connsiteX11052" fmla="*/ 2442620 w 4297871"/>
              <a:gd name="connsiteY11052" fmla="*/ 935547 h 2774678"/>
              <a:gd name="connsiteX11053" fmla="*/ 2443387 w 4297871"/>
              <a:gd name="connsiteY11053" fmla="*/ 964318 h 2774678"/>
              <a:gd name="connsiteX11054" fmla="*/ 2458902 w 4297871"/>
              <a:gd name="connsiteY11054" fmla="*/ 972501 h 2774678"/>
              <a:gd name="connsiteX11055" fmla="*/ 2468238 w 4297871"/>
              <a:gd name="connsiteY11055" fmla="*/ 979578 h 2774678"/>
              <a:gd name="connsiteX11056" fmla="*/ 2469773 w 4297871"/>
              <a:gd name="connsiteY11056" fmla="*/ 966321 h 2774678"/>
              <a:gd name="connsiteX11057" fmla="*/ 2462569 w 4297871"/>
              <a:gd name="connsiteY11057" fmla="*/ 954386 h 2774678"/>
              <a:gd name="connsiteX11058" fmla="*/ 2470155 w 4297871"/>
              <a:gd name="connsiteY11058" fmla="*/ 943687 h 2774678"/>
              <a:gd name="connsiteX11059" fmla="*/ 2499055 w 4297871"/>
              <a:gd name="connsiteY11059" fmla="*/ 961164 h 2774678"/>
              <a:gd name="connsiteX11060" fmla="*/ 2509116 w 4297871"/>
              <a:gd name="connsiteY11060" fmla="*/ 954386 h 2774678"/>
              <a:gd name="connsiteX11061" fmla="*/ 2501059 w 4297871"/>
              <a:gd name="connsiteY11061" fmla="*/ 933585 h 2774678"/>
              <a:gd name="connsiteX11062" fmla="*/ 2528894 w 4297871"/>
              <a:gd name="connsiteY11062" fmla="*/ 904856 h 2774678"/>
              <a:gd name="connsiteX11063" fmla="*/ 2539933 w 4297871"/>
              <a:gd name="connsiteY11063" fmla="*/ 906561 h 2774678"/>
              <a:gd name="connsiteX11064" fmla="*/ 2551101 w 4297871"/>
              <a:gd name="connsiteY11064" fmla="*/ 916919 h 2774678"/>
              <a:gd name="connsiteX11065" fmla="*/ 2558049 w 4297871"/>
              <a:gd name="connsiteY11065" fmla="*/ 896417 h 2774678"/>
              <a:gd name="connsiteX11066" fmla="*/ 2548075 w 4297871"/>
              <a:gd name="connsiteY11066" fmla="*/ 878173 h 2774678"/>
              <a:gd name="connsiteX11067" fmla="*/ 2553914 w 4297871"/>
              <a:gd name="connsiteY11067" fmla="*/ 859375 h 2774678"/>
              <a:gd name="connsiteX11068" fmla="*/ 2545133 w 4297871"/>
              <a:gd name="connsiteY11068" fmla="*/ 839384 h 2774678"/>
              <a:gd name="connsiteX11069" fmla="*/ 2578551 w 4297871"/>
              <a:gd name="connsiteY11069" fmla="*/ 849785 h 2774678"/>
              <a:gd name="connsiteX11070" fmla="*/ 2585372 w 4297871"/>
              <a:gd name="connsiteY11070" fmla="*/ 867603 h 2774678"/>
              <a:gd name="connsiteX11071" fmla="*/ 2570239 w 4297871"/>
              <a:gd name="connsiteY11071" fmla="*/ 871481 h 2774678"/>
              <a:gd name="connsiteX11072" fmla="*/ 2570325 w 4297871"/>
              <a:gd name="connsiteY11072" fmla="*/ 888702 h 2774678"/>
              <a:gd name="connsiteX11073" fmla="*/ 2579745 w 4297871"/>
              <a:gd name="connsiteY11073" fmla="*/ 899102 h 2774678"/>
              <a:gd name="connsiteX11074" fmla="*/ 2598201 w 4297871"/>
              <a:gd name="connsiteY11074" fmla="*/ 892537 h 2774678"/>
              <a:gd name="connsiteX11075" fmla="*/ 2601142 w 4297871"/>
              <a:gd name="connsiteY11075" fmla="*/ 872888 h 2774678"/>
              <a:gd name="connsiteX11076" fmla="*/ 2626121 w 4297871"/>
              <a:gd name="connsiteY11076" fmla="*/ 857883 h 2774678"/>
              <a:gd name="connsiteX11077" fmla="*/ 2667808 w 4297871"/>
              <a:gd name="connsiteY11077" fmla="*/ 830007 h 2774678"/>
              <a:gd name="connsiteX11078" fmla="*/ 2676802 w 4297871"/>
              <a:gd name="connsiteY11078" fmla="*/ 831627 h 2774678"/>
              <a:gd name="connsiteX11079" fmla="*/ 2665038 w 4297871"/>
              <a:gd name="connsiteY11079" fmla="*/ 851404 h 2774678"/>
              <a:gd name="connsiteX11080" fmla="*/ 2679871 w 4297871"/>
              <a:gd name="connsiteY11080" fmla="*/ 854772 h 2774678"/>
              <a:gd name="connsiteX11081" fmla="*/ 2688438 w 4297871"/>
              <a:gd name="connsiteY11081" fmla="*/ 843774 h 2774678"/>
              <a:gd name="connsiteX11082" fmla="*/ 2710859 w 4297871"/>
              <a:gd name="connsiteY11082" fmla="*/ 842879 h 2774678"/>
              <a:gd name="connsiteX11083" fmla="*/ 2728590 w 4297871"/>
              <a:gd name="connsiteY11083" fmla="*/ 829282 h 2774678"/>
              <a:gd name="connsiteX11084" fmla="*/ 2742231 w 4297871"/>
              <a:gd name="connsiteY11084" fmla="*/ 848975 h 2774678"/>
              <a:gd name="connsiteX11085" fmla="*/ 2755829 w 4297871"/>
              <a:gd name="connsiteY11085" fmla="*/ 827278 h 2774678"/>
              <a:gd name="connsiteX11086" fmla="*/ 2743297 w 4297871"/>
              <a:gd name="connsiteY11086" fmla="*/ 807756 h 2774678"/>
              <a:gd name="connsiteX11087" fmla="*/ 2749520 w 4297871"/>
              <a:gd name="connsiteY11087" fmla="*/ 796418 h 2774678"/>
              <a:gd name="connsiteX11088" fmla="*/ 2784814 w 4297871"/>
              <a:gd name="connsiteY11088" fmla="*/ 806819 h 2774678"/>
              <a:gd name="connsiteX11089" fmla="*/ 2801352 w 4297871"/>
              <a:gd name="connsiteY11089" fmla="*/ 817432 h 2774678"/>
              <a:gd name="connsiteX11090" fmla="*/ 2844658 w 4297871"/>
              <a:gd name="connsiteY11090" fmla="*/ 854943 h 2774678"/>
              <a:gd name="connsiteX11091" fmla="*/ 2852673 w 4297871"/>
              <a:gd name="connsiteY11091" fmla="*/ 837978 h 2774678"/>
              <a:gd name="connsiteX11092" fmla="*/ 2840524 w 4297871"/>
              <a:gd name="connsiteY11092" fmla="*/ 820416 h 2774678"/>
              <a:gd name="connsiteX11093" fmla="*/ 2840183 w 4297871"/>
              <a:gd name="connsiteY11093" fmla="*/ 813255 h 2774678"/>
              <a:gd name="connsiteX11094" fmla="*/ 2825776 w 4297871"/>
              <a:gd name="connsiteY11094" fmla="*/ 809930 h 2774678"/>
              <a:gd name="connsiteX11095" fmla="*/ 2829698 w 4297871"/>
              <a:gd name="connsiteY11095" fmla="*/ 793605 h 2774678"/>
              <a:gd name="connsiteX11096" fmla="*/ 2823304 w 4297871"/>
              <a:gd name="connsiteY11096" fmla="*/ 765942 h 2774678"/>
              <a:gd name="connsiteX11097" fmla="*/ 2822921 w 4297871"/>
              <a:gd name="connsiteY11097" fmla="*/ 754263 h 2774678"/>
              <a:gd name="connsiteX11098" fmla="*/ 2844957 w 4297871"/>
              <a:gd name="connsiteY11098" fmla="*/ 720206 h 2774678"/>
              <a:gd name="connsiteX11099" fmla="*/ 2852801 w 4297871"/>
              <a:gd name="connsiteY11099" fmla="*/ 684315 h 2774678"/>
              <a:gd name="connsiteX11100" fmla="*/ 2861710 w 4297871"/>
              <a:gd name="connsiteY11100" fmla="*/ 676301 h 2774678"/>
              <a:gd name="connsiteX11101" fmla="*/ 2893337 w 4297871"/>
              <a:gd name="connsiteY11101" fmla="*/ 687000 h 2774678"/>
              <a:gd name="connsiteX11102" fmla="*/ 2895851 w 4297871"/>
              <a:gd name="connsiteY11102" fmla="*/ 709080 h 2774678"/>
              <a:gd name="connsiteX11103" fmla="*/ 2884513 w 4297871"/>
              <a:gd name="connsiteY11103" fmla="*/ 740111 h 2774678"/>
              <a:gd name="connsiteX11104" fmla="*/ 2891930 w 4297871"/>
              <a:gd name="connsiteY11104" fmla="*/ 751960 h 2774678"/>
              <a:gd name="connsiteX11105" fmla="*/ 2895766 w 4297871"/>
              <a:gd name="connsiteY11105" fmla="*/ 777279 h 2774678"/>
              <a:gd name="connsiteX11106" fmla="*/ 2893038 w 4297871"/>
              <a:gd name="connsiteY11106" fmla="*/ 824466 h 2774678"/>
              <a:gd name="connsiteX11107" fmla="*/ 2906209 w 4297871"/>
              <a:gd name="connsiteY11107" fmla="*/ 844627 h 2774678"/>
              <a:gd name="connsiteX11108" fmla="*/ 2901094 w 4297871"/>
              <a:gd name="connsiteY11108" fmla="*/ 865982 h 2774678"/>
              <a:gd name="connsiteX11109" fmla="*/ 2877693 w 4297871"/>
              <a:gd name="connsiteY11109" fmla="*/ 909459 h 2774678"/>
              <a:gd name="connsiteX11110" fmla="*/ 2891376 w 4297871"/>
              <a:gd name="connsiteY11110" fmla="*/ 913807 h 2774678"/>
              <a:gd name="connsiteX11111" fmla="*/ 2896108 w 4297871"/>
              <a:gd name="connsiteY11111" fmla="*/ 903109 h 2774678"/>
              <a:gd name="connsiteX11112" fmla="*/ 2909278 w 4297871"/>
              <a:gd name="connsiteY11112" fmla="*/ 895351 h 2774678"/>
              <a:gd name="connsiteX11113" fmla="*/ 2912433 w 4297871"/>
              <a:gd name="connsiteY11113" fmla="*/ 880218 h 2774678"/>
              <a:gd name="connsiteX11114" fmla="*/ 2922791 w 4297871"/>
              <a:gd name="connsiteY11114" fmla="*/ 865344 h 2774678"/>
              <a:gd name="connsiteX11115" fmla="*/ 2915843 w 4297871"/>
              <a:gd name="connsiteY11115" fmla="*/ 847185 h 2774678"/>
              <a:gd name="connsiteX11116" fmla="*/ 2921427 w 4297871"/>
              <a:gd name="connsiteY11116" fmla="*/ 825531 h 2774678"/>
              <a:gd name="connsiteX11117" fmla="*/ 2908341 w 4297871"/>
              <a:gd name="connsiteY11117" fmla="*/ 822804 h 2774678"/>
              <a:gd name="connsiteX11118" fmla="*/ 2905485 w 4297871"/>
              <a:gd name="connsiteY11118" fmla="*/ 803963 h 2774678"/>
              <a:gd name="connsiteX11119" fmla="*/ 2915033 w 4297871"/>
              <a:gd name="connsiteY11119" fmla="*/ 768669 h 2774678"/>
              <a:gd name="connsiteX11120" fmla="*/ 2899517 w 4297871"/>
              <a:gd name="connsiteY11120" fmla="*/ 738704 h 2774678"/>
              <a:gd name="connsiteX11121" fmla="*/ 2920914 w 4297871"/>
              <a:gd name="connsiteY11121" fmla="*/ 712959 h 2774678"/>
              <a:gd name="connsiteX11122" fmla="*/ 2918145 w 4297871"/>
              <a:gd name="connsiteY11122" fmla="*/ 684741 h 2774678"/>
              <a:gd name="connsiteX11123" fmla="*/ 2924112 w 4297871"/>
              <a:gd name="connsiteY11123" fmla="*/ 683803 h 2774678"/>
              <a:gd name="connsiteX11124" fmla="*/ 2930378 w 4297871"/>
              <a:gd name="connsiteY11124" fmla="*/ 705927 h 2774678"/>
              <a:gd name="connsiteX11125" fmla="*/ 2925688 w 4297871"/>
              <a:gd name="connsiteY11125" fmla="*/ 742881 h 2774678"/>
              <a:gd name="connsiteX11126" fmla="*/ 2938477 w 4297871"/>
              <a:gd name="connsiteY11126" fmla="*/ 749660 h 2774678"/>
              <a:gd name="connsiteX11127" fmla="*/ 2933020 w 4297871"/>
              <a:gd name="connsiteY11127" fmla="*/ 722506 h 2774678"/>
              <a:gd name="connsiteX11128" fmla="*/ 2953012 w 4297871"/>
              <a:gd name="connsiteY11128" fmla="*/ 707247 h 2774678"/>
              <a:gd name="connsiteX11129" fmla="*/ 2977818 w 4297871"/>
              <a:gd name="connsiteY11129" fmla="*/ 705158 h 2774678"/>
              <a:gd name="connsiteX11130" fmla="*/ 2999899 w 4297871"/>
              <a:gd name="connsiteY11130" fmla="*/ 727239 h 2774678"/>
              <a:gd name="connsiteX11131" fmla="*/ 2989286 w 4297871"/>
              <a:gd name="connsiteY11131" fmla="*/ 694758 h 2774678"/>
              <a:gd name="connsiteX11132" fmla="*/ 2988091 w 4297871"/>
              <a:gd name="connsiteY11132" fmla="*/ 650940 h 2774678"/>
              <a:gd name="connsiteX11133" fmla="*/ 3008893 w 4297871"/>
              <a:gd name="connsiteY11133" fmla="*/ 642329 h 2774678"/>
              <a:gd name="connsiteX11134" fmla="*/ 3037623 w 4297871"/>
              <a:gd name="connsiteY11134" fmla="*/ 644205 h 2774678"/>
              <a:gd name="connsiteX11135" fmla="*/ 3063538 w 4297871"/>
              <a:gd name="connsiteY11135" fmla="*/ 638578 h 2774678"/>
              <a:gd name="connsiteX11136" fmla="*/ 3053820 w 4297871"/>
              <a:gd name="connsiteY11136" fmla="*/ 615646 h 2774678"/>
              <a:gd name="connsiteX11137" fmla="*/ 3067630 w 4297871"/>
              <a:gd name="connsiteY11137" fmla="*/ 585723 h 2774678"/>
              <a:gd name="connsiteX11138" fmla="*/ 3081355 w 4297871"/>
              <a:gd name="connsiteY11138" fmla="*/ 584445 h 2774678"/>
              <a:gd name="connsiteX11139" fmla="*/ 3104586 w 4297871"/>
              <a:gd name="connsiteY11139" fmla="*/ 560959 h 2774678"/>
              <a:gd name="connsiteX11140" fmla="*/ 3136129 w 4297871"/>
              <a:gd name="connsiteY11140" fmla="*/ 554522 h 2774678"/>
              <a:gd name="connsiteX11141" fmla="*/ 3140135 w 4297871"/>
              <a:gd name="connsiteY11141" fmla="*/ 541095 h 2774678"/>
              <a:gd name="connsiteX11142" fmla="*/ 3171507 w 4297871"/>
              <a:gd name="connsiteY11142" fmla="*/ 536491 h 2774678"/>
              <a:gd name="connsiteX11143" fmla="*/ 3181268 w 4297871"/>
              <a:gd name="connsiteY11143" fmla="*/ 547617 h 2774678"/>
              <a:gd name="connsiteX11144" fmla="*/ 3208079 w 4297871"/>
              <a:gd name="connsiteY11144" fmla="*/ 521018 h 2774678"/>
              <a:gd name="connsiteX11145" fmla="*/ 3230032 w 4297871"/>
              <a:gd name="connsiteY11145" fmla="*/ 521870 h 2774678"/>
              <a:gd name="connsiteX11146" fmla="*/ 3233313 w 4297871"/>
              <a:gd name="connsiteY11146" fmla="*/ 499536 h 2774678"/>
              <a:gd name="connsiteX11147" fmla="*/ 3244737 w 4297871"/>
              <a:gd name="connsiteY11147" fmla="*/ 476816 h 2774678"/>
              <a:gd name="connsiteX11148" fmla="*/ 873195 w 4297871"/>
              <a:gd name="connsiteY11148" fmla="*/ 446463 h 2774678"/>
              <a:gd name="connsiteX11149" fmla="*/ 897278 w 4297871"/>
              <a:gd name="connsiteY11149" fmla="*/ 447273 h 2774678"/>
              <a:gd name="connsiteX11150" fmla="*/ 905676 w 4297871"/>
              <a:gd name="connsiteY11150" fmla="*/ 457716 h 2774678"/>
              <a:gd name="connsiteX11151" fmla="*/ 904269 w 4297871"/>
              <a:gd name="connsiteY11151" fmla="*/ 464067 h 2774678"/>
              <a:gd name="connsiteX11152" fmla="*/ 898770 w 4297871"/>
              <a:gd name="connsiteY11152" fmla="*/ 465687 h 2774678"/>
              <a:gd name="connsiteX11153" fmla="*/ 876392 w 4297871"/>
              <a:gd name="connsiteY11153" fmla="*/ 462149 h 2774678"/>
              <a:gd name="connsiteX11154" fmla="*/ 696003 w 4297871"/>
              <a:gd name="connsiteY11154" fmla="*/ 428092 h 2774678"/>
              <a:gd name="connsiteX11155" fmla="*/ 712841 w 4297871"/>
              <a:gd name="connsiteY11155" fmla="*/ 437172 h 2774678"/>
              <a:gd name="connsiteX11156" fmla="*/ 708876 w 4297871"/>
              <a:gd name="connsiteY11156" fmla="*/ 454178 h 2774678"/>
              <a:gd name="connsiteX11157" fmla="*/ 686626 w 4297871"/>
              <a:gd name="connsiteY11157" fmla="*/ 470120 h 2774678"/>
              <a:gd name="connsiteX11158" fmla="*/ 668894 w 4297871"/>
              <a:gd name="connsiteY11158" fmla="*/ 452174 h 2774678"/>
              <a:gd name="connsiteX11159" fmla="*/ 678570 w 4297871"/>
              <a:gd name="connsiteY11159" fmla="*/ 434016 h 2774678"/>
              <a:gd name="connsiteX11160" fmla="*/ 2299308 w 4297871"/>
              <a:gd name="connsiteY11160" fmla="*/ 410385 h 2774678"/>
              <a:gd name="connsiteX11161" fmla="*/ 2304040 w 4297871"/>
              <a:gd name="connsiteY11161" fmla="*/ 432422 h 2774678"/>
              <a:gd name="connsiteX11162" fmla="*/ 2321304 w 4297871"/>
              <a:gd name="connsiteY11162" fmla="*/ 445338 h 2774678"/>
              <a:gd name="connsiteX11163" fmla="*/ 2294620 w 4297871"/>
              <a:gd name="connsiteY11163" fmla="*/ 468186 h 2774678"/>
              <a:gd name="connsiteX11164" fmla="*/ 2273521 w 4297871"/>
              <a:gd name="connsiteY11164" fmla="*/ 455312 h 2774678"/>
              <a:gd name="connsiteX11165" fmla="*/ 2281746 w 4297871"/>
              <a:gd name="connsiteY11165" fmla="*/ 440735 h 2774678"/>
              <a:gd name="connsiteX11166" fmla="*/ 2274544 w 4297871"/>
              <a:gd name="connsiteY11166" fmla="*/ 422236 h 2774678"/>
              <a:gd name="connsiteX11167" fmla="*/ 693191 w 4297871"/>
              <a:gd name="connsiteY11167" fmla="*/ 386362 h 2774678"/>
              <a:gd name="connsiteX11168" fmla="*/ 699584 w 4297871"/>
              <a:gd name="connsiteY11168" fmla="*/ 389175 h 2774678"/>
              <a:gd name="connsiteX11169" fmla="*/ 715142 w 4297871"/>
              <a:gd name="connsiteY11169" fmla="*/ 401537 h 2774678"/>
              <a:gd name="connsiteX11170" fmla="*/ 700607 w 4297871"/>
              <a:gd name="connsiteY11170" fmla="*/ 413173 h 2774678"/>
              <a:gd name="connsiteX11171" fmla="*/ 680744 w 4297871"/>
              <a:gd name="connsiteY11171" fmla="*/ 413131 h 2774678"/>
              <a:gd name="connsiteX11172" fmla="*/ 680914 w 4297871"/>
              <a:gd name="connsiteY11172" fmla="*/ 404605 h 2774678"/>
              <a:gd name="connsiteX11173" fmla="*/ 846981 w 4297871"/>
              <a:gd name="connsiteY11173" fmla="*/ 384998 h 2774678"/>
              <a:gd name="connsiteX11174" fmla="*/ 862454 w 4297871"/>
              <a:gd name="connsiteY11174" fmla="*/ 387470 h 2774678"/>
              <a:gd name="connsiteX11175" fmla="*/ 869402 w 4297871"/>
              <a:gd name="connsiteY11175" fmla="*/ 391562 h 2774678"/>
              <a:gd name="connsiteX11176" fmla="*/ 883681 w 4297871"/>
              <a:gd name="connsiteY11176" fmla="*/ 412576 h 2774678"/>
              <a:gd name="connsiteX11177" fmla="*/ 880442 w 4297871"/>
              <a:gd name="connsiteY11177" fmla="*/ 433761 h 2774678"/>
              <a:gd name="connsiteX11178" fmla="*/ 862752 w 4297871"/>
              <a:gd name="connsiteY11178" fmla="*/ 445568 h 2774678"/>
              <a:gd name="connsiteX11179" fmla="*/ 853035 w 4297871"/>
              <a:gd name="connsiteY11179" fmla="*/ 432269 h 2774678"/>
              <a:gd name="connsiteX11180" fmla="*/ 847919 w 4297871"/>
              <a:gd name="connsiteY11180" fmla="*/ 410147 h 2774678"/>
              <a:gd name="connsiteX11181" fmla="*/ 765014 w 4297871"/>
              <a:gd name="connsiteY11181" fmla="*/ 357931 h 2774678"/>
              <a:gd name="connsiteX11182" fmla="*/ 788458 w 4297871"/>
              <a:gd name="connsiteY11182" fmla="*/ 366626 h 2774678"/>
              <a:gd name="connsiteX11183" fmla="*/ 820767 w 4297871"/>
              <a:gd name="connsiteY11183" fmla="*/ 389431 h 2774678"/>
              <a:gd name="connsiteX11184" fmla="*/ 829932 w 4297871"/>
              <a:gd name="connsiteY11184" fmla="*/ 418117 h 2774678"/>
              <a:gd name="connsiteX11185" fmla="*/ 834578 w 4297871"/>
              <a:gd name="connsiteY11185" fmla="*/ 442329 h 2774678"/>
              <a:gd name="connsiteX11186" fmla="*/ 815056 w 4297871"/>
              <a:gd name="connsiteY11186" fmla="*/ 435935 h 2774678"/>
              <a:gd name="connsiteX11187" fmla="*/ 795363 w 4297871"/>
              <a:gd name="connsiteY11187" fmla="*/ 417009 h 2774678"/>
              <a:gd name="connsiteX11188" fmla="*/ 768765 w 4297871"/>
              <a:gd name="connsiteY11188" fmla="*/ 414792 h 2774678"/>
              <a:gd name="connsiteX11189" fmla="*/ 780316 w 4297871"/>
              <a:gd name="connsiteY11189" fmla="*/ 396932 h 2774678"/>
              <a:gd name="connsiteX11190" fmla="*/ 765866 w 4297871"/>
              <a:gd name="connsiteY11190" fmla="*/ 382184 h 2774678"/>
              <a:gd name="connsiteX11191" fmla="*/ 3245931 w 4297871"/>
              <a:gd name="connsiteY11191" fmla="*/ 354995 h 2774678"/>
              <a:gd name="connsiteX11192" fmla="*/ 3254924 w 4297871"/>
              <a:gd name="connsiteY11192" fmla="*/ 359214 h 2774678"/>
              <a:gd name="connsiteX11193" fmla="*/ 3285231 w 4297871"/>
              <a:gd name="connsiteY11193" fmla="*/ 394764 h 2774678"/>
              <a:gd name="connsiteX11194" fmla="*/ 3281693 w 4297871"/>
              <a:gd name="connsiteY11194" fmla="*/ 419145 h 2774678"/>
              <a:gd name="connsiteX11195" fmla="*/ 3214303 w 4297871"/>
              <a:gd name="connsiteY11195" fmla="*/ 441523 h 2774678"/>
              <a:gd name="connsiteX11196" fmla="*/ 3236127 w 4297871"/>
              <a:gd name="connsiteY11196" fmla="*/ 362240 h 2774678"/>
              <a:gd name="connsiteX11197" fmla="*/ 2228935 w 4297871"/>
              <a:gd name="connsiteY11197" fmla="*/ 307916 h 2774678"/>
              <a:gd name="connsiteX11198" fmla="*/ 2243982 w 4297871"/>
              <a:gd name="connsiteY11198" fmla="*/ 331616 h 2774678"/>
              <a:gd name="connsiteX11199" fmla="*/ 2283324 w 4297871"/>
              <a:gd name="connsiteY11199" fmla="*/ 379739 h 2774678"/>
              <a:gd name="connsiteX11200" fmla="*/ 2253231 w 4297871"/>
              <a:gd name="connsiteY11200" fmla="*/ 403864 h 2774678"/>
              <a:gd name="connsiteX11201" fmla="*/ 2246582 w 4297871"/>
              <a:gd name="connsiteY11201" fmla="*/ 446873 h 2774678"/>
              <a:gd name="connsiteX11202" fmla="*/ 2236095 w 4297871"/>
              <a:gd name="connsiteY11202" fmla="*/ 457487 h 2774678"/>
              <a:gd name="connsiteX11203" fmla="*/ 2230383 w 4297871"/>
              <a:gd name="connsiteY11203" fmla="*/ 502242 h 2774678"/>
              <a:gd name="connsiteX11204" fmla="*/ 2215978 w 4297871"/>
              <a:gd name="connsiteY11204" fmla="*/ 504288 h 2774678"/>
              <a:gd name="connsiteX11205" fmla="*/ 2190317 w 4297871"/>
              <a:gd name="connsiteY11205" fmla="*/ 471724 h 2774678"/>
              <a:gd name="connsiteX11206" fmla="*/ 2201143 w 4297871"/>
              <a:gd name="connsiteY11206" fmla="*/ 452031 h 2774678"/>
              <a:gd name="connsiteX11207" fmla="*/ 2183242 w 4297871"/>
              <a:gd name="connsiteY11207" fmla="*/ 435577 h 2774678"/>
              <a:gd name="connsiteX11208" fmla="*/ 2159967 w 4297871"/>
              <a:gd name="connsiteY11208" fmla="*/ 385195 h 2774678"/>
              <a:gd name="connsiteX11209" fmla="*/ 2150676 w 4297871"/>
              <a:gd name="connsiteY11209" fmla="*/ 334941 h 2774678"/>
              <a:gd name="connsiteX11210" fmla="*/ 2183242 w 4297871"/>
              <a:gd name="connsiteY11210" fmla="*/ 310686 h 2774678"/>
              <a:gd name="connsiteX11211" fmla="*/ 2189805 w 4297871"/>
              <a:gd name="connsiteY11211" fmla="*/ 334386 h 2774678"/>
              <a:gd name="connsiteX11212" fmla="*/ 2206813 w 4297871"/>
              <a:gd name="connsiteY11212" fmla="*/ 333448 h 2774678"/>
              <a:gd name="connsiteX11213" fmla="*/ 2211374 w 4297871"/>
              <a:gd name="connsiteY11213" fmla="*/ 310302 h 2774678"/>
              <a:gd name="connsiteX11214" fmla="*/ 2299734 w 4297871"/>
              <a:gd name="connsiteY11214" fmla="*/ 264651 h 2774678"/>
              <a:gd name="connsiteX11215" fmla="*/ 2329957 w 4297871"/>
              <a:gd name="connsiteY11215" fmla="*/ 282767 h 2774678"/>
              <a:gd name="connsiteX11216" fmla="*/ 2353357 w 4297871"/>
              <a:gd name="connsiteY11216" fmla="*/ 307489 h 2774678"/>
              <a:gd name="connsiteX11217" fmla="*/ 2335625 w 4297871"/>
              <a:gd name="connsiteY11217" fmla="*/ 343806 h 2774678"/>
              <a:gd name="connsiteX11218" fmla="*/ 2300970 w 4297871"/>
              <a:gd name="connsiteY11218" fmla="*/ 351521 h 2774678"/>
              <a:gd name="connsiteX11219" fmla="*/ 2265720 w 4297871"/>
              <a:gd name="connsiteY11219" fmla="*/ 340610 h 2774678"/>
              <a:gd name="connsiteX11220" fmla="*/ 2263588 w 4297871"/>
              <a:gd name="connsiteY11220" fmla="*/ 322195 h 2774678"/>
              <a:gd name="connsiteX11221" fmla="*/ 2246454 w 4297871"/>
              <a:gd name="connsiteY11221" fmla="*/ 321001 h 2774678"/>
              <a:gd name="connsiteX11222" fmla="*/ 2233368 w 4297871"/>
              <a:gd name="connsiteY11222" fmla="*/ 289118 h 2774678"/>
              <a:gd name="connsiteX11223" fmla="*/ 2270281 w 4297871"/>
              <a:gd name="connsiteY11223" fmla="*/ 268999 h 2774678"/>
              <a:gd name="connsiteX11224" fmla="*/ 2287629 w 4297871"/>
              <a:gd name="connsiteY11224" fmla="*/ 286347 h 2774678"/>
              <a:gd name="connsiteX11225" fmla="*/ 2623948 w 4297871"/>
              <a:gd name="connsiteY11225" fmla="*/ 245107 h 2774678"/>
              <a:gd name="connsiteX11226" fmla="*/ 2641679 w 4297871"/>
              <a:gd name="connsiteY11226" fmla="*/ 261519 h 2774678"/>
              <a:gd name="connsiteX11227" fmla="*/ 2637033 w 4297871"/>
              <a:gd name="connsiteY11227" fmla="*/ 272687 h 2774678"/>
              <a:gd name="connsiteX11228" fmla="*/ 2621005 w 4297871"/>
              <a:gd name="connsiteY11228" fmla="*/ 282233 h 2774678"/>
              <a:gd name="connsiteX11229" fmla="*/ 2610264 w 4297871"/>
              <a:gd name="connsiteY11229" fmla="*/ 287648 h 2774678"/>
              <a:gd name="connsiteX11230" fmla="*/ 2608602 w 4297871"/>
              <a:gd name="connsiteY11230" fmla="*/ 299241 h 2774678"/>
              <a:gd name="connsiteX11231" fmla="*/ 2594621 w 4297871"/>
              <a:gd name="connsiteY11231" fmla="*/ 310707 h 2774678"/>
              <a:gd name="connsiteX11232" fmla="*/ 2581663 w 4297871"/>
              <a:gd name="connsiteY11232" fmla="*/ 294169 h 2774678"/>
              <a:gd name="connsiteX11233" fmla="*/ 2588525 w 4297871"/>
              <a:gd name="connsiteY11233" fmla="*/ 271791 h 2774678"/>
              <a:gd name="connsiteX11234" fmla="*/ 2561927 w 4297871"/>
              <a:gd name="connsiteY11234" fmla="*/ 269574 h 2774678"/>
              <a:gd name="connsiteX11235" fmla="*/ 2585244 w 4297871"/>
              <a:gd name="connsiteY11235" fmla="*/ 256147 h 2774678"/>
              <a:gd name="connsiteX11236" fmla="*/ 2603401 w 4297871"/>
              <a:gd name="connsiteY11236" fmla="*/ 255253 h 2774678"/>
              <a:gd name="connsiteX11237" fmla="*/ 2605831 w 4297871"/>
              <a:gd name="connsiteY11237" fmla="*/ 275072 h 2774678"/>
              <a:gd name="connsiteX11238" fmla="*/ 2612693 w 4297871"/>
              <a:gd name="connsiteY11238" fmla="*/ 257468 h 2774678"/>
              <a:gd name="connsiteX11239" fmla="*/ 3172488 w 4297871"/>
              <a:gd name="connsiteY11239" fmla="*/ 219575 h 2774678"/>
              <a:gd name="connsiteX11240" fmla="*/ 3195718 w 4297871"/>
              <a:gd name="connsiteY11240" fmla="*/ 258023 h 2774678"/>
              <a:gd name="connsiteX11241" fmla="*/ 3223254 w 4297871"/>
              <a:gd name="connsiteY11241" fmla="*/ 326393 h 2774678"/>
              <a:gd name="connsiteX11242" fmla="*/ 3220313 w 4297871"/>
              <a:gd name="connsiteY11242" fmla="*/ 384448 h 2774678"/>
              <a:gd name="connsiteX11243" fmla="*/ 3194226 w 4297871"/>
              <a:gd name="connsiteY11243" fmla="*/ 392121 h 2774678"/>
              <a:gd name="connsiteX11244" fmla="*/ 3160936 w 4297871"/>
              <a:gd name="connsiteY11244" fmla="*/ 374218 h 2774678"/>
              <a:gd name="connsiteX11245" fmla="*/ 3141115 w 4297871"/>
              <a:gd name="connsiteY11245" fmla="*/ 349794 h 2774678"/>
              <a:gd name="connsiteX11246" fmla="*/ 3131909 w 4297871"/>
              <a:gd name="connsiteY11246" fmla="*/ 301457 h 2774678"/>
              <a:gd name="connsiteX11247" fmla="*/ 3115582 w 4297871"/>
              <a:gd name="connsiteY11247" fmla="*/ 287519 h 2774678"/>
              <a:gd name="connsiteX11248" fmla="*/ 3146613 w 4297871"/>
              <a:gd name="connsiteY11248" fmla="*/ 237094 h 2774678"/>
              <a:gd name="connsiteX11249" fmla="*/ 921362 w 4297871"/>
              <a:gd name="connsiteY11249" fmla="*/ 218973 h 2774678"/>
              <a:gd name="connsiteX11250" fmla="*/ 936621 w 4297871"/>
              <a:gd name="connsiteY11250" fmla="*/ 259723 h 2774678"/>
              <a:gd name="connsiteX11251" fmla="*/ 956740 w 4297871"/>
              <a:gd name="connsiteY11251" fmla="*/ 275410 h 2774678"/>
              <a:gd name="connsiteX11252" fmla="*/ 976346 w 4297871"/>
              <a:gd name="connsiteY11252" fmla="*/ 289006 h 2774678"/>
              <a:gd name="connsiteX11253" fmla="*/ 985766 w 4297871"/>
              <a:gd name="connsiteY11253" fmla="*/ 334402 h 2774678"/>
              <a:gd name="connsiteX11254" fmla="*/ 1000174 w 4297871"/>
              <a:gd name="connsiteY11254" fmla="*/ 355587 h 2774678"/>
              <a:gd name="connsiteX11255" fmla="*/ 983765 w 4297871"/>
              <a:gd name="connsiteY11255" fmla="*/ 374555 h 2774678"/>
              <a:gd name="connsiteX11256" fmla="*/ 961684 w 4297871"/>
              <a:gd name="connsiteY11256" fmla="*/ 420291 h 2774678"/>
              <a:gd name="connsiteX11257" fmla="*/ 940543 w 4297871"/>
              <a:gd name="connsiteY11257" fmla="*/ 424511 h 2774678"/>
              <a:gd name="connsiteX11258" fmla="*/ 915777 w 4297871"/>
              <a:gd name="connsiteY11258" fmla="*/ 416967 h 2774678"/>
              <a:gd name="connsiteX11259" fmla="*/ 902948 w 4297871"/>
              <a:gd name="connsiteY11259" fmla="*/ 392415 h 2774678"/>
              <a:gd name="connsiteX11260" fmla="*/ 903117 w 4297871"/>
              <a:gd name="connsiteY11260" fmla="*/ 369824 h 2774678"/>
              <a:gd name="connsiteX11261" fmla="*/ 912581 w 4297871"/>
              <a:gd name="connsiteY11261" fmla="*/ 352773 h 2774678"/>
              <a:gd name="connsiteX11262" fmla="*/ 890713 w 4297871"/>
              <a:gd name="connsiteY11262" fmla="*/ 353285 h 2774678"/>
              <a:gd name="connsiteX11263" fmla="*/ 877628 w 4297871"/>
              <a:gd name="connsiteY11263" fmla="*/ 331418 h 2774678"/>
              <a:gd name="connsiteX11264" fmla="*/ 870041 w 4297871"/>
              <a:gd name="connsiteY11264" fmla="*/ 300472 h 2774678"/>
              <a:gd name="connsiteX11265" fmla="*/ 878310 w 4297871"/>
              <a:gd name="connsiteY11265" fmla="*/ 268674 h 2774678"/>
              <a:gd name="connsiteX11266" fmla="*/ 886580 w 4297871"/>
              <a:gd name="connsiteY11266" fmla="*/ 245998 h 2774678"/>
              <a:gd name="connsiteX11267" fmla="*/ 898812 w 4297871"/>
              <a:gd name="connsiteY11267" fmla="*/ 240670 h 2774678"/>
              <a:gd name="connsiteX11268" fmla="*/ 893569 w 4297871"/>
              <a:gd name="connsiteY11268" fmla="*/ 222980 h 2774678"/>
              <a:gd name="connsiteX11269" fmla="*/ 1155501 w 4297871"/>
              <a:gd name="connsiteY11269" fmla="*/ 43188 h 2774678"/>
              <a:gd name="connsiteX11270" fmla="*/ 1181371 w 4297871"/>
              <a:gd name="connsiteY11270" fmla="*/ 49582 h 2774678"/>
              <a:gd name="connsiteX11271" fmla="*/ 1207245 w 4297871"/>
              <a:gd name="connsiteY11271" fmla="*/ 55933 h 2774678"/>
              <a:gd name="connsiteX11272" fmla="*/ 1239171 w 4297871"/>
              <a:gd name="connsiteY11272" fmla="*/ 63691 h 2774678"/>
              <a:gd name="connsiteX11273" fmla="*/ 1264831 w 4297871"/>
              <a:gd name="connsiteY11273" fmla="*/ 76180 h 2774678"/>
              <a:gd name="connsiteX11274" fmla="*/ 1286699 w 4297871"/>
              <a:gd name="connsiteY11274" fmla="*/ 101925 h 2774678"/>
              <a:gd name="connsiteX11275" fmla="*/ 1286187 w 4297871"/>
              <a:gd name="connsiteY11275" fmla="*/ 126350 h 2774678"/>
              <a:gd name="connsiteX11276" fmla="*/ 1257030 w 4297871"/>
              <a:gd name="connsiteY11276" fmla="*/ 164285 h 2774678"/>
              <a:gd name="connsiteX11277" fmla="*/ 1228132 w 4297871"/>
              <a:gd name="connsiteY11277" fmla="*/ 181293 h 2774678"/>
              <a:gd name="connsiteX11278" fmla="*/ 1217304 w 4297871"/>
              <a:gd name="connsiteY11278" fmla="*/ 199622 h 2774678"/>
              <a:gd name="connsiteX11279" fmla="*/ 1243306 w 4297871"/>
              <a:gd name="connsiteY11279" fmla="*/ 199196 h 2774678"/>
              <a:gd name="connsiteX11280" fmla="*/ 1215089 w 4297871"/>
              <a:gd name="connsiteY11280" fmla="*/ 246594 h 2774678"/>
              <a:gd name="connsiteX11281" fmla="*/ 1195608 w 4297871"/>
              <a:gd name="connsiteY11281" fmla="*/ 267651 h 2774678"/>
              <a:gd name="connsiteX11282" fmla="*/ 1175148 w 4297871"/>
              <a:gd name="connsiteY11282" fmla="*/ 325068 h 2774678"/>
              <a:gd name="connsiteX11283" fmla="*/ 1150515 w 4297871"/>
              <a:gd name="connsiteY11283" fmla="*/ 336149 h 2774678"/>
              <a:gd name="connsiteX11284" fmla="*/ 1142884 w 4297871"/>
              <a:gd name="connsiteY11284" fmla="*/ 349577 h 2774678"/>
              <a:gd name="connsiteX11285" fmla="*/ 1106696 w 4297871"/>
              <a:gd name="connsiteY11285" fmla="*/ 356524 h 2774678"/>
              <a:gd name="connsiteX11286" fmla="*/ 1123149 w 4297871"/>
              <a:gd name="connsiteY11286" fmla="*/ 364580 h 2774678"/>
              <a:gd name="connsiteX11287" fmla="*/ 1114880 w 4297871"/>
              <a:gd name="connsiteY11287" fmla="*/ 375876 h 2774678"/>
              <a:gd name="connsiteX11288" fmla="*/ 1124769 w 4297871"/>
              <a:gd name="connsiteY11288" fmla="*/ 406139 h 2774678"/>
              <a:gd name="connsiteX11289" fmla="*/ 1113430 w 4297871"/>
              <a:gd name="connsiteY11289" fmla="*/ 426429 h 2774678"/>
              <a:gd name="connsiteX11290" fmla="*/ 1094973 w 4297871"/>
              <a:gd name="connsiteY11290" fmla="*/ 442755 h 2774678"/>
              <a:gd name="connsiteX11291" fmla="*/ 1089303 w 4297871"/>
              <a:gd name="connsiteY11291" fmla="*/ 464707 h 2774678"/>
              <a:gd name="connsiteX11292" fmla="*/ 1072596 w 4297871"/>
              <a:gd name="connsiteY11292" fmla="*/ 481031 h 2774678"/>
              <a:gd name="connsiteX11293" fmla="*/ 1074257 w 4297871"/>
              <a:gd name="connsiteY11293" fmla="*/ 493137 h 2774678"/>
              <a:gd name="connsiteX11294" fmla="*/ 1094674 w 4297871"/>
              <a:gd name="connsiteY11294" fmla="*/ 491091 h 2774678"/>
              <a:gd name="connsiteX11295" fmla="*/ 1094931 w 4297871"/>
              <a:gd name="connsiteY11295" fmla="*/ 503964 h 2774678"/>
              <a:gd name="connsiteX11296" fmla="*/ 1063005 w 4297871"/>
              <a:gd name="connsiteY11296" fmla="*/ 534612 h 2774678"/>
              <a:gd name="connsiteX11297" fmla="*/ 1031760 w 4297871"/>
              <a:gd name="connsiteY11297" fmla="*/ 520673 h 2774678"/>
              <a:gd name="connsiteX11298" fmla="*/ 996636 w 4297871"/>
              <a:gd name="connsiteY11298" fmla="*/ 528516 h 2774678"/>
              <a:gd name="connsiteX11299" fmla="*/ 978860 w 4297871"/>
              <a:gd name="connsiteY11299" fmla="*/ 522378 h 2774678"/>
              <a:gd name="connsiteX11300" fmla="*/ 956270 w 4297871"/>
              <a:gd name="connsiteY11300" fmla="*/ 519693 h 2774678"/>
              <a:gd name="connsiteX11301" fmla="*/ 954779 w 4297871"/>
              <a:gd name="connsiteY11301" fmla="*/ 494757 h 2774678"/>
              <a:gd name="connsiteX11302" fmla="*/ 976857 w 4297871"/>
              <a:gd name="connsiteY11302" fmla="*/ 482694 h 2774678"/>
              <a:gd name="connsiteX11303" fmla="*/ 970977 w 4297871"/>
              <a:gd name="connsiteY11303" fmla="*/ 442712 h 2774678"/>
              <a:gd name="connsiteX11304" fmla="*/ 978264 w 4297871"/>
              <a:gd name="connsiteY11304" fmla="*/ 438705 h 2774678"/>
              <a:gd name="connsiteX11305" fmla="*/ 1010235 w 4297871"/>
              <a:gd name="connsiteY11305" fmla="*/ 463002 h 2774678"/>
              <a:gd name="connsiteX11306" fmla="*/ 993951 w 4297871"/>
              <a:gd name="connsiteY11306" fmla="*/ 426557 h 2774678"/>
              <a:gd name="connsiteX11307" fmla="*/ 974556 w 4297871"/>
              <a:gd name="connsiteY11307" fmla="*/ 415262 h 2774678"/>
              <a:gd name="connsiteX11308" fmla="*/ 984234 w 4297871"/>
              <a:gd name="connsiteY11308" fmla="*/ 391946 h 2774678"/>
              <a:gd name="connsiteX11309" fmla="*/ 1005419 w 4297871"/>
              <a:gd name="connsiteY11309" fmla="*/ 377198 h 2774678"/>
              <a:gd name="connsiteX11310" fmla="*/ 1008786 w 4297871"/>
              <a:gd name="connsiteY11310" fmla="*/ 355032 h 2774678"/>
              <a:gd name="connsiteX11311" fmla="*/ 991904 w 4297871"/>
              <a:gd name="connsiteY11311" fmla="*/ 329287 h 2774678"/>
              <a:gd name="connsiteX11312" fmla="*/ 986832 w 4297871"/>
              <a:gd name="connsiteY11312" fmla="*/ 293866 h 2774678"/>
              <a:gd name="connsiteX11313" fmla="*/ 1019486 w 4297871"/>
              <a:gd name="connsiteY11313" fmla="*/ 296892 h 2774678"/>
              <a:gd name="connsiteX11314" fmla="*/ 1028905 w 4297871"/>
              <a:gd name="connsiteY11314" fmla="*/ 304479 h 2774678"/>
              <a:gd name="connsiteX11315" fmla="*/ 1047574 w 4297871"/>
              <a:gd name="connsiteY11315" fmla="*/ 278691 h 2774678"/>
              <a:gd name="connsiteX11316" fmla="*/ 1020678 w 4297871"/>
              <a:gd name="connsiteY11316" fmla="*/ 270294 h 2774678"/>
              <a:gd name="connsiteX11317" fmla="*/ 978860 w 4297871"/>
              <a:gd name="connsiteY11317" fmla="*/ 274940 h 2774678"/>
              <a:gd name="connsiteX11318" fmla="*/ 957720 w 4297871"/>
              <a:gd name="connsiteY11318" fmla="*/ 249876 h 2774678"/>
              <a:gd name="connsiteX11319" fmla="*/ 947748 w 4297871"/>
              <a:gd name="connsiteY11319" fmla="*/ 218803 h 2774678"/>
              <a:gd name="connsiteX11320" fmla="*/ 933978 w 4297871"/>
              <a:gd name="connsiteY11320" fmla="*/ 195530 h 2774678"/>
              <a:gd name="connsiteX11321" fmla="*/ 931378 w 4297871"/>
              <a:gd name="connsiteY11321" fmla="*/ 167184 h 2774678"/>
              <a:gd name="connsiteX11322" fmla="*/ 949154 w 4297871"/>
              <a:gd name="connsiteY11322" fmla="*/ 150816 h 2774678"/>
              <a:gd name="connsiteX11323" fmla="*/ 963091 w 4297871"/>
              <a:gd name="connsiteY11323" fmla="*/ 148003 h 2774678"/>
              <a:gd name="connsiteX11324" fmla="*/ 986534 w 4297871"/>
              <a:gd name="connsiteY11324" fmla="*/ 133724 h 2774678"/>
              <a:gd name="connsiteX11325" fmla="*/ 1004096 w 4297871"/>
              <a:gd name="connsiteY11325" fmla="*/ 99752 h 2774678"/>
              <a:gd name="connsiteX11326" fmla="*/ 1018931 w 4297871"/>
              <a:gd name="connsiteY11326" fmla="*/ 104611 h 2774678"/>
              <a:gd name="connsiteX11327" fmla="*/ 1031847 w 4297871"/>
              <a:gd name="connsiteY11327" fmla="*/ 130101 h 2774678"/>
              <a:gd name="connsiteX11328" fmla="*/ 1040925 w 4297871"/>
              <a:gd name="connsiteY11328" fmla="*/ 80059 h 2774678"/>
              <a:gd name="connsiteX11329" fmla="*/ 1056696 w 4297871"/>
              <a:gd name="connsiteY11329" fmla="*/ 64501 h 2774678"/>
              <a:gd name="connsiteX11330" fmla="*/ 1078137 w 4297871"/>
              <a:gd name="connsiteY11330" fmla="*/ 53546 h 2774678"/>
              <a:gd name="connsiteX11331" fmla="*/ 1114666 w 4297871"/>
              <a:gd name="connsiteY11331" fmla="*/ 49369 h 2774678"/>
              <a:gd name="connsiteX11332" fmla="*/ 1121018 w 4297871"/>
              <a:gd name="connsiteY11332" fmla="*/ 60153 h 2774678"/>
              <a:gd name="connsiteX11333" fmla="*/ 1606459 w 4297871"/>
              <a:gd name="connsiteY11333" fmla="*/ 0 h 2774678"/>
              <a:gd name="connsiteX11334" fmla="*/ 1701939 w 4297871"/>
              <a:gd name="connsiteY11334" fmla="*/ 13427 h 2774678"/>
              <a:gd name="connsiteX11335" fmla="*/ 1776703 w 4297871"/>
              <a:gd name="connsiteY11335" fmla="*/ 92667 h 2774678"/>
              <a:gd name="connsiteX11336" fmla="*/ 1754623 w 4297871"/>
              <a:gd name="connsiteY11336" fmla="*/ 128088 h 2774678"/>
              <a:gd name="connsiteX11337" fmla="*/ 1708887 w 4297871"/>
              <a:gd name="connsiteY11337" fmla="*/ 132010 h 2774678"/>
              <a:gd name="connsiteX11338" fmla="*/ 1644565 w 4297871"/>
              <a:gd name="connsiteY11338" fmla="*/ 140663 h 2774678"/>
              <a:gd name="connsiteX11339" fmla="*/ 1650575 w 4297871"/>
              <a:gd name="connsiteY11339" fmla="*/ 156178 h 2774678"/>
              <a:gd name="connsiteX11340" fmla="*/ 1692903 w 4297871"/>
              <a:gd name="connsiteY11340" fmla="*/ 146631 h 2774678"/>
              <a:gd name="connsiteX11341" fmla="*/ 1728920 w 4297871"/>
              <a:gd name="connsiteY11341" fmla="*/ 176084 h 2774678"/>
              <a:gd name="connsiteX11342" fmla="*/ 1752108 w 4297871"/>
              <a:gd name="connsiteY11342" fmla="*/ 149997 h 2774678"/>
              <a:gd name="connsiteX11343" fmla="*/ 1762039 w 4297871"/>
              <a:gd name="connsiteY11343" fmla="*/ 180474 h 2774678"/>
              <a:gd name="connsiteX11344" fmla="*/ 1748911 w 4297871"/>
              <a:gd name="connsiteY11344" fmla="*/ 227234 h 2774678"/>
              <a:gd name="connsiteX11345" fmla="*/ 1779346 w 4297871"/>
              <a:gd name="connsiteY11345" fmla="*/ 197738 h 2774678"/>
              <a:gd name="connsiteX11346" fmla="*/ 1837357 w 4297871"/>
              <a:gd name="connsiteY11346" fmla="*/ 165555 h 2774678"/>
              <a:gd name="connsiteX11347" fmla="*/ 1873162 w 4297871"/>
              <a:gd name="connsiteY11347" fmla="*/ 181796 h 2774678"/>
              <a:gd name="connsiteX11348" fmla="*/ 1879898 w 4297871"/>
              <a:gd name="connsiteY11348" fmla="*/ 216365 h 2774678"/>
              <a:gd name="connsiteX11349" fmla="*/ 1831177 w 4297871"/>
              <a:gd name="connsiteY11349" fmla="*/ 270370 h 2774678"/>
              <a:gd name="connsiteX11350" fmla="*/ 1824442 w 4297871"/>
              <a:gd name="connsiteY11350" fmla="*/ 286951 h 2774678"/>
              <a:gd name="connsiteX11351" fmla="*/ 1786249 w 4297871"/>
              <a:gd name="connsiteY11351" fmla="*/ 299184 h 2774678"/>
              <a:gd name="connsiteX11352" fmla="*/ 1813914 w 4297871"/>
              <a:gd name="connsiteY11352" fmla="*/ 302552 h 2774678"/>
              <a:gd name="connsiteX11353" fmla="*/ 1799933 w 4297871"/>
              <a:gd name="connsiteY11353" fmla="*/ 351528 h 2774678"/>
              <a:gd name="connsiteX11354" fmla="*/ 1790299 w 4297871"/>
              <a:gd name="connsiteY11354" fmla="*/ 392448 h 2774678"/>
              <a:gd name="connsiteX11355" fmla="*/ 1790684 w 4297871"/>
              <a:gd name="connsiteY11355" fmla="*/ 457493 h 2774678"/>
              <a:gd name="connsiteX11356" fmla="*/ 1805048 w 4297871"/>
              <a:gd name="connsiteY11356" fmla="*/ 493000 h 2774678"/>
              <a:gd name="connsiteX11357" fmla="*/ 1786379 w 4297871"/>
              <a:gd name="connsiteY11357" fmla="*/ 495175 h 2774678"/>
              <a:gd name="connsiteX11358" fmla="*/ 1766729 w 4297871"/>
              <a:gd name="connsiteY11358" fmla="*/ 511713 h 2774678"/>
              <a:gd name="connsiteX11359" fmla="*/ 1788765 w 4297871"/>
              <a:gd name="connsiteY11359" fmla="*/ 538566 h 2774678"/>
              <a:gd name="connsiteX11360" fmla="*/ 1791578 w 4297871"/>
              <a:gd name="connsiteY11360" fmla="*/ 579614 h 2774678"/>
              <a:gd name="connsiteX11361" fmla="*/ 1778791 w 4297871"/>
              <a:gd name="connsiteY11361" fmla="*/ 583962 h 2774678"/>
              <a:gd name="connsiteX11362" fmla="*/ 1794264 w 4297871"/>
              <a:gd name="connsiteY11362" fmla="*/ 622965 h 2774678"/>
              <a:gd name="connsiteX11363" fmla="*/ 1767708 w 4297871"/>
              <a:gd name="connsiteY11363" fmla="*/ 626118 h 2774678"/>
              <a:gd name="connsiteX11364" fmla="*/ 1781562 w 4297871"/>
              <a:gd name="connsiteY11364" fmla="*/ 643765 h 2774678"/>
              <a:gd name="connsiteX11365" fmla="*/ 1777641 w 4297871"/>
              <a:gd name="connsiteY11365" fmla="*/ 658726 h 2774678"/>
              <a:gd name="connsiteX11366" fmla="*/ 1760802 w 4297871"/>
              <a:gd name="connsiteY11366" fmla="*/ 665205 h 2774678"/>
              <a:gd name="connsiteX11367" fmla="*/ 1744138 w 4297871"/>
              <a:gd name="connsiteY11367" fmla="*/ 665333 h 2774678"/>
              <a:gd name="connsiteX11368" fmla="*/ 1759099 w 4297871"/>
              <a:gd name="connsiteY11368" fmla="*/ 692954 h 2774678"/>
              <a:gd name="connsiteX11369" fmla="*/ 1759269 w 4297871"/>
              <a:gd name="connsiteY11369" fmla="*/ 710558 h 2774678"/>
              <a:gd name="connsiteX11370" fmla="*/ 1735612 w 4297871"/>
              <a:gd name="connsiteY11370" fmla="*/ 694233 h 2774678"/>
              <a:gd name="connsiteX11371" fmla="*/ 1729475 w 4297871"/>
              <a:gd name="connsiteY11371" fmla="*/ 704847 h 2774678"/>
              <a:gd name="connsiteX11372" fmla="*/ 1745629 w 4297871"/>
              <a:gd name="connsiteY11372" fmla="*/ 714608 h 2774678"/>
              <a:gd name="connsiteX11373" fmla="*/ 1761272 w 4297871"/>
              <a:gd name="connsiteY11373" fmla="*/ 737967 h 2774678"/>
              <a:gd name="connsiteX11374" fmla="*/ 1765791 w 4297871"/>
              <a:gd name="connsiteY11374" fmla="*/ 767633 h 2774678"/>
              <a:gd name="connsiteX11375" fmla="*/ 1744478 w 4297871"/>
              <a:gd name="connsiteY11375" fmla="*/ 774538 h 2774678"/>
              <a:gd name="connsiteX11376" fmla="*/ 1735271 w 4297871"/>
              <a:gd name="connsiteY11376" fmla="*/ 760642 h 2774678"/>
              <a:gd name="connsiteX11377" fmla="*/ 1720480 w 4297871"/>
              <a:gd name="connsiteY11377" fmla="*/ 739415 h 2774678"/>
              <a:gd name="connsiteX11378" fmla="*/ 1724573 w 4297871"/>
              <a:gd name="connsiteY11378" fmla="*/ 764436 h 2774678"/>
              <a:gd name="connsiteX11379" fmla="*/ 1710676 w 4297871"/>
              <a:gd name="connsiteY11379" fmla="*/ 783234 h 2774678"/>
              <a:gd name="connsiteX11380" fmla="*/ 1742176 w 4297871"/>
              <a:gd name="connsiteY11380" fmla="*/ 784725 h 2774678"/>
              <a:gd name="connsiteX11381" fmla="*/ 1758630 w 4297871"/>
              <a:gd name="connsiteY11381" fmla="*/ 786644 h 2774678"/>
              <a:gd name="connsiteX11382" fmla="*/ 1726618 w 4297871"/>
              <a:gd name="connsiteY11382" fmla="*/ 816609 h 2774678"/>
              <a:gd name="connsiteX11383" fmla="*/ 1694139 w 4297871"/>
              <a:gd name="connsiteY11383" fmla="*/ 842738 h 2774678"/>
              <a:gd name="connsiteX11384" fmla="*/ 1659143 w 4297871"/>
              <a:gd name="connsiteY11384" fmla="*/ 853906 h 2774678"/>
              <a:gd name="connsiteX11385" fmla="*/ 1645972 w 4297871"/>
              <a:gd name="connsiteY11385" fmla="*/ 854034 h 2774678"/>
              <a:gd name="connsiteX11386" fmla="*/ 1633611 w 4297871"/>
              <a:gd name="connsiteY11386" fmla="*/ 866267 h 2774678"/>
              <a:gd name="connsiteX11387" fmla="*/ 1616987 w 4297871"/>
              <a:gd name="connsiteY11387" fmla="*/ 898791 h 2774678"/>
              <a:gd name="connsiteX11388" fmla="*/ 1591284 w 4297871"/>
              <a:gd name="connsiteY11388" fmla="*/ 919633 h 2774678"/>
              <a:gd name="connsiteX11389" fmla="*/ 1583015 w 4297871"/>
              <a:gd name="connsiteY11389" fmla="*/ 920826 h 2774678"/>
              <a:gd name="connsiteX11390" fmla="*/ 1567115 w 4297871"/>
              <a:gd name="connsiteY11390" fmla="*/ 927988 h 2774678"/>
              <a:gd name="connsiteX11391" fmla="*/ 1549938 w 4297871"/>
              <a:gd name="connsiteY11391" fmla="*/ 934722 h 2774678"/>
              <a:gd name="connsiteX11392" fmla="*/ 1539707 w 4297871"/>
              <a:gd name="connsiteY11392" fmla="*/ 952284 h 2774678"/>
              <a:gd name="connsiteX11393" fmla="*/ 1539537 w 4297871"/>
              <a:gd name="connsiteY11393" fmla="*/ 971721 h 2774678"/>
              <a:gd name="connsiteX11394" fmla="*/ 1533483 w 4297871"/>
              <a:gd name="connsiteY11394" fmla="*/ 989496 h 2774678"/>
              <a:gd name="connsiteX11395" fmla="*/ 1514004 w 4297871"/>
              <a:gd name="connsiteY11395" fmla="*/ 1010595 h 2774678"/>
              <a:gd name="connsiteX11396" fmla="*/ 1518821 w 4297871"/>
              <a:gd name="connsiteY11396" fmla="*/ 1030672 h 2774678"/>
              <a:gd name="connsiteX11397" fmla="*/ 1513449 w 4297871"/>
              <a:gd name="connsiteY11397" fmla="*/ 1051344 h 2774678"/>
              <a:gd name="connsiteX11398" fmla="*/ 1507312 w 4297871"/>
              <a:gd name="connsiteY11398" fmla="*/ 1075086 h 2774678"/>
              <a:gd name="connsiteX11399" fmla="*/ 1490475 w 4297871"/>
              <a:gd name="connsiteY11399" fmla="*/ 1076535 h 2774678"/>
              <a:gd name="connsiteX11400" fmla="*/ 1472829 w 4297871"/>
              <a:gd name="connsiteY11400" fmla="*/ 1056800 h 2774678"/>
              <a:gd name="connsiteX11401" fmla="*/ 1448916 w 4297871"/>
              <a:gd name="connsiteY11401" fmla="*/ 1056672 h 2774678"/>
              <a:gd name="connsiteX11402" fmla="*/ 1437321 w 4297871"/>
              <a:gd name="connsiteY11402" fmla="*/ 1043118 h 2774678"/>
              <a:gd name="connsiteX11403" fmla="*/ 1429350 w 4297871"/>
              <a:gd name="connsiteY11403" fmla="*/ 1018353 h 2774678"/>
              <a:gd name="connsiteX11404" fmla="*/ 1408635 w 4297871"/>
              <a:gd name="connsiteY11404" fmla="*/ 985659 h 2774678"/>
              <a:gd name="connsiteX11405" fmla="*/ 1402582 w 4297871"/>
              <a:gd name="connsiteY11405" fmla="*/ 967927 h 2774678"/>
              <a:gd name="connsiteX11406" fmla="*/ 1400962 w 4297871"/>
              <a:gd name="connsiteY11406" fmla="*/ 942822 h 2774678"/>
              <a:gd name="connsiteX11407" fmla="*/ 1384424 w 4297871"/>
              <a:gd name="connsiteY11407" fmla="*/ 916096 h 2774678"/>
              <a:gd name="connsiteX11408" fmla="*/ 1388730 w 4297871"/>
              <a:gd name="connsiteY11408" fmla="*/ 894059 h 2774678"/>
              <a:gd name="connsiteX11409" fmla="*/ 1380758 w 4297871"/>
              <a:gd name="connsiteY11409" fmla="*/ 883274 h 2774678"/>
              <a:gd name="connsiteX11410" fmla="*/ 1392566 w 4297871"/>
              <a:gd name="connsiteY11410" fmla="*/ 846361 h 2774678"/>
              <a:gd name="connsiteX11411" fmla="*/ 1410553 w 4297871"/>
              <a:gd name="connsiteY11411" fmla="*/ 834213 h 2774678"/>
              <a:gd name="connsiteX11412" fmla="*/ 1415285 w 4297871"/>
              <a:gd name="connsiteY11412" fmla="*/ 820317 h 2774678"/>
              <a:gd name="connsiteX11413" fmla="*/ 1417800 w 4297871"/>
              <a:gd name="connsiteY11413" fmla="*/ 793634 h 2774678"/>
              <a:gd name="connsiteX11414" fmla="*/ 1404159 w 4297871"/>
              <a:gd name="connsiteY11414" fmla="*/ 805867 h 2774678"/>
              <a:gd name="connsiteX11415" fmla="*/ 1397638 w 4297871"/>
              <a:gd name="connsiteY11415" fmla="*/ 810939 h 2774678"/>
              <a:gd name="connsiteX11416" fmla="*/ 1386897 w 4297871"/>
              <a:gd name="connsiteY11416" fmla="*/ 815757 h 2774678"/>
              <a:gd name="connsiteX11417" fmla="*/ 1372233 w 4297871"/>
              <a:gd name="connsiteY11417" fmla="*/ 804674 h 2774678"/>
              <a:gd name="connsiteX11418" fmla="*/ 1371423 w 4297871"/>
              <a:gd name="connsiteY11418" fmla="*/ 781017 h 2774678"/>
              <a:gd name="connsiteX11419" fmla="*/ 1376112 w 4297871"/>
              <a:gd name="connsiteY11419" fmla="*/ 761921 h 2774678"/>
              <a:gd name="connsiteX11420" fmla="*/ 1387195 w 4297871"/>
              <a:gd name="connsiteY11420" fmla="*/ 761409 h 2774678"/>
              <a:gd name="connsiteX11421" fmla="*/ 1411577 w 4297871"/>
              <a:gd name="connsiteY11421" fmla="*/ 771043 h 2774678"/>
              <a:gd name="connsiteX11422" fmla="*/ 1391031 w 4297871"/>
              <a:gd name="connsiteY11422" fmla="*/ 747898 h 2774678"/>
              <a:gd name="connsiteX11423" fmla="*/ 1380332 w 4297871"/>
              <a:gd name="connsiteY11423" fmla="*/ 735110 h 2774678"/>
              <a:gd name="connsiteX11424" fmla="*/ 1368440 w 4297871"/>
              <a:gd name="connsiteY11424" fmla="*/ 740395 h 2774678"/>
              <a:gd name="connsiteX11425" fmla="*/ 1358508 w 4297871"/>
              <a:gd name="connsiteY11425" fmla="*/ 730890 h 2774678"/>
              <a:gd name="connsiteX11426" fmla="*/ 1371849 w 4297871"/>
              <a:gd name="connsiteY11426" fmla="*/ 694616 h 2774678"/>
              <a:gd name="connsiteX11427" fmla="*/ 1364604 w 4297871"/>
              <a:gd name="connsiteY11427" fmla="*/ 679612 h 2774678"/>
              <a:gd name="connsiteX11428" fmla="*/ 1355097 w 4297871"/>
              <a:gd name="connsiteY11428" fmla="*/ 650883 h 2774678"/>
              <a:gd name="connsiteX11429" fmla="*/ 1340691 w 4297871"/>
              <a:gd name="connsiteY11429" fmla="*/ 604379 h 2774678"/>
              <a:gd name="connsiteX11430" fmla="*/ 1325473 w 4297871"/>
              <a:gd name="connsiteY11430" fmla="*/ 586562 h 2774678"/>
              <a:gd name="connsiteX11431" fmla="*/ 1325601 w 4297871"/>
              <a:gd name="connsiteY11431" fmla="*/ 566826 h 2774678"/>
              <a:gd name="connsiteX11432" fmla="*/ 1293546 w 4297871"/>
              <a:gd name="connsiteY11432" fmla="*/ 538311 h 2774678"/>
              <a:gd name="connsiteX11433" fmla="*/ 1268184 w 4297871"/>
              <a:gd name="connsiteY11433" fmla="*/ 534687 h 2774678"/>
              <a:gd name="connsiteX11434" fmla="*/ 1236259 w 4297871"/>
              <a:gd name="connsiteY11434" fmla="*/ 536691 h 2774678"/>
              <a:gd name="connsiteX11435" fmla="*/ 1207103 w 4297871"/>
              <a:gd name="connsiteY11435" fmla="*/ 540357 h 2774678"/>
              <a:gd name="connsiteX11436" fmla="*/ 1193250 w 4297871"/>
              <a:gd name="connsiteY11436" fmla="*/ 524372 h 2774678"/>
              <a:gd name="connsiteX11437" fmla="*/ 1172492 w 4297871"/>
              <a:gd name="connsiteY11437" fmla="*/ 491721 h 2774678"/>
              <a:gd name="connsiteX11438" fmla="*/ 1203864 w 4297871"/>
              <a:gd name="connsiteY11438" fmla="*/ 474799 h 2774678"/>
              <a:gd name="connsiteX11439" fmla="*/ 1227905 w 4297871"/>
              <a:gd name="connsiteY11439" fmla="*/ 471901 h 2774678"/>
              <a:gd name="connsiteX11440" fmla="*/ 1176754 w 4297871"/>
              <a:gd name="connsiteY11440" fmla="*/ 457537 h 2774678"/>
              <a:gd name="connsiteX11441" fmla="*/ 1149817 w 4297871"/>
              <a:gd name="connsiteY11441" fmla="*/ 434390 h 2774678"/>
              <a:gd name="connsiteX11442" fmla="*/ 1151479 w 4297871"/>
              <a:gd name="connsiteY11442" fmla="*/ 411630 h 2774678"/>
              <a:gd name="connsiteX11443" fmla="*/ 1196702 w 4297871"/>
              <a:gd name="connsiteY11443" fmla="*/ 382346 h 2774678"/>
              <a:gd name="connsiteX11444" fmla="*/ 1240479 w 4297871"/>
              <a:gd name="connsiteY11444" fmla="*/ 351827 h 2774678"/>
              <a:gd name="connsiteX11445" fmla="*/ 1245082 w 4297871"/>
              <a:gd name="connsiteY11445" fmla="*/ 327786 h 2774678"/>
              <a:gd name="connsiteX11446" fmla="*/ 1212815 w 4297871"/>
              <a:gd name="connsiteY11446" fmla="*/ 303233 h 2774678"/>
              <a:gd name="connsiteX11447" fmla="*/ 1223258 w 4297871"/>
              <a:gd name="connsiteY11447" fmla="*/ 274931 h 2774678"/>
              <a:gd name="connsiteX11448" fmla="*/ 1264647 w 4297871"/>
              <a:gd name="connsiteY11448" fmla="*/ 222374 h 2774678"/>
              <a:gd name="connsiteX11449" fmla="*/ 1282038 w 4297871"/>
              <a:gd name="connsiteY11449" fmla="*/ 213935 h 2774678"/>
              <a:gd name="connsiteX11450" fmla="*/ 1277051 w 4297871"/>
              <a:gd name="connsiteY11450" fmla="*/ 177405 h 2774678"/>
              <a:gd name="connsiteX11451" fmla="*/ 1305354 w 4297871"/>
              <a:gd name="connsiteY11451" fmla="*/ 155069 h 2774678"/>
              <a:gd name="connsiteX11452" fmla="*/ 1342097 w 4297871"/>
              <a:gd name="connsiteY11452" fmla="*/ 141387 h 2774678"/>
              <a:gd name="connsiteX11453" fmla="*/ 1378839 w 4297871"/>
              <a:gd name="connsiteY11453" fmla="*/ 140620 h 2774678"/>
              <a:gd name="connsiteX11454" fmla="*/ 1391883 w 4297871"/>
              <a:gd name="connsiteY11454" fmla="*/ 167516 h 2774678"/>
              <a:gd name="connsiteX11455" fmla="*/ 1423597 w 4297871"/>
              <a:gd name="connsiteY11455" fmla="*/ 119264 h 2774678"/>
              <a:gd name="connsiteX11456" fmla="*/ 1452112 w 4297871"/>
              <a:gd name="connsiteY11456" fmla="*/ 152427 h 2774678"/>
              <a:gd name="connsiteX11457" fmla="*/ 1468908 w 4297871"/>
              <a:gd name="connsiteY11457" fmla="*/ 159204 h 2774678"/>
              <a:gd name="connsiteX11458" fmla="*/ 1493715 w 4297871"/>
              <a:gd name="connsiteY11458" fmla="*/ 186527 h 2774678"/>
              <a:gd name="connsiteX11459" fmla="*/ 1465284 w 4297871"/>
              <a:gd name="connsiteY11459" fmla="*/ 140620 h 2774678"/>
              <a:gd name="connsiteX11460" fmla="*/ 1466903 w 4297871"/>
              <a:gd name="connsiteY11460" fmla="*/ 101874 h 2774678"/>
              <a:gd name="connsiteX11461" fmla="*/ 1507014 w 4297871"/>
              <a:gd name="connsiteY11461" fmla="*/ 43904 h 2774678"/>
              <a:gd name="connsiteX11462" fmla="*/ 1548957 w 4297871"/>
              <a:gd name="connsiteY11462" fmla="*/ 48465 h 2774678"/>
              <a:gd name="connsiteX11463" fmla="*/ 1564216 w 4297871"/>
              <a:gd name="connsiteY11463" fmla="*/ 10315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5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299" y="2759163"/>
                </a:lnTo>
                <a:lnTo>
                  <a:pt x="1225503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0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6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8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2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3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4" y="2649880"/>
                </a:lnTo>
                <a:lnTo>
                  <a:pt x="2848902" y="2642378"/>
                </a:lnTo>
                <a:close/>
                <a:moveTo>
                  <a:pt x="3755828" y="2505580"/>
                </a:moveTo>
                <a:lnTo>
                  <a:pt x="3763628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6" y="2508394"/>
                </a:lnTo>
                <a:lnTo>
                  <a:pt x="3799049" y="2527234"/>
                </a:lnTo>
                <a:lnTo>
                  <a:pt x="3794957" y="2532775"/>
                </a:lnTo>
                <a:lnTo>
                  <a:pt x="3793721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59" y="2551828"/>
                </a:lnTo>
                <a:lnTo>
                  <a:pt x="3771428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2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0" y="2509212"/>
                </a:lnTo>
                <a:lnTo>
                  <a:pt x="4108442" y="2515904"/>
                </a:lnTo>
                <a:lnTo>
                  <a:pt x="4108442" y="2522596"/>
                </a:lnTo>
                <a:lnTo>
                  <a:pt x="4104010" y="2530013"/>
                </a:lnTo>
                <a:lnTo>
                  <a:pt x="4096209" y="2541948"/>
                </a:lnTo>
                <a:lnTo>
                  <a:pt x="4090114" y="2548513"/>
                </a:lnTo>
                <a:lnTo>
                  <a:pt x="4094504" y="2556441"/>
                </a:lnTo>
                <a:lnTo>
                  <a:pt x="4085297" y="2556654"/>
                </a:lnTo>
                <a:lnTo>
                  <a:pt x="4075067" y="2562919"/>
                </a:lnTo>
                <a:lnTo>
                  <a:pt x="4071871" y="2573875"/>
                </a:lnTo>
                <a:lnTo>
                  <a:pt x="4065093" y="2591052"/>
                </a:lnTo>
                <a:lnTo>
                  <a:pt x="4055715" y="2598724"/>
                </a:lnTo>
                <a:lnTo>
                  <a:pt x="4049748" y="2603669"/>
                </a:lnTo>
                <a:lnTo>
                  <a:pt x="4038750" y="2603285"/>
                </a:lnTo>
                <a:lnTo>
                  <a:pt x="4030993" y="2597574"/>
                </a:lnTo>
                <a:lnTo>
                  <a:pt x="4017991" y="2596381"/>
                </a:lnTo>
                <a:lnTo>
                  <a:pt x="4015988" y="2590072"/>
                </a:lnTo>
                <a:lnTo>
                  <a:pt x="4022425" y="2577454"/>
                </a:lnTo>
                <a:lnTo>
                  <a:pt x="4037472" y="2560916"/>
                </a:lnTo>
                <a:lnTo>
                  <a:pt x="4045186" y="2557804"/>
                </a:lnTo>
                <a:lnTo>
                  <a:pt x="4053797" y="2551539"/>
                </a:lnTo>
                <a:lnTo>
                  <a:pt x="4064027" y="2542971"/>
                </a:lnTo>
                <a:lnTo>
                  <a:pt x="4071187" y="2534574"/>
                </a:lnTo>
                <a:lnTo>
                  <a:pt x="4076516" y="2522596"/>
                </a:lnTo>
                <a:lnTo>
                  <a:pt x="4081035" y="2518547"/>
                </a:lnTo>
                <a:lnTo>
                  <a:pt x="4082824" y="2509723"/>
                </a:lnTo>
                <a:close/>
                <a:moveTo>
                  <a:pt x="4093651" y="2411686"/>
                </a:moveTo>
                <a:lnTo>
                  <a:pt x="4100173" y="2419742"/>
                </a:lnTo>
                <a:lnTo>
                  <a:pt x="4109465" y="2423536"/>
                </a:lnTo>
                <a:lnTo>
                  <a:pt x="4112790" y="2436537"/>
                </a:lnTo>
                <a:lnTo>
                  <a:pt x="4121443" y="2452138"/>
                </a:lnTo>
                <a:lnTo>
                  <a:pt x="4121699" y="2441992"/>
                </a:lnTo>
                <a:lnTo>
                  <a:pt x="4127112" y="2446042"/>
                </a:lnTo>
                <a:lnTo>
                  <a:pt x="4128903" y="2457337"/>
                </a:lnTo>
                <a:lnTo>
                  <a:pt x="4138536" y="2462239"/>
                </a:lnTo>
                <a:lnTo>
                  <a:pt x="4146634" y="2463433"/>
                </a:lnTo>
                <a:lnTo>
                  <a:pt x="4153453" y="2457679"/>
                </a:lnTo>
                <a:lnTo>
                  <a:pt x="4159507" y="2459426"/>
                </a:lnTo>
                <a:lnTo>
                  <a:pt x="4156609" y="2472853"/>
                </a:lnTo>
                <a:lnTo>
                  <a:pt x="4152985" y="2481761"/>
                </a:lnTo>
                <a:lnTo>
                  <a:pt x="4143864" y="2481463"/>
                </a:lnTo>
                <a:lnTo>
                  <a:pt x="4140667" y="2486152"/>
                </a:lnTo>
                <a:lnTo>
                  <a:pt x="4141775" y="2492802"/>
                </a:lnTo>
                <a:lnTo>
                  <a:pt x="4140028" y="2495700"/>
                </a:lnTo>
                <a:lnTo>
                  <a:pt x="4135510" y="2504098"/>
                </a:lnTo>
                <a:lnTo>
                  <a:pt x="4129584" y="2514881"/>
                </a:lnTo>
                <a:lnTo>
                  <a:pt x="4120335" y="2521233"/>
                </a:lnTo>
                <a:lnTo>
                  <a:pt x="4118289" y="2517055"/>
                </a:lnTo>
                <a:lnTo>
                  <a:pt x="4113301" y="2514754"/>
                </a:lnTo>
                <a:lnTo>
                  <a:pt x="4120207" y="2501795"/>
                </a:lnTo>
                <a:lnTo>
                  <a:pt x="4116286" y="2493228"/>
                </a:lnTo>
                <a:lnTo>
                  <a:pt x="4103413" y="2487047"/>
                </a:lnTo>
                <a:lnTo>
                  <a:pt x="4103753" y="2481463"/>
                </a:lnTo>
                <a:lnTo>
                  <a:pt x="4112407" y="2476135"/>
                </a:lnTo>
                <a:lnTo>
                  <a:pt x="4114410" y="2464456"/>
                </a:lnTo>
                <a:lnTo>
                  <a:pt x="4113856" y="2454737"/>
                </a:lnTo>
                <a:lnTo>
                  <a:pt x="4108996" y="2444764"/>
                </a:lnTo>
                <a:lnTo>
                  <a:pt x="4109338" y="2442163"/>
                </a:lnTo>
                <a:lnTo>
                  <a:pt x="4103625" y="2436067"/>
                </a:lnTo>
                <a:lnTo>
                  <a:pt x="4094206" y="2423110"/>
                </a:lnTo>
                <a:lnTo>
                  <a:pt x="4089219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2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2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2158" y="2334824"/>
                </a:lnTo>
                <a:lnTo>
                  <a:pt x="2376294" y="2338918"/>
                </a:lnTo>
                <a:lnTo>
                  <a:pt x="2372629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59" y="2357927"/>
                </a:lnTo>
                <a:lnTo>
                  <a:pt x="2348544" y="2347399"/>
                </a:lnTo>
                <a:lnTo>
                  <a:pt x="2354895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4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59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0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161" y="2334826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3" y="2305236"/>
                </a:lnTo>
                <a:close/>
                <a:moveTo>
                  <a:pt x="2418205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0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5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0" y="2305009"/>
                </a:lnTo>
                <a:lnTo>
                  <a:pt x="2406727" y="2310699"/>
                </a:lnTo>
                <a:lnTo>
                  <a:pt x="2399736" y="2312148"/>
                </a:lnTo>
                <a:lnTo>
                  <a:pt x="2392618" y="2304902"/>
                </a:lnTo>
                <a:lnTo>
                  <a:pt x="2392495" y="2300467"/>
                </a:lnTo>
                <a:lnTo>
                  <a:pt x="2395776" y="2295481"/>
                </a:lnTo>
                <a:lnTo>
                  <a:pt x="2396927" y="2291644"/>
                </a:lnTo>
                <a:close/>
                <a:moveTo>
                  <a:pt x="2377466" y="2244244"/>
                </a:moveTo>
                <a:lnTo>
                  <a:pt x="2377574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1" y="2246371"/>
                </a:lnTo>
                <a:lnTo>
                  <a:pt x="2398698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2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6" y="2290537"/>
                </a:lnTo>
                <a:lnTo>
                  <a:pt x="2396923" y="2291475"/>
                </a:lnTo>
                <a:lnTo>
                  <a:pt x="2395772" y="2295311"/>
                </a:lnTo>
                <a:lnTo>
                  <a:pt x="2392490" y="2300299"/>
                </a:lnTo>
                <a:lnTo>
                  <a:pt x="2392495" y="2300467"/>
                </a:lnTo>
                <a:lnTo>
                  <a:pt x="2392494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3" y="2305236"/>
                </a:lnTo>
                <a:lnTo>
                  <a:pt x="2415252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49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19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4" y="2399657"/>
                </a:lnTo>
                <a:lnTo>
                  <a:pt x="2335458" y="2400382"/>
                </a:lnTo>
                <a:lnTo>
                  <a:pt x="2333923" y="2404346"/>
                </a:lnTo>
                <a:lnTo>
                  <a:pt x="2326678" y="2402215"/>
                </a:lnTo>
                <a:lnTo>
                  <a:pt x="2320752" y="2404942"/>
                </a:lnTo>
                <a:lnTo>
                  <a:pt x="2307794" y="2402172"/>
                </a:lnTo>
                <a:lnTo>
                  <a:pt x="2300548" y="2403919"/>
                </a:lnTo>
                <a:lnTo>
                  <a:pt x="2295604" y="2403152"/>
                </a:lnTo>
                <a:lnTo>
                  <a:pt x="2283286" y="2408821"/>
                </a:lnTo>
                <a:lnTo>
                  <a:pt x="2273097" y="2411080"/>
                </a:lnTo>
                <a:lnTo>
                  <a:pt x="2265724" y="2416537"/>
                </a:lnTo>
                <a:lnTo>
                  <a:pt x="2260268" y="2416877"/>
                </a:lnTo>
                <a:lnTo>
                  <a:pt x="2255195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4" y="2371951"/>
                </a:lnTo>
                <a:lnTo>
                  <a:pt x="2235802" y="2358950"/>
                </a:lnTo>
                <a:lnTo>
                  <a:pt x="2229791" y="2347271"/>
                </a:lnTo>
                <a:lnTo>
                  <a:pt x="2229791" y="2347228"/>
                </a:lnTo>
                <a:lnTo>
                  <a:pt x="2221245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1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7" y="2328214"/>
                </a:lnTo>
                <a:lnTo>
                  <a:pt x="2263717" y="2279110"/>
                </a:lnTo>
                <a:lnTo>
                  <a:pt x="2263717" y="2279074"/>
                </a:lnTo>
                <a:lnTo>
                  <a:pt x="2266875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0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6" y="2304854"/>
                </a:lnTo>
                <a:lnTo>
                  <a:pt x="2290063" y="2298930"/>
                </a:lnTo>
                <a:lnTo>
                  <a:pt x="2295732" y="2294965"/>
                </a:lnTo>
                <a:lnTo>
                  <a:pt x="2298673" y="2288657"/>
                </a:lnTo>
                <a:lnTo>
                  <a:pt x="2304513" y="2285588"/>
                </a:lnTo>
                <a:lnTo>
                  <a:pt x="2309542" y="2287208"/>
                </a:lnTo>
                <a:lnTo>
                  <a:pt x="2315254" y="2290916"/>
                </a:lnTo>
                <a:lnTo>
                  <a:pt x="2324973" y="2291556"/>
                </a:lnTo>
                <a:lnTo>
                  <a:pt x="2332602" y="2288487"/>
                </a:lnTo>
                <a:lnTo>
                  <a:pt x="2333796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7" y="2272204"/>
                </a:lnTo>
                <a:lnTo>
                  <a:pt x="2349950" y="2263551"/>
                </a:lnTo>
                <a:lnTo>
                  <a:pt x="2360692" y="2253875"/>
                </a:lnTo>
                <a:lnTo>
                  <a:pt x="2377614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7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3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6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29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2" y="2377372"/>
                </a:lnTo>
                <a:lnTo>
                  <a:pt x="1330922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2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1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2" y="2708440"/>
                </a:lnTo>
                <a:lnTo>
                  <a:pt x="1206412" y="2707460"/>
                </a:lnTo>
                <a:lnTo>
                  <a:pt x="1195330" y="2704391"/>
                </a:lnTo>
                <a:lnTo>
                  <a:pt x="1166477" y="2701791"/>
                </a:lnTo>
                <a:lnTo>
                  <a:pt x="1161531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89" y="2631715"/>
                </a:lnTo>
                <a:lnTo>
                  <a:pt x="1160082" y="2622721"/>
                </a:lnTo>
                <a:lnTo>
                  <a:pt x="1166433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3" y="2507591"/>
                </a:lnTo>
                <a:lnTo>
                  <a:pt x="1169247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8" y="2457592"/>
                </a:lnTo>
                <a:lnTo>
                  <a:pt x="1175936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4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6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5" y="2219008"/>
                </a:moveTo>
                <a:lnTo>
                  <a:pt x="3991432" y="2219178"/>
                </a:lnTo>
                <a:lnTo>
                  <a:pt x="3998124" y="2223483"/>
                </a:lnTo>
                <a:lnTo>
                  <a:pt x="4003368" y="2227788"/>
                </a:lnTo>
                <a:lnTo>
                  <a:pt x="4007204" y="2231368"/>
                </a:lnTo>
                <a:lnTo>
                  <a:pt x="4017007" y="2239297"/>
                </a:lnTo>
                <a:lnTo>
                  <a:pt x="4023231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8" y="2239041"/>
                </a:lnTo>
                <a:lnTo>
                  <a:pt x="3995822" y="2232264"/>
                </a:lnTo>
                <a:lnTo>
                  <a:pt x="3987937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7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7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5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3" y="2189256"/>
                </a:lnTo>
                <a:lnTo>
                  <a:pt x="2332317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0" y="2222716"/>
                </a:lnTo>
                <a:lnTo>
                  <a:pt x="2357115" y="2224070"/>
                </a:lnTo>
                <a:lnTo>
                  <a:pt x="2357156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0" y="2263300"/>
                </a:lnTo>
                <a:lnTo>
                  <a:pt x="2345986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3" y="2291347"/>
                </a:lnTo>
                <a:lnTo>
                  <a:pt x="2315254" y="2290708"/>
                </a:lnTo>
                <a:lnTo>
                  <a:pt x="2309542" y="2287042"/>
                </a:lnTo>
                <a:lnTo>
                  <a:pt x="2304513" y="2285422"/>
                </a:lnTo>
                <a:lnTo>
                  <a:pt x="2298673" y="2288491"/>
                </a:lnTo>
                <a:lnTo>
                  <a:pt x="2295732" y="2294800"/>
                </a:lnTo>
                <a:lnTo>
                  <a:pt x="2290062" y="2298764"/>
                </a:lnTo>
                <a:lnTo>
                  <a:pt x="2284096" y="2304689"/>
                </a:lnTo>
                <a:lnTo>
                  <a:pt x="2275527" y="2306053"/>
                </a:lnTo>
                <a:lnTo>
                  <a:pt x="2272860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5" y="2280819"/>
                </a:lnTo>
                <a:lnTo>
                  <a:pt x="2263717" y="2278908"/>
                </a:lnTo>
                <a:lnTo>
                  <a:pt x="2263717" y="2241345"/>
                </a:lnTo>
                <a:lnTo>
                  <a:pt x="2275482" y="2240875"/>
                </a:lnTo>
                <a:lnTo>
                  <a:pt x="2275823" y="2195821"/>
                </a:lnTo>
                <a:lnTo>
                  <a:pt x="2284731" y="2195395"/>
                </a:lnTo>
                <a:lnTo>
                  <a:pt x="2303140" y="2191006"/>
                </a:lnTo>
                <a:lnTo>
                  <a:pt x="2307624" y="2196076"/>
                </a:lnTo>
                <a:lnTo>
                  <a:pt x="2307628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3" y="2188405"/>
                </a:lnTo>
                <a:close/>
                <a:moveTo>
                  <a:pt x="1194131" y="2187435"/>
                </a:moveTo>
                <a:lnTo>
                  <a:pt x="1199943" y="2195879"/>
                </a:lnTo>
                <a:lnTo>
                  <a:pt x="1201510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6" y="2253170"/>
                </a:lnTo>
                <a:lnTo>
                  <a:pt x="1223756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4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6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0" y="2472382"/>
                </a:lnTo>
                <a:lnTo>
                  <a:pt x="1172349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5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2" y="2562193"/>
                </a:lnTo>
                <a:lnTo>
                  <a:pt x="1173330" y="2565518"/>
                </a:lnTo>
                <a:lnTo>
                  <a:pt x="1174608" y="2571826"/>
                </a:lnTo>
                <a:lnTo>
                  <a:pt x="1169411" y="2575024"/>
                </a:lnTo>
                <a:lnTo>
                  <a:pt x="1170687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0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4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4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0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2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89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8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2" y="2184309"/>
                </a:moveTo>
                <a:lnTo>
                  <a:pt x="4161898" y="2187889"/>
                </a:lnTo>
                <a:lnTo>
                  <a:pt x="4159936" y="2194411"/>
                </a:lnTo>
                <a:lnTo>
                  <a:pt x="4152520" y="2196116"/>
                </a:lnTo>
                <a:lnTo>
                  <a:pt x="4145913" y="2194582"/>
                </a:lnTo>
                <a:lnTo>
                  <a:pt x="4144762" y="2189083"/>
                </a:lnTo>
                <a:lnTo>
                  <a:pt x="4149365" y="2184820"/>
                </a:lnTo>
                <a:lnTo>
                  <a:pt x="4154779" y="2186355"/>
                </a:lnTo>
                <a:close/>
                <a:moveTo>
                  <a:pt x="2179020" y="2179453"/>
                </a:moveTo>
                <a:lnTo>
                  <a:pt x="2186779" y="2179837"/>
                </a:lnTo>
                <a:lnTo>
                  <a:pt x="2193897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4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2" y="2188318"/>
                </a:lnTo>
                <a:lnTo>
                  <a:pt x="2318877" y="2191132"/>
                </a:lnTo>
                <a:lnTo>
                  <a:pt x="2315254" y="2191174"/>
                </a:lnTo>
                <a:lnTo>
                  <a:pt x="2307628" y="2196073"/>
                </a:lnTo>
                <a:lnTo>
                  <a:pt x="2303146" y="2191004"/>
                </a:lnTo>
                <a:lnTo>
                  <a:pt x="2303140" y="2191006"/>
                </a:lnTo>
                <a:lnTo>
                  <a:pt x="2303063" y="2190919"/>
                </a:lnTo>
                <a:lnTo>
                  <a:pt x="2284650" y="2195309"/>
                </a:lnTo>
                <a:lnTo>
                  <a:pt x="2275740" y="2195735"/>
                </a:lnTo>
                <a:lnTo>
                  <a:pt x="2275399" y="2240790"/>
                </a:lnTo>
                <a:lnTo>
                  <a:pt x="2263635" y="2241259"/>
                </a:lnTo>
                <a:lnTo>
                  <a:pt x="2263635" y="2278858"/>
                </a:lnTo>
                <a:lnTo>
                  <a:pt x="2263717" y="2278908"/>
                </a:lnTo>
                <a:lnTo>
                  <a:pt x="2263717" y="2279074"/>
                </a:lnTo>
                <a:lnTo>
                  <a:pt x="2263635" y="2279024"/>
                </a:lnTo>
                <a:lnTo>
                  <a:pt x="2263635" y="2327962"/>
                </a:lnTo>
                <a:lnTo>
                  <a:pt x="2252980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0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5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79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6" y="2251618"/>
                </a:lnTo>
                <a:lnTo>
                  <a:pt x="2196241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1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0" y="2180217"/>
                </a:lnTo>
                <a:lnTo>
                  <a:pt x="4160405" y="2175613"/>
                </a:lnTo>
                <a:lnTo>
                  <a:pt x="4166373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4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7" y="2169688"/>
                </a:lnTo>
                <a:close/>
                <a:moveTo>
                  <a:pt x="2387521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7" y="2176723"/>
                </a:lnTo>
                <a:lnTo>
                  <a:pt x="2418369" y="2192341"/>
                </a:lnTo>
                <a:lnTo>
                  <a:pt x="2416064" y="2200849"/>
                </a:lnTo>
                <a:lnTo>
                  <a:pt x="2416054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8" y="2246293"/>
                </a:lnTo>
                <a:lnTo>
                  <a:pt x="2398671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4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6" y="2228556"/>
                </a:lnTo>
                <a:lnTo>
                  <a:pt x="2357154" y="2224081"/>
                </a:lnTo>
                <a:lnTo>
                  <a:pt x="2357115" y="2224070"/>
                </a:lnTo>
                <a:lnTo>
                  <a:pt x="2357114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7" y="2199116"/>
                </a:lnTo>
                <a:lnTo>
                  <a:pt x="2327757" y="2189238"/>
                </a:lnTo>
                <a:lnTo>
                  <a:pt x="2327787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7" y="2172499"/>
                </a:lnTo>
                <a:lnTo>
                  <a:pt x="2371777" y="2168194"/>
                </a:lnTo>
                <a:lnTo>
                  <a:pt x="2378596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1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5" y="2164487"/>
                </a:lnTo>
                <a:lnTo>
                  <a:pt x="4021867" y="2162953"/>
                </a:lnTo>
                <a:lnTo>
                  <a:pt x="4019395" y="2163634"/>
                </a:lnTo>
                <a:lnTo>
                  <a:pt x="4017691" y="2160225"/>
                </a:lnTo>
                <a:close/>
                <a:moveTo>
                  <a:pt x="2613769" y="2119136"/>
                </a:moveTo>
                <a:lnTo>
                  <a:pt x="2617945" y="2124464"/>
                </a:lnTo>
                <a:lnTo>
                  <a:pt x="2621101" y="2129622"/>
                </a:lnTo>
                <a:lnTo>
                  <a:pt x="2624041" y="2137678"/>
                </a:lnTo>
                <a:lnTo>
                  <a:pt x="2625959" y="2152426"/>
                </a:lnTo>
                <a:lnTo>
                  <a:pt x="2629028" y="2158180"/>
                </a:lnTo>
                <a:lnTo>
                  <a:pt x="2627836" y="2164105"/>
                </a:lnTo>
                <a:lnTo>
                  <a:pt x="2625704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2" y="2178555"/>
                </a:lnTo>
                <a:lnTo>
                  <a:pt x="2617349" y="2181411"/>
                </a:lnTo>
                <a:lnTo>
                  <a:pt x="2616582" y="2191982"/>
                </a:lnTo>
                <a:lnTo>
                  <a:pt x="2611894" y="2206603"/>
                </a:lnTo>
                <a:lnTo>
                  <a:pt x="2606011" y="2223994"/>
                </a:lnTo>
                <a:lnTo>
                  <a:pt x="2598637" y="2248162"/>
                </a:lnTo>
                <a:lnTo>
                  <a:pt x="2594076" y="2266107"/>
                </a:lnTo>
                <a:lnTo>
                  <a:pt x="2588663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3" y="2281835"/>
                </a:lnTo>
                <a:lnTo>
                  <a:pt x="2548851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5" y="2243814"/>
                </a:lnTo>
                <a:lnTo>
                  <a:pt x="2544887" y="2234607"/>
                </a:lnTo>
                <a:lnTo>
                  <a:pt x="2550386" y="2232391"/>
                </a:lnTo>
                <a:lnTo>
                  <a:pt x="2550428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6" y="2196586"/>
                </a:lnTo>
                <a:lnTo>
                  <a:pt x="2551239" y="2185077"/>
                </a:lnTo>
                <a:lnTo>
                  <a:pt x="2555415" y="2178129"/>
                </a:lnTo>
                <a:lnTo>
                  <a:pt x="2557035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5" y="2138872"/>
                </a:lnTo>
                <a:lnTo>
                  <a:pt x="2603027" y="2140363"/>
                </a:lnTo>
                <a:lnTo>
                  <a:pt x="2609592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4" y="2135937"/>
                </a:lnTo>
                <a:lnTo>
                  <a:pt x="3741676" y="2140242"/>
                </a:lnTo>
                <a:lnTo>
                  <a:pt x="3745982" y="2149832"/>
                </a:lnTo>
                <a:lnTo>
                  <a:pt x="3753653" y="2145229"/>
                </a:lnTo>
                <a:lnTo>
                  <a:pt x="3757617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6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8" y="2217137"/>
                </a:lnTo>
                <a:lnTo>
                  <a:pt x="3804931" y="2222636"/>
                </a:lnTo>
                <a:lnTo>
                  <a:pt x="3803354" y="2225704"/>
                </a:lnTo>
                <a:lnTo>
                  <a:pt x="3810174" y="2233675"/>
                </a:lnTo>
                <a:lnTo>
                  <a:pt x="3814819" y="2247529"/>
                </a:lnTo>
                <a:lnTo>
                  <a:pt x="3819594" y="2244715"/>
                </a:lnTo>
                <a:lnTo>
                  <a:pt x="3824453" y="2250299"/>
                </a:lnTo>
                <a:lnTo>
                  <a:pt x="3827395" y="2248339"/>
                </a:lnTo>
                <a:lnTo>
                  <a:pt x="3829440" y="2262021"/>
                </a:lnTo>
                <a:lnTo>
                  <a:pt x="3837923" y="2269992"/>
                </a:lnTo>
                <a:lnTo>
                  <a:pt x="3843464" y="2274979"/>
                </a:lnTo>
                <a:lnTo>
                  <a:pt x="3852799" y="2285593"/>
                </a:lnTo>
                <a:lnTo>
                  <a:pt x="3856166" y="2296206"/>
                </a:lnTo>
                <a:lnTo>
                  <a:pt x="3856465" y="2303751"/>
                </a:lnTo>
                <a:lnTo>
                  <a:pt x="3855655" y="2312020"/>
                </a:lnTo>
                <a:lnTo>
                  <a:pt x="3861367" y="2323444"/>
                </a:lnTo>
                <a:lnTo>
                  <a:pt x="3860683" y="2335421"/>
                </a:lnTo>
                <a:lnTo>
                  <a:pt x="3858638" y="2341729"/>
                </a:lnTo>
                <a:lnTo>
                  <a:pt x="3855399" y="2353963"/>
                </a:lnTo>
                <a:lnTo>
                  <a:pt x="3855655" y="2361892"/>
                </a:lnTo>
                <a:lnTo>
                  <a:pt x="3853310" y="2371866"/>
                </a:lnTo>
                <a:lnTo>
                  <a:pt x="3848025" y="2384653"/>
                </a:lnTo>
                <a:lnTo>
                  <a:pt x="3839159" y="2391601"/>
                </a:lnTo>
                <a:lnTo>
                  <a:pt x="3834811" y="2402641"/>
                </a:lnTo>
                <a:lnTo>
                  <a:pt x="3830804" y="2409760"/>
                </a:lnTo>
                <a:lnTo>
                  <a:pt x="3827267" y="2422249"/>
                </a:lnTo>
                <a:lnTo>
                  <a:pt x="3822663" y="2429537"/>
                </a:lnTo>
                <a:lnTo>
                  <a:pt x="3819637" y="2440534"/>
                </a:lnTo>
                <a:lnTo>
                  <a:pt x="3818102" y="2450764"/>
                </a:lnTo>
                <a:lnTo>
                  <a:pt x="3818699" y="2455495"/>
                </a:lnTo>
                <a:lnTo>
                  <a:pt x="3811837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3" y="2473313"/>
                </a:lnTo>
                <a:lnTo>
                  <a:pt x="3774710" y="2479877"/>
                </a:lnTo>
                <a:lnTo>
                  <a:pt x="3764821" y="2473143"/>
                </a:lnTo>
                <a:lnTo>
                  <a:pt x="3757489" y="2470457"/>
                </a:lnTo>
                <a:lnTo>
                  <a:pt x="3759365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3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1" y="2428684"/>
                </a:lnTo>
                <a:lnTo>
                  <a:pt x="3680722" y="2421609"/>
                </a:lnTo>
                <a:lnTo>
                  <a:pt x="3677823" y="2410867"/>
                </a:lnTo>
                <a:lnTo>
                  <a:pt x="3671984" y="2420884"/>
                </a:lnTo>
                <a:lnTo>
                  <a:pt x="3661370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0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3" y="2418157"/>
                </a:lnTo>
                <a:lnTo>
                  <a:pt x="3642018" y="2412189"/>
                </a:lnTo>
                <a:lnTo>
                  <a:pt x="3642403" y="2404559"/>
                </a:lnTo>
                <a:lnTo>
                  <a:pt x="3634943" y="2394201"/>
                </a:lnTo>
                <a:lnTo>
                  <a:pt x="3628634" y="2388873"/>
                </a:lnTo>
                <a:lnTo>
                  <a:pt x="3630893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2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3" y="2390450"/>
                </a:lnTo>
                <a:lnTo>
                  <a:pt x="3508431" y="2397910"/>
                </a:lnTo>
                <a:lnTo>
                  <a:pt x="3504041" y="2403706"/>
                </a:lnTo>
                <a:lnTo>
                  <a:pt x="3493897" y="2404048"/>
                </a:lnTo>
                <a:lnTo>
                  <a:pt x="3486395" y="2405326"/>
                </a:lnTo>
                <a:lnTo>
                  <a:pt x="3475823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0" y="2420117"/>
                </a:lnTo>
                <a:lnTo>
                  <a:pt x="3407240" y="2410867"/>
                </a:lnTo>
                <a:lnTo>
                  <a:pt x="3400803" y="2408140"/>
                </a:lnTo>
                <a:lnTo>
                  <a:pt x="3401060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2" y="2349616"/>
                </a:lnTo>
                <a:lnTo>
                  <a:pt x="3400973" y="2341815"/>
                </a:lnTo>
                <a:lnTo>
                  <a:pt x="3396199" y="2332949"/>
                </a:lnTo>
                <a:lnTo>
                  <a:pt x="3395903" y="2328985"/>
                </a:lnTo>
                <a:lnTo>
                  <a:pt x="3390616" y="2323615"/>
                </a:lnTo>
                <a:lnTo>
                  <a:pt x="3389125" y="2313086"/>
                </a:lnTo>
                <a:lnTo>
                  <a:pt x="3382304" y="2302515"/>
                </a:lnTo>
                <a:lnTo>
                  <a:pt x="3380642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1" y="2294161"/>
                </a:lnTo>
                <a:lnTo>
                  <a:pt x="3391299" y="2299275"/>
                </a:lnTo>
                <a:lnTo>
                  <a:pt x="3391085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39" y="2274084"/>
                </a:lnTo>
                <a:lnTo>
                  <a:pt x="3382517" y="2266540"/>
                </a:lnTo>
                <a:lnTo>
                  <a:pt x="3384947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7" y="2249873"/>
                </a:lnTo>
                <a:lnTo>
                  <a:pt x="3396157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5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5" y="2195143"/>
                </a:lnTo>
                <a:lnTo>
                  <a:pt x="3487460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5" y="2181076"/>
                </a:lnTo>
                <a:lnTo>
                  <a:pt x="3501953" y="2175194"/>
                </a:lnTo>
                <a:lnTo>
                  <a:pt x="3505704" y="2169184"/>
                </a:lnTo>
                <a:lnTo>
                  <a:pt x="3510989" y="2171869"/>
                </a:lnTo>
                <a:lnTo>
                  <a:pt x="3512437" y="2162492"/>
                </a:lnTo>
                <a:lnTo>
                  <a:pt x="3518960" y="2156439"/>
                </a:lnTo>
                <a:lnTo>
                  <a:pt x="3521859" y="2151580"/>
                </a:lnTo>
                <a:lnTo>
                  <a:pt x="3527870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4" y="2144419"/>
                </a:lnTo>
                <a:lnTo>
                  <a:pt x="3538738" y="2142671"/>
                </a:lnTo>
                <a:lnTo>
                  <a:pt x="3544493" y="2141008"/>
                </a:lnTo>
                <a:lnTo>
                  <a:pt x="3553316" y="2146635"/>
                </a:lnTo>
                <a:lnTo>
                  <a:pt x="3559964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2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89" y="2122552"/>
                </a:lnTo>
                <a:lnTo>
                  <a:pt x="3610306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5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5" y="2166243"/>
                </a:lnTo>
                <a:lnTo>
                  <a:pt x="3670192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0" y="2181034"/>
                </a:lnTo>
                <a:lnTo>
                  <a:pt x="3690313" y="2184870"/>
                </a:lnTo>
                <a:lnTo>
                  <a:pt x="3701736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6" y="2172637"/>
                </a:lnTo>
                <a:lnTo>
                  <a:pt x="3715888" y="2165859"/>
                </a:lnTo>
                <a:lnTo>
                  <a:pt x="3719510" y="2156056"/>
                </a:lnTo>
                <a:lnTo>
                  <a:pt x="3717848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4" y="2130352"/>
                </a:lnTo>
                <a:lnTo>
                  <a:pt x="3721215" y="2127880"/>
                </a:lnTo>
                <a:lnTo>
                  <a:pt x="3719340" y="2123831"/>
                </a:lnTo>
                <a:lnTo>
                  <a:pt x="3722239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6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399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4" y="2203193"/>
                </a:lnTo>
                <a:lnTo>
                  <a:pt x="2446459" y="2212144"/>
                </a:lnTo>
                <a:lnTo>
                  <a:pt x="2441558" y="2215085"/>
                </a:lnTo>
                <a:lnTo>
                  <a:pt x="2440535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7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8" y="2291767"/>
                </a:lnTo>
                <a:lnTo>
                  <a:pt x="2416111" y="2297351"/>
                </a:lnTo>
                <a:lnTo>
                  <a:pt x="2419180" y="2298247"/>
                </a:lnTo>
                <a:lnTo>
                  <a:pt x="2418205" y="2304901"/>
                </a:lnTo>
                <a:lnTo>
                  <a:pt x="2409156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5" y="2292967"/>
                </a:lnTo>
                <a:lnTo>
                  <a:pt x="2405363" y="2288236"/>
                </a:lnTo>
                <a:lnTo>
                  <a:pt x="2407494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4" y="2232050"/>
                </a:lnTo>
                <a:lnTo>
                  <a:pt x="2414277" y="2222885"/>
                </a:lnTo>
                <a:lnTo>
                  <a:pt x="2416069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0" y="2213977"/>
                </a:lnTo>
                <a:lnTo>
                  <a:pt x="2415553" y="2210226"/>
                </a:lnTo>
                <a:lnTo>
                  <a:pt x="2416054" y="2201045"/>
                </a:lnTo>
                <a:lnTo>
                  <a:pt x="2418370" y="2192494"/>
                </a:lnTo>
                <a:lnTo>
                  <a:pt x="2418369" y="2192341"/>
                </a:lnTo>
                <a:lnTo>
                  <a:pt x="2418409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7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4" y="2170201"/>
                </a:lnTo>
                <a:lnTo>
                  <a:pt x="2444413" y="2177873"/>
                </a:lnTo>
                <a:lnTo>
                  <a:pt x="2448079" y="2169263"/>
                </a:lnTo>
                <a:lnTo>
                  <a:pt x="2453238" y="2166663"/>
                </a:lnTo>
                <a:lnTo>
                  <a:pt x="2453226" y="2166495"/>
                </a:lnTo>
                <a:lnTo>
                  <a:pt x="2453322" y="2166447"/>
                </a:lnTo>
                <a:lnTo>
                  <a:pt x="2452298" y="2150632"/>
                </a:lnTo>
                <a:lnTo>
                  <a:pt x="2447310" y="2141767"/>
                </a:lnTo>
                <a:lnTo>
                  <a:pt x="2443006" y="2137802"/>
                </a:lnTo>
                <a:lnTo>
                  <a:pt x="2438872" y="2137973"/>
                </a:lnTo>
                <a:lnTo>
                  <a:pt x="2435547" y="2122117"/>
                </a:lnTo>
                <a:lnTo>
                  <a:pt x="2437959" y="2115436"/>
                </a:lnTo>
                <a:lnTo>
                  <a:pt x="2438872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2" y="2113808"/>
                </a:lnTo>
                <a:lnTo>
                  <a:pt x="2473654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6" y="2097008"/>
                </a:moveTo>
                <a:lnTo>
                  <a:pt x="3960995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5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6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1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0" y="2210097"/>
                </a:lnTo>
                <a:lnTo>
                  <a:pt x="1334329" y="2217291"/>
                </a:lnTo>
                <a:lnTo>
                  <a:pt x="1330627" y="2219857"/>
                </a:lnTo>
                <a:lnTo>
                  <a:pt x="1330632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7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6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3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8" y="2159284"/>
                </a:lnTo>
                <a:lnTo>
                  <a:pt x="1199196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6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4" y="2107072"/>
                </a:lnTo>
                <a:lnTo>
                  <a:pt x="1209822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6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6" y="2087247"/>
                </a:lnTo>
                <a:lnTo>
                  <a:pt x="3946375" y="2089762"/>
                </a:lnTo>
                <a:lnTo>
                  <a:pt x="3948335" y="2093002"/>
                </a:lnTo>
                <a:lnTo>
                  <a:pt x="3943690" y="2093257"/>
                </a:lnTo>
                <a:lnTo>
                  <a:pt x="3936357" y="2092021"/>
                </a:lnTo>
                <a:lnTo>
                  <a:pt x="3933843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4" y="2096542"/>
                </a:lnTo>
                <a:lnTo>
                  <a:pt x="2438872" y="2112910"/>
                </a:lnTo>
                <a:lnTo>
                  <a:pt x="2437959" y="2115436"/>
                </a:lnTo>
                <a:lnTo>
                  <a:pt x="2435463" y="2122333"/>
                </a:lnTo>
                <a:lnTo>
                  <a:pt x="2438788" y="2138189"/>
                </a:lnTo>
                <a:lnTo>
                  <a:pt x="2442922" y="2138019"/>
                </a:lnTo>
                <a:lnTo>
                  <a:pt x="2447227" y="2141983"/>
                </a:lnTo>
                <a:lnTo>
                  <a:pt x="2452214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7" y="2177657"/>
                </a:lnTo>
                <a:lnTo>
                  <a:pt x="2436698" y="2169985"/>
                </a:lnTo>
                <a:lnTo>
                  <a:pt x="2435805" y="2161309"/>
                </a:lnTo>
                <a:lnTo>
                  <a:pt x="2438233" y="2155794"/>
                </a:lnTo>
                <a:lnTo>
                  <a:pt x="2438230" y="2155774"/>
                </a:lnTo>
                <a:lnTo>
                  <a:pt x="2438317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59" y="2142790"/>
                </a:lnTo>
                <a:lnTo>
                  <a:pt x="2422705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7" y="2128297"/>
                </a:lnTo>
                <a:lnTo>
                  <a:pt x="2423867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8" y="2114005"/>
                </a:lnTo>
                <a:lnTo>
                  <a:pt x="2423953" y="2104214"/>
                </a:lnTo>
                <a:lnTo>
                  <a:pt x="2425998" y="2100932"/>
                </a:lnTo>
                <a:lnTo>
                  <a:pt x="2425989" y="2100899"/>
                </a:lnTo>
                <a:lnTo>
                  <a:pt x="2425995" y="2100889"/>
                </a:lnTo>
                <a:lnTo>
                  <a:pt x="2422969" y="2090659"/>
                </a:lnTo>
                <a:close/>
                <a:moveTo>
                  <a:pt x="3519419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8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5" y="2074332"/>
                </a:lnTo>
                <a:lnTo>
                  <a:pt x="3953449" y="2083922"/>
                </a:lnTo>
                <a:lnTo>
                  <a:pt x="3958225" y="2089720"/>
                </a:lnTo>
                <a:lnTo>
                  <a:pt x="3956434" y="2091936"/>
                </a:lnTo>
                <a:lnTo>
                  <a:pt x="3947569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0" y="2083709"/>
                </a:lnTo>
                <a:lnTo>
                  <a:pt x="3520874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1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3" y="2074585"/>
                </a:lnTo>
                <a:lnTo>
                  <a:pt x="2393129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5" y="2081576"/>
                </a:lnTo>
                <a:lnTo>
                  <a:pt x="2412572" y="2082601"/>
                </a:lnTo>
                <a:lnTo>
                  <a:pt x="2417342" y="2085289"/>
                </a:lnTo>
                <a:lnTo>
                  <a:pt x="2417397" y="2085341"/>
                </a:lnTo>
                <a:lnTo>
                  <a:pt x="2417346" y="2085331"/>
                </a:lnTo>
                <a:lnTo>
                  <a:pt x="2422972" y="2090701"/>
                </a:lnTo>
                <a:lnTo>
                  <a:pt x="2425989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8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3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5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4" y="2163253"/>
                </a:lnTo>
                <a:lnTo>
                  <a:pt x="2371734" y="2168155"/>
                </a:lnTo>
                <a:lnTo>
                  <a:pt x="2370286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6" y="2189212"/>
                </a:lnTo>
                <a:lnTo>
                  <a:pt x="2327757" y="2189238"/>
                </a:lnTo>
                <a:lnTo>
                  <a:pt x="2325687" y="2188327"/>
                </a:lnTo>
                <a:lnTo>
                  <a:pt x="2325609" y="2187382"/>
                </a:lnTo>
                <a:lnTo>
                  <a:pt x="2325577" y="2187363"/>
                </a:lnTo>
                <a:lnTo>
                  <a:pt x="2325571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8" y="2186566"/>
                </a:lnTo>
                <a:lnTo>
                  <a:pt x="2295478" y="2178808"/>
                </a:lnTo>
                <a:lnTo>
                  <a:pt x="2287421" y="2168663"/>
                </a:lnTo>
                <a:lnTo>
                  <a:pt x="2287975" y="2129661"/>
                </a:lnTo>
                <a:lnTo>
                  <a:pt x="2312821" y="2129831"/>
                </a:lnTo>
                <a:lnTo>
                  <a:pt x="2312810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1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4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1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3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3" y="2133924"/>
                </a:lnTo>
                <a:lnTo>
                  <a:pt x="2379832" y="2120796"/>
                </a:lnTo>
                <a:lnTo>
                  <a:pt x="2376550" y="2123011"/>
                </a:lnTo>
                <a:lnTo>
                  <a:pt x="2368196" y="2118280"/>
                </a:lnTo>
                <a:lnTo>
                  <a:pt x="2364957" y="2116107"/>
                </a:lnTo>
                <a:lnTo>
                  <a:pt x="2366448" y="2103958"/>
                </a:lnTo>
                <a:lnTo>
                  <a:pt x="2368579" y="2089679"/>
                </a:lnTo>
                <a:lnTo>
                  <a:pt x="2365909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2" y="2078974"/>
                </a:lnTo>
                <a:lnTo>
                  <a:pt x="3435831" y="2081404"/>
                </a:lnTo>
                <a:lnTo>
                  <a:pt x="3427562" y="2083024"/>
                </a:lnTo>
                <a:lnTo>
                  <a:pt x="3421126" y="2082938"/>
                </a:lnTo>
                <a:lnTo>
                  <a:pt x="3425218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7" y="2081659"/>
                </a:lnTo>
                <a:lnTo>
                  <a:pt x="3459148" y="2080168"/>
                </a:lnTo>
                <a:lnTo>
                  <a:pt x="3459105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5" y="2070709"/>
                </a:lnTo>
                <a:lnTo>
                  <a:pt x="3936655" y="2074545"/>
                </a:lnTo>
                <a:lnTo>
                  <a:pt x="3937168" y="2076974"/>
                </a:lnTo>
                <a:lnTo>
                  <a:pt x="3927790" y="2071902"/>
                </a:lnTo>
                <a:lnTo>
                  <a:pt x="3921268" y="2067597"/>
                </a:lnTo>
                <a:lnTo>
                  <a:pt x="3916793" y="2063590"/>
                </a:lnTo>
                <a:close/>
                <a:moveTo>
                  <a:pt x="3896844" y="2053744"/>
                </a:moveTo>
                <a:lnTo>
                  <a:pt x="3903964" y="2058773"/>
                </a:lnTo>
                <a:lnTo>
                  <a:pt x="3908737" y="2062695"/>
                </a:lnTo>
                <a:lnTo>
                  <a:pt x="3906349" y="2063377"/>
                </a:lnTo>
                <a:lnTo>
                  <a:pt x="3901107" y="2060649"/>
                </a:lnTo>
                <a:lnTo>
                  <a:pt x="3896205" y="2055748"/>
                </a:lnTo>
                <a:close/>
                <a:moveTo>
                  <a:pt x="3293337" y="2045215"/>
                </a:moveTo>
                <a:lnTo>
                  <a:pt x="3307829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7" y="2074627"/>
                </a:lnTo>
                <a:lnTo>
                  <a:pt x="3371170" y="2074967"/>
                </a:lnTo>
                <a:lnTo>
                  <a:pt x="3358766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5" y="2066144"/>
                </a:lnTo>
                <a:lnTo>
                  <a:pt x="3319978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2" y="2056639"/>
                </a:lnTo>
                <a:close/>
                <a:moveTo>
                  <a:pt x="2185716" y="2045003"/>
                </a:moveTo>
                <a:lnTo>
                  <a:pt x="2220967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4" y="2070408"/>
                </a:lnTo>
                <a:lnTo>
                  <a:pt x="2246455" y="2068745"/>
                </a:lnTo>
                <a:lnTo>
                  <a:pt x="2253062" y="2070450"/>
                </a:lnTo>
                <a:lnTo>
                  <a:pt x="2254853" y="2067466"/>
                </a:lnTo>
                <a:lnTo>
                  <a:pt x="2257837" y="2060476"/>
                </a:lnTo>
                <a:lnTo>
                  <a:pt x="2265254" y="2060007"/>
                </a:lnTo>
                <a:lnTo>
                  <a:pt x="2265893" y="2057918"/>
                </a:lnTo>
                <a:lnTo>
                  <a:pt x="2271957" y="2057876"/>
                </a:lnTo>
                <a:lnTo>
                  <a:pt x="2270963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1" y="2069640"/>
                </a:lnTo>
                <a:lnTo>
                  <a:pt x="2288079" y="2074244"/>
                </a:lnTo>
                <a:lnTo>
                  <a:pt x="2286350" y="2081409"/>
                </a:lnTo>
                <a:lnTo>
                  <a:pt x="2286361" y="2081498"/>
                </a:lnTo>
                <a:lnTo>
                  <a:pt x="2286352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8" y="2107620"/>
                </a:lnTo>
                <a:lnTo>
                  <a:pt x="2290573" y="2107747"/>
                </a:lnTo>
                <a:lnTo>
                  <a:pt x="2293514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4" y="2109499"/>
                </a:lnTo>
                <a:lnTo>
                  <a:pt x="2311500" y="2115381"/>
                </a:lnTo>
                <a:lnTo>
                  <a:pt x="2313588" y="2121050"/>
                </a:lnTo>
                <a:lnTo>
                  <a:pt x="2311798" y="2125611"/>
                </a:lnTo>
                <a:lnTo>
                  <a:pt x="2312810" y="2129789"/>
                </a:lnTo>
                <a:lnTo>
                  <a:pt x="2287976" y="2129619"/>
                </a:lnTo>
                <a:lnTo>
                  <a:pt x="2287975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4" y="2184476"/>
                </a:lnTo>
                <a:lnTo>
                  <a:pt x="2193855" y="2185371"/>
                </a:lnTo>
                <a:lnTo>
                  <a:pt x="2186736" y="2179744"/>
                </a:lnTo>
                <a:lnTo>
                  <a:pt x="2178979" y="2179361"/>
                </a:lnTo>
                <a:lnTo>
                  <a:pt x="2171817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1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1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7" y="2077274"/>
                </a:lnTo>
                <a:lnTo>
                  <a:pt x="2180385" y="2065681"/>
                </a:lnTo>
                <a:lnTo>
                  <a:pt x="2177955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8" y="2039929"/>
                </a:moveTo>
                <a:lnTo>
                  <a:pt x="3636126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0" y="2035115"/>
                </a:moveTo>
                <a:lnTo>
                  <a:pt x="3875567" y="2038653"/>
                </a:lnTo>
                <a:lnTo>
                  <a:pt x="3879192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8" y="2052932"/>
                </a:lnTo>
                <a:lnTo>
                  <a:pt x="3875185" y="2045345"/>
                </a:lnTo>
                <a:lnTo>
                  <a:pt x="3872626" y="2036266"/>
                </a:lnTo>
                <a:close/>
                <a:moveTo>
                  <a:pt x="2176677" y="2027957"/>
                </a:moveTo>
                <a:lnTo>
                  <a:pt x="2181152" y="2032049"/>
                </a:lnTo>
                <a:lnTo>
                  <a:pt x="2176803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7" y="2026462"/>
                </a:lnTo>
                <a:lnTo>
                  <a:pt x="3846242" y="2033069"/>
                </a:lnTo>
                <a:lnTo>
                  <a:pt x="3842320" y="2040358"/>
                </a:lnTo>
                <a:lnTo>
                  <a:pt x="3836054" y="2041339"/>
                </a:lnTo>
                <a:lnTo>
                  <a:pt x="3834179" y="2044705"/>
                </a:lnTo>
                <a:lnTo>
                  <a:pt x="3827658" y="2047604"/>
                </a:lnTo>
                <a:lnTo>
                  <a:pt x="3821520" y="2050375"/>
                </a:lnTo>
                <a:lnTo>
                  <a:pt x="3815169" y="2050375"/>
                </a:lnTo>
                <a:lnTo>
                  <a:pt x="3805365" y="2046922"/>
                </a:lnTo>
                <a:lnTo>
                  <a:pt x="3798545" y="2043598"/>
                </a:lnTo>
                <a:lnTo>
                  <a:pt x="3799525" y="2039889"/>
                </a:lnTo>
                <a:lnTo>
                  <a:pt x="3810223" y="2041636"/>
                </a:lnTo>
                <a:lnTo>
                  <a:pt x="3816746" y="2040699"/>
                </a:lnTo>
                <a:lnTo>
                  <a:pt x="3818535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2" y="2040102"/>
                </a:lnTo>
                <a:lnTo>
                  <a:pt x="3831580" y="2036011"/>
                </a:lnTo>
                <a:lnTo>
                  <a:pt x="3838229" y="2031748"/>
                </a:lnTo>
                <a:lnTo>
                  <a:pt x="3836908" y="2024715"/>
                </a:lnTo>
                <a:close/>
                <a:moveTo>
                  <a:pt x="3543715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0" y="2012948"/>
                </a:lnTo>
                <a:close/>
                <a:moveTo>
                  <a:pt x="3572019" y="2008472"/>
                </a:moveTo>
                <a:lnTo>
                  <a:pt x="3585190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3711037" y="2006130"/>
                </a:moveTo>
                <a:lnTo>
                  <a:pt x="3731752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1" y="2040230"/>
                </a:lnTo>
                <a:lnTo>
                  <a:pt x="3790447" y="2047604"/>
                </a:lnTo>
                <a:lnTo>
                  <a:pt x="3793345" y="2053955"/>
                </a:lnTo>
                <a:lnTo>
                  <a:pt x="3782348" y="2055234"/>
                </a:lnTo>
                <a:lnTo>
                  <a:pt x="3785076" y="2063162"/>
                </a:lnTo>
                <a:lnTo>
                  <a:pt x="3795732" y="2071006"/>
                </a:lnTo>
                <a:lnTo>
                  <a:pt x="3803490" y="2083750"/>
                </a:lnTo>
                <a:lnTo>
                  <a:pt x="3810352" y="2083366"/>
                </a:lnTo>
                <a:lnTo>
                  <a:pt x="3809883" y="2088694"/>
                </a:lnTo>
                <a:lnTo>
                  <a:pt x="3819091" y="2090740"/>
                </a:lnTo>
                <a:lnTo>
                  <a:pt x="3815510" y="2093000"/>
                </a:lnTo>
                <a:lnTo>
                  <a:pt x="3828212" y="2098072"/>
                </a:lnTo>
                <a:lnTo>
                  <a:pt x="3826891" y="2101567"/>
                </a:lnTo>
                <a:lnTo>
                  <a:pt x="3818962" y="2102420"/>
                </a:lnTo>
                <a:lnTo>
                  <a:pt x="3816021" y="2099308"/>
                </a:lnTo>
                <a:lnTo>
                  <a:pt x="3805748" y="2097944"/>
                </a:lnTo>
                <a:lnTo>
                  <a:pt x="3793686" y="2096111"/>
                </a:lnTo>
                <a:lnTo>
                  <a:pt x="3784394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1" y="2066104"/>
                </a:lnTo>
                <a:lnTo>
                  <a:pt x="3745648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0" y="2044918"/>
                </a:lnTo>
                <a:close/>
                <a:moveTo>
                  <a:pt x="3829832" y="2004852"/>
                </a:moveTo>
                <a:lnTo>
                  <a:pt x="3836268" y="2008176"/>
                </a:lnTo>
                <a:lnTo>
                  <a:pt x="3840317" y="2010776"/>
                </a:lnTo>
                <a:lnTo>
                  <a:pt x="3845347" y="2013632"/>
                </a:lnTo>
                <a:lnTo>
                  <a:pt x="3850121" y="2018620"/>
                </a:lnTo>
                <a:lnTo>
                  <a:pt x="3854683" y="2022413"/>
                </a:lnTo>
                <a:lnTo>
                  <a:pt x="3856132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7" y="2011203"/>
                </a:lnTo>
                <a:lnTo>
                  <a:pt x="3826507" y="2007707"/>
                </a:lnTo>
                <a:close/>
                <a:moveTo>
                  <a:pt x="2389392" y="1988666"/>
                </a:moveTo>
                <a:lnTo>
                  <a:pt x="2394114" y="1995344"/>
                </a:lnTo>
                <a:lnTo>
                  <a:pt x="2393432" y="2002335"/>
                </a:lnTo>
                <a:lnTo>
                  <a:pt x="2389979" y="2003827"/>
                </a:lnTo>
                <a:lnTo>
                  <a:pt x="2390662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59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2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2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0" y="1991980"/>
                </a:lnTo>
                <a:close/>
                <a:moveTo>
                  <a:pt x="2431029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7" y="2059710"/>
                </a:lnTo>
                <a:lnTo>
                  <a:pt x="2494284" y="2066956"/>
                </a:lnTo>
                <a:lnTo>
                  <a:pt x="2494967" y="2070579"/>
                </a:lnTo>
                <a:lnTo>
                  <a:pt x="2494200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6" y="2113460"/>
                </a:lnTo>
                <a:lnTo>
                  <a:pt x="2465384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4" y="2112863"/>
                </a:lnTo>
                <a:lnTo>
                  <a:pt x="2435590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0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0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1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6" y="2015039"/>
                </a:lnTo>
                <a:lnTo>
                  <a:pt x="2393349" y="2011160"/>
                </a:lnTo>
                <a:lnTo>
                  <a:pt x="2390791" y="2008474"/>
                </a:lnTo>
                <a:lnTo>
                  <a:pt x="2390110" y="2003785"/>
                </a:lnTo>
                <a:lnTo>
                  <a:pt x="2393561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4" y="1979658"/>
                </a:moveTo>
                <a:lnTo>
                  <a:pt x="3627176" y="1984517"/>
                </a:lnTo>
                <a:lnTo>
                  <a:pt x="3629093" y="1988865"/>
                </a:lnTo>
                <a:lnTo>
                  <a:pt x="3632418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2" y="1999564"/>
                </a:lnTo>
                <a:lnTo>
                  <a:pt x="3698188" y="2003827"/>
                </a:lnTo>
                <a:lnTo>
                  <a:pt x="3711018" y="2006086"/>
                </a:lnTo>
                <a:lnTo>
                  <a:pt x="3711230" y="2044874"/>
                </a:lnTo>
                <a:lnTo>
                  <a:pt x="3711445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8" y="2075436"/>
                </a:lnTo>
                <a:lnTo>
                  <a:pt x="3675640" y="2065675"/>
                </a:lnTo>
                <a:lnTo>
                  <a:pt x="3683184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0" y="2029231"/>
                </a:lnTo>
                <a:lnTo>
                  <a:pt x="3641284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8" y="2024116"/>
                </a:lnTo>
                <a:lnTo>
                  <a:pt x="3612470" y="2019768"/>
                </a:lnTo>
                <a:lnTo>
                  <a:pt x="3612427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6" y="2001524"/>
                </a:lnTo>
                <a:lnTo>
                  <a:pt x="3601515" y="1994449"/>
                </a:lnTo>
                <a:lnTo>
                  <a:pt x="3590816" y="1992275"/>
                </a:lnTo>
                <a:lnTo>
                  <a:pt x="3585744" y="1986393"/>
                </a:lnTo>
                <a:lnTo>
                  <a:pt x="3601856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1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1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1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7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6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3" y="2075526"/>
                </a:lnTo>
                <a:lnTo>
                  <a:pt x="1146556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0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19" y="2106049"/>
                </a:lnTo>
                <a:lnTo>
                  <a:pt x="1205090" y="2125489"/>
                </a:lnTo>
                <a:lnTo>
                  <a:pt x="1202563" y="2129574"/>
                </a:lnTo>
                <a:lnTo>
                  <a:pt x="1201966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8" y="2159284"/>
                </a:lnTo>
                <a:lnTo>
                  <a:pt x="1196467" y="2163376"/>
                </a:lnTo>
                <a:lnTo>
                  <a:pt x="1196510" y="2163463"/>
                </a:lnTo>
                <a:lnTo>
                  <a:pt x="1196481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4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6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3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5399" y="2022365"/>
                </a:lnTo>
                <a:lnTo>
                  <a:pt x="1064118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7" y="2010863"/>
                </a:lnTo>
                <a:lnTo>
                  <a:pt x="1109940" y="2006175"/>
                </a:lnTo>
                <a:lnTo>
                  <a:pt x="1109943" y="2006171"/>
                </a:lnTo>
                <a:lnTo>
                  <a:pt x="1109944" y="2006171"/>
                </a:lnTo>
                <a:lnTo>
                  <a:pt x="1120371" y="1996221"/>
                </a:lnTo>
                <a:lnTo>
                  <a:pt x="1109943" y="2006171"/>
                </a:lnTo>
                <a:lnTo>
                  <a:pt x="1095579" y="2010859"/>
                </a:lnTo>
                <a:lnTo>
                  <a:pt x="1095577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8" y="2026844"/>
                </a:lnTo>
                <a:lnTo>
                  <a:pt x="1064464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7528" y="2020582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2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0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8" y="1955746"/>
                </a:moveTo>
                <a:lnTo>
                  <a:pt x="3522701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3" y="1991977"/>
                </a:lnTo>
                <a:lnTo>
                  <a:pt x="3477690" y="1986606"/>
                </a:lnTo>
                <a:lnTo>
                  <a:pt x="3499982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1" y="2038736"/>
                </a:lnTo>
                <a:lnTo>
                  <a:pt x="3491458" y="2042231"/>
                </a:lnTo>
                <a:lnTo>
                  <a:pt x="3486769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7" y="2029615"/>
                </a:lnTo>
                <a:lnTo>
                  <a:pt x="3479351" y="2025010"/>
                </a:lnTo>
                <a:lnTo>
                  <a:pt x="3470742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7" y="2040952"/>
                </a:lnTo>
                <a:lnTo>
                  <a:pt x="3457570" y="2042700"/>
                </a:lnTo>
                <a:lnTo>
                  <a:pt x="3452456" y="2039205"/>
                </a:lnTo>
                <a:lnTo>
                  <a:pt x="3455866" y="2028250"/>
                </a:lnTo>
                <a:lnTo>
                  <a:pt x="3454033" y="2016784"/>
                </a:lnTo>
                <a:lnTo>
                  <a:pt x="3449003" y="2016699"/>
                </a:lnTo>
                <a:lnTo>
                  <a:pt x="3445294" y="2008558"/>
                </a:lnTo>
                <a:lnTo>
                  <a:pt x="3450239" y="2000758"/>
                </a:lnTo>
                <a:lnTo>
                  <a:pt x="3451944" y="1991337"/>
                </a:lnTo>
                <a:lnTo>
                  <a:pt x="3457954" y="1973434"/>
                </a:lnTo>
                <a:lnTo>
                  <a:pt x="3460469" y="1968533"/>
                </a:lnTo>
                <a:lnTo>
                  <a:pt x="3470614" y="1959709"/>
                </a:lnTo>
                <a:lnTo>
                  <a:pt x="3479948" y="1963205"/>
                </a:lnTo>
                <a:lnTo>
                  <a:pt x="3494995" y="1964867"/>
                </a:lnTo>
                <a:lnTo>
                  <a:pt x="3508720" y="1964356"/>
                </a:lnTo>
                <a:close/>
                <a:moveTo>
                  <a:pt x="3554840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7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8" y="1978379"/>
                </a:lnTo>
                <a:lnTo>
                  <a:pt x="3548489" y="1963205"/>
                </a:lnTo>
                <a:lnTo>
                  <a:pt x="3550877" y="1953700"/>
                </a:lnTo>
                <a:close/>
                <a:moveTo>
                  <a:pt x="2141165" y="1948070"/>
                </a:moveTo>
                <a:lnTo>
                  <a:pt x="2141173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3" y="1963161"/>
                </a:lnTo>
                <a:lnTo>
                  <a:pt x="2139323" y="1963197"/>
                </a:lnTo>
                <a:lnTo>
                  <a:pt x="2139290" y="1963203"/>
                </a:lnTo>
                <a:lnTo>
                  <a:pt x="2137073" y="1961412"/>
                </a:lnTo>
                <a:close/>
                <a:moveTo>
                  <a:pt x="2166273" y="1947598"/>
                </a:moveTo>
                <a:lnTo>
                  <a:pt x="2173519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4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4" y="1958685"/>
                </a:lnTo>
                <a:lnTo>
                  <a:pt x="2196367" y="1961029"/>
                </a:lnTo>
                <a:lnTo>
                  <a:pt x="2191210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0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4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1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4" y="1962607"/>
                </a:lnTo>
                <a:lnTo>
                  <a:pt x="2160688" y="1948354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2" y="1932979"/>
                </a:lnTo>
                <a:lnTo>
                  <a:pt x="2246279" y="1933645"/>
                </a:lnTo>
                <a:lnTo>
                  <a:pt x="2245556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0" y="1989802"/>
                </a:lnTo>
                <a:lnTo>
                  <a:pt x="2221771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29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5" y="2028848"/>
                </a:lnTo>
                <a:lnTo>
                  <a:pt x="2188443" y="2028721"/>
                </a:lnTo>
                <a:lnTo>
                  <a:pt x="2188441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4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2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3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7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8" y="1974712"/>
                </a:lnTo>
                <a:lnTo>
                  <a:pt x="2196535" y="1960945"/>
                </a:lnTo>
                <a:lnTo>
                  <a:pt x="2193552" y="1958600"/>
                </a:lnTo>
                <a:lnTo>
                  <a:pt x="2184643" y="1959580"/>
                </a:lnTo>
                <a:lnTo>
                  <a:pt x="2181319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8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4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1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39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5" y="1987375"/>
                </a:lnTo>
                <a:lnTo>
                  <a:pt x="2393689" y="1987205"/>
                </a:lnTo>
                <a:lnTo>
                  <a:pt x="2389512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0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4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0" y="1955779"/>
                </a:lnTo>
                <a:lnTo>
                  <a:pt x="2394582" y="1953229"/>
                </a:lnTo>
                <a:lnTo>
                  <a:pt x="2398419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8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4" y="1924029"/>
                </a:lnTo>
                <a:lnTo>
                  <a:pt x="3434706" y="1926022"/>
                </a:lnTo>
                <a:lnTo>
                  <a:pt x="3427946" y="1936735"/>
                </a:lnTo>
                <a:lnTo>
                  <a:pt x="3436727" y="1947988"/>
                </a:lnTo>
                <a:lnTo>
                  <a:pt x="3434681" y="1953487"/>
                </a:lnTo>
                <a:lnTo>
                  <a:pt x="3448065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2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2" y="2023987"/>
                </a:lnTo>
                <a:lnTo>
                  <a:pt x="3393931" y="2016699"/>
                </a:lnTo>
                <a:lnTo>
                  <a:pt x="3385406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5" y="1959313"/>
                </a:lnTo>
                <a:lnTo>
                  <a:pt x="3338557" y="1959322"/>
                </a:lnTo>
                <a:lnTo>
                  <a:pt x="3346742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4" y="1958427"/>
                </a:lnTo>
                <a:lnTo>
                  <a:pt x="3374746" y="1957404"/>
                </a:lnTo>
                <a:lnTo>
                  <a:pt x="3386042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4" y="1937541"/>
                </a:lnTo>
                <a:close/>
                <a:moveTo>
                  <a:pt x="3390802" y="1921403"/>
                </a:moveTo>
                <a:lnTo>
                  <a:pt x="3390779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3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89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8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0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3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7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3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6" y="2120754"/>
                </a:lnTo>
                <a:lnTo>
                  <a:pt x="1566601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5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2" y="2310776"/>
                </a:lnTo>
                <a:lnTo>
                  <a:pt x="1444266" y="2324330"/>
                </a:lnTo>
                <a:lnTo>
                  <a:pt x="1441538" y="2330937"/>
                </a:lnTo>
                <a:lnTo>
                  <a:pt x="1433184" y="2338396"/>
                </a:lnTo>
                <a:lnTo>
                  <a:pt x="1419927" y="2362608"/>
                </a:lnTo>
                <a:lnTo>
                  <a:pt x="1409441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5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3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2" y="2219865"/>
                </a:lnTo>
                <a:lnTo>
                  <a:pt x="1334330" y="2217301"/>
                </a:lnTo>
                <a:lnTo>
                  <a:pt x="1334329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7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5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1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8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5" y="2105917"/>
                </a:lnTo>
                <a:lnTo>
                  <a:pt x="1188071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2" y="2082814"/>
                </a:lnTo>
                <a:lnTo>
                  <a:pt x="1146556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2" y="2047695"/>
                </a:lnTo>
                <a:lnTo>
                  <a:pt x="1153779" y="2043560"/>
                </a:lnTo>
                <a:lnTo>
                  <a:pt x="1154631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8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5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4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8" y="1962285"/>
                </a:lnTo>
                <a:lnTo>
                  <a:pt x="1191562" y="1954975"/>
                </a:lnTo>
                <a:lnTo>
                  <a:pt x="1214835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1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6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4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0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0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3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0" y="1991125"/>
                </a:lnTo>
                <a:lnTo>
                  <a:pt x="2375908" y="1994450"/>
                </a:lnTo>
                <a:lnTo>
                  <a:pt x="2375482" y="2001526"/>
                </a:lnTo>
                <a:lnTo>
                  <a:pt x="2373819" y="2002420"/>
                </a:lnTo>
                <a:lnTo>
                  <a:pt x="2372711" y="2008900"/>
                </a:lnTo>
                <a:lnTo>
                  <a:pt x="2375738" y="2014313"/>
                </a:lnTo>
                <a:lnTo>
                  <a:pt x="2376504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29" y="2052803"/>
                </a:lnTo>
                <a:lnTo>
                  <a:pt x="2386776" y="2059495"/>
                </a:lnTo>
                <a:lnTo>
                  <a:pt x="2393129" y="2074385"/>
                </a:lnTo>
                <a:lnTo>
                  <a:pt x="2388571" y="2073184"/>
                </a:lnTo>
                <a:lnTo>
                  <a:pt x="2372501" y="2075230"/>
                </a:lnTo>
                <a:lnTo>
                  <a:pt x="2369304" y="2076679"/>
                </a:lnTo>
                <a:lnTo>
                  <a:pt x="2365894" y="2084351"/>
                </a:lnTo>
                <a:lnTo>
                  <a:pt x="2365909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0" y="2116272"/>
                </a:lnTo>
                <a:lnTo>
                  <a:pt x="2368150" y="2118445"/>
                </a:lnTo>
                <a:lnTo>
                  <a:pt x="2376504" y="2123177"/>
                </a:lnTo>
                <a:lnTo>
                  <a:pt x="2379787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1" y="2120241"/>
                </a:lnTo>
                <a:lnTo>
                  <a:pt x="2350506" y="2113890"/>
                </a:lnTo>
                <a:lnTo>
                  <a:pt x="2343217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3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2" y="2106515"/>
                </a:lnTo>
                <a:lnTo>
                  <a:pt x="2290578" y="2107620"/>
                </a:lnTo>
                <a:lnTo>
                  <a:pt x="2291212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8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89" y="2057876"/>
                </a:lnTo>
                <a:lnTo>
                  <a:pt x="2271957" y="2057876"/>
                </a:lnTo>
                <a:lnTo>
                  <a:pt x="2271987" y="2057752"/>
                </a:lnTo>
                <a:lnTo>
                  <a:pt x="2265890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1" y="2067343"/>
                </a:lnTo>
                <a:lnTo>
                  <a:pt x="2253060" y="2070327"/>
                </a:lnTo>
                <a:lnTo>
                  <a:pt x="2246454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5" y="2054001"/>
                </a:lnTo>
                <a:lnTo>
                  <a:pt x="2220964" y="2045092"/>
                </a:lnTo>
                <a:lnTo>
                  <a:pt x="2185712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5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7" y="2032087"/>
                </a:lnTo>
                <a:lnTo>
                  <a:pt x="2181804" y="2032318"/>
                </a:lnTo>
                <a:lnTo>
                  <a:pt x="2184091" y="2033278"/>
                </a:lnTo>
                <a:lnTo>
                  <a:pt x="2184157" y="2033207"/>
                </a:lnTo>
                <a:lnTo>
                  <a:pt x="2184352" y="2033281"/>
                </a:lnTo>
                <a:lnTo>
                  <a:pt x="2188441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5" y="2017255"/>
                </a:lnTo>
                <a:lnTo>
                  <a:pt x="2216832" y="2007451"/>
                </a:lnTo>
                <a:lnTo>
                  <a:pt x="2222032" y="1995899"/>
                </a:lnTo>
                <a:lnTo>
                  <a:pt x="2227531" y="1989804"/>
                </a:lnTo>
                <a:lnTo>
                  <a:pt x="2235416" y="1984092"/>
                </a:lnTo>
                <a:lnTo>
                  <a:pt x="2236780" y="1980298"/>
                </a:lnTo>
                <a:lnTo>
                  <a:pt x="2237079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2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1" y="1933624"/>
                </a:lnTo>
                <a:lnTo>
                  <a:pt x="2247607" y="1925313"/>
                </a:lnTo>
                <a:lnTo>
                  <a:pt x="2252253" y="1919260"/>
                </a:lnTo>
                <a:lnTo>
                  <a:pt x="2258575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4" y="1925050"/>
                </a:lnTo>
                <a:lnTo>
                  <a:pt x="2293683" y="1927352"/>
                </a:lnTo>
                <a:lnTo>
                  <a:pt x="2293710" y="1927300"/>
                </a:lnTo>
                <a:lnTo>
                  <a:pt x="2293769" y="1927315"/>
                </a:lnTo>
                <a:lnTo>
                  <a:pt x="2297350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2" y="1917037"/>
                </a:lnTo>
                <a:lnTo>
                  <a:pt x="2326292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6" y="1923517"/>
                </a:lnTo>
                <a:lnTo>
                  <a:pt x="3398760" y="1923560"/>
                </a:lnTo>
                <a:lnTo>
                  <a:pt x="3398747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79" y="1912864"/>
                </a:lnTo>
                <a:lnTo>
                  <a:pt x="3201650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6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4" y="2002931"/>
                </a:lnTo>
                <a:lnTo>
                  <a:pt x="3288435" y="2003997"/>
                </a:lnTo>
                <a:lnTo>
                  <a:pt x="3294231" y="2011541"/>
                </a:lnTo>
                <a:lnTo>
                  <a:pt x="3291248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8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1" y="1962864"/>
                </a:lnTo>
                <a:lnTo>
                  <a:pt x="3204420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7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7" y="1922326"/>
                </a:lnTo>
                <a:lnTo>
                  <a:pt x="2481372" y="1932423"/>
                </a:lnTo>
                <a:lnTo>
                  <a:pt x="2481454" y="1932426"/>
                </a:lnTo>
                <a:lnTo>
                  <a:pt x="2481457" y="1932427"/>
                </a:lnTo>
                <a:lnTo>
                  <a:pt x="2485249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3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59" y="1928587"/>
                </a:lnTo>
                <a:lnTo>
                  <a:pt x="2517938" y="1928587"/>
                </a:lnTo>
                <a:lnTo>
                  <a:pt x="2517943" y="1928591"/>
                </a:lnTo>
                <a:lnTo>
                  <a:pt x="2526127" y="1928591"/>
                </a:lnTo>
                <a:lnTo>
                  <a:pt x="2515684" y="1942103"/>
                </a:lnTo>
                <a:lnTo>
                  <a:pt x="2515684" y="1942222"/>
                </a:lnTo>
                <a:lnTo>
                  <a:pt x="2515646" y="1942271"/>
                </a:lnTo>
                <a:lnTo>
                  <a:pt x="2515762" y="1981303"/>
                </a:lnTo>
                <a:lnTo>
                  <a:pt x="2515770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8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6" y="2011966"/>
                </a:lnTo>
                <a:lnTo>
                  <a:pt x="2433077" y="1987755"/>
                </a:lnTo>
                <a:lnTo>
                  <a:pt x="2431074" y="1986433"/>
                </a:lnTo>
                <a:lnTo>
                  <a:pt x="2430946" y="1973859"/>
                </a:lnTo>
                <a:lnTo>
                  <a:pt x="2434355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3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1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4" y="1942655"/>
                </a:lnTo>
                <a:lnTo>
                  <a:pt x="1378230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5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6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89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8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8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79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09" y="1904165"/>
                </a:lnTo>
                <a:lnTo>
                  <a:pt x="1357131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3" y="1906126"/>
                </a:lnTo>
                <a:lnTo>
                  <a:pt x="3246616" y="1901224"/>
                </a:lnTo>
                <a:lnTo>
                  <a:pt x="3249386" y="1902333"/>
                </a:lnTo>
                <a:lnTo>
                  <a:pt x="3256462" y="1909537"/>
                </a:lnTo>
                <a:lnTo>
                  <a:pt x="3261491" y="1917508"/>
                </a:lnTo>
                <a:lnTo>
                  <a:pt x="3262174" y="1925521"/>
                </a:lnTo>
                <a:lnTo>
                  <a:pt x="3260895" y="1930934"/>
                </a:lnTo>
                <a:lnTo>
                  <a:pt x="3262046" y="1935026"/>
                </a:lnTo>
                <a:lnTo>
                  <a:pt x="3262941" y="1942060"/>
                </a:lnTo>
                <a:lnTo>
                  <a:pt x="3267161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4" y="1960644"/>
                </a:lnTo>
                <a:lnTo>
                  <a:pt x="3251858" y="1951863"/>
                </a:lnTo>
                <a:lnTo>
                  <a:pt x="3237707" y="1942443"/>
                </a:lnTo>
                <a:lnTo>
                  <a:pt x="3236300" y="1936390"/>
                </a:lnTo>
                <a:lnTo>
                  <a:pt x="3229396" y="1928419"/>
                </a:lnTo>
                <a:lnTo>
                  <a:pt x="3227733" y="1918573"/>
                </a:lnTo>
                <a:lnTo>
                  <a:pt x="3223427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6" y="1907278"/>
                </a:lnTo>
                <a:lnTo>
                  <a:pt x="3450320" y="1910858"/>
                </a:lnTo>
                <a:lnTo>
                  <a:pt x="3449467" y="1915546"/>
                </a:lnTo>
                <a:lnTo>
                  <a:pt x="3441454" y="1916143"/>
                </a:lnTo>
                <a:lnTo>
                  <a:pt x="3443542" y="1921983"/>
                </a:lnTo>
                <a:lnTo>
                  <a:pt x="3434762" y="1926032"/>
                </a:lnTo>
                <a:lnTo>
                  <a:pt x="3434706" y="1926022"/>
                </a:lnTo>
                <a:lnTo>
                  <a:pt x="3434724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6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3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19" y="1963546"/>
                </a:lnTo>
                <a:lnTo>
                  <a:pt x="3346703" y="1965976"/>
                </a:lnTo>
                <a:lnTo>
                  <a:pt x="3338555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2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4" y="1928931"/>
                </a:lnTo>
                <a:lnTo>
                  <a:pt x="3390779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0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1" y="1902077"/>
                </a:lnTo>
                <a:lnTo>
                  <a:pt x="3420952" y="1892742"/>
                </a:lnTo>
                <a:close/>
                <a:moveTo>
                  <a:pt x="1311612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8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79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2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0" y="1957287"/>
                </a:lnTo>
                <a:lnTo>
                  <a:pt x="1327515" y="1957798"/>
                </a:lnTo>
                <a:lnTo>
                  <a:pt x="1327473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2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2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3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39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5" y="1880720"/>
                </a:lnTo>
                <a:lnTo>
                  <a:pt x="1913416" y="1885537"/>
                </a:lnTo>
                <a:lnTo>
                  <a:pt x="1915760" y="1888094"/>
                </a:lnTo>
                <a:lnTo>
                  <a:pt x="1915767" y="1888094"/>
                </a:lnTo>
                <a:lnTo>
                  <a:pt x="1915804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7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3" y="1898197"/>
                </a:lnTo>
                <a:lnTo>
                  <a:pt x="1922967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69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2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5" y="1908682"/>
                </a:lnTo>
                <a:lnTo>
                  <a:pt x="1897177" y="1902160"/>
                </a:lnTo>
                <a:lnTo>
                  <a:pt x="1889122" y="1894445"/>
                </a:lnTo>
                <a:lnTo>
                  <a:pt x="1891977" y="1890609"/>
                </a:lnTo>
                <a:lnTo>
                  <a:pt x="1892616" y="1887114"/>
                </a:lnTo>
                <a:lnTo>
                  <a:pt x="1898029" y="1880592"/>
                </a:lnTo>
                <a:lnTo>
                  <a:pt x="1903508" y="1875071"/>
                </a:lnTo>
                <a:lnTo>
                  <a:pt x="1903614" y="1875049"/>
                </a:lnTo>
                <a:lnTo>
                  <a:pt x="1906173" y="1874794"/>
                </a:lnTo>
                <a:close/>
                <a:moveTo>
                  <a:pt x="1074770" y="1860601"/>
                </a:moveTo>
                <a:lnTo>
                  <a:pt x="1081377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0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0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2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0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6" y="1884214"/>
                </a:lnTo>
                <a:lnTo>
                  <a:pt x="1051455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8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8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0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4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1" y="1901902"/>
                </a:lnTo>
                <a:lnTo>
                  <a:pt x="3507104" y="1893249"/>
                </a:lnTo>
                <a:lnTo>
                  <a:pt x="3510727" y="1887580"/>
                </a:lnTo>
                <a:lnTo>
                  <a:pt x="3503139" y="1881910"/>
                </a:lnTo>
                <a:lnTo>
                  <a:pt x="3499388" y="1886898"/>
                </a:lnTo>
                <a:lnTo>
                  <a:pt x="3493762" y="1886428"/>
                </a:lnTo>
                <a:lnTo>
                  <a:pt x="3484896" y="1893121"/>
                </a:lnTo>
                <a:lnTo>
                  <a:pt x="3482935" y="1889626"/>
                </a:lnTo>
                <a:lnTo>
                  <a:pt x="3487624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0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89" y="1868057"/>
                </a:lnTo>
                <a:close/>
                <a:moveTo>
                  <a:pt x="2983731" y="1857958"/>
                </a:moveTo>
                <a:lnTo>
                  <a:pt x="2991999" y="1864651"/>
                </a:lnTo>
                <a:lnTo>
                  <a:pt x="2997584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8" y="1894701"/>
                </a:lnTo>
                <a:lnTo>
                  <a:pt x="2978316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5" y="1864692"/>
                </a:lnTo>
                <a:lnTo>
                  <a:pt x="1898451" y="1868188"/>
                </a:lnTo>
                <a:lnTo>
                  <a:pt x="1900369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1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6" y="1888733"/>
                </a:lnTo>
                <a:lnTo>
                  <a:pt x="1871044" y="1882297"/>
                </a:lnTo>
                <a:lnTo>
                  <a:pt x="1868954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7" y="1869039"/>
                </a:lnTo>
                <a:lnTo>
                  <a:pt x="1873992" y="1863754"/>
                </a:lnTo>
                <a:lnTo>
                  <a:pt x="1875354" y="1860429"/>
                </a:lnTo>
                <a:lnTo>
                  <a:pt x="1877401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7" y="1854547"/>
                </a:lnTo>
                <a:lnTo>
                  <a:pt x="1287563" y="1855868"/>
                </a:lnTo>
                <a:lnTo>
                  <a:pt x="1285389" y="1854760"/>
                </a:lnTo>
                <a:lnTo>
                  <a:pt x="1288841" y="1851435"/>
                </a:lnTo>
                <a:lnTo>
                  <a:pt x="1288629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3" y="1850208"/>
                </a:lnTo>
                <a:lnTo>
                  <a:pt x="2035025" y="1850242"/>
                </a:lnTo>
                <a:lnTo>
                  <a:pt x="2038690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0" y="1902160"/>
                </a:lnTo>
                <a:lnTo>
                  <a:pt x="2038477" y="1904717"/>
                </a:lnTo>
                <a:lnTo>
                  <a:pt x="2038454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5" y="1892953"/>
                </a:lnTo>
                <a:lnTo>
                  <a:pt x="2031657" y="1886986"/>
                </a:lnTo>
                <a:lnTo>
                  <a:pt x="2034300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1" y="1842655"/>
                </a:moveTo>
                <a:lnTo>
                  <a:pt x="2026072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3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4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8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1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2" y="1923347"/>
                </a:lnTo>
                <a:lnTo>
                  <a:pt x="1933661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69" y="1912015"/>
                </a:lnTo>
                <a:lnTo>
                  <a:pt x="1935707" y="1911964"/>
                </a:lnTo>
                <a:lnTo>
                  <a:pt x="1935324" y="1907275"/>
                </a:lnTo>
                <a:lnTo>
                  <a:pt x="1930251" y="1902289"/>
                </a:lnTo>
                <a:lnTo>
                  <a:pt x="1926457" y="1901479"/>
                </a:lnTo>
                <a:lnTo>
                  <a:pt x="1922967" y="1898200"/>
                </a:lnTo>
                <a:lnTo>
                  <a:pt x="1925527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7" y="1883617"/>
                </a:lnTo>
                <a:lnTo>
                  <a:pt x="1926844" y="1883617"/>
                </a:lnTo>
                <a:lnTo>
                  <a:pt x="1927570" y="1878374"/>
                </a:lnTo>
                <a:lnTo>
                  <a:pt x="1926638" y="1876092"/>
                </a:lnTo>
                <a:lnTo>
                  <a:pt x="1927744" y="1874497"/>
                </a:lnTo>
                <a:lnTo>
                  <a:pt x="1932175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7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7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6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2" y="1860217"/>
                </a:lnTo>
                <a:lnTo>
                  <a:pt x="1991982" y="1860217"/>
                </a:lnTo>
                <a:lnTo>
                  <a:pt x="1994095" y="1871673"/>
                </a:lnTo>
                <a:lnTo>
                  <a:pt x="1995136" y="1877310"/>
                </a:lnTo>
                <a:lnTo>
                  <a:pt x="1990106" y="1887369"/>
                </a:lnTo>
                <a:lnTo>
                  <a:pt x="1986995" y="1900881"/>
                </a:lnTo>
                <a:lnTo>
                  <a:pt x="1986995" y="1900882"/>
                </a:lnTo>
                <a:lnTo>
                  <a:pt x="1989166" y="1905169"/>
                </a:lnTo>
                <a:lnTo>
                  <a:pt x="1986995" y="1900881"/>
                </a:lnTo>
                <a:lnTo>
                  <a:pt x="1990107" y="1887369"/>
                </a:lnTo>
                <a:lnTo>
                  <a:pt x="1995136" y="1877310"/>
                </a:lnTo>
                <a:lnTo>
                  <a:pt x="1995136" y="1877309"/>
                </a:lnTo>
                <a:lnTo>
                  <a:pt x="1994095" y="1871673"/>
                </a:lnTo>
                <a:lnTo>
                  <a:pt x="1991982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7" y="1851050"/>
                </a:lnTo>
                <a:lnTo>
                  <a:pt x="1990831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8" y="1843393"/>
                </a:lnTo>
                <a:close/>
                <a:moveTo>
                  <a:pt x="2299097" y="1842102"/>
                </a:moveTo>
                <a:lnTo>
                  <a:pt x="2300461" y="1847260"/>
                </a:lnTo>
                <a:lnTo>
                  <a:pt x="2307366" y="1854805"/>
                </a:lnTo>
                <a:lnTo>
                  <a:pt x="2307409" y="1859707"/>
                </a:lnTo>
                <a:lnTo>
                  <a:pt x="2305448" y="1864736"/>
                </a:lnTo>
                <a:lnTo>
                  <a:pt x="2306215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1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0" y="1904376"/>
                </a:lnTo>
                <a:lnTo>
                  <a:pt x="2342223" y="1904435"/>
                </a:lnTo>
                <a:lnTo>
                  <a:pt x="2342233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3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0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7" y="1915423"/>
                </a:lnTo>
                <a:lnTo>
                  <a:pt x="2258575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4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0" y="1930936"/>
                </a:lnTo>
                <a:lnTo>
                  <a:pt x="2223392" y="1937245"/>
                </a:lnTo>
                <a:lnTo>
                  <a:pt x="2217222" y="1948157"/>
                </a:lnTo>
                <a:lnTo>
                  <a:pt x="2216020" y="1944914"/>
                </a:lnTo>
                <a:lnTo>
                  <a:pt x="2215467" y="1939500"/>
                </a:lnTo>
                <a:lnTo>
                  <a:pt x="2210010" y="1935664"/>
                </a:lnTo>
                <a:lnTo>
                  <a:pt x="2205577" y="1929526"/>
                </a:lnTo>
                <a:lnTo>
                  <a:pt x="2204555" y="1925263"/>
                </a:lnTo>
                <a:lnTo>
                  <a:pt x="2198928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2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4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4" y="1872289"/>
                </a:lnTo>
                <a:lnTo>
                  <a:pt x="2251824" y="1872275"/>
                </a:lnTo>
                <a:lnTo>
                  <a:pt x="2250654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5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8" y="1840905"/>
                </a:moveTo>
                <a:lnTo>
                  <a:pt x="3507656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2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4" y="1855781"/>
                </a:lnTo>
                <a:lnTo>
                  <a:pt x="3442186" y="1864093"/>
                </a:lnTo>
                <a:lnTo>
                  <a:pt x="3426286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7" y="1841800"/>
                </a:lnTo>
                <a:lnTo>
                  <a:pt x="3491546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4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7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0" y="1894318"/>
                </a:lnTo>
                <a:lnTo>
                  <a:pt x="2606607" y="1911837"/>
                </a:lnTo>
                <a:lnTo>
                  <a:pt x="2596419" y="1925179"/>
                </a:lnTo>
                <a:lnTo>
                  <a:pt x="2582354" y="1941419"/>
                </a:lnTo>
                <a:lnTo>
                  <a:pt x="2570419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5" y="1986261"/>
                </a:lnTo>
                <a:lnTo>
                  <a:pt x="2525535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5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4" y="1942222"/>
                </a:lnTo>
                <a:lnTo>
                  <a:pt x="2526089" y="1928759"/>
                </a:lnTo>
                <a:lnTo>
                  <a:pt x="2529371" y="1925008"/>
                </a:lnTo>
                <a:lnTo>
                  <a:pt x="2537043" y="1924795"/>
                </a:lnTo>
                <a:lnTo>
                  <a:pt x="2547700" y="1916398"/>
                </a:lnTo>
                <a:lnTo>
                  <a:pt x="2563257" y="1915887"/>
                </a:lnTo>
                <a:lnTo>
                  <a:pt x="2597017" y="1879996"/>
                </a:lnTo>
                <a:lnTo>
                  <a:pt x="2596807" y="1879999"/>
                </a:lnTo>
                <a:lnTo>
                  <a:pt x="2596972" y="1879824"/>
                </a:lnTo>
                <a:lnTo>
                  <a:pt x="2586912" y="1879909"/>
                </a:lnTo>
                <a:lnTo>
                  <a:pt x="2547825" y="1865672"/>
                </a:lnTo>
                <a:lnTo>
                  <a:pt x="2543263" y="1861367"/>
                </a:lnTo>
                <a:lnTo>
                  <a:pt x="2538874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7" y="1838310"/>
                </a:lnTo>
                <a:lnTo>
                  <a:pt x="2545355" y="1840526"/>
                </a:lnTo>
                <a:lnTo>
                  <a:pt x="2547700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1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5" y="1841506"/>
                </a:lnTo>
                <a:lnTo>
                  <a:pt x="2604006" y="1839289"/>
                </a:lnTo>
                <a:lnTo>
                  <a:pt x="2610828" y="1838863"/>
                </a:lnTo>
                <a:lnTo>
                  <a:pt x="2614663" y="1838608"/>
                </a:lnTo>
                <a:lnTo>
                  <a:pt x="2620162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6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49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69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6" y="1882553"/>
                </a:lnTo>
                <a:lnTo>
                  <a:pt x="1301113" y="1886900"/>
                </a:lnTo>
                <a:lnTo>
                  <a:pt x="1301139" y="1886928"/>
                </a:lnTo>
                <a:lnTo>
                  <a:pt x="1301124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5" y="1913415"/>
                </a:lnTo>
                <a:lnTo>
                  <a:pt x="1300002" y="1913413"/>
                </a:lnTo>
                <a:lnTo>
                  <a:pt x="1301540" y="1916695"/>
                </a:lnTo>
                <a:lnTo>
                  <a:pt x="1297192" y="1921256"/>
                </a:lnTo>
                <a:lnTo>
                  <a:pt x="1283808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0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8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5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1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8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89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3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8" y="1838650"/>
                </a:lnTo>
                <a:lnTo>
                  <a:pt x="1169786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2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8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7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1" y="1881448"/>
                </a:lnTo>
                <a:lnTo>
                  <a:pt x="2057999" y="1900753"/>
                </a:lnTo>
                <a:lnTo>
                  <a:pt x="2048110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0" y="1853780"/>
                </a:lnTo>
                <a:lnTo>
                  <a:pt x="2035033" y="1850208"/>
                </a:lnTo>
                <a:lnTo>
                  <a:pt x="2036558" y="1843891"/>
                </a:lnTo>
                <a:lnTo>
                  <a:pt x="2036549" y="1843891"/>
                </a:lnTo>
                <a:lnTo>
                  <a:pt x="2036560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6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6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1" y="1856040"/>
                </a:lnTo>
                <a:lnTo>
                  <a:pt x="2429917" y="1862050"/>
                </a:lnTo>
                <a:lnTo>
                  <a:pt x="2431695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1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4" y="1909704"/>
                </a:lnTo>
                <a:lnTo>
                  <a:pt x="2447642" y="1909713"/>
                </a:lnTo>
                <a:lnTo>
                  <a:pt x="2439551" y="1917547"/>
                </a:lnTo>
                <a:lnTo>
                  <a:pt x="2432221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8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4" y="1924192"/>
                </a:lnTo>
                <a:lnTo>
                  <a:pt x="2360435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5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5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49" y="1877096"/>
                </a:lnTo>
                <a:lnTo>
                  <a:pt x="2311208" y="1872408"/>
                </a:lnTo>
                <a:lnTo>
                  <a:pt x="2311317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5" y="1858081"/>
                </a:lnTo>
                <a:lnTo>
                  <a:pt x="2325488" y="1852498"/>
                </a:lnTo>
                <a:lnTo>
                  <a:pt x="2333943" y="1850865"/>
                </a:lnTo>
                <a:lnTo>
                  <a:pt x="2335973" y="1854165"/>
                </a:lnTo>
                <a:lnTo>
                  <a:pt x="2342110" y="1861198"/>
                </a:lnTo>
                <a:lnTo>
                  <a:pt x="2345393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3" y="1863073"/>
                </a:lnTo>
                <a:lnTo>
                  <a:pt x="2371863" y="1863069"/>
                </a:lnTo>
                <a:lnTo>
                  <a:pt x="2372034" y="1863069"/>
                </a:lnTo>
                <a:lnTo>
                  <a:pt x="2372460" y="1860596"/>
                </a:lnTo>
                <a:lnTo>
                  <a:pt x="2378598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8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0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3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89" y="1886767"/>
                </a:lnTo>
                <a:lnTo>
                  <a:pt x="1160104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4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8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1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39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3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8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8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3" y="1990353"/>
                </a:lnTo>
                <a:lnTo>
                  <a:pt x="1145603" y="1990348"/>
                </a:lnTo>
                <a:lnTo>
                  <a:pt x="1145489" y="1990148"/>
                </a:lnTo>
                <a:lnTo>
                  <a:pt x="1139948" y="1987079"/>
                </a:lnTo>
                <a:lnTo>
                  <a:pt x="1136154" y="1981495"/>
                </a:lnTo>
                <a:lnTo>
                  <a:pt x="1128227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1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79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0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6" y="1871981"/>
                </a:lnTo>
                <a:lnTo>
                  <a:pt x="1101287" y="1871953"/>
                </a:lnTo>
                <a:lnTo>
                  <a:pt x="1101367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5" y="1841080"/>
                </a:lnTo>
                <a:lnTo>
                  <a:pt x="1157845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0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6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2" y="1851519"/>
                </a:lnTo>
                <a:lnTo>
                  <a:pt x="3517504" y="1854204"/>
                </a:lnTo>
                <a:lnTo>
                  <a:pt x="3516992" y="1845722"/>
                </a:lnTo>
                <a:lnTo>
                  <a:pt x="3513412" y="1845082"/>
                </a:lnTo>
                <a:lnTo>
                  <a:pt x="3511536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6" y="1824494"/>
                </a:moveTo>
                <a:lnTo>
                  <a:pt x="1867845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4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4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6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7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8" y="1846230"/>
                </a:lnTo>
                <a:lnTo>
                  <a:pt x="1926077" y="1849810"/>
                </a:lnTo>
                <a:lnTo>
                  <a:pt x="1929741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39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8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7" y="1883617"/>
                </a:lnTo>
                <a:lnTo>
                  <a:pt x="1924967" y="1883659"/>
                </a:lnTo>
                <a:lnTo>
                  <a:pt x="1924917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8" y="1888137"/>
                </a:lnTo>
                <a:lnTo>
                  <a:pt x="1915767" y="1888094"/>
                </a:lnTo>
                <a:lnTo>
                  <a:pt x="1913461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3" y="1875008"/>
                </a:lnTo>
                <a:lnTo>
                  <a:pt x="1903508" y="1875071"/>
                </a:lnTo>
                <a:lnTo>
                  <a:pt x="1903501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2" y="1868187"/>
                </a:lnTo>
                <a:lnTo>
                  <a:pt x="1898926" y="1864691"/>
                </a:lnTo>
                <a:lnTo>
                  <a:pt x="1896326" y="1859619"/>
                </a:lnTo>
                <a:lnTo>
                  <a:pt x="1893001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2" y="1855315"/>
                </a:lnTo>
                <a:lnTo>
                  <a:pt x="1880591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899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3" y="1847897"/>
                </a:lnTo>
                <a:lnTo>
                  <a:pt x="1848544" y="1845212"/>
                </a:lnTo>
                <a:lnTo>
                  <a:pt x="1845069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7" y="1835620"/>
                </a:lnTo>
                <a:lnTo>
                  <a:pt x="1859707" y="1835577"/>
                </a:lnTo>
                <a:lnTo>
                  <a:pt x="1861585" y="1833958"/>
                </a:lnTo>
                <a:lnTo>
                  <a:pt x="1861567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8" y="1828585"/>
                </a:lnTo>
                <a:lnTo>
                  <a:pt x="1861928" y="1828546"/>
                </a:lnTo>
                <a:close/>
                <a:moveTo>
                  <a:pt x="1840014" y="1824026"/>
                </a:moveTo>
                <a:lnTo>
                  <a:pt x="1862095" y="1824538"/>
                </a:lnTo>
                <a:lnTo>
                  <a:pt x="1861888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7" y="1833886"/>
                </a:lnTo>
                <a:lnTo>
                  <a:pt x="1859754" y="1835451"/>
                </a:lnTo>
                <a:lnTo>
                  <a:pt x="1857111" y="1835494"/>
                </a:lnTo>
                <a:lnTo>
                  <a:pt x="1854000" y="1837540"/>
                </a:lnTo>
                <a:lnTo>
                  <a:pt x="1850376" y="1837327"/>
                </a:lnTo>
                <a:lnTo>
                  <a:pt x="1845048" y="1843208"/>
                </a:lnTo>
                <a:lnTo>
                  <a:pt x="1845069" y="1843220"/>
                </a:lnTo>
                <a:lnTo>
                  <a:pt x="1845003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6" y="1839415"/>
                </a:lnTo>
                <a:lnTo>
                  <a:pt x="2523707" y="1836121"/>
                </a:lnTo>
                <a:lnTo>
                  <a:pt x="2527750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3" y="1826241"/>
                </a:lnTo>
                <a:close/>
                <a:moveTo>
                  <a:pt x="2199009" y="1821285"/>
                </a:moveTo>
                <a:lnTo>
                  <a:pt x="2203740" y="1829016"/>
                </a:lnTo>
                <a:lnTo>
                  <a:pt x="2204551" y="1837072"/>
                </a:lnTo>
                <a:lnTo>
                  <a:pt x="2204124" y="1845128"/>
                </a:lnTo>
                <a:lnTo>
                  <a:pt x="2210566" y="1855991"/>
                </a:lnTo>
                <a:lnTo>
                  <a:pt x="2203999" y="1855865"/>
                </a:lnTo>
                <a:lnTo>
                  <a:pt x="2200632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6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2" y="1886768"/>
                </a:lnTo>
                <a:lnTo>
                  <a:pt x="2208464" y="1886765"/>
                </a:lnTo>
                <a:lnTo>
                  <a:pt x="2208387" y="1886900"/>
                </a:lnTo>
                <a:lnTo>
                  <a:pt x="2202376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0" y="1951946"/>
                </a:lnTo>
                <a:lnTo>
                  <a:pt x="2197134" y="1948792"/>
                </a:lnTo>
                <a:lnTo>
                  <a:pt x="2182164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3" y="1949137"/>
                </a:lnTo>
                <a:lnTo>
                  <a:pt x="2166357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3" y="1948070"/>
                </a:lnTo>
                <a:lnTo>
                  <a:pt x="2142915" y="1938732"/>
                </a:lnTo>
                <a:lnTo>
                  <a:pt x="2138225" y="1930889"/>
                </a:lnTo>
                <a:lnTo>
                  <a:pt x="2132770" y="1928886"/>
                </a:lnTo>
                <a:lnTo>
                  <a:pt x="2130340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4" y="1915505"/>
                </a:lnTo>
                <a:lnTo>
                  <a:pt x="2130466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4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2" y="1871512"/>
                </a:lnTo>
                <a:lnTo>
                  <a:pt x="2180592" y="1863073"/>
                </a:lnTo>
                <a:lnTo>
                  <a:pt x="2183108" y="1860387"/>
                </a:lnTo>
                <a:lnTo>
                  <a:pt x="2184813" y="1854121"/>
                </a:lnTo>
                <a:lnTo>
                  <a:pt x="2187967" y="1846406"/>
                </a:lnTo>
                <a:lnTo>
                  <a:pt x="2198025" y="1837028"/>
                </a:lnTo>
                <a:lnTo>
                  <a:pt x="2198665" y="1832979"/>
                </a:lnTo>
                <a:lnTo>
                  <a:pt x="2199944" y="1830805"/>
                </a:lnTo>
                <a:lnTo>
                  <a:pt x="2199883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6" y="1813839"/>
                </a:moveTo>
                <a:lnTo>
                  <a:pt x="3474196" y="1814307"/>
                </a:lnTo>
                <a:lnTo>
                  <a:pt x="3478331" y="1818655"/>
                </a:lnTo>
                <a:lnTo>
                  <a:pt x="3475177" y="1829183"/>
                </a:lnTo>
                <a:lnTo>
                  <a:pt x="3470062" y="1823131"/>
                </a:lnTo>
                <a:close/>
                <a:moveTo>
                  <a:pt x="2090824" y="1809067"/>
                </a:moveTo>
                <a:lnTo>
                  <a:pt x="2102802" y="1813627"/>
                </a:lnTo>
                <a:lnTo>
                  <a:pt x="2107277" y="1818231"/>
                </a:lnTo>
                <a:lnTo>
                  <a:pt x="2113373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0" y="1816270"/>
                </a:lnTo>
                <a:lnTo>
                  <a:pt x="2153611" y="1816654"/>
                </a:lnTo>
                <a:lnTo>
                  <a:pt x="2157063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7" y="1826202"/>
                </a:lnTo>
                <a:lnTo>
                  <a:pt x="2195212" y="1825946"/>
                </a:lnTo>
                <a:lnTo>
                  <a:pt x="2199883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69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8" y="1910131"/>
                </a:lnTo>
                <a:lnTo>
                  <a:pt x="2128514" y="1915505"/>
                </a:lnTo>
                <a:lnTo>
                  <a:pt x="2127397" y="1918485"/>
                </a:lnTo>
                <a:lnTo>
                  <a:pt x="2114991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1" y="1900795"/>
                </a:lnTo>
                <a:lnTo>
                  <a:pt x="2058004" y="1900795"/>
                </a:lnTo>
                <a:lnTo>
                  <a:pt x="2058685" y="1881529"/>
                </a:lnTo>
                <a:lnTo>
                  <a:pt x="2058681" y="1881448"/>
                </a:lnTo>
                <a:lnTo>
                  <a:pt x="2058682" y="1881444"/>
                </a:lnTo>
                <a:lnTo>
                  <a:pt x="2058386" y="1873898"/>
                </a:lnTo>
                <a:lnTo>
                  <a:pt x="2060646" y="1866312"/>
                </a:lnTo>
                <a:lnTo>
                  <a:pt x="2064312" y="1862646"/>
                </a:lnTo>
                <a:lnTo>
                  <a:pt x="2070108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4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8" y="1835920"/>
                </a:lnTo>
                <a:lnTo>
                  <a:pt x="2068967" y="1835804"/>
                </a:lnTo>
                <a:lnTo>
                  <a:pt x="2069000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6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7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0" y="1817588"/>
                </a:lnTo>
                <a:lnTo>
                  <a:pt x="1824599" y="1817675"/>
                </a:lnTo>
                <a:lnTo>
                  <a:pt x="1824543" y="1817674"/>
                </a:lnTo>
                <a:lnTo>
                  <a:pt x="1826078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0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2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4" y="1800302"/>
                </a:moveTo>
                <a:lnTo>
                  <a:pt x="3309120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3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8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09" y="1849974"/>
                </a:lnTo>
                <a:lnTo>
                  <a:pt x="3262810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7" y="1804503"/>
                </a:lnTo>
                <a:lnTo>
                  <a:pt x="3272231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0" y="1805902"/>
                </a:lnTo>
                <a:lnTo>
                  <a:pt x="3293287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59" y="1813964"/>
                </a:lnTo>
                <a:lnTo>
                  <a:pt x="2527834" y="1821087"/>
                </a:lnTo>
                <a:lnTo>
                  <a:pt x="2527917" y="1821167"/>
                </a:lnTo>
                <a:lnTo>
                  <a:pt x="2527917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7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399" y="1842483"/>
                </a:lnTo>
                <a:lnTo>
                  <a:pt x="2537024" y="1844643"/>
                </a:lnTo>
                <a:lnTo>
                  <a:pt x="2534441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0" y="1861540"/>
                </a:lnTo>
                <a:lnTo>
                  <a:pt x="2547870" y="1865845"/>
                </a:lnTo>
                <a:lnTo>
                  <a:pt x="2586958" y="1880082"/>
                </a:lnTo>
                <a:lnTo>
                  <a:pt x="2596807" y="1879999"/>
                </a:lnTo>
                <a:lnTo>
                  <a:pt x="2563212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3" y="1932214"/>
                </a:lnTo>
                <a:lnTo>
                  <a:pt x="2488003" y="1932222"/>
                </a:lnTo>
                <a:lnTo>
                  <a:pt x="2487979" y="1932210"/>
                </a:lnTo>
                <a:lnTo>
                  <a:pt x="2485165" y="1932551"/>
                </a:lnTo>
                <a:lnTo>
                  <a:pt x="2481454" y="1932426"/>
                </a:lnTo>
                <a:lnTo>
                  <a:pt x="2466324" y="1922326"/>
                </a:lnTo>
                <a:lnTo>
                  <a:pt x="2466247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7" y="1909708"/>
                </a:lnTo>
                <a:lnTo>
                  <a:pt x="2447679" y="1909726"/>
                </a:lnTo>
                <a:lnTo>
                  <a:pt x="2447642" y="1909713"/>
                </a:lnTo>
                <a:lnTo>
                  <a:pt x="2447650" y="1909705"/>
                </a:lnTo>
                <a:lnTo>
                  <a:pt x="2440575" y="1896704"/>
                </a:lnTo>
                <a:lnTo>
                  <a:pt x="2435118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5" y="1882468"/>
                </a:lnTo>
                <a:lnTo>
                  <a:pt x="2423737" y="1875647"/>
                </a:lnTo>
                <a:lnTo>
                  <a:pt x="2430089" y="1875349"/>
                </a:lnTo>
                <a:lnTo>
                  <a:pt x="2431878" y="1871683"/>
                </a:lnTo>
                <a:lnTo>
                  <a:pt x="2431750" y="1862305"/>
                </a:lnTo>
                <a:lnTo>
                  <a:pt x="2431695" y="1862298"/>
                </a:lnTo>
                <a:lnTo>
                  <a:pt x="2431695" y="1862292"/>
                </a:lnTo>
                <a:lnTo>
                  <a:pt x="2431752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8" y="1844871"/>
                </a:lnTo>
                <a:lnTo>
                  <a:pt x="2442072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0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4" y="1803438"/>
                </a:lnTo>
                <a:lnTo>
                  <a:pt x="1028904" y="1807615"/>
                </a:lnTo>
                <a:lnTo>
                  <a:pt x="1027625" y="1812517"/>
                </a:lnTo>
                <a:lnTo>
                  <a:pt x="1027241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2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3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3" y="1857871"/>
                </a:lnTo>
                <a:lnTo>
                  <a:pt x="1002057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099" y="1846789"/>
                </a:lnTo>
                <a:lnTo>
                  <a:pt x="998731" y="1845084"/>
                </a:lnTo>
                <a:lnTo>
                  <a:pt x="1001461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0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0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49" y="1829950"/>
                </a:lnTo>
                <a:lnTo>
                  <a:pt x="984019" y="1826114"/>
                </a:lnTo>
                <a:lnTo>
                  <a:pt x="978009" y="1820615"/>
                </a:lnTo>
                <a:lnTo>
                  <a:pt x="979332" y="1818740"/>
                </a:lnTo>
                <a:lnTo>
                  <a:pt x="981291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5" y="1807784"/>
                </a:lnTo>
                <a:lnTo>
                  <a:pt x="1003801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4" y="1800538"/>
                </a:lnTo>
                <a:lnTo>
                  <a:pt x="1010878" y="1797597"/>
                </a:lnTo>
                <a:lnTo>
                  <a:pt x="1012113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7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8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2" y="1795894"/>
                </a:lnTo>
                <a:lnTo>
                  <a:pt x="2030253" y="1795852"/>
                </a:lnTo>
                <a:lnTo>
                  <a:pt x="2029316" y="1801816"/>
                </a:lnTo>
                <a:lnTo>
                  <a:pt x="2030935" y="1807399"/>
                </a:lnTo>
                <a:lnTo>
                  <a:pt x="2037670" y="1815370"/>
                </a:lnTo>
                <a:lnTo>
                  <a:pt x="2038055" y="1821295"/>
                </a:lnTo>
                <a:lnTo>
                  <a:pt x="2051822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0" y="1832425"/>
                </a:lnTo>
                <a:lnTo>
                  <a:pt x="2048937" y="1836025"/>
                </a:lnTo>
                <a:lnTo>
                  <a:pt x="2043206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5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8" y="1843393"/>
                </a:lnTo>
                <a:lnTo>
                  <a:pt x="2016877" y="1844528"/>
                </a:lnTo>
                <a:lnTo>
                  <a:pt x="2011593" y="1843633"/>
                </a:lnTo>
                <a:lnTo>
                  <a:pt x="1990836" y="1844187"/>
                </a:lnTo>
                <a:lnTo>
                  <a:pt x="1990831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3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5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29" y="1835108"/>
                </a:lnTo>
                <a:lnTo>
                  <a:pt x="1972933" y="1825049"/>
                </a:lnTo>
                <a:lnTo>
                  <a:pt x="1974680" y="1816694"/>
                </a:lnTo>
                <a:lnTo>
                  <a:pt x="1977961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3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0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4" y="1797256"/>
                </a:lnTo>
                <a:lnTo>
                  <a:pt x="1012113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4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7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3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7" y="1807444"/>
                </a:lnTo>
                <a:lnTo>
                  <a:pt x="964024" y="1805483"/>
                </a:lnTo>
                <a:lnTo>
                  <a:pt x="961467" y="1803053"/>
                </a:lnTo>
                <a:lnTo>
                  <a:pt x="957990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6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8" y="1814266"/>
                </a:lnTo>
                <a:lnTo>
                  <a:pt x="1883275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8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6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3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5" y="1817930"/>
                </a:lnTo>
                <a:lnTo>
                  <a:pt x="1838310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49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3" y="1809745"/>
                </a:lnTo>
                <a:lnTo>
                  <a:pt x="1853992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8" y="1808935"/>
                </a:lnTo>
                <a:lnTo>
                  <a:pt x="1839073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1" y="1787367"/>
                </a:lnTo>
                <a:lnTo>
                  <a:pt x="1829056" y="1781016"/>
                </a:lnTo>
                <a:lnTo>
                  <a:pt x="1833148" y="1777052"/>
                </a:lnTo>
                <a:lnTo>
                  <a:pt x="1839073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2" y="1772406"/>
                </a:lnTo>
                <a:lnTo>
                  <a:pt x="2495224" y="1783786"/>
                </a:lnTo>
                <a:lnTo>
                  <a:pt x="2501789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4" y="1815414"/>
                </a:lnTo>
                <a:lnTo>
                  <a:pt x="2534994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7" y="1821167"/>
                </a:lnTo>
                <a:lnTo>
                  <a:pt x="2523016" y="1814008"/>
                </a:lnTo>
                <a:lnTo>
                  <a:pt x="2522959" y="1813964"/>
                </a:lnTo>
                <a:lnTo>
                  <a:pt x="2522932" y="1813926"/>
                </a:lnTo>
                <a:lnTo>
                  <a:pt x="2517701" y="1810045"/>
                </a:lnTo>
                <a:lnTo>
                  <a:pt x="2514662" y="1805866"/>
                </a:lnTo>
                <a:lnTo>
                  <a:pt x="2514624" y="1805848"/>
                </a:lnTo>
                <a:lnTo>
                  <a:pt x="2514577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8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3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4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4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3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29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3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7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1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2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8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7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7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7" y="1758508"/>
                </a:lnTo>
                <a:lnTo>
                  <a:pt x="1222174" y="1753137"/>
                </a:lnTo>
                <a:close/>
                <a:moveTo>
                  <a:pt x="1096089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8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2" y="1765965"/>
                </a:lnTo>
                <a:lnTo>
                  <a:pt x="2660488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6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8" y="1807954"/>
                </a:lnTo>
                <a:lnTo>
                  <a:pt x="2598807" y="1807229"/>
                </a:lnTo>
                <a:lnTo>
                  <a:pt x="2591818" y="1812302"/>
                </a:lnTo>
                <a:lnTo>
                  <a:pt x="2584188" y="1814647"/>
                </a:lnTo>
                <a:lnTo>
                  <a:pt x="2574172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2" y="1820059"/>
                </a:lnTo>
                <a:lnTo>
                  <a:pt x="2563600" y="1823171"/>
                </a:lnTo>
                <a:lnTo>
                  <a:pt x="2557674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0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1" y="1783786"/>
                </a:lnTo>
                <a:lnTo>
                  <a:pt x="2537130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2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5" y="1770913"/>
                </a:lnTo>
                <a:lnTo>
                  <a:pt x="2593138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3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899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3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09" y="1751303"/>
                </a:lnTo>
                <a:lnTo>
                  <a:pt x="1157003" y="1752326"/>
                </a:lnTo>
                <a:lnTo>
                  <a:pt x="1161308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2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8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8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4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7" y="1739447"/>
                </a:lnTo>
                <a:lnTo>
                  <a:pt x="3233311" y="1752586"/>
                </a:lnTo>
                <a:lnTo>
                  <a:pt x="3233609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6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4" y="1787922"/>
                </a:lnTo>
                <a:lnTo>
                  <a:pt x="3287190" y="1798322"/>
                </a:lnTo>
                <a:lnTo>
                  <a:pt x="3283311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5" y="1814648"/>
                </a:lnTo>
                <a:lnTo>
                  <a:pt x="3251896" y="1829396"/>
                </a:lnTo>
                <a:lnTo>
                  <a:pt x="3241155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1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1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2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7" y="1887664"/>
                </a:lnTo>
                <a:lnTo>
                  <a:pt x="3208844" y="1880887"/>
                </a:lnTo>
                <a:lnTo>
                  <a:pt x="3203048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0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1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4" y="1809324"/>
                </a:lnTo>
                <a:lnTo>
                  <a:pt x="3210166" y="1809235"/>
                </a:lnTo>
                <a:lnTo>
                  <a:pt x="3202205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7" y="1780353"/>
                </a:lnTo>
                <a:lnTo>
                  <a:pt x="3207864" y="1780335"/>
                </a:lnTo>
                <a:lnTo>
                  <a:pt x="3202963" y="1772151"/>
                </a:lnTo>
                <a:lnTo>
                  <a:pt x="3195375" y="1763072"/>
                </a:lnTo>
                <a:lnTo>
                  <a:pt x="3189666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8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7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2" y="1722022"/>
                </a:lnTo>
                <a:lnTo>
                  <a:pt x="2469390" y="1735066"/>
                </a:lnTo>
                <a:lnTo>
                  <a:pt x="2473779" y="1750070"/>
                </a:lnTo>
                <a:lnTo>
                  <a:pt x="2478341" y="1753139"/>
                </a:lnTo>
                <a:lnTo>
                  <a:pt x="2484861" y="1757743"/>
                </a:lnTo>
                <a:lnTo>
                  <a:pt x="2478810" y="1764861"/>
                </a:lnTo>
                <a:lnTo>
                  <a:pt x="2469985" y="1766907"/>
                </a:lnTo>
                <a:lnTo>
                  <a:pt x="2466235" y="1770700"/>
                </a:lnTo>
                <a:lnTo>
                  <a:pt x="2465041" y="1778927"/>
                </a:lnTo>
                <a:lnTo>
                  <a:pt x="2459884" y="1797043"/>
                </a:lnTo>
                <a:lnTo>
                  <a:pt x="2461162" y="1801945"/>
                </a:lnTo>
                <a:lnTo>
                  <a:pt x="2459245" y="1812473"/>
                </a:lnTo>
                <a:lnTo>
                  <a:pt x="2454385" y="1824493"/>
                </a:lnTo>
                <a:lnTo>
                  <a:pt x="2447182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6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5" y="1862292"/>
                </a:lnTo>
                <a:lnTo>
                  <a:pt x="2430089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6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6" y="1828615"/>
                </a:lnTo>
                <a:lnTo>
                  <a:pt x="2417003" y="1828589"/>
                </a:lnTo>
                <a:lnTo>
                  <a:pt x="2416192" y="1831318"/>
                </a:lnTo>
                <a:lnTo>
                  <a:pt x="2409032" y="1831957"/>
                </a:lnTo>
                <a:lnTo>
                  <a:pt x="2411887" y="1835495"/>
                </a:lnTo>
                <a:lnTo>
                  <a:pt x="2412911" y="1842784"/>
                </a:lnTo>
                <a:lnTo>
                  <a:pt x="2406346" y="1849433"/>
                </a:lnTo>
                <a:lnTo>
                  <a:pt x="2400379" y="1858129"/>
                </a:lnTo>
                <a:lnTo>
                  <a:pt x="2394378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1" y="1852332"/>
                </a:lnTo>
                <a:lnTo>
                  <a:pt x="2379663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3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8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3" y="1871086"/>
                </a:lnTo>
                <a:lnTo>
                  <a:pt x="2311317" y="1872368"/>
                </a:lnTo>
                <a:lnTo>
                  <a:pt x="2310399" y="1871849"/>
                </a:lnTo>
                <a:lnTo>
                  <a:pt x="2306264" y="1868397"/>
                </a:lnTo>
                <a:lnTo>
                  <a:pt x="2305497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09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0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5" y="1806079"/>
                </a:lnTo>
                <a:lnTo>
                  <a:pt x="2292410" y="1803223"/>
                </a:lnTo>
                <a:lnTo>
                  <a:pt x="2295565" y="1795636"/>
                </a:lnTo>
                <a:lnTo>
                  <a:pt x="2301018" y="1786561"/>
                </a:lnTo>
                <a:lnTo>
                  <a:pt x="2311286" y="1787410"/>
                </a:lnTo>
                <a:lnTo>
                  <a:pt x="2311286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2" y="1732715"/>
                </a:lnTo>
                <a:lnTo>
                  <a:pt x="2324542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4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8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2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3" y="1804660"/>
                </a:lnTo>
                <a:lnTo>
                  <a:pt x="3298785" y="1800238"/>
                </a:lnTo>
                <a:lnTo>
                  <a:pt x="3298744" y="1800302"/>
                </a:lnTo>
                <a:lnTo>
                  <a:pt x="3298701" y="1800283"/>
                </a:lnTo>
                <a:lnTo>
                  <a:pt x="3293330" y="1808657"/>
                </a:lnTo>
                <a:lnTo>
                  <a:pt x="3287520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29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1" y="1754800"/>
                </a:lnTo>
                <a:lnTo>
                  <a:pt x="3268336" y="1754798"/>
                </a:lnTo>
                <a:lnTo>
                  <a:pt x="3268265" y="1754717"/>
                </a:lnTo>
                <a:lnTo>
                  <a:pt x="3259228" y="1753864"/>
                </a:lnTo>
                <a:lnTo>
                  <a:pt x="3256798" y="1758212"/>
                </a:lnTo>
                <a:lnTo>
                  <a:pt x="3249808" y="1758553"/>
                </a:lnTo>
                <a:lnTo>
                  <a:pt x="3246227" y="1756337"/>
                </a:lnTo>
                <a:lnTo>
                  <a:pt x="3233693" y="1763748"/>
                </a:lnTo>
                <a:lnTo>
                  <a:pt x="3233398" y="1752668"/>
                </a:lnTo>
                <a:lnTo>
                  <a:pt x="3236339" y="1739455"/>
                </a:lnTo>
                <a:lnTo>
                  <a:pt x="3236237" y="1739447"/>
                </a:lnTo>
                <a:lnTo>
                  <a:pt x="3236253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8" y="1714536"/>
                </a:lnTo>
                <a:lnTo>
                  <a:pt x="3235141" y="1714429"/>
                </a:lnTo>
                <a:lnTo>
                  <a:pt x="3235146" y="1714506"/>
                </a:lnTo>
                <a:lnTo>
                  <a:pt x="3236212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5" y="1701291"/>
                </a:lnTo>
                <a:lnTo>
                  <a:pt x="3246954" y="1701335"/>
                </a:lnTo>
                <a:lnTo>
                  <a:pt x="3246794" y="1701384"/>
                </a:lnTo>
                <a:lnTo>
                  <a:pt x="3246741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69" y="1692906"/>
                </a:lnTo>
                <a:lnTo>
                  <a:pt x="1062247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399" y="1700706"/>
                </a:lnTo>
                <a:lnTo>
                  <a:pt x="1093618" y="1703733"/>
                </a:lnTo>
                <a:lnTo>
                  <a:pt x="1103763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8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6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6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4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7" y="1694770"/>
                </a:lnTo>
                <a:lnTo>
                  <a:pt x="3301169" y="1697059"/>
                </a:lnTo>
                <a:lnTo>
                  <a:pt x="3299297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0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4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799" y="1781740"/>
                </a:lnTo>
                <a:lnTo>
                  <a:pt x="3327046" y="1791629"/>
                </a:lnTo>
                <a:lnTo>
                  <a:pt x="3332502" y="1814305"/>
                </a:lnTo>
                <a:lnTo>
                  <a:pt x="3330882" y="1835703"/>
                </a:lnTo>
                <a:lnTo>
                  <a:pt x="3320908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5" y="1856888"/>
                </a:lnTo>
                <a:lnTo>
                  <a:pt x="3272699" y="1850026"/>
                </a:lnTo>
                <a:lnTo>
                  <a:pt x="3272809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5" y="1836898"/>
                </a:lnTo>
                <a:lnTo>
                  <a:pt x="3310593" y="1827563"/>
                </a:lnTo>
                <a:lnTo>
                  <a:pt x="3312043" y="1812943"/>
                </a:lnTo>
                <a:lnTo>
                  <a:pt x="3309271" y="1804801"/>
                </a:lnTo>
                <a:lnTo>
                  <a:pt x="3309120" y="1804737"/>
                </a:lnTo>
                <a:lnTo>
                  <a:pt x="3309133" y="1804660"/>
                </a:lnTo>
                <a:lnTo>
                  <a:pt x="3309355" y="1804756"/>
                </a:lnTo>
                <a:lnTo>
                  <a:pt x="3311530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79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5" y="1711365"/>
                </a:lnTo>
                <a:lnTo>
                  <a:pt x="3247045" y="1701291"/>
                </a:lnTo>
                <a:lnTo>
                  <a:pt x="3253391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0" y="1737988"/>
                </a:lnTo>
                <a:lnTo>
                  <a:pt x="2311286" y="1787406"/>
                </a:lnTo>
                <a:lnTo>
                  <a:pt x="2301020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3" y="1809830"/>
                </a:lnTo>
                <a:lnTo>
                  <a:pt x="2292318" y="1814902"/>
                </a:lnTo>
                <a:lnTo>
                  <a:pt x="2289207" y="1819975"/>
                </a:lnTo>
                <a:lnTo>
                  <a:pt x="2288013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4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5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4" y="1868139"/>
                </a:lnTo>
                <a:lnTo>
                  <a:pt x="2250632" y="1868146"/>
                </a:lnTo>
                <a:lnTo>
                  <a:pt x="2251804" y="1872289"/>
                </a:lnTo>
                <a:lnTo>
                  <a:pt x="2245601" y="1876453"/>
                </a:lnTo>
                <a:lnTo>
                  <a:pt x="2240529" y="1881142"/>
                </a:lnTo>
                <a:lnTo>
                  <a:pt x="2225482" y="1885745"/>
                </a:lnTo>
                <a:lnTo>
                  <a:pt x="2222499" y="1883017"/>
                </a:lnTo>
                <a:lnTo>
                  <a:pt x="2220537" y="1882804"/>
                </a:lnTo>
                <a:lnTo>
                  <a:pt x="2218321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0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5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5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0" y="1774962"/>
                </a:lnTo>
                <a:lnTo>
                  <a:pt x="2208001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4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4" y="1696175"/>
                </a:lnTo>
                <a:close/>
                <a:moveTo>
                  <a:pt x="2169229" y="1688268"/>
                </a:moveTo>
                <a:lnTo>
                  <a:pt x="2169241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8" y="1696207"/>
                </a:lnTo>
                <a:lnTo>
                  <a:pt x="2206210" y="1716096"/>
                </a:lnTo>
                <a:lnTo>
                  <a:pt x="2210686" y="1719421"/>
                </a:lnTo>
                <a:lnTo>
                  <a:pt x="2210856" y="1723470"/>
                </a:lnTo>
                <a:lnTo>
                  <a:pt x="2215843" y="1727818"/>
                </a:lnTo>
                <a:lnTo>
                  <a:pt x="2213244" y="1733274"/>
                </a:lnTo>
                <a:lnTo>
                  <a:pt x="2208640" y="1758764"/>
                </a:lnTo>
                <a:lnTo>
                  <a:pt x="2208001" y="1774946"/>
                </a:lnTo>
                <a:lnTo>
                  <a:pt x="2192832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3" y="1802839"/>
                </a:lnTo>
                <a:lnTo>
                  <a:pt x="2192570" y="1807357"/>
                </a:lnTo>
                <a:lnTo>
                  <a:pt x="2192528" y="1815242"/>
                </a:lnTo>
                <a:lnTo>
                  <a:pt x="2200201" y="1815541"/>
                </a:lnTo>
                <a:lnTo>
                  <a:pt x="2199009" y="1821285"/>
                </a:lnTo>
                <a:lnTo>
                  <a:pt x="2198967" y="1821215"/>
                </a:lnTo>
                <a:lnTo>
                  <a:pt x="2195599" y="1821897"/>
                </a:lnTo>
                <a:lnTo>
                  <a:pt x="2195215" y="1825776"/>
                </a:lnTo>
                <a:lnTo>
                  <a:pt x="2195259" y="1825821"/>
                </a:lnTo>
                <a:lnTo>
                  <a:pt x="2195255" y="1825855"/>
                </a:lnTo>
                <a:lnTo>
                  <a:pt x="2193039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6" y="1814859"/>
                </a:lnTo>
                <a:lnTo>
                  <a:pt x="2153654" y="1816564"/>
                </a:lnTo>
                <a:lnTo>
                  <a:pt x="2146662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5" y="1818354"/>
                </a:lnTo>
                <a:lnTo>
                  <a:pt x="2107320" y="1818141"/>
                </a:lnTo>
                <a:lnTo>
                  <a:pt x="2102845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1" y="1815373"/>
                </a:lnTo>
                <a:lnTo>
                  <a:pt x="2031016" y="1807402"/>
                </a:lnTo>
                <a:lnTo>
                  <a:pt x="2029395" y="1801819"/>
                </a:lnTo>
                <a:lnTo>
                  <a:pt x="2030333" y="1795851"/>
                </a:lnTo>
                <a:lnTo>
                  <a:pt x="2030253" y="1795852"/>
                </a:lnTo>
                <a:lnTo>
                  <a:pt x="2030254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3" y="1772106"/>
                </a:lnTo>
                <a:lnTo>
                  <a:pt x="2076801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5" y="1678328"/>
                </a:lnTo>
                <a:lnTo>
                  <a:pt x="2711896" y="1683059"/>
                </a:lnTo>
                <a:lnTo>
                  <a:pt x="2720677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8" y="1700450"/>
                </a:lnTo>
                <a:lnTo>
                  <a:pt x="2740625" y="1703306"/>
                </a:lnTo>
                <a:lnTo>
                  <a:pt x="2736278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8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2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6" y="1762427"/>
                </a:lnTo>
                <a:lnTo>
                  <a:pt x="2686450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2" y="1773936"/>
                </a:lnTo>
                <a:lnTo>
                  <a:pt x="2660491" y="1774660"/>
                </a:lnTo>
                <a:lnTo>
                  <a:pt x="2660488" y="1774654"/>
                </a:lnTo>
                <a:lnTo>
                  <a:pt x="2660572" y="1774621"/>
                </a:lnTo>
                <a:lnTo>
                  <a:pt x="2656693" y="1765926"/>
                </a:lnTo>
                <a:lnTo>
                  <a:pt x="2647363" y="1745305"/>
                </a:lnTo>
                <a:lnTo>
                  <a:pt x="2683124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4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7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6" y="1679776"/>
                </a:lnTo>
                <a:lnTo>
                  <a:pt x="2694830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4" y="1669461"/>
                </a:lnTo>
                <a:lnTo>
                  <a:pt x="2699790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29" y="1697079"/>
                </a:lnTo>
                <a:lnTo>
                  <a:pt x="2047630" y="1724990"/>
                </a:lnTo>
                <a:lnTo>
                  <a:pt x="2050452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5" y="1780332"/>
                </a:lnTo>
                <a:lnTo>
                  <a:pt x="2069291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8" y="1793555"/>
                </a:lnTo>
                <a:lnTo>
                  <a:pt x="2019591" y="1793503"/>
                </a:lnTo>
                <a:lnTo>
                  <a:pt x="2013034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5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3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7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2" y="1849470"/>
                </a:lnTo>
                <a:lnTo>
                  <a:pt x="1948158" y="1850833"/>
                </a:lnTo>
                <a:lnTo>
                  <a:pt x="1946113" y="1850578"/>
                </a:lnTo>
                <a:lnTo>
                  <a:pt x="1943895" y="1854115"/>
                </a:lnTo>
                <a:lnTo>
                  <a:pt x="1934643" y="1854030"/>
                </a:lnTo>
                <a:lnTo>
                  <a:pt x="1931319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1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4" y="1844824"/>
                </a:lnTo>
                <a:lnTo>
                  <a:pt x="1922757" y="1845975"/>
                </a:lnTo>
                <a:lnTo>
                  <a:pt x="1923220" y="1842100"/>
                </a:lnTo>
                <a:lnTo>
                  <a:pt x="1925692" y="1838989"/>
                </a:lnTo>
                <a:lnTo>
                  <a:pt x="1920790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899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3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4" y="1822489"/>
                </a:lnTo>
                <a:lnTo>
                  <a:pt x="1887751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8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7" y="1797466"/>
                </a:lnTo>
                <a:lnTo>
                  <a:pt x="1886460" y="1790259"/>
                </a:lnTo>
                <a:lnTo>
                  <a:pt x="1890189" y="1789965"/>
                </a:lnTo>
                <a:lnTo>
                  <a:pt x="1898544" y="1793375"/>
                </a:lnTo>
                <a:lnTo>
                  <a:pt x="1905277" y="1790945"/>
                </a:lnTo>
                <a:lnTo>
                  <a:pt x="1909881" y="1791755"/>
                </a:lnTo>
                <a:lnTo>
                  <a:pt x="1909915" y="1791703"/>
                </a:lnTo>
                <a:lnTo>
                  <a:pt x="1909957" y="1791711"/>
                </a:lnTo>
                <a:lnTo>
                  <a:pt x="1911718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1" y="1788812"/>
                </a:lnTo>
                <a:lnTo>
                  <a:pt x="1962343" y="1780159"/>
                </a:lnTo>
                <a:lnTo>
                  <a:pt x="1960255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899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4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1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7" y="1674405"/>
                </a:lnTo>
                <a:close/>
                <a:moveTo>
                  <a:pt x="2695912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4" y="1669461"/>
                </a:lnTo>
                <a:lnTo>
                  <a:pt x="2693695" y="1669461"/>
                </a:lnTo>
                <a:lnTo>
                  <a:pt x="2692714" y="1677985"/>
                </a:lnTo>
                <a:lnTo>
                  <a:pt x="2694830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5" y="1692990"/>
                </a:lnTo>
                <a:lnTo>
                  <a:pt x="2685596" y="1698189"/>
                </a:lnTo>
                <a:lnTo>
                  <a:pt x="2683250" y="1700825"/>
                </a:lnTo>
                <a:lnTo>
                  <a:pt x="2647356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0" y="1677602"/>
                </a:lnTo>
                <a:lnTo>
                  <a:pt x="2644847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1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4" y="1662043"/>
                </a:lnTo>
                <a:lnTo>
                  <a:pt x="2635553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1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2" y="1649343"/>
                </a:moveTo>
                <a:lnTo>
                  <a:pt x="3093874" y="1655055"/>
                </a:lnTo>
                <a:lnTo>
                  <a:pt x="3099567" y="1655691"/>
                </a:lnTo>
                <a:lnTo>
                  <a:pt x="3100614" y="1664687"/>
                </a:lnTo>
                <a:lnTo>
                  <a:pt x="3100632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5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4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5" y="1687875"/>
                </a:lnTo>
                <a:lnTo>
                  <a:pt x="3122050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8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4" y="1696869"/>
                </a:lnTo>
                <a:lnTo>
                  <a:pt x="3108541" y="1702155"/>
                </a:lnTo>
                <a:lnTo>
                  <a:pt x="3104791" y="1709273"/>
                </a:lnTo>
                <a:lnTo>
                  <a:pt x="3099718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6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8" y="1686291"/>
                </a:lnTo>
                <a:lnTo>
                  <a:pt x="3086032" y="1678498"/>
                </a:lnTo>
                <a:lnTo>
                  <a:pt x="3085958" y="1678463"/>
                </a:lnTo>
                <a:lnTo>
                  <a:pt x="3085993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3" y="1665327"/>
                </a:lnTo>
                <a:lnTo>
                  <a:pt x="3088668" y="1665219"/>
                </a:lnTo>
                <a:lnTo>
                  <a:pt x="3088764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39" y="1668612"/>
                </a:lnTo>
                <a:lnTo>
                  <a:pt x="1948745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5" y="1724578"/>
                </a:lnTo>
                <a:lnTo>
                  <a:pt x="1960180" y="1778669"/>
                </a:lnTo>
                <a:lnTo>
                  <a:pt x="1962267" y="1780204"/>
                </a:lnTo>
                <a:lnTo>
                  <a:pt x="1959638" y="1788813"/>
                </a:lnTo>
                <a:lnTo>
                  <a:pt x="1911746" y="1788982"/>
                </a:lnTo>
                <a:lnTo>
                  <a:pt x="1911718" y="1789027"/>
                </a:lnTo>
                <a:lnTo>
                  <a:pt x="1911672" y="1789027"/>
                </a:lnTo>
                <a:lnTo>
                  <a:pt x="1909915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6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5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2" y="1778113"/>
                </a:lnTo>
                <a:lnTo>
                  <a:pt x="1833146" y="1777048"/>
                </a:lnTo>
                <a:lnTo>
                  <a:pt x="1829055" y="1781012"/>
                </a:lnTo>
                <a:lnTo>
                  <a:pt x="1828032" y="1774320"/>
                </a:lnTo>
                <a:lnTo>
                  <a:pt x="1831356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1" y="1731482"/>
                </a:lnTo>
                <a:lnTo>
                  <a:pt x="1828202" y="1725471"/>
                </a:lnTo>
                <a:lnTo>
                  <a:pt x="1821894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5" y="1715796"/>
                </a:lnTo>
                <a:lnTo>
                  <a:pt x="1871295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8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3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3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5" y="1636680"/>
                </a:lnTo>
                <a:lnTo>
                  <a:pt x="1922063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4" y="1656036"/>
                </a:lnTo>
                <a:lnTo>
                  <a:pt x="1883188" y="1689495"/>
                </a:lnTo>
                <a:lnTo>
                  <a:pt x="1871988" y="1690644"/>
                </a:lnTo>
                <a:lnTo>
                  <a:pt x="1871988" y="1690646"/>
                </a:lnTo>
                <a:lnTo>
                  <a:pt x="1871978" y="1690647"/>
                </a:lnTo>
                <a:lnTo>
                  <a:pt x="1869037" y="1697296"/>
                </a:lnTo>
                <a:lnTo>
                  <a:pt x="1871295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3" y="1705180"/>
                </a:lnTo>
                <a:lnTo>
                  <a:pt x="1831494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4" y="1674660"/>
                </a:lnTo>
                <a:lnTo>
                  <a:pt x="1848629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7" y="1624550"/>
                </a:moveTo>
                <a:lnTo>
                  <a:pt x="3110162" y="1627643"/>
                </a:lnTo>
                <a:lnTo>
                  <a:pt x="3116470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3" y="1644096"/>
                </a:lnTo>
                <a:lnTo>
                  <a:pt x="3116001" y="1644480"/>
                </a:lnTo>
                <a:lnTo>
                  <a:pt x="3105899" y="1643585"/>
                </a:lnTo>
                <a:lnTo>
                  <a:pt x="3098440" y="1645662"/>
                </a:lnTo>
                <a:lnTo>
                  <a:pt x="3087694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2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3" y="1667375"/>
                </a:lnTo>
                <a:lnTo>
                  <a:pt x="3192302" y="1682890"/>
                </a:lnTo>
                <a:lnTo>
                  <a:pt x="3204920" y="1680717"/>
                </a:lnTo>
                <a:lnTo>
                  <a:pt x="3207776" y="1692651"/>
                </a:lnTo>
                <a:lnTo>
                  <a:pt x="3215320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49" y="1713027"/>
                </a:lnTo>
                <a:lnTo>
                  <a:pt x="3234630" y="1709318"/>
                </a:lnTo>
                <a:lnTo>
                  <a:pt x="3235008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6" y="1722873"/>
                </a:lnTo>
                <a:lnTo>
                  <a:pt x="3222408" y="1727305"/>
                </a:lnTo>
                <a:lnTo>
                  <a:pt x="3222357" y="1727266"/>
                </a:lnTo>
                <a:lnTo>
                  <a:pt x="3215495" y="1730208"/>
                </a:lnTo>
                <a:lnTo>
                  <a:pt x="3208504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6" y="1752282"/>
                </a:lnTo>
                <a:lnTo>
                  <a:pt x="3189660" y="1752284"/>
                </a:lnTo>
                <a:lnTo>
                  <a:pt x="3195457" y="1763239"/>
                </a:lnTo>
                <a:lnTo>
                  <a:pt x="3203045" y="1772318"/>
                </a:lnTo>
                <a:lnTo>
                  <a:pt x="3207857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5" y="1799529"/>
                </a:lnTo>
                <a:lnTo>
                  <a:pt x="3202277" y="1799683"/>
                </a:lnTo>
                <a:lnTo>
                  <a:pt x="3210184" y="1809324"/>
                </a:lnTo>
                <a:lnTo>
                  <a:pt x="3211530" y="1816054"/>
                </a:lnTo>
                <a:lnTo>
                  <a:pt x="3211360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8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8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8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8" y="1714007"/>
                </a:lnTo>
                <a:lnTo>
                  <a:pt x="3133225" y="1715925"/>
                </a:lnTo>
                <a:lnTo>
                  <a:pt x="3133481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5" y="1698234"/>
                </a:lnTo>
                <a:lnTo>
                  <a:pt x="3140890" y="1693843"/>
                </a:lnTo>
                <a:lnTo>
                  <a:pt x="3141356" y="1680498"/>
                </a:lnTo>
                <a:lnTo>
                  <a:pt x="3150574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5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0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4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3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39" y="1608632"/>
                </a:lnTo>
                <a:lnTo>
                  <a:pt x="3028531" y="1610593"/>
                </a:lnTo>
                <a:lnTo>
                  <a:pt x="3032539" y="1617115"/>
                </a:lnTo>
                <a:lnTo>
                  <a:pt x="3041830" y="1619800"/>
                </a:lnTo>
                <a:lnTo>
                  <a:pt x="3051548" y="1625725"/>
                </a:lnTo>
                <a:lnTo>
                  <a:pt x="3065061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6" y="1649723"/>
                </a:lnTo>
                <a:lnTo>
                  <a:pt x="3068405" y="1649934"/>
                </a:lnTo>
                <a:lnTo>
                  <a:pt x="3054062" y="1646828"/>
                </a:lnTo>
                <a:lnTo>
                  <a:pt x="3044813" y="1645549"/>
                </a:lnTo>
                <a:lnTo>
                  <a:pt x="3037909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6" y="1622873"/>
                </a:lnTo>
                <a:lnTo>
                  <a:pt x="2983093" y="1617757"/>
                </a:lnTo>
                <a:lnTo>
                  <a:pt x="2987739" y="1605013"/>
                </a:lnTo>
                <a:lnTo>
                  <a:pt x="2995325" y="1598790"/>
                </a:lnTo>
                <a:lnTo>
                  <a:pt x="2995278" y="1598762"/>
                </a:lnTo>
                <a:lnTo>
                  <a:pt x="2995311" y="1598739"/>
                </a:lnTo>
                <a:lnTo>
                  <a:pt x="2995381" y="1598779"/>
                </a:lnTo>
                <a:close/>
                <a:moveTo>
                  <a:pt x="2342581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79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599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199" y="1587022"/>
                </a:lnTo>
                <a:lnTo>
                  <a:pt x="2429534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3" y="1623893"/>
                </a:lnTo>
                <a:lnTo>
                  <a:pt x="2434052" y="1630926"/>
                </a:lnTo>
                <a:lnTo>
                  <a:pt x="2431282" y="1633270"/>
                </a:lnTo>
                <a:lnTo>
                  <a:pt x="2427319" y="1628922"/>
                </a:lnTo>
                <a:lnTo>
                  <a:pt x="2421905" y="1622913"/>
                </a:lnTo>
                <a:lnTo>
                  <a:pt x="2413380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6" y="1653304"/>
                </a:lnTo>
                <a:lnTo>
                  <a:pt x="2437890" y="1660465"/>
                </a:lnTo>
                <a:lnTo>
                  <a:pt x="2441725" y="1667882"/>
                </a:lnTo>
                <a:lnTo>
                  <a:pt x="2452467" y="1682331"/>
                </a:lnTo>
                <a:lnTo>
                  <a:pt x="2450080" y="1684591"/>
                </a:lnTo>
                <a:lnTo>
                  <a:pt x="2450463" y="1692987"/>
                </a:lnTo>
                <a:lnTo>
                  <a:pt x="2464401" y="1704540"/>
                </a:lnTo>
                <a:lnTo>
                  <a:pt x="2466491" y="1707182"/>
                </a:lnTo>
                <a:lnTo>
                  <a:pt x="2419091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7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2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5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3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7" y="1660381"/>
                </a:lnTo>
                <a:lnTo>
                  <a:pt x="2629709" y="1664047"/>
                </a:lnTo>
                <a:lnTo>
                  <a:pt x="2631287" y="1668352"/>
                </a:lnTo>
                <a:lnTo>
                  <a:pt x="2633076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7" y="1674234"/>
                </a:lnTo>
                <a:lnTo>
                  <a:pt x="2640064" y="1673298"/>
                </a:lnTo>
                <a:lnTo>
                  <a:pt x="2642284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1" y="1681311"/>
                </a:lnTo>
                <a:lnTo>
                  <a:pt x="2647234" y="1694439"/>
                </a:lnTo>
                <a:lnTo>
                  <a:pt x="2683167" y="1700918"/>
                </a:lnTo>
                <a:lnTo>
                  <a:pt x="2683250" y="1700825"/>
                </a:lnTo>
                <a:lnTo>
                  <a:pt x="2683289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6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7" y="1768777"/>
                </a:lnTo>
                <a:lnTo>
                  <a:pt x="2587553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89" y="1763065"/>
                </a:lnTo>
                <a:lnTo>
                  <a:pt x="2541135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8" y="1778410"/>
                </a:lnTo>
                <a:lnTo>
                  <a:pt x="2535594" y="1773124"/>
                </a:lnTo>
                <a:lnTo>
                  <a:pt x="2531971" y="1769374"/>
                </a:lnTo>
                <a:lnTo>
                  <a:pt x="2531033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3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4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6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1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1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09" y="1610211"/>
                </a:lnTo>
                <a:lnTo>
                  <a:pt x="2456908" y="1612386"/>
                </a:lnTo>
                <a:lnTo>
                  <a:pt x="2456919" y="1612377"/>
                </a:lnTo>
                <a:lnTo>
                  <a:pt x="2456947" y="1612381"/>
                </a:lnTo>
                <a:lnTo>
                  <a:pt x="2462103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6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3" y="1566172"/>
                </a:lnTo>
                <a:lnTo>
                  <a:pt x="653583" y="1566223"/>
                </a:lnTo>
                <a:lnTo>
                  <a:pt x="671612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899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6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7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8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6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6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1" y="1713108"/>
                </a:lnTo>
                <a:lnTo>
                  <a:pt x="988315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0" y="1754626"/>
                </a:lnTo>
                <a:lnTo>
                  <a:pt x="973013" y="1751428"/>
                </a:lnTo>
                <a:lnTo>
                  <a:pt x="970499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7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4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29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1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6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5" y="1697380"/>
                </a:lnTo>
                <a:lnTo>
                  <a:pt x="747997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7" y="1639794"/>
                </a:lnTo>
                <a:lnTo>
                  <a:pt x="703454" y="1630459"/>
                </a:lnTo>
                <a:lnTo>
                  <a:pt x="697017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4" y="1664516"/>
                </a:lnTo>
                <a:lnTo>
                  <a:pt x="702559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4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6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1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3" y="1587705"/>
                </a:lnTo>
                <a:lnTo>
                  <a:pt x="2262693" y="1577049"/>
                </a:lnTo>
                <a:lnTo>
                  <a:pt x="2266444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8" y="1570911"/>
                </a:lnTo>
                <a:lnTo>
                  <a:pt x="2307961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0" y="1592223"/>
                </a:lnTo>
                <a:lnTo>
                  <a:pt x="2320961" y="1600748"/>
                </a:lnTo>
                <a:lnTo>
                  <a:pt x="2324542" y="1611787"/>
                </a:lnTo>
                <a:lnTo>
                  <a:pt x="2324542" y="1659442"/>
                </a:lnTo>
                <a:lnTo>
                  <a:pt x="2324542" y="1707310"/>
                </a:lnTo>
                <a:lnTo>
                  <a:pt x="2324542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6" y="1732758"/>
                </a:lnTo>
                <a:lnTo>
                  <a:pt x="2310690" y="1737988"/>
                </a:lnTo>
                <a:lnTo>
                  <a:pt x="2310689" y="1737922"/>
                </a:lnTo>
                <a:lnTo>
                  <a:pt x="2263036" y="1713625"/>
                </a:lnTo>
                <a:lnTo>
                  <a:pt x="2215380" y="1688988"/>
                </a:lnTo>
                <a:lnTo>
                  <a:pt x="2203317" y="1696064"/>
                </a:lnTo>
                <a:lnTo>
                  <a:pt x="2203334" y="1696175"/>
                </a:lnTo>
                <a:lnTo>
                  <a:pt x="2203317" y="1696185"/>
                </a:lnTo>
                <a:lnTo>
                  <a:pt x="2203278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5" y="1693846"/>
                </a:lnTo>
                <a:lnTo>
                  <a:pt x="2169241" y="1688271"/>
                </a:lnTo>
                <a:lnTo>
                  <a:pt x="2164016" y="1680158"/>
                </a:lnTo>
                <a:lnTo>
                  <a:pt x="2154596" y="1674105"/>
                </a:lnTo>
                <a:lnTo>
                  <a:pt x="2149013" y="1676493"/>
                </a:lnTo>
                <a:lnTo>
                  <a:pt x="2144750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8" y="1648403"/>
                </a:lnTo>
                <a:lnTo>
                  <a:pt x="2140914" y="1640048"/>
                </a:lnTo>
                <a:lnTo>
                  <a:pt x="2142448" y="1632717"/>
                </a:lnTo>
                <a:lnTo>
                  <a:pt x="2141596" y="1626579"/>
                </a:lnTo>
                <a:lnTo>
                  <a:pt x="2143684" y="1615539"/>
                </a:lnTo>
                <a:lnTo>
                  <a:pt x="2143045" y="1609230"/>
                </a:lnTo>
                <a:lnTo>
                  <a:pt x="2139167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0" y="1582334"/>
                </a:lnTo>
                <a:lnTo>
                  <a:pt x="2152934" y="1576963"/>
                </a:lnTo>
                <a:lnTo>
                  <a:pt x="2156599" y="1572487"/>
                </a:lnTo>
                <a:lnTo>
                  <a:pt x="2162439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0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4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5" y="1582586"/>
                </a:lnTo>
                <a:lnTo>
                  <a:pt x="2448805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6" y="1579901"/>
                </a:lnTo>
                <a:lnTo>
                  <a:pt x="2437977" y="1579091"/>
                </a:lnTo>
                <a:lnTo>
                  <a:pt x="2441131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4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4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4" y="1608246"/>
                </a:lnTo>
                <a:lnTo>
                  <a:pt x="2449231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5" y="1580753"/>
                </a:lnTo>
                <a:lnTo>
                  <a:pt x="2448803" y="1580711"/>
                </a:lnTo>
                <a:lnTo>
                  <a:pt x="2443312" y="1582541"/>
                </a:lnTo>
                <a:lnTo>
                  <a:pt x="2443816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5" y="1546008"/>
                </a:lnTo>
                <a:close/>
                <a:moveTo>
                  <a:pt x="2456050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3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2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1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2" y="1589157"/>
                </a:lnTo>
                <a:lnTo>
                  <a:pt x="2995278" y="1598762"/>
                </a:lnTo>
                <a:lnTo>
                  <a:pt x="2995241" y="1598786"/>
                </a:lnTo>
                <a:lnTo>
                  <a:pt x="2987654" y="1605009"/>
                </a:lnTo>
                <a:lnTo>
                  <a:pt x="2983008" y="1617754"/>
                </a:lnTo>
                <a:lnTo>
                  <a:pt x="2994602" y="1622869"/>
                </a:lnTo>
                <a:lnTo>
                  <a:pt x="3005855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8" y="1646824"/>
                </a:lnTo>
                <a:lnTo>
                  <a:pt x="3068343" y="1649936"/>
                </a:lnTo>
                <a:lnTo>
                  <a:pt x="3068405" y="1649934"/>
                </a:lnTo>
                <a:lnTo>
                  <a:pt x="3068427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8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6" y="1643631"/>
                </a:lnTo>
                <a:lnTo>
                  <a:pt x="3116168" y="1644526"/>
                </a:lnTo>
                <a:lnTo>
                  <a:pt x="3125929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4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4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6" y="1622961"/>
                </a:lnTo>
                <a:lnTo>
                  <a:pt x="3176269" y="1623043"/>
                </a:lnTo>
                <a:lnTo>
                  <a:pt x="3189142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6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5" y="1638484"/>
                </a:lnTo>
                <a:lnTo>
                  <a:pt x="3178195" y="1638475"/>
                </a:lnTo>
                <a:lnTo>
                  <a:pt x="3162721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59" y="1680417"/>
                </a:lnTo>
                <a:lnTo>
                  <a:pt x="3141356" y="1680498"/>
                </a:lnTo>
                <a:lnTo>
                  <a:pt x="3141237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1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7" y="1666264"/>
                </a:lnTo>
                <a:lnTo>
                  <a:pt x="3111994" y="1666477"/>
                </a:lnTo>
                <a:lnTo>
                  <a:pt x="3100632" y="1664690"/>
                </a:lnTo>
                <a:lnTo>
                  <a:pt x="3099587" y="1655694"/>
                </a:lnTo>
                <a:lnTo>
                  <a:pt x="3099567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3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2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8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6" y="1706462"/>
                </a:lnTo>
                <a:lnTo>
                  <a:pt x="3089996" y="1706631"/>
                </a:lnTo>
                <a:lnTo>
                  <a:pt x="3088291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4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7" y="1754158"/>
                </a:lnTo>
                <a:lnTo>
                  <a:pt x="3020134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89" y="1783399"/>
                </a:lnTo>
                <a:lnTo>
                  <a:pt x="2985906" y="1784038"/>
                </a:lnTo>
                <a:lnTo>
                  <a:pt x="2982325" y="1793416"/>
                </a:lnTo>
                <a:lnTo>
                  <a:pt x="2984797" y="1809357"/>
                </a:lnTo>
                <a:lnTo>
                  <a:pt x="2985437" y="1819502"/>
                </a:lnTo>
                <a:lnTo>
                  <a:pt x="2980365" y="1831053"/>
                </a:lnTo>
                <a:lnTo>
                  <a:pt x="2980322" y="1851641"/>
                </a:lnTo>
                <a:lnTo>
                  <a:pt x="2974141" y="1852238"/>
                </a:lnTo>
                <a:lnTo>
                  <a:pt x="2968685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3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2" y="1840175"/>
                </a:lnTo>
                <a:lnTo>
                  <a:pt x="2926956" y="1834420"/>
                </a:lnTo>
                <a:lnTo>
                  <a:pt x="2920605" y="1822741"/>
                </a:lnTo>
                <a:lnTo>
                  <a:pt x="2917620" y="1807482"/>
                </a:lnTo>
                <a:lnTo>
                  <a:pt x="2915575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0" y="1742777"/>
                </a:lnTo>
                <a:lnTo>
                  <a:pt x="2896223" y="1727474"/>
                </a:lnTo>
                <a:lnTo>
                  <a:pt x="2893921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89" y="1706205"/>
                </a:lnTo>
                <a:lnTo>
                  <a:pt x="2858244" y="1701558"/>
                </a:lnTo>
                <a:lnTo>
                  <a:pt x="2854706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4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3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3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8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1" y="1531135"/>
                </a:lnTo>
                <a:lnTo>
                  <a:pt x="2419989" y="1537017"/>
                </a:lnTo>
                <a:lnTo>
                  <a:pt x="2414149" y="1535142"/>
                </a:lnTo>
                <a:lnTo>
                  <a:pt x="2411334" y="1529302"/>
                </a:lnTo>
                <a:lnTo>
                  <a:pt x="2417004" y="1528749"/>
                </a:lnTo>
                <a:lnTo>
                  <a:pt x="2417857" y="1528663"/>
                </a:lnTo>
                <a:lnTo>
                  <a:pt x="2419562" y="1525125"/>
                </a:lnTo>
                <a:lnTo>
                  <a:pt x="2428172" y="1525338"/>
                </a:lnTo>
                <a:close/>
                <a:moveTo>
                  <a:pt x="2309072" y="1520476"/>
                </a:moveTo>
                <a:lnTo>
                  <a:pt x="2315593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8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5" y="1526700"/>
                </a:lnTo>
                <a:close/>
                <a:moveTo>
                  <a:pt x="1954935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1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0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2" y="1578621"/>
                </a:lnTo>
                <a:lnTo>
                  <a:pt x="1981661" y="1588937"/>
                </a:lnTo>
                <a:lnTo>
                  <a:pt x="1967680" y="1594393"/>
                </a:lnTo>
                <a:lnTo>
                  <a:pt x="1963120" y="1601298"/>
                </a:lnTo>
                <a:lnTo>
                  <a:pt x="1953358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6" y="1585016"/>
                </a:lnTo>
                <a:lnTo>
                  <a:pt x="1913076" y="1572996"/>
                </a:lnTo>
                <a:lnTo>
                  <a:pt x="1914696" y="1565578"/>
                </a:lnTo>
                <a:lnTo>
                  <a:pt x="1922367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5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2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2" y="1543885"/>
                </a:lnTo>
                <a:lnTo>
                  <a:pt x="2116778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3999" y="1572188"/>
                </a:lnTo>
                <a:lnTo>
                  <a:pt x="2139071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4" y="1632758"/>
                </a:lnTo>
                <a:lnTo>
                  <a:pt x="2140819" y="1640089"/>
                </a:lnTo>
                <a:lnTo>
                  <a:pt x="2141841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8" y="1676534"/>
                </a:lnTo>
                <a:lnTo>
                  <a:pt x="2154501" y="1674147"/>
                </a:lnTo>
                <a:lnTo>
                  <a:pt x="2163922" y="1680199"/>
                </a:lnTo>
                <a:lnTo>
                  <a:pt x="2169229" y="1688268"/>
                </a:lnTo>
                <a:lnTo>
                  <a:pt x="2169211" y="1688262"/>
                </a:lnTo>
                <a:lnTo>
                  <a:pt x="2128249" y="1712772"/>
                </a:lnTo>
                <a:lnTo>
                  <a:pt x="2093637" y="1737707"/>
                </a:lnTo>
                <a:lnTo>
                  <a:pt x="2076801" y="1743334"/>
                </a:lnTo>
                <a:lnTo>
                  <a:pt x="2076801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2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39" y="1668612"/>
                </a:lnTo>
                <a:lnTo>
                  <a:pt x="1967032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2" y="1617200"/>
                </a:lnTo>
                <a:lnTo>
                  <a:pt x="1941472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7" y="1577473"/>
                </a:lnTo>
                <a:lnTo>
                  <a:pt x="1994542" y="1572273"/>
                </a:lnTo>
                <a:lnTo>
                  <a:pt x="2010186" y="1569929"/>
                </a:lnTo>
                <a:lnTo>
                  <a:pt x="2012359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39" y="1561401"/>
                </a:lnTo>
                <a:lnTo>
                  <a:pt x="2005104" y="1546354"/>
                </a:lnTo>
                <a:lnTo>
                  <a:pt x="2004379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2" y="1499382"/>
                </a:moveTo>
                <a:lnTo>
                  <a:pt x="2932915" y="1506330"/>
                </a:lnTo>
                <a:lnTo>
                  <a:pt x="2936452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3" y="1534420"/>
                </a:lnTo>
                <a:lnTo>
                  <a:pt x="2907254" y="1540644"/>
                </a:lnTo>
                <a:lnTo>
                  <a:pt x="2911475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2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3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0" y="1676787"/>
                </a:lnTo>
                <a:lnTo>
                  <a:pt x="2848561" y="1676745"/>
                </a:lnTo>
                <a:lnTo>
                  <a:pt x="2840590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1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8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5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3" y="1619082"/>
                </a:lnTo>
                <a:lnTo>
                  <a:pt x="2759296" y="1610889"/>
                </a:lnTo>
                <a:lnTo>
                  <a:pt x="2753371" y="1603685"/>
                </a:lnTo>
                <a:lnTo>
                  <a:pt x="2753399" y="1603652"/>
                </a:lnTo>
                <a:lnTo>
                  <a:pt x="2773285" y="1610591"/>
                </a:lnTo>
                <a:lnTo>
                  <a:pt x="2785220" y="1608545"/>
                </a:lnTo>
                <a:lnTo>
                  <a:pt x="2792380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3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6" y="1579375"/>
                </a:lnTo>
                <a:lnTo>
                  <a:pt x="2845066" y="1577556"/>
                </a:lnTo>
                <a:lnTo>
                  <a:pt x="2849498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3" y="1557976"/>
                </a:lnTo>
                <a:lnTo>
                  <a:pt x="2866207" y="1554411"/>
                </a:lnTo>
                <a:lnTo>
                  <a:pt x="2866162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1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4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6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5" y="1499146"/>
                </a:lnTo>
                <a:close/>
                <a:moveTo>
                  <a:pt x="2531907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5" y="1563576"/>
                </a:lnTo>
                <a:lnTo>
                  <a:pt x="2452670" y="1563576"/>
                </a:lnTo>
                <a:lnTo>
                  <a:pt x="2452558" y="1563531"/>
                </a:lnTo>
                <a:lnTo>
                  <a:pt x="2454178" y="1561356"/>
                </a:lnTo>
                <a:lnTo>
                  <a:pt x="2454006" y="1555560"/>
                </a:lnTo>
                <a:lnTo>
                  <a:pt x="2456948" y="1547759"/>
                </a:lnTo>
                <a:lnTo>
                  <a:pt x="2463469" y="1542345"/>
                </a:lnTo>
                <a:lnTo>
                  <a:pt x="2461508" y="1536677"/>
                </a:lnTo>
                <a:lnTo>
                  <a:pt x="2461463" y="1536671"/>
                </a:lnTo>
                <a:lnTo>
                  <a:pt x="2461422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8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1" y="1499977"/>
                </a:lnTo>
                <a:lnTo>
                  <a:pt x="2158514" y="1502833"/>
                </a:lnTo>
                <a:lnTo>
                  <a:pt x="2152546" y="1510122"/>
                </a:lnTo>
                <a:lnTo>
                  <a:pt x="2152460" y="1516942"/>
                </a:lnTo>
                <a:lnTo>
                  <a:pt x="2156595" y="1520608"/>
                </a:lnTo>
                <a:lnTo>
                  <a:pt x="2155018" y="1533225"/>
                </a:lnTo>
                <a:lnTo>
                  <a:pt x="2147133" y="1540470"/>
                </a:lnTo>
                <a:lnTo>
                  <a:pt x="2149391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6" y="1557564"/>
                </a:lnTo>
                <a:lnTo>
                  <a:pt x="2162434" y="1568433"/>
                </a:lnTo>
                <a:lnTo>
                  <a:pt x="2156595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3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29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0" y="1523805"/>
                </a:lnTo>
                <a:lnTo>
                  <a:pt x="2124073" y="1509780"/>
                </a:lnTo>
                <a:lnTo>
                  <a:pt x="2126503" y="1502151"/>
                </a:lnTo>
                <a:close/>
                <a:moveTo>
                  <a:pt x="2537130" y="1495599"/>
                </a:moveTo>
                <a:lnTo>
                  <a:pt x="2550939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6" y="1498826"/>
                </a:lnTo>
                <a:lnTo>
                  <a:pt x="2568670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5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8" y="1559200"/>
                </a:lnTo>
                <a:lnTo>
                  <a:pt x="2576944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3" y="1587743"/>
                </a:lnTo>
                <a:lnTo>
                  <a:pt x="2599531" y="1587743"/>
                </a:lnTo>
                <a:lnTo>
                  <a:pt x="2599659" y="1595073"/>
                </a:lnTo>
                <a:lnTo>
                  <a:pt x="2606266" y="1602320"/>
                </a:lnTo>
                <a:lnTo>
                  <a:pt x="2599190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7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8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8" y="1478962"/>
                </a:moveTo>
                <a:lnTo>
                  <a:pt x="2878442" y="1482369"/>
                </a:lnTo>
                <a:lnTo>
                  <a:pt x="2877162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29" y="1505085"/>
                </a:lnTo>
                <a:lnTo>
                  <a:pt x="2884578" y="1505134"/>
                </a:lnTo>
                <a:lnTo>
                  <a:pt x="2888754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7" y="1495029"/>
                </a:lnTo>
                <a:lnTo>
                  <a:pt x="2921869" y="1494989"/>
                </a:lnTo>
                <a:lnTo>
                  <a:pt x="2922045" y="1494990"/>
                </a:lnTo>
                <a:lnTo>
                  <a:pt x="2924176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4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1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4" y="1544775"/>
                </a:lnTo>
                <a:lnTo>
                  <a:pt x="2861735" y="1544958"/>
                </a:lnTo>
                <a:lnTo>
                  <a:pt x="2861519" y="1544949"/>
                </a:lnTo>
                <a:lnTo>
                  <a:pt x="2866162" y="1554319"/>
                </a:lnTo>
                <a:lnTo>
                  <a:pt x="2858747" y="1557819"/>
                </a:lnTo>
                <a:lnTo>
                  <a:pt x="2858653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6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8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4" y="1590938"/>
                </a:lnTo>
                <a:lnTo>
                  <a:pt x="2763225" y="1581987"/>
                </a:lnTo>
                <a:lnTo>
                  <a:pt x="2754188" y="1579642"/>
                </a:lnTo>
                <a:lnTo>
                  <a:pt x="2753249" y="1570776"/>
                </a:lnTo>
                <a:lnTo>
                  <a:pt x="2749384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8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5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8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1" y="1495922"/>
                </a:lnTo>
                <a:lnTo>
                  <a:pt x="2827629" y="1496092"/>
                </a:lnTo>
                <a:lnTo>
                  <a:pt x="2836335" y="1499146"/>
                </a:lnTo>
                <a:lnTo>
                  <a:pt x="2836328" y="1499163"/>
                </a:lnTo>
                <a:lnTo>
                  <a:pt x="2839993" y="1500996"/>
                </a:lnTo>
                <a:lnTo>
                  <a:pt x="2840110" y="1500931"/>
                </a:lnTo>
                <a:lnTo>
                  <a:pt x="2840162" y="1500957"/>
                </a:lnTo>
                <a:lnTo>
                  <a:pt x="2848690" y="1496211"/>
                </a:lnTo>
                <a:lnTo>
                  <a:pt x="2852696" y="1499078"/>
                </a:lnTo>
                <a:lnTo>
                  <a:pt x="2852760" y="1498964"/>
                </a:lnTo>
                <a:lnTo>
                  <a:pt x="2852864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2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3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6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0" y="1488680"/>
                </a:lnTo>
                <a:lnTo>
                  <a:pt x="3539928" y="1489234"/>
                </a:lnTo>
                <a:lnTo>
                  <a:pt x="3544574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7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7" y="1475067"/>
                </a:lnTo>
                <a:lnTo>
                  <a:pt x="2569183" y="1473033"/>
                </a:lnTo>
                <a:lnTo>
                  <a:pt x="2563131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3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3" y="1451948"/>
                </a:lnTo>
                <a:lnTo>
                  <a:pt x="2870173" y="1456709"/>
                </a:lnTo>
                <a:lnTo>
                  <a:pt x="2857171" y="1454109"/>
                </a:lnTo>
                <a:lnTo>
                  <a:pt x="2856021" y="1463061"/>
                </a:lnTo>
                <a:lnTo>
                  <a:pt x="2856028" y="1463060"/>
                </a:lnTo>
                <a:lnTo>
                  <a:pt x="2856023" y="1463101"/>
                </a:lnTo>
                <a:lnTo>
                  <a:pt x="2868981" y="1461908"/>
                </a:lnTo>
                <a:lnTo>
                  <a:pt x="2883729" y="1466895"/>
                </a:lnTo>
                <a:lnTo>
                  <a:pt x="2906320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0" y="1478592"/>
                </a:lnTo>
                <a:lnTo>
                  <a:pt x="2909535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0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29" y="1505085"/>
                </a:lnTo>
                <a:lnTo>
                  <a:pt x="2879847" y="1500275"/>
                </a:lnTo>
                <a:lnTo>
                  <a:pt x="2880954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1" y="1478877"/>
                </a:lnTo>
                <a:lnTo>
                  <a:pt x="2872048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6" y="1490298"/>
                </a:lnTo>
                <a:lnTo>
                  <a:pt x="2863731" y="1492470"/>
                </a:lnTo>
                <a:lnTo>
                  <a:pt x="2856700" y="1492176"/>
                </a:lnTo>
                <a:lnTo>
                  <a:pt x="2856676" y="1492221"/>
                </a:lnTo>
                <a:lnTo>
                  <a:pt x="2856532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7" y="1472691"/>
                </a:lnTo>
                <a:lnTo>
                  <a:pt x="2831976" y="1469025"/>
                </a:lnTo>
                <a:lnTo>
                  <a:pt x="2835088" y="1462248"/>
                </a:lnTo>
                <a:lnTo>
                  <a:pt x="2845063" y="1462973"/>
                </a:lnTo>
                <a:lnTo>
                  <a:pt x="2850731" y="1454405"/>
                </a:lnTo>
                <a:lnTo>
                  <a:pt x="2854525" y="1444389"/>
                </a:lnTo>
                <a:close/>
                <a:moveTo>
                  <a:pt x="2135925" y="1436716"/>
                </a:moveTo>
                <a:lnTo>
                  <a:pt x="2143085" y="1447884"/>
                </a:lnTo>
                <a:lnTo>
                  <a:pt x="2141422" y="1468386"/>
                </a:lnTo>
                <a:lnTo>
                  <a:pt x="2136009" y="1467405"/>
                </a:lnTo>
                <a:lnTo>
                  <a:pt x="2131150" y="1472520"/>
                </a:lnTo>
                <a:lnTo>
                  <a:pt x="2126631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2" y="1446900"/>
                </a:lnTo>
                <a:lnTo>
                  <a:pt x="2567989" y="1446905"/>
                </a:lnTo>
                <a:lnTo>
                  <a:pt x="2574295" y="1452237"/>
                </a:lnTo>
                <a:lnTo>
                  <a:pt x="2570932" y="1457177"/>
                </a:lnTo>
                <a:lnTo>
                  <a:pt x="2570976" y="1457214"/>
                </a:lnTo>
                <a:lnTo>
                  <a:pt x="2570973" y="1457220"/>
                </a:lnTo>
                <a:lnTo>
                  <a:pt x="2576046" y="1461440"/>
                </a:lnTo>
                <a:lnTo>
                  <a:pt x="2581375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6" y="1466214"/>
                </a:lnTo>
                <a:lnTo>
                  <a:pt x="2572509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4" y="1459734"/>
                </a:lnTo>
                <a:lnTo>
                  <a:pt x="2563647" y="1459740"/>
                </a:lnTo>
                <a:lnTo>
                  <a:pt x="2563642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4" y="1439352"/>
                </a:lnTo>
                <a:lnTo>
                  <a:pt x="2546720" y="1438593"/>
                </a:lnTo>
                <a:close/>
                <a:moveTo>
                  <a:pt x="3715420" y="1434118"/>
                </a:moveTo>
                <a:lnTo>
                  <a:pt x="3721942" y="1455900"/>
                </a:lnTo>
                <a:lnTo>
                  <a:pt x="3721600" y="1468431"/>
                </a:lnTo>
                <a:lnTo>
                  <a:pt x="3710561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4" y="1518473"/>
                </a:lnTo>
                <a:lnTo>
                  <a:pt x="3702122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6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3" y="1546605"/>
                </a:lnTo>
                <a:lnTo>
                  <a:pt x="3591382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5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2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4" y="1524483"/>
                </a:lnTo>
                <a:lnTo>
                  <a:pt x="3634688" y="1520136"/>
                </a:lnTo>
                <a:lnTo>
                  <a:pt x="3647476" y="1523119"/>
                </a:lnTo>
                <a:lnTo>
                  <a:pt x="3659965" y="1496820"/>
                </a:lnTo>
                <a:lnTo>
                  <a:pt x="3667936" y="1503938"/>
                </a:lnTo>
                <a:lnTo>
                  <a:pt x="3685455" y="1488976"/>
                </a:lnTo>
                <a:lnTo>
                  <a:pt x="3692231" y="1483095"/>
                </a:lnTo>
                <a:lnTo>
                  <a:pt x="3699733" y="1464425"/>
                </a:lnTo>
                <a:lnTo>
                  <a:pt x="3697688" y="1446948"/>
                </a:lnTo>
                <a:lnTo>
                  <a:pt x="3702718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3" y="1441066"/>
                </a:lnTo>
                <a:lnTo>
                  <a:pt x="2337247" y="1442814"/>
                </a:lnTo>
                <a:lnTo>
                  <a:pt x="2329959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1" y="1448270"/>
                </a:lnTo>
                <a:lnTo>
                  <a:pt x="2296243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1" y="1483009"/>
                </a:lnTo>
                <a:lnTo>
                  <a:pt x="2313121" y="1491534"/>
                </a:lnTo>
                <a:lnTo>
                  <a:pt x="2307325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3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8" y="1504492"/>
                </a:lnTo>
                <a:lnTo>
                  <a:pt x="2294580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2" y="1501210"/>
                </a:lnTo>
                <a:lnTo>
                  <a:pt x="2287973" y="1501210"/>
                </a:lnTo>
                <a:lnTo>
                  <a:pt x="2288484" y="1504790"/>
                </a:lnTo>
                <a:lnTo>
                  <a:pt x="2287419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4" y="1485481"/>
                </a:lnTo>
                <a:lnTo>
                  <a:pt x="2282218" y="1483435"/>
                </a:lnTo>
                <a:lnTo>
                  <a:pt x="2284606" y="1483861"/>
                </a:lnTo>
                <a:lnTo>
                  <a:pt x="2285672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29" y="1484118"/>
                </a:lnTo>
                <a:lnTo>
                  <a:pt x="2295091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6" y="1474740"/>
                </a:lnTo>
                <a:lnTo>
                  <a:pt x="2272798" y="1473674"/>
                </a:lnTo>
                <a:lnTo>
                  <a:pt x="2273524" y="1470946"/>
                </a:lnTo>
                <a:lnTo>
                  <a:pt x="2267471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5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1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1" y="1434800"/>
                </a:lnTo>
                <a:lnTo>
                  <a:pt x="2308944" y="1435269"/>
                </a:lnTo>
                <a:lnTo>
                  <a:pt x="2318492" y="1430922"/>
                </a:lnTo>
                <a:lnTo>
                  <a:pt x="2326932" y="1436463"/>
                </a:lnTo>
                <a:lnTo>
                  <a:pt x="2337801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5" y="1434757"/>
                </a:lnTo>
                <a:lnTo>
                  <a:pt x="2484141" y="1440852"/>
                </a:lnTo>
                <a:lnTo>
                  <a:pt x="2498079" y="1438423"/>
                </a:lnTo>
                <a:lnTo>
                  <a:pt x="2508351" y="1439829"/>
                </a:lnTo>
                <a:lnTo>
                  <a:pt x="2522461" y="1431561"/>
                </a:lnTo>
                <a:lnTo>
                  <a:pt x="2535205" y="1430793"/>
                </a:lnTo>
                <a:lnTo>
                  <a:pt x="2546714" y="1438593"/>
                </a:lnTo>
                <a:lnTo>
                  <a:pt x="2546994" y="1439352"/>
                </a:lnTo>
                <a:lnTo>
                  <a:pt x="2548723" y="1444134"/>
                </a:lnTo>
                <a:lnTo>
                  <a:pt x="2547571" y="1451764"/>
                </a:lnTo>
                <a:lnTo>
                  <a:pt x="2556481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6" y="1460162"/>
                </a:lnTo>
                <a:lnTo>
                  <a:pt x="2553023" y="1464552"/>
                </a:lnTo>
                <a:lnTo>
                  <a:pt x="2553033" y="1464600"/>
                </a:lnTo>
                <a:lnTo>
                  <a:pt x="2561217" y="1460209"/>
                </a:lnTo>
                <a:lnTo>
                  <a:pt x="2563092" y="1466007"/>
                </a:lnTo>
                <a:lnTo>
                  <a:pt x="2569145" y="1473082"/>
                </a:lnTo>
                <a:lnTo>
                  <a:pt x="2577329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8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7" y="1481479"/>
                </a:lnTo>
                <a:lnTo>
                  <a:pt x="2613901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8" y="1505775"/>
                </a:lnTo>
                <a:lnTo>
                  <a:pt x="2669229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2" y="1486893"/>
                </a:lnTo>
                <a:lnTo>
                  <a:pt x="2697275" y="1487319"/>
                </a:lnTo>
                <a:lnTo>
                  <a:pt x="2702518" y="1484505"/>
                </a:lnTo>
                <a:lnTo>
                  <a:pt x="2711000" y="1485912"/>
                </a:lnTo>
                <a:lnTo>
                  <a:pt x="2724214" y="1493542"/>
                </a:lnTo>
                <a:lnTo>
                  <a:pt x="2733762" y="1495162"/>
                </a:lnTo>
                <a:lnTo>
                  <a:pt x="2747402" y="1508376"/>
                </a:lnTo>
                <a:lnTo>
                  <a:pt x="2756312" y="1508930"/>
                </a:lnTo>
                <a:lnTo>
                  <a:pt x="2757377" y="1521333"/>
                </a:lnTo>
                <a:lnTo>
                  <a:pt x="2755548" y="1528147"/>
                </a:lnTo>
                <a:lnTo>
                  <a:pt x="2752525" y="1539192"/>
                </a:lnTo>
                <a:lnTo>
                  <a:pt x="2749243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8" y="1559523"/>
                </a:lnTo>
                <a:lnTo>
                  <a:pt x="2749384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399" y="1603652"/>
                </a:lnTo>
                <a:lnTo>
                  <a:pt x="2753251" y="1603600"/>
                </a:lnTo>
                <a:lnTo>
                  <a:pt x="2759176" y="1610804"/>
                </a:lnTo>
                <a:lnTo>
                  <a:pt x="2763993" y="1619031"/>
                </a:lnTo>
                <a:lnTo>
                  <a:pt x="2764093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6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0" y="1645159"/>
                </a:lnTo>
                <a:lnTo>
                  <a:pt x="2765229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2" y="1660461"/>
                </a:lnTo>
                <a:lnTo>
                  <a:pt x="2711854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8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7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7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79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8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6" y="1529433"/>
                </a:lnTo>
                <a:lnTo>
                  <a:pt x="2576562" y="1520907"/>
                </a:lnTo>
                <a:lnTo>
                  <a:pt x="2576515" y="1520881"/>
                </a:lnTo>
                <a:lnTo>
                  <a:pt x="2576513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7" y="1486792"/>
                </a:lnTo>
                <a:lnTo>
                  <a:pt x="2556783" y="1482119"/>
                </a:lnTo>
                <a:lnTo>
                  <a:pt x="2555337" y="1475360"/>
                </a:lnTo>
                <a:lnTo>
                  <a:pt x="2556773" y="1482071"/>
                </a:lnTo>
                <a:lnTo>
                  <a:pt x="2554429" y="1486760"/>
                </a:lnTo>
                <a:lnTo>
                  <a:pt x="2554447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6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0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4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1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1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6" y="1514594"/>
                </a:lnTo>
                <a:lnTo>
                  <a:pt x="2404730" y="1506666"/>
                </a:lnTo>
                <a:lnTo>
                  <a:pt x="2391857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8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8" y="1464040"/>
                </a:lnTo>
                <a:lnTo>
                  <a:pt x="2351875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3" y="1421927"/>
                </a:moveTo>
                <a:lnTo>
                  <a:pt x="2360485" y="1424101"/>
                </a:lnTo>
                <a:lnTo>
                  <a:pt x="2361891" y="1430239"/>
                </a:lnTo>
                <a:lnTo>
                  <a:pt x="2372335" y="1435354"/>
                </a:lnTo>
                <a:lnTo>
                  <a:pt x="2370161" y="1439233"/>
                </a:lnTo>
                <a:lnTo>
                  <a:pt x="2355967" y="1440085"/>
                </a:lnTo>
                <a:lnTo>
                  <a:pt x="2350852" y="1444944"/>
                </a:lnTo>
                <a:lnTo>
                  <a:pt x="2340878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2" y="1431135"/>
                </a:lnTo>
                <a:lnTo>
                  <a:pt x="2343587" y="1430979"/>
                </a:lnTo>
                <a:lnTo>
                  <a:pt x="2338021" y="1426956"/>
                </a:lnTo>
                <a:close/>
                <a:moveTo>
                  <a:pt x="1927081" y="1419633"/>
                </a:moveTo>
                <a:lnTo>
                  <a:pt x="1930045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0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2" y="1461440"/>
                </a:lnTo>
                <a:lnTo>
                  <a:pt x="1940957" y="1470690"/>
                </a:lnTo>
                <a:lnTo>
                  <a:pt x="1937675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5" y="1499888"/>
                </a:lnTo>
                <a:lnTo>
                  <a:pt x="1936722" y="1499893"/>
                </a:lnTo>
                <a:lnTo>
                  <a:pt x="1936730" y="1499931"/>
                </a:lnTo>
                <a:lnTo>
                  <a:pt x="1931913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8" y="1481006"/>
                </a:lnTo>
                <a:lnTo>
                  <a:pt x="1911923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8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5" y="1426054"/>
                </a:lnTo>
                <a:lnTo>
                  <a:pt x="1917855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6" y="1434756"/>
                </a:lnTo>
                <a:lnTo>
                  <a:pt x="2297947" y="1435268"/>
                </a:lnTo>
                <a:lnTo>
                  <a:pt x="2297926" y="1435297"/>
                </a:lnTo>
                <a:lnTo>
                  <a:pt x="2297862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1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3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6" y="1414666"/>
                </a:lnTo>
                <a:lnTo>
                  <a:pt x="2265683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3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2" y="1426486"/>
                </a:lnTo>
                <a:lnTo>
                  <a:pt x="2270367" y="1431900"/>
                </a:lnTo>
                <a:lnTo>
                  <a:pt x="2272072" y="1438677"/>
                </a:lnTo>
                <a:lnTo>
                  <a:pt x="2277017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4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5" y="1412036"/>
                </a:moveTo>
                <a:lnTo>
                  <a:pt x="2742677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39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3" y="1480236"/>
                </a:lnTo>
                <a:lnTo>
                  <a:pt x="2821186" y="1486713"/>
                </a:lnTo>
                <a:lnTo>
                  <a:pt x="2820848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3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2" y="1487271"/>
                </a:lnTo>
                <a:lnTo>
                  <a:pt x="2689308" y="1486845"/>
                </a:lnTo>
                <a:lnTo>
                  <a:pt x="2680825" y="1495455"/>
                </a:lnTo>
                <a:lnTo>
                  <a:pt x="2670340" y="1498353"/>
                </a:lnTo>
                <a:lnTo>
                  <a:pt x="2668123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5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3" y="1431305"/>
                </a:lnTo>
                <a:lnTo>
                  <a:pt x="2667953" y="1422140"/>
                </a:lnTo>
                <a:lnTo>
                  <a:pt x="2658319" y="1426232"/>
                </a:lnTo>
                <a:lnTo>
                  <a:pt x="2657083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0" y="1408316"/>
                </a:moveTo>
                <a:lnTo>
                  <a:pt x="3582789" y="1412341"/>
                </a:lnTo>
                <a:lnTo>
                  <a:pt x="3587228" y="1417836"/>
                </a:lnTo>
                <a:lnTo>
                  <a:pt x="3587228" y="1417776"/>
                </a:lnTo>
                <a:lnTo>
                  <a:pt x="3587242" y="1417791"/>
                </a:lnTo>
                <a:lnTo>
                  <a:pt x="3588904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0" y="1455302"/>
                </a:lnTo>
                <a:lnTo>
                  <a:pt x="3550029" y="1459479"/>
                </a:lnTo>
                <a:lnTo>
                  <a:pt x="3549646" y="1466171"/>
                </a:lnTo>
                <a:lnTo>
                  <a:pt x="3548239" y="1467876"/>
                </a:lnTo>
                <a:lnTo>
                  <a:pt x="3553013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3" y="1481686"/>
                </a:lnTo>
                <a:lnTo>
                  <a:pt x="3544573" y="1482411"/>
                </a:lnTo>
                <a:lnTo>
                  <a:pt x="3539927" y="1489231"/>
                </a:lnTo>
                <a:lnTo>
                  <a:pt x="3534599" y="1488677"/>
                </a:lnTo>
                <a:lnTo>
                  <a:pt x="3533832" y="1490040"/>
                </a:lnTo>
                <a:lnTo>
                  <a:pt x="3528035" y="1487185"/>
                </a:lnTo>
                <a:lnTo>
                  <a:pt x="3526585" y="1489998"/>
                </a:lnTo>
                <a:lnTo>
                  <a:pt x="3523091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5" y="1484628"/>
                </a:lnTo>
                <a:lnTo>
                  <a:pt x="3519638" y="1477935"/>
                </a:lnTo>
                <a:lnTo>
                  <a:pt x="3522451" y="1476145"/>
                </a:lnTo>
                <a:lnTo>
                  <a:pt x="3521386" y="1473375"/>
                </a:lnTo>
                <a:lnTo>
                  <a:pt x="3524412" y="1465105"/>
                </a:lnTo>
                <a:lnTo>
                  <a:pt x="3523645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0" y="1446864"/>
                </a:lnTo>
                <a:lnTo>
                  <a:pt x="3533990" y="1438424"/>
                </a:lnTo>
                <a:lnTo>
                  <a:pt x="3542217" y="1427172"/>
                </a:lnTo>
                <a:lnTo>
                  <a:pt x="3547886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5" y="1421709"/>
                </a:lnTo>
                <a:lnTo>
                  <a:pt x="2136132" y="1434027"/>
                </a:lnTo>
                <a:lnTo>
                  <a:pt x="2130718" y="1430787"/>
                </a:lnTo>
                <a:lnTo>
                  <a:pt x="2127947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4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89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4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3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6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2" y="1408669"/>
                </a:lnTo>
                <a:lnTo>
                  <a:pt x="2971665" y="1410375"/>
                </a:lnTo>
                <a:lnTo>
                  <a:pt x="2977675" y="1416214"/>
                </a:lnTo>
                <a:lnTo>
                  <a:pt x="2985048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8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7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5" y="1451945"/>
                </a:lnTo>
                <a:lnTo>
                  <a:pt x="2874604" y="1451940"/>
                </a:lnTo>
                <a:lnTo>
                  <a:pt x="2883644" y="1453468"/>
                </a:lnTo>
                <a:lnTo>
                  <a:pt x="2883667" y="1453451"/>
                </a:lnTo>
                <a:lnTo>
                  <a:pt x="2883766" y="1453467"/>
                </a:lnTo>
                <a:lnTo>
                  <a:pt x="2899068" y="1442172"/>
                </a:lnTo>
                <a:lnTo>
                  <a:pt x="2884917" y="1433860"/>
                </a:lnTo>
                <a:lnTo>
                  <a:pt x="2884848" y="1433892"/>
                </a:lnTo>
                <a:lnTo>
                  <a:pt x="2884795" y="1433861"/>
                </a:lnTo>
                <a:lnTo>
                  <a:pt x="2876343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7" y="1416086"/>
                </a:lnTo>
                <a:lnTo>
                  <a:pt x="2904164" y="1415995"/>
                </a:lnTo>
                <a:lnTo>
                  <a:pt x="2904312" y="1416037"/>
                </a:lnTo>
                <a:lnTo>
                  <a:pt x="2906145" y="1406447"/>
                </a:lnTo>
                <a:close/>
                <a:moveTo>
                  <a:pt x="2255448" y="1399547"/>
                </a:moveTo>
                <a:lnTo>
                  <a:pt x="2258602" y="1402359"/>
                </a:lnTo>
                <a:lnTo>
                  <a:pt x="2260350" y="1404619"/>
                </a:lnTo>
                <a:lnTo>
                  <a:pt x="2264272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3" y="1421031"/>
                </a:lnTo>
                <a:lnTo>
                  <a:pt x="2256519" y="1421064"/>
                </a:lnTo>
                <a:lnTo>
                  <a:pt x="2256513" y="1421073"/>
                </a:lnTo>
                <a:lnTo>
                  <a:pt x="2257324" y="1426188"/>
                </a:lnTo>
                <a:lnTo>
                  <a:pt x="2254809" y="1424951"/>
                </a:lnTo>
                <a:lnTo>
                  <a:pt x="2251441" y="1419708"/>
                </a:lnTo>
                <a:lnTo>
                  <a:pt x="2246284" y="1416511"/>
                </a:lnTo>
                <a:lnTo>
                  <a:pt x="2247606" y="1413783"/>
                </a:lnTo>
                <a:lnTo>
                  <a:pt x="2247629" y="1413662"/>
                </a:lnTo>
                <a:lnTo>
                  <a:pt x="2247690" y="1413697"/>
                </a:lnTo>
                <a:lnTo>
                  <a:pt x="2249436" y="1404750"/>
                </a:lnTo>
                <a:lnTo>
                  <a:pt x="2253231" y="1401039"/>
                </a:lnTo>
                <a:close/>
                <a:moveTo>
                  <a:pt x="2504774" y="1398966"/>
                </a:moveTo>
                <a:lnTo>
                  <a:pt x="2514869" y="1401777"/>
                </a:lnTo>
                <a:lnTo>
                  <a:pt x="2532475" y="1404420"/>
                </a:lnTo>
                <a:lnTo>
                  <a:pt x="2548757" y="1412220"/>
                </a:lnTo>
                <a:lnTo>
                  <a:pt x="2550845" y="1415247"/>
                </a:lnTo>
                <a:lnTo>
                  <a:pt x="2558091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5" y="1437142"/>
                </a:lnTo>
                <a:lnTo>
                  <a:pt x="2581585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3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0" y="1470263"/>
                </a:lnTo>
                <a:lnTo>
                  <a:pt x="2609720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4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7" y="1463955"/>
                </a:lnTo>
                <a:lnTo>
                  <a:pt x="2581375" y="1463935"/>
                </a:lnTo>
                <a:lnTo>
                  <a:pt x="2581375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5" y="1452237"/>
                </a:lnTo>
                <a:lnTo>
                  <a:pt x="2574299" y="1452233"/>
                </a:lnTo>
                <a:lnTo>
                  <a:pt x="2567992" y="1446900"/>
                </a:lnTo>
                <a:lnTo>
                  <a:pt x="2570377" y="1442983"/>
                </a:lnTo>
                <a:lnTo>
                  <a:pt x="2570327" y="1442954"/>
                </a:lnTo>
                <a:lnTo>
                  <a:pt x="2570335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299" y="1436076"/>
                </a:lnTo>
                <a:lnTo>
                  <a:pt x="2546675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8" y="1400868"/>
                </a:lnTo>
                <a:close/>
                <a:moveTo>
                  <a:pt x="1930471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1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8" y="1418688"/>
                </a:lnTo>
                <a:lnTo>
                  <a:pt x="2061492" y="1416599"/>
                </a:lnTo>
                <a:lnTo>
                  <a:pt x="2062131" y="1425933"/>
                </a:lnTo>
                <a:lnTo>
                  <a:pt x="2050792" y="1436547"/>
                </a:lnTo>
                <a:lnTo>
                  <a:pt x="2035491" y="1439871"/>
                </a:lnTo>
                <a:lnTo>
                  <a:pt x="2034425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6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3" y="1506196"/>
                </a:lnTo>
                <a:lnTo>
                  <a:pt x="1984950" y="1506409"/>
                </a:lnTo>
                <a:lnTo>
                  <a:pt x="1973568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2" y="1499893"/>
                </a:lnTo>
                <a:lnTo>
                  <a:pt x="1935751" y="1494987"/>
                </a:lnTo>
                <a:lnTo>
                  <a:pt x="1940182" y="1489360"/>
                </a:lnTo>
                <a:lnTo>
                  <a:pt x="1941845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6" y="1460205"/>
                </a:lnTo>
                <a:lnTo>
                  <a:pt x="1941845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7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2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1" y="1419633"/>
                </a:lnTo>
                <a:lnTo>
                  <a:pt x="1927063" y="1419582"/>
                </a:lnTo>
                <a:lnTo>
                  <a:pt x="1922160" y="1421927"/>
                </a:lnTo>
                <a:lnTo>
                  <a:pt x="1918217" y="1425714"/>
                </a:lnTo>
                <a:lnTo>
                  <a:pt x="1917855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79" y="1394517"/>
                </a:lnTo>
                <a:lnTo>
                  <a:pt x="2304725" y="1393324"/>
                </a:lnTo>
                <a:lnTo>
                  <a:pt x="2313933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0" y="1403256"/>
                </a:lnTo>
                <a:lnTo>
                  <a:pt x="2356643" y="1414892"/>
                </a:lnTo>
                <a:lnTo>
                  <a:pt x="2360479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3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1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7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7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8" y="1373800"/>
                </a:lnTo>
                <a:lnTo>
                  <a:pt x="2247648" y="1373587"/>
                </a:lnTo>
                <a:lnTo>
                  <a:pt x="2252975" y="1377253"/>
                </a:lnTo>
                <a:lnTo>
                  <a:pt x="2257248" y="1377211"/>
                </a:lnTo>
                <a:lnTo>
                  <a:pt x="2254297" y="1384500"/>
                </a:lnTo>
                <a:lnTo>
                  <a:pt x="2254350" y="1384557"/>
                </a:lnTo>
                <a:lnTo>
                  <a:pt x="2254339" y="1384584"/>
                </a:lnTo>
                <a:lnTo>
                  <a:pt x="2260046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6" y="1404750"/>
                </a:lnTo>
                <a:lnTo>
                  <a:pt x="2249353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4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1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2" y="1383139"/>
                </a:lnTo>
                <a:lnTo>
                  <a:pt x="3745812" y="1388680"/>
                </a:lnTo>
                <a:lnTo>
                  <a:pt x="3754209" y="1392218"/>
                </a:lnTo>
                <a:lnTo>
                  <a:pt x="3762649" y="1385185"/>
                </a:lnTo>
                <a:lnTo>
                  <a:pt x="3765291" y="1403727"/>
                </a:lnTo>
                <a:lnTo>
                  <a:pt x="3747559" y="1408203"/>
                </a:lnTo>
                <a:lnTo>
                  <a:pt x="3737074" y="1424229"/>
                </a:lnTo>
                <a:lnTo>
                  <a:pt x="3718276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8" y="1402576"/>
                </a:lnTo>
                <a:lnTo>
                  <a:pt x="3715506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6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2" y="1399712"/>
                </a:lnTo>
                <a:lnTo>
                  <a:pt x="2766974" y="1399705"/>
                </a:lnTo>
                <a:lnTo>
                  <a:pt x="2767016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0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0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4" y="1445364"/>
                </a:lnTo>
                <a:lnTo>
                  <a:pt x="2841716" y="1445362"/>
                </a:lnTo>
                <a:lnTo>
                  <a:pt x="2841737" y="1445412"/>
                </a:lnTo>
                <a:lnTo>
                  <a:pt x="2846170" y="1445326"/>
                </a:lnTo>
                <a:lnTo>
                  <a:pt x="2851414" y="1434030"/>
                </a:lnTo>
                <a:lnTo>
                  <a:pt x="2867185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4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3" y="1437791"/>
                </a:lnTo>
                <a:lnTo>
                  <a:pt x="2876392" y="1437824"/>
                </a:lnTo>
                <a:lnTo>
                  <a:pt x="2884848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5" y="1451945"/>
                </a:lnTo>
                <a:lnTo>
                  <a:pt x="2874513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09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1" y="1468942"/>
                </a:lnTo>
                <a:lnTo>
                  <a:pt x="2840463" y="1472608"/>
                </a:lnTo>
                <a:lnTo>
                  <a:pt x="2843063" y="1483947"/>
                </a:lnTo>
                <a:lnTo>
                  <a:pt x="2836366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1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6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3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3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69" y="1355682"/>
                </a:lnTo>
                <a:lnTo>
                  <a:pt x="2267472" y="1355681"/>
                </a:lnTo>
                <a:lnTo>
                  <a:pt x="2267512" y="1355685"/>
                </a:lnTo>
                <a:lnTo>
                  <a:pt x="2273991" y="1362420"/>
                </a:lnTo>
                <a:lnTo>
                  <a:pt x="2275312" y="1367832"/>
                </a:lnTo>
                <a:lnTo>
                  <a:pt x="2282601" y="1371797"/>
                </a:lnTo>
                <a:lnTo>
                  <a:pt x="2283540" y="1378745"/>
                </a:lnTo>
                <a:lnTo>
                  <a:pt x="2290487" y="1383604"/>
                </a:lnTo>
                <a:lnTo>
                  <a:pt x="2290507" y="1383585"/>
                </a:lnTo>
                <a:lnTo>
                  <a:pt x="2290532" y="1383603"/>
                </a:lnTo>
                <a:lnTo>
                  <a:pt x="2294264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7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19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4" y="1420134"/>
                </a:lnTo>
                <a:lnTo>
                  <a:pt x="2283259" y="1419000"/>
                </a:lnTo>
                <a:lnTo>
                  <a:pt x="2284689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4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3" y="1404447"/>
                </a:lnTo>
                <a:lnTo>
                  <a:pt x="2258647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6" y="1390925"/>
                </a:lnTo>
                <a:lnTo>
                  <a:pt x="2260053" y="1390893"/>
                </a:lnTo>
                <a:lnTo>
                  <a:pt x="2254350" y="1384557"/>
                </a:lnTo>
                <a:lnTo>
                  <a:pt x="2257323" y="1377210"/>
                </a:lnTo>
                <a:lnTo>
                  <a:pt x="2257248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8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4" y="1366042"/>
                </a:lnTo>
                <a:lnTo>
                  <a:pt x="2254842" y="1367385"/>
                </a:lnTo>
                <a:lnTo>
                  <a:pt x="2257537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5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8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29" y="1410372"/>
                </a:lnTo>
                <a:lnTo>
                  <a:pt x="2228082" y="1404489"/>
                </a:lnTo>
                <a:lnTo>
                  <a:pt x="2217169" y="1399630"/>
                </a:lnTo>
                <a:lnTo>
                  <a:pt x="2207110" y="1387482"/>
                </a:lnTo>
                <a:lnTo>
                  <a:pt x="2209539" y="1386246"/>
                </a:lnTo>
                <a:lnTo>
                  <a:pt x="2204082" y="1379213"/>
                </a:lnTo>
                <a:lnTo>
                  <a:pt x="2203870" y="1373544"/>
                </a:lnTo>
                <a:lnTo>
                  <a:pt x="2196197" y="1370859"/>
                </a:lnTo>
                <a:lnTo>
                  <a:pt x="2192532" y="1378147"/>
                </a:lnTo>
                <a:lnTo>
                  <a:pt x="2188995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2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7" y="1367277"/>
                </a:lnTo>
                <a:lnTo>
                  <a:pt x="2208984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2219469" y="1343151"/>
                </a:moveTo>
                <a:lnTo>
                  <a:pt x="2220292" y="1343239"/>
                </a:lnTo>
                <a:lnTo>
                  <a:pt x="2221433" y="1343363"/>
                </a:lnTo>
                <a:lnTo>
                  <a:pt x="2223735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8" y="1362462"/>
                </a:lnTo>
                <a:lnTo>
                  <a:pt x="2208900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1" y="1364124"/>
                </a:lnTo>
                <a:lnTo>
                  <a:pt x="2197988" y="1366980"/>
                </a:lnTo>
                <a:lnTo>
                  <a:pt x="2189852" y="1366395"/>
                </a:lnTo>
                <a:lnTo>
                  <a:pt x="2192445" y="1364890"/>
                </a:lnTo>
                <a:lnTo>
                  <a:pt x="2189589" y="1357601"/>
                </a:lnTo>
                <a:lnTo>
                  <a:pt x="2190812" y="1349209"/>
                </a:lnTo>
                <a:lnTo>
                  <a:pt x="2190826" y="1349121"/>
                </a:lnTo>
                <a:lnTo>
                  <a:pt x="2190825" y="1349121"/>
                </a:lnTo>
                <a:lnTo>
                  <a:pt x="2190826" y="1349118"/>
                </a:lnTo>
                <a:lnTo>
                  <a:pt x="2200714" y="1350440"/>
                </a:lnTo>
                <a:lnTo>
                  <a:pt x="2206724" y="1346519"/>
                </a:lnTo>
                <a:lnTo>
                  <a:pt x="2217168" y="1346092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6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0" y="1344481"/>
                </a:lnTo>
                <a:lnTo>
                  <a:pt x="2173733" y="1344646"/>
                </a:lnTo>
                <a:lnTo>
                  <a:pt x="2190825" y="134912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2" y="1364892"/>
                </a:lnTo>
                <a:lnTo>
                  <a:pt x="2182897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69" y="1381644"/>
                </a:lnTo>
                <a:lnTo>
                  <a:pt x="2176290" y="1390127"/>
                </a:lnTo>
                <a:lnTo>
                  <a:pt x="2187500" y="1398438"/>
                </a:lnTo>
                <a:lnTo>
                  <a:pt x="2193511" y="1411950"/>
                </a:lnTo>
                <a:lnTo>
                  <a:pt x="2206810" y="1424951"/>
                </a:lnTo>
                <a:lnTo>
                  <a:pt x="2216187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4" y="1453169"/>
                </a:lnTo>
                <a:lnTo>
                  <a:pt x="2244447" y="1458753"/>
                </a:lnTo>
                <a:lnTo>
                  <a:pt x="2237798" y="1451507"/>
                </a:lnTo>
                <a:lnTo>
                  <a:pt x="2227398" y="1448949"/>
                </a:lnTo>
                <a:lnTo>
                  <a:pt x="2222368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19" y="1471796"/>
                </a:lnTo>
                <a:lnTo>
                  <a:pt x="2213672" y="1462887"/>
                </a:lnTo>
                <a:lnTo>
                  <a:pt x="2210050" y="1455087"/>
                </a:lnTo>
                <a:lnTo>
                  <a:pt x="2205105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0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5" y="1385651"/>
                </a:lnTo>
                <a:lnTo>
                  <a:pt x="2126548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8" y="1389615"/>
                </a:lnTo>
                <a:lnTo>
                  <a:pt x="2115989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3" y="1374398"/>
                </a:lnTo>
                <a:lnTo>
                  <a:pt x="2110648" y="1369240"/>
                </a:lnTo>
                <a:lnTo>
                  <a:pt x="2107109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8" y="1355094"/>
                </a:lnTo>
                <a:lnTo>
                  <a:pt x="2127268" y="1357771"/>
                </a:lnTo>
                <a:lnTo>
                  <a:pt x="2127278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2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8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5" y="1325887"/>
                </a:moveTo>
                <a:lnTo>
                  <a:pt x="2140482" y="1331343"/>
                </a:lnTo>
                <a:lnTo>
                  <a:pt x="2140487" y="1331373"/>
                </a:lnTo>
                <a:lnTo>
                  <a:pt x="2140442" y="1331385"/>
                </a:lnTo>
                <a:lnTo>
                  <a:pt x="2140912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0" y="1342479"/>
                </a:lnTo>
                <a:lnTo>
                  <a:pt x="2149690" y="1349544"/>
                </a:lnTo>
                <a:lnTo>
                  <a:pt x="2144404" y="1352443"/>
                </a:lnTo>
                <a:lnTo>
                  <a:pt x="2135538" y="1350269"/>
                </a:lnTo>
                <a:lnTo>
                  <a:pt x="2132938" y="1357217"/>
                </a:lnTo>
                <a:lnTo>
                  <a:pt x="2127278" y="1357770"/>
                </a:lnTo>
                <a:lnTo>
                  <a:pt x="2125225" y="1355088"/>
                </a:lnTo>
                <a:lnTo>
                  <a:pt x="2125218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4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2" y="1353125"/>
                </a:lnTo>
                <a:lnTo>
                  <a:pt x="2097941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0" y="1335478"/>
                </a:lnTo>
                <a:lnTo>
                  <a:pt x="2106305" y="1331091"/>
                </a:lnTo>
                <a:lnTo>
                  <a:pt x="2111750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1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8" y="1366508"/>
                </a:lnTo>
                <a:lnTo>
                  <a:pt x="2363176" y="1366512"/>
                </a:lnTo>
                <a:lnTo>
                  <a:pt x="2363208" y="1366637"/>
                </a:lnTo>
                <a:lnTo>
                  <a:pt x="2363280" y="1366594"/>
                </a:lnTo>
                <a:lnTo>
                  <a:pt x="2363292" y="1366638"/>
                </a:lnTo>
                <a:lnTo>
                  <a:pt x="2368620" y="1369749"/>
                </a:lnTo>
                <a:lnTo>
                  <a:pt x="2374248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3" y="1395836"/>
                </a:lnTo>
                <a:lnTo>
                  <a:pt x="2304726" y="1393278"/>
                </a:lnTo>
                <a:lnTo>
                  <a:pt x="2300079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4" y="1379871"/>
                </a:lnTo>
                <a:lnTo>
                  <a:pt x="2294238" y="1379853"/>
                </a:lnTo>
                <a:lnTo>
                  <a:pt x="2290507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7" y="1362418"/>
                </a:lnTo>
                <a:lnTo>
                  <a:pt x="2267556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3" y="1328744"/>
                </a:lnTo>
                <a:lnTo>
                  <a:pt x="2297267" y="1325036"/>
                </a:lnTo>
                <a:lnTo>
                  <a:pt x="2302423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0" y="1314549"/>
                </a:moveTo>
                <a:lnTo>
                  <a:pt x="2363593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5" y="1331470"/>
                </a:lnTo>
                <a:lnTo>
                  <a:pt x="2373069" y="1331507"/>
                </a:lnTo>
                <a:lnTo>
                  <a:pt x="2373055" y="1331599"/>
                </a:lnTo>
                <a:lnTo>
                  <a:pt x="2377389" y="1334489"/>
                </a:lnTo>
                <a:lnTo>
                  <a:pt x="2379067" y="1341700"/>
                </a:lnTo>
                <a:lnTo>
                  <a:pt x="2379082" y="1341716"/>
                </a:lnTo>
                <a:lnTo>
                  <a:pt x="2379109" y="1341830"/>
                </a:lnTo>
                <a:lnTo>
                  <a:pt x="2383224" y="1346196"/>
                </a:lnTo>
                <a:lnTo>
                  <a:pt x="2382392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6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4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74417" y="1311778"/>
                </a:moveTo>
                <a:lnTo>
                  <a:pt x="2287204" y="1317234"/>
                </a:lnTo>
                <a:lnTo>
                  <a:pt x="2289760" y="1315401"/>
                </a:lnTo>
                <a:lnTo>
                  <a:pt x="2296405" y="1320256"/>
                </a:lnTo>
                <a:lnTo>
                  <a:pt x="2297227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59" y="1352442"/>
                </a:lnTo>
                <a:lnTo>
                  <a:pt x="2267472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3" y="1343150"/>
                </a:lnTo>
                <a:lnTo>
                  <a:pt x="2223436" y="1331854"/>
                </a:lnTo>
                <a:lnTo>
                  <a:pt x="2221135" y="1328018"/>
                </a:lnTo>
                <a:lnTo>
                  <a:pt x="2226966" y="1327981"/>
                </a:lnTo>
                <a:lnTo>
                  <a:pt x="2227870" y="1327976"/>
                </a:lnTo>
                <a:lnTo>
                  <a:pt x="2228765" y="1320729"/>
                </a:lnTo>
                <a:lnTo>
                  <a:pt x="2234861" y="1325290"/>
                </a:lnTo>
                <a:lnTo>
                  <a:pt x="2239251" y="1327208"/>
                </a:lnTo>
                <a:lnTo>
                  <a:pt x="2249267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4" y="1319322"/>
                </a:lnTo>
                <a:lnTo>
                  <a:pt x="2267682" y="1317106"/>
                </a:lnTo>
                <a:lnTo>
                  <a:pt x="2270494" y="1312887"/>
                </a:lnTo>
                <a:close/>
                <a:moveTo>
                  <a:pt x="2208088" y="1304361"/>
                </a:moveTo>
                <a:lnTo>
                  <a:pt x="2217380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3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7" y="1327976"/>
                </a:lnTo>
                <a:lnTo>
                  <a:pt x="2226966" y="1327981"/>
                </a:lnTo>
                <a:lnTo>
                  <a:pt x="2221135" y="1328018"/>
                </a:lnTo>
                <a:lnTo>
                  <a:pt x="2221132" y="1328018"/>
                </a:lnTo>
                <a:lnTo>
                  <a:pt x="2223433" y="1331854"/>
                </a:lnTo>
                <a:lnTo>
                  <a:pt x="2219469" y="1343150"/>
                </a:lnTo>
                <a:lnTo>
                  <a:pt x="2217167" y="1346091"/>
                </a:lnTo>
                <a:lnTo>
                  <a:pt x="2206724" y="1346517"/>
                </a:lnTo>
                <a:lnTo>
                  <a:pt x="2200714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0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39" y="1341615"/>
                </a:lnTo>
                <a:lnTo>
                  <a:pt x="2157838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0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8" y="1330661"/>
                </a:lnTo>
                <a:lnTo>
                  <a:pt x="2162351" y="1331428"/>
                </a:lnTo>
                <a:lnTo>
                  <a:pt x="2170877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0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0" y="1317817"/>
                </a:lnTo>
                <a:lnTo>
                  <a:pt x="2184047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8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39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5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1" y="1382105"/>
                </a:lnTo>
                <a:lnTo>
                  <a:pt x="998405" y="1376478"/>
                </a:lnTo>
                <a:lnTo>
                  <a:pt x="1003179" y="1372429"/>
                </a:lnTo>
                <a:lnTo>
                  <a:pt x="1004286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8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7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7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3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4" y="1345917"/>
                </a:lnTo>
                <a:lnTo>
                  <a:pt x="1198312" y="1332707"/>
                </a:lnTo>
                <a:lnTo>
                  <a:pt x="1202215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3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6" y="1406444"/>
                </a:lnTo>
                <a:lnTo>
                  <a:pt x="1179390" y="1410110"/>
                </a:lnTo>
                <a:lnTo>
                  <a:pt x="1179261" y="1418677"/>
                </a:lnTo>
                <a:lnTo>
                  <a:pt x="1183184" y="1427160"/>
                </a:lnTo>
                <a:lnTo>
                  <a:pt x="1188128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79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8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499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3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5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1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4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5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8" y="1621060"/>
                </a:lnTo>
                <a:lnTo>
                  <a:pt x="1034721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8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7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0" y="1596978"/>
                </a:lnTo>
                <a:lnTo>
                  <a:pt x="955055" y="1599108"/>
                </a:lnTo>
                <a:lnTo>
                  <a:pt x="957229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7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7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5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3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2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4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3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4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5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4" y="1302193"/>
                </a:lnTo>
                <a:lnTo>
                  <a:pt x="2295331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7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39" y="1317063"/>
                </a:lnTo>
                <a:lnTo>
                  <a:pt x="2262012" y="1319279"/>
                </a:lnTo>
                <a:lnTo>
                  <a:pt x="2260734" y="1318128"/>
                </a:lnTo>
                <a:lnTo>
                  <a:pt x="2254936" y="1320899"/>
                </a:lnTo>
                <a:lnTo>
                  <a:pt x="2250205" y="1321410"/>
                </a:lnTo>
                <a:lnTo>
                  <a:pt x="2249225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89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6" y="1308579"/>
                </a:lnTo>
                <a:lnTo>
                  <a:pt x="2239588" y="1306704"/>
                </a:lnTo>
                <a:lnTo>
                  <a:pt x="2239929" y="1304999"/>
                </a:lnTo>
                <a:lnTo>
                  <a:pt x="2242231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8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4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0" y="1296861"/>
                </a:lnTo>
                <a:lnTo>
                  <a:pt x="2093644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8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4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3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3" y="1285652"/>
                </a:lnTo>
                <a:lnTo>
                  <a:pt x="2236820" y="1285688"/>
                </a:lnTo>
                <a:lnTo>
                  <a:pt x="2245665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2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2" y="1304915"/>
                </a:lnTo>
                <a:lnTo>
                  <a:pt x="2239591" y="1306620"/>
                </a:lnTo>
                <a:lnTo>
                  <a:pt x="2235500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89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2" y="1287095"/>
                </a:lnTo>
                <a:lnTo>
                  <a:pt x="2172175" y="1281612"/>
                </a:lnTo>
                <a:lnTo>
                  <a:pt x="2180809" y="1277591"/>
                </a:lnTo>
                <a:lnTo>
                  <a:pt x="2185242" y="1272902"/>
                </a:lnTo>
                <a:lnTo>
                  <a:pt x="2193811" y="1269237"/>
                </a:lnTo>
                <a:close/>
                <a:moveTo>
                  <a:pt x="2055869" y="1264935"/>
                </a:moveTo>
                <a:lnTo>
                  <a:pt x="2055919" y="1265124"/>
                </a:lnTo>
                <a:lnTo>
                  <a:pt x="2055870" y="1265143"/>
                </a:lnTo>
                <a:lnTo>
                  <a:pt x="2057616" y="1271793"/>
                </a:lnTo>
                <a:lnTo>
                  <a:pt x="2063158" y="1272091"/>
                </a:lnTo>
                <a:lnTo>
                  <a:pt x="2068699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1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1" y="1316762"/>
                </a:lnTo>
                <a:lnTo>
                  <a:pt x="2115036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6" y="1329595"/>
                </a:lnTo>
                <a:lnTo>
                  <a:pt x="2111753" y="1332622"/>
                </a:lnTo>
                <a:lnTo>
                  <a:pt x="2106298" y="1331002"/>
                </a:lnTo>
                <a:lnTo>
                  <a:pt x="2106305" y="1331091"/>
                </a:lnTo>
                <a:lnTo>
                  <a:pt x="2106295" y="1331088"/>
                </a:lnTo>
                <a:lnTo>
                  <a:pt x="2106670" y="1335489"/>
                </a:lnTo>
                <a:lnTo>
                  <a:pt x="2097942" y="1345281"/>
                </a:lnTo>
                <a:lnTo>
                  <a:pt x="2097941" y="1345366"/>
                </a:lnTo>
                <a:lnTo>
                  <a:pt x="2097939" y="1345368"/>
                </a:lnTo>
                <a:lnTo>
                  <a:pt x="2097769" y="1353210"/>
                </a:lnTo>
                <a:lnTo>
                  <a:pt x="2103481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0" y="1369280"/>
                </a:lnTo>
                <a:lnTo>
                  <a:pt x="2106465" y="1374438"/>
                </a:lnTo>
                <a:lnTo>
                  <a:pt x="2109534" y="1387395"/>
                </a:lnTo>
                <a:lnTo>
                  <a:pt x="2111506" y="1388031"/>
                </a:lnTo>
                <a:lnTo>
                  <a:pt x="2115989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0" y="1401462"/>
                </a:lnTo>
                <a:lnTo>
                  <a:pt x="2062859" y="1406748"/>
                </a:lnTo>
                <a:lnTo>
                  <a:pt x="2061495" y="1416508"/>
                </a:lnTo>
                <a:lnTo>
                  <a:pt x="2047642" y="1418597"/>
                </a:lnTo>
                <a:lnTo>
                  <a:pt x="2034216" y="1411266"/>
                </a:lnTo>
                <a:lnTo>
                  <a:pt x="2029867" y="1414761"/>
                </a:lnTo>
                <a:lnTo>
                  <a:pt x="2007884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6" y="1268771"/>
                </a:lnTo>
                <a:close/>
                <a:moveTo>
                  <a:pt x="2085280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4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8" y="1279554"/>
                </a:lnTo>
                <a:lnTo>
                  <a:pt x="2063157" y="1271882"/>
                </a:lnTo>
                <a:lnTo>
                  <a:pt x="2057616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8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3" y="1331144"/>
                </a:lnTo>
                <a:lnTo>
                  <a:pt x="1391514" y="1346531"/>
                </a:lnTo>
                <a:lnTo>
                  <a:pt x="1386100" y="1347171"/>
                </a:lnTo>
                <a:lnTo>
                  <a:pt x="1378257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0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3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4" y="1247841"/>
                </a:moveTo>
                <a:lnTo>
                  <a:pt x="3220738" y="1255812"/>
                </a:lnTo>
                <a:lnTo>
                  <a:pt x="3231608" y="1258071"/>
                </a:lnTo>
                <a:lnTo>
                  <a:pt x="3245674" y="1262973"/>
                </a:lnTo>
                <a:lnTo>
                  <a:pt x="3247933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7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3" y="1290296"/>
                </a:lnTo>
                <a:lnTo>
                  <a:pt x="3420352" y="1288761"/>
                </a:lnTo>
                <a:lnTo>
                  <a:pt x="3414555" y="1302615"/>
                </a:lnTo>
                <a:lnTo>
                  <a:pt x="3406115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69" y="1328445"/>
                </a:lnTo>
                <a:lnTo>
                  <a:pt x="3432950" y="1324734"/>
                </a:lnTo>
                <a:lnTo>
                  <a:pt x="3436943" y="1321887"/>
                </a:lnTo>
                <a:lnTo>
                  <a:pt x="3446524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8" y="1346312"/>
                </a:lnTo>
                <a:lnTo>
                  <a:pt x="3420992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0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7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7" y="1395963"/>
                </a:lnTo>
                <a:lnTo>
                  <a:pt x="3354112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4353" y="1422135"/>
                </a:lnTo>
                <a:lnTo>
                  <a:pt x="3293772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0" y="1413489"/>
                </a:lnTo>
                <a:lnTo>
                  <a:pt x="3215411" y="1415748"/>
                </a:lnTo>
                <a:lnTo>
                  <a:pt x="3190731" y="1412124"/>
                </a:lnTo>
                <a:lnTo>
                  <a:pt x="3177560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5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8" y="1342560"/>
                </a:lnTo>
                <a:lnTo>
                  <a:pt x="3105013" y="1328409"/>
                </a:lnTo>
                <a:lnTo>
                  <a:pt x="3087963" y="1321717"/>
                </a:lnTo>
                <a:lnTo>
                  <a:pt x="3077903" y="1312212"/>
                </a:lnTo>
                <a:lnTo>
                  <a:pt x="3074749" y="1299552"/>
                </a:lnTo>
                <a:lnTo>
                  <a:pt x="3074632" y="1299589"/>
                </a:lnTo>
                <a:lnTo>
                  <a:pt x="3074620" y="1299546"/>
                </a:lnTo>
                <a:lnTo>
                  <a:pt x="3087238" y="1296391"/>
                </a:lnTo>
                <a:lnTo>
                  <a:pt x="3110042" y="1280449"/>
                </a:lnTo>
                <a:lnTo>
                  <a:pt x="3128200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2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2" y="1278717"/>
                </a:lnTo>
                <a:lnTo>
                  <a:pt x="3199896" y="1278634"/>
                </a:lnTo>
                <a:lnTo>
                  <a:pt x="3195057" y="1267600"/>
                </a:lnTo>
                <a:close/>
                <a:moveTo>
                  <a:pt x="3502789" y="1219929"/>
                </a:moveTo>
                <a:lnTo>
                  <a:pt x="3520691" y="1225854"/>
                </a:lnTo>
                <a:lnTo>
                  <a:pt x="3531121" y="1233104"/>
                </a:lnTo>
                <a:lnTo>
                  <a:pt x="3538466" y="1252676"/>
                </a:lnTo>
                <a:lnTo>
                  <a:pt x="3542942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0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3" y="1336689"/>
                </a:lnTo>
                <a:lnTo>
                  <a:pt x="3624611" y="1355700"/>
                </a:lnTo>
                <a:lnTo>
                  <a:pt x="3616555" y="1372281"/>
                </a:lnTo>
                <a:lnTo>
                  <a:pt x="3602063" y="1369297"/>
                </a:lnTo>
                <a:lnTo>
                  <a:pt x="3591790" y="1375265"/>
                </a:lnTo>
                <a:lnTo>
                  <a:pt x="3591829" y="1375445"/>
                </a:lnTo>
                <a:lnTo>
                  <a:pt x="3591790" y="1375467"/>
                </a:lnTo>
                <a:lnTo>
                  <a:pt x="3594931" y="1389731"/>
                </a:lnTo>
                <a:lnTo>
                  <a:pt x="3593238" y="1408981"/>
                </a:lnTo>
                <a:lnTo>
                  <a:pt x="3587143" y="1409407"/>
                </a:lnTo>
                <a:lnTo>
                  <a:pt x="3587146" y="1409610"/>
                </a:lnTo>
                <a:lnTo>
                  <a:pt x="3587143" y="1409610"/>
                </a:lnTo>
                <a:lnTo>
                  <a:pt x="3587228" y="1417776"/>
                </a:lnTo>
                <a:lnTo>
                  <a:pt x="3582789" y="1412341"/>
                </a:lnTo>
                <a:lnTo>
                  <a:pt x="3579514" y="1408289"/>
                </a:lnTo>
                <a:lnTo>
                  <a:pt x="3579500" y="1408316"/>
                </a:lnTo>
                <a:lnTo>
                  <a:pt x="3579441" y="1408244"/>
                </a:lnTo>
                <a:lnTo>
                  <a:pt x="3574710" y="1417323"/>
                </a:lnTo>
                <a:lnTo>
                  <a:pt x="3556253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6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8" y="1440981"/>
                </a:lnTo>
                <a:lnTo>
                  <a:pt x="3469328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1" y="1494689"/>
                </a:lnTo>
                <a:lnTo>
                  <a:pt x="3456584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7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8" y="1554108"/>
                </a:lnTo>
                <a:lnTo>
                  <a:pt x="3474827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6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0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5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0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29" y="1697115"/>
                </a:lnTo>
                <a:lnTo>
                  <a:pt x="3301169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19" y="1696703"/>
                </a:lnTo>
                <a:lnTo>
                  <a:pt x="3262725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4" y="1717374"/>
                </a:lnTo>
                <a:lnTo>
                  <a:pt x="3235188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7" y="1692555"/>
                </a:lnTo>
                <a:lnTo>
                  <a:pt x="3205010" y="1680619"/>
                </a:lnTo>
                <a:lnTo>
                  <a:pt x="3192394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0" y="1656280"/>
                </a:lnTo>
                <a:lnTo>
                  <a:pt x="3205650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2" y="1624951"/>
                </a:lnTo>
                <a:lnTo>
                  <a:pt x="3176326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89" y="1617279"/>
                </a:lnTo>
                <a:lnTo>
                  <a:pt x="3174704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6" y="1629895"/>
                </a:lnTo>
                <a:lnTo>
                  <a:pt x="3121892" y="1631558"/>
                </a:lnTo>
                <a:lnTo>
                  <a:pt x="3116650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7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2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79" y="1608626"/>
                </a:lnTo>
                <a:lnTo>
                  <a:pt x="3009917" y="1599717"/>
                </a:lnTo>
                <a:lnTo>
                  <a:pt x="3000326" y="1595497"/>
                </a:lnTo>
                <a:lnTo>
                  <a:pt x="3000264" y="1595538"/>
                </a:lnTo>
                <a:lnTo>
                  <a:pt x="3000185" y="1595504"/>
                </a:lnTo>
                <a:lnTo>
                  <a:pt x="2995311" y="1598739"/>
                </a:lnTo>
                <a:lnTo>
                  <a:pt x="2978758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8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59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2" y="1480581"/>
                </a:lnTo>
                <a:lnTo>
                  <a:pt x="2913456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0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8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2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299" y="1409268"/>
                </a:lnTo>
                <a:lnTo>
                  <a:pt x="2992483" y="1405049"/>
                </a:lnTo>
                <a:lnTo>
                  <a:pt x="2981741" y="1376277"/>
                </a:lnTo>
                <a:lnTo>
                  <a:pt x="3005398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1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0" y="1301044"/>
                </a:lnTo>
                <a:lnTo>
                  <a:pt x="3074632" y="1299589"/>
                </a:lnTo>
                <a:lnTo>
                  <a:pt x="3077860" y="1312290"/>
                </a:lnTo>
                <a:lnTo>
                  <a:pt x="3087919" y="1321796"/>
                </a:lnTo>
                <a:lnTo>
                  <a:pt x="3104969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1" y="1373073"/>
                </a:lnTo>
                <a:lnTo>
                  <a:pt x="3143204" y="1375417"/>
                </a:lnTo>
                <a:lnTo>
                  <a:pt x="3157654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5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5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6" y="1430702"/>
                </a:lnTo>
                <a:lnTo>
                  <a:pt x="3293772" y="1422492"/>
                </a:lnTo>
                <a:lnTo>
                  <a:pt x="3294356" y="1422133"/>
                </a:lnTo>
                <a:lnTo>
                  <a:pt x="3313662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7" y="1390428"/>
                </a:lnTo>
                <a:lnTo>
                  <a:pt x="3356841" y="1384035"/>
                </a:lnTo>
                <a:lnTo>
                  <a:pt x="3363053" y="1373303"/>
                </a:lnTo>
                <a:lnTo>
                  <a:pt x="3369712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3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8" y="1344088"/>
                </a:lnTo>
                <a:lnTo>
                  <a:pt x="3456029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2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0" y="1324734"/>
                </a:lnTo>
                <a:lnTo>
                  <a:pt x="3427854" y="1328367"/>
                </a:lnTo>
                <a:lnTo>
                  <a:pt x="3416047" y="1325596"/>
                </a:lnTo>
                <a:lnTo>
                  <a:pt x="3409270" y="1327855"/>
                </a:lnTo>
                <a:lnTo>
                  <a:pt x="3406201" y="1320567"/>
                </a:lnTo>
                <a:lnTo>
                  <a:pt x="3414641" y="1302536"/>
                </a:lnTo>
                <a:lnTo>
                  <a:pt x="3420438" y="1288683"/>
                </a:lnTo>
                <a:lnTo>
                  <a:pt x="3434759" y="1295631"/>
                </a:lnTo>
                <a:lnTo>
                  <a:pt x="3451596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4" y="1238641"/>
                </a:lnTo>
                <a:lnTo>
                  <a:pt x="3468689" y="1238580"/>
                </a:lnTo>
                <a:lnTo>
                  <a:pt x="3468689" y="1238524"/>
                </a:lnTo>
                <a:lnTo>
                  <a:pt x="3462243" y="1233920"/>
                </a:lnTo>
                <a:lnTo>
                  <a:pt x="3472098" y="1224106"/>
                </a:lnTo>
                <a:lnTo>
                  <a:pt x="3486932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4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2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6" y="1258705"/>
                </a:lnTo>
                <a:lnTo>
                  <a:pt x="2074114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5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8" y="1233813"/>
                </a:lnTo>
                <a:lnTo>
                  <a:pt x="2088991" y="1234409"/>
                </a:lnTo>
                <a:lnTo>
                  <a:pt x="2089117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3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0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1" y="1215038"/>
                </a:lnTo>
                <a:lnTo>
                  <a:pt x="3738036" y="1234219"/>
                </a:lnTo>
                <a:lnTo>
                  <a:pt x="3737738" y="1253400"/>
                </a:lnTo>
                <a:lnTo>
                  <a:pt x="3742682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8" y="1343978"/>
                </a:lnTo>
                <a:lnTo>
                  <a:pt x="3723159" y="1326843"/>
                </a:lnTo>
                <a:lnTo>
                  <a:pt x="3721795" y="1307491"/>
                </a:lnTo>
                <a:lnTo>
                  <a:pt x="3724565" y="1293681"/>
                </a:lnTo>
                <a:lnTo>
                  <a:pt x="3725078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09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1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1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4" y="1235207"/>
                </a:lnTo>
                <a:lnTo>
                  <a:pt x="2303235" y="1239139"/>
                </a:lnTo>
                <a:lnTo>
                  <a:pt x="2303240" y="1239150"/>
                </a:lnTo>
                <a:lnTo>
                  <a:pt x="2303102" y="1239227"/>
                </a:lnTo>
                <a:lnTo>
                  <a:pt x="2306768" y="1248263"/>
                </a:lnTo>
                <a:lnTo>
                  <a:pt x="2306980" y="1256830"/>
                </a:lnTo>
                <a:lnTo>
                  <a:pt x="2312977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5" y="1296134"/>
                </a:lnTo>
                <a:lnTo>
                  <a:pt x="2294953" y="1296208"/>
                </a:lnTo>
                <a:lnTo>
                  <a:pt x="2294919" y="1296258"/>
                </a:lnTo>
                <a:lnTo>
                  <a:pt x="2297931" y="1304292"/>
                </a:lnTo>
                <a:lnTo>
                  <a:pt x="2295394" y="1303252"/>
                </a:lnTo>
                <a:lnTo>
                  <a:pt x="2295331" y="1303342"/>
                </a:lnTo>
                <a:lnTo>
                  <a:pt x="2293474" y="1302193"/>
                </a:lnTo>
                <a:lnTo>
                  <a:pt x="2284049" y="1296347"/>
                </a:lnTo>
                <a:lnTo>
                  <a:pt x="2275438" y="1298947"/>
                </a:lnTo>
                <a:lnTo>
                  <a:pt x="2269812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8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5" y="1286793"/>
                </a:lnTo>
                <a:lnTo>
                  <a:pt x="2245642" y="1286755"/>
                </a:lnTo>
                <a:lnTo>
                  <a:pt x="2236813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5" y="1279807"/>
                </a:lnTo>
                <a:lnTo>
                  <a:pt x="2227440" y="1277718"/>
                </a:lnTo>
                <a:lnTo>
                  <a:pt x="2225651" y="1282535"/>
                </a:lnTo>
                <a:lnTo>
                  <a:pt x="2219218" y="1278726"/>
                </a:lnTo>
                <a:lnTo>
                  <a:pt x="2219941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3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5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2" y="1246899"/>
                </a:lnTo>
                <a:lnTo>
                  <a:pt x="2198410" y="1236456"/>
                </a:lnTo>
                <a:lnTo>
                  <a:pt x="2194092" y="1229470"/>
                </a:lnTo>
                <a:lnTo>
                  <a:pt x="2197392" y="1224222"/>
                </a:lnTo>
                <a:lnTo>
                  <a:pt x="2197375" y="1224159"/>
                </a:lnTo>
                <a:lnTo>
                  <a:pt x="2197388" y="1224138"/>
                </a:lnTo>
                <a:lnTo>
                  <a:pt x="2194585" y="1213989"/>
                </a:lnTo>
                <a:lnTo>
                  <a:pt x="2202764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3" y="1208878"/>
                </a:lnTo>
                <a:lnTo>
                  <a:pt x="2168701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5" y="1224159"/>
                </a:lnTo>
                <a:lnTo>
                  <a:pt x="2194062" y="1229424"/>
                </a:lnTo>
                <a:lnTo>
                  <a:pt x="2194092" y="1229470"/>
                </a:lnTo>
                <a:lnTo>
                  <a:pt x="2194068" y="1229508"/>
                </a:lnTo>
                <a:lnTo>
                  <a:pt x="2198415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4" y="1265526"/>
                </a:lnTo>
                <a:lnTo>
                  <a:pt x="2193850" y="1269150"/>
                </a:lnTo>
                <a:lnTo>
                  <a:pt x="2185282" y="1272816"/>
                </a:lnTo>
                <a:lnTo>
                  <a:pt x="2180849" y="1277504"/>
                </a:lnTo>
                <a:lnTo>
                  <a:pt x="2172154" y="1281554"/>
                </a:lnTo>
                <a:lnTo>
                  <a:pt x="2172175" y="1281612"/>
                </a:lnTo>
                <a:lnTo>
                  <a:pt x="2172114" y="1281640"/>
                </a:lnTo>
                <a:lnTo>
                  <a:pt x="2174202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2" y="1315398"/>
                </a:lnTo>
                <a:lnTo>
                  <a:pt x="2179827" y="1317657"/>
                </a:lnTo>
                <a:lnTo>
                  <a:pt x="2179850" y="1317817"/>
                </a:lnTo>
                <a:lnTo>
                  <a:pt x="2179743" y="1317873"/>
                </a:lnTo>
                <a:lnTo>
                  <a:pt x="2181448" y="1329467"/>
                </a:lnTo>
                <a:lnTo>
                  <a:pt x="2180420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8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7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4" y="1304400"/>
                </a:lnTo>
                <a:lnTo>
                  <a:pt x="2105403" y="1301033"/>
                </a:lnTo>
                <a:lnTo>
                  <a:pt x="2099794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59" y="1288161"/>
                </a:lnTo>
                <a:lnTo>
                  <a:pt x="2098071" y="1283983"/>
                </a:lnTo>
                <a:lnTo>
                  <a:pt x="2099436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4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3" y="1226056"/>
                </a:lnTo>
                <a:lnTo>
                  <a:pt x="2108387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1" y="1208451"/>
                </a:lnTo>
                <a:lnTo>
                  <a:pt x="2128293" y="1200822"/>
                </a:lnTo>
                <a:lnTo>
                  <a:pt x="2127742" y="1189216"/>
                </a:lnTo>
                <a:lnTo>
                  <a:pt x="2127781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1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8" y="1252182"/>
                </a:lnTo>
                <a:lnTo>
                  <a:pt x="1916224" y="1231808"/>
                </a:lnTo>
                <a:lnTo>
                  <a:pt x="1910001" y="1211476"/>
                </a:lnTo>
                <a:lnTo>
                  <a:pt x="1926241" y="1195491"/>
                </a:lnTo>
                <a:close/>
                <a:moveTo>
                  <a:pt x="1945392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8" y="1207596"/>
                </a:lnTo>
                <a:lnTo>
                  <a:pt x="1942698" y="1207599"/>
                </a:lnTo>
                <a:lnTo>
                  <a:pt x="1942693" y="1207597"/>
                </a:lnTo>
                <a:lnTo>
                  <a:pt x="1935383" y="1207849"/>
                </a:lnTo>
                <a:lnTo>
                  <a:pt x="1937845" y="1196940"/>
                </a:lnTo>
                <a:lnTo>
                  <a:pt x="1935373" y="1185858"/>
                </a:lnTo>
                <a:close/>
                <a:moveTo>
                  <a:pt x="2280049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8" y="1197176"/>
                </a:lnTo>
                <a:lnTo>
                  <a:pt x="2296587" y="1197178"/>
                </a:lnTo>
                <a:lnTo>
                  <a:pt x="2297521" y="1202400"/>
                </a:lnTo>
                <a:lnTo>
                  <a:pt x="2297518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2" y="1191296"/>
                </a:lnTo>
                <a:close/>
                <a:moveTo>
                  <a:pt x="2277489" y="1166812"/>
                </a:moveTo>
                <a:lnTo>
                  <a:pt x="2277493" y="1166841"/>
                </a:lnTo>
                <a:lnTo>
                  <a:pt x="2277488" y="1166845"/>
                </a:lnTo>
                <a:close/>
                <a:moveTo>
                  <a:pt x="2277488" y="1166803"/>
                </a:moveTo>
                <a:lnTo>
                  <a:pt x="2277489" y="1166803"/>
                </a:lnTo>
                <a:lnTo>
                  <a:pt x="2277489" y="1166812"/>
                </a:lnTo>
                <a:close/>
                <a:moveTo>
                  <a:pt x="2173689" y="1165098"/>
                </a:moveTo>
                <a:lnTo>
                  <a:pt x="2177481" y="1175754"/>
                </a:lnTo>
                <a:lnTo>
                  <a:pt x="2170321" y="1192676"/>
                </a:lnTo>
                <a:lnTo>
                  <a:pt x="2157832" y="1180912"/>
                </a:lnTo>
                <a:lnTo>
                  <a:pt x="2156170" y="1172174"/>
                </a:lnTo>
                <a:close/>
                <a:moveTo>
                  <a:pt x="2362603" y="1163878"/>
                </a:moveTo>
                <a:lnTo>
                  <a:pt x="2375102" y="1169216"/>
                </a:lnTo>
                <a:lnTo>
                  <a:pt x="2376807" y="1174502"/>
                </a:lnTo>
                <a:lnTo>
                  <a:pt x="2376876" y="1174474"/>
                </a:lnTo>
                <a:lnTo>
                  <a:pt x="2376891" y="1174520"/>
                </a:lnTo>
                <a:lnTo>
                  <a:pt x="2383137" y="1172014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7" y="1205874"/>
                </a:lnTo>
                <a:lnTo>
                  <a:pt x="2405707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5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5" y="1246708"/>
                </a:lnTo>
                <a:lnTo>
                  <a:pt x="2405747" y="1246722"/>
                </a:lnTo>
                <a:lnTo>
                  <a:pt x="2405749" y="1246727"/>
                </a:lnTo>
                <a:lnTo>
                  <a:pt x="2405707" y="1246731"/>
                </a:lnTo>
                <a:lnTo>
                  <a:pt x="2410183" y="1247499"/>
                </a:lnTo>
                <a:lnTo>
                  <a:pt x="2413209" y="1243066"/>
                </a:lnTo>
                <a:lnTo>
                  <a:pt x="2416833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5" y="1275821"/>
                </a:lnTo>
                <a:lnTo>
                  <a:pt x="2463549" y="1282385"/>
                </a:lnTo>
                <a:lnTo>
                  <a:pt x="2472714" y="1279444"/>
                </a:lnTo>
                <a:lnTo>
                  <a:pt x="2480088" y="1288140"/>
                </a:lnTo>
                <a:lnTo>
                  <a:pt x="2487078" y="1287926"/>
                </a:lnTo>
                <a:lnTo>
                  <a:pt x="2504683" y="1293936"/>
                </a:lnTo>
                <a:lnTo>
                  <a:pt x="2504811" y="1299307"/>
                </a:lnTo>
                <a:lnTo>
                  <a:pt x="2499951" y="1308813"/>
                </a:lnTo>
                <a:lnTo>
                  <a:pt x="2502593" y="1318744"/>
                </a:lnTo>
                <a:lnTo>
                  <a:pt x="2500722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7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3" y="1372859"/>
                </a:lnTo>
                <a:lnTo>
                  <a:pt x="2446926" y="1375757"/>
                </a:lnTo>
                <a:lnTo>
                  <a:pt x="2430686" y="1385433"/>
                </a:lnTo>
                <a:lnTo>
                  <a:pt x="2424036" y="1382023"/>
                </a:lnTo>
                <a:lnTo>
                  <a:pt x="2426680" y="1374138"/>
                </a:lnTo>
                <a:lnTo>
                  <a:pt x="2413636" y="1369193"/>
                </a:lnTo>
                <a:lnTo>
                  <a:pt x="2415725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4" y="1357215"/>
                </a:lnTo>
                <a:lnTo>
                  <a:pt x="2423695" y="1356320"/>
                </a:lnTo>
                <a:lnTo>
                  <a:pt x="2405110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2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5" y="1351889"/>
                </a:lnTo>
                <a:lnTo>
                  <a:pt x="2384650" y="1350610"/>
                </a:lnTo>
                <a:lnTo>
                  <a:pt x="2384526" y="1350513"/>
                </a:lnTo>
                <a:lnTo>
                  <a:pt x="2384608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4" y="1346196"/>
                </a:lnTo>
                <a:lnTo>
                  <a:pt x="2383244" y="1346133"/>
                </a:lnTo>
                <a:lnTo>
                  <a:pt x="2379082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69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8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4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1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1" y="1303344"/>
                </a:lnTo>
                <a:lnTo>
                  <a:pt x="2295331" y="1303342"/>
                </a:lnTo>
                <a:lnTo>
                  <a:pt x="2295388" y="1303377"/>
                </a:lnTo>
                <a:lnTo>
                  <a:pt x="2297988" y="1304442"/>
                </a:lnTo>
                <a:lnTo>
                  <a:pt x="2297931" y="1304292"/>
                </a:lnTo>
                <a:lnTo>
                  <a:pt x="2297995" y="1304318"/>
                </a:lnTo>
                <a:lnTo>
                  <a:pt x="2294953" y="1296208"/>
                </a:lnTo>
                <a:lnTo>
                  <a:pt x="2305788" y="1280871"/>
                </a:lnTo>
                <a:lnTo>
                  <a:pt x="2311712" y="1278697"/>
                </a:lnTo>
                <a:lnTo>
                  <a:pt x="2312991" y="1273412"/>
                </a:lnTo>
                <a:lnTo>
                  <a:pt x="2312977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7" y="1256019"/>
                </a:lnTo>
                <a:lnTo>
                  <a:pt x="2319390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0" y="1256367"/>
                </a:lnTo>
                <a:lnTo>
                  <a:pt x="2375401" y="1260756"/>
                </a:lnTo>
                <a:lnTo>
                  <a:pt x="2375496" y="1260747"/>
                </a:lnTo>
                <a:lnTo>
                  <a:pt x="2375527" y="1260793"/>
                </a:lnTo>
                <a:lnTo>
                  <a:pt x="2386288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2" y="1259898"/>
                </a:lnTo>
                <a:lnTo>
                  <a:pt x="2386288" y="1259900"/>
                </a:lnTo>
                <a:lnTo>
                  <a:pt x="2386185" y="1259860"/>
                </a:lnTo>
                <a:lnTo>
                  <a:pt x="2375496" y="1260747"/>
                </a:lnTo>
                <a:lnTo>
                  <a:pt x="2372415" y="1256318"/>
                </a:lnTo>
                <a:lnTo>
                  <a:pt x="2372350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4" y="1250739"/>
                </a:lnTo>
                <a:lnTo>
                  <a:pt x="2312700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0" y="1239150"/>
                </a:lnTo>
                <a:lnTo>
                  <a:pt x="2310264" y="1235220"/>
                </a:lnTo>
                <a:lnTo>
                  <a:pt x="2310264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7" y="1219660"/>
                </a:lnTo>
                <a:lnTo>
                  <a:pt x="2306518" y="1210836"/>
                </a:lnTo>
                <a:lnTo>
                  <a:pt x="2318069" y="1210965"/>
                </a:lnTo>
                <a:lnTo>
                  <a:pt x="2331027" y="1203291"/>
                </a:lnTo>
                <a:lnTo>
                  <a:pt x="2333798" y="1191698"/>
                </a:lnTo>
                <a:lnTo>
                  <a:pt x="2343602" y="1185048"/>
                </a:lnTo>
                <a:lnTo>
                  <a:pt x="2342497" y="1175664"/>
                </a:lnTo>
                <a:lnTo>
                  <a:pt x="2349780" y="1172129"/>
                </a:lnTo>
                <a:lnTo>
                  <a:pt x="2362611" y="1163903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6" y="1163875"/>
                </a:lnTo>
                <a:close/>
                <a:moveTo>
                  <a:pt x="2322942" y="1159518"/>
                </a:moveTo>
                <a:lnTo>
                  <a:pt x="2324588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511" y="1210836"/>
                </a:lnTo>
                <a:lnTo>
                  <a:pt x="2303656" y="1204572"/>
                </a:lnTo>
                <a:lnTo>
                  <a:pt x="2299581" y="1203129"/>
                </a:lnTo>
                <a:lnTo>
                  <a:pt x="2297521" y="1202394"/>
                </a:lnTo>
                <a:lnTo>
                  <a:pt x="2296588" y="1197176"/>
                </a:lnTo>
                <a:lnTo>
                  <a:pt x="2297866" y="1191509"/>
                </a:lnTo>
                <a:lnTo>
                  <a:pt x="2297857" y="1191504"/>
                </a:lnTo>
                <a:lnTo>
                  <a:pt x="2297862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1"/>
                </a:lnTo>
                <a:lnTo>
                  <a:pt x="2291213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19" y="1154399"/>
                </a:lnTo>
                <a:lnTo>
                  <a:pt x="2156254" y="1157638"/>
                </a:lnTo>
                <a:lnTo>
                  <a:pt x="2153356" y="1165737"/>
                </a:lnTo>
                <a:lnTo>
                  <a:pt x="2149819" y="1163393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39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699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49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6" y="1124390"/>
                </a:moveTo>
                <a:lnTo>
                  <a:pt x="2331878" y="1127160"/>
                </a:lnTo>
                <a:lnTo>
                  <a:pt x="2342151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1" y="1151100"/>
                </a:lnTo>
                <a:lnTo>
                  <a:pt x="2362527" y="1163845"/>
                </a:lnTo>
                <a:lnTo>
                  <a:pt x="2362596" y="1163875"/>
                </a:lnTo>
                <a:lnTo>
                  <a:pt x="2349782" y="1172090"/>
                </a:lnTo>
                <a:lnTo>
                  <a:pt x="2342493" y="1175628"/>
                </a:lnTo>
                <a:lnTo>
                  <a:pt x="2342497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5" y="1159472"/>
                </a:lnTo>
                <a:lnTo>
                  <a:pt x="2311203" y="1161603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5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5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4" y="1130745"/>
                </a:lnTo>
                <a:lnTo>
                  <a:pt x="1999311" y="1148731"/>
                </a:lnTo>
                <a:lnTo>
                  <a:pt x="1988570" y="1168083"/>
                </a:lnTo>
                <a:lnTo>
                  <a:pt x="2000932" y="1169448"/>
                </a:lnTo>
                <a:lnTo>
                  <a:pt x="2001870" y="1171664"/>
                </a:lnTo>
                <a:lnTo>
                  <a:pt x="2012526" y="1196343"/>
                </a:lnTo>
                <a:lnTo>
                  <a:pt x="2020699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6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6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5" y="1209344"/>
                </a:lnTo>
                <a:lnTo>
                  <a:pt x="1982731" y="1196769"/>
                </a:lnTo>
                <a:lnTo>
                  <a:pt x="1982561" y="1196472"/>
                </a:lnTo>
                <a:lnTo>
                  <a:pt x="1968070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4" y="1181979"/>
                </a:lnTo>
                <a:lnTo>
                  <a:pt x="1958523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89" y="1086580"/>
                </a:moveTo>
                <a:lnTo>
                  <a:pt x="2347948" y="1090460"/>
                </a:lnTo>
                <a:lnTo>
                  <a:pt x="2360191" y="1089781"/>
                </a:lnTo>
                <a:lnTo>
                  <a:pt x="2361974" y="1093855"/>
                </a:lnTo>
                <a:lnTo>
                  <a:pt x="2353491" y="1107197"/>
                </a:lnTo>
                <a:lnTo>
                  <a:pt x="2357030" y="1128339"/>
                </a:lnTo>
                <a:lnTo>
                  <a:pt x="2351914" y="1135414"/>
                </a:lnTo>
                <a:lnTo>
                  <a:pt x="2351929" y="1135428"/>
                </a:lnTo>
                <a:lnTo>
                  <a:pt x="2342151" y="1135386"/>
                </a:lnTo>
                <a:lnTo>
                  <a:pt x="2331878" y="1127117"/>
                </a:lnTo>
                <a:lnTo>
                  <a:pt x="2326636" y="1124346"/>
                </a:lnTo>
                <a:lnTo>
                  <a:pt x="2316405" y="1128310"/>
                </a:lnTo>
                <a:lnTo>
                  <a:pt x="2317813" y="1115011"/>
                </a:lnTo>
                <a:lnTo>
                  <a:pt x="2313422" y="1117867"/>
                </a:lnTo>
                <a:lnTo>
                  <a:pt x="2305835" y="1109769"/>
                </a:lnTo>
                <a:lnTo>
                  <a:pt x="2304811" y="1096512"/>
                </a:lnTo>
                <a:lnTo>
                  <a:pt x="2319944" y="1089990"/>
                </a:lnTo>
                <a:close/>
                <a:moveTo>
                  <a:pt x="36232" y="1068129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7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8" y="1018789"/>
                </a:lnTo>
                <a:lnTo>
                  <a:pt x="1078435" y="1024031"/>
                </a:lnTo>
                <a:lnTo>
                  <a:pt x="1073745" y="1037331"/>
                </a:lnTo>
                <a:lnTo>
                  <a:pt x="1068503" y="1035156"/>
                </a:lnTo>
                <a:lnTo>
                  <a:pt x="1065350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6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79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3" y="973905"/>
                </a:lnTo>
                <a:lnTo>
                  <a:pt x="1068417" y="982898"/>
                </a:lnTo>
                <a:lnTo>
                  <a:pt x="1057761" y="991338"/>
                </a:lnTo>
                <a:lnTo>
                  <a:pt x="1039177" y="984901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6"/>
                </a:lnTo>
                <a:lnTo>
                  <a:pt x="999535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3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1"/>
                </a:lnTo>
                <a:lnTo>
                  <a:pt x="1735071" y="930309"/>
                </a:lnTo>
                <a:lnTo>
                  <a:pt x="1743126" y="911256"/>
                </a:lnTo>
                <a:lnTo>
                  <a:pt x="1761242" y="906865"/>
                </a:lnTo>
                <a:lnTo>
                  <a:pt x="1779869" y="926814"/>
                </a:lnTo>
                <a:lnTo>
                  <a:pt x="1798027" y="910829"/>
                </a:lnTo>
                <a:lnTo>
                  <a:pt x="1813074" y="919184"/>
                </a:lnTo>
                <a:close/>
                <a:moveTo>
                  <a:pt x="1118758" y="848586"/>
                </a:moveTo>
                <a:lnTo>
                  <a:pt x="1128093" y="857453"/>
                </a:lnTo>
                <a:lnTo>
                  <a:pt x="1128222" y="871008"/>
                </a:lnTo>
                <a:lnTo>
                  <a:pt x="1126857" y="875313"/>
                </a:lnTo>
                <a:lnTo>
                  <a:pt x="1119099" y="884477"/>
                </a:lnTo>
                <a:lnTo>
                  <a:pt x="1105715" y="886012"/>
                </a:lnTo>
                <a:lnTo>
                  <a:pt x="1102731" y="870837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4" y="918888"/>
                </a:lnTo>
                <a:lnTo>
                  <a:pt x="2290953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5"/>
                </a:lnTo>
                <a:lnTo>
                  <a:pt x="2239122" y="1008827"/>
                </a:lnTo>
                <a:lnTo>
                  <a:pt x="2230425" y="1044675"/>
                </a:lnTo>
                <a:lnTo>
                  <a:pt x="2238952" y="1062022"/>
                </a:lnTo>
                <a:lnTo>
                  <a:pt x="2250375" y="1075407"/>
                </a:lnTo>
                <a:lnTo>
                  <a:pt x="2239378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3" y="1165346"/>
                </a:lnTo>
                <a:lnTo>
                  <a:pt x="2201100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7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6" y="1090923"/>
                </a:lnTo>
                <a:lnTo>
                  <a:pt x="2172797" y="1074682"/>
                </a:lnTo>
                <a:lnTo>
                  <a:pt x="2172808" y="1074605"/>
                </a:lnTo>
                <a:lnTo>
                  <a:pt x="2172841" y="1074552"/>
                </a:lnTo>
                <a:lnTo>
                  <a:pt x="2176803" y="1045866"/>
                </a:lnTo>
                <a:lnTo>
                  <a:pt x="2169174" y="1033163"/>
                </a:lnTo>
                <a:lnTo>
                  <a:pt x="2168449" y="998893"/>
                </a:lnTo>
                <a:lnTo>
                  <a:pt x="2176167" y="973832"/>
                </a:lnTo>
                <a:lnTo>
                  <a:pt x="2188014" y="974301"/>
                </a:lnTo>
                <a:lnTo>
                  <a:pt x="2188704" y="972488"/>
                </a:lnTo>
                <a:lnTo>
                  <a:pt x="2192235" y="963301"/>
                </a:lnTo>
                <a:lnTo>
                  <a:pt x="2187887" y="953795"/>
                </a:lnTo>
                <a:lnTo>
                  <a:pt x="2206429" y="913302"/>
                </a:lnTo>
                <a:lnTo>
                  <a:pt x="2218364" y="879756"/>
                </a:lnTo>
                <a:lnTo>
                  <a:pt x="2226204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6" y="857506"/>
                </a:lnTo>
                <a:lnTo>
                  <a:pt x="2240845" y="839662"/>
                </a:lnTo>
                <a:lnTo>
                  <a:pt x="2263290" y="844848"/>
                </a:lnTo>
                <a:lnTo>
                  <a:pt x="2263303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2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6" y="785427"/>
                </a:moveTo>
                <a:lnTo>
                  <a:pt x="2372568" y="799269"/>
                </a:lnTo>
                <a:lnTo>
                  <a:pt x="2371256" y="805506"/>
                </a:lnTo>
                <a:lnTo>
                  <a:pt x="2367508" y="823107"/>
                </a:lnTo>
                <a:lnTo>
                  <a:pt x="2367553" y="823092"/>
                </a:lnTo>
                <a:lnTo>
                  <a:pt x="2367550" y="823133"/>
                </a:lnTo>
                <a:lnTo>
                  <a:pt x="2367516" y="823144"/>
                </a:lnTo>
                <a:lnTo>
                  <a:pt x="2365767" y="846162"/>
                </a:lnTo>
                <a:lnTo>
                  <a:pt x="2384053" y="867433"/>
                </a:lnTo>
                <a:lnTo>
                  <a:pt x="2373013" y="890790"/>
                </a:lnTo>
                <a:lnTo>
                  <a:pt x="2386910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4" y="987634"/>
                </a:lnTo>
                <a:lnTo>
                  <a:pt x="2402382" y="1005792"/>
                </a:lnTo>
                <a:lnTo>
                  <a:pt x="2397923" y="1018958"/>
                </a:lnTo>
                <a:lnTo>
                  <a:pt x="2386865" y="1033632"/>
                </a:lnTo>
                <a:lnTo>
                  <a:pt x="2368646" y="1056132"/>
                </a:lnTo>
                <a:lnTo>
                  <a:pt x="2361279" y="1065218"/>
                </a:lnTo>
                <a:lnTo>
                  <a:pt x="2339593" y="1067134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5" y="1059931"/>
                </a:lnTo>
                <a:lnTo>
                  <a:pt x="2283328" y="1035507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0" y="980393"/>
                </a:lnTo>
                <a:lnTo>
                  <a:pt x="2321393" y="950470"/>
                </a:lnTo>
                <a:lnTo>
                  <a:pt x="2329364" y="944545"/>
                </a:lnTo>
                <a:lnTo>
                  <a:pt x="2328128" y="932440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7" y="837812"/>
                </a:lnTo>
                <a:lnTo>
                  <a:pt x="2272579" y="821651"/>
                </a:lnTo>
                <a:lnTo>
                  <a:pt x="2279701" y="812792"/>
                </a:lnTo>
                <a:lnTo>
                  <a:pt x="2292999" y="830481"/>
                </a:lnTo>
                <a:lnTo>
                  <a:pt x="2308601" y="828861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8" y="775111"/>
                </a:lnTo>
                <a:lnTo>
                  <a:pt x="2384431" y="784617"/>
                </a:lnTo>
                <a:lnTo>
                  <a:pt x="2397516" y="806441"/>
                </a:lnTo>
                <a:lnTo>
                  <a:pt x="2377185" y="820038"/>
                </a:lnTo>
                <a:lnTo>
                  <a:pt x="2367553" y="823092"/>
                </a:lnTo>
                <a:lnTo>
                  <a:pt x="2367555" y="823065"/>
                </a:lnTo>
                <a:lnTo>
                  <a:pt x="2371256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6" y="799194"/>
                </a:lnTo>
                <a:lnTo>
                  <a:pt x="2357240" y="785341"/>
                </a:lnTo>
                <a:lnTo>
                  <a:pt x="2338698" y="797148"/>
                </a:lnTo>
                <a:lnTo>
                  <a:pt x="2332815" y="822084"/>
                </a:lnTo>
                <a:lnTo>
                  <a:pt x="2321435" y="836747"/>
                </a:lnTo>
                <a:lnTo>
                  <a:pt x="2308605" y="828776"/>
                </a:lnTo>
                <a:lnTo>
                  <a:pt x="2293004" y="830396"/>
                </a:lnTo>
                <a:lnTo>
                  <a:pt x="2279706" y="812706"/>
                </a:lnTo>
                <a:lnTo>
                  <a:pt x="2272544" y="821615"/>
                </a:lnTo>
                <a:lnTo>
                  <a:pt x="2272579" y="821651"/>
                </a:lnTo>
                <a:lnTo>
                  <a:pt x="2272540" y="821701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3" y="844701"/>
                </a:lnTo>
                <a:lnTo>
                  <a:pt x="2240869" y="839517"/>
                </a:lnTo>
                <a:lnTo>
                  <a:pt x="2240845" y="839662"/>
                </a:lnTo>
                <a:lnTo>
                  <a:pt x="2240784" y="839648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4" y="857551"/>
                </a:lnTo>
                <a:lnTo>
                  <a:pt x="2226164" y="857551"/>
                </a:lnTo>
                <a:lnTo>
                  <a:pt x="2218278" y="879886"/>
                </a:lnTo>
                <a:lnTo>
                  <a:pt x="2206344" y="913432"/>
                </a:lnTo>
                <a:lnTo>
                  <a:pt x="2187802" y="953926"/>
                </a:lnTo>
                <a:lnTo>
                  <a:pt x="2192148" y="963431"/>
                </a:lnTo>
                <a:lnTo>
                  <a:pt x="2188704" y="972488"/>
                </a:lnTo>
                <a:lnTo>
                  <a:pt x="2188058" y="974171"/>
                </a:lnTo>
                <a:lnTo>
                  <a:pt x="2176208" y="973701"/>
                </a:lnTo>
                <a:lnTo>
                  <a:pt x="2176167" y="973832"/>
                </a:lnTo>
                <a:lnTo>
                  <a:pt x="2176165" y="973832"/>
                </a:lnTo>
                <a:lnTo>
                  <a:pt x="2168407" y="999023"/>
                </a:lnTo>
                <a:lnTo>
                  <a:pt x="2169132" y="1033293"/>
                </a:lnTo>
                <a:lnTo>
                  <a:pt x="2176761" y="1045996"/>
                </a:lnTo>
                <a:lnTo>
                  <a:pt x="2172808" y="1074605"/>
                </a:lnTo>
                <a:lnTo>
                  <a:pt x="2162908" y="1090791"/>
                </a:lnTo>
                <a:lnTo>
                  <a:pt x="2157623" y="1104176"/>
                </a:lnTo>
                <a:lnTo>
                  <a:pt x="2149610" y="1089897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7"/>
                </a:lnTo>
                <a:lnTo>
                  <a:pt x="2089252" y="1085378"/>
                </a:lnTo>
                <a:lnTo>
                  <a:pt x="2085459" y="1028858"/>
                </a:lnTo>
                <a:lnTo>
                  <a:pt x="2096456" y="1012362"/>
                </a:lnTo>
                <a:lnTo>
                  <a:pt x="2127999" y="990283"/>
                </a:lnTo>
                <a:lnTo>
                  <a:pt x="2151613" y="962192"/>
                </a:lnTo>
                <a:lnTo>
                  <a:pt x="2173479" y="922551"/>
                </a:lnTo>
                <a:lnTo>
                  <a:pt x="2202209" y="863899"/>
                </a:lnTo>
                <a:lnTo>
                  <a:pt x="2222242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7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5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1" y="769713"/>
                </a:lnTo>
                <a:lnTo>
                  <a:pt x="224207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8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8"/>
                </a:lnTo>
                <a:lnTo>
                  <a:pt x="394731" y="1090057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5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0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1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3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0"/>
                </a:lnTo>
                <a:lnTo>
                  <a:pt x="256859" y="1077891"/>
                </a:lnTo>
                <a:lnTo>
                  <a:pt x="250250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4"/>
                </a:lnTo>
                <a:lnTo>
                  <a:pt x="210524" y="1059818"/>
                </a:lnTo>
                <a:lnTo>
                  <a:pt x="202383" y="1075887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8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0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3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6"/>
                </a:lnTo>
                <a:lnTo>
                  <a:pt x="124976" y="1114208"/>
                </a:lnTo>
                <a:lnTo>
                  <a:pt x="117176" y="1102571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1"/>
                </a:lnTo>
                <a:lnTo>
                  <a:pt x="90195" y="1108581"/>
                </a:lnTo>
                <a:lnTo>
                  <a:pt x="89171" y="1094813"/>
                </a:lnTo>
                <a:lnTo>
                  <a:pt x="91345" y="1086203"/>
                </a:lnTo>
                <a:lnTo>
                  <a:pt x="83630" y="1077763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4" y="1051464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1" y="1011822"/>
                </a:lnTo>
                <a:lnTo>
                  <a:pt x="58994" y="998396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8"/>
                </a:lnTo>
                <a:lnTo>
                  <a:pt x="95394" y="964424"/>
                </a:lnTo>
                <a:lnTo>
                  <a:pt x="104261" y="953682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8"/>
                </a:lnTo>
                <a:lnTo>
                  <a:pt x="69905" y="901808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79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4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6"/>
                </a:lnTo>
                <a:lnTo>
                  <a:pt x="4192715" y="759249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6" y="751705"/>
                </a:lnTo>
                <a:lnTo>
                  <a:pt x="4177072" y="736146"/>
                </a:lnTo>
                <a:close/>
                <a:moveTo>
                  <a:pt x="888071" y="720670"/>
                </a:moveTo>
                <a:lnTo>
                  <a:pt x="903843" y="726807"/>
                </a:lnTo>
                <a:lnTo>
                  <a:pt x="915948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7"/>
                </a:lnTo>
                <a:lnTo>
                  <a:pt x="974002" y="837846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6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2"/>
                </a:lnTo>
                <a:lnTo>
                  <a:pt x="1055247" y="836268"/>
                </a:lnTo>
                <a:lnTo>
                  <a:pt x="1046338" y="853574"/>
                </a:lnTo>
                <a:lnTo>
                  <a:pt x="1054778" y="870538"/>
                </a:lnTo>
                <a:lnTo>
                  <a:pt x="1053243" y="885628"/>
                </a:lnTo>
                <a:lnTo>
                  <a:pt x="1029843" y="906770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299"/>
                </a:lnTo>
                <a:lnTo>
                  <a:pt x="985766" y="941722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7" y="974587"/>
                </a:lnTo>
                <a:lnTo>
                  <a:pt x="941907" y="986010"/>
                </a:lnTo>
                <a:lnTo>
                  <a:pt x="941097" y="1003272"/>
                </a:lnTo>
                <a:lnTo>
                  <a:pt x="927201" y="1006555"/>
                </a:lnTo>
                <a:lnTo>
                  <a:pt x="912581" y="1027441"/>
                </a:lnTo>
                <a:lnTo>
                  <a:pt x="899624" y="1055573"/>
                </a:lnTo>
                <a:lnTo>
                  <a:pt x="894976" y="1074669"/>
                </a:lnTo>
                <a:lnTo>
                  <a:pt x="894336" y="1101992"/>
                </a:lnTo>
                <a:lnTo>
                  <a:pt x="911898" y="1105828"/>
                </a:lnTo>
                <a:lnTo>
                  <a:pt x="917271" y="1127098"/>
                </a:lnTo>
                <a:lnTo>
                  <a:pt x="922853" y="1143935"/>
                </a:lnTo>
                <a:lnTo>
                  <a:pt x="939561" y="1139587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3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7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0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3"/>
                </a:lnTo>
                <a:lnTo>
                  <a:pt x="1110148" y="1141335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6" y="1016657"/>
                </a:lnTo>
                <a:lnTo>
                  <a:pt x="1154521" y="1025353"/>
                </a:lnTo>
                <a:lnTo>
                  <a:pt x="1169226" y="1040016"/>
                </a:lnTo>
                <a:lnTo>
                  <a:pt x="1172847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2" y="1101822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4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19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59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1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6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3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3" y="1367034"/>
                </a:lnTo>
                <a:lnTo>
                  <a:pt x="1176172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0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7" y="1403862"/>
                </a:lnTo>
                <a:lnTo>
                  <a:pt x="1081460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5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4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499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4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7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5" y="1310172"/>
                </a:lnTo>
                <a:lnTo>
                  <a:pt x="983038" y="1309746"/>
                </a:lnTo>
                <a:lnTo>
                  <a:pt x="971913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5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3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4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5" y="1169211"/>
                </a:lnTo>
                <a:lnTo>
                  <a:pt x="472071" y="1169108"/>
                </a:lnTo>
                <a:lnTo>
                  <a:pt x="451739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0"/>
                </a:lnTo>
                <a:lnTo>
                  <a:pt x="406685" y="1082281"/>
                </a:lnTo>
                <a:lnTo>
                  <a:pt x="394664" y="1089911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7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0"/>
                </a:lnTo>
                <a:lnTo>
                  <a:pt x="363143" y="809329"/>
                </a:lnTo>
                <a:lnTo>
                  <a:pt x="381940" y="825527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5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4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19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2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6" y="861332"/>
                </a:lnTo>
                <a:lnTo>
                  <a:pt x="725416" y="847734"/>
                </a:lnTo>
                <a:lnTo>
                  <a:pt x="733130" y="836610"/>
                </a:lnTo>
                <a:lnTo>
                  <a:pt x="747666" y="835117"/>
                </a:lnTo>
                <a:lnTo>
                  <a:pt x="757214" y="831835"/>
                </a:lnTo>
                <a:lnTo>
                  <a:pt x="766847" y="839678"/>
                </a:lnTo>
                <a:lnTo>
                  <a:pt x="778868" y="857196"/>
                </a:lnTo>
                <a:lnTo>
                  <a:pt x="792209" y="854639"/>
                </a:lnTo>
                <a:lnTo>
                  <a:pt x="813308" y="868919"/>
                </a:lnTo>
                <a:lnTo>
                  <a:pt x="831850" y="863932"/>
                </a:lnTo>
                <a:lnTo>
                  <a:pt x="849283" y="864699"/>
                </a:lnTo>
                <a:lnTo>
                  <a:pt x="847919" y="844794"/>
                </a:lnTo>
                <a:lnTo>
                  <a:pt x="858532" y="839082"/>
                </a:lnTo>
                <a:lnTo>
                  <a:pt x="877074" y="850079"/>
                </a:lnTo>
                <a:lnTo>
                  <a:pt x="876989" y="879917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2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3" y="664959"/>
                </a:moveTo>
                <a:lnTo>
                  <a:pt x="661308" y="672972"/>
                </a:lnTo>
                <a:lnTo>
                  <a:pt x="655340" y="691983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8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6" y="715170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2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1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2"/>
                </a:lnTo>
                <a:lnTo>
                  <a:pt x="759346" y="819176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4" y="837462"/>
                </a:lnTo>
                <a:lnTo>
                  <a:pt x="671537" y="840573"/>
                </a:lnTo>
                <a:lnTo>
                  <a:pt x="665058" y="825015"/>
                </a:lnTo>
                <a:lnTo>
                  <a:pt x="648733" y="815851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6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0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6"/>
                </a:lnTo>
                <a:lnTo>
                  <a:pt x="617063" y="689851"/>
                </a:lnTo>
                <a:close/>
                <a:moveTo>
                  <a:pt x="767784" y="651276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0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2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59"/>
                </a:lnTo>
                <a:lnTo>
                  <a:pt x="1072381" y="685929"/>
                </a:lnTo>
                <a:lnTo>
                  <a:pt x="1059212" y="664191"/>
                </a:lnTo>
                <a:lnTo>
                  <a:pt x="1059723" y="649059"/>
                </a:lnTo>
                <a:close/>
                <a:moveTo>
                  <a:pt x="1000004" y="644370"/>
                </a:moveTo>
                <a:lnTo>
                  <a:pt x="991223" y="671523"/>
                </a:lnTo>
                <a:lnTo>
                  <a:pt x="1000643" y="696757"/>
                </a:lnTo>
                <a:lnTo>
                  <a:pt x="1011684" y="663936"/>
                </a:lnTo>
                <a:lnTo>
                  <a:pt x="1041991" y="646629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6"/>
                </a:lnTo>
                <a:lnTo>
                  <a:pt x="1140242" y="743090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3"/>
                </a:lnTo>
                <a:lnTo>
                  <a:pt x="1225446" y="818962"/>
                </a:lnTo>
                <a:lnTo>
                  <a:pt x="1203493" y="834436"/>
                </a:lnTo>
                <a:lnTo>
                  <a:pt x="1231626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2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5"/>
                </a:lnTo>
                <a:lnTo>
                  <a:pt x="1211337" y="928040"/>
                </a:lnTo>
                <a:lnTo>
                  <a:pt x="1223911" y="944706"/>
                </a:lnTo>
                <a:lnTo>
                  <a:pt x="1240152" y="957663"/>
                </a:lnTo>
                <a:lnTo>
                  <a:pt x="1245054" y="965039"/>
                </a:lnTo>
                <a:lnTo>
                  <a:pt x="1252854" y="991892"/>
                </a:lnTo>
                <a:lnTo>
                  <a:pt x="1248719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4" y="1005318"/>
                </a:lnTo>
                <a:lnTo>
                  <a:pt x="1232991" y="1020962"/>
                </a:lnTo>
                <a:lnTo>
                  <a:pt x="1234952" y="1029870"/>
                </a:lnTo>
                <a:lnTo>
                  <a:pt x="1202556" y="1019683"/>
                </a:lnTo>
                <a:lnTo>
                  <a:pt x="1176896" y="1004594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6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8" y="959710"/>
                </a:lnTo>
                <a:lnTo>
                  <a:pt x="1094802" y="938952"/>
                </a:lnTo>
                <a:lnTo>
                  <a:pt x="1117224" y="938526"/>
                </a:lnTo>
                <a:lnTo>
                  <a:pt x="1141818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3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79"/>
                </a:lnTo>
                <a:lnTo>
                  <a:pt x="1010576" y="792321"/>
                </a:lnTo>
                <a:lnTo>
                  <a:pt x="985298" y="782007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4"/>
                </a:lnTo>
                <a:lnTo>
                  <a:pt x="956868" y="672673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0" y="651575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6" y="678342"/>
                </a:lnTo>
                <a:lnTo>
                  <a:pt x="871959" y="695691"/>
                </a:lnTo>
                <a:lnTo>
                  <a:pt x="869829" y="730687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3"/>
                </a:lnTo>
                <a:lnTo>
                  <a:pt x="800734" y="697652"/>
                </a:lnTo>
                <a:lnTo>
                  <a:pt x="800990" y="684822"/>
                </a:lnTo>
                <a:lnTo>
                  <a:pt x="825414" y="689808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0" y="669183"/>
                </a:lnTo>
                <a:lnTo>
                  <a:pt x="3724055" y="669482"/>
                </a:lnTo>
                <a:lnTo>
                  <a:pt x="3699545" y="664878"/>
                </a:lnTo>
                <a:lnTo>
                  <a:pt x="3697456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1"/>
                </a:lnTo>
                <a:lnTo>
                  <a:pt x="911984" y="687166"/>
                </a:lnTo>
                <a:lnTo>
                  <a:pt x="899155" y="716705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7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5" y="625317"/>
                </a:lnTo>
                <a:lnTo>
                  <a:pt x="620813" y="627747"/>
                </a:lnTo>
                <a:lnTo>
                  <a:pt x="632408" y="640322"/>
                </a:lnTo>
                <a:lnTo>
                  <a:pt x="645237" y="658224"/>
                </a:lnTo>
                <a:lnTo>
                  <a:pt x="630234" y="668752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49"/>
                </a:lnTo>
                <a:lnTo>
                  <a:pt x="520772" y="722757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7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6" y="601324"/>
                </a:lnTo>
                <a:lnTo>
                  <a:pt x="3772178" y="583123"/>
                </a:lnTo>
                <a:close/>
                <a:moveTo>
                  <a:pt x="892163" y="560613"/>
                </a:moveTo>
                <a:lnTo>
                  <a:pt x="902607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0"/>
                </a:lnTo>
                <a:lnTo>
                  <a:pt x="874985" y="573486"/>
                </a:lnTo>
                <a:close/>
                <a:moveTo>
                  <a:pt x="3685138" y="536661"/>
                </a:moveTo>
                <a:lnTo>
                  <a:pt x="3716681" y="538836"/>
                </a:lnTo>
                <a:lnTo>
                  <a:pt x="3759901" y="564709"/>
                </a:lnTo>
                <a:lnTo>
                  <a:pt x="3750482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3"/>
                </a:lnTo>
                <a:lnTo>
                  <a:pt x="832916" y="595863"/>
                </a:lnTo>
                <a:lnTo>
                  <a:pt x="820086" y="588489"/>
                </a:lnTo>
                <a:lnTo>
                  <a:pt x="820341" y="560954"/>
                </a:lnTo>
                <a:lnTo>
                  <a:pt x="800734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5"/>
                </a:lnTo>
                <a:lnTo>
                  <a:pt x="847620" y="513768"/>
                </a:lnTo>
                <a:close/>
                <a:moveTo>
                  <a:pt x="716080" y="503027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4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7"/>
                </a:lnTo>
                <a:lnTo>
                  <a:pt x="635220" y="533460"/>
                </a:lnTo>
                <a:lnTo>
                  <a:pt x="646473" y="519309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39" y="495359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1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6" y="768669"/>
                </a:lnTo>
                <a:lnTo>
                  <a:pt x="2667382" y="763980"/>
                </a:lnTo>
                <a:lnTo>
                  <a:pt x="2664228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8"/>
                </a:lnTo>
                <a:lnTo>
                  <a:pt x="2652676" y="687000"/>
                </a:lnTo>
                <a:lnTo>
                  <a:pt x="2676376" y="651750"/>
                </a:lnTo>
                <a:lnTo>
                  <a:pt x="2665378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6" y="562365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6" y="502178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1"/>
                </a:lnTo>
                <a:lnTo>
                  <a:pt x="952265" y="550937"/>
                </a:lnTo>
                <a:lnTo>
                  <a:pt x="959851" y="562446"/>
                </a:lnTo>
                <a:lnTo>
                  <a:pt x="975962" y="564534"/>
                </a:lnTo>
                <a:lnTo>
                  <a:pt x="993397" y="568542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79" y="611038"/>
                </a:lnTo>
                <a:lnTo>
                  <a:pt x="996807" y="617901"/>
                </a:lnTo>
                <a:lnTo>
                  <a:pt x="972255" y="618668"/>
                </a:lnTo>
                <a:lnTo>
                  <a:pt x="952989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8"/>
                </a:lnTo>
                <a:lnTo>
                  <a:pt x="865054" y="505413"/>
                </a:lnTo>
                <a:close/>
                <a:moveTo>
                  <a:pt x="637011" y="457077"/>
                </a:moveTo>
                <a:lnTo>
                  <a:pt x="635391" y="498721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8"/>
                </a:lnTo>
                <a:lnTo>
                  <a:pt x="577719" y="499361"/>
                </a:lnTo>
                <a:lnTo>
                  <a:pt x="602272" y="464450"/>
                </a:lnTo>
                <a:lnTo>
                  <a:pt x="620601" y="465218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4" y="485469"/>
                </a:lnTo>
                <a:lnTo>
                  <a:pt x="3304242" y="493653"/>
                </a:lnTo>
                <a:lnTo>
                  <a:pt x="3307481" y="519357"/>
                </a:lnTo>
                <a:lnTo>
                  <a:pt x="3318394" y="506825"/>
                </a:lnTo>
                <a:lnTo>
                  <a:pt x="3353346" y="507507"/>
                </a:lnTo>
                <a:lnTo>
                  <a:pt x="3380284" y="532400"/>
                </a:lnTo>
                <a:lnTo>
                  <a:pt x="3389875" y="550941"/>
                </a:lnTo>
                <a:lnTo>
                  <a:pt x="3386891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3" y="634145"/>
                </a:lnTo>
                <a:lnTo>
                  <a:pt x="3365792" y="645015"/>
                </a:lnTo>
                <a:lnTo>
                  <a:pt x="3376534" y="636873"/>
                </a:lnTo>
                <a:lnTo>
                  <a:pt x="3382629" y="664110"/>
                </a:lnTo>
                <a:lnTo>
                  <a:pt x="3387872" y="653199"/>
                </a:lnTo>
                <a:lnTo>
                  <a:pt x="3406968" y="646506"/>
                </a:lnTo>
                <a:lnTo>
                  <a:pt x="3445330" y="653539"/>
                </a:lnTo>
                <a:lnTo>
                  <a:pt x="3448228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3"/>
                </a:lnTo>
                <a:lnTo>
                  <a:pt x="3543325" y="654521"/>
                </a:lnTo>
                <a:lnTo>
                  <a:pt x="3562634" y="676429"/>
                </a:lnTo>
                <a:lnTo>
                  <a:pt x="3568132" y="702174"/>
                </a:lnTo>
                <a:lnTo>
                  <a:pt x="3561057" y="718542"/>
                </a:lnTo>
                <a:lnTo>
                  <a:pt x="3576061" y="748295"/>
                </a:lnTo>
                <a:lnTo>
                  <a:pt x="3594859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5" y="730947"/>
                </a:lnTo>
                <a:lnTo>
                  <a:pt x="3669111" y="742540"/>
                </a:lnTo>
                <a:lnTo>
                  <a:pt x="3677934" y="731970"/>
                </a:lnTo>
                <a:lnTo>
                  <a:pt x="3697498" y="737255"/>
                </a:lnTo>
                <a:lnTo>
                  <a:pt x="3688889" y="701451"/>
                </a:lnTo>
                <a:lnTo>
                  <a:pt x="3704660" y="684102"/>
                </a:lnTo>
                <a:lnTo>
                  <a:pt x="3812587" y="709932"/>
                </a:lnTo>
                <a:lnTo>
                  <a:pt x="3822774" y="732737"/>
                </a:lnTo>
                <a:lnTo>
                  <a:pt x="3854061" y="761082"/>
                </a:lnTo>
                <a:lnTo>
                  <a:pt x="3902312" y="754178"/>
                </a:lnTo>
                <a:lnTo>
                  <a:pt x="3926096" y="760187"/>
                </a:lnTo>
                <a:lnTo>
                  <a:pt x="3936028" y="775106"/>
                </a:lnTo>
                <a:lnTo>
                  <a:pt x="3934579" y="800766"/>
                </a:lnTo>
                <a:lnTo>
                  <a:pt x="3949285" y="810528"/>
                </a:lnTo>
                <a:lnTo>
                  <a:pt x="3965269" y="803537"/>
                </a:lnTo>
                <a:lnTo>
                  <a:pt x="3986454" y="802641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7" y="835335"/>
                </a:lnTo>
                <a:lnTo>
                  <a:pt x="4067228" y="824764"/>
                </a:lnTo>
                <a:lnTo>
                  <a:pt x="4057552" y="803153"/>
                </a:lnTo>
                <a:lnTo>
                  <a:pt x="4062880" y="787724"/>
                </a:lnTo>
                <a:lnTo>
                  <a:pt x="4101030" y="797484"/>
                </a:lnTo>
                <a:lnTo>
                  <a:pt x="4125880" y="795396"/>
                </a:lnTo>
                <a:lnTo>
                  <a:pt x="4160236" y="811763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4"/>
                </a:lnTo>
                <a:lnTo>
                  <a:pt x="4286021" y="932264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8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4"/>
                </a:lnTo>
                <a:lnTo>
                  <a:pt x="4196679" y="936655"/>
                </a:lnTo>
                <a:lnTo>
                  <a:pt x="4190200" y="926553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1"/>
                </a:lnTo>
                <a:lnTo>
                  <a:pt x="4177072" y="948461"/>
                </a:lnTo>
                <a:lnTo>
                  <a:pt x="4161727" y="960738"/>
                </a:lnTo>
                <a:lnTo>
                  <a:pt x="4146254" y="958692"/>
                </a:lnTo>
                <a:lnTo>
                  <a:pt x="4157039" y="973354"/>
                </a:lnTo>
                <a:lnTo>
                  <a:pt x="4164157" y="995520"/>
                </a:lnTo>
                <a:lnTo>
                  <a:pt x="4169655" y="1002637"/>
                </a:lnTo>
                <a:lnTo>
                  <a:pt x="4171062" y="1013421"/>
                </a:lnTo>
                <a:lnTo>
                  <a:pt x="4167994" y="1020242"/>
                </a:lnTo>
                <a:lnTo>
                  <a:pt x="4145701" y="1014615"/>
                </a:lnTo>
                <a:lnTo>
                  <a:pt x="4112282" y="1033839"/>
                </a:lnTo>
                <a:lnTo>
                  <a:pt x="4101669" y="1036780"/>
                </a:lnTo>
                <a:lnTo>
                  <a:pt x="4083382" y="1054257"/>
                </a:lnTo>
                <a:lnTo>
                  <a:pt x="4066035" y="1069218"/>
                </a:lnTo>
                <a:lnTo>
                  <a:pt x="4061644" y="1080088"/>
                </a:lnTo>
                <a:lnTo>
                  <a:pt x="4044552" y="1063464"/>
                </a:lnTo>
                <a:lnTo>
                  <a:pt x="4013392" y="1082304"/>
                </a:lnTo>
                <a:lnTo>
                  <a:pt x="4007937" y="1073438"/>
                </a:lnTo>
                <a:lnTo>
                  <a:pt x="3996428" y="1083625"/>
                </a:lnTo>
                <a:lnTo>
                  <a:pt x="3980401" y="1080428"/>
                </a:lnTo>
                <a:lnTo>
                  <a:pt x="3976564" y="1095901"/>
                </a:lnTo>
                <a:lnTo>
                  <a:pt x="3962243" y="1118152"/>
                </a:lnTo>
                <a:lnTo>
                  <a:pt x="3962669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6"/>
                </a:lnTo>
                <a:lnTo>
                  <a:pt x="3958449" y="1182515"/>
                </a:lnTo>
                <a:lnTo>
                  <a:pt x="3963436" y="1191466"/>
                </a:lnTo>
                <a:lnTo>
                  <a:pt x="3942550" y="1201995"/>
                </a:lnTo>
                <a:lnTo>
                  <a:pt x="3938415" y="1225011"/>
                </a:lnTo>
                <a:lnTo>
                  <a:pt x="3920597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3" y="1254423"/>
                </a:lnTo>
                <a:lnTo>
                  <a:pt x="3890249" y="1225907"/>
                </a:lnTo>
                <a:lnTo>
                  <a:pt x="3883600" y="1180512"/>
                </a:lnTo>
                <a:lnTo>
                  <a:pt x="3889354" y="1150888"/>
                </a:lnTo>
                <a:lnTo>
                  <a:pt x="3899413" y="1137802"/>
                </a:lnTo>
                <a:lnTo>
                  <a:pt x="3900053" y="1127402"/>
                </a:lnTo>
                <a:lnTo>
                  <a:pt x="3918637" y="1122371"/>
                </a:lnTo>
                <a:lnTo>
                  <a:pt x="3939992" y="1093472"/>
                </a:lnTo>
                <a:lnTo>
                  <a:pt x="3960580" y="1069047"/>
                </a:lnTo>
                <a:lnTo>
                  <a:pt x="3982063" y="1049568"/>
                </a:lnTo>
                <a:lnTo>
                  <a:pt x="3991654" y="1013891"/>
                </a:lnTo>
                <a:lnTo>
                  <a:pt x="3977119" y="1016064"/>
                </a:lnTo>
                <a:lnTo>
                  <a:pt x="3969958" y="1037037"/>
                </a:lnTo>
                <a:lnTo>
                  <a:pt x="3939652" y="1064145"/>
                </a:lnTo>
                <a:lnTo>
                  <a:pt x="3929848" y="1033711"/>
                </a:lnTo>
                <a:lnTo>
                  <a:pt x="3898987" y="1042237"/>
                </a:lnTo>
                <a:lnTo>
                  <a:pt x="3869064" y="1082985"/>
                </a:lnTo>
                <a:lnTo>
                  <a:pt x="3878953" y="1097393"/>
                </a:lnTo>
                <a:lnTo>
                  <a:pt x="3852271" y="1103446"/>
                </a:lnTo>
                <a:lnTo>
                  <a:pt x="3833771" y="1105833"/>
                </a:lnTo>
                <a:lnTo>
                  <a:pt x="3834623" y="1088996"/>
                </a:lnTo>
                <a:lnTo>
                  <a:pt x="3816040" y="1085415"/>
                </a:lnTo>
                <a:lnTo>
                  <a:pt x="3801248" y="1096924"/>
                </a:lnTo>
                <a:lnTo>
                  <a:pt x="3764719" y="1092918"/>
                </a:lnTo>
                <a:lnTo>
                  <a:pt x="3725419" y="1099823"/>
                </a:lnTo>
                <a:lnTo>
                  <a:pt x="3686715" y="1143854"/>
                </a:lnTo>
                <a:lnTo>
                  <a:pt x="3640936" y="1194066"/>
                </a:lnTo>
                <a:lnTo>
                  <a:pt x="3659776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1" y="1205106"/>
                </a:lnTo>
                <a:lnTo>
                  <a:pt x="3715274" y="1227228"/>
                </a:lnTo>
                <a:lnTo>
                  <a:pt x="3715657" y="1243938"/>
                </a:lnTo>
                <a:lnTo>
                  <a:pt x="3706323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6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5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1" y="1420447"/>
                </a:lnTo>
                <a:lnTo>
                  <a:pt x="3587228" y="1417634"/>
                </a:lnTo>
                <a:lnTo>
                  <a:pt x="3587146" y="1409610"/>
                </a:lnTo>
                <a:lnTo>
                  <a:pt x="3593240" y="1409184"/>
                </a:lnTo>
                <a:lnTo>
                  <a:pt x="3594944" y="1389789"/>
                </a:lnTo>
                <a:lnTo>
                  <a:pt x="3594931" y="1389731"/>
                </a:lnTo>
                <a:lnTo>
                  <a:pt x="3594944" y="1389587"/>
                </a:lnTo>
                <a:lnTo>
                  <a:pt x="3591829" y="1375445"/>
                </a:lnTo>
                <a:lnTo>
                  <a:pt x="3602063" y="1369500"/>
                </a:lnTo>
                <a:lnTo>
                  <a:pt x="3616555" y="1372484"/>
                </a:lnTo>
                <a:lnTo>
                  <a:pt x="3624611" y="1355902"/>
                </a:lnTo>
                <a:lnTo>
                  <a:pt x="3628703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0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2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1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3" y="1223988"/>
                </a:lnTo>
                <a:lnTo>
                  <a:pt x="3462125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89" y="1238580"/>
                </a:lnTo>
                <a:lnTo>
                  <a:pt x="3468817" y="1249266"/>
                </a:lnTo>
                <a:lnTo>
                  <a:pt x="3462167" y="1255446"/>
                </a:lnTo>
                <a:lnTo>
                  <a:pt x="3451383" y="1275607"/>
                </a:lnTo>
                <a:lnTo>
                  <a:pt x="3451511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3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7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899" y="1284815"/>
                </a:lnTo>
                <a:lnTo>
                  <a:pt x="3247934" y="1276971"/>
                </a:lnTo>
                <a:lnTo>
                  <a:pt x="3245675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7" y="1247688"/>
                </a:lnTo>
                <a:lnTo>
                  <a:pt x="3195036" y="1267551"/>
                </a:lnTo>
                <a:lnTo>
                  <a:pt x="3195057" y="1267600"/>
                </a:lnTo>
                <a:lnTo>
                  <a:pt x="3194993" y="1267704"/>
                </a:lnTo>
                <a:lnTo>
                  <a:pt x="3199822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3" y="1271473"/>
                </a:lnTo>
                <a:lnTo>
                  <a:pt x="3110042" y="1280296"/>
                </a:lnTo>
                <a:lnTo>
                  <a:pt x="3087238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0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4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5" y="1266486"/>
                </a:lnTo>
                <a:lnTo>
                  <a:pt x="3005227" y="1271346"/>
                </a:lnTo>
                <a:lnTo>
                  <a:pt x="2988775" y="1260390"/>
                </a:lnTo>
                <a:lnTo>
                  <a:pt x="2982439" y="1270299"/>
                </a:lnTo>
                <a:lnTo>
                  <a:pt x="2955761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6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2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09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5" y="1201782"/>
                </a:lnTo>
                <a:lnTo>
                  <a:pt x="2760091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79" y="1234560"/>
                </a:lnTo>
                <a:lnTo>
                  <a:pt x="2751806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3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39" y="1239888"/>
                </a:lnTo>
                <a:lnTo>
                  <a:pt x="2751806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7" y="1196775"/>
                </a:lnTo>
                <a:lnTo>
                  <a:pt x="2840631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6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7" y="1219257"/>
                </a:lnTo>
                <a:lnTo>
                  <a:pt x="2903466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8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4" y="1280781"/>
                </a:lnTo>
                <a:lnTo>
                  <a:pt x="3034830" y="1280831"/>
                </a:lnTo>
                <a:lnTo>
                  <a:pt x="3043185" y="1284455"/>
                </a:lnTo>
                <a:lnTo>
                  <a:pt x="3048256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6" y="1313098"/>
                </a:lnTo>
                <a:lnTo>
                  <a:pt x="3050985" y="1314761"/>
                </a:lnTo>
                <a:lnTo>
                  <a:pt x="3050430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1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4" y="1418509"/>
                </a:lnTo>
                <a:lnTo>
                  <a:pt x="2977840" y="1416165"/>
                </a:lnTo>
                <a:lnTo>
                  <a:pt x="2971831" y="1410326"/>
                </a:lnTo>
                <a:lnTo>
                  <a:pt x="2954098" y="1408621"/>
                </a:lnTo>
                <a:lnTo>
                  <a:pt x="2934278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6" y="1437952"/>
                </a:lnTo>
                <a:lnTo>
                  <a:pt x="2838392" y="1437950"/>
                </a:lnTo>
                <a:lnTo>
                  <a:pt x="2838372" y="1437904"/>
                </a:lnTo>
                <a:lnTo>
                  <a:pt x="2823230" y="1437396"/>
                </a:lnTo>
                <a:lnTo>
                  <a:pt x="2820808" y="1424397"/>
                </a:lnTo>
                <a:lnTo>
                  <a:pt x="2820733" y="1424396"/>
                </a:lnTo>
                <a:lnTo>
                  <a:pt x="2820725" y="1424349"/>
                </a:lnTo>
                <a:lnTo>
                  <a:pt x="2814971" y="1424223"/>
                </a:lnTo>
                <a:lnTo>
                  <a:pt x="2815864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5" y="1397325"/>
                </a:lnTo>
                <a:lnTo>
                  <a:pt x="2766974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89" y="1366428"/>
                </a:lnTo>
                <a:lnTo>
                  <a:pt x="2725072" y="1364936"/>
                </a:lnTo>
                <a:lnTo>
                  <a:pt x="2725065" y="1364938"/>
                </a:lnTo>
                <a:lnTo>
                  <a:pt x="2724988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6" y="1435865"/>
                </a:lnTo>
                <a:lnTo>
                  <a:pt x="2680272" y="1423376"/>
                </a:lnTo>
                <a:lnTo>
                  <a:pt x="2672172" y="1418858"/>
                </a:lnTo>
                <a:lnTo>
                  <a:pt x="2658619" y="1422225"/>
                </a:lnTo>
                <a:lnTo>
                  <a:pt x="2658598" y="1422245"/>
                </a:lnTo>
                <a:lnTo>
                  <a:pt x="2658537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2" y="1381426"/>
                </a:lnTo>
                <a:lnTo>
                  <a:pt x="2638587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5" y="1370472"/>
                </a:lnTo>
                <a:lnTo>
                  <a:pt x="2661818" y="1353805"/>
                </a:lnTo>
                <a:lnTo>
                  <a:pt x="2659687" y="1343106"/>
                </a:lnTo>
                <a:lnTo>
                  <a:pt x="2647709" y="1343959"/>
                </a:lnTo>
                <a:lnTo>
                  <a:pt x="2637564" y="1339696"/>
                </a:lnTo>
                <a:lnTo>
                  <a:pt x="2623711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599" y="1348113"/>
                </a:lnTo>
                <a:lnTo>
                  <a:pt x="2607792" y="1339161"/>
                </a:lnTo>
                <a:lnTo>
                  <a:pt x="2600162" y="1327397"/>
                </a:lnTo>
                <a:lnTo>
                  <a:pt x="2591296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2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5" y="1275280"/>
                </a:lnTo>
                <a:lnTo>
                  <a:pt x="2632492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59" y="1267021"/>
                </a:lnTo>
                <a:lnTo>
                  <a:pt x="2723326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4" y="1270815"/>
                </a:lnTo>
                <a:lnTo>
                  <a:pt x="2758919" y="1271625"/>
                </a:lnTo>
                <a:lnTo>
                  <a:pt x="2758941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69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7" y="1275267"/>
                </a:lnTo>
                <a:lnTo>
                  <a:pt x="2607875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1" y="1348179"/>
                </a:lnTo>
                <a:lnTo>
                  <a:pt x="2612545" y="1350992"/>
                </a:lnTo>
                <a:lnTo>
                  <a:pt x="2612631" y="1350964"/>
                </a:lnTo>
                <a:lnTo>
                  <a:pt x="2607196" y="1361113"/>
                </a:lnTo>
                <a:lnTo>
                  <a:pt x="2595601" y="1363926"/>
                </a:lnTo>
                <a:lnTo>
                  <a:pt x="2583709" y="1381360"/>
                </a:lnTo>
                <a:lnTo>
                  <a:pt x="2594579" y="1397131"/>
                </a:lnTo>
                <a:lnTo>
                  <a:pt x="2593385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3" y="1426315"/>
                </a:lnTo>
                <a:lnTo>
                  <a:pt x="2572933" y="1422606"/>
                </a:lnTo>
                <a:lnTo>
                  <a:pt x="2569266" y="1416000"/>
                </a:lnTo>
                <a:lnTo>
                  <a:pt x="2558142" y="1412632"/>
                </a:lnTo>
                <a:lnTo>
                  <a:pt x="2550894" y="1415190"/>
                </a:lnTo>
                <a:lnTo>
                  <a:pt x="2548806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8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19" y="1380636"/>
                </a:lnTo>
                <a:lnTo>
                  <a:pt x="2464103" y="1370746"/>
                </a:lnTo>
                <a:lnTo>
                  <a:pt x="2472799" y="1368018"/>
                </a:lnTo>
                <a:lnTo>
                  <a:pt x="2482730" y="1353739"/>
                </a:lnTo>
                <a:lnTo>
                  <a:pt x="2476038" y="1346877"/>
                </a:lnTo>
                <a:lnTo>
                  <a:pt x="2493642" y="1339758"/>
                </a:lnTo>
                <a:lnTo>
                  <a:pt x="2493343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6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2" y="1324654"/>
                </a:lnTo>
                <a:lnTo>
                  <a:pt x="2500761" y="1324650"/>
                </a:lnTo>
                <a:lnTo>
                  <a:pt x="2502636" y="1318725"/>
                </a:lnTo>
                <a:lnTo>
                  <a:pt x="2499994" y="1308794"/>
                </a:lnTo>
                <a:lnTo>
                  <a:pt x="2504853" y="1299288"/>
                </a:lnTo>
                <a:lnTo>
                  <a:pt x="2504725" y="1293918"/>
                </a:lnTo>
                <a:lnTo>
                  <a:pt x="2487121" y="1287907"/>
                </a:lnTo>
                <a:lnTo>
                  <a:pt x="2480131" y="1288120"/>
                </a:lnTo>
                <a:lnTo>
                  <a:pt x="2472757" y="1279425"/>
                </a:lnTo>
                <a:lnTo>
                  <a:pt x="2463593" y="1282366"/>
                </a:lnTo>
                <a:lnTo>
                  <a:pt x="2448418" y="1275802"/>
                </a:lnTo>
                <a:lnTo>
                  <a:pt x="2448674" y="1272093"/>
                </a:lnTo>
                <a:lnTo>
                  <a:pt x="2444411" y="1263867"/>
                </a:lnTo>
                <a:lnTo>
                  <a:pt x="2434863" y="1262929"/>
                </a:lnTo>
                <a:lnTo>
                  <a:pt x="2433883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89" y="1244022"/>
                </a:lnTo>
                <a:lnTo>
                  <a:pt x="2413167" y="1243042"/>
                </a:lnTo>
                <a:lnTo>
                  <a:pt x="2410140" y="1247475"/>
                </a:lnTo>
                <a:lnTo>
                  <a:pt x="2405747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29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0" y="1209600"/>
                </a:lnTo>
                <a:lnTo>
                  <a:pt x="2400931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7" y="1172005"/>
                </a:lnTo>
                <a:lnTo>
                  <a:pt x="2383137" y="1172014"/>
                </a:lnTo>
                <a:lnTo>
                  <a:pt x="2383074" y="1171987"/>
                </a:lnTo>
                <a:lnTo>
                  <a:pt x="2376876" y="1174474"/>
                </a:lnTo>
                <a:lnTo>
                  <a:pt x="2375186" y="1169235"/>
                </a:lnTo>
                <a:lnTo>
                  <a:pt x="2362612" y="1163864"/>
                </a:lnTo>
                <a:lnTo>
                  <a:pt x="2362601" y="1163871"/>
                </a:lnTo>
                <a:lnTo>
                  <a:pt x="2358774" y="1151159"/>
                </a:lnTo>
                <a:lnTo>
                  <a:pt x="2357751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29" y="1135428"/>
                </a:lnTo>
                <a:lnTo>
                  <a:pt x="2351997" y="1135429"/>
                </a:lnTo>
                <a:lnTo>
                  <a:pt x="2357112" y="1128352"/>
                </a:lnTo>
                <a:lnTo>
                  <a:pt x="2353574" y="1107212"/>
                </a:lnTo>
                <a:lnTo>
                  <a:pt x="2362056" y="1093870"/>
                </a:lnTo>
                <a:lnTo>
                  <a:pt x="2360267" y="1089778"/>
                </a:lnTo>
                <a:lnTo>
                  <a:pt x="2360191" y="1089781"/>
                </a:lnTo>
                <a:lnTo>
                  <a:pt x="2360184" y="1089763"/>
                </a:lnTo>
                <a:lnTo>
                  <a:pt x="2373780" y="1076678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2"/>
                </a:lnTo>
                <a:lnTo>
                  <a:pt x="2386824" y="1033711"/>
                </a:lnTo>
                <a:lnTo>
                  <a:pt x="2397907" y="1019006"/>
                </a:lnTo>
                <a:lnTo>
                  <a:pt x="2397923" y="1018958"/>
                </a:lnTo>
                <a:lnTo>
                  <a:pt x="2397948" y="1018926"/>
                </a:lnTo>
                <a:lnTo>
                  <a:pt x="2402423" y="1005712"/>
                </a:lnTo>
                <a:lnTo>
                  <a:pt x="2384734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0" y="924639"/>
                </a:lnTo>
                <a:lnTo>
                  <a:pt x="2373055" y="890710"/>
                </a:lnTo>
                <a:lnTo>
                  <a:pt x="2384095" y="867351"/>
                </a:lnTo>
                <a:lnTo>
                  <a:pt x="2365809" y="846082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3" y="806478"/>
                </a:lnTo>
                <a:lnTo>
                  <a:pt x="2409841" y="794501"/>
                </a:lnTo>
                <a:lnTo>
                  <a:pt x="2429492" y="815216"/>
                </a:lnTo>
                <a:lnTo>
                  <a:pt x="2462228" y="823230"/>
                </a:lnTo>
                <a:lnTo>
                  <a:pt x="2507368" y="860100"/>
                </a:lnTo>
                <a:lnTo>
                  <a:pt x="2516532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4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7" y="964318"/>
                </a:lnTo>
                <a:lnTo>
                  <a:pt x="2458902" y="972501"/>
                </a:lnTo>
                <a:lnTo>
                  <a:pt x="2468238" y="979578"/>
                </a:lnTo>
                <a:lnTo>
                  <a:pt x="2469773" y="966321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59" y="933585"/>
                </a:lnTo>
                <a:lnTo>
                  <a:pt x="2528894" y="904856"/>
                </a:lnTo>
                <a:lnTo>
                  <a:pt x="2539933" y="906561"/>
                </a:lnTo>
                <a:lnTo>
                  <a:pt x="2551101" y="916919"/>
                </a:lnTo>
                <a:lnTo>
                  <a:pt x="2558049" y="896417"/>
                </a:lnTo>
                <a:lnTo>
                  <a:pt x="2548075" y="878173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1" y="849785"/>
                </a:lnTo>
                <a:lnTo>
                  <a:pt x="2585372" y="867603"/>
                </a:lnTo>
                <a:lnTo>
                  <a:pt x="2570239" y="871481"/>
                </a:lnTo>
                <a:lnTo>
                  <a:pt x="2570325" y="888702"/>
                </a:lnTo>
                <a:lnTo>
                  <a:pt x="2579745" y="899102"/>
                </a:lnTo>
                <a:lnTo>
                  <a:pt x="2598201" y="892537"/>
                </a:lnTo>
                <a:lnTo>
                  <a:pt x="2601142" y="872888"/>
                </a:lnTo>
                <a:lnTo>
                  <a:pt x="2626121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1" y="854772"/>
                </a:lnTo>
                <a:lnTo>
                  <a:pt x="2688438" y="843774"/>
                </a:lnTo>
                <a:lnTo>
                  <a:pt x="2710859" y="842879"/>
                </a:lnTo>
                <a:lnTo>
                  <a:pt x="2728590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0" y="796418"/>
                </a:lnTo>
                <a:lnTo>
                  <a:pt x="2784814" y="806819"/>
                </a:lnTo>
                <a:lnTo>
                  <a:pt x="2801352" y="817432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5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5"/>
                </a:lnTo>
                <a:lnTo>
                  <a:pt x="2861710" y="676301"/>
                </a:lnTo>
                <a:lnTo>
                  <a:pt x="2893337" y="687000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0" y="751960"/>
                </a:lnTo>
                <a:lnTo>
                  <a:pt x="2895766" y="777279"/>
                </a:lnTo>
                <a:lnTo>
                  <a:pt x="2893038" y="824466"/>
                </a:lnTo>
                <a:lnTo>
                  <a:pt x="2906209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7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1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1" y="822804"/>
                </a:lnTo>
                <a:lnTo>
                  <a:pt x="2905485" y="803963"/>
                </a:lnTo>
                <a:lnTo>
                  <a:pt x="2915033" y="768669"/>
                </a:lnTo>
                <a:lnTo>
                  <a:pt x="2899517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8" y="742881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7"/>
                </a:lnTo>
                <a:lnTo>
                  <a:pt x="2977818" y="705158"/>
                </a:lnTo>
                <a:lnTo>
                  <a:pt x="2999899" y="727239"/>
                </a:lnTo>
                <a:lnTo>
                  <a:pt x="2989286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8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7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2" y="521870"/>
                </a:lnTo>
                <a:lnTo>
                  <a:pt x="3233313" y="499536"/>
                </a:lnTo>
                <a:lnTo>
                  <a:pt x="3244737" y="476816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69" y="464067"/>
                </a:lnTo>
                <a:lnTo>
                  <a:pt x="898770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6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5"/>
                </a:moveTo>
                <a:lnTo>
                  <a:pt x="2304040" y="432422"/>
                </a:lnTo>
                <a:lnTo>
                  <a:pt x="2321304" y="445338"/>
                </a:lnTo>
                <a:lnTo>
                  <a:pt x="2294620" y="468186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6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7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2" y="391562"/>
                </a:lnTo>
                <a:lnTo>
                  <a:pt x="883681" y="412576"/>
                </a:lnTo>
                <a:lnTo>
                  <a:pt x="880442" y="433761"/>
                </a:lnTo>
                <a:lnTo>
                  <a:pt x="862752" y="445568"/>
                </a:lnTo>
                <a:lnTo>
                  <a:pt x="853035" y="432269"/>
                </a:lnTo>
                <a:lnTo>
                  <a:pt x="847919" y="410147"/>
                </a:lnTo>
                <a:close/>
                <a:moveTo>
                  <a:pt x="765014" y="357931"/>
                </a:moveTo>
                <a:lnTo>
                  <a:pt x="788458" y="366626"/>
                </a:lnTo>
                <a:lnTo>
                  <a:pt x="820767" y="389431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5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2"/>
                </a:lnTo>
                <a:lnTo>
                  <a:pt x="765866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4"/>
                </a:lnTo>
                <a:lnTo>
                  <a:pt x="3281693" y="419145"/>
                </a:lnTo>
                <a:lnTo>
                  <a:pt x="3214303" y="441523"/>
                </a:lnTo>
                <a:lnTo>
                  <a:pt x="3236127" y="362240"/>
                </a:lnTo>
                <a:close/>
                <a:moveTo>
                  <a:pt x="2228935" y="307916"/>
                </a:moveTo>
                <a:lnTo>
                  <a:pt x="2243982" y="331616"/>
                </a:lnTo>
                <a:lnTo>
                  <a:pt x="2283324" y="379739"/>
                </a:lnTo>
                <a:lnTo>
                  <a:pt x="2253231" y="403864"/>
                </a:lnTo>
                <a:lnTo>
                  <a:pt x="2246582" y="446873"/>
                </a:lnTo>
                <a:lnTo>
                  <a:pt x="2236095" y="457487"/>
                </a:lnTo>
                <a:lnTo>
                  <a:pt x="2230383" y="502242"/>
                </a:lnTo>
                <a:lnTo>
                  <a:pt x="2215978" y="504288"/>
                </a:lnTo>
                <a:lnTo>
                  <a:pt x="2190317" y="471724"/>
                </a:lnTo>
                <a:lnTo>
                  <a:pt x="2201143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6" y="334941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8"/>
                </a:lnTo>
                <a:lnTo>
                  <a:pt x="2211374" y="310302"/>
                </a:lnTo>
                <a:close/>
                <a:moveTo>
                  <a:pt x="2299734" y="264651"/>
                </a:moveTo>
                <a:lnTo>
                  <a:pt x="2329957" y="282767"/>
                </a:lnTo>
                <a:lnTo>
                  <a:pt x="2353357" y="307489"/>
                </a:lnTo>
                <a:lnTo>
                  <a:pt x="2335625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4" y="321001"/>
                </a:lnTo>
                <a:lnTo>
                  <a:pt x="2233368" y="289118"/>
                </a:lnTo>
                <a:lnTo>
                  <a:pt x="2270281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79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1" y="310707"/>
                </a:lnTo>
                <a:lnTo>
                  <a:pt x="2581663" y="294169"/>
                </a:lnTo>
                <a:lnTo>
                  <a:pt x="2588525" y="271791"/>
                </a:lnTo>
                <a:lnTo>
                  <a:pt x="2561927" y="269574"/>
                </a:lnTo>
                <a:lnTo>
                  <a:pt x="2585244" y="256147"/>
                </a:lnTo>
                <a:lnTo>
                  <a:pt x="2603401" y="255253"/>
                </a:lnTo>
                <a:lnTo>
                  <a:pt x="2605831" y="275072"/>
                </a:lnTo>
                <a:lnTo>
                  <a:pt x="2612693" y="257468"/>
                </a:lnTo>
                <a:close/>
                <a:moveTo>
                  <a:pt x="3172488" y="219575"/>
                </a:moveTo>
                <a:lnTo>
                  <a:pt x="3195718" y="258023"/>
                </a:lnTo>
                <a:lnTo>
                  <a:pt x="3223254" y="326393"/>
                </a:lnTo>
                <a:lnTo>
                  <a:pt x="3220313" y="384448"/>
                </a:lnTo>
                <a:lnTo>
                  <a:pt x="3194226" y="392121"/>
                </a:lnTo>
                <a:lnTo>
                  <a:pt x="3160936" y="374218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2" y="287519"/>
                </a:lnTo>
                <a:lnTo>
                  <a:pt x="3146613" y="237094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6" y="289006"/>
                </a:lnTo>
                <a:lnTo>
                  <a:pt x="985766" y="334402"/>
                </a:lnTo>
                <a:lnTo>
                  <a:pt x="1000174" y="355587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5"/>
                </a:lnTo>
                <a:lnTo>
                  <a:pt x="903117" y="369824"/>
                </a:lnTo>
                <a:lnTo>
                  <a:pt x="912581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0" y="268674"/>
                </a:lnTo>
                <a:lnTo>
                  <a:pt x="886580" y="245998"/>
                </a:lnTo>
                <a:lnTo>
                  <a:pt x="898812" y="240670"/>
                </a:lnTo>
                <a:lnTo>
                  <a:pt x="893569" y="222980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5" y="55933"/>
                </a:lnTo>
                <a:lnTo>
                  <a:pt x="1239171" y="63691"/>
                </a:lnTo>
                <a:lnTo>
                  <a:pt x="1264831" y="76180"/>
                </a:lnTo>
                <a:lnTo>
                  <a:pt x="1286699" y="101925"/>
                </a:lnTo>
                <a:lnTo>
                  <a:pt x="1286187" y="126350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4"/>
                </a:lnTo>
                <a:lnTo>
                  <a:pt x="1195608" y="267651"/>
                </a:lnTo>
                <a:lnTo>
                  <a:pt x="1175148" y="325068"/>
                </a:lnTo>
                <a:lnTo>
                  <a:pt x="1150515" y="336149"/>
                </a:lnTo>
                <a:lnTo>
                  <a:pt x="1142884" y="349577"/>
                </a:lnTo>
                <a:lnTo>
                  <a:pt x="1106696" y="356524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6" y="481031"/>
                </a:lnTo>
                <a:lnTo>
                  <a:pt x="1074257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4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2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0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2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1"/>
                </a:lnTo>
                <a:lnTo>
                  <a:pt x="1078137" y="53546"/>
                </a:lnTo>
                <a:lnTo>
                  <a:pt x="1114666" y="49369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0"/>
                </a:lnTo>
                <a:lnTo>
                  <a:pt x="1644565" y="140663"/>
                </a:lnTo>
                <a:lnTo>
                  <a:pt x="1650575" y="156178"/>
                </a:lnTo>
                <a:lnTo>
                  <a:pt x="1692903" y="146631"/>
                </a:lnTo>
                <a:lnTo>
                  <a:pt x="1728920" y="176084"/>
                </a:lnTo>
                <a:lnTo>
                  <a:pt x="1752108" y="149997"/>
                </a:lnTo>
                <a:lnTo>
                  <a:pt x="1762039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7" y="165555"/>
                </a:lnTo>
                <a:lnTo>
                  <a:pt x="1873162" y="181796"/>
                </a:lnTo>
                <a:lnTo>
                  <a:pt x="1879898" y="216365"/>
                </a:lnTo>
                <a:lnTo>
                  <a:pt x="1831177" y="270370"/>
                </a:lnTo>
                <a:lnTo>
                  <a:pt x="1824442" y="286951"/>
                </a:lnTo>
                <a:lnTo>
                  <a:pt x="1786249" y="299184"/>
                </a:lnTo>
                <a:lnTo>
                  <a:pt x="1813914" y="302552"/>
                </a:lnTo>
                <a:lnTo>
                  <a:pt x="1799933" y="351528"/>
                </a:lnTo>
                <a:lnTo>
                  <a:pt x="1790299" y="392448"/>
                </a:lnTo>
                <a:lnTo>
                  <a:pt x="1790684" y="457493"/>
                </a:lnTo>
                <a:lnTo>
                  <a:pt x="1805048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4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8"/>
                </a:lnTo>
                <a:lnTo>
                  <a:pt x="1781562" y="643765"/>
                </a:lnTo>
                <a:lnTo>
                  <a:pt x="1777641" y="658726"/>
                </a:lnTo>
                <a:lnTo>
                  <a:pt x="1760802" y="665205"/>
                </a:lnTo>
                <a:lnTo>
                  <a:pt x="1744138" y="665333"/>
                </a:lnTo>
                <a:lnTo>
                  <a:pt x="1759099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1" y="767633"/>
                </a:lnTo>
                <a:lnTo>
                  <a:pt x="1744478" y="774538"/>
                </a:lnTo>
                <a:lnTo>
                  <a:pt x="1735271" y="760642"/>
                </a:lnTo>
                <a:lnTo>
                  <a:pt x="1720480" y="739415"/>
                </a:lnTo>
                <a:lnTo>
                  <a:pt x="1724573" y="764436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0" y="786644"/>
                </a:lnTo>
                <a:lnTo>
                  <a:pt x="1726618" y="816609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1"/>
                </a:lnTo>
                <a:lnTo>
                  <a:pt x="1591284" y="919633"/>
                </a:lnTo>
                <a:lnTo>
                  <a:pt x="1583015" y="920826"/>
                </a:lnTo>
                <a:lnTo>
                  <a:pt x="1567115" y="927988"/>
                </a:lnTo>
                <a:lnTo>
                  <a:pt x="1549938" y="934722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1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2"/>
                </a:lnTo>
                <a:lnTo>
                  <a:pt x="1437321" y="1043118"/>
                </a:lnTo>
                <a:lnTo>
                  <a:pt x="1429350" y="1018353"/>
                </a:lnTo>
                <a:lnTo>
                  <a:pt x="1408635" y="985659"/>
                </a:lnTo>
                <a:lnTo>
                  <a:pt x="1402582" y="967927"/>
                </a:lnTo>
                <a:lnTo>
                  <a:pt x="1400962" y="942822"/>
                </a:lnTo>
                <a:lnTo>
                  <a:pt x="1384424" y="916096"/>
                </a:lnTo>
                <a:lnTo>
                  <a:pt x="1388730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5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8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7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6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1"/>
                </a:lnTo>
                <a:lnTo>
                  <a:pt x="1203864" y="474799"/>
                </a:lnTo>
                <a:lnTo>
                  <a:pt x="1227905" y="471901"/>
                </a:lnTo>
                <a:lnTo>
                  <a:pt x="1176754" y="457537"/>
                </a:lnTo>
                <a:lnTo>
                  <a:pt x="1149817" y="434390"/>
                </a:lnTo>
                <a:lnTo>
                  <a:pt x="1151479" y="411630"/>
                </a:lnTo>
                <a:lnTo>
                  <a:pt x="1196702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3"/>
                </a:lnTo>
                <a:lnTo>
                  <a:pt x="1223258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7"/>
                </a:lnTo>
                <a:lnTo>
                  <a:pt x="1378839" y="140620"/>
                </a:lnTo>
                <a:lnTo>
                  <a:pt x="1391883" y="167516"/>
                </a:lnTo>
                <a:lnTo>
                  <a:pt x="1423597" y="119264"/>
                </a:lnTo>
                <a:lnTo>
                  <a:pt x="1452112" y="152427"/>
                </a:lnTo>
                <a:lnTo>
                  <a:pt x="1468908" y="159204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4"/>
                </a:lnTo>
                <a:lnTo>
                  <a:pt x="1507014" y="43904"/>
                </a:lnTo>
                <a:lnTo>
                  <a:pt x="1548957" y="48465"/>
                </a:lnTo>
                <a:lnTo>
                  <a:pt x="1564216" y="103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C80D5A8-897E-4305-ACA6-3F41D5C06E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DFF96F14-69E7-41BC-91BF-16D4C2BBB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947885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E34B92C3-AE81-4529-B767-F85A2AF11D7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735319" y="2364629"/>
            <a:ext cx="1213946" cy="2412125"/>
          </a:xfrm>
          <a:custGeom>
            <a:avLst/>
            <a:gdLst>
              <a:gd name="connsiteX0" fmla="*/ 7884 w 1213946"/>
              <a:gd name="connsiteY0" fmla="*/ 0 h 2412125"/>
              <a:gd name="connsiteX1" fmla="*/ 1213946 w 1213946"/>
              <a:gd name="connsiteY1" fmla="*/ 1206063 h 2412125"/>
              <a:gd name="connsiteX2" fmla="*/ 7884 w 1213946"/>
              <a:gd name="connsiteY2" fmla="*/ 2412125 h 2412125"/>
              <a:gd name="connsiteX3" fmla="*/ 0 w 1213946"/>
              <a:gd name="connsiteY3" fmla="*/ 2411727 h 2412125"/>
              <a:gd name="connsiteX4" fmla="*/ 0 w 1213946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6" h="2412125">
                <a:moveTo>
                  <a:pt x="7884" y="0"/>
                </a:moveTo>
                <a:cubicBezTo>
                  <a:pt x="673974" y="0"/>
                  <a:pt x="1213946" y="539973"/>
                  <a:pt x="1213946" y="1206063"/>
                </a:cubicBezTo>
                <a:cubicBezTo>
                  <a:pt x="1213946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7232" y="2092325"/>
            <a:ext cx="3712369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A8989CA-D288-4B59-B1E1-E16AA0AEB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140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81300E7A-ED66-48BB-861F-173EE546F60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409808" y="549276"/>
            <a:ext cx="7489833" cy="51059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263578" y="3891117"/>
            <a:ext cx="2421159" cy="509349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208828" y="4576034"/>
            <a:ext cx="199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8306160" y="425184"/>
            <a:ext cx="330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7175021" y="4203431"/>
            <a:ext cx="0" cy="149026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7437344" y="3938169"/>
            <a:ext cx="0" cy="92459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409807" y="5655236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409806" y="5776979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8096147" y="5880853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634534" y="792317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7136209" y="436165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7914289" y="1470135"/>
            <a:ext cx="654179" cy="20912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EA20D0B-8B81-489A-A677-EE55D79B27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514725" y="2706119"/>
            <a:ext cx="3059748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536119" y="3974399"/>
            <a:ext cx="194933" cy="194933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2340614" y="399836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798967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2591603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494114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494114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2282833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2282833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7344307" y="2469482"/>
            <a:ext cx="18605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8210574" y="113724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2">
            <a:extLst>
              <a:ext uri="{FF2B5EF4-FFF2-40B4-BE49-F238E27FC236}">
                <a16:creationId xmlns:a16="http://schemas.microsoft.com/office/drawing/2014/main" id="{ACF36D67-4D9B-444B-91C4-0886056C06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2B241A4A-8153-4666-8FD7-842F0DAB25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768534"/>
            <a:ext cx="1269125" cy="2479491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2278117" y="2834388"/>
            <a:ext cx="12691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096814" y="2930556"/>
            <a:ext cx="122957" cy="69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8419380" y="5367729"/>
            <a:ext cx="0" cy="1490266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8681703" y="5102466"/>
            <a:ext cx="0" cy="924595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8380569" y="552595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6083783" y="1107062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449241" y="4221988"/>
            <a:ext cx="2294468" cy="1002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7173824" y="4396960"/>
            <a:ext cx="349370" cy="3493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1800156" y="4498627"/>
            <a:ext cx="187092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449241" y="4221988"/>
            <a:ext cx="462035" cy="524342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48353" y="1816941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24899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69136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1656822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1750857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3388337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3482372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24899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69136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1656822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1750857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2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3388337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3482372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2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PsHolder17">
            <a:extLst>
              <a:ext uri="{FF2B5EF4-FFF2-40B4-BE49-F238E27FC236}">
                <a16:creationId xmlns:a16="http://schemas.microsoft.com/office/drawing/2014/main" id="{692D4313-52CF-44B0-9FE5-F5BAF81BB50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sp>
        <p:nvSpPr>
          <p:cNvPr id="7" name="PsHolder18">
            <a:extLst>
              <a:ext uri="{FF2B5EF4-FFF2-40B4-BE49-F238E27FC236}">
                <a16:creationId xmlns:a16="http://schemas.microsoft.com/office/drawing/2014/main" id="{99937772-CD89-4CD3-B261-FCB2F8E49FC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sHolder19">
            <a:extLst>
              <a:ext uri="{FF2B5EF4-FFF2-40B4-BE49-F238E27FC236}">
                <a16:creationId xmlns:a16="http://schemas.microsoft.com/office/drawing/2014/main" id="{236D6426-3CB7-4FEE-A8FC-B69A701362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20">
            <a:extLst>
              <a:ext uri="{FF2B5EF4-FFF2-40B4-BE49-F238E27FC236}">
                <a16:creationId xmlns:a16="http://schemas.microsoft.com/office/drawing/2014/main" id="{66C10E34-DC5D-48AA-9008-5A9988AF1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sHolder21">
            <a:extLst>
              <a:ext uri="{FF2B5EF4-FFF2-40B4-BE49-F238E27FC236}">
                <a16:creationId xmlns:a16="http://schemas.microsoft.com/office/drawing/2014/main" id="{C7A6514E-372F-4EC9-ACF2-1E6158431F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sHolder22">
            <a:extLst>
              <a:ext uri="{FF2B5EF4-FFF2-40B4-BE49-F238E27FC236}">
                <a16:creationId xmlns:a16="http://schemas.microsoft.com/office/drawing/2014/main" id="{4F38B6C1-FC88-4C72-8006-604E045D26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5746325" y="264676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5746325" y="4280109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5746326" y="4057723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5746326" y="4523376"/>
            <a:ext cx="1430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4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6976652" y="4651364"/>
            <a:ext cx="499731" cy="499731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3152037" y="866037"/>
            <a:ext cx="5991963" cy="5991963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5">
            <a:extLst>
              <a:ext uri="{FF2B5EF4-FFF2-40B4-BE49-F238E27FC236}">
                <a16:creationId xmlns:a16="http://schemas.microsoft.com/office/drawing/2014/main" id="{9F964381-7DAD-4AAD-AF55-1506C03F02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sHolder6">
            <a:extLst>
              <a:ext uri="{FF2B5EF4-FFF2-40B4-BE49-F238E27FC236}">
                <a16:creationId xmlns:a16="http://schemas.microsoft.com/office/drawing/2014/main" id="{E53C11CB-465D-4285-BBB5-193E3BBF74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6825640" y="4022958"/>
            <a:ext cx="937313" cy="9373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803758" y="284267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803758" y="265772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803758" y="4407095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803758" y="4222150"/>
            <a:ext cx="1889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6047712" y="1836179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3404487" y="288970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7083907" y="4256911"/>
            <a:ext cx="420779" cy="42077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803758" y="3069255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803758" y="4668399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603787" y="274681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603787" y="4313003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9B768AC-8C7A-4274-824F-CBB047A29C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1" y="396700"/>
            <a:ext cx="946988" cy="94698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2444255" y="5266190"/>
            <a:ext cx="1016277" cy="101627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3460532" y="6282468"/>
            <a:ext cx="575532" cy="5755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4477124" y="282177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4277152" y="291086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4194736" y="3575983"/>
            <a:ext cx="2073059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4194737" y="32868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6567357" y="3575983"/>
            <a:ext cx="2008994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1ECE3CE7-164F-41AB-8EA0-ABB3CB30B97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690508" y="4272290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6689785" y="4510488"/>
            <a:ext cx="2454215" cy="1490266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6852987" y="4668711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128408" y="5275899"/>
            <a:ext cx="7351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6747198" y="2459475"/>
            <a:ext cx="412817" cy="41281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7018020" y="857246"/>
            <a:ext cx="1749443" cy="174944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4474553" y="3453778"/>
            <a:ext cx="144276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3889709" y="3527707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450063" y="3049722"/>
            <a:ext cx="44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0EC8B9E3-6A1D-4451-9ED6-6D64E26465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007269" y="1825228"/>
            <a:ext cx="2764632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171700" y="4336628"/>
            <a:ext cx="3057525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1545431" y="2785517"/>
            <a:ext cx="1084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171700" y="4080595"/>
            <a:ext cx="0" cy="1208210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132888" y="4297815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132888" y="4993962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5874162" y="2839836"/>
            <a:ext cx="2662619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4203601" y="2481425"/>
            <a:ext cx="393778" cy="39377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470302" y="5217428"/>
            <a:ext cx="228846" cy="22884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5468011" y="54927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C5429231-0A0F-4676-A88A-7E8DDC0BD98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A36C7A55-1F0B-431C-9FB7-68E89811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FD353DF8-0178-4788-928D-1D4148D348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F823BDF-D1E0-4BE5-AD1C-CD9B531F58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4568868" y="-1"/>
            <a:ext cx="1525044" cy="6857999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7618957" y="1098096"/>
            <a:ext cx="508382" cy="5083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4390030" y="6500326"/>
            <a:ext cx="357674" cy="35767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5331390" y="2512931"/>
            <a:ext cx="1352044" cy="93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1816830" y="3221251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1816830" y="3424373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1816830" y="3703890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564342" y="4697181"/>
            <a:ext cx="202922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564342" y="444129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2864974" y="4441291"/>
            <a:ext cx="924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2846987" y="5048839"/>
            <a:ext cx="96070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D3D37313-BABC-49FD-B588-3A8DF85DC8E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2" name="PsHolder2">
            <a:extLst>
              <a:ext uri="{FF2B5EF4-FFF2-40B4-BE49-F238E27FC236}">
                <a16:creationId xmlns:a16="http://schemas.microsoft.com/office/drawing/2014/main" id="{20F78043-0C1D-4F1A-9E08-104C44C9DB8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1714500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56239"/>
            <a:ext cx="4572000" cy="234552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PsHolder3">
            <a:extLst>
              <a:ext uri="{FF2B5EF4-FFF2-40B4-BE49-F238E27FC236}">
                <a16:creationId xmlns:a16="http://schemas.microsoft.com/office/drawing/2014/main" id="{D09E87C5-594D-47B4-AB09-D19D04D79D6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2857500" y="4601758"/>
            <a:ext cx="1714500" cy="2256242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PsHolder4">
            <a:extLst>
              <a:ext uri="{FF2B5EF4-FFF2-40B4-BE49-F238E27FC236}">
                <a16:creationId xmlns:a16="http://schemas.microsoft.com/office/drawing/2014/main" id="{755EB8C3-B736-4B76-AA01-EEF35619ACB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7822406" y="0"/>
            <a:ext cx="1319005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5">
            <a:extLst>
              <a:ext uri="{FF2B5EF4-FFF2-40B4-BE49-F238E27FC236}">
                <a16:creationId xmlns:a16="http://schemas.microsoft.com/office/drawing/2014/main" id="{BF79D85D-035B-47B6-8E62-65C662DD01A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4120946" y="4050379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sHolder6">
            <a:extLst>
              <a:ext uri="{FF2B5EF4-FFF2-40B4-BE49-F238E27FC236}">
                <a16:creationId xmlns:a16="http://schemas.microsoft.com/office/drawing/2014/main" id="{BE82F219-DBE3-4C32-BDD9-04C1EF7191B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4284234" y="3885262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sHolder7">
            <a:extLst>
              <a:ext uri="{FF2B5EF4-FFF2-40B4-BE49-F238E27FC236}">
                <a16:creationId xmlns:a16="http://schemas.microsoft.com/office/drawing/2014/main" id="{DEB6326E-9F28-41FB-97E1-B6700501D54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556215" y="3891556"/>
            <a:ext cx="132305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08879AE9-8B1B-43B1-89A9-DFF0CC4AF7D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228311" y="440762"/>
            <a:ext cx="78322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4979536" y="4762393"/>
            <a:ext cx="95793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228312" y="5823079"/>
            <a:ext cx="102691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556215" y="3396736"/>
            <a:ext cx="255746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4086841" y="4134216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3592930" y="3064978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798845" y="2763210"/>
            <a:ext cx="0" cy="176716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sHolder2">
            <a:extLst>
              <a:ext uri="{FF2B5EF4-FFF2-40B4-BE49-F238E27FC236}">
                <a16:creationId xmlns:a16="http://schemas.microsoft.com/office/drawing/2014/main" id="{C9FE1498-2EBE-4881-8734-621418967A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5529725" y="947285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757904" y="2763210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757904" y="3322121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757904" y="388103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757904" y="443994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492362" y="2854467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492362" y="2650988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074390" y="3308758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074390" y="3856369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048735" y="2712332"/>
            <a:ext cx="207804" cy="207804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048735" y="4396331"/>
            <a:ext cx="207804" cy="207804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492362" y="3418244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492362" y="3214766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492362" y="3982021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492362" y="3778543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492362" y="4545799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492362" y="4342320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8090337" y="555539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6596902" y="2837628"/>
            <a:ext cx="213956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6596902" y="258173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8692946" y="6307853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42736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8658841" y="6391690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8">
            <a:extLst>
              <a:ext uri="{FF2B5EF4-FFF2-40B4-BE49-F238E27FC236}">
                <a16:creationId xmlns:a16="http://schemas.microsoft.com/office/drawing/2014/main" id="{BF512603-174F-470F-BD78-E2669290BF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18" y="1430766"/>
            <a:ext cx="2007911" cy="402197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2893360" y="5105787"/>
            <a:ext cx="1892431" cy="17562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3224022" y="5621922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3345394" y="5779809"/>
            <a:ext cx="1139508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E30B08C-1040-477A-ACA3-73AE9685F5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5168213" y="3168004"/>
            <a:ext cx="2529453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2626520" y="6241494"/>
            <a:ext cx="1598042" cy="6165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2770999" y="6569271"/>
            <a:ext cx="91984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2771000" y="6344168"/>
            <a:ext cx="14508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05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4203524" y="1534688"/>
            <a:ext cx="559927" cy="408551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7778336" y="0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6850610" y="3387619"/>
            <a:ext cx="547284" cy="54728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PsHolder2">
            <a:extLst>
              <a:ext uri="{FF2B5EF4-FFF2-40B4-BE49-F238E27FC236}">
                <a16:creationId xmlns:a16="http://schemas.microsoft.com/office/drawing/2014/main" id="{965D9846-6711-493D-AA6E-944355BEB5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5A65D4C3-8C18-445C-8152-D53DB959E19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0" y="3146176"/>
            <a:ext cx="4233570" cy="2432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3295874" y="4181722"/>
            <a:ext cx="498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5451948" y="2015204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153633" y="2277669"/>
            <a:ext cx="385514" cy="3855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8529099" y="3032578"/>
            <a:ext cx="207365" cy="2073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13">
            <a:extLst>
              <a:ext uri="{FF2B5EF4-FFF2-40B4-BE49-F238E27FC236}">
                <a16:creationId xmlns:a16="http://schemas.microsoft.com/office/drawing/2014/main" id="{DE8AA61A-7AB8-4291-973A-00134F7D79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7883" y="1"/>
            <a:ext cx="27432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8568468" y="6302510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8658841" y="6386347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3173C66D-E592-42D2-B192-735897EA86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C5E70BC3-D960-45BD-A126-63FA26C167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1537139" y="2081247"/>
            <a:ext cx="1206062" cy="2411328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8155397" y="11016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8079039" y="927640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4524054" y="3520184"/>
            <a:ext cx="3686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5592"/>
            <a:ext cx="1135118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3583146" y="1848132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1694794" y="5072787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4572000" y="4294134"/>
            <a:ext cx="1048407" cy="3547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4572001" y="4365053"/>
            <a:ext cx="104840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1850650" y="1580665"/>
            <a:ext cx="5442702" cy="5442702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2569781" y="1163873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2963918" y="2934096"/>
          <a:ext cx="3216165" cy="214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817719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817719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817719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817719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817719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817719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7530121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6797025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6895887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7530121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6797025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6895887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4209393" y="2749112"/>
            <a:ext cx="173421" cy="61872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5226269" y="4302016"/>
            <a:ext cx="602184" cy="26801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3365938" y="4270114"/>
            <a:ext cx="484791" cy="16590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3592450" y="3136524"/>
            <a:ext cx="437981" cy="4161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5680066" y="4380200"/>
            <a:ext cx="457803" cy="4578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3925011" y="2385613"/>
            <a:ext cx="457803" cy="45780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3253968" y="2806409"/>
            <a:ext cx="457803" cy="45780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2972894" y="4263455"/>
            <a:ext cx="457803" cy="4578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5823283" y="4544362"/>
            <a:ext cx="171368" cy="129479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4074549" y="2563487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3405234" y="2961862"/>
            <a:ext cx="133022" cy="13302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3097473" y="441613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3806329" y="5853277"/>
            <a:ext cx="153134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7884" y="3817144"/>
            <a:ext cx="5874359" cy="3040856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BE740D24-FE58-49A9-9D7D-3E2F1C294D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420529"/>
              </p:ext>
            </p:extLst>
          </p:nvPr>
        </p:nvGraphicFramePr>
        <p:xfrm>
          <a:off x="2970063" y="1947884"/>
          <a:ext cx="5722883" cy="3149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7884" y="1947882"/>
            <a:ext cx="2684983" cy="3149633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349370" y="2994609"/>
            <a:ext cx="2141582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349370" y="273872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019532" y="5649424"/>
            <a:ext cx="173507" cy="98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439625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439625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3597325" y="5649424"/>
            <a:ext cx="173507" cy="9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4017419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4017419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6175119" y="5649424"/>
            <a:ext cx="173507" cy="983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6595212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6595212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837EC265-F80A-44B7-9417-B4B5E52FDB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2572622" y="2520118"/>
            <a:ext cx="4006355" cy="2002013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230404" y="4309565"/>
            <a:ext cx="3018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4276325" y="2185298"/>
            <a:ext cx="3843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4504473" y="2185298"/>
            <a:ext cx="357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6547286" y="4309565"/>
            <a:ext cx="5424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5093464" y="2318038"/>
            <a:ext cx="3619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3692049" y="2318038"/>
            <a:ext cx="3702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5271443" y="2418129"/>
            <a:ext cx="5095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3436744" y="2418129"/>
            <a:ext cx="37728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5843823" y="2771697"/>
            <a:ext cx="4899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2828453" y="2771697"/>
            <a:ext cx="4687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6029616" y="2928791"/>
            <a:ext cx="435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2672270" y="2928791"/>
            <a:ext cx="4638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6377450" y="3431792"/>
            <a:ext cx="5338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2323640" y="3431792"/>
            <a:ext cx="3671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6465181" y="3662962"/>
            <a:ext cx="4873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194709" y="3662962"/>
            <a:ext cx="4960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1857024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688382" y="5648506"/>
            <a:ext cx="9611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647438" y="5072124"/>
            <a:ext cx="1094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6537442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4740584" y="5648506"/>
            <a:ext cx="15392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4699639" y="5072124"/>
            <a:ext cx="1763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80827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7104052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6115059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5865232" y="3279842"/>
            <a:ext cx="2185988" cy="8411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6115059" y="4459927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6115059" y="5425889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6900248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6900248" y="4235233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6900248" y="5197559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6115060" y="3661393"/>
            <a:ext cx="1686332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6243029" y="347116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6193598" y="4760341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6243029" y="457011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6193598" y="572630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6243029" y="553607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6193598" y="2540039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6243029" y="234981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3598010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3598010" y="3305373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4383199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3676549" y="254267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3725980" y="235244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3676549" y="3605786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3725980" y="341555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4441177" y="3471165"/>
            <a:ext cx="1393280" cy="1393280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802101" y="2208133"/>
            <a:ext cx="2021352" cy="25631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802101" y="195224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3598010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3532348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3896181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one</a:t>
            </a:r>
            <a:endParaRPr lang="en-ID" sz="12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6115059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6049396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6413229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two</a:t>
            </a:r>
            <a:endParaRPr lang="en-ID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sHolder1">
            <a:extLst>
              <a:ext uri="{FF2B5EF4-FFF2-40B4-BE49-F238E27FC236}">
                <a16:creationId xmlns:a16="http://schemas.microsoft.com/office/drawing/2014/main" id="{28E20446-A74D-4140-BF78-588F14F59E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5360949" y="2509328"/>
            <a:ext cx="3077735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5360950" y="225343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5781715" y="3643342"/>
            <a:ext cx="2656970" cy="149705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5360949" y="3643342"/>
            <a:ext cx="420765" cy="11959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4997370" y="4155117"/>
            <a:ext cx="111447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6044788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6248477" y="3829771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6044788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6248477" y="4131659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6044788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6248477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6044788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6248477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7093363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7297052" y="3829771"/>
            <a:ext cx="9833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North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7093363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7297052" y="4131659"/>
            <a:ext cx="10663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South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7093363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7297052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tx2"/>
                </a:solidFill>
              </a:rPr>
              <a:t>Greendland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7093363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7297052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3517345" y="329545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3971977" y="4445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4067321" y="367884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2458236" y="354878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2611982" y="4031905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1698788" y="43875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143984" y="3419067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1860607" y="278720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3504772" y="2463778"/>
            <a:ext cx="2134456" cy="28664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415722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5823334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5141590" y="2362907"/>
            <a:ext cx="441086" cy="413817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3816672" y="428749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3856803" y="28177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4371654" y="3244999"/>
            <a:ext cx="40069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5330075" y="2463778"/>
            <a:ext cx="155555" cy="147965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4054686" y="336918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49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3944465" y="3530767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4900140" y="3874920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1608332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1648463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Basic</a:t>
            </a:r>
            <a:endParaRPr lang="en-ID" sz="15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163314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1846345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1736124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2691800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6015943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6056074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Business</a:t>
            </a:r>
            <a:endParaRPr lang="en-ID" sz="15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6570925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6253956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6143735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7099411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1091408" y="5446273"/>
            <a:ext cx="1411727" cy="14117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344E7AD-0518-4B2C-A397-2C97987991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A11DDDAE-38D7-4010-8D4A-561B52178B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4677934" y="2749701"/>
            <a:ext cx="559856" cy="408551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5860406" y="2641843"/>
            <a:ext cx="202135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5860405" y="4291768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5860406" y="4494890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5860406" y="4774407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4563B2E-9DE2-4B34-B41D-F6A12F12F7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4432610" y="1307507"/>
            <a:ext cx="4711391" cy="326222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BA0CBD93-E0E8-4F7E-92B6-BA2DEF3F82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4305201" y="1529698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6763525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908676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047973" y="5596204"/>
            <a:ext cx="189608" cy="189608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1556686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1556687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3532798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4180808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4180809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3700388" y="5639793"/>
            <a:ext cx="133022" cy="121284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6156919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6804930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6313605" y="5613980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676852" y="2515418"/>
            <a:ext cx="2626697" cy="17321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1BA5598-DB64-4A10-A085-582C34F60D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5261605" y="990013"/>
            <a:ext cx="1463597" cy="146359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6725202" y="2453609"/>
            <a:ext cx="510169" cy="51016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6672491" y="4778584"/>
            <a:ext cx="1424106" cy="9534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4241268" y="1943440"/>
            <a:ext cx="1020337" cy="10203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8096597" y="1160983"/>
            <a:ext cx="779191" cy="7791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7100690" y="4117876"/>
            <a:ext cx="986884" cy="66071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765894" y="1793182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714537" y="1754371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647524" y="2138350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207497" y="2394239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207497" y="213835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765894" y="3223711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714537" y="318490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647524" y="3568879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207497" y="3824768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207497" y="356887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765894" y="4654240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714537" y="4615429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647524" y="4999408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207497" y="5255297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207497" y="499940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22754BD-7C4E-45DD-A834-A0340B6506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2854712" y="1263296"/>
            <a:ext cx="343457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4485247" y="1932833"/>
            <a:ext cx="173507" cy="983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8692946" y="6304761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39644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8658841" y="6388598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2309697" y="5946388"/>
            <a:ext cx="4524607" cy="91161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2854712" y="6283484"/>
            <a:ext cx="343457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9E9E5A1-9C0F-467E-A32E-7932520824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0" y="1744"/>
            <a:ext cx="9143999" cy="68562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440531" y="549275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377626"/>
            <a:ext cx="9144000" cy="547862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8219406" y="5370551"/>
            <a:ext cx="924595" cy="1490266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4211198" y="2557538"/>
            <a:ext cx="721605" cy="151808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3840806" y="2373373"/>
            <a:ext cx="1462389" cy="517353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2360364" y="3943570"/>
            <a:ext cx="4423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3772980" y="6437119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3772979" y="6558862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2360364" y="4592547"/>
            <a:ext cx="4423272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900" i="1" dirty="0" err="1">
                <a:solidFill>
                  <a:schemeClr val="bg2"/>
                </a:solidFill>
              </a:rPr>
              <a:t>conversetaion</a:t>
            </a:r>
            <a:r>
              <a:rPr lang="en-US" sz="9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8380569" y="552877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8761773" y="1410323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8210574" y="1246499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661777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346089" y="3777254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F76D95E-D576-407D-A4FE-19616FE265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2730553" y="81487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7993977" y="3327783"/>
            <a:ext cx="401263" cy="401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7312446" y="2244989"/>
            <a:ext cx="1082794" cy="108279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2872838" y="3934916"/>
            <a:ext cx="2489816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1506871" y="370025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425086" y="4583404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6007413" y="4190806"/>
            <a:ext cx="214865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6007414" y="39349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6066923" y="4583404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6293164" y="4526052"/>
            <a:ext cx="164189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6066923" y="487118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6293164" y="481382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6066923" y="5158957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6293164" y="5101605"/>
            <a:ext cx="19245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6066923" y="5446733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6293164" y="5389381"/>
            <a:ext cx="18169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6066923" y="573451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6293164" y="567715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AD563C2-8007-44F9-952A-FE1992133C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C370E880-980B-4F66-BD21-080949A54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8568468" y="6303521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8658841" y="6387358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04540" y="1776999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193241" y="830959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193240" y="3156968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1636183" y="1804475"/>
            <a:ext cx="314180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5687105" y="4310434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5687105" y="4054544"/>
            <a:ext cx="18868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169459" y="2021257"/>
            <a:ext cx="283787" cy="284144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5">
            <a:extLst>
              <a:ext uri="{FF2B5EF4-FFF2-40B4-BE49-F238E27FC236}">
                <a16:creationId xmlns:a16="http://schemas.microsoft.com/office/drawing/2014/main" id="{9EFB1F26-DCFC-43C6-A582-61892A4CFC7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3C9ECECD-526F-4A69-A41E-384AEB3460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C240FC01-17BE-4896-9E6D-B6F9E2B4A6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B9F62281-5A26-4F5D-B78F-9D1F260AB6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181055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51472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514725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56915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3942844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2647012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2647012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2701440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6075130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4779299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4779299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4833726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820741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691158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6911586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696601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514725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2647012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4779299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6911586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919F3D4-E0CE-4385-84A4-64801FEA0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514725" y="1808241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332187" y="4440110"/>
            <a:ext cx="6919112" cy="24178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8251298" y="319355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1930741" y="5062143"/>
            <a:ext cx="228197" cy="172415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4101859" y="5075412"/>
            <a:ext cx="208392" cy="145875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6259333" y="5051968"/>
            <a:ext cx="208392" cy="192762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1878228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1878228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4026280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4026280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6174331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6174332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637096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637096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2623552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2623552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3891917" y="2708205"/>
            <a:ext cx="1567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5429514" y="3103222"/>
            <a:ext cx="306810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5429514" y="284733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PsHolder11">
            <a:extLst>
              <a:ext uri="{FF2B5EF4-FFF2-40B4-BE49-F238E27FC236}">
                <a16:creationId xmlns:a16="http://schemas.microsoft.com/office/drawing/2014/main" id="{B2B5E115-E246-4CDF-84C7-64E1D2992F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sp>
        <p:nvSpPr>
          <p:cNvPr id="3" name="PsHolder12">
            <a:extLst>
              <a:ext uri="{FF2B5EF4-FFF2-40B4-BE49-F238E27FC236}">
                <a16:creationId xmlns:a16="http://schemas.microsoft.com/office/drawing/2014/main" id="{767AFCB9-3E81-4B4A-8C8C-D7A98756FE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085238" y="3501406"/>
            <a:ext cx="251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5429515" y="4380014"/>
            <a:ext cx="1144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5506827" y="4770556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5893780" y="478841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6274781" y="4788416"/>
            <a:ext cx="160734" cy="102394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6702215" y="4775319"/>
            <a:ext cx="113110" cy="113110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COLOR Light">
      <a:dk1>
        <a:srgbClr val="464646"/>
      </a:dk1>
      <a:lt1>
        <a:sysClr val="window" lastClr="FFFFFF"/>
      </a:lt1>
      <a:dk2>
        <a:srgbClr val="464646"/>
      </a:dk2>
      <a:lt2>
        <a:srgbClr val="FFFFFF"/>
      </a:lt2>
      <a:accent1>
        <a:srgbClr val="FFBC42"/>
      </a:accent1>
      <a:accent2>
        <a:srgbClr val="D81159"/>
      </a:accent2>
      <a:accent3>
        <a:srgbClr val="8F2D56"/>
      </a:accent3>
      <a:accent4>
        <a:srgbClr val="218380"/>
      </a:accent4>
      <a:accent5>
        <a:srgbClr val="3B9CBF"/>
      </a:accent5>
      <a:accent6>
        <a:srgbClr val="2F4858"/>
      </a:accent6>
      <a:hlink>
        <a:srgbClr val="8F8F8F"/>
      </a:hlink>
      <a:folHlink>
        <a:srgbClr val="A5A5A5"/>
      </a:folHlink>
    </a:clrScheme>
    <a:fontScheme name="Main Font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29253</TotalTime>
  <Words>1799</Words>
  <Application>Microsoft Office PowerPoint</Application>
  <PresentationFormat>Custom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1357</cp:revision>
  <dcterms:created xsi:type="dcterms:W3CDTF">2018-12-05T18:19:15Z</dcterms:created>
  <dcterms:modified xsi:type="dcterms:W3CDTF">2020-12-25T15:10:10Z</dcterms:modified>
</cp:coreProperties>
</file>