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2021 Light">
      <a:dk1>
        <a:srgbClr val="454545"/>
      </a:dk1>
      <a:lt1>
        <a:sysClr val="window" lastClr="FFFFFF"/>
      </a:lt1>
      <a:dk2>
        <a:srgbClr val="464646"/>
      </a:dk2>
      <a:lt2>
        <a:srgbClr val="FFFFFF"/>
      </a:lt2>
      <a:accent1>
        <a:srgbClr val="B67CD8"/>
      </a:accent1>
      <a:accent2>
        <a:srgbClr val="FFB452"/>
      </a:accent2>
      <a:accent3>
        <a:srgbClr val="5ABCE2"/>
      </a:accent3>
      <a:accent4>
        <a:srgbClr val="F27CAD"/>
      </a:accent4>
      <a:accent5>
        <a:srgbClr val="5ED36C"/>
      </a:accent5>
      <a:accent6>
        <a:srgbClr val="F4D34D"/>
      </a:accent6>
      <a:hlink>
        <a:srgbClr val="A05024"/>
      </a:hlink>
      <a:folHlink>
        <a:srgbClr val="FEC037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1341</cp:revision>
  <dcterms:created xsi:type="dcterms:W3CDTF">2018-12-05T18:19:15Z</dcterms:created>
  <dcterms:modified xsi:type="dcterms:W3CDTF">2020-12-30T06:41:50Z</dcterms:modified>
</cp:coreProperties>
</file>