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handoutMasterIdLst>
    <p:handoutMasterId r:id="rId33"/>
  </p:handoutMasterIdLst>
  <p:sldIdLst>
    <p:sldId id="266" r:id="rId2"/>
    <p:sldId id="267" r:id="rId3"/>
    <p:sldId id="268" r:id="rId4"/>
    <p:sldId id="269" r:id="rId5"/>
    <p:sldId id="270" r:id="rId6"/>
    <p:sldId id="271" r:id="rId7"/>
    <p:sldId id="272" r:id="rId8"/>
    <p:sldId id="275" r:id="rId9"/>
    <p:sldId id="273" r:id="rId10"/>
    <p:sldId id="274" r:id="rId11"/>
    <p:sldId id="276" r:id="rId12"/>
    <p:sldId id="277" r:id="rId13"/>
    <p:sldId id="278" r:id="rId14"/>
    <p:sldId id="279" r:id="rId15"/>
    <p:sldId id="280" r:id="rId16"/>
    <p:sldId id="281" r:id="rId17"/>
    <p:sldId id="282" r:id="rId18"/>
    <p:sldId id="283" r:id="rId19"/>
    <p:sldId id="284" r:id="rId20"/>
    <p:sldId id="285" r:id="rId21"/>
    <p:sldId id="286" r:id="rId22"/>
    <p:sldId id="287" r:id="rId23"/>
    <p:sldId id="288" r:id="rId24"/>
    <p:sldId id="289" r:id="rId25"/>
    <p:sldId id="290" r:id="rId26"/>
    <p:sldId id="291" r:id="rId27"/>
    <p:sldId id="292" r:id="rId28"/>
    <p:sldId id="293" r:id="rId29"/>
    <p:sldId id="294" r:id="rId30"/>
    <p:sldId id="295" r:id="rId3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7310" userDrawn="1">
          <p15:clr>
            <a:srgbClr val="A4A3A4"/>
          </p15:clr>
        </p15:guide>
        <p15:guide id="3" orient="horz" pos="346" userDrawn="1">
          <p15:clr>
            <a:srgbClr val="A4A3A4"/>
          </p15:clr>
        </p15:guide>
        <p15:guide id="4" orient="horz" pos="3974" userDrawn="1">
          <p15:clr>
            <a:srgbClr val="A4A3A4"/>
          </p15:clr>
        </p15:guide>
        <p15:guide id="5" pos="370" userDrawn="1">
          <p15:clr>
            <a:srgbClr val="A4A3A4"/>
          </p15:clr>
        </p15:guide>
        <p15:guide id="6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drian Kurniawan" initials="AK" lastIdx="1" clrIdx="0">
    <p:extLst>
      <p:ext uri="{19B8F6BF-5375-455C-9EA6-DF929625EA0E}">
        <p15:presenceInfo xmlns:p15="http://schemas.microsoft.com/office/powerpoint/2012/main" userId="Andrian Kurniawan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20204"/>
    <a:srgbClr val="FFFFFF"/>
    <a:srgbClr val="0A0A0A"/>
    <a:srgbClr val="0D0D0D"/>
    <a:srgbClr val="21282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208" autoAdjust="0"/>
    <p:restoredTop sz="96395" autoAdjust="0"/>
  </p:normalViewPr>
  <p:slideViewPr>
    <p:cSldViewPr snapToGrid="0">
      <p:cViewPr varScale="1">
        <p:scale>
          <a:sx n="114" d="100"/>
          <a:sy n="114" d="100"/>
        </p:scale>
        <p:origin x="804" y="114"/>
      </p:cViewPr>
      <p:guideLst>
        <p:guide orient="horz" pos="2160"/>
        <p:guide pos="7310"/>
        <p:guide orient="horz" pos="346"/>
        <p:guide orient="horz" pos="3974"/>
        <p:guide pos="37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>
      <p:cViewPr varScale="1">
        <p:scale>
          <a:sx n="88" d="100"/>
          <a:sy n="88" d="100"/>
        </p:scale>
        <p:origin x="2964" y="6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4E03-4E55-83D1-9C8C630E6CA8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4E03-4E55-83D1-9C8C630E6CA8}"/>
              </c:ext>
            </c:extLst>
          </c:dPt>
          <c:dPt>
            <c:idx val="2"/>
            <c:bubble3D val="0"/>
            <c:spPr>
              <a:solidFill>
                <a:schemeClr val="accent1">
                  <a:lumMod val="75000"/>
                </a:schemeClr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5-4E03-4E55-83D1-9C8C630E6CA8}"/>
              </c:ext>
            </c:extLst>
          </c:dPt>
          <c:dPt>
            <c:idx val="3"/>
            <c:bubble3D val="0"/>
            <c:spPr>
              <a:solidFill>
                <a:schemeClr val="accent2">
                  <a:lumMod val="75000"/>
                </a:schemeClr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7-4E03-4E55-83D1-9C8C630E6CA8}"/>
              </c:ext>
            </c:extLst>
          </c:dPt>
          <c:dLbls>
            <c:delete val="1"/>
          </c:dLbls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7A9-41C9-8B87-845CFE07A508}"/>
            </c:ext>
          </c:extLst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numRef>
              <c:f>Sheet1!$A$2:$A$5</c:f>
              <c:numCache>
                <c:formatCode>General</c:formatCode>
                <c:ptCount val="4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  <c:pt idx="3">
                  <c:v>2021</c:v>
                </c:pt>
              </c:numCache>
            </c:num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943-44AF-B762-B18208889E01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numRef>
              <c:f>Sheet1!$A$2:$A$5</c:f>
              <c:numCache>
                <c:formatCode>General</c:formatCode>
                <c:ptCount val="4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  <c:pt idx="3">
                  <c:v>2021</c:v>
                </c:pt>
              </c:numCache>
            </c:num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6943-44AF-B762-B18208889E01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numRef>
              <c:f>Sheet1!$A$2:$A$5</c:f>
              <c:numCache>
                <c:formatCode>General</c:formatCode>
                <c:ptCount val="4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  <c:pt idx="3">
                  <c:v>2021</c:v>
                </c:pt>
              </c:numCache>
            </c:num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6943-44AF-B762-B18208889E0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67"/>
        <c:overlap val="-43"/>
        <c:axId val="252781647"/>
        <c:axId val="252785391"/>
      </c:barChart>
      <c:catAx>
        <c:axId val="252781647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dk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dk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cap="none" spc="0" normalizeH="0" baseline="0">
                <a:solidFill>
                  <a:schemeClr val="dk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52785391"/>
        <c:crosses val="autoZero"/>
        <c:auto val="1"/>
        <c:lblAlgn val="ctr"/>
        <c:lblOffset val="100"/>
        <c:noMultiLvlLbl val="0"/>
      </c:catAx>
      <c:valAx>
        <c:axId val="252785391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dk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dk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52781647"/>
        <c:crosses val="autoZero"/>
        <c:crossBetween val="between"/>
      </c:valAx>
      <c:spPr>
        <a:pattFill prst="ltDnDiag">
          <a:fgClr>
            <a:schemeClr val="dk1">
              <a:lumMod val="15000"/>
              <a:lumOff val="85000"/>
            </a:schemeClr>
          </a:fgClr>
          <a:bgClr>
            <a:schemeClr val="lt1"/>
          </a:bgClr>
        </a:pattFill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lt1"/>
    </a:solidFill>
    <a:ln w="9525" cap="flat" cmpd="sng" algn="ctr">
      <a:solidFill>
        <a:schemeClr val="dk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8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defRPr sz="1197" b="1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scene3d>
        <a:camera prst="orthographicFront"/>
        <a:lightRig rig="brightRoom" dir="t"/>
      </a:scene3d>
      <a:sp3d prstMaterial="flat">
        <a:bevelT w="50800" h="101600" prst="angle"/>
        <a:contourClr>
          <a:srgbClr val="000000"/>
        </a:contourClr>
      </a:sp3d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1905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1" i="0" kern="1200" cap="all" spc="5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8">
  <cs:axisTitle>
    <cs:lnRef idx="0"/>
    <cs:fillRef idx="0"/>
    <cs:effectRef idx="0"/>
    <cs:fontRef idx="minor">
      <a:schemeClr val="dk1">
        <a:lumMod val="65000"/>
        <a:lumOff val="3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 cap="none" spc="0" normalizeH="0" baseline="0"/>
  </cs:categoryAxis>
  <cs:chartArea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lt1"/>
      </a:solidFill>
      <a:ln w="1587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064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downBar>
  <cs:drop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  <cs:spPr>
      <a:pattFill prst="ltDnDiag">
        <a:fgClr>
          <a:schemeClr val="dk1">
            <a:lumMod val="15000"/>
            <a:lumOff val="85000"/>
          </a:schemeClr>
        </a:fgClr>
        <a:bgClr>
          <a:schemeClr val="lt1"/>
        </a:bgClr>
      </a:pattFill>
    </cs:spPr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dk1"/>
    </cs:fontRef>
    <cs:spPr>
      <a:pattFill prst="ltDnDiag">
        <a:fgClr>
          <a:schemeClr val="dk1">
            <a:lumMod val="15000"/>
            <a:lumOff val="85000"/>
          </a:schemeClr>
        </a:fgClr>
        <a:bgClr>
          <a:schemeClr val="lt1"/>
        </a:bgClr>
      </a:pattFill>
    </cs:spPr>
  </cs:plotArea>
  <cs:plotArea3D>
    <cs:lnRef idx="0"/>
    <cs:fillRef idx="0"/>
    <cs:effectRef idx="0"/>
    <cs:fontRef idx="minor">
      <a:schemeClr val="dk1"/>
    </cs:fontRef>
    <cs:spPr>
      <a:solidFill>
        <a:schemeClr val="lt1"/>
      </a:solidFill>
    </cs:spPr>
  </cs:plotArea3D>
  <cs:series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ajor">
      <a:schemeClr val="dk1">
        <a:lumMod val="50000"/>
        <a:lumOff val="50000"/>
      </a:schemeClr>
    </cs:fontRef>
    <cs:defRPr sz="2128" b="1" kern="1200" cap="none" spc="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upBar>
  <cs:value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dk1"/>
    </cs:fontRef>
    <cs:spPr>
      <a:pattFill prst="ltDnDiag">
        <a:fgClr>
          <a:schemeClr val="dk1">
            <a:lumMod val="15000"/>
            <a:lumOff val="85000"/>
          </a:schemeClr>
        </a:fgClr>
        <a:bgClr>
          <a:schemeClr val="lt1"/>
        </a:bgClr>
      </a:pattFill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EEB733B9-8EC0-42B5-8E57-02021CC32B3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AEAE7FE-5257-44BC-A234-983385E49ED2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B053CA-6C57-4F62-BDA1-685AD8AE14C0}" type="datetimeFigureOut">
              <a:rPr lang="en-ID" smtClean="0"/>
              <a:t>30/12/2020</a:t>
            </a:fld>
            <a:endParaRPr lang="en-ID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BA70588-37CF-49E6-87F2-C8E1A884FFA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3080689-DD23-4926-A93C-03EC6FA6A2DE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A1F0AD-E956-4B4C-A583-20A57F82C11B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04766961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0489EC0-97F0-4BF1-B975-36615910DF41}" type="datetimeFigureOut">
              <a:rPr lang="en-ID" smtClean="0"/>
              <a:t>30/12/2020</a:t>
            </a:fld>
            <a:endParaRPr lang="en-ID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D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DD21E5-C797-4859-80D8-9F6BFF6A8A42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42156650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6DD21E5-C797-4859-80D8-9F6BFF6A8A42}" type="slidenum">
              <a:rPr lang="en-ID" smtClean="0"/>
              <a:t>1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4164573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266307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C181EE89-24C9-414E-B010-06F132384D7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2818504" y="0"/>
            <a:ext cx="3151990" cy="5217459"/>
          </a:xfrm>
          <a:custGeom>
            <a:avLst/>
            <a:gdLst>
              <a:gd name="connsiteX0" fmla="*/ 0 w 3151990"/>
              <a:gd name="connsiteY0" fmla="*/ 0 h 5217459"/>
              <a:gd name="connsiteX1" fmla="*/ 3151990 w 3151990"/>
              <a:gd name="connsiteY1" fmla="*/ 0 h 5217459"/>
              <a:gd name="connsiteX2" fmla="*/ 3151990 w 3151990"/>
              <a:gd name="connsiteY2" fmla="*/ 5217459 h 5217459"/>
              <a:gd name="connsiteX3" fmla="*/ 0 w 3151990"/>
              <a:gd name="connsiteY3" fmla="*/ 5217459 h 52174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51990" h="5217459">
                <a:moveTo>
                  <a:pt x="0" y="0"/>
                </a:moveTo>
                <a:lnTo>
                  <a:pt x="3151990" y="0"/>
                </a:lnTo>
                <a:lnTo>
                  <a:pt x="3151990" y="5217459"/>
                </a:lnTo>
                <a:lnTo>
                  <a:pt x="0" y="5217459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793F9910-6225-4005-A68E-6BBCE385FAC2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221506" y="3373825"/>
            <a:ext cx="4854602" cy="3484175"/>
          </a:xfrm>
          <a:custGeom>
            <a:avLst/>
            <a:gdLst>
              <a:gd name="connsiteX0" fmla="*/ 0 w 3151990"/>
              <a:gd name="connsiteY0" fmla="*/ 0 h 3484175"/>
              <a:gd name="connsiteX1" fmla="*/ 3151990 w 3151990"/>
              <a:gd name="connsiteY1" fmla="*/ 0 h 3484175"/>
              <a:gd name="connsiteX2" fmla="*/ 3151990 w 3151990"/>
              <a:gd name="connsiteY2" fmla="*/ 3484175 h 3484175"/>
              <a:gd name="connsiteX3" fmla="*/ 0 w 3151990"/>
              <a:gd name="connsiteY3" fmla="*/ 3484175 h 3484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51990" h="3484175">
                <a:moveTo>
                  <a:pt x="0" y="0"/>
                </a:moveTo>
                <a:lnTo>
                  <a:pt x="3151990" y="0"/>
                </a:lnTo>
                <a:lnTo>
                  <a:pt x="3151990" y="3484175"/>
                </a:lnTo>
                <a:lnTo>
                  <a:pt x="0" y="3484175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F2D9D035-AF13-4194-9B79-99F14AAA585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115892" y="3169150"/>
            <a:ext cx="4311894" cy="2689225"/>
          </a:xfrm>
          <a:blipFill>
            <a:blip r:embed="rId2"/>
            <a:tile tx="0" ty="0" sx="100000" sy="100000" flip="none" algn="tl"/>
          </a:blipFill>
        </p:spPr>
        <p:txBody>
          <a:bodyPr/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2" name="Text Placeholder 16">
            <a:extLst>
              <a:ext uri="{FF2B5EF4-FFF2-40B4-BE49-F238E27FC236}">
                <a16:creationId xmlns:a16="http://schemas.microsoft.com/office/drawing/2014/main" id="{CA306D87-F937-44F4-8EA4-DC3F4567DAC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269264" y="444994"/>
            <a:ext cx="4208463" cy="150336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4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30805441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512E062B-F5EA-481B-AC94-FAC29562262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496050" y="0"/>
            <a:ext cx="5695950" cy="6858000"/>
          </a:xfrm>
          <a:custGeom>
            <a:avLst/>
            <a:gdLst>
              <a:gd name="connsiteX0" fmla="*/ 0 w 5695950"/>
              <a:gd name="connsiteY0" fmla="*/ 0 h 6858000"/>
              <a:gd name="connsiteX1" fmla="*/ 5695950 w 5695950"/>
              <a:gd name="connsiteY1" fmla="*/ 0 h 6858000"/>
              <a:gd name="connsiteX2" fmla="*/ 5695950 w 5695950"/>
              <a:gd name="connsiteY2" fmla="*/ 6858000 h 6858000"/>
              <a:gd name="connsiteX3" fmla="*/ 0 w 569595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695950" h="6858000">
                <a:moveTo>
                  <a:pt x="0" y="0"/>
                </a:moveTo>
                <a:lnTo>
                  <a:pt x="5695950" y="0"/>
                </a:lnTo>
                <a:lnTo>
                  <a:pt x="5695950" y="6858000"/>
                </a:lnTo>
                <a:lnTo>
                  <a:pt x="0" y="685800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6C913D38-3FFD-4C0C-B110-DC4808B3A25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402263" y="1069788"/>
            <a:ext cx="2181225" cy="4715436"/>
          </a:xfrm>
          <a:prstGeom prst="roundRect">
            <a:avLst>
              <a:gd name="adj" fmla="val 9543"/>
            </a:avLst>
          </a:prstGeom>
          <a:blipFill>
            <a:blip r:embed="rId2"/>
            <a:tile tx="0" ty="0" sx="100000" sy="100000" flip="none" algn="tl"/>
          </a:blipFill>
        </p:spPr>
        <p:txBody>
          <a:bodyPr/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9" name="Text Placeholder 16">
            <a:extLst>
              <a:ext uri="{FF2B5EF4-FFF2-40B4-BE49-F238E27FC236}">
                <a16:creationId xmlns:a16="http://schemas.microsoft.com/office/drawing/2014/main" id="{4B1AA4A4-3F6F-423F-B1A0-7C321259B92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66665" y="1201738"/>
            <a:ext cx="4208463" cy="150336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4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28173559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58C000CD-1C0E-43D9-B159-D091D4887E7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091824" y="0"/>
            <a:ext cx="2033392" cy="6858000"/>
          </a:xfrm>
          <a:custGeom>
            <a:avLst/>
            <a:gdLst>
              <a:gd name="connsiteX0" fmla="*/ 0 w 2033392"/>
              <a:gd name="connsiteY0" fmla="*/ 0 h 6858000"/>
              <a:gd name="connsiteX1" fmla="*/ 2033392 w 2033392"/>
              <a:gd name="connsiteY1" fmla="*/ 0 h 6858000"/>
              <a:gd name="connsiteX2" fmla="*/ 2033392 w 2033392"/>
              <a:gd name="connsiteY2" fmla="*/ 6858000 h 6858000"/>
              <a:gd name="connsiteX3" fmla="*/ 0 w 2033392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33392" h="6858000">
                <a:moveTo>
                  <a:pt x="0" y="0"/>
                </a:moveTo>
                <a:lnTo>
                  <a:pt x="2033392" y="0"/>
                </a:lnTo>
                <a:lnTo>
                  <a:pt x="2033392" y="6858000"/>
                </a:lnTo>
                <a:lnTo>
                  <a:pt x="0" y="685800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2C8C39F2-F894-4436-A859-5010774E39F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8125216" y="0"/>
            <a:ext cx="2033392" cy="6858000"/>
          </a:xfrm>
          <a:custGeom>
            <a:avLst/>
            <a:gdLst>
              <a:gd name="connsiteX0" fmla="*/ 0 w 2033392"/>
              <a:gd name="connsiteY0" fmla="*/ 0 h 6858000"/>
              <a:gd name="connsiteX1" fmla="*/ 2033392 w 2033392"/>
              <a:gd name="connsiteY1" fmla="*/ 0 h 6858000"/>
              <a:gd name="connsiteX2" fmla="*/ 2033392 w 2033392"/>
              <a:gd name="connsiteY2" fmla="*/ 6858000 h 6858000"/>
              <a:gd name="connsiteX3" fmla="*/ 0 w 2033392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33392" h="6858000">
                <a:moveTo>
                  <a:pt x="0" y="0"/>
                </a:moveTo>
                <a:lnTo>
                  <a:pt x="2033392" y="0"/>
                </a:lnTo>
                <a:lnTo>
                  <a:pt x="2033392" y="6858000"/>
                </a:lnTo>
                <a:lnTo>
                  <a:pt x="0" y="685800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350DDF24-1688-466F-8446-B3B996A86F1C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0158608" y="0"/>
            <a:ext cx="2033392" cy="6858000"/>
          </a:xfrm>
          <a:custGeom>
            <a:avLst/>
            <a:gdLst>
              <a:gd name="connsiteX0" fmla="*/ 0 w 2033392"/>
              <a:gd name="connsiteY0" fmla="*/ 0 h 6858000"/>
              <a:gd name="connsiteX1" fmla="*/ 2033392 w 2033392"/>
              <a:gd name="connsiteY1" fmla="*/ 0 h 6858000"/>
              <a:gd name="connsiteX2" fmla="*/ 2033392 w 2033392"/>
              <a:gd name="connsiteY2" fmla="*/ 6858000 h 6858000"/>
              <a:gd name="connsiteX3" fmla="*/ 0 w 2033392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33392" h="6858000">
                <a:moveTo>
                  <a:pt x="0" y="0"/>
                </a:moveTo>
                <a:lnTo>
                  <a:pt x="2033392" y="0"/>
                </a:lnTo>
                <a:lnTo>
                  <a:pt x="2033392" y="6858000"/>
                </a:lnTo>
                <a:lnTo>
                  <a:pt x="0" y="685800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2" name="Text Placeholder 16">
            <a:extLst>
              <a:ext uri="{FF2B5EF4-FFF2-40B4-BE49-F238E27FC236}">
                <a16:creationId xmlns:a16="http://schemas.microsoft.com/office/drawing/2014/main" id="{EC591862-BF02-4689-8563-78655B93AFDF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66665" y="1201738"/>
            <a:ext cx="4208463" cy="150336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4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BDED8088-00DE-46CE-BD06-D7BAA326D4C3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866665" y="3043825"/>
            <a:ext cx="1127344" cy="1127344"/>
          </a:xfrm>
          <a:prstGeom prst="ellipse">
            <a:avLst/>
          </a:pr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523484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AE4A0AC5-4F0D-4162-85D9-981307F82D2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809626" y="1290639"/>
            <a:ext cx="6162675" cy="4276724"/>
          </a:xfrm>
          <a:custGeom>
            <a:avLst/>
            <a:gdLst>
              <a:gd name="connsiteX0" fmla="*/ 1019175 w 6162675"/>
              <a:gd name="connsiteY0" fmla="*/ 3348534 h 4276724"/>
              <a:gd name="connsiteX1" fmla="*/ 6162675 w 6162675"/>
              <a:gd name="connsiteY1" fmla="*/ 3348534 h 4276724"/>
              <a:gd name="connsiteX2" fmla="*/ 6162675 w 6162675"/>
              <a:gd name="connsiteY2" fmla="*/ 4276724 h 4276724"/>
              <a:gd name="connsiteX3" fmla="*/ 1019175 w 6162675"/>
              <a:gd name="connsiteY3" fmla="*/ 4276724 h 4276724"/>
              <a:gd name="connsiteX4" fmla="*/ 0 w 6162675"/>
              <a:gd name="connsiteY4" fmla="*/ 2232355 h 4276724"/>
              <a:gd name="connsiteX5" fmla="*/ 4705350 w 6162675"/>
              <a:gd name="connsiteY5" fmla="*/ 2232355 h 4276724"/>
              <a:gd name="connsiteX6" fmla="*/ 4705350 w 6162675"/>
              <a:gd name="connsiteY6" fmla="*/ 3160545 h 4276724"/>
              <a:gd name="connsiteX7" fmla="*/ 0 w 6162675"/>
              <a:gd name="connsiteY7" fmla="*/ 3160545 h 4276724"/>
              <a:gd name="connsiteX8" fmla="*/ 1781174 w 6162675"/>
              <a:gd name="connsiteY8" fmla="*/ 1116177 h 4276724"/>
              <a:gd name="connsiteX9" fmla="*/ 5067299 w 6162675"/>
              <a:gd name="connsiteY9" fmla="*/ 1116177 h 4276724"/>
              <a:gd name="connsiteX10" fmla="*/ 5067299 w 6162675"/>
              <a:gd name="connsiteY10" fmla="*/ 2044367 h 4276724"/>
              <a:gd name="connsiteX11" fmla="*/ 1781174 w 6162675"/>
              <a:gd name="connsiteY11" fmla="*/ 2044367 h 4276724"/>
              <a:gd name="connsiteX12" fmla="*/ 533401 w 6162675"/>
              <a:gd name="connsiteY12" fmla="*/ 0 h 4276724"/>
              <a:gd name="connsiteX13" fmla="*/ 4219576 w 6162675"/>
              <a:gd name="connsiteY13" fmla="*/ 0 h 4276724"/>
              <a:gd name="connsiteX14" fmla="*/ 4219576 w 6162675"/>
              <a:gd name="connsiteY14" fmla="*/ 928189 h 4276724"/>
              <a:gd name="connsiteX15" fmla="*/ 533401 w 6162675"/>
              <a:gd name="connsiteY15" fmla="*/ 928189 h 42767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6162675" h="4276724">
                <a:moveTo>
                  <a:pt x="1019175" y="3348534"/>
                </a:moveTo>
                <a:lnTo>
                  <a:pt x="6162675" y="3348534"/>
                </a:lnTo>
                <a:lnTo>
                  <a:pt x="6162675" y="4276724"/>
                </a:lnTo>
                <a:lnTo>
                  <a:pt x="1019175" y="4276724"/>
                </a:lnTo>
                <a:close/>
                <a:moveTo>
                  <a:pt x="0" y="2232355"/>
                </a:moveTo>
                <a:lnTo>
                  <a:pt x="4705350" y="2232355"/>
                </a:lnTo>
                <a:lnTo>
                  <a:pt x="4705350" y="3160545"/>
                </a:lnTo>
                <a:lnTo>
                  <a:pt x="0" y="3160545"/>
                </a:lnTo>
                <a:close/>
                <a:moveTo>
                  <a:pt x="1781174" y="1116177"/>
                </a:moveTo>
                <a:lnTo>
                  <a:pt x="5067299" y="1116177"/>
                </a:lnTo>
                <a:lnTo>
                  <a:pt x="5067299" y="2044367"/>
                </a:lnTo>
                <a:lnTo>
                  <a:pt x="1781174" y="2044367"/>
                </a:lnTo>
                <a:close/>
                <a:moveTo>
                  <a:pt x="533401" y="0"/>
                </a:moveTo>
                <a:lnTo>
                  <a:pt x="4219576" y="0"/>
                </a:lnTo>
                <a:lnTo>
                  <a:pt x="4219576" y="928189"/>
                </a:lnTo>
                <a:lnTo>
                  <a:pt x="533401" y="928189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8" name="Text Placeholder 16">
            <a:extLst>
              <a:ext uri="{FF2B5EF4-FFF2-40B4-BE49-F238E27FC236}">
                <a16:creationId xmlns:a16="http://schemas.microsoft.com/office/drawing/2014/main" id="{9A1FD37A-B87D-4ECA-A085-2084116EDEFB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766050" y="1201738"/>
            <a:ext cx="4208463" cy="150336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4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317255142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B92A2369-05D6-4FA9-AFE0-4F0842B211B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504097" y="0"/>
            <a:ext cx="4687903" cy="2286000"/>
          </a:xfrm>
          <a:custGeom>
            <a:avLst/>
            <a:gdLst>
              <a:gd name="connsiteX0" fmla="*/ 0 w 4687903"/>
              <a:gd name="connsiteY0" fmla="*/ 0 h 2286000"/>
              <a:gd name="connsiteX1" fmla="*/ 4687903 w 4687903"/>
              <a:gd name="connsiteY1" fmla="*/ 0 h 2286000"/>
              <a:gd name="connsiteX2" fmla="*/ 4687903 w 4687903"/>
              <a:gd name="connsiteY2" fmla="*/ 2286000 h 2286000"/>
              <a:gd name="connsiteX3" fmla="*/ 0 w 4687903"/>
              <a:gd name="connsiteY3" fmla="*/ 2286000 h 228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87903" h="2286000">
                <a:moveTo>
                  <a:pt x="0" y="0"/>
                </a:moveTo>
                <a:lnTo>
                  <a:pt x="4687903" y="0"/>
                </a:lnTo>
                <a:lnTo>
                  <a:pt x="4687903" y="2286000"/>
                </a:lnTo>
                <a:lnTo>
                  <a:pt x="0" y="228600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CD40912F-2D86-4AB7-8924-0AA74B255B9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578903" y="0"/>
            <a:ext cx="2925193" cy="2286000"/>
          </a:xfrm>
          <a:custGeom>
            <a:avLst/>
            <a:gdLst>
              <a:gd name="connsiteX0" fmla="*/ 0 w 2922324"/>
              <a:gd name="connsiteY0" fmla="*/ 0 h 2286000"/>
              <a:gd name="connsiteX1" fmla="*/ 2922324 w 2922324"/>
              <a:gd name="connsiteY1" fmla="*/ 0 h 2286000"/>
              <a:gd name="connsiteX2" fmla="*/ 2922324 w 2922324"/>
              <a:gd name="connsiteY2" fmla="*/ 2286000 h 2286000"/>
              <a:gd name="connsiteX3" fmla="*/ 0 w 2922324"/>
              <a:gd name="connsiteY3" fmla="*/ 2286000 h 228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22324" h="2286000">
                <a:moveTo>
                  <a:pt x="0" y="0"/>
                </a:moveTo>
                <a:lnTo>
                  <a:pt x="2922324" y="0"/>
                </a:lnTo>
                <a:lnTo>
                  <a:pt x="2922324" y="2286000"/>
                </a:lnTo>
                <a:lnTo>
                  <a:pt x="0" y="228600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8B9B8917-FCEF-42D2-A2D0-60125BB5CBA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2286000" y="0"/>
            <a:ext cx="2292904" cy="2286000"/>
          </a:xfrm>
          <a:custGeom>
            <a:avLst/>
            <a:gdLst>
              <a:gd name="connsiteX0" fmla="*/ 0 w 2286000"/>
              <a:gd name="connsiteY0" fmla="*/ 0 h 2286000"/>
              <a:gd name="connsiteX1" fmla="*/ 2286000 w 2286000"/>
              <a:gd name="connsiteY1" fmla="*/ 0 h 2286000"/>
              <a:gd name="connsiteX2" fmla="*/ 2286000 w 2286000"/>
              <a:gd name="connsiteY2" fmla="*/ 2286000 h 2286000"/>
              <a:gd name="connsiteX3" fmla="*/ 0 w 2286000"/>
              <a:gd name="connsiteY3" fmla="*/ 2286000 h 228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86000" h="2286000">
                <a:moveTo>
                  <a:pt x="0" y="0"/>
                </a:moveTo>
                <a:lnTo>
                  <a:pt x="2286000" y="0"/>
                </a:lnTo>
                <a:lnTo>
                  <a:pt x="2286000" y="2286000"/>
                </a:lnTo>
                <a:lnTo>
                  <a:pt x="0" y="228600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23" name="Picture Placeholder 22">
            <a:extLst>
              <a:ext uri="{FF2B5EF4-FFF2-40B4-BE49-F238E27FC236}">
                <a16:creationId xmlns:a16="http://schemas.microsoft.com/office/drawing/2014/main" id="{9DC74C6D-5C67-48BC-A695-C4690A684C3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2286000" cy="2286000"/>
          </a:xfrm>
          <a:custGeom>
            <a:avLst/>
            <a:gdLst>
              <a:gd name="connsiteX0" fmla="*/ 0 w 2286000"/>
              <a:gd name="connsiteY0" fmla="*/ 0 h 2286000"/>
              <a:gd name="connsiteX1" fmla="*/ 2286000 w 2286000"/>
              <a:gd name="connsiteY1" fmla="*/ 0 h 2286000"/>
              <a:gd name="connsiteX2" fmla="*/ 2286000 w 2286000"/>
              <a:gd name="connsiteY2" fmla="*/ 2286000 h 2286000"/>
              <a:gd name="connsiteX3" fmla="*/ 0 w 2286000"/>
              <a:gd name="connsiteY3" fmla="*/ 2286000 h 228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86000" h="2286000">
                <a:moveTo>
                  <a:pt x="0" y="0"/>
                </a:moveTo>
                <a:lnTo>
                  <a:pt x="2286000" y="0"/>
                </a:lnTo>
                <a:lnTo>
                  <a:pt x="2286000" y="2286000"/>
                </a:lnTo>
                <a:lnTo>
                  <a:pt x="0" y="228600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26" name="Picture Placeholder 25">
            <a:extLst>
              <a:ext uri="{FF2B5EF4-FFF2-40B4-BE49-F238E27FC236}">
                <a16:creationId xmlns:a16="http://schemas.microsoft.com/office/drawing/2014/main" id="{A9E5F99D-5C2D-4A65-8C2F-BB85A4CD5A72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096000" y="2286000"/>
            <a:ext cx="6096000" cy="3709358"/>
          </a:xfrm>
          <a:custGeom>
            <a:avLst/>
            <a:gdLst>
              <a:gd name="connsiteX0" fmla="*/ 0 w 6096000"/>
              <a:gd name="connsiteY0" fmla="*/ 0 h 3709358"/>
              <a:gd name="connsiteX1" fmla="*/ 6096000 w 6096000"/>
              <a:gd name="connsiteY1" fmla="*/ 0 h 3709358"/>
              <a:gd name="connsiteX2" fmla="*/ 6096000 w 6096000"/>
              <a:gd name="connsiteY2" fmla="*/ 3709358 h 3709358"/>
              <a:gd name="connsiteX3" fmla="*/ 0 w 6096000"/>
              <a:gd name="connsiteY3" fmla="*/ 3709358 h 37093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96000" h="3709358">
                <a:moveTo>
                  <a:pt x="0" y="0"/>
                </a:moveTo>
                <a:lnTo>
                  <a:pt x="6096000" y="0"/>
                </a:lnTo>
                <a:lnTo>
                  <a:pt x="6096000" y="3709358"/>
                </a:lnTo>
                <a:lnTo>
                  <a:pt x="0" y="3709358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29" name="Picture Placeholder 28">
            <a:extLst>
              <a:ext uri="{FF2B5EF4-FFF2-40B4-BE49-F238E27FC236}">
                <a16:creationId xmlns:a16="http://schemas.microsoft.com/office/drawing/2014/main" id="{F5161B00-DE1F-425D-95FC-251C7EF2E647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096000" y="5995358"/>
            <a:ext cx="6096000" cy="862642"/>
          </a:xfrm>
          <a:custGeom>
            <a:avLst/>
            <a:gdLst>
              <a:gd name="connsiteX0" fmla="*/ 0 w 6096000"/>
              <a:gd name="connsiteY0" fmla="*/ 0 h 862642"/>
              <a:gd name="connsiteX1" fmla="*/ 6096000 w 6096000"/>
              <a:gd name="connsiteY1" fmla="*/ 0 h 862642"/>
              <a:gd name="connsiteX2" fmla="*/ 6096000 w 6096000"/>
              <a:gd name="connsiteY2" fmla="*/ 862642 h 862642"/>
              <a:gd name="connsiteX3" fmla="*/ 0 w 6096000"/>
              <a:gd name="connsiteY3" fmla="*/ 862642 h 8626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96000" h="862642">
                <a:moveTo>
                  <a:pt x="0" y="0"/>
                </a:moveTo>
                <a:lnTo>
                  <a:pt x="6096000" y="0"/>
                </a:lnTo>
                <a:lnTo>
                  <a:pt x="6096000" y="862642"/>
                </a:lnTo>
                <a:lnTo>
                  <a:pt x="0" y="862642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32" name="Picture Placeholder 31">
            <a:extLst>
              <a:ext uri="{FF2B5EF4-FFF2-40B4-BE49-F238E27FC236}">
                <a16:creationId xmlns:a16="http://schemas.microsoft.com/office/drawing/2014/main" id="{281269C6-1D4A-4AAE-8DDD-C1ADB1D3F4D7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0" y="4572000"/>
            <a:ext cx="3810000" cy="2286000"/>
          </a:xfrm>
          <a:custGeom>
            <a:avLst/>
            <a:gdLst>
              <a:gd name="connsiteX0" fmla="*/ 0 w 3810000"/>
              <a:gd name="connsiteY0" fmla="*/ 0 h 2286000"/>
              <a:gd name="connsiteX1" fmla="*/ 3810000 w 3810000"/>
              <a:gd name="connsiteY1" fmla="*/ 0 h 2286000"/>
              <a:gd name="connsiteX2" fmla="*/ 3810000 w 3810000"/>
              <a:gd name="connsiteY2" fmla="*/ 2286000 h 2286000"/>
              <a:gd name="connsiteX3" fmla="*/ 0 w 3810000"/>
              <a:gd name="connsiteY3" fmla="*/ 2286000 h 228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10000" h="2286000">
                <a:moveTo>
                  <a:pt x="0" y="0"/>
                </a:moveTo>
                <a:lnTo>
                  <a:pt x="3810000" y="0"/>
                </a:lnTo>
                <a:lnTo>
                  <a:pt x="3810000" y="2286000"/>
                </a:lnTo>
                <a:lnTo>
                  <a:pt x="0" y="228600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35" name="Picture Placeholder 34">
            <a:extLst>
              <a:ext uri="{FF2B5EF4-FFF2-40B4-BE49-F238E27FC236}">
                <a16:creationId xmlns:a16="http://schemas.microsoft.com/office/drawing/2014/main" id="{B41CF1F8-1426-4372-94A4-0A76311985B3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3810000" y="4572000"/>
            <a:ext cx="2286000" cy="2286000"/>
          </a:xfrm>
          <a:custGeom>
            <a:avLst/>
            <a:gdLst>
              <a:gd name="connsiteX0" fmla="*/ 0 w 2286000"/>
              <a:gd name="connsiteY0" fmla="*/ 0 h 2286000"/>
              <a:gd name="connsiteX1" fmla="*/ 2286000 w 2286000"/>
              <a:gd name="connsiteY1" fmla="*/ 0 h 2286000"/>
              <a:gd name="connsiteX2" fmla="*/ 2286000 w 2286000"/>
              <a:gd name="connsiteY2" fmla="*/ 2286000 h 2286000"/>
              <a:gd name="connsiteX3" fmla="*/ 0 w 2286000"/>
              <a:gd name="connsiteY3" fmla="*/ 2286000 h 228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86000" h="2286000">
                <a:moveTo>
                  <a:pt x="0" y="0"/>
                </a:moveTo>
                <a:lnTo>
                  <a:pt x="2286000" y="0"/>
                </a:lnTo>
                <a:lnTo>
                  <a:pt x="2286000" y="2286000"/>
                </a:lnTo>
                <a:lnTo>
                  <a:pt x="0" y="228600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39" name="Text Placeholder 37">
            <a:extLst>
              <a:ext uri="{FF2B5EF4-FFF2-40B4-BE49-F238E27FC236}">
                <a16:creationId xmlns:a16="http://schemas.microsoft.com/office/drawing/2014/main" id="{2289AF26-989A-4B46-9804-551866B8A391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714375" y="2571750"/>
            <a:ext cx="3419475" cy="819150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44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66266213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0BBF4A56-440F-41F6-88D5-92F94992CB5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449238" y="789709"/>
            <a:ext cx="10742762" cy="5278582"/>
          </a:xfrm>
          <a:custGeom>
            <a:avLst/>
            <a:gdLst>
              <a:gd name="connsiteX0" fmla="*/ 0 w 9357360"/>
              <a:gd name="connsiteY0" fmla="*/ 0 h 5278582"/>
              <a:gd name="connsiteX1" fmla="*/ 9357360 w 9357360"/>
              <a:gd name="connsiteY1" fmla="*/ 0 h 5278582"/>
              <a:gd name="connsiteX2" fmla="*/ 9357360 w 9357360"/>
              <a:gd name="connsiteY2" fmla="*/ 5278582 h 5278582"/>
              <a:gd name="connsiteX3" fmla="*/ 0 w 9357360"/>
              <a:gd name="connsiteY3" fmla="*/ 5278582 h 52785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357360" h="5278582">
                <a:moveTo>
                  <a:pt x="0" y="0"/>
                </a:moveTo>
                <a:lnTo>
                  <a:pt x="9357360" y="0"/>
                </a:lnTo>
                <a:lnTo>
                  <a:pt x="9357360" y="5278582"/>
                </a:lnTo>
                <a:lnTo>
                  <a:pt x="0" y="5278582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9" name="Text Placeholder 7">
            <a:extLst>
              <a:ext uri="{FF2B5EF4-FFF2-40B4-BE49-F238E27FC236}">
                <a16:creationId xmlns:a16="http://schemas.microsoft.com/office/drawing/2014/main" id="{86198BB0-BA9D-41EF-998A-6F49A25AB8CC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293938" y="1346200"/>
            <a:ext cx="3295650" cy="1474788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4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</a:t>
            </a:r>
          </a:p>
        </p:txBody>
      </p:sp>
    </p:spTree>
    <p:extLst>
      <p:ext uri="{BB962C8B-B14F-4D97-AF65-F5344CB8AC3E}">
        <p14:creationId xmlns:p14="http://schemas.microsoft.com/office/powerpoint/2010/main" val="143762231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2AA0ABBB-F5DD-42A8-94A9-1B3986541BD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" y="0"/>
            <a:ext cx="4614041" cy="6106510"/>
          </a:xfrm>
          <a:custGeom>
            <a:avLst/>
            <a:gdLst>
              <a:gd name="connsiteX0" fmla="*/ 0 w 4614041"/>
              <a:gd name="connsiteY0" fmla="*/ 0 h 6106510"/>
              <a:gd name="connsiteX1" fmla="*/ 4614041 w 4614041"/>
              <a:gd name="connsiteY1" fmla="*/ 0 h 6106510"/>
              <a:gd name="connsiteX2" fmla="*/ 4614041 w 4614041"/>
              <a:gd name="connsiteY2" fmla="*/ 6106510 h 6106510"/>
              <a:gd name="connsiteX3" fmla="*/ 0 w 4614041"/>
              <a:gd name="connsiteY3" fmla="*/ 6106510 h 61065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14041" h="6106510">
                <a:moveTo>
                  <a:pt x="0" y="0"/>
                </a:moveTo>
                <a:lnTo>
                  <a:pt x="4614041" y="0"/>
                </a:lnTo>
                <a:lnTo>
                  <a:pt x="4614041" y="6106510"/>
                </a:lnTo>
                <a:lnTo>
                  <a:pt x="0" y="610651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6" name="Text Placeholder 7">
            <a:extLst>
              <a:ext uri="{FF2B5EF4-FFF2-40B4-BE49-F238E27FC236}">
                <a16:creationId xmlns:a16="http://schemas.microsoft.com/office/drawing/2014/main" id="{96D7FC0F-B72D-4438-A150-D12536BA24A0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582472" y="746456"/>
            <a:ext cx="5821252" cy="1828577"/>
          </a:xfrm>
        </p:spPr>
        <p:txBody>
          <a:bodyPr anchor="ctr"/>
          <a:lstStyle>
            <a:lvl1pPr algn="l">
              <a:lnSpc>
                <a:spcPct val="100000"/>
              </a:lnSpc>
              <a:buNone/>
              <a:defRPr sz="44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355761816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40867D6A-CE87-4B53-832F-99EE9C2FFC6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874227" y="1490503"/>
            <a:ext cx="4405799" cy="4405800"/>
          </a:xfrm>
          <a:custGeom>
            <a:avLst/>
            <a:gdLst>
              <a:gd name="connsiteX0" fmla="*/ 1767786 w 3535572"/>
              <a:gd name="connsiteY0" fmla="*/ 0 h 3535573"/>
              <a:gd name="connsiteX1" fmla="*/ 3535572 w 3535572"/>
              <a:gd name="connsiteY1" fmla="*/ 1767787 h 3535573"/>
              <a:gd name="connsiteX2" fmla="*/ 1767787 w 3535572"/>
              <a:gd name="connsiteY2" fmla="*/ 3535573 h 3535573"/>
              <a:gd name="connsiteX3" fmla="*/ 0 w 3535572"/>
              <a:gd name="connsiteY3" fmla="*/ 1767786 h 35355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35572" h="3535573">
                <a:moveTo>
                  <a:pt x="1767786" y="0"/>
                </a:moveTo>
                <a:lnTo>
                  <a:pt x="3535572" y="1767787"/>
                </a:lnTo>
                <a:lnTo>
                  <a:pt x="1767787" y="3535573"/>
                </a:lnTo>
                <a:lnTo>
                  <a:pt x="0" y="1767786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AEBC33BF-E43B-49BE-8271-69F151A4644F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8418054" y="889639"/>
            <a:ext cx="2873758" cy="2873757"/>
          </a:xfrm>
          <a:custGeom>
            <a:avLst/>
            <a:gdLst>
              <a:gd name="connsiteX0" fmla="*/ 1153069 w 2306138"/>
              <a:gd name="connsiteY0" fmla="*/ 0 h 2306137"/>
              <a:gd name="connsiteX1" fmla="*/ 2306138 w 2306138"/>
              <a:gd name="connsiteY1" fmla="*/ 1153069 h 2306137"/>
              <a:gd name="connsiteX2" fmla="*/ 1153069 w 2306138"/>
              <a:gd name="connsiteY2" fmla="*/ 2306137 h 2306137"/>
              <a:gd name="connsiteX3" fmla="*/ 0 w 2306138"/>
              <a:gd name="connsiteY3" fmla="*/ 1153068 h 23061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06138" h="2306137">
                <a:moveTo>
                  <a:pt x="1153069" y="0"/>
                </a:moveTo>
                <a:lnTo>
                  <a:pt x="2306138" y="1153069"/>
                </a:lnTo>
                <a:lnTo>
                  <a:pt x="1153069" y="2306137"/>
                </a:lnTo>
                <a:lnTo>
                  <a:pt x="0" y="1153068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2" name="Text Placeholder 7">
            <a:extLst>
              <a:ext uri="{FF2B5EF4-FFF2-40B4-BE49-F238E27FC236}">
                <a16:creationId xmlns:a16="http://schemas.microsoft.com/office/drawing/2014/main" id="{14A8A915-B905-473D-AE66-DC2E1CFFDAAF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86300" y="746456"/>
            <a:ext cx="3990975" cy="1828577"/>
          </a:xfrm>
        </p:spPr>
        <p:txBody>
          <a:bodyPr anchor="ctr"/>
          <a:lstStyle>
            <a:lvl1pPr algn="l">
              <a:lnSpc>
                <a:spcPct val="100000"/>
              </a:lnSpc>
              <a:buNone/>
              <a:defRPr sz="44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338655256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3">
            <a:extLst>
              <a:ext uri="{FF2B5EF4-FFF2-40B4-BE49-F238E27FC236}">
                <a16:creationId xmlns:a16="http://schemas.microsoft.com/office/drawing/2014/main" id="{CDCF88EA-9FA2-4056-8E00-4A6E8152EB7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640747" y="882650"/>
            <a:ext cx="3836987" cy="1503363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4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437C8988-1FE2-4856-8800-90069F978A2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-1" y="771107"/>
            <a:ext cx="2091559" cy="2091559"/>
          </a:xfrm>
          <a:custGeom>
            <a:avLst/>
            <a:gdLst>
              <a:gd name="connsiteX0" fmla="*/ 0 w 2091559"/>
              <a:gd name="connsiteY0" fmla="*/ 0 h 2091559"/>
              <a:gd name="connsiteX1" fmla="*/ 2091559 w 2091559"/>
              <a:gd name="connsiteY1" fmla="*/ 0 h 2091559"/>
              <a:gd name="connsiteX2" fmla="*/ 2091559 w 2091559"/>
              <a:gd name="connsiteY2" fmla="*/ 2091559 h 2091559"/>
              <a:gd name="connsiteX3" fmla="*/ 0 w 2091559"/>
              <a:gd name="connsiteY3" fmla="*/ 2091559 h 20915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91559" h="2091559">
                <a:moveTo>
                  <a:pt x="0" y="0"/>
                </a:moveTo>
                <a:lnTo>
                  <a:pt x="2091559" y="0"/>
                </a:lnTo>
                <a:lnTo>
                  <a:pt x="2091559" y="2091559"/>
                </a:lnTo>
                <a:lnTo>
                  <a:pt x="0" y="2091559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2368DF46-90C1-4D64-8533-4056190FF8DD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2275490" y="771107"/>
            <a:ext cx="2091559" cy="2091559"/>
          </a:xfrm>
          <a:custGeom>
            <a:avLst/>
            <a:gdLst>
              <a:gd name="connsiteX0" fmla="*/ 0 w 2091559"/>
              <a:gd name="connsiteY0" fmla="*/ 0 h 2091559"/>
              <a:gd name="connsiteX1" fmla="*/ 2091559 w 2091559"/>
              <a:gd name="connsiteY1" fmla="*/ 0 h 2091559"/>
              <a:gd name="connsiteX2" fmla="*/ 2091559 w 2091559"/>
              <a:gd name="connsiteY2" fmla="*/ 2091559 h 2091559"/>
              <a:gd name="connsiteX3" fmla="*/ 0 w 2091559"/>
              <a:gd name="connsiteY3" fmla="*/ 2091559 h 20915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91559" h="2091559">
                <a:moveTo>
                  <a:pt x="0" y="0"/>
                </a:moveTo>
                <a:lnTo>
                  <a:pt x="2091559" y="0"/>
                </a:lnTo>
                <a:lnTo>
                  <a:pt x="2091559" y="2091559"/>
                </a:lnTo>
                <a:lnTo>
                  <a:pt x="0" y="2091559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847CDA65-1697-4177-94BF-1AC2613D44A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550980" y="771107"/>
            <a:ext cx="2091559" cy="2091559"/>
          </a:xfrm>
          <a:custGeom>
            <a:avLst/>
            <a:gdLst>
              <a:gd name="connsiteX0" fmla="*/ 0 w 2091559"/>
              <a:gd name="connsiteY0" fmla="*/ 0 h 2091559"/>
              <a:gd name="connsiteX1" fmla="*/ 2091559 w 2091559"/>
              <a:gd name="connsiteY1" fmla="*/ 0 h 2091559"/>
              <a:gd name="connsiteX2" fmla="*/ 2091559 w 2091559"/>
              <a:gd name="connsiteY2" fmla="*/ 2091559 h 2091559"/>
              <a:gd name="connsiteX3" fmla="*/ 0 w 2091559"/>
              <a:gd name="connsiteY3" fmla="*/ 2091559 h 20915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91559" h="2091559">
                <a:moveTo>
                  <a:pt x="0" y="0"/>
                </a:moveTo>
                <a:lnTo>
                  <a:pt x="2091559" y="0"/>
                </a:lnTo>
                <a:lnTo>
                  <a:pt x="2091559" y="2091559"/>
                </a:lnTo>
                <a:lnTo>
                  <a:pt x="0" y="2091559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9069BF1C-7D05-4250-ADE7-68BCB4629FDC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0" y="3842388"/>
            <a:ext cx="2091559" cy="2091559"/>
          </a:xfrm>
          <a:custGeom>
            <a:avLst/>
            <a:gdLst>
              <a:gd name="connsiteX0" fmla="*/ 0 w 2091559"/>
              <a:gd name="connsiteY0" fmla="*/ 0 h 2091559"/>
              <a:gd name="connsiteX1" fmla="*/ 2091559 w 2091559"/>
              <a:gd name="connsiteY1" fmla="*/ 0 h 2091559"/>
              <a:gd name="connsiteX2" fmla="*/ 2091559 w 2091559"/>
              <a:gd name="connsiteY2" fmla="*/ 2091559 h 2091559"/>
              <a:gd name="connsiteX3" fmla="*/ 0 w 2091559"/>
              <a:gd name="connsiteY3" fmla="*/ 2091559 h 20915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91559" h="2091559">
                <a:moveTo>
                  <a:pt x="0" y="0"/>
                </a:moveTo>
                <a:lnTo>
                  <a:pt x="2091559" y="0"/>
                </a:lnTo>
                <a:lnTo>
                  <a:pt x="2091559" y="2091559"/>
                </a:lnTo>
                <a:lnTo>
                  <a:pt x="0" y="2091559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5968FEF6-1921-4247-99DA-BE56D9B35EB0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2275490" y="3842388"/>
            <a:ext cx="2091559" cy="2091559"/>
          </a:xfrm>
          <a:custGeom>
            <a:avLst/>
            <a:gdLst>
              <a:gd name="connsiteX0" fmla="*/ 0 w 2091559"/>
              <a:gd name="connsiteY0" fmla="*/ 0 h 2091559"/>
              <a:gd name="connsiteX1" fmla="*/ 2091559 w 2091559"/>
              <a:gd name="connsiteY1" fmla="*/ 0 h 2091559"/>
              <a:gd name="connsiteX2" fmla="*/ 2091559 w 2091559"/>
              <a:gd name="connsiteY2" fmla="*/ 2091559 h 2091559"/>
              <a:gd name="connsiteX3" fmla="*/ 0 w 2091559"/>
              <a:gd name="connsiteY3" fmla="*/ 2091559 h 20915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91559" h="2091559">
                <a:moveTo>
                  <a:pt x="0" y="0"/>
                </a:moveTo>
                <a:lnTo>
                  <a:pt x="2091559" y="0"/>
                </a:lnTo>
                <a:lnTo>
                  <a:pt x="2091559" y="2091559"/>
                </a:lnTo>
                <a:lnTo>
                  <a:pt x="0" y="2091559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4A40E1CE-80E2-4F5C-ACD9-372C1EF76271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4550980" y="3842388"/>
            <a:ext cx="2091559" cy="2091559"/>
          </a:xfrm>
          <a:custGeom>
            <a:avLst/>
            <a:gdLst>
              <a:gd name="connsiteX0" fmla="*/ 0 w 2091559"/>
              <a:gd name="connsiteY0" fmla="*/ 0 h 2091559"/>
              <a:gd name="connsiteX1" fmla="*/ 2091559 w 2091559"/>
              <a:gd name="connsiteY1" fmla="*/ 0 h 2091559"/>
              <a:gd name="connsiteX2" fmla="*/ 2091559 w 2091559"/>
              <a:gd name="connsiteY2" fmla="*/ 2091559 h 2091559"/>
              <a:gd name="connsiteX3" fmla="*/ 0 w 2091559"/>
              <a:gd name="connsiteY3" fmla="*/ 2091559 h 20915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91559" h="2091559">
                <a:moveTo>
                  <a:pt x="0" y="0"/>
                </a:moveTo>
                <a:lnTo>
                  <a:pt x="2091559" y="0"/>
                </a:lnTo>
                <a:lnTo>
                  <a:pt x="2091559" y="2091559"/>
                </a:lnTo>
                <a:lnTo>
                  <a:pt x="0" y="2091559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032211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7BD75CEF-4777-4233-A7AC-657CE86C58F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130571" y="4486317"/>
            <a:ext cx="6129108" cy="2371683"/>
          </a:xfrm>
          <a:custGeom>
            <a:avLst/>
            <a:gdLst>
              <a:gd name="connsiteX0" fmla="*/ 0 w 6129108"/>
              <a:gd name="connsiteY0" fmla="*/ 0 h 2371683"/>
              <a:gd name="connsiteX1" fmla="*/ 6129108 w 6129108"/>
              <a:gd name="connsiteY1" fmla="*/ 0 h 2371683"/>
              <a:gd name="connsiteX2" fmla="*/ 6129108 w 6129108"/>
              <a:gd name="connsiteY2" fmla="*/ 2371683 h 2371683"/>
              <a:gd name="connsiteX3" fmla="*/ 0 w 6129108"/>
              <a:gd name="connsiteY3" fmla="*/ 2371683 h 23716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129108" h="2371683">
                <a:moveTo>
                  <a:pt x="0" y="0"/>
                </a:moveTo>
                <a:lnTo>
                  <a:pt x="6129108" y="0"/>
                </a:lnTo>
                <a:lnTo>
                  <a:pt x="6129108" y="2371683"/>
                </a:lnTo>
                <a:lnTo>
                  <a:pt x="0" y="2371683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9937E4E4-2707-41DB-900C-A057B4A8A1E3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536028"/>
            <a:ext cx="1692166" cy="3305988"/>
          </a:xfrm>
          <a:custGeom>
            <a:avLst/>
            <a:gdLst>
              <a:gd name="connsiteX0" fmla="*/ 39172 w 1692166"/>
              <a:gd name="connsiteY0" fmla="*/ 0 h 3305988"/>
              <a:gd name="connsiteX1" fmla="*/ 1692166 w 1692166"/>
              <a:gd name="connsiteY1" fmla="*/ 1652994 h 3305988"/>
              <a:gd name="connsiteX2" fmla="*/ 39172 w 1692166"/>
              <a:gd name="connsiteY2" fmla="*/ 3305988 h 3305988"/>
              <a:gd name="connsiteX3" fmla="*/ 0 w 1692166"/>
              <a:gd name="connsiteY3" fmla="*/ 3304010 h 3305988"/>
              <a:gd name="connsiteX4" fmla="*/ 0 w 1692166"/>
              <a:gd name="connsiteY4" fmla="*/ 1978 h 33059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92166" h="3305988">
                <a:moveTo>
                  <a:pt x="39172" y="0"/>
                </a:moveTo>
                <a:cubicBezTo>
                  <a:pt x="952096" y="0"/>
                  <a:pt x="1692166" y="740070"/>
                  <a:pt x="1692166" y="1652994"/>
                </a:cubicBezTo>
                <a:cubicBezTo>
                  <a:pt x="1692166" y="2565918"/>
                  <a:pt x="952096" y="3305988"/>
                  <a:pt x="39172" y="3305988"/>
                </a:cubicBezTo>
                <a:lnTo>
                  <a:pt x="0" y="3304010"/>
                </a:lnTo>
                <a:lnTo>
                  <a:pt x="0" y="1978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2" name="Text Placeholder 10">
            <a:extLst>
              <a:ext uri="{FF2B5EF4-FFF2-40B4-BE49-F238E27FC236}">
                <a16:creationId xmlns:a16="http://schemas.microsoft.com/office/drawing/2014/main" id="{CC71C0D1-1477-48B9-A11B-8E55CE8C1A55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659063" y="1082675"/>
            <a:ext cx="5192712" cy="216535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4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18178265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44A5F578-B09A-40B0-86BC-093566F452C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2732049"/>
            <a:ext cx="12192000" cy="4125951"/>
          </a:xfrm>
          <a:custGeom>
            <a:avLst/>
            <a:gdLst>
              <a:gd name="connsiteX0" fmla="*/ 0 w 12192000"/>
              <a:gd name="connsiteY0" fmla="*/ 0 h 4125951"/>
              <a:gd name="connsiteX1" fmla="*/ 12192000 w 12192000"/>
              <a:gd name="connsiteY1" fmla="*/ 0 h 4125951"/>
              <a:gd name="connsiteX2" fmla="*/ 12192000 w 12192000"/>
              <a:gd name="connsiteY2" fmla="*/ 4125951 h 4125951"/>
              <a:gd name="connsiteX3" fmla="*/ 0 w 12192000"/>
              <a:gd name="connsiteY3" fmla="*/ 4125951 h 41259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4125951">
                <a:moveTo>
                  <a:pt x="0" y="0"/>
                </a:moveTo>
                <a:lnTo>
                  <a:pt x="12192000" y="0"/>
                </a:lnTo>
                <a:lnTo>
                  <a:pt x="12192000" y="4125951"/>
                </a:lnTo>
                <a:lnTo>
                  <a:pt x="0" y="4125951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6" name="Text Placeholder 7">
            <a:extLst>
              <a:ext uri="{FF2B5EF4-FFF2-40B4-BE49-F238E27FC236}">
                <a16:creationId xmlns:a16="http://schemas.microsoft.com/office/drawing/2014/main" id="{0FB83F89-3B99-4C12-AA64-35E6D7800A1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245113" y="437796"/>
            <a:ext cx="7701776" cy="825500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44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367503251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26BBD523-8B93-4AF2-A72D-7E3D3C212B9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444358" y="817178"/>
            <a:ext cx="5108027" cy="5142188"/>
          </a:xfrm>
          <a:custGeom>
            <a:avLst/>
            <a:gdLst>
              <a:gd name="connsiteX0" fmla="*/ 0 w 4445876"/>
              <a:gd name="connsiteY0" fmla="*/ 0 h 4445876"/>
              <a:gd name="connsiteX1" fmla="*/ 4445876 w 4445876"/>
              <a:gd name="connsiteY1" fmla="*/ 0 h 4445876"/>
              <a:gd name="connsiteX2" fmla="*/ 4445876 w 4445876"/>
              <a:gd name="connsiteY2" fmla="*/ 4445876 h 4445876"/>
              <a:gd name="connsiteX3" fmla="*/ 0 w 4445876"/>
              <a:gd name="connsiteY3" fmla="*/ 4445876 h 4445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45876" h="4445876">
                <a:moveTo>
                  <a:pt x="0" y="0"/>
                </a:moveTo>
                <a:lnTo>
                  <a:pt x="4445876" y="0"/>
                </a:lnTo>
                <a:lnTo>
                  <a:pt x="4445876" y="4445876"/>
                </a:lnTo>
                <a:lnTo>
                  <a:pt x="0" y="4445876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6" name="Text Placeholder 7">
            <a:extLst>
              <a:ext uri="{FF2B5EF4-FFF2-40B4-BE49-F238E27FC236}">
                <a16:creationId xmlns:a16="http://schemas.microsoft.com/office/drawing/2014/main" id="{27F9E492-4337-421E-947E-485C09C2DDD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86300" y="746456"/>
            <a:ext cx="3990975" cy="1828577"/>
          </a:xfrm>
        </p:spPr>
        <p:txBody>
          <a:bodyPr anchor="ctr"/>
          <a:lstStyle>
            <a:lvl1pPr algn="l">
              <a:lnSpc>
                <a:spcPct val="100000"/>
              </a:lnSpc>
              <a:buNone/>
              <a:defRPr sz="44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86286037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3">
            <a:extLst>
              <a:ext uri="{FF2B5EF4-FFF2-40B4-BE49-F238E27FC236}">
                <a16:creationId xmlns:a16="http://schemas.microsoft.com/office/drawing/2014/main" id="{DFB08D1E-8598-49B9-A834-AE655A4A9A45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199313" y="882650"/>
            <a:ext cx="3836987" cy="1503363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4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1405A489-6C4B-48DE-97C0-8C867336F62D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829113" y="1576552"/>
            <a:ext cx="2218887" cy="2733819"/>
          </a:xfrm>
          <a:custGeom>
            <a:avLst/>
            <a:gdLst>
              <a:gd name="connsiteX0" fmla="*/ 0 w 2218887"/>
              <a:gd name="connsiteY0" fmla="*/ 0 h 2733819"/>
              <a:gd name="connsiteX1" fmla="*/ 2218887 w 2218887"/>
              <a:gd name="connsiteY1" fmla="*/ 0 h 2733819"/>
              <a:gd name="connsiteX2" fmla="*/ 2218887 w 2218887"/>
              <a:gd name="connsiteY2" fmla="*/ 2733819 h 2733819"/>
              <a:gd name="connsiteX3" fmla="*/ 0 w 2218887"/>
              <a:gd name="connsiteY3" fmla="*/ 2733819 h 27338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18887" h="2733819">
                <a:moveTo>
                  <a:pt x="0" y="0"/>
                </a:moveTo>
                <a:lnTo>
                  <a:pt x="2218887" y="0"/>
                </a:lnTo>
                <a:lnTo>
                  <a:pt x="2218887" y="2733819"/>
                </a:lnTo>
                <a:lnTo>
                  <a:pt x="0" y="2733819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DC2B2D7C-1F78-413D-BB00-CBA613F125CD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3477716" y="1576551"/>
            <a:ext cx="2218892" cy="4993400"/>
          </a:xfrm>
          <a:custGeom>
            <a:avLst/>
            <a:gdLst>
              <a:gd name="connsiteX0" fmla="*/ 5 w 2218892"/>
              <a:gd name="connsiteY0" fmla="*/ 0 h 4993400"/>
              <a:gd name="connsiteX1" fmla="*/ 2218892 w 2218892"/>
              <a:gd name="connsiteY1" fmla="*/ 0 h 4993400"/>
              <a:gd name="connsiteX2" fmla="*/ 2218892 w 2218892"/>
              <a:gd name="connsiteY2" fmla="*/ 2733819 h 4993400"/>
              <a:gd name="connsiteX3" fmla="*/ 2218033 w 2218892"/>
              <a:gd name="connsiteY3" fmla="*/ 2733819 h 4993400"/>
              <a:gd name="connsiteX4" fmla="*/ 2218892 w 2218892"/>
              <a:gd name="connsiteY4" fmla="*/ 2774508 h 4993400"/>
              <a:gd name="connsiteX5" fmla="*/ 0 w 2218892"/>
              <a:gd name="connsiteY5" fmla="*/ 4993400 h 4993400"/>
              <a:gd name="connsiteX6" fmla="*/ 1 w 2218892"/>
              <a:gd name="connsiteY6" fmla="*/ 2733813 h 4993400"/>
              <a:gd name="connsiteX7" fmla="*/ 5 w 2218892"/>
              <a:gd name="connsiteY7" fmla="*/ 2733813 h 4993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218892" h="4993400">
                <a:moveTo>
                  <a:pt x="5" y="0"/>
                </a:moveTo>
                <a:lnTo>
                  <a:pt x="2218892" y="0"/>
                </a:lnTo>
                <a:lnTo>
                  <a:pt x="2218892" y="2733819"/>
                </a:lnTo>
                <a:lnTo>
                  <a:pt x="2218033" y="2733819"/>
                </a:lnTo>
                <a:lnTo>
                  <a:pt x="2218892" y="2774508"/>
                </a:lnTo>
                <a:cubicBezTo>
                  <a:pt x="2218892" y="4000038"/>
                  <a:pt x="1225530" y="4993400"/>
                  <a:pt x="0" y="4993400"/>
                </a:cubicBezTo>
                <a:lnTo>
                  <a:pt x="1" y="2733813"/>
                </a:lnTo>
                <a:lnTo>
                  <a:pt x="5" y="2733813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353318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3070CD27-A38A-4AA5-99B4-CAD36F3D9C0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579309" y="0"/>
            <a:ext cx="7612691" cy="5087007"/>
          </a:xfrm>
          <a:custGeom>
            <a:avLst/>
            <a:gdLst>
              <a:gd name="connsiteX0" fmla="*/ 0 w 7612691"/>
              <a:gd name="connsiteY0" fmla="*/ 0 h 5087007"/>
              <a:gd name="connsiteX1" fmla="*/ 7612691 w 7612691"/>
              <a:gd name="connsiteY1" fmla="*/ 0 h 5087007"/>
              <a:gd name="connsiteX2" fmla="*/ 7612691 w 7612691"/>
              <a:gd name="connsiteY2" fmla="*/ 5087007 h 5087007"/>
              <a:gd name="connsiteX3" fmla="*/ 0 w 7612691"/>
              <a:gd name="connsiteY3" fmla="*/ 5087007 h 5087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612691" h="5087007">
                <a:moveTo>
                  <a:pt x="0" y="0"/>
                </a:moveTo>
                <a:lnTo>
                  <a:pt x="7612691" y="0"/>
                </a:lnTo>
                <a:lnTo>
                  <a:pt x="7612691" y="5087007"/>
                </a:lnTo>
                <a:lnTo>
                  <a:pt x="0" y="5087007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B80F666A-EB61-45CC-8B41-3BFA749DD74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86300" y="746457"/>
            <a:ext cx="3990975" cy="825500"/>
          </a:xfrm>
        </p:spPr>
        <p:txBody>
          <a:bodyPr anchor="ctr"/>
          <a:lstStyle>
            <a:lvl1pPr algn="l">
              <a:lnSpc>
                <a:spcPct val="100000"/>
              </a:lnSpc>
              <a:buNone/>
              <a:defRPr sz="44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34961484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7">
            <a:extLst>
              <a:ext uri="{FF2B5EF4-FFF2-40B4-BE49-F238E27FC236}">
                <a16:creationId xmlns:a16="http://schemas.microsoft.com/office/drawing/2014/main" id="{F54CB109-301E-459E-BB56-2566982C1A0B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100513" y="437796"/>
            <a:ext cx="3990975" cy="825500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44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824D9536-3B1F-4393-BA11-02C1FB772009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758871" y="3669162"/>
            <a:ext cx="2217683" cy="1741555"/>
          </a:xfrm>
          <a:custGeom>
            <a:avLst/>
            <a:gdLst>
              <a:gd name="connsiteX0" fmla="*/ 0 w 2217683"/>
              <a:gd name="connsiteY0" fmla="*/ 0 h 1741555"/>
              <a:gd name="connsiteX1" fmla="*/ 2217683 w 2217683"/>
              <a:gd name="connsiteY1" fmla="*/ 0 h 1741555"/>
              <a:gd name="connsiteX2" fmla="*/ 2217683 w 2217683"/>
              <a:gd name="connsiteY2" fmla="*/ 1741555 h 1741555"/>
              <a:gd name="connsiteX3" fmla="*/ 0 w 2217683"/>
              <a:gd name="connsiteY3" fmla="*/ 1741555 h 17415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17683" h="1741555">
                <a:moveTo>
                  <a:pt x="0" y="0"/>
                </a:moveTo>
                <a:lnTo>
                  <a:pt x="2217683" y="0"/>
                </a:lnTo>
                <a:lnTo>
                  <a:pt x="2217683" y="1741555"/>
                </a:lnTo>
                <a:lnTo>
                  <a:pt x="0" y="1741555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1E43D430-4B64-465E-9137-E0297B0C6AE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601920" y="3669162"/>
            <a:ext cx="2217683" cy="1741555"/>
          </a:xfrm>
          <a:custGeom>
            <a:avLst/>
            <a:gdLst>
              <a:gd name="connsiteX0" fmla="*/ 0 w 2217683"/>
              <a:gd name="connsiteY0" fmla="*/ 0 h 1741555"/>
              <a:gd name="connsiteX1" fmla="*/ 2217683 w 2217683"/>
              <a:gd name="connsiteY1" fmla="*/ 0 h 1741555"/>
              <a:gd name="connsiteX2" fmla="*/ 2217683 w 2217683"/>
              <a:gd name="connsiteY2" fmla="*/ 1741555 h 1741555"/>
              <a:gd name="connsiteX3" fmla="*/ 0 w 2217683"/>
              <a:gd name="connsiteY3" fmla="*/ 1741555 h 17415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17683" h="1741555">
                <a:moveTo>
                  <a:pt x="0" y="0"/>
                </a:moveTo>
                <a:lnTo>
                  <a:pt x="2217683" y="0"/>
                </a:lnTo>
                <a:lnTo>
                  <a:pt x="2217683" y="1741555"/>
                </a:lnTo>
                <a:lnTo>
                  <a:pt x="0" y="1741555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A090EFA3-8F11-4B49-9EF0-EE28CF7DDC2F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444969" y="3669162"/>
            <a:ext cx="2217683" cy="1741555"/>
          </a:xfrm>
          <a:custGeom>
            <a:avLst/>
            <a:gdLst>
              <a:gd name="connsiteX0" fmla="*/ 0 w 2217683"/>
              <a:gd name="connsiteY0" fmla="*/ 0 h 1741555"/>
              <a:gd name="connsiteX1" fmla="*/ 2217683 w 2217683"/>
              <a:gd name="connsiteY1" fmla="*/ 0 h 1741555"/>
              <a:gd name="connsiteX2" fmla="*/ 2217683 w 2217683"/>
              <a:gd name="connsiteY2" fmla="*/ 1741555 h 1741555"/>
              <a:gd name="connsiteX3" fmla="*/ 0 w 2217683"/>
              <a:gd name="connsiteY3" fmla="*/ 1741555 h 17415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17683" h="1741555">
                <a:moveTo>
                  <a:pt x="0" y="0"/>
                </a:moveTo>
                <a:lnTo>
                  <a:pt x="2217683" y="0"/>
                </a:lnTo>
                <a:lnTo>
                  <a:pt x="2217683" y="1741555"/>
                </a:lnTo>
                <a:lnTo>
                  <a:pt x="0" y="1741555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684435CB-66DD-4CE6-930A-2DF681A5E9B3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9288018" y="3669162"/>
            <a:ext cx="2217683" cy="1741555"/>
          </a:xfrm>
          <a:custGeom>
            <a:avLst/>
            <a:gdLst>
              <a:gd name="connsiteX0" fmla="*/ 0 w 2217683"/>
              <a:gd name="connsiteY0" fmla="*/ 0 h 1741555"/>
              <a:gd name="connsiteX1" fmla="*/ 2217683 w 2217683"/>
              <a:gd name="connsiteY1" fmla="*/ 0 h 1741555"/>
              <a:gd name="connsiteX2" fmla="*/ 2217683 w 2217683"/>
              <a:gd name="connsiteY2" fmla="*/ 1741555 h 1741555"/>
              <a:gd name="connsiteX3" fmla="*/ 0 w 2217683"/>
              <a:gd name="connsiteY3" fmla="*/ 1741555 h 17415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17683" h="1741555">
                <a:moveTo>
                  <a:pt x="0" y="0"/>
                </a:moveTo>
                <a:lnTo>
                  <a:pt x="2217683" y="0"/>
                </a:lnTo>
                <a:lnTo>
                  <a:pt x="2217683" y="1741555"/>
                </a:lnTo>
                <a:lnTo>
                  <a:pt x="0" y="1741555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86243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45FE359-41B1-49EA-A6F7-D3C88E84982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181578" y="3697793"/>
            <a:ext cx="3914412" cy="3160207"/>
          </a:xfrm>
          <a:custGeom>
            <a:avLst/>
            <a:gdLst>
              <a:gd name="connsiteX0" fmla="*/ 0 w 3914412"/>
              <a:gd name="connsiteY0" fmla="*/ 0 h 3160207"/>
              <a:gd name="connsiteX1" fmla="*/ 3914412 w 3914412"/>
              <a:gd name="connsiteY1" fmla="*/ 0 h 3160207"/>
              <a:gd name="connsiteX2" fmla="*/ 3914412 w 3914412"/>
              <a:gd name="connsiteY2" fmla="*/ 3160207 h 3160207"/>
              <a:gd name="connsiteX3" fmla="*/ 0 w 3914412"/>
              <a:gd name="connsiteY3" fmla="*/ 3160207 h 31602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14412" h="3160207">
                <a:moveTo>
                  <a:pt x="0" y="0"/>
                </a:moveTo>
                <a:lnTo>
                  <a:pt x="3914412" y="0"/>
                </a:lnTo>
                <a:lnTo>
                  <a:pt x="3914412" y="3160207"/>
                </a:lnTo>
                <a:lnTo>
                  <a:pt x="0" y="3160207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1C66530D-5CB7-42A0-B331-6AF898D6770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356479" y="0"/>
            <a:ext cx="3914412" cy="3160207"/>
          </a:xfrm>
          <a:custGeom>
            <a:avLst/>
            <a:gdLst>
              <a:gd name="connsiteX0" fmla="*/ 0 w 3914412"/>
              <a:gd name="connsiteY0" fmla="*/ 0 h 3160207"/>
              <a:gd name="connsiteX1" fmla="*/ 3914412 w 3914412"/>
              <a:gd name="connsiteY1" fmla="*/ 0 h 3160207"/>
              <a:gd name="connsiteX2" fmla="*/ 3914412 w 3914412"/>
              <a:gd name="connsiteY2" fmla="*/ 3160207 h 3160207"/>
              <a:gd name="connsiteX3" fmla="*/ 0 w 3914412"/>
              <a:gd name="connsiteY3" fmla="*/ 3160207 h 31602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14412" h="3160207">
                <a:moveTo>
                  <a:pt x="0" y="0"/>
                </a:moveTo>
                <a:lnTo>
                  <a:pt x="3914412" y="0"/>
                </a:lnTo>
                <a:lnTo>
                  <a:pt x="3914412" y="3160207"/>
                </a:lnTo>
                <a:lnTo>
                  <a:pt x="0" y="3160207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2" name="Text Placeholder 10">
            <a:extLst>
              <a:ext uri="{FF2B5EF4-FFF2-40B4-BE49-F238E27FC236}">
                <a16:creationId xmlns:a16="http://schemas.microsoft.com/office/drawing/2014/main" id="{D5C7DBFC-1421-457F-8C27-4662164AE6C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181225" y="504825"/>
            <a:ext cx="3914775" cy="149225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4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24845392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FBCCB524-7896-452A-8F5F-6C40A0ADD57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3899971" y="0"/>
            <a:ext cx="7524653" cy="3294043"/>
          </a:xfrm>
          <a:custGeom>
            <a:avLst/>
            <a:gdLst>
              <a:gd name="connsiteX0" fmla="*/ 0 w 7524653"/>
              <a:gd name="connsiteY0" fmla="*/ 0 h 3294043"/>
              <a:gd name="connsiteX1" fmla="*/ 7524653 w 7524653"/>
              <a:gd name="connsiteY1" fmla="*/ 0 h 3294043"/>
              <a:gd name="connsiteX2" fmla="*/ 7524653 w 7524653"/>
              <a:gd name="connsiteY2" fmla="*/ 3294043 h 3294043"/>
              <a:gd name="connsiteX3" fmla="*/ 0 w 7524653"/>
              <a:gd name="connsiteY3" fmla="*/ 3294043 h 32940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524653" h="3294043">
                <a:moveTo>
                  <a:pt x="0" y="0"/>
                </a:moveTo>
                <a:lnTo>
                  <a:pt x="7524653" y="0"/>
                </a:lnTo>
                <a:lnTo>
                  <a:pt x="7524653" y="3294043"/>
                </a:lnTo>
                <a:lnTo>
                  <a:pt x="0" y="3294043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9" name="Text Placeholder 7">
            <a:extLst>
              <a:ext uri="{FF2B5EF4-FFF2-40B4-BE49-F238E27FC236}">
                <a16:creationId xmlns:a16="http://schemas.microsoft.com/office/drawing/2014/main" id="{9094FD2A-6985-4C14-B97D-E80A4CC44F6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222375" y="1366838"/>
            <a:ext cx="2105025" cy="148590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4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102449681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84740932-2236-4A45-B08C-D6BE2205334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471318" y="1795346"/>
            <a:ext cx="3267308" cy="3267308"/>
          </a:xfrm>
          <a:custGeom>
            <a:avLst/>
            <a:gdLst>
              <a:gd name="connsiteX0" fmla="*/ 0 w 3267308"/>
              <a:gd name="connsiteY0" fmla="*/ 0 h 3267308"/>
              <a:gd name="connsiteX1" fmla="*/ 3267308 w 3267308"/>
              <a:gd name="connsiteY1" fmla="*/ 0 h 3267308"/>
              <a:gd name="connsiteX2" fmla="*/ 3267308 w 3267308"/>
              <a:gd name="connsiteY2" fmla="*/ 3267308 h 3267308"/>
              <a:gd name="connsiteX3" fmla="*/ 0 w 3267308"/>
              <a:gd name="connsiteY3" fmla="*/ 3267308 h 32673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67308" h="3267308">
                <a:moveTo>
                  <a:pt x="0" y="0"/>
                </a:moveTo>
                <a:lnTo>
                  <a:pt x="3267308" y="0"/>
                </a:lnTo>
                <a:lnTo>
                  <a:pt x="3267308" y="3267308"/>
                </a:lnTo>
                <a:lnTo>
                  <a:pt x="0" y="3267308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9" name="Text Placeholder 7">
            <a:extLst>
              <a:ext uri="{FF2B5EF4-FFF2-40B4-BE49-F238E27FC236}">
                <a16:creationId xmlns:a16="http://schemas.microsoft.com/office/drawing/2014/main" id="{B3ACC5EB-64D7-499F-B5B3-398F06D7975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92163" y="623888"/>
            <a:ext cx="3990975" cy="825500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44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316827663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3">
            <a:extLst>
              <a:ext uri="{FF2B5EF4-FFF2-40B4-BE49-F238E27FC236}">
                <a16:creationId xmlns:a16="http://schemas.microsoft.com/office/drawing/2014/main" id="{F4F4E61C-BF52-4D34-BF38-D6600B57BC4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903249"/>
            <a:ext cx="4453776" cy="5954751"/>
          </a:xfrm>
          <a:blipFill>
            <a:blip r:embed="rId2"/>
            <a:tile tx="0" ty="0" sx="100000" sy="100000" flip="none" algn="tl"/>
          </a:blipFill>
        </p:spPr>
        <p:txBody>
          <a:bodyPr/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9" name="Text Placeholder 7">
            <a:extLst>
              <a:ext uri="{FF2B5EF4-FFF2-40B4-BE49-F238E27FC236}">
                <a16:creationId xmlns:a16="http://schemas.microsoft.com/office/drawing/2014/main" id="{12535CD1-948A-46ED-83FD-D41F1401A45B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890951" y="781050"/>
            <a:ext cx="3613150" cy="219710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4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378353475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C3913E7D-A313-4874-ABD0-7AF8C01EC10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46410" y="465513"/>
            <a:ext cx="9986445" cy="5110097"/>
          </a:xfrm>
          <a:custGeom>
            <a:avLst/>
            <a:gdLst>
              <a:gd name="connsiteX0" fmla="*/ 0 w 7439891"/>
              <a:gd name="connsiteY0" fmla="*/ 0 h 4355869"/>
              <a:gd name="connsiteX1" fmla="*/ 7439891 w 7439891"/>
              <a:gd name="connsiteY1" fmla="*/ 0 h 4355869"/>
              <a:gd name="connsiteX2" fmla="*/ 7439891 w 7439891"/>
              <a:gd name="connsiteY2" fmla="*/ 4355869 h 4355869"/>
              <a:gd name="connsiteX3" fmla="*/ 0 w 7439891"/>
              <a:gd name="connsiteY3" fmla="*/ 4355869 h 43558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439891" h="4355869">
                <a:moveTo>
                  <a:pt x="0" y="0"/>
                </a:moveTo>
                <a:lnTo>
                  <a:pt x="7439891" y="0"/>
                </a:lnTo>
                <a:lnTo>
                  <a:pt x="7439891" y="4355869"/>
                </a:lnTo>
                <a:lnTo>
                  <a:pt x="0" y="4355869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942960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B0C32B0-4F67-4973-8E21-5ADC03DD46A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1999" cy="6858000"/>
          </a:xfrm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>
            <a:lvl1pPr>
              <a:defRPr sz="8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8998221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F9ADC22D-C31A-4066-8B8B-7C82011E27D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0470995" y="1"/>
            <a:ext cx="1721005" cy="5486397"/>
          </a:xfrm>
          <a:custGeom>
            <a:avLst/>
            <a:gdLst>
              <a:gd name="connsiteX0" fmla="*/ 0 w 1721005"/>
              <a:gd name="connsiteY0" fmla="*/ 0 h 5486397"/>
              <a:gd name="connsiteX1" fmla="*/ 1721005 w 1721005"/>
              <a:gd name="connsiteY1" fmla="*/ 0 h 5486397"/>
              <a:gd name="connsiteX2" fmla="*/ 1721005 w 1721005"/>
              <a:gd name="connsiteY2" fmla="*/ 5486397 h 5486397"/>
              <a:gd name="connsiteX3" fmla="*/ 0 w 1721005"/>
              <a:gd name="connsiteY3" fmla="*/ 5486397 h 54863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1005" h="5486397">
                <a:moveTo>
                  <a:pt x="0" y="0"/>
                </a:moveTo>
                <a:lnTo>
                  <a:pt x="1721005" y="0"/>
                </a:lnTo>
                <a:lnTo>
                  <a:pt x="1721005" y="5486397"/>
                </a:lnTo>
                <a:lnTo>
                  <a:pt x="0" y="5486397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6" name="Text Placeholder 16">
            <a:extLst>
              <a:ext uri="{FF2B5EF4-FFF2-40B4-BE49-F238E27FC236}">
                <a16:creationId xmlns:a16="http://schemas.microsoft.com/office/drawing/2014/main" id="{FC501534-C7A0-42CD-A155-4C0FB5BAE20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66665" y="711085"/>
            <a:ext cx="4208463" cy="150336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4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24378E2F-B836-4485-AB4F-A92D4E745930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213089" y="1143543"/>
            <a:ext cx="5675970" cy="3263230"/>
          </a:xfrm>
          <a:custGeom>
            <a:avLst/>
            <a:gdLst>
              <a:gd name="connsiteX0" fmla="*/ 0 w 5675970"/>
              <a:gd name="connsiteY0" fmla="*/ 0 h 3263230"/>
              <a:gd name="connsiteX1" fmla="*/ 5675970 w 5675970"/>
              <a:gd name="connsiteY1" fmla="*/ 0 h 3263230"/>
              <a:gd name="connsiteX2" fmla="*/ 5675970 w 5675970"/>
              <a:gd name="connsiteY2" fmla="*/ 3263230 h 3263230"/>
              <a:gd name="connsiteX3" fmla="*/ 0 w 5675970"/>
              <a:gd name="connsiteY3" fmla="*/ 3263230 h 32632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675970" h="3263230">
                <a:moveTo>
                  <a:pt x="0" y="0"/>
                </a:moveTo>
                <a:lnTo>
                  <a:pt x="5675970" y="0"/>
                </a:lnTo>
                <a:lnTo>
                  <a:pt x="5675970" y="3263230"/>
                </a:lnTo>
                <a:lnTo>
                  <a:pt x="0" y="326323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3947452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B0C32B0-4F67-4973-8E21-5ADC03DD46A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1999" cy="6858000"/>
          </a:xfrm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>
            <a:lvl1pPr>
              <a:defRPr sz="800"/>
            </a:lvl1pPr>
          </a:lstStyle>
          <a:p>
            <a:endParaRPr lang="en-ID"/>
          </a:p>
        </p:txBody>
      </p:sp>
      <p:sp>
        <p:nvSpPr>
          <p:cNvPr id="6" name="Text Placeholder 7">
            <a:extLst>
              <a:ext uri="{FF2B5EF4-FFF2-40B4-BE49-F238E27FC236}">
                <a16:creationId xmlns:a16="http://schemas.microsoft.com/office/drawing/2014/main" id="{29E978A4-95B4-4A15-98D1-31A0E70429F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466642" y="3260399"/>
            <a:ext cx="5258718" cy="825500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44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2535040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01E31981-6303-4DF1-8F8A-759A0BCA68A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4471639" cy="3769112"/>
          </a:xfrm>
          <a:custGeom>
            <a:avLst/>
            <a:gdLst>
              <a:gd name="connsiteX0" fmla="*/ 0 w 4471639"/>
              <a:gd name="connsiteY0" fmla="*/ 0 h 3769112"/>
              <a:gd name="connsiteX1" fmla="*/ 4471639 w 4471639"/>
              <a:gd name="connsiteY1" fmla="*/ 0 h 3769112"/>
              <a:gd name="connsiteX2" fmla="*/ 4471639 w 4471639"/>
              <a:gd name="connsiteY2" fmla="*/ 3769112 h 3769112"/>
              <a:gd name="connsiteX3" fmla="*/ 0 w 4471639"/>
              <a:gd name="connsiteY3" fmla="*/ 3769112 h 37691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71639" h="3769112">
                <a:moveTo>
                  <a:pt x="0" y="0"/>
                </a:moveTo>
                <a:lnTo>
                  <a:pt x="4471639" y="0"/>
                </a:lnTo>
                <a:lnTo>
                  <a:pt x="4471639" y="3769112"/>
                </a:lnTo>
                <a:lnTo>
                  <a:pt x="0" y="3769112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52D5C8C8-D3FA-4C58-BA1F-F94478493D9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2958793" y="2795635"/>
            <a:ext cx="3278458" cy="3278458"/>
          </a:xfrm>
          <a:custGeom>
            <a:avLst/>
            <a:gdLst>
              <a:gd name="connsiteX0" fmla="*/ 0 w 3278458"/>
              <a:gd name="connsiteY0" fmla="*/ 0 h 3278458"/>
              <a:gd name="connsiteX1" fmla="*/ 3278458 w 3278458"/>
              <a:gd name="connsiteY1" fmla="*/ 0 h 3278458"/>
              <a:gd name="connsiteX2" fmla="*/ 3278458 w 3278458"/>
              <a:gd name="connsiteY2" fmla="*/ 3278458 h 3278458"/>
              <a:gd name="connsiteX3" fmla="*/ 0 w 3278458"/>
              <a:gd name="connsiteY3" fmla="*/ 3278458 h 32784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78458" h="3278458">
                <a:moveTo>
                  <a:pt x="0" y="0"/>
                </a:moveTo>
                <a:lnTo>
                  <a:pt x="3278458" y="0"/>
                </a:lnTo>
                <a:lnTo>
                  <a:pt x="3278458" y="3278458"/>
                </a:lnTo>
                <a:lnTo>
                  <a:pt x="0" y="3278458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0" name="Text Placeholder 16">
            <a:extLst>
              <a:ext uri="{FF2B5EF4-FFF2-40B4-BE49-F238E27FC236}">
                <a16:creationId xmlns:a16="http://schemas.microsoft.com/office/drawing/2014/main" id="{B784B781-4577-4FC4-A49C-5F55C0946661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813874" y="755689"/>
            <a:ext cx="4208463" cy="150336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4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33246489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7">
            <a:extLst>
              <a:ext uri="{FF2B5EF4-FFF2-40B4-BE49-F238E27FC236}">
                <a16:creationId xmlns:a16="http://schemas.microsoft.com/office/drawing/2014/main" id="{6F45757B-733B-489E-BF4C-E99D361F8CF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245113" y="437796"/>
            <a:ext cx="7701776" cy="825500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44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15817525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Picture Placeholder 185">
            <a:extLst>
              <a:ext uri="{FF2B5EF4-FFF2-40B4-BE49-F238E27FC236}">
                <a16:creationId xmlns:a16="http://schemas.microsoft.com/office/drawing/2014/main" id="{9294A56B-6941-4A6C-BFB9-613C9C59515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37038" y="1861584"/>
            <a:ext cx="5730494" cy="3699570"/>
          </a:xfrm>
          <a:custGeom>
            <a:avLst/>
            <a:gdLst>
              <a:gd name="connsiteX0" fmla="*/ 1607413 w 5730494"/>
              <a:gd name="connsiteY0" fmla="*/ 3618755 h 3699570"/>
              <a:gd name="connsiteX1" fmla="*/ 1613551 w 5730494"/>
              <a:gd name="connsiteY1" fmla="*/ 3630974 h 3699570"/>
              <a:gd name="connsiteX2" fmla="*/ 1621507 w 5730494"/>
              <a:gd name="connsiteY2" fmla="*/ 3651036 h 3699570"/>
              <a:gd name="connsiteX3" fmla="*/ 1642195 w 5730494"/>
              <a:gd name="connsiteY3" fmla="*/ 3667290 h 3699570"/>
              <a:gd name="connsiteX4" fmla="*/ 1664474 w 5730494"/>
              <a:gd name="connsiteY4" fmla="*/ 3674167 h 3699570"/>
              <a:gd name="connsiteX5" fmla="*/ 1657313 w 5730494"/>
              <a:gd name="connsiteY5" fmla="*/ 3688034 h 3699570"/>
              <a:gd name="connsiteX6" fmla="*/ 1642195 w 5730494"/>
              <a:gd name="connsiteY6" fmla="*/ 3689399 h 3699570"/>
              <a:gd name="connsiteX7" fmla="*/ 1634068 w 5730494"/>
              <a:gd name="connsiteY7" fmla="*/ 3679566 h 3699570"/>
              <a:gd name="connsiteX8" fmla="*/ 1624463 w 5730494"/>
              <a:gd name="connsiteY8" fmla="*/ 3678827 h 3699570"/>
              <a:gd name="connsiteX9" fmla="*/ 1607413 w 5730494"/>
              <a:gd name="connsiteY9" fmla="*/ 3678827 h 3699570"/>
              <a:gd name="connsiteX10" fmla="*/ 1595981 w 5730494"/>
              <a:gd name="connsiteY10" fmla="*/ 3615685 h 3699570"/>
              <a:gd name="connsiteX11" fmla="*/ 1607348 w 5730494"/>
              <a:gd name="connsiteY11" fmla="*/ 3618810 h 3699570"/>
              <a:gd name="connsiteX12" fmla="*/ 1607348 w 5730494"/>
              <a:gd name="connsiteY12" fmla="*/ 3678883 h 3699570"/>
              <a:gd name="connsiteX13" fmla="*/ 1624398 w 5730494"/>
              <a:gd name="connsiteY13" fmla="*/ 3678883 h 3699570"/>
              <a:gd name="connsiteX14" fmla="*/ 1634003 w 5730494"/>
              <a:gd name="connsiteY14" fmla="*/ 3679622 h 3699570"/>
              <a:gd name="connsiteX15" fmla="*/ 1628717 w 5730494"/>
              <a:gd name="connsiteY15" fmla="*/ 3690875 h 3699570"/>
              <a:gd name="connsiteX16" fmla="*/ 1615077 w 5730494"/>
              <a:gd name="connsiteY16" fmla="*/ 3699570 h 3699570"/>
              <a:gd name="connsiteX17" fmla="*/ 1607235 w 5730494"/>
              <a:gd name="connsiteY17" fmla="*/ 3698661 h 3699570"/>
              <a:gd name="connsiteX18" fmla="*/ 1597800 w 5730494"/>
              <a:gd name="connsiteY18" fmla="*/ 3696387 h 3699570"/>
              <a:gd name="connsiteX19" fmla="*/ 1586206 w 5730494"/>
              <a:gd name="connsiteY19" fmla="*/ 3687977 h 3699570"/>
              <a:gd name="connsiteX20" fmla="*/ 1569497 w 5730494"/>
              <a:gd name="connsiteY20" fmla="*/ 3683941 h 3699570"/>
              <a:gd name="connsiteX21" fmla="*/ 1549438 w 5730494"/>
              <a:gd name="connsiteY21" fmla="*/ 3668540 h 3699570"/>
              <a:gd name="connsiteX22" fmla="*/ 1533184 w 5730494"/>
              <a:gd name="connsiteY22" fmla="*/ 3653933 h 3699570"/>
              <a:gd name="connsiteX23" fmla="*/ 1511247 w 5730494"/>
              <a:gd name="connsiteY23" fmla="*/ 3624096 h 3699570"/>
              <a:gd name="connsiteX24" fmla="*/ 1524376 w 5730494"/>
              <a:gd name="connsiteY24" fmla="*/ 3629608 h 3699570"/>
              <a:gd name="connsiteX25" fmla="*/ 1546768 w 5730494"/>
              <a:gd name="connsiteY25" fmla="*/ 3647397 h 3699570"/>
              <a:gd name="connsiteX26" fmla="*/ 1567906 w 5730494"/>
              <a:gd name="connsiteY26" fmla="*/ 3657059 h 3699570"/>
              <a:gd name="connsiteX27" fmla="*/ 1576146 w 5730494"/>
              <a:gd name="connsiteY27" fmla="*/ 3644726 h 3699570"/>
              <a:gd name="connsiteX28" fmla="*/ 1581318 w 5730494"/>
              <a:gd name="connsiteY28" fmla="*/ 3626540 h 3699570"/>
              <a:gd name="connsiteX29" fmla="*/ 1768024 w 5730494"/>
              <a:gd name="connsiteY29" fmla="*/ 3579211 h 3699570"/>
              <a:gd name="connsiteX30" fmla="*/ 1780755 w 5730494"/>
              <a:gd name="connsiteY30" fmla="*/ 3590634 h 3699570"/>
              <a:gd name="connsiteX31" fmla="*/ 1775981 w 5730494"/>
              <a:gd name="connsiteY31" fmla="*/ 3599614 h 3699570"/>
              <a:gd name="connsiteX32" fmla="*/ 1754441 w 5730494"/>
              <a:gd name="connsiteY32" fmla="*/ 3607344 h 3699570"/>
              <a:gd name="connsiteX33" fmla="*/ 1747280 w 5730494"/>
              <a:gd name="connsiteY33" fmla="*/ 3598307 h 3699570"/>
              <a:gd name="connsiteX34" fmla="*/ 1733754 w 5730494"/>
              <a:gd name="connsiteY34" fmla="*/ 3609958 h 3699570"/>
              <a:gd name="connsiteX35" fmla="*/ 1725854 w 5730494"/>
              <a:gd name="connsiteY35" fmla="*/ 3598363 h 3699570"/>
              <a:gd name="connsiteX36" fmla="*/ 1744949 w 5730494"/>
              <a:gd name="connsiteY36" fmla="*/ 3583019 h 3699570"/>
              <a:gd name="connsiteX37" fmla="*/ 1758476 w 5730494"/>
              <a:gd name="connsiteY37" fmla="*/ 3589384 h 3699570"/>
              <a:gd name="connsiteX38" fmla="*/ 3799614 w 5730494"/>
              <a:gd name="connsiteY38" fmla="*/ 3518225 h 3699570"/>
              <a:gd name="connsiteX39" fmla="*/ 3809901 w 5730494"/>
              <a:gd name="connsiteY39" fmla="*/ 3525842 h 3699570"/>
              <a:gd name="connsiteX40" fmla="*/ 3824962 w 5730494"/>
              <a:gd name="connsiteY40" fmla="*/ 3528854 h 3699570"/>
              <a:gd name="connsiteX41" fmla="*/ 3825530 w 5730494"/>
              <a:gd name="connsiteY41" fmla="*/ 3533457 h 3699570"/>
              <a:gd name="connsiteX42" fmla="*/ 3821040 w 5730494"/>
              <a:gd name="connsiteY42" fmla="*/ 3544597 h 3699570"/>
              <a:gd name="connsiteX43" fmla="*/ 3796602 w 5730494"/>
              <a:gd name="connsiteY43" fmla="*/ 3546188 h 3699570"/>
              <a:gd name="connsiteX44" fmla="*/ 3796204 w 5730494"/>
              <a:gd name="connsiteY44" fmla="*/ 3533173 h 3699570"/>
              <a:gd name="connsiteX45" fmla="*/ 3798534 w 5730494"/>
              <a:gd name="connsiteY45" fmla="*/ 3523170 h 3699570"/>
              <a:gd name="connsiteX46" fmla="*/ 5007768 w 5730494"/>
              <a:gd name="connsiteY46" fmla="*/ 3340773 h 3699570"/>
              <a:gd name="connsiteX47" fmla="*/ 5018169 w 5730494"/>
              <a:gd name="connsiteY47" fmla="*/ 3342762 h 3699570"/>
              <a:gd name="connsiteX48" fmla="*/ 5033570 w 5730494"/>
              <a:gd name="connsiteY48" fmla="*/ 3350036 h 3699570"/>
              <a:gd name="connsiteX49" fmla="*/ 5042266 w 5730494"/>
              <a:gd name="connsiteY49" fmla="*/ 3347138 h 3699570"/>
              <a:gd name="connsiteX50" fmla="*/ 5054712 w 5730494"/>
              <a:gd name="connsiteY50" fmla="*/ 3343103 h 3699570"/>
              <a:gd name="connsiteX51" fmla="*/ 5064260 w 5730494"/>
              <a:gd name="connsiteY51" fmla="*/ 3344524 h 3699570"/>
              <a:gd name="connsiteX52" fmla="*/ 5065397 w 5730494"/>
              <a:gd name="connsiteY52" fmla="*/ 3369644 h 3699570"/>
              <a:gd name="connsiteX53" fmla="*/ 5059941 w 5730494"/>
              <a:gd name="connsiteY53" fmla="*/ 3377032 h 3699570"/>
              <a:gd name="connsiteX54" fmla="*/ 5058293 w 5730494"/>
              <a:gd name="connsiteY54" fmla="*/ 3394423 h 3699570"/>
              <a:gd name="connsiteX55" fmla="*/ 5052723 w 5730494"/>
              <a:gd name="connsiteY55" fmla="*/ 3388456 h 3699570"/>
              <a:gd name="connsiteX56" fmla="*/ 5041640 w 5730494"/>
              <a:gd name="connsiteY56" fmla="*/ 3403630 h 3699570"/>
              <a:gd name="connsiteX57" fmla="*/ 5038344 w 5730494"/>
              <a:gd name="connsiteY57" fmla="*/ 3402437 h 3699570"/>
              <a:gd name="connsiteX58" fmla="*/ 5028569 w 5730494"/>
              <a:gd name="connsiteY58" fmla="*/ 3401755 h 3699570"/>
              <a:gd name="connsiteX59" fmla="*/ 5018737 w 5730494"/>
              <a:gd name="connsiteY59" fmla="*/ 3383114 h 3699570"/>
              <a:gd name="connsiteX60" fmla="*/ 5016577 w 5730494"/>
              <a:gd name="connsiteY60" fmla="*/ 3368905 h 3699570"/>
              <a:gd name="connsiteX61" fmla="*/ 5007370 w 5730494"/>
              <a:gd name="connsiteY61" fmla="*/ 3350434 h 3699570"/>
              <a:gd name="connsiteX62" fmla="*/ 5454961 w 5730494"/>
              <a:gd name="connsiteY62" fmla="*/ 3336636 h 3699570"/>
              <a:gd name="connsiteX63" fmla="*/ 5458371 w 5730494"/>
              <a:gd name="connsiteY63" fmla="*/ 3345445 h 3699570"/>
              <a:gd name="connsiteX64" fmla="*/ 5462008 w 5730494"/>
              <a:gd name="connsiteY64" fmla="*/ 3354140 h 3699570"/>
              <a:gd name="connsiteX65" fmla="*/ 5473318 w 5730494"/>
              <a:gd name="connsiteY65" fmla="*/ 3345615 h 3699570"/>
              <a:gd name="connsiteX66" fmla="*/ 5477921 w 5730494"/>
              <a:gd name="connsiteY66" fmla="*/ 3354538 h 3699570"/>
              <a:gd name="connsiteX67" fmla="*/ 5477921 w 5730494"/>
              <a:gd name="connsiteY67" fmla="*/ 3363461 h 3699570"/>
              <a:gd name="connsiteX68" fmla="*/ 5472011 w 5730494"/>
              <a:gd name="connsiteY68" fmla="*/ 3373350 h 3699570"/>
              <a:gd name="connsiteX69" fmla="*/ 5461610 w 5730494"/>
              <a:gd name="connsiteY69" fmla="*/ 3389263 h 3699570"/>
              <a:gd name="connsiteX70" fmla="*/ 5453483 w 5730494"/>
              <a:gd name="connsiteY70" fmla="*/ 3398016 h 3699570"/>
              <a:gd name="connsiteX71" fmla="*/ 5459337 w 5730494"/>
              <a:gd name="connsiteY71" fmla="*/ 3408587 h 3699570"/>
              <a:gd name="connsiteX72" fmla="*/ 5447061 w 5730494"/>
              <a:gd name="connsiteY72" fmla="*/ 3408871 h 3699570"/>
              <a:gd name="connsiteX73" fmla="*/ 5433421 w 5730494"/>
              <a:gd name="connsiteY73" fmla="*/ 3417225 h 3699570"/>
              <a:gd name="connsiteX74" fmla="*/ 5429159 w 5730494"/>
              <a:gd name="connsiteY74" fmla="*/ 3431832 h 3699570"/>
              <a:gd name="connsiteX75" fmla="*/ 5420122 w 5730494"/>
              <a:gd name="connsiteY75" fmla="*/ 3454735 h 3699570"/>
              <a:gd name="connsiteX76" fmla="*/ 5407618 w 5730494"/>
              <a:gd name="connsiteY76" fmla="*/ 3464965 h 3699570"/>
              <a:gd name="connsiteX77" fmla="*/ 5399662 w 5730494"/>
              <a:gd name="connsiteY77" fmla="*/ 3471558 h 3699570"/>
              <a:gd name="connsiteX78" fmla="*/ 5384999 w 5730494"/>
              <a:gd name="connsiteY78" fmla="*/ 3471046 h 3699570"/>
              <a:gd name="connsiteX79" fmla="*/ 5374655 w 5730494"/>
              <a:gd name="connsiteY79" fmla="*/ 3463431 h 3699570"/>
              <a:gd name="connsiteX80" fmla="*/ 5357321 w 5730494"/>
              <a:gd name="connsiteY80" fmla="*/ 3461840 h 3699570"/>
              <a:gd name="connsiteX81" fmla="*/ 5354650 w 5730494"/>
              <a:gd name="connsiteY81" fmla="*/ 3453428 h 3699570"/>
              <a:gd name="connsiteX82" fmla="*/ 5363232 w 5730494"/>
              <a:gd name="connsiteY82" fmla="*/ 3436605 h 3699570"/>
              <a:gd name="connsiteX83" fmla="*/ 5383294 w 5730494"/>
              <a:gd name="connsiteY83" fmla="*/ 3414554 h 3699570"/>
              <a:gd name="connsiteX84" fmla="*/ 5393581 w 5730494"/>
              <a:gd name="connsiteY84" fmla="*/ 3410405 h 3699570"/>
              <a:gd name="connsiteX85" fmla="*/ 5405061 w 5730494"/>
              <a:gd name="connsiteY85" fmla="*/ 3402051 h 3699570"/>
              <a:gd name="connsiteX86" fmla="*/ 5418701 w 5730494"/>
              <a:gd name="connsiteY86" fmla="*/ 3390627 h 3699570"/>
              <a:gd name="connsiteX87" fmla="*/ 5428249 w 5730494"/>
              <a:gd name="connsiteY87" fmla="*/ 3379431 h 3699570"/>
              <a:gd name="connsiteX88" fmla="*/ 5435353 w 5730494"/>
              <a:gd name="connsiteY88" fmla="*/ 3363461 h 3699570"/>
              <a:gd name="connsiteX89" fmla="*/ 5441378 w 5730494"/>
              <a:gd name="connsiteY89" fmla="*/ 3358062 h 3699570"/>
              <a:gd name="connsiteX90" fmla="*/ 5443764 w 5730494"/>
              <a:gd name="connsiteY90" fmla="*/ 3346297 h 3699570"/>
              <a:gd name="connsiteX91" fmla="*/ 5458200 w 5730494"/>
              <a:gd name="connsiteY91" fmla="*/ 3215580 h 3699570"/>
              <a:gd name="connsiteX92" fmla="*/ 5466896 w 5730494"/>
              <a:gd name="connsiteY92" fmla="*/ 3226322 h 3699570"/>
              <a:gd name="connsiteX93" fmla="*/ 5479285 w 5730494"/>
              <a:gd name="connsiteY93" fmla="*/ 3231380 h 3699570"/>
              <a:gd name="connsiteX94" fmla="*/ 5483718 w 5730494"/>
              <a:gd name="connsiteY94" fmla="*/ 3248715 h 3699570"/>
              <a:gd name="connsiteX95" fmla="*/ 5495256 w 5730494"/>
              <a:gd name="connsiteY95" fmla="*/ 3269516 h 3699570"/>
              <a:gd name="connsiteX96" fmla="*/ 5495597 w 5730494"/>
              <a:gd name="connsiteY96" fmla="*/ 3255989 h 3699570"/>
              <a:gd name="connsiteX97" fmla="*/ 5502815 w 5730494"/>
              <a:gd name="connsiteY97" fmla="*/ 3261388 h 3699570"/>
              <a:gd name="connsiteX98" fmla="*/ 5505202 w 5730494"/>
              <a:gd name="connsiteY98" fmla="*/ 3276449 h 3699570"/>
              <a:gd name="connsiteX99" fmla="*/ 5518046 w 5730494"/>
              <a:gd name="connsiteY99" fmla="*/ 3282985 h 3699570"/>
              <a:gd name="connsiteX100" fmla="*/ 5528844 w 5730494"/>
              <a:gd name="connsiteY100" fmla="*/ 3284576 h 3699570"/>
              <a:gd name="connsiteX101" fmla="*/ 5537937 w 5730494"/>
              <a:gd name="connsiteY101" fmla="*/ 3276904 h 3699570"/>
              <a:gd name="connsiteX102" fmla="*/ 5546008 w 5730494"/>
              <a:gd name="connsiteY102" fmla="*/ 3279234 h 3699570"/>
              <a:gd name="connsiteX103" fmla="*/ 5542143 w 5730494"/>
              <a:gd name="connsiteY103" fmla="*/ 3297136 h 3699570"/>
              <a:gd name="connsiteX104" fmla="*/ 5537312 w 5730494"/>
              <a:gd name="connsiteY104" fmla="*/ 3309014 h 3699570"/>
              <a:gd name="connsiteX105" fmla="*/ 5525150 w 5730494"/>
              <a:gd name="connsiteY105" fmla="*/ 3308617 h 3699570"/>
              <a:gd name="connsiteX106" fmla="*/ 5520888 w 5730494"/>
              <a:gd name="connsiteY106" fmla="*/ 3314869 h 3699570"/>
              <a:gd name="connsiteX107" fmla="*/ 5522365 w 5730494"/>
              <a:gd name="connsiteY107" fmla="*/ 3323735 h 3699570"/>
              <a:gd name="connsiteX108" fmla="*/ 5520035 w 5730494"/>
              <a:gd name="connsiteY108" fmla="*/ 3327599 h 3699570"/>
              <a:gd name="connsiteX109" fmla="*/ 5514011 w 5730494"/>
              <a:gd name="connsiteY109" fmla="*/ 3338796 h 3699570"/>
              <a:gd name="connsiteX110" fmla="*/ 5506111 w 5730494"/>
              <a:gd name="connsiteY110" fmla="*/ 3353174 h 3699570"/>
              <a:gd name="connsiteX111" fmla="*/ 5493778 w 5730494"/>
              <a:gd name="connsiteY111" fmla="*/ 3361643 h 3699570"/>
              <a:gd name="connsiteX112" fmla="*/ 5491050 w 5730494"/>
              <a:gd name="connsiteY112" fmla="*/ 3356073 h 3699570"/>
              <a:gd name="connsiteX113" fmla="*/ 5484400 w 5730494"/>
              <a:gd name="connsiteY113" fmla="*/ 3353004 h 3699570"/>
              <a:gd name="connsiteX114" fmla="*/ 5493608 w 5730494"/>
              <a:gd name="connsiteY114" fmla="*/ 3335726 h 3699570"/>
              <a:gd name="connsiteX115" fmla="*/ 5488379 w 5730494"/>
              <a:gd name="connsiteY115" fmla="*/ 3324303 h 3699570"/>
              <a:gd name="connsiteX116" fmla="*/ 5471215 w 5730494"/>
              <a:gd name="connsiteY116" fmla="*/ 3316062 h 3699570"/>
              <a:gd name="connsiteX117" fmla="*/ 5471670 w 5730494"/>
              <a:gd name="connsiteY117" fmla="*/ 3308617 h 3699570"/>
              <a:gd name="connsiteX118" fmla="*/ 5483207 w 5730494"/>
              <a:gd name="connsiteY118" fmla="*/ 3301513 h 3699570"/>
              <a:gd name="connsiteX119" fmla="*/ 5485878 w 5730494"/>
              <a:gd name="connsiteY119" fmla="*/ 3285940 h 3699570"/>
              <a:gd name="connsiteX120" fmla="*/ 5485140 w 5730494"/>
              <a:gd name="connsiteY120" fmla="*/ 3272982 h 3699570"/>
              <a:gd name="connsiteX121" fmla="*/ 5478660 w 5730494"/>
              <a:gd name="connsiteY121" fmla="*/ 3259684 h 3699570"/>
              <a:gd name="connsiteX122" fmla="*/ 5479115 w 5730494"/>
              <a:gd name="connsiteY122" fmla="*/ 3256217 h 3699570"/>
              <a:gd name="connsiteX123" fmla="*/ 5471499 w 5730494"/>
              <a:gd name="connsiteY123" fmla="*/ 3248089 h 3699570"/>
              <a:gd name="connsiteX124" fmla="*/ 5458939 w 5730494"/>
              <a:gd name="connsiteY124" fmla="*/ 3230812 h 3699570"/>
              <a:gd name="connsiteX125" fmla="*/ 5452290 w 5730494"/>
              <a:gd name="connsiteY125" fmla="*/ 3217115 h 3699570"/>
              <a:gd name="connsiteX126" fmla="*/ 1793136 w 5730494"/>
              <a:gd name="connsiteY126" fmla="*/ 3134130 h 3699570"/>
              <a:gd name="connsiteX127" fmla="*/ 1809107 w 5730494"/>
              <a:gd name="connsiteY127" fmla="*/ 3148338 h 3699570"/>
              <a:gd name="connsiteX128" fmla="*/ 1815017 w 5730494"/>
              <a:gd name="connsiteY128" fmla="*/ 3147770 h 3699570"/>
              <a:gd name="connsiteX129" fmla="*/ 1831443 w 5730494"/>
              <a:gd name="connsiteY129" fmla="*/ 3159647 h 3699570"/>
              <a:gd name="connsiteX130" fmla="*/ 1843946 w 5730494"/>
              <a:gd name="connsiteY130" fmla="*/ 3169992 h 3699570"/>
              <a:gd name="connsiteX131" fmla="*/ 1853139 w 5730494"/>
              <a:gd name="connsiteY131" fmla="*/ 3182760 h 3699570"/>
              <a:gd name="connsiteX132" fmla="*/ 1846177 w 5730494"/>
              <a:gd name="connsiteY132" fmla="*/ 3191631 h 3699570"/>
              <a:gd name="connsiteX133" fmla="*/ 1846187 w 5730494"/>
              <a:gd name="connsiteY133" fmla="*/ 3191655 h 3699570"/>
              <a:gd name="connsiteX134" fmla="*/ 1846105 w 5730494"/>
              <a:gd name="connsiteY134" fmla="*/ 3191759 h 3699570"/>
              <a:gd name="connsiteX135" fmla="*/ 1850538 w 5730494"/>
              <a:gd name="connsiteY135" fmla="*/ 3202500 h 3699570"/>
              <a:gd name="connsiteX136" fmla="*/ 1843662 w 5730494"/>
              <a:gd name="connsiteY136" fmla="*/ 3214549 h 3699570"/>
              <a:gd name="connsiteX137" fmla="*/ 1825645 w 5730494"/>
              <a:gd name="connsiteY137" fmla="*/ 3225290 h 3699570"/>
              <a:gd name="connsiteX138" fmla="*/ 1813881 w 5730494"/>
              <a:gd name="connsiteY138" fmla="*/ 3221426 h 3699570"/>
              <a:gd name="connsiteX139" fmla="*/ 1805242 w 5730494"/>
              <a:gd name="connsiteY139" fmla="*/ 3223472 h 3699570"/>
              <a:gd name="connsiteX140" fmla="*/ 1790522 w 5730494"/>
              <a:gd name="connsiteY140" fmla="*/ 3215174 h 3699570"/>
              <a:gd name="connsiteX141" fmla="*/ 1779724 w 5730494"/>
              <a:gd name="connsiteY141" fmla="*/ 3215799 h 3699570"/>
              <a:gd name="connsiteX142" fmla="*/ 1770005 w 5730494"/>
              <a:gd name="connsiteY142" fmla="*/ 3205171 h 3699570"/>
              <a:gd name="connsiteX143" fmla="*/ 1771255 w 5730494"/>
              <a:gd name="connsiteY143" fmla="*/ 3192895 h 3699570"/>
              <a:gd name="connsiteX144" fmla="*/ 1774723 w 5730494"/>
              <a:gd name="connsiteY144" fmla="*/ 3188690 h 3699570"/>
              <a:gd name="connsiteX145" fmla="*/ 1774722 w 5730494"/>
              <a:gd name="connsiteY145" fmla="*/ 3188595 h 3699570"/>
              <a:gd name="connsiteX146" fmla="*/ 1774731 w 5730494"/>
              <a:gd name="connsiteY146" fmla="*/ 3188584 h 3699570"/>
              <a:gd name="connsiteX147" fmla="*/ 1774561 w 5730494"/>
              <a:gd name="connsiteY147" fmla="*/ 3169892 h 3699570"/>
              <a:gd name="connsiteX148" fmla="*/ 1778815 w 5730494"/>
              <a:gd name="connsiteY148" fmla="*/ 3150782 h 3699570"/>
              <a:gd name="connsiteX149" fmla="*/ 1782793 w 5730494"/>
              <a:gd name="connsiteY149" fmla="*/ 3136062 h 3699570"/>
              <a:gd name="connsiteX150" fmla="*/ 3155943 w 5730494"/>
              <a:gd name="connsiteY150" fmla="*/ 3107529 h 3699570"/>
              <a:gd name="connsiteX151" fmla="*/ 3162876 w 5730494"/>
              <a:gd name="connsiteY151" fmla="*/ 3113098 h 3699570"/>
              <a:gd name="connsiteX152" fmla="*/ 3168391 w 5730494"/>
              <a:gd name="connsiteY152" fmla="*/ 3118557 h 3699570"/>
              <a:gd name="connsiteX153" fmla="*/ 3163504 w 5730494"/>
              <a:gd name="connsiteY153" fmla="*/ 3127422 h 3699570"/>
              <a:gd name="connsiteX154" fmla="*/ 3160776 w 5730494"/>
              <a:gd name="connsiteY154" fmla="*/ 3133389 h 3699570"/>
              <a:gd name="connsiteX155" fmla="*/ 3151910 w 5730494"/>
              <a:gd name="connsiteY155" fmla="*/ 3136231 h 3699570"/>
              <a:gd name="connsiteX156" fmla="*/ 3148955 w 5730494"/>
              <a:gd name="connsiteY156" fmla="*/ 3142085 h 3699570"/>
              <a:gd name="connsiteX157" fmla="*/ 3143277 w 5730494"/>
              <a:gd name="connsiteY157" fmla="*/ 3143902 h 3699570"/>
              <a:gd name="connsiteX158" fmla="*/ 3131390 w 5730494"/>
              <a:gd name="connsiteY158" fmla="*/ 3129864 h 3699570"/>
              <a:gd name="connsiteX159" fmla="*/ 3139859 w 5730494"/>
              <a:gd name="connsiteY159" fmla="*/ 3118327 h 3699570"/>
              <a:gd name="connsiteX160" fmla="*/ 3148497 w 5730494"/>
              <a:gd name="connsiteY160" fmla="*/ 3111223 h 3699570"/>
              <a:gd name="connsiteX161" fmla="*/ 3155888 w 5730494"/>
              <a:gd name="connsiteY161" fmla="*/ 3107473 h 3699570"/>
              <a:gd name="connsiteX162" fmla="*/ 3148443 w 5730494"/>
              <a:gd name="connsiteY162" fmla="*/ 3111167 h 3699570"/>
              <a:gd name="connsiteX163" fmla="*/ 3139805 w 5730494"/>
              <a:gd name="connsiteY163" fmla="*/ 3118271 h 3699570"/>
              <a:gd name="connsiteX164" fmla="*/ 3131337 w 5730494"/>
              <a:gd name="connsiteY164" fmla="*/ 3129809 h 3699570"/>
              <a:gd name="connsiteX165" fmla="*/ 3143271 w 5730494"/>
              <a:gd name="connsiteY165" fmla="*/ 3143904 h 3699570"/>
              <a:gd name="connsiteX166" fmla="*/ 3143277 w 5730494"/>
              <a:gd name="connsiteY166" fmla="*/ 3143902 h 3699570"/>
              <a:gd name="connsiteX167" fmla="*/ 3143325 w 5730494"/>
              <a:gd name="connsiteY167" fmla="*/ 3143959 h 3699570"/>
              <a:gd name="connsiteX168" fmla="*/ 3149009 w 5730494"/>
              <a:gd name="connsiteY168" fmla="*/ 3142140 h 3699570"/>
              <a:gd name="connsiteX169" fmla="*/ 3151964 w 5730494"/>
              <a:gd name="connsiteY169" fmla="*/ 3136287 h 3699570"/>
              <a:gd name="connsiteX170" fmla="*/ 3160830 w 5730494"/>
              <a:gd name="connsiteY170" fmla="*/ 3133445 h 3699570"/>
              <a:gd name="connsiteX171" fmla="*/ 3163558 w 5730494"/>
              <a:gd name="connsiteY171" fmla="*/ 3127477 h 3699570"/>
              <a:gd name="connsiteX172" fmla="*/ 3168446 w 5730494"/>
              <a:gd name="connsiteY172" fmla="*/ 3118611 h 3699570"/>
              <a:gd name="connsiteX173" fmla="*/ 3168391 w 5730494"/>
              <a:gd name="connsiteY173" fmla="*/ 3118557 h 3699570"/>
              <a:gd name="connsiteX174" fmla="*/ 3168392 w 5730494"/>
              <a:gd name="connsiteY174" fmla="*/ 3118556 h 3699570"/>
              <a:gd name="connsiteX175" fmla="*/ 3162879 w 5730494"/>
              <a:gd name="connsiteY175" fmla="*/ 3113100 h 3699570"/>
              <a:gd name="connsiteX176" fmla="*/ 3224237 w 5730494"/>
              <a:gd name="connsiteY176" fmla="*/ 3073450 h 3699570"/>
              <a:gd name="connsiteX177" fmla="*/ 3224208 w 5730494"/>
              <a:gd name="connsiteY177" fmla="*/ 3073648 h 3699570"/>
              <a:gd name="connsiteX178" fmla="*/ 3224176 w 5730494"/>
              <a:gd name="connsiteY178" fmla="*/ 3073647 h 3699570"/>
              <a:gd name="connsiteX179" fmla="*/ 3224273 w 5730494"/>
              <a:gd name="connsiteY179" fmla="*/ 3073201 h 3699570"/>
              <a:gd name="connsiteX180" fmla="*/ 3224313 w 5730494"/>
              <a:gd name="connsiteY180" fmla="*/ 3073202 h 3699570"/>
              <a:gd name="connsiteX181" fmla="*/ 3224237 w 5730494"/>
              <a:gd name="connsiteY181" fmla="*/ 3073450 h 3699570"/>
              <a:gd name="connsiteX182" fmla="*/ 3212185 w 5730494"/>
              <a:gd name="connsiteY182" fmla="*/ 3073087 h 3699570"/>
              <a:gd name="connsiteX183" fmla="*/ 3212213 w 5730494"/>
              <a:gd name="connsiteY183" fmla="*/ 3073257 h 3699570"/>
              <a:gd name="connsiteX184" fmla="*/ 3212122 w 5730494"/>
              <a:gd name="connsiteY184" fmla="*/ 3073478 h 3699570"/>
              <a:gd name="connsiteX185" fmla="*/ 3212102 w 5730494"/>
              <a:gd name="connsiteY185" fmla="*/ 3073478 h 3699570"/>
              <a:gd name="connsiteX186" fmla="*/ 3212079 w 5730494"/>
              <a:gd name="connsiteY186" fmla="*/ 3073344 h 3699570"/>
              <a:gd name="connsiteX187" fmla="*/ 1830625 w 5730494"/>
              <a:gd name="connsiteY187" fmla="*/ 3055583 h 3699570"/>
              <a:gd name="connsiteX188" fmla="*/ 1830611 w 5730494"/>
              <a:gd name="connsiteY188" fmla="*/ 3055627 h 3699570"/>
              <a:gd name="connsiteX189" fmla="*/ 1830604 w 5730494"/>
              <a:gd name="connsiteY189" fmla="*/ 3055629 h 3699570"/>
              <a:gd name="connsiteX190" fmla="*/ 1830618 w 5730494"/>
              <a:gd name="connsiteY190" fmla="*/ 3055586 h 3699570"/>
              <a:gd name="connsiteX191" fmla="*/ 3200505 w 5730494"/>
              <a:gd name="connsiteY191" fmla="*/ 3054274 h 3699570"/>
              <a:gd name="connsiteX192" fmla="*/ 3208283 w 5730494"/>
              <a:gd name="connsiteY192" fmla="*/ 3057419 h 3699570"/>
              <a:gd name="connsiteX193" fmla="*/ 3208351 w 5730494"/>
              <a:gd name="connsiteY193" fmla="*/ 3057735 h 3699570"/>
              <a:gd name="connsiteX194" fmla="*/ 3210738 w 5730494"/>
              <a:gd name="connsiteY194" fmla="*/ 3065635 h 3699570"/>
              <a:gd name="connsiteX195" fmla="*/ 3212079 w 5730494"/>
              <a:gd name="connsiteY195" fmla="*/ 3073344 h 3699570"/>
              <a:gd name="connsiteX196" fmla="*/ 3208968 w 5730494"/>
              <a:gd name="connsiteY196" fmla="*/ 3080931 h 3699570"/>
              <a:gd name="connsiteX197" fmla="*/ 3199647 w 5730494"/>
              <a:gd name="connsiteY197" fmla="*/ 3082863 h 3699570"/>
              <a:gd name="connsiteX198" fmla="*/ 3190156 w 5730494"/>
              <a:gd name="connsiteY198" fmla="*/ 3073202 h 3699570"/>
              <a:gd name="connsiteX199" fmla="*/ 3189992 w 5730494"/>
              <a:gd name="connsiteY199" fmla="*/ 3067288 h 3699570"/>
              <a:gd name="connsiteX200" fmla="*/ 3194368 w 5730494"/>
              <a:gd name="connsiteY200" fmla="*/ 3060640 h 3699570"/>
              <a:gd name="connsiteX201" fmla="*/ 3195902 w 5730494"/>
              <a:gd name="connsiteY201" fmla="*/ 3055525 h 3699570"/>
              <a:gd name="connsiteX202" fmla="*/ 3169954 w 5730494"/>
              <a:gd name="connsiteY202" fmla="*/ 2992324 h 3699570"/>
              <a:gd name="connsiteX203" fmla="*/ 3170098 w 5730494"/>
              <a:gd name="connsiteY203" fmla="*/ 2992434 h 3699570"/>
              <a:gd name="connsiteX204" fmla="*/ 3176576 w 5730494"/>
              <a:gd name="connsiteY204" fmla="*/ 2992604 h 3699570"/>
              <a:gd name="connsiteX205" fmla="*/ 3184306 w 5730494"/>
              <a:gd name="connsiteY205" fmla="*/ 2995502 h 3699570"/>
              <a:gd name="connsiteX206" fmla="*/ 3189705 w 5730494"/>
              <a:gd name="connsiteY206" fmla="*/ 2993456 h 3699570"/>
              <a:gd name="connsiteX207" fmla="*/ 3198173 w 5730494"/>
              <a:gd name="connsiteY207" fmla="*/ 2995161 h 3699570"/>
              <a:gd name="connsiteX208" fmla="*/ 3198262 w 5730494"/>
              <a:gd name="connsiteY208" fmla="*/ 2995057 h 3699570"/>
              <a:gd name="connsiteX209" fmla="*/ 3198286 w 5730494"/>
              <a:gd name="connsiteY209" fmla="*/ 2995133 h 3699570"/>
              <a:gd name="connsiteX210" fmla="*/ 3198065 w 5730494"/>
              <a:gd name="connsiteY210" fmla="*/ 2995389 h 3699570"/>
              <a:gd name="connsiteX211" fmla="*/ 3205680 w 5730494"/>
              <a:gd name="connsiteY211" fmla="*/ 3019600 h 3699570"/>
              <a:gd name="connsiteX212" fmla="*/ 3209829 w 5730494"/>
              <a:gd name="connsiteY212" fmla="*/ 3031932 h 3699570"/>
              <a:gd name="connsiteX213" fmla="*/ 3206987 w 5730494"/>
              <a:gd name="connsiteY213" fmla="*/ 3051427 h 3699570"/>
              <a:gd name="connsiteX214" fmla="*/ 3208230 w 5730494"/>
              <a:gd name="connsiteY214" fmla="*/ 3057174 h 3699570"/>
              <a:gd name="connsiteX215" fmla="*/ 3200500 w 5730494"/>
              <a:gd name="connsiteY215" fmla="*/ 3054049 h 3699570"/>
              <a:gd name="connsiteX216" fmla="*/ 3195896 w 5730494"/>
              <a:gd name="connsiteY216" fmla="*/ 3055299 h 3699570"/>
              <a:gd name="connsiteX217" fmla="*/ 3194362 w 5730494"/>
              <a:gd name="connsiteY217" fmla="*/ 3060414 h 3699570"/>
              <a:gd name="connsiteX218" fmla="*/ 3189985 w 5730494"/>
              <a:gd name="connsiteY218" fmla="*/ 3067064 h 3699570"/>
              <a:gd name="connsiteX219" fmla="*/ 3189992 w 5730494"/>
              <a:gd name="connsiteY219" fmla="*/ 3067288 h 3699570"/>
              <a:gd name="connsiteX220" fmla="*/ 3189991 w 5730494"/>
              <a:gd name="connsiteY220" fmla="*/ 3067289 h 3699570"/>
              <a:gd name="connsiteX221" fmla="*/ 3190161 w 5730494"/>
              <a:gd name="connsiteY221" fmla="*/ 3073427 h 3699570"/>
              <a:gd name="connsiteX222" fmla="*/ 3199653 w 5730494"/>
              <a:gd name="connsiteY222" fmla="*/ 3083089 h 3699570"/>
              <a:gd name="connsiteX223" fmla="*/ 3208973 w 5730494"/>
              <a:gd name="connsiteY223" fmla="*/ 3081156 h 3699570"/>
              <a:gd name="connsiteX224" fmla="*/ 3212122 w 5730494"/>
              <a:gd name="connsiteY224" fmla="*/ 3073478 h 3699570"/>
              <a:gd name="connsiteX225" fmla="*/ 3224176 w 5730494"/>
              <a:gd name="connsiteY225" fmla="*/ 3073647 h 3699570"/>
              <a:gd name="connsiteX226" fmla="*/ 3220334 w 5730494"/>
              <a:gd name="connsiteY226" fmla="*/ 3086159 h 3699570"/>
              <a:gd name="connsiteX227" fmla="*/ 3218459 w 5730494"/>
              <a:gd name="connsiteY227" fmla="*/ 3101050 h 3699570"/>
              <a:gd name="connsiteX228" fmla="*/ 3214310 w 5730494"/>
              <a:gd name="connsiteY228" fmla="*/ 3109177 h 3699570"/>
              <a:gd name="connsiteX229" fmla="*/ 3203398 w 5730494"/>
              <a:gd name="connsiteY229" fmla="*/ 3118554 h 3699570"/>
              <a:gd name="connsiteX230" fmla="*/ 3200272 w 5730494"/>
              <a:gd name="connsiteY230" fmla="*/ 3121169 h 3699570"/>
              <a:gd name="connsiteX231" fmla="*/ 3193509 w 5730494"/>
              <a:gd name="connsiteY231" fmla="*/ 3130433 h 3699570"/>
              <a:gd name="connsiteX232" fmla="*/ 3189076 w 5730494"/>
              <a:gd name="connsiteY232" fmla="*/ 3139867 h 3699570"/>
              <a:gd name="connsiteX233" fmla="*/ 3180040 w 5730494"/>
              <a:gd name="connsiteY233" fmla="*/ 3153109 h 3699570"/>
              <a:gd name="connsiteX234" fmla="*/ 3162024 w 5730494"/>
              <a:gd name="connsiteY234" fmla="*/ 3172318 h 3699570"/>
              <a:gd name="connsiteX235" fmla="*/ 3150771 w 5730494"/>
              <a:gd name="connsiteY235" fmla="*/ 3183572 h 3699570"/>
              <a:gd name="connsiteX236" fmla="*/ 3138722 w 5730494"/>
              <a:gd name="connsiteY236" fmla="*/ 3192153 h 3699570"/>
              <a:gd name="connsiteX237" fmla="*/ 3122070 w 5730494"/>
              <a:gd name="connsiteY237" fmla="*/ 3199542 h 3699570"/>
              <a:gd name="connsiteX238" fmla="*/ 3113943 w 5730494"/>
              <a:gd name="connsiteY238" fmla="*/ 3200508 h 3699570"/>
              <a:gd name="connsiteX239" fmla="*/ 3111897 w 5730494"/>
              <a:gd name="connsiteY239" fmla="*/ 3205794 h 3699570"/>
              <a:gd name="connsiteX240" fmla="*/ 3102235 w 5730494"/>
              <a:gd name="connsiteY240" fmla="*/ 3202952 h 3699570"/>
              <a:gd name="connsiteX241" fmla="*/ 3094335 w 5730494"/>
              <a:gd name="connsiteY241" fmla="*/ 3206589 h 3699570"/>
              <a:gd name="connsiteX242" fmla="*/ 3077058 w 5730494"/>
              <a:gd name="connsiteY242" fmla="*/ 3202895 h 3699570"/>
              <a:gd name="connsiteX243" fmla="*/ 3067396 w 5730494"/>
              <a:gd name="connsiteY243" fmla="*/ 3205225 h 3699570"/>
              <a:gd name="connsiteX244" fmla="*/ 3060804 w 5730494"/>
              <a:gd name="connsiteY244" fmla="*/ 3204202 h 3699570"/>
              <a:gd name="connsiteX245" fmla="*/ 3044379 w 5730494"/>
              <a:gd name="connsiteY245" fmla="*/ 3211761 h 3699570"/>
              <a:gd name="connsiteX246" fmla="*/ 3030796 w 5730494"/>
              <a:gd name="connsiteY246" fmla="*/ 3214773 h 3699570"/>
              <a:gd name="connsiteX247" fmla="*/ 3020964 w 5730494"/>
              <a:gd name="connsiteY247" fmla="*/ 3222048 h 3699570"/>
              <a:gd name="connsiteX248" fmla="*/ 3013689 w 5730494"/>
              <a:gd name="connsiteY248" fmla="*/ 3222502 h 3699570"/>
              <a:gd name="connsiteX249" fmla="*/ 3006926 w 5730494"/>
              <a:gd name="connsiteY249" fmla="*/ 3215626 h 3699570"/>
              <a:gd name="connsiteX250" fmla="*/ 3001527 w 5730494"/>
              <a:gd name="connsiteY250" fmla="*/ 3215284 h 3699570"/>
              <a:gd name="connsiteX251" fmla="*/ 2994650 w 5730494"/>
              <a:gd name="connsiteY251" fmla="*/ 3206703 h 3699570"/>
              <a:gd name="connsiteX252" fmla="*/ 2993911 w 5730494"/>
              <a:gd name="connsiteY252" fmla="*/ 3209374 h 3699570"/>
              <a:gd name="connsiteX253" fmla="*/ 2991808 w 5730494"/>
              <a:gd name="connsiteY253" fmla="*/ 3204202 h 3699570"/>
              <a:gd name="connsiteX254" fmla="*/ 2991922 w 5730494"/>
              <a:gd name="connsiteY254" fmla="*/ 3193063 h 3699570"/>
              <a:gd name="connsiteX255" fmla="*/ 2986750 w 5730494"/>
              <a:gd name="connsiteY255" fmla="*/ 3180389 h 3699570"/>
              <a:gd name="connsiteX256" fmla="*/ 2991922 w 5730494"/>
              <a:gd name="connsiteY256" fmla="*/ 3176979 h 3699570"/>
              <a:gd name="connsiteX257" fmla="*/ 2991524 w 5730494"/>
              <a:gd name="connsiteY257" fmla="*/ 3162600 h 3699570"/>
              <a:gd name="connsiteX258" fmla="*/ 2981067 w 5730494"/>
              <a:gd name="connsiteY258" fmla="*/ 3145266 h 3699570"/>
              <a:gd name="connsiteX259" fmla="*/ 2973053 w 5730494"/>
              <a:gd name="connsiteY259" fmla="*/ 3129694 h 3699570"/>
              <a:gd name="connsiteX260" fmla="*/ 2973053 w 5730494"/>
              <a:gd name="connsiteY260" fmla="*/ 3129637 h 3699570"/>
              <a:gd name="connsiteX261" fmla="*/ 2961660 w 5730494"/>
              <a:gd name="connsiteY261" fmla="*/ 3106114 h 3699570"/>
              <a:gd name="connsiteX262" fmla="*/ 2969355 w 5730494"/>
              <a:gd name="connsiteY262" fmla="*/ 3097465 h 3699570"/>
              <a:gd name="connsiteX263" fmla="*/ 2975663 w 5730494"/>
              <a:gd name="connsiteY263" fmla="*/ 3102409 h 3699570"/>
              <a:gd name="connsiteX264" fmla="*/ 2978334 w 5730494"/>
              <a:gd name="connsiteY264" fmla="*/ 3110139 h 3699570"/>
              <a:gd name="connsiteX265" fmla="*/ 2985495 w 5730494"/>
              <a:gd name="connsiteY265" fmla="*/ 3111446 h 3699570"/>
              <a:gd name="connsiteX266" fmla="*/ 2995498 w 5730494"/>
              <a:gd name="connsiteY266" fmla="*/ 3114856 h 3699570"/>
              <a:gd name="connsiteX267" fmla="*/ 3004080 w 5730494"/>
              <a:gd name="connsiteY267" fmla="*/ 3113549 h 3699570"/>
              <a:gd name="connsiteX268" fmla="*/ 3018288 w 5730494"/>
              <a:gd name="connsiteY268" fmla="*/ 3104285 h 3699570"/>
              <a:gd name="connsiteX269" fmla="*/ 3018288 w 5730494"/>
              <a:gd name="connsiteY269" fmla="*/ 3038813 h 3699570"/>
              <a:gd name="connsiteX270" fmla="*/ 3018288 w 5730494"/>
              <a:gd name="connsiteY270" fmla="*/ 3038764 h 3699570"/>
              <a:gd name="connsiteX271" fmla="*/ 3022498 w 5730494"/>
              <a:gd name="connsiteY271" fmla="*/ 3041312 h 3699570"/>
              <a:gd name="connsiteX272" fmla="*/ 3031908 w 5730494"/>
              <a:gd name="connsiteY272" fmla="*/ 3057921 h 3699570"/>
              <a:gd name="connsiteX273" fmla="*/ 3030455 w 5730494"/>
              <a:gd name="connsiteY273" fmla="*/ 3068484 h 3699570"/>
              <a:gd name="connsiteX274" fmla="*/ 3030479 w 5730494"/>
              <a:gd name="connsiteY274" fmla="*/ 3068527 h 3699570"/>
              <a:gd name="connsiteX275" fmla="*/ 3030455 w 5730494"/>
              <a:gd name="connsiteY275" fmla="*/ 3068706 h 3699570"/>
              <a:gd name="connsiteX276" fmla="*/ 3034035 w 5730494"/>
              <a:gd name="connsiteY276" fmla="*/ 3074957 h 3699570"/>
              <a:gd name="connsiteX277" fmla="*/ 3045459 w 5730494"/>
              <a:gd name="connsiteY277" fmla="*/ 3073138 h 3699570"/>
              <a:gd name="connsiteX278" fmla="*/ 3053416 w 5730494"/>
              <a:gd name="connsiteY278" fmla="*/ 3065239 h 3699570"/>
              <a:gd name="connsiteX279" fmla="*/ 3060974 w 5730494"/>
              <a:gd name="connsiteY279" fmla="*/ 3059953 h 3699570"/>
              <a:gd name="connsiteX280" fmla="*/ 3064896 w 5730494"/>
              <a:gd name="connsiteY280" fmla="*/ 3051542 h 3699570"/>
              <a:gd name="connsiteX281" fmla="*/ 3072682 w 5730494"/>
              <a:gd name="connsiteY281" fmla="*/ 3047450 h 3699570"/>
              <a:gd name="connsiteX282" fmla="*/ 3079388 w 5730494"/>
              <a:gd name="connsiteY282" fmla="*/ 3049610 h 3699570"/>
              <a:gd name="connsiteX283" fmla="*/ 3087004 w 5730494"/>
              <a:gd name="connsiteY283" fmla="*/ 3054554 h 3699570"/>
              <a:gd name="connsiteX284" fmla="*/ 3099962 w 5730494"/>
              <a:gd name="connsiteY284" fmla="*/ 3055407 h 3699570"/>
              <a:gd name="connsiteX285" fmla="*/ 3110135 w 5730494"/>
              <a:gd name="connsiteY285" fmla="*/ 3051315 h 3699570"/>
              <a:gd name="connsiteX286" fmla="*/ 3111727 w 5730494"/>
              <a:gd name="connsiteY286" fmla="*/ 3045859 h 3699570"/>
              <a:gd name="connsiteX287" fmla="*/ 3114511 w 5730494"/>
              <a:gd name="connsiteY287" fmla="*/ 3037505 h 3699570"/>
              <a:gd name="connsiteX288" fmla="*/ 3123207 w 5730494"/>
              <a:gd name="connsiteY288" fmla="*/ 3036141 h 3699570"/>
              <a:gd name="connsiteX289" fmla="*/ 3127981 w 5730494"/>
              <a:gd name="connsiteY289" fmla="*/ 3029604 h 3699570"/>
              <a:gd name="connsiteX290" fmla="*/ 3133266 w 5730494"/>
              <a:gd name="connsiteY290" fmla="*/ 3018067 h 3699570"/>
              <a:gd name="connsiteX291" fmla="*/ 3147589 w 5730494"/>
              <a:gd name="connsiteY291" fmla="*/ 3005166 h 3699570"/>
              <a:gd name="connsiteX292" fmla="*/ 3170151 w 5730494"/>
              <a:gd name="connsiteY292" fmla="*/ 2992549 h 3699570"/>
              <a:gd name="connsiteX293" fmla="*/ 3169897 w 5730494"/>
              <a:gd name="connsiteY293" fmla="*/ 2992356 h 3699570"/>
              <a:gd name="connsiteX294" fmla="*/ 1645050 w 5730494"/>
              <a:gd name="connsiteY294" fmla="*/ 2988013 h 3699570"/>
              <a:gd name="connsiteX295" fmla="*/ 1660652 w 5730494"/>
              <a:gd name="connsiteY295" fmla="*/ 2991116 h 3699570"/>
              <a:gd name="connsiteX296" fmla="*/ 1665838 w 5730494"/>
              <a:gd name="connsiteY296" fmla="*/ 2992168 h 3699570"/>
              <a:gd name="connsiteX297" fmla="*/ 1675215 w 5730494"/>
              <a:gd name="connsiteY297" fmla="*/ 3004558 h 3699570"/>
              <a:gd name="connsiteX298" fmla="*/ 1677554 w 5730494"/>
              <a:gd name="connsiteY298" fmla="*/ 2999344 h 3699570"/>
              <a:gd name="connsiteX299" fmla="*/ 1681410 w 5730494"/>
              <a:gd name="connsiteY299" fmla="*/ 2990784 h 3699570"/>
              <a:gd name="connsiteX300" fmla="*/ 1693173 w 5730494"/>
              <a:gd name="connsiteY300" fmla="*/ 2991225 h 3699570"/>
              <a:gd name="connsiteX301" fmla="*/ 1699597 w 5730494"/>
              <a:gd name="connsiteY301" fmla="*/ 2991486 h 3699570"/>
              <a:gd name="connsiteX302" fmla="*/ 1700178 w 5730494"/>
              <a:gd name="connsiteY302" fmla="*/ 2992312 h 3699570"/>
              <a:gd name="connsiteX303" fmla="*/ 1702097 w 5730494"/>
              <a:gd name="connsiteY303" fmla="*/ 2995103 h 3699570"/>
              <a:gd name="connsiteX304" fmla="*/ 1702110 w 5730494"/>
              <a:gd name="connsiteY304" fmla="*/ 2995060 h 3699570"/>
              <a:gd name="connsiteX305" fmla="*/ 1702155 w 5730494"/>
              <a:gd name="connsiteY305" fmla="*/ 2995123 h 3699570"/>
              <a:gd name="connsiteX306" fmla="*/ 1704091 w 5730494"/>
              <a:gd name="connsiteY306" fmla="*/ 2996984 h 3699570"/>
              <a:gd name="connsiteX307" fmla="*/ 1731416 w 5730494"/>
              <a:gd name="connsiteY307" fmla="*/ 3023354 h 3699570"/>
              <a:gd name="connsiteX308" fmla="*/ 1744431 w 5730494"/>
              <a:gd name="connsiteY308" fmla="*/ 3025969 h 3699570"/>
              <a:gd name="connsiteX309" fmla="*/ 1763926 w 5730494"/>
              <a:gd name="connsiteY309" fmla="*/ 3038813 h 3699570"/>
              <a:gd name="connsiteX310" fmla="*/ 1780350 w 5730494"/>
              <a:gd name="connsiteY310" fmla="*/ 3045633 h 3699570"/>
              <a:gd name="connsiteX311" fmla="*/ 1782606 w 5730494"/>
              <a:gd name="connsiteY311" fmla="*/ 3053305 h 3699570"/>
              <a:gd name="connsiteX312" fmla="*/ 1766945 w 5730494"/>
              <a:gd name="connsiteY312" fmla="*/ 3080146 h 3699570"/>
              <a:gd name="connsiteX313" fmla="*/ 1766988 w 5730494"/>
              <a:gd name="connsiteY313" fmla="*/ 3080158 h 3699570"/>
              <a:gd name="connsiteX314" fmla="*/ 1766937 w 5730494"/>
              <a:gd name="connsiteY314" fmla="*/ 3080244 h 3699570"/>
              <a:gd name="connsiteX315" fmla="*/ 1783021 w 5730494"/>
              <a:gd name="connsiteY315" fmla="*/ 3085075 h 3699570"/>
              <a:gd name="connsiteX316" fmla="*/ 1800923 w 5730494"/>
              <a:gd name="connsiteY316" fmla="*/ 3087803 h 3699570"/>
              <a:gd name="connsiteX317" fmla="*/ 1813541 w 5730494"/>
              <a:gd name="connsiteY317" fmla="*/ 3084905 h 3699570"/>
              <a:gd name="connsiteX318" fmla="*/ 1827977 w 5730494"/>
              <a:gd name="connsiteY318" fmla="*/ 3071265 h 3699570"/>
              <a:gd name="connsiteX319" fmla="*/ 1830591 w 5730494"/>
              <a:gd name="connsiteY319" fmla="*/ 3055693 h 3699570"/>
              <a:gd name="connsiteX320" fmla="*/ 1830611 w 5730494"/>
              <a:gd name="connsiteY320" fmla="*/ 3055627 h 3699570"/>
              <a:gd name="connsiteX321" fmla="*/ 1838504 w 5730494"/>
              <a:gd name="connsiteY321" fmla="*/ 3052276 h 3699570"/>
              <a:gd name="connsiteX322" fmla="*/ 1846512 w 5730494"/>
              <a:gd name="connsiteY322" fmla="*/ 3062442 h 3699570"/>
              <a:gd name="connsiteX323" fmla="*/ 1846171 w 5730494"/>
              <a:gd name="connsiteY323" fmla="*/ 3076566 h 3699570"/>
              <a:gd name="connsiteX324" fmla="*/ 1832758 w 5730494"/>
              <a:gd name="connsiteY324" fmla="*/ 3086398 h 3699570"/>
              <a:gd name="connsiteX325" fmla="*/ 1822074 w 5730494"/>
              <a:gd name="connsiteY325" fmla="*/ 3093672 h 3699570"/>
              <a:gd name="connsiteX326" fmla="*/ 1804057 w 5730494"/>
              <a:gd name="connsiteY326" fmla="*/ 3111177 h 3699570"/>
              <a:gd name="connsiteX327" fmla="*/ 1782802 w 5730494"/>
              <a:gd name="connsiteY327" fmla="*/ 3136013 h 3699570"/>
              <a:gd name="connsiteX328" fmla="*/ 1778823 w 5730494"/>
              <a:gd name="connsiteY328" fmla="*/ 3150733 h 3699570"/>
              <a:gd name="connsiteX329" fmla="*/ 1774561 w 5730494"/>
              <a:gd name="connsiteY329" fmla="*/ 3169829 h 3699570"/>
              <a:gd name="connsiteX330" fmla="*/ 1774561 w 5730494"/>
              <a:gd name="connsiteY330" fmla="*/ 3169892 h 3699570"/>
              <a:gd name="connsiteX331" fmla="*/ 1774552 w 5730494"/>
              <a:gd name="connsiteY331" fmla="*/ 3169934 h 3699570"/>
              <a:gd name="connsiteX332" fmla="*/ 1774722 w 5730494"/>
              <a:gd name="connsiteY332" fmla="*/ 3188595 h 3699570"/>
              <a:gd name="connsiteX333" fmla="*/ 1771264 w 5730494"/>
              <a:gd name="connsiteY333" fmla="*/ 3192789 h 3699570"/>
              <a:gd name="connsiteX334" fmla="*/ 1770014 w 5730494"/>
              <a:gd name="connsiteY334" fmla="*/ 3205066 h 3699570"/>
              <a:gd name="connsiteX335" fmla="*/ 1768934 w 5730494"/>
              <a:gd name="connsiteY335" fmla="*/ 3215068 h 3699570"/>
              <a:gd name="connsiteX336" fmla="*/ 1789167 w 5730494"/>
              <a:gd name="connsiteY336" fmla="*/ 3231607 h 3699570"/>
              <a:gd name="connsiteX337" fmla="*/ 1787007 w 5730494"/>
              <a:gd name="connsiteY337" fmla="*/ 3245076 h 3699570"/>
              <a:gd name="connsiteX338" fmla="*/ 1796953 w 5730494"/>
              <a:gd name="connsiteY338" fmla="*/ 3253658 h 3699570"/>
              <a:gd name="connsiteX339" fmla="*/ 1796157 w 5730494"/>
              <a:gd name="connsiteY339" fmla="*/ 3263320 h 3699570"/>
              <a:gd name="connsiteX340" fmla="*/ 1780869 w 5730494"/>
              <a:gd name="connsiteY340" fmla="*/ 3289008 h 3699570"/>
              <a:gd name="connsiteX341" fmla="*/ 1757226 w 5730494"/>
              <a:gd name="connsiteY341" fmla="*/ 3299863 h 3699570"/>
              <a:gd name="connsiteX342" fmla="*/ 1725286 w 5730494"/>
              <a:gd name="connsiteY342" fmla="*/ 3304126 h 3699570"/>
              <a:gd name="connsiteX343" fmla="*/ 1707781 w 5730494"/>
              <a:gd name="connsiteY343" fmla="*/ 3302080 h 3699570"/>
              <a:gd name="connsiteX344" fmla="*/ 1711134 w 5730494"/>
              <a:gd name="connsiteY344" fmla="*/ 3314299 h 3699570"/>
              <a:gd name="connsiteX345" fmla="*/ 1707894 w 5730494"/>
              <a:gd name="connsiteY345" fmla="*/ 3329757 h 3699570"/>
              <a:gd name="connsiteX346" fmla="*/ 1710850 w 5730494"/>
              <a:gd name="connsiteY346" fmla="*/ 3340272 h 3699570"/>
              <a:gd name="connsiteX347" fmla="*/ 1701302 w 5730494"/>
              <a:gd name="connsiteY347" fmla="*/ 3347660 h 3699570"/>
              <a:gd name="connsiteX348" fmla="*/ 1684990 w 5730494"/>
              <a:gd name="connsiteY348" fmla="*/ 3350558 h 3699570"/>
              <a:gd name="connsiteX349" fmla="*/ 1669646 w 5730494"/>
              <a:gd name="connsiteY349" fmla="*/ 3342886 h 3699570"/>
              <a:gd name="connsiteX350" fmla="*/ 1663507 w 5730494"/>
              <a:gd name="connsiteY350" fmla="*/ 3348399 h 3699570"/>
              <a:gd name="connsiteX351" fmla="*/ 1665724 w 5730494"/>
              <a:gd name="connsiteY351" fmla="*/ 3369484 h 3699570"/>
              <a:gd name="connsiteX352" fmla="*/ 1676466 w 5730494"/>
              <a:gd name="connsiteY352" fmla="*/ 3375963 h 3699570"/>
              <a:gd name="connsiteX353" fmla="*/ 1685218 w 5730494"/>
              <a:gd name="connsiteY353" fmla="*/ 3369200 h 3699570"/>
              <a:gd name="connsiteX354" fmla="*/ 1689935 w 5730494"/>
              <a:gd name="connsiteY354" fmla="*/ 3380339 h 3699570"/>
              <a:gd name="connsiteX355" fmla="*/ 1675273 w 5730494"/>
              <a:gd name="connsiteY355" fmla="*/ 3387046 h 3699570"/>
              <a:gd name="connsiteX356" fmla="*/ 1662485 w 5730494"/>
              <a:gd name="connsiteY356" fmla="*/ 3400572 h 3699570"/>
              <a:gd name="connsiteX357" fmla="*/ 1660154 w 5730494"/>
              <a:gd name="connsiteY357" fmla="*/ 3422794 h 3699570"/>
              <a:gd name="connsiteX358" fmla="*/ 1656403 w 5730494"/>
              <a:gd name="connsiteY358" fmla="*/ 3434786 h 3699570"/>
              <a:gd name="connsiteX359" fmla="*/ 1641343 w 5730494"/>
              <a:gd name="connsiteY359" fmla="*/ 3434842 h 3699570"/>
              <a:gd name="connsiteX360" fmla="*/ 1628839 w 5730494"/>
              <a:gd name="connsiteY360" fmla="*/ 3446379 h 3699570"/>
              <a:gd name="connsiteX361" fmla="*/ 1624292 w 5730494"/>
              <a:gd name="connsiteY361" fmla="*/ 3463486 h 3699570"/>
              <a:gd name="connsiteX362" fmla="*/ 1639978 w 5730494"/>
              <a:gd name="connsiteY362" fmla="*/ 3480422 h 3699570"/>
              <a:gd name="connsiteX363" fmla="*/ 1655210 w 5730494"/>
              <a:gd name="connsiteY363" fmla="*/ 3485140 h 3699570"/>
              <a:gd name="connsiteX364" fmla="*/ 1649754 w 5730494"/>
              <a:gd name="connsiteY364" fmla="*/ 3506339 h 3699570"/>
              <a:gd name="connsiteX365" fmla="*/ 1630942 w 5730494"/>
              <a:gd name="connsiteY365" fmla="*/ 3519865 h 3699570"/>
              <a:gd name="connsiteX366" fmla="*/ 1620598 w 5730494"/>
              <a:gd name="connsiteY366" fmla="*/ 3548452 h 3699570"/>
              <a:gd name="connsiteX367" fmla="*/ 1606049 w 5730494"/>
              <a:gd name="connsiteY367" fmla="*/ 3558228 h 3699570"/>
              <a:gd name="connsiteX368" fmla="*/ 1599513 w 5730494"/>
              <a:gd name="connsiteY368" fmla="*/ 3569935 h 3699570"/>
              <a:gd name="connsiteX369" fmla="*/ 1604628 w 5730494"/>
              <a:gd name="connsiteY369" fmla="*/ 3596305 h 3699570"/>
              <a:gd name="connsiteX370" fmla="*/ 1615256 w 5730494"/>
              <a:gd name="connsiteY370" fmla="*/ 3611253 h 3699570"/>
              <a:gd name="connsiteX371" fmla="*/ 1608549 w 5730494"/>
              <a:gd name="connsiteY371" fmla="*/ 3609946 h 3699570"/>
              <a:gd name="connsiteX372" fmla="*/ 1593773 w 5730494"/>
              <a:gd name="connsiteY372" fmla="*/ 3605854 h 3699570"/>
              <a:gd name="connsiteX373" fmla="*/ 1555301 w 5730494"/>
              <a:gd name="connsiteY373" fmla="*/ 3602387 h 3699570"/>
              <a:gd name="connsiteX374" fmla="*/ 1548708 w 5730494"/>
              <a:gd name="connsiteY374" fmla="*/ 3587440 h 3699570"/>
              <a:gd name="connsiteX375" fmla="*/ 1548992 w 5730494"/>
              <a:gd name="connsiteY375" fmla="*/ 3568514 h 3699570"/>
              <a:gd name="connsiteX376" fmla="*/ 1538365 w 5730494"/>
              <a:gd name="connsiteY376" fmla="*/ 3570106 h 3699570"/>
              <a:gd name="connsiteX377" fmla="*/ 1532738 w 5730494"/>
              <a:gd name="connsiteY377" fmla="*/ 3561012 h 3699570"/>
              <a:gd name="connsiteX378" fmla="*/ 1531374 w 5730494"/>
              <a:gd name="connsiteY378" fmla="*/ 3534869 h 3699570"/>
              <a:gd name="connsiteX379" fmla="*/ 1543593 w 5730494"/>
              <a:gd name="connsiteY379" fmla="*/ 3524184 h 3699570"/>
              <a:gd name="connsiteX380" fmla="*/ 1548652 w 5730494"/>
              <a:gd name="connsiteY380" fmla="*/ 3508953 h 3699570"/>
              <a:gd name="connsiteX381" fmla="*/ 1546776 w 5730494"/>
              <a:gd name="connsiteY381" fmla="*/ 3496961 h 3699570"/>
              <a:gd name="connsiteX382" fmla="*/ 1555244 w 5730494"/>
              <a:gd name="connsiteY382" fmla="*/ 3476956 h 3699570"/>
              <a:gd name="connsiteX383" fmla="*/ 1561037 w 5730494"/>
              <a:gd name="connsiteY383" fmla="*/ 3446550 h 3699570"/>
              <a:gd name="connsiteX384" fmla="*/ 1559336 w 5730494"/>
              <a:gd name="connsiteY384" fmla="*/ 3433308 h 3699570"/>
              <a:gd name="connsiteX385" fmla="*/ 1566266 w 5730494"/>
              <a:gd name="connsiteY385" fmla="*/ 3429045 h 3699570"/>
              <a:gd name="connsiteX386" fmla="*/ 1564560 w 5730494"/>
              <a:gd name="connsiteY386" fmla="*/ 3420634 h 3699570"/>
              <a:gd name="connsiteX387" fmla="*/ 1557176 w 5730494"/>
              <a:gd name="connsiteY387" fmla="*/ 3416201 h 3699570"/>
              <a:gd name="connsiteX388" fmla="*/ 1562401 w 5730494"/>
              <a:gd name="connsiteY388" fmla="*/ 3406937 h 3699570"/>
              <a:gd name="connsiteX389" fmla="*/ 1555187 w 5730494"/>
              <a:gd name="connsiteY389" fmla="*/ 3398640 h 3699570"/>
              <a:gd name="connsiteX390" fmla="*/ 1551493 w 5730494"/>
              <a:gd name="connsiteY390" fmla="*/ 3373633 h 3699570"/>
              <a:gd name="connsiteX391" fmla="*/ 1557915 w 5730494"/>
              <a:gd name="connsiteY391" fmla="*/ 3369257 h 3699570"/>
              <a:gd name="connsiteX392" fmla="*/ 1555244 w 5730494"/>
              <a:gd name="connsiteY392" fmla="*/ 3343454 h 3699570"/>
              <a:gd name="connsiteX393" fmla="*/ 1558995 w 5730494"/>
              <a:gd name="connsiteY393" fmla="*/ 3322142 h 3699570"/>
              <a:gd name="connsiteX394" fmla="*/ 1563254 w 5730494"/>
              <a:gd name="connsiteY394" fmla="*/ 3303842 h 3699570"/>
              <a:gd name="connsiteX395" fmla="*/ 1572801 w 5730494"/>
              <a:gd name="connsiteY395" fmla="*/ 3296454 h 3699570"/>
              <a:gd name="connsiteX396" fmla="*/ 1567970 w 5730494"/>
              <a:gd name="connsiteY396" fmla="*/ 3276789 h 3699570"/>
              <a:gd name="connsiteX397" fmla="*/ 1567914 w 5730494"/>
              <a:gd name="connsiteY397" fmla="*/ 3258488 h 3699570"/>
              <a:gd name="connsiteX398" fmla="*/ 1579962 w 5730494"/>
              <a:gd name="connsiteY398" fmla="*/ 3245644 h 3699570"/>
              <a:gd name="connsiteX399" fmla="*/ 1579564 w 5730494"/>
              <a:gd name="connsiteY399" fmla="*/ 3229333 h 3699570"/>
              <a:gd name="connsiteX400" fmla="*/ 1588658 w 5730494"/>
              <a:gd name="connsiteY400" fmla="*/ 3210522 h 3699570"/>
              <a:gd name="connsiteX401" fmla="*/ 1588715 w 5730494"/>
              <a:gd name="connsiteY401" fmla="*/ 3192960 h 3699570"/>
              <a:gd name="connsiteX402" fmla="*/ 1584566 w 5730494"/>
              <a:gd name="connsiteY402" fmla="*/ 3189493 h 3699570"/>
              <a:gd name="connsiteX403" fmla="*/ 1577234 w 5730494"/>
              <a:gd name="connsiteY403" fmla="*/ 3157155 h 3699570"/>
              <a:gd name="connsiteX404" fmla="*/ 1587066 w 5730494"/>
              <a:gd name="connsiteY404" fmla="*/ 3138173 h 3699570"/>
              <a:gd name="connsiteX405" fmla="*/ 1585532 w 5730494"/>
              <a:gd name="connsiteY405" fmla="*/ 3120498 h 3699570"/>
              <a:gd name="connsiteX406" fmla="*/ 1591215 w 5730494"/>
              <a:gd name="connsiteY406" fmla="*/ 3104016 h 3699570"/>
              <a:gd name="connsiteX407" fmla="*/ 1601673 w 5730494"/>
              <a:gd name="connsiteY407" fmla="*/ 3087193 h 3699570"/>
              <a:gd name="connsiteX408" fmla="*/ 1612926 w 5730494"/>
              <a:gd name="connsiteY408" fmla="*/ 3076111 h 3699570"/>
              <a:gd name="connsiteX409" fmla="*/ 1608151 w 5730494"/>
              <a:gd name="connsiteY409" fmla="*/ 3069177 h 3699570"/>
              <a:gd name="connsiteX410" fmla="*/ 1611448 w 5730494"/>
              <a:gd name="connsiteY410" fmla="*/ 3063494 h 3699570"/>
              <a:gd name="connsiteX411" fmla="*/ 1610936 w 5730494"/>
              <a:gd name="connsiteY411" fmla="*/ 3034282 h 3699570"/>
              <a:gd name="connsiteX412" fmla="*/ 1628271 w 5730494"/>
              <a:gd name="connsiteY412" fmla="*/ 3025700 h 3699570"/>
              <a:gd name="connsiteX413" fmla="*/ 1633727 w 5730494"/>
              <a:gd name="connsiteY413" fmla="*/ 3007741 h 3699570"/>
              <a:gd name="connsiteX414" fmla="*/ 1631794 w 5730494"/>
              <a:gd name="connsiteY414" fmla="*/ 3003421 h 3699570"/>
              <a:gd name="connsiteX415" fmla="*/ 5315032 w 5730494"/>
              <a:gd name="connsiteY415" fmla="*/ 2958676 h 3699570"/>
              <a:gd name="connsiteX416" fmla="*/ 5321908 w 5730494"/>
              <a:gd name="connsiteY416" fmla="*/ 2958903 h 3699570"/>
              <a:gd name="connsiteX417" fmla="*/ 5330831 w 5730494"/>
              <a:gd name="connsiteY417" fmla="*/ 2964643 h 3699570"/>
              <a:gd name="connsiteX418" fmla="*/ 5337822 w 5730494"/>
              <a:gd name="connsiteY418" fmla="*/ 2970383 h 3699570"/>
              <a:gd name="connsiteX419" fmla="*/ 5342937 w 5730494"/>
              <a:gd name="connsiteY419" fmla="*/ 2975157 h 3699570"/>
              <a:gd name="connsiteX420" fmla="*/ 5356008 w 5730494"/>
              <a:gd name="connsiteY420" fmla="*/ 2985728 h 3699570"/>
              <a:gd name="connsiteX421" fmla="*/ 5364306 w 5730494"/>
              <a:gd name="connsiteY421" fmla="*/ 2993572 h 3699570"/>
              <a:gd name="connsiteX422" fmla="*/ 5358225 w 5730494"/>
              <a:gd name="connsiteY422" fmla="*/ 2997663 h 3699570"/>
              <a:gd name="connsiteX423" fmla="*/ 5349472 w 5730494"/>
              <a:gd name="connsiteY423" fmla="*/ 2993060 h 3699570"/>
              <a:gd name="connsiteX424" fmla="*/ 5338049 w 5730494"/>
              <a:gd name="connsiteY424" fmla="*/ 2985387 h 3699570"/>
              <a:gd name="connsiteX425" fmla="*/ 5327762 w 5730494"/>
              <a:gd name="connsiteY425" fmla="*/ 2976351 h 3699570"/>
              <a:gd name="connsiteX426" fmla="*/ 5317248 w 5730494"/>
              <a:gd name="connsiteY426" fmla="*/ 2964416 h 3699570"/>
              <a:gd name="connsiteX427" fmla="*/ 1744261 w 5730494"/>
              <a:gd name="connsiteY427" fmla="*/ 2945891 h 3699570"/>
              <a:gd name="connsiteX428" fmla="*/ 1758995 w 5730494"/>
              <a:gd name="connsiteY428" fmla="*/ 2946118 h 3699570"/>
              <a:gd name="connsiteX429" fmla="*/ 1773821 w 5730494"/>
              <a:gd name="connsiteY429" fmla="*/ 2954695 h 3699570"/>
              <a:gd name="connsiteX430" fmla="*/ 1774105 w 5730494"/>
              <a:gd name="connsiteY430" fmla="*/ 2959867 h 3699570"/>
              <a:gd name="connsiteX431" fmla="*/ 1774153 w 5730494"/>
              <a:gd name="connsiteY431" fmla="*/ 2959833 h 3699570"/>
              <a:gd name="connsiteX432" fmla="*/ 1774155 w 5730494"/>
              <a:gd name="connsiteY432" fmla="*/ 2959872 h 3699570"/>
              <a:gd name="connsiteX433" fmla="*/ 1778873 w 5730494"/>
              <a:gd name="connsiteY433" fmla="*/ 2969249 h 3699570"/>
              <a:gd name="connsiteX434" fmla="*/ 1777792 w 5730494"/>
              <a:gd name="connsiteY434" fmla="*/ 2992380 h 3699570"/>
              <a:gd name="connsiteX435" fmla="*/ 1794615 w 5730494"/>
              <a:gd name="connsiteY435" fmla="*/ 2995677 h 3699570"/>
              <a:gd name="connsiteX436" fmla="*/ 1801094 w 5730494"/>
              <a:gd name="connsiteY436" fmla="*/ 2992323 h 3699570"/>
              <a:gd name="connsiteX437" fmla="*/ 1811836 w 5730494"/>
              <a:gd name="connsiteY437" fmla="*/ 2996984 h 3699570"/>
              <a:gd name="connsiteX438" fmla="*/ 1814848 w 5730494"/>
              <a:gd name="connsiteY438" fmla="*/ 3002099 h 3699570"/>
              <a:gd name="connsiteX439" fmla="*/ 1816326 w 5730494"/>
              <a:gd name="connsiteY439" fmla="*/ 3017898 h 3699570"/>
              <a:gd name="connsiteX440" fmla="*/ 1818201 w 5730494"/>
              <a:gd name="connsiteY440" fmla="*/ 3024548 h 3699570"/>
              <a:gd name="connsiteX441" fmla="*/ 1824168 w 5730494"/>
              <a:gd name="connsiteY441" fmla="*/ 3025344 h 3699570"/>
              <a:gd name="connsiteX442" fmla="*/ 1830136 w 5730494"/>
              <a:gd name="connsiteY442" fmla="*/ 3022559 h 3699570"/>
              <a:gd name="connsiteX443" fmla="*/ 1835876 w 5730494"/>
              <a:gd name="connsiteY443" fmla="*/ 3025685 h 3699570"/>
              <a:gd name="connsiteX444" fmla="*/ 1835876 w 5730494"/>
              <a:gd name="connsiteY444" fmla="*/ 3035232 h 3699570"/>
              <a:gd name="connsiteX445" fmla="*/ 1833729 w 5730494"/>
              <a:gd name="connsiteY445" fmla="*/ 3045514 h 3699570"/>
              <a:gd name="connsiteX446" fmla="*/ 1830618 w 5730494"/>
              <a:gd name="connsiteY446" fmla="*/ 3055586 h 3699570"/>
              <a:gd name="connsiteX447" fmla="*/ 1830599 w 5730494"/>
              <a:gd name="connsiteY447" fmla="*/ 3055594 h 3699570"/>
              <a:gd name="connsiteX448" fmla="*/ 1827984 w 5730494"/>
              <a:gd name="connsiteY448" fmla="*/ 3071166 h 3699570"/>
              <a:gd name="connsiteX449" fmla="*/ 1813548 w 5730494"/>
              <a:gd name="connsiteY449" fmla="*/ 3084806 h 3699570"/>
              <a:gd name="connsiteX450" fmla="*/ 1800932 w 5730494"/>
              <a:gd name="connsiteY450" fmla="*/ 3087704 h 3699570"/>
              <a:gd name="connsiteX451" fmla="*/ 1783029 w 5730494"/>
              <a:gd name="connsiteY451" fmla="*/ 3084977 h 3699570"/>
              <a:gd name="connsiteX452" fmla="*/ 1766988 w 5730494"/>
              <a:gd name="connsiteY452" fmla="*/ 3080158 h 3699570"/>
              <a:gd name="connsiteX453" fmla="*/ 1782623 w 5730494"/>
              <a:gd name="connsiteY453" fmla="*/ 3053363 h 3699570"/>
              <a:gd name="connsiteX454" fmla="*/ 1782606 w 5730494"/>
              <a:gd name="connsiteY454" fmla="*/ 3053305 h 3699570"/>
              <a:gd name="connsiteX455" fmla="*/ 1782631 w 5730494"/>
              <a:gd name="connsiteY455" fmla="*/ 3053264 h 3699570"/>
              <a:gd name="connsiteX456" fmla="*/ 1780358 w 5730494"/>
              <a:gd name="connsiteY456" fmla="*/ 3045534 h 3699570"/>
              <a:gd name="connsiteX457" fmla="*/ 1763932 w 5730494"/>
              <a:gd name="connsiteY457" fmla="*/ 3038714 h 3699570"/>
              <a:gd name="connsiteX458" fmla="*/ 1744439 w 5730494"/>
              <a:gd name="connsiteY458" fmla="*/ 3025870 h 3699570"/>
              <a:gd name="connsiteX459" fmla="*/ 1731424 w 5730494"/>
              <a:gd name="connsiteY459" fmla="*/ 3023256 h 3699570"/>
              <a:gd name="connsiteX460" fmla="*/ 1704091 w 5730494"/>
              <a:gd name="connsiteY460" fmla="*/ 2996984 h 3699570"/>
              <a:gd name="connsiteX461" fmla="*/ 1702147 w 5730494"/>
              <a:gd name="connsiteY461" fmla="*/ 2995109 h 3699570"/>
              <a:gd name="connsiteX462" fmla="*/ 1708399 w 5730494"/>
              <a:gd name="connsiteY462" fmla="*/ 2974706 h 3699570"/>
              <a:gd name="connsiteX463" fmla="*/ 1708797 w 5730494"/>
              <a:gd name="connsiteY463" fmla="*/ 2965612 h 3699570"/>
              <a:gd name="connsiteX464" fmla="*/ 1716469 w 5730494"/>
              <a:gd name="connsiteY464" fmla="*/ 2950779 h 3699570"/>
              <a:gd name="connsiteX465" fmla="*/ 3100918 w 5730494"/>
              <a:gd name="connsiteY465" fmla="*/ 2917803 h 3699570"/>
              <a:gd name="connsiteX466" fmla="*/ 3103656 w 5730494"/>
              <a:gd name="connsiteY466" fmla="*/ 2919007 h 3699570"/>
              <a:gd name="connsiteX467" fmla="*/ 3109754 w 5730494"/>
              <a:gd name="connsiteY467" fmla="*/ 2932154 h 3699570"/>
              <a:gd name="connsiteX468" fmla="*/ 3109797 w 5730494"/>
              <a:gd name="connsiteY468" fmla="*/ 2932247 h 3699570"/>
              <a:gd name="connsiteX469" fmla="*/ 3109798 w 5730494"/>
              <a:gd name="connsiteY469" fmla="*/ 2932248 h 3699570"/>
              <a:gd name="connsiteX470" fmla="*/ 3109851 w 5730494"/>
              <a:gd name="connsiteY470" fmla="*/ 2932363 h 3699570"/>
              <a:gd name="connsiteX471" fmla="*/ 3113034 w 5730494"/>
              <a:gd name="connsiteY471" fmla="*/ 2935375 h 3699570"/>
              <a:gd name="connsiteX472" fmla="*/ 3118035 w 5730494"/>
              <a:gd name="connsiteY472" fmla="*/ 2945093 h 3699570"/>
              <a:gd name="connsiteX473" fmla="*/ 3136051 w 5730494"/>
              <a:gd name="connsiteY473" fmla="*/ 2963621 h 3699570"/>
              <a:gd name="connsiteX474" fmla="*/ 3142818 w 5730494"/>
              <a:gd name="connsiteY474" fmla="*/ 2965426 h 3699570"/>
              <a:gd name="connsiteX475" fmla="*/ 3142874 w 5730494"/>
              <a:gd name="connsiteY475" fmla="*/ 2971291 h 3699570"/>
              <a:gd name="connsiteX476" fmla="*/ 3147591 w 5730494"/>
              <a:gd name="connsiteY476" fmla="*/ 2982090 h 3699570"/>
              <a:gd name="connsiteX477" fmla="*/ 3147595 w 5730494"/>
              <a:gd name="connsiteY477" fmla="*/ 2982090 h 3699570"/>
              <a:gd name="connsiteX478" fmla="*/ 3147645 w 5730494"/>
              <a:gd name="connsiteY478" fmla="*/ 2982206 h 3699570"/>
              <a:gd name="connsiteX479" fmla="*/ 3159978 w 5730494"/>
              <a:gd name="connsiteY479" fmla="*/ 2984820 h 3699570"/>
              <a:gd name="connsiteX480" fmla="*/ 3169897 w 5730494"/>
              <a:gd name="connsiteY480" fmla="*/ 2992356 h 3699570"/>
              <a:gd name="connsiteX481" fmla="*/ 3147588 w 5730494"/>
              <a:gd name="connsiteY481" fmla="*/ 3004831 h 3699570"/>
              <a:gd name="connsiteX482" fmla="*/ 3133266 w 5730494"/>
              <a:gd name="connsiteY482" fmla="*/ 3017732 h 3699570"/>
              <a:gd name="connsiteX483" fmla="*/ 3127980 w 5730494"/>
              <a:gd name="connsiteY483" fmla="*/ 3029270 h 3699570"/>
              <a:gd name="connsiteX484" fmla="*/ 3123206 w 5730494"/>
              <a:gd name="connsiteY484" fmla="*/ 3035805 h 3699570"/>
              <a:gd name="connsiteX485" fmla="*/ 3114511 w 5730494"/>
              <a:gd name="connsiteY485" fmla="*/ 3037226 h 3699570"/>
              <a:gd name="connsiteX486" fmla="*/ 3111726 w 5730494"/>
              <a:gd name="connsiteY486" fmla="*/ 3045581 h 3699570"/>
              <a:gd name="connsiteX487" fmla="*/ 3110135 w 5730494"/>
              <a:gd name="connsiteY487" fmla="*/ 3051037 h 3699570"/>
              <a:gd name="connsiteX488" fmla="*/ 3099962 w 5730494"/>
              <a:gd name="connsiteY488" fmla="*/ 3055129 h 3699570"/>
              <a:gd name="connsiteX489" fmla="*/ 3087004 w 5730494"/>
              <a:gd name="connsiteY489" fmla="*/ 3054276 h 3699570"/>
              <a:gd name="connsiteX490" fmla="*/ 3079388 w 5730494"/>
              <a:gd name="connsiteY490" fmla="*/ 3049389 h 3699570"/>
              <a:gd name="connsiteX491" fmla="*/ 3072682 w 5730494"/>
              <a:gd name="connsiteY491" fmla="*/ 3047229 h 3699570"/>
              <a:gd name="connsiteX492" fmla="*/ 3064896 w 5730494"/>
              <a:gd name="connsiteY492" fmla="*/ 3051321 h 3699570"/>
              <a:gd name="connsiteX493" fmla="*/ 3060974 w 5730494"/>
              <a:gd name="connsiteY493" fmla="*/ 3059732 h 3699570"/>
              <a:gd name="connsiteX494" fmla="*/ 3053415 w 5730494"/>
              <a:gd name="connsiteY494" fmla="*/ 3065018 h 3699570"/>
              <a:gd name="connsiteX495" fmla="*/ 3045459 w 5730494"/>
              <a:gd name="connsiteY495" fmla="*/ 3072918 h 3699570"/>
              <a:gd name="connsiteX496" fmla="*/ 3034035 w 5730494"/>
              <a:gd name="connsiteY496" fmla="*/ 3074736 h 3699570"/>
              <a:gd name="connsiteX497" fmla="*/ 3030479 w 5730494"/>
              <a:gd name="connsiteY497" fmla="*/ 3068527 h 3699570"/>
              <a:gd name="connsiteX498" fmla="*/ 3031933 w 5730494"/>
              <a:gd name="connsiteY498" fmla="*/ 3057964 h 3699570"/>
              <a:gd name="connsiteX499" fmla="*/ 3031908 w 5730494"/>
              <a:gd name="connsiteY499" fmla="*/ 3057921 h 3699570"/>
              <a:gd name="connsiteX500" fmla="*/ 3031932 w 5730494"/>
              <a:gd name="connsiteY500" fmla="*/ 3057743 h 3699570"/>
              <a:gd name="connsiteX501" fmla="*/ 3022498 w 5730494"/>
              <a:gd name="connsiteY501" fmla="*/ 3041091 h 3699570"/>
              <a:gd name="connsiteX502" fmla="*/ 3018288 w 5730494"/>
              <a:gd name="connsiteY502" fmla="*/ 3038543 h 3699570"/>
              <a:gd name="connsiteX503" fmla="*/ 3018288 w 5730494"/>
              <a:gd name="connsiteY503" fmla="*/ 2988459 h 3699570"/>
              <a:gd name="connsiteX504" fmla="*/ 3033974 w 5730494"/>
              <a:gd name="connsiteY504" fmla="*/ 2987833 h 3699570"/>
              <a:gd name="connsiteX505" fmla="*/ 3034429 w 5730494"/>
              <a:gd name="connsiteY505" fmla="*/ 2927760 h 3699570"/>
              <a:gd name="connsiteX506" fmla="*/ 3046307 w 5730494"/>
              <a:gd name="connsiteY506" fmla="*/ 2927192 h 3699570"/>
              <a:gd name="connsiteX507" fmla="*/ 3070852 w 5730494"/>
              <a:gd name="connsiteY507" fmla="*/ 2921340 h 3699570"/>
              <a:gd name="connsiteX508" fmla="*/ 3076831 w 5730494"/>
              <a:gd name="connsiteY508" fmla="*/ 2928101 h 3699570"/>
              <a:gd name="connsiteX509" fmla="*/ 3076836 w 5730494"/>
              <a:gd name="connsiteY509" fmla="*/ 2928097 h 3699570"/>
              <a:gd name="connsiteX510" fmla="*/ 3076940 w 5730494"/>
              <a:gd name="connsiteY510" fmla="*/ 2928215 h 3699570"/>
              <a:gd name="connsiteX511" fmla="*/ 3087113 w 5730494"/>
              <a:gd name="connsiteY511" fmla="*/ 2921680 h 3699570"/>
              <a:gd name="connsiteX512" fmla="*/ 3091944 w 5730494"/>
              <a:gd name="connsiteY512" fmla="*/ 2921622 h 3699570"/>
              <a:gd name="connsiteX513" fmla="*/ 3100924 w 5730494"/>
              <a:gd name="connsiteY513" fmla="*/ 2917872 h 3699570"/>
              <a:gd name="connsiteX514" fmla="*/ 1592174 w 5730494"/>
              <a:gd name="connsiteY514" fmla="*/ 2916579 h 3699570"/>
              <a:gd name="connsiteX515" fmla="*/ 1599924 w 5730494"/>
              <a:gd name="connsiteY515" fmla="*/ 2927838 h 3699570"/>
              <a:gd name="connsiteX516" fmla="*/ 1602013 w 5730494"/>
              <a:gd name="connsiteY516" fmla="*/ 2939804 h 3699570"/>
              <a:gd name="connsiteX517" fmla="*/ 1602111 w 5730494"/>
              <a:gd name="connsiteY517" fmla="*/ 2939887 h 3699570"/>
              <a:gd name="connsiteX518" fmla="*/ 1602119 w 5730494"/>
              <a:gd name="connsiteY518" fmla="*/ 2939937 h 3699570"/>
              <a:gd name="connsiteX519" fmla="*/ 1610357 w 5730494"/>
              <a:gd name="connsiteY519" fmla="*/ 2946942 h 3699570"/>
              <a:gd name="connsiteX520" fmla="*/ 1605366 w 5730494"/>
              <a:gd name="connsiteY520" fmla="*/ 2963220 h 3699570"/>
              <a:gd name="connsiteX521" fmla="*/ 1613948 w 5730494"/>
              <a:gd name="connsiteY521" fmla="*/ 2982259 h 3699570"/>
              <a:gd name="connsiteX522" fmla="*/ 1620200 w 5730494"/>
              <a:gd name="connsiteY522" fmla="*/ 3005845 h 3699570"/>
              <a:gd name="connsiteX523" fmla="*/ 1627981 w 5730494"/>
              <a:gd name="connsiteY523" fmla="*/ 3004226 h 3699570"/>
              <a:gd name="connsiteX524" fmla="*/ 1631673 w 5730494"/>
              <a:gd name="connsiteY524" fmla="*/ 3003477 h 3699570"/>
              <a:gd name="connsiteX525" fmla="*/ 1633605 w 5730494"/>
              <a:gd name="connsiteY525" fmla="*/ 3007796 h 3699570"/>
              <a:gd name="connsiteX526" fmla="*/ 1628149 w 5730494"/>
              <a:gd name="connsiteY526" fmla="*/ 3025756 h 3699570"/>
              <a:gd name="connsiteX527" fmla="*/ 1610815 w 5730494"/>
              <a:gd name="connsiteY527" fmla="*/ 3034337 h 3699570"/>
              <a:gd name="connsiteX528" fmla="*/ 1611326 w 5730494"/>
              <a:gd name="connsiteY528" fmla="*/ 3063549 h 3699570"/>
              <a:gd name="connsiteX529" fmla="*/ 1608030 w 5730494"/>
              <a:gd name="connsiteY529" fmla="*/ 3069233 h 3699570"/>
              <a:gd name="connsiteX530" fmla="*/ 1612804 w 5730494"/>
              <a:gd name="connsiteY530" fmla="*/ 3076166 h 3699570"/>
              <a:gd name="connsiteX531" fmla="*/ 1601551 w 5730494"/>
              <a:gd name="connsiteY531" fmla="*/ 3087249 h 3699570"/>
              <a:gd name="connsiteX532" fmla="*/ 1591093 w 5730494"/>
              <a:gd name="connsiteY532" fmla="*/ 3104071 h 3699570"/>
              <a:gd name="connsiteX533" fmla="*/ 1585410 w 5730494"/>
              <a:gd name="connsiteY533" fmla="*/ 3120553 h 3699570"/>
              <a:gd name="connsiteX534" fmla="*/ 1586945 w 5730494"/>
              <a:gd name="connsiteY534" fmla="*/ 3138229 h 3699570"/>
              <a:gd name="connsiteX535" fmla="*/ 1577113 w 5730494"/>
              <a:gd name="connsiteY535" fmla="*/ 3157211 h 3699570"/>
              <a:gd name="connsiteX536" fmla="*/ 1584444 w 5730494"/>
              <a:gd name="connsiteY536" fmla="*/ 3189549 h 3699570"/>
              <a:gd name="connsiteX537" fmla="*/ 1588593 w 5730494"/>
              <a:gd name="connsiteY537" fmla="*/ 3193015 h 3699570"/>
              <a:gd name="connsiteX538" fmla="*/ 1588536 w 5730494"/>
              <a:gd name="connsiteY538" fmla="*/ 3210578 h 3699570"/>
              <a:gd name="connsiteX539" fmla="*/ 1579442 w 5730494"/>
              <a:gd name="connsiteY539" fmla="*/ 3229389 h 3699570"/>
              <a:gd name="connsiteX540" fmla="*/ 1579840 w 5730494"/>
              <a:gd name="connsiteY540" fmla="*/ 3245700 h 3699570"/>
              <a:gd name="connsiteX541" fmla="*/ 1567792 w 5730494"/>
              <a:gd name="connsiteY541" fmla="*/ 3258544 h 3699570"/>
              <a:gd name="connsiteX542" fmla="*/ 1567849 w 5730494"/>
              <a:gd name="connsiteY542" fmla="*/ 3276845 h 3699570"/>
              <a:gd name="connsiteX543" fmla="*/ 1572679 w 5730494"/>
              <a:gd name="connsiteY543" fmla="*/ 3296509 h 3699570"/>
              <a:gd name="connsiteX544" fmla="*/ 1563132 w 5730494"/>
              <a:gd name="connsiteY544" fmla="*/ 3303898 h 3699570"/>
              <a:gd name="connsiteX545" fmla="*/ 1558873 w 5730494"/>
              <a:gd name="connsiteY545" fmla="*/ 3322198 h 3699570"/>
              <a:gd name="connsiteX546" fmla="*/ 1555121 w 5730494"/>
              <a:gd name="connsiteY546" fmla="*/ 3343510 h 3699570"/>
              <a:gd name="connsiteX547" fmla="*/ 1557793 w 5730494"/>
              <a:gd name="connsiteY547" fmla="*/ 3369313 h 3699570"/>
              <a:gd name="connsiteX548" fmla="*/ 1551371 w 5730494"/>
              <a:gd name="connsiteY548" fmla="*/ 3373689 h 3699570"/>
              <a:gd name="connsiteX549" fmla="*/ 1555065 w 5730494"/>
              <a:gd name="connsiteY549" fmla="*/ 3398695 h 3699570"/>
              <a:gd name="connsiteX550" fmla="*/ 1562279 w 5730494"/>
              <a:gd name="connsiteY550" fmla="*/ 3406993 h 3699570"/>
              <a:gd name="connsiteX551" fmla="*/ 1557054 w 5730494"/>
              <a:gd name="connsiteY551" fmla="*/ 3416257 h 3699570"/>
              <a:gd name="connsiteX552" fmla="*/ 1564439 w 5730494"/>
              <a:gd name="connsiteY552" fmla="*/ 3420690 h 3699570"/>
              <a:gd name="connsiteX553" fmla="*/ 1566144 w 5730494"/>
              <a:gd name="connsiteY553" fmla="*/ 3429101 h 3699570"/>
              <a:gd name="connsiteX554" fmla="*/ 1559214 w 5730494"/>
              <a:gd name="connsiteY554" fmla="*/ 3433364 h 3699570"/>
              <a:gd name="connsiteX555" fmla="*/ 1560915 w 5730494"/>
              <a:gd name="connsiteY555" fmla="*/ 3446606 h 3699570"/>
              <a:gd name="connsiteX556" fmla="*/ 1555121 w 5730494"/>
              <a:gd name="connsiteY556" fmla="*/ 3477011 h 3699570"/>
              <a:gd name="connsiteX557" fmla="*/ 1546654 w 5730494"/>
              <a:gd name="connsiteY557" fmla="*/ 3497017 h 3699570"/>
              <a:gd name="connsiteX558" fmla="*/ 1548529 w 5730494"/>
              <a:gd name="connsiteY558" fmla="*/ 3509009 h 3699570"/>
              <a:gd name="connsiteX559" fmla="*/ 1543471 w 5730494"/>
              <a:gd name="connsiteY559" fmla="*/ 3524240 h 3699570"/>
              <a:gd name="connsiteX560" fmla="*/ 1531253 w 5730494"/>
              <a:gd name="connsiteY560" fmla="*/ 3534924 h 3699570"/>
              <a:gd name="connsiteX561" fmla="*/ 1532616 w 5730494"/>
              <a:gd name="connsiteY561" fmla="*/ 3561068 h 3699570"/>
              <a:gd name="connsiteX562" fmla="*/ 1538242 w 5730494"/>
              <a:gd name="connsiteY562" fmla="*/ 3570161 h 3699570"/>
              <a:gd name="connsiteX563" fmla="*/ 1548870 w 5730494"/>
              <a:gd name="connsiteY563" fmla="*/ 3568570 h 3699570"/>
              <a:gd name="connsiteX564" fmla="*/ 1548586 w 5730494"/>
              <a:gd name="connsiteY564" fmla="*/ 3587495 h 3699570"/>
              <a:gd name="connsiteX565" fmla="*/ 1555179 w 5730494"/>
              <a:gd name="connsiteY565" fmla="*/ 3602443 h 3699570"/>
              <a:gd name="connsiteX566" fmla="*/ 1593651 w 5730494"/>
              <a:gd name="connsiteY566" fmla="*/ 3605909 h 3699570"/>
              <a:gd name="connsiteX567" fmla="*/ 1608428 w 5730494"/>
              <a:gd name="connsiteY567" fmla="*/ 3610001 h 3699570"/>
              <a:gd name="connsiteX568" fmla="*/ 1594276 w 5730494"/>
              <a:gd name="connsiteY568" fmla="*/ 3609831 h 3699570"/>
              <a:gd name="connsiteX569" fmla="*/ 1586604 w 5730494"/>
              <a:gd name="connsiteY569" fmla="*/ 3616253 h 3699570"/>
              <a:gd name="connsiteX570" fmla="*/ 1572225 w 5730494"/>
              <a:gd name="connsiteY570" fmla="*/ 3625744 h 3699570"/>
              <a:gd name="connsiteX571" fmla="*/ 1569667 w 5730494"/>
              <a:gd name="connsiteY571" fmla="*/ 3650637 h 3699570"/>
              <a:gd name="connsiteX572" fmla="*/ 1562904 w 5730494"/>
              <a:gd name="connsiteY572" fmla="*/ 3651262 h 3699570"/>
              <a:gd name="connsiteX573" fmla="*/ 1544949 w 5730494"/>
              <a:gd name="connsiteY573" fmla="*/ 3642567 h 3699570"/>
              <a:gd name="connsiteX574" fmla="*/ 1526706 w 5730494"/>
              <a:gd name="connsiteY574" fmla="*/ 3624096 h 3699570"/>
              <a:gd name="connsiteX575" fmla="*/ 1506871 w 5730494"/>
              <a:gd name="connsiteY575" fmla="*/ 3609149 h 3699570"/>
              <a:gd name="connsiteX576" fmla="*/ 1501869 w 5730494"/>
              <a:gd name="connsiteY576" fmla="*/ 3592837 h 3699570"/>
              <a:gd name="connsiteX577" fmla="*/ 1506360 w 5730494"/>
              <a:gd name="connsiteY577" fmla="*/ 3577947 h 3699570"/>
              <a:gd name="connsiteX578" fmla="*/ 1498346 w 5730494"/>
              <a:gd name="connsiteY578" fmla="*/ 3561238 h 3699570"/>
              <a:gd name="connsiteX579" fmla="*/ 1496300 w 5730494"/>
              <a:gd name="connsiteY579" fmla="*/ 3519523 h 3699570"/>
              <a:gd name="connsiteX580" fmla="*/ 1503063 w 5730494"/>
              <a:gd name="connsiteY580" fmla="*/ 3496619 h 3699570"/>
              <a:gd name="connsiteX581" fmla="*/ 1519886 w 5730494"/>
              <a:gd name="connsiteY581" fmla="*/ 3478489 h 3699570"/>
              <a:gd name="connsiteX582" fmla="*/ 1495674 w 5730494"/>
              <a:gd name="connsiteY582" fmla="*/ 3471726 h 3699570"/>
              <a:gd name="connsiteX583" fmla="*/ 1510849 w 5730494"/>
              <a:gd name="connsiteY583" fmla="*/ 3451436 h 3699570"/>
              <a:gd name="connsiteX584" fmla="*/ 1516248 w 5730494"/>
              <a:gd name="connsiteY584" fmla="*/ 3414154 h 3699570"/>
              <a:gd name="connsiteX585" fmla="*/ 1533980 w 5730494"/>
              <a:gd name="connsiteY585" fmla="*/ 3421940 h 3699570"/>
              <a:gd name="connsiteX586" fmla="*/ 1542278 w 5730494"/>
              <a:gd name="connsiteY586" fmla="*/ 3376644 h 3699570"/>
              <a:gd name="connsiteX587" fmla="*/ 1531593 w 5730494"/>
              <a:gd name="connsiteY587" fmla="*/ 3370961 h 3699570"/>
              <a:gd name="connsiteX588" fmla="*/ 1526592 w 5730494"/>
              <a:gd name="connsiteY588" fmla="*/ 3397956 h 3699570"/>
              <a:gd name="connsiteX589" fmla="*/ 1516533 w 5730494"/>
              <a:gd name="connsiteY589" fmla="*/ 3394888 h 3699570"/>
              <a:gd name="connsiteX590" fmla="*/ 1521534 w 5730494"/>
              <a:gd name="connsiteY590" fmla="*/ 3364084 h 3699570"/>
              <a:gd name="connsiteX591" fmla="*/ 1526990 w 5730494"/>
              <a:gd name="connsiteY591" fmla="*/ 3325210 h 3699570"/>
              <a:gd name="connsiteX592" fmla="*/ 1534321 w 5730494"/>
              <a:gd name="connsiteY592" fmla="*/ 3311115 h 3699570"/>
              <a:gd name="connsiteX593" fmla="*/ 1529718 w 5730494"/>
              <a:gd name="connsiteY593" fmla="*/ 3291280 h 3699570"/>
              <a:gd name="connsiteX594" fmla="*/ 1528411 w 5730494"/>
              <a:gd name="connsiteY594" fmla="*/ 3268661 h 3699570"/>
              <a:gd name="connsiteX595" fmla="*/ 1535117 w 5730494"/>
              <a:gd name="connsiteY595" fmla="*/ 3268036 h 3699570"/>
              <a:gd name="connsiteX596" fmla="*/ 1544892 w 5730494"/>
              <a:gd name="connsiteY596" fmla="*/ 3236209 h 3699570"/>
              <a:gd name="connsiteX597" fmla="*/ 1555918 w 5730494"/>
              <a:gd name="connsiteY597" fmla="*/ 3205349 h 3699570"/>
              <a:gd name="connsiteX598" fmla="*/ 1562677 w 5730494"/>
              <a:gd name="connsiteY598" fmla="*/ 3177102 h 3699570"/>
              <a:gd name="connsiteX599" fmla="*/ 1558986 w 5730494"/>
              <a:gd name="connsiteY599" fmla="*/ 3149197 h 3699570"/>
              <a:gd name="connsiteX600" fmla="*/ 1563757 w 5730494"/>
              <a:gd name="connsiteY600" fmla="*/ 3134023 h 3699570"/>
              <a:gd name="connsiteX601" fmla="*/ 1561824 w 5730494"/>
              <a:gd name="connsiteY601" fmla="*/ 3111517 h 3699570"/>
              <a:gd name="connsiteX602" fmla="*/ 1571145 w 5730494"/>
              <a:gd name="connsiteY602" fmla="*/ 3089522 h 3699570"/>
              <a:gd name="connsiteX603" fmla="*/ 1574043 w 5730494"/>
              <a:gd name="connsiteY603" fmla="*/ 3055195 h 3699570"/>
              <a:gd name="connsiteX604" fmla="*/ 1579159 w 5730494"/>
              <a:gd name="connsiteY604" fmla="*/ 3018992 h 3699570"/>
              <a:gd name="connsiteX605" fmla="*/ 1584160 w 5730494"/>
              <a:gd name="connsiteY605" fmla="*/ 2980630 h 3699570"/>
              <a:gd name="connsiteX606" fmla="*/ 1583023 w 5730494"/>
              <a:gd name="connsiteY606" fmla="*/ 2952952 h 3699570"/>
              <a:gd name="connsiteX607" fmla="*/ 1579727 w 5730494"/>
              <a:gd name="connsiteY607" fmla="*/ 2929366 h 3699570"/>
              <a:gd name="connsiteX608" fmla="*/ 1587911 w 5730494"/>
              <a:gd name="connsiteY608" fmla="*/ 2925104 h 3699570"/>
              <a:gd name="connsiteX609" fmla="*/ 5543681 w 5730494"/>
              <a:gd name="connsiteY609" fmla="*/ 2912411 h 3699570"/>
              <a:gd name="connsiteX610" fmla="*/ 5549195 w 5730494"/>
              <a:gd name="connsiteY610" fmla="*/ 2917185 h 3699570"/>
              <a:gd name="connsiteX611" fmla="*/ 5546580 w 5730494"/>
              <a:gd name="connsiteY611" fmla="*/ 2925880 h 3699570"/>
              <a:gd name="connsiteX612" fmla="*/ 5536691 w 5730494"/>
              <a:gd name="connsiteY612" fmla="*/ 2928154 h 3699570"/>
              <a:gd name="connsiteX613" fmla="*/ 5527882 w 5730494"/>
              <a:gd name="connsiteY613" fmla="*/ 2926108 h 3699570"/>
              <a:gd name="connsiteX614" fmla="*/ 5526347 w 5730494"/>
              <a:gd name="connsiteY614" fmla="*/ 2918776 h 3699570"/>
              <a:gd name="connsiteX615" fmla="*/ 5532485 w 5730494"/>
              <a:gd name="connsiteY615" fmla="*/ 2913093 h 3699570"/>
              <a:gd name="connsiteX616" fmla="*/ 5539703 w 5730494"/>
              <a:gd name="connsiteY616" fmla="*/ 2915139 h 3699570"/>
              <a:gd name="connsiteX617" fmla="*/ 2905360 w 5730494"/>
              <a:gd name="connsiteY617" fmla="*/ 2905937 h 3699570"/>
              <a:gd name="connsiteX618" fmla="*/ 2915704 w 5730494"/>
              <a:gd name="connsiteY618" fmla="*/ 2906448 h 3699570"/>
              <a:gd name="connsiteX619" fmla="*/ 2925195 w 5730494"/>
              <a:gd name="connsiteY619" fmla="*/ 2913950 h 3699570"/>
              <a:gd name="connsiteX620" fmla="*/ 2927582 w 5730494"/>
              <a:gd name="connsiteY620" fmla="*/ 2912757 h 3699570"/>
              <a:gd name="connsiteX621" fmla="*/ 2992180 w 5730494"/>
              <a:gd name="connsiteY621" fmla="*/ 2912019 h 3699570"/>
              <a:gd name="connsiteX622" fmla="*/ 3003113 w 5730494"/>
              <a:gd name="connsiteY622" fmla="*/ 2919908 h 3699570"/>
              <a:gd name="connsiteX623" fmla="*/ 3003138 w 5730494"/>
              <a:gd name="connsiteY623" fmla="*/ 2919910 h 3699570"/>
              <a:gd name="connsiteX624" fmla="*/ 3003227 w 5730494"/>
              <a:gd name="connsiteY624" fmla="*/ 2919974 h 3699570"/>
              <a:gd name="connsiteX625" fmla="*/ 3041817 w 5730494"/>
              <a:gd name="connsiteY625" fmla="*/ 2922305 h 3699570"/>
              <a:gd name="connsiteX626" fmla="*/ 3071086 w 5730494"/>
              <a:gd name="connsiteY626" fmla="*/ 2915541 h 3699570"/>
              <a:gd name="connsiteX627" fmla="*/ 3084158 w 5730494"/>
              <a:gd name="connsiteY627" fmla="*/ 2911791 h 3699570"/>
              <a:gd name="connsiteX628" fmla="*/ 3094502 w 5730494"/>
              <a:gd name="connsiteY628" fmla="*/ 2912757 h 3699570"/>
              <a:gd name="connsiteX629" fmla="*/ 3100768 w 5730494"/>
              <a:gd name="connsiteY629" fmla="*/ 2916483 h 3699570"/>
              <a:gd name="connsiteX630" fmla="*/ 3100874 w 5730494"/>
              <a:gd name="connsiteY630" fmla="*/ 2917750 h 3699570"/>
              <a:gd name="connsiteX631" fmla="*/ 3100915 w 5730494"/>
              <a:gd name="connsiteY631" fmla="*/ 2917768 h 3699570"/>
              <a:gd name="connsiteX632" fmla="*/ 3100918 w 5730494"/>
              <a:gd name="connsiteY632" fmla="*/ 2917803 h 3699570"/>
              <a:gd name="connsiteX633" fmla="*/ 3100814 w 5730494"/>
              <a:gd name="connsiteY633" fmla="*/ 2917757 h 3699570"/>
              <a:gd name="connsiteX634" fmla="*/ 3091835 w 5730494"/>
              <a:gd name="connsiteY634" fmla="*/ 2921508 h 3699570"/>
              <a:gd name="connsiteX635" fmla="*/ 3087004 w 5730494"/>
              <a:gd name="connsiteY635" fmla="*/ 2921565 h 3699570"/>
              <a:gd name="connsiteX636" fmla="*/ 3076836 w 5730494"/>
              <a:gd name="connsiteY636" fmla="*/ 2928097 h 3699570"/>
              <a:gd name="connsiteX637" fmla="*/ 3070859 w 5730494"/>
              <a:gd name="connsiteY637" fmla="*/ 2921338 h 3699570"/>
              <a:gd name="connsiteX638" fmla="*/ 3070852 w 5730494"/>
              <a:gd name="connsiteY638" fmla="*/ 2921340 h 3699570"/>
              <a:gd name="connsiteX639" fmla="*/ 3070750 w 5730494"/>
              <a:gd name="connsiteY639" fmla="*/ 2921224 h 3699570"/>
              <a:gd name="connsiteX640" fmla="*/ 3046198 w 5730494"/>
              <a:gd name="connsiteY640" fmla="*/ 2927078 h 3699570"/>
              <a:gd name="connsiteX641" fmla="*/ 3034319 w 5730494"/>
              <a:gd name="connsiteY641" fmla="*/ 2927646 h 3699570"/>
              <a:gd name="connsiteX642" fmla="*/ 3033865 w 5730494"/>
              <a:gd name="connsiteY642" fmla="*/ 2987719 h 3699570"/>
              <a:gd name="connsiteX643" fmla="*/ 3018179 w 5730494"/>
              <a:gd name="connsiteY643" fmla="*/ 2988344 h 3699570"/>
              <a:gd name="connsiteX644" fmla="*/ 3018179 w 5730494"/>
              <a:gd name="connsiteY644" fmla="*/ 3038477 h 3699570"/>
              <a:gd name="connsiteX645" fmla="*/ 3018288 w 5730494"/>
              <a:gd name="connsiteY645" fmla="*/ 3038543 h 3699570"/>
              <a:gd name="connsiteX646" fmla="*/ 3018288 w 5730494"/>
              <a:gd name="connsiteY646" fmla="*/ 3038764 h 3699570"/>
              <a:gd name="connsiteX647" fmla="*/ 3018179 w 5730494"/>
              <a:gd name="connsiteY647" fmla="*/ 3038698 h 3699570"/>
              <a:gd name="connsiteX648" fmla="*/ 3018179 w 5730494"/>
              <a:gd name="connsiteY648" fmla="*/ 3103948 h 3699570"/>
              <a:gd name="connsiteX649" fmla="*/ 3003971 w 5730494"/>
              <a:gd name="connsiteY649" fmla="*/ 3113212 h 3699570"/>
              <a:gd name="connsiteX650" fmla="*/ 2995389 w 5730494"/>
              <a:gd name="connsiteY650" fmla="*/ 3114519 h 3699570"/>
              <a:gd name="connsiteX651" fmla="*/ 2985386 w 5730494"/>
              <a:gd name="connsiteY651" fmla="*/ 3111110 h 3699570"/>
              <a:gd name="connsiteX652" fmla="*/ 2978225 w 5730494"/>
              <a:gd name="connsiteY652" fmla="*/ 3109802 h 3699570"/>
              <a:gd name="connsiteX653" fmla="*/ 2975554 w 5730494"/>
              <a:gd name="connsiteY653" fmla="*/ 3102073 h 3699570"/>
              <a:gd name="connsiteX654" fmla="*/ 2969245 w 5730494"/>
              <a:gd name="connsiteY654" fmla="*/ 3097128 h 3699570"/>
              <a:gd name="connsiteX655" fmla="*/ 2961630 w 5730494"/>
              <a:gd name="connsiteY655" fmla="*/ 3106051 h 3699570"/>
              <a:gd name="connsiteX656" fmla="*/ 2961660 w 5730494"/>
              <a:gd name="connsiteY656" fmla="*/ 3106114 h 3699570"/>
              <a:gd name="connsiteX657" fmla="*/ 2961568 w 5730494"/>
              <a:gd name="connsiteY657" fmla="*/ 3106217 h 3699570"/>
              <a:gd name="connsiteX658" fmla="*/ 2949747 w 5730494"/>
              <a:gd name="connsiteY658" fmla="*/ 3092634 h 3699570"/>
              <a:gd name="connsiteX659" fmla="*/ 2943496 w 5730494"/>
              <a:gd name="connsiteY659" fmla="*/ 3079620 h 3699570"/>
              <a:gd name="connsiteX660" fmla="*/ 2939972 w 5730494"/>
              <a:gd name="connsiteY660" fmla="*/ 3062342 h 3699570"/>
              <a:gd name="connsiteX661" fmla="*/ 2936050 w 5730494"/>
              <a:gd name="connsiteY661" fmla="*/ 3049611 h 3699570"/>
              <a:gd name="connsiteX662" fmla="*/ 2930708 w 5730494"/>
              <a:gd name="connsiteY662" fmla="*/ 3022786 h 3699570"/>
              <a:gd name="connsiteX663" fmla="*/ 2930367 w 5730494"/>
              <a:gd name="connsiteY663" fmla="*/ 3002156 h 3699570"/>
              <a:gd name="connsiteX664" fmla="*/ 2928321 w 5730494"/>
              <a:gd name="connsiteY664" fmla="*/ 2992835 h 3699570"/>
              <a:gd name="connsiteX665" fmla="*/ 2922126 w 5730494"/>
              <a:gd name="connsiteY665" fmla="*/ 2985787 h 3699570"/>
              <a:gd name="connsiteX666" fmla="*/ 2913885 w 5730494"/>
              <a:gd name="connsiteY666" fmla="*/ 2971750 h 3699570"/>
              <a:gd name="connsiteX667" fmla="*/ 2905531 w 5730494"/>
              <a:gd name="connsiteY667" fmla="*/ 2951517 h 3699570"/>
              <a:gd name="connsiteX668" fmla="*/ 2902064 w 5730494"/>
              <a:gd name="connsiteY668" fmla="*/ 2940946 h 3699570"/>
              <a:gd name="connsiteX669" fmla="*/ 2889106 w 5730494"/>
              <a:gd name="connsiteY669" fmla="*/ 2924635 h 3699570"/>
              <a:gd name="connsiteX670" fmla="*/ 2888140 w 5730494"/>
              <a:gd name="connsiteY670" fmla="*/ 2911904 h 3699570"/>
              <a:gd name="connsiteX671" fmla="*/ 2895813 w 5730494"/>
              <a:gd name="connsiteY671" fmla="*/ 2908778 h 3699570"/>
              <a:gd name="connsiteX672" fmla="*/ 5572837 w 5730494"/>
              <a:gd name="connsiteY672" fmla="*/ 2890587 h 3699570"/>
              <a:gd name="connsiteX673" fmla="*/ 5570848 w 5730494"/>
              <a:gd name="connsiteY673" fmla="*/ 2898544 h 3699570"/>
              <a:gd name="connsiteX674" fmla="*/ 5569540 w 5730494"/>
              <a:gd name="connsiteY674" fmla="*/ 2899396 h 3699570"/>
              <a:gd name="connsiteX675" fmla="*/ 5559424 w 5730494"/>
              <a:gd name="connsiteY675" fmla="*/ 2903488 h 3699570"/>
              <a:gd name="connsiteX676" fmla="*/ 5549251 w 5730494"/>
              <a:gd name="connsiteY676" fmla="*/ 2906955 h 3699570"/>
              <a:gd name="connsiteX677" fmla="*/ 5547205 w 5730494"/>
              <a:gd name="connsiteY677" fmla="*/ 2900817 h 3699570"/>
              <a:gd name="connsiteX678" fmla="*/ 5555162 w 5730494"/>
              <a:gd name="connsiteY678" fmla="*/ 2897407 h 3699570"/>
              <a:gd name="connsiteX679" fmla="*/ 5560220 w 5730494"/>
              <a:gd name="connsiteY679" fmla="*/ 2896498 h 3699570"/>
              <a:gd name="connsiteX680" fmla="*/ 5569597 w 5730494"/>
              <a:gd name="connsiteY680" fmla="*/ 2891383 h 3699570"/>
              <a:gd name="connsiteX681" fmla="*/ 5365843 w 5730494"/>
              <a:gd name="connsiteY681" fmla="*/ 2888483 h 3699570"/>
              <a:gd name="connsiteX682" fmla="*/ 5375845 w 5730494"/>
              <a:gd name="connsiteY682" fmla="*/ 2897974 h 3699570"/>
              <a:gd name="connsiteX683" fmla="*/ 5370616 w 5730494"/>
              <a:gd name="connsiteY683" fmla="*/ 2900134 h 3699570"/>
              <a:gd name="connsiteX684" fmla="*/ 5365274 w 5730494"/>
              <a:gd name="connsiteY684" fmla="*/ 2892916 h 3699570"/>
              <a:gd name="connsiteX685" fmla="*/ 3183360 w 5730494"/>
              <a:gd name="connsiteY685" fmla="*/ 2882144 h 3699570"/>
              <a:gd name="connsiteX686" fmla="*/ 3183402 w 5730494"/>
              <a:gd name="connsiteY686" fmla="*/ 2882461 h 3699570"/>
              <a:gd name="connsiteX687" fmla="*/ 3184424 w 5730494"/>
              <a:gd name="connsiteY687" fmla="*/ 2888599 h 3699570"/>
              <a:gd name="connsiteX688" fmla="*/ 3197723 w 5730494"/>
              <a:gd name="connsiteY688" fmla="*/ 2888258 h 3699570"/>
              <a:gd name="connsiteX689" fmla="*/ 3205112 w 5730494"/>
              <a:gd name="connsiteY689" fmla="*/ 2891725 h 3699570"/>
              <a:gd name="connsiteX690" fmla="*/ 3208579 w 5730494"/>
              <a:gd name="connsiteY690" fmla="*/ 2895817 h 3699570"/>
              <a:gd name="connsiteX691" fmla="*/ 3216138 w 5730494"/>
              <a:gd name="connsiteY691" fmla="*/ 2897010 h 3699570"/>
              <a:gd name="connsiteX692" fmla="*/ 3224435 w 5730494"/>
              <a:gd name="connsiteY692" fmla="*/ 2902296 h 3699570"/>
              <a:gd name="connsiteX693" fmla="*/ 3224491 w 5730494"/>
              <a:gd name="connsiteY693" fmla="*/ 2923121 h 3699570"/>
              <a:gd name="connsiteX694" fmla="*/ 3221418 w 5730494"/>
              <a:gd name="connsiteY694" fmla="*/ 2934464 h 3699570"/>
              <a:gd name="connsiteX695" fmla="*/ 3221403 w 5730494"/>
              <a:gd name="connsiteY695" fmla="*/ 2934726 h 3699570"/>
              <a:gd name="connsiteX696" fmla="*/ 3221366 w 5730494"/>
              <a:gd name="connsiteY696" fmla="*/ 2934862 h 3699570"/>
              <a:gd name="connsiteX697" fmla="*/ 3220684 w 5730494"/>
              <a:gd name="connsiteY697" fmla="*/ 2947364 h 3699570"/>
              <a:gd name="connsiteX698" fmla="*/ 3223226 w 5730494"/>
              <a:gd name="connsiteY698" fmla="*/ 2952335 h 3699570"/>
              <a:gd name="connsiteX699" fmla="*/ 3221474 w 5730494"/>
              <a:gd name="connsiteY699" fmla="*/ 2961914 h 3699570"/>
              <a:gd name="connsiteX700" fmla="*/ 3219088 w 5730494"/>
              <a:gd name="connsiteY700" fmla="*/ 2963449 h 3699570"/>
              <a:gd name="connsiteX701" fmla="*/ 3214882 w 5730494"/>
              <a:gd name="connsiteY701" fmla="*/ 2975667 h 3699570"/>
              <a:gd name="connsiteX702" fmla="*/ 3198262 w 5730494"/>
              <a:gd name="connsiteY702" fmla="*/ 2995057 h 3699570"/>
              <a:gd name="connsiteX703" fmla="*/ 3198227 w 5730494"/>
              <a:gd name="connsiteY703" fmla="*/ 2994943 h 3699570"/>
              <a:gd name="connsiteX704" fmla="*/ 3189758 w 5730494"/>
              <a:gd name="connsiteY704" fmla="*/ 2993237 h 3699570"/>
              <a:gd name="connsiteX705" fmla="*/ 3184359 w 5730494"/>
              <a:gd name="connsiteY705" fmla="*/ 2995283 h 3699570"/>
              <a:gd name="connsiteX706" fmla="*/ 3176630 w 5730494"/>
              <a:gd name="connsiteY706" fmla="*/ 2992385 h 3699570"/>
              <a:gd name="connsiteX707" fmla="*/ 3170151 w 5730494"/>
              <a:gd name="connsiteY707" fmla="*/ 2992214 h 3699570"/>
              <a:gd name="connsiteX708" fmla="*/ 3169954 w 5730494"/>
              <a:gd name="connsiteY708" fmla="*/ 2992324 h 3699570"/>
              <a:gd name="connsiteX709" fmla="*/ 3159924 w 5730494"/>
              <a:gd name="connsiteY709" fmla="*/ 2984704 h 3699570"/>
              <a:gd name="connsiteX710" fmla="*/ 3147595 w 5730494"/>
              <a:gd name="connsiteY710" fmla="*/ 2982090 h 3699570"/>
              <a:gd name="connsiteX711" fmla="*/ 3142928 w 5730494"/>
              <a:gd name="connsiteY711" fmla="*/ 2971407 h 3699570"/>
              <a:gd name="connsiteX712" fmla="*/ 3142871 w 5730494"/>
              <a:gd name="connsiteY712" fmla="*/ 2965440 h 3699570"/>
              <a:gd name="connsiteX713" fmla="*/ 3142818 w 5730494"/>
              <a:gd name="connsiteY713" fmla="*/ 2965426 h 3699570"/>
              <a:gd name="connsiteX714" fmla="*/ 3142817 w 5730494"/>
              <a:gd name="connsiteY714" fmla="*/ 2965324 h 3699570"/>
              <a:gd name="connsiteX715" fmla="*/ 3135997 w 5730494"/>
              <a:gd name="connsiteY715" fmla="*/ 2963505 h 3699570"/>
              <a:gd name="connsiteX716" fmla="*/ 3117981 w 5730494"/>
              <a:gd name="connsiteY716" fmla="*/ 2944978 h 3699570"/>
              <a:gd name="connsiteX717" fmla="*/ 3112980 w 5730494"/>
              <a:gd name="connsiteY717" fmla="*/ 2935259 h 3699570"/>
              <a:gd name="connsiteX718" fmla="*/ 3109798 w 5730494"/>
              <a:gd name="connsiteY718" fmla="*/ 2932248 h 3699570"/>
              <a:gd name="connsiteX719" fmla="*/ 3109754 w 5730494"/>
              <a:gd name="connsiteY719" fmla="*/ 2932154 h 3699570"/>
              <a:gd name="connsiteX720" fmla="*/ 3103675 w 5730494"/>
              <a:gd name="connsiteY720" fmla="*/ 2918983 h 3699570"/>
              <a:gd name="connsiteX721" fmla="*/ 3103715 w 5730494"/>
              <a:gd name="connsiteY721" fmla="*/ 2919001 h 3699570"/>
              <a:gd name="connsiteX722" fmla="*/ 3121504 w 5730494"/>
              <a:gd name="connsiteY722" fmla="*/ 2920819 h 3699570"/>
              <a:gd name="connsiteX723" fmla="*/ 3126676 w 5730494"/>
              <a:gd name="connsiteY723" fmla="*/ 2922752 h 3699570"/>
              <a:gd name="connsiteX724" fmla="*/ 3132075 w 5730494"/>
              <a:gd name="connsiteY724" fmla="*/ 2922354 h 3699570"/>
              <a:gd name="connsiteX725" fmla="*/ 3140884 w 5730494"/>
              <a:gd name="connsiteY725" fmla="*/ 2911613 h 3699570"/>
              <a:gd name="connsiteX726" fmla="*/ 3154752 w 5730494"/>
              <a:gd name="connsiteY726" fmla="*/ 2897972 h 3699570"/>
              <a:gd name="connsiteX727" fmla="*/ 3160435 w 5730494"/>
              <a:gd name="connsiteY727" fmla="*/ 2896665 h 3699570"/>
              <a:gd name="connsiteX728" fmla="*/ 3162367 w 5730494"/>
              <a:gd name="connsiteY728" fmla="*/ 2890925 h 3699570"/>
              <a:gd name="connsiteX729" fmla="*/ 3171461 w 5730494"/>
              <a:gd name="connsiteY729" fmla="*/ 2884389 h 3699570"/>
              <a:gd name="connsiteX730" fmla="*/ 3183453 w 5730494"/>
              <a:gd name="connsiteY730" fmla="*/ 2882063 h 3699570"/>
              <a:gd name="connsiteX731" fmla="*/ 3183463 w 5730494"/>
              <a:gd name="connsiteY731" fmla="*/ 2882125 h 3699570"/>
              <a:gd name="connsiteX732" fmla="*/ 3183360 w 5730494"/>
              <a:gd name="connsiteY732" fmla="*/ 2882144 h 3699570"/>
              <a:gd name="connsiteX733" fmla="*/ 3183352 w 5730494"/>
              <a:gd name="connsiteY733" fmla="*/ 2882082 h 3699570"/>
              <a:gd name="connsiteX734" fmla="*/ 5356579 w 5730494"/>
              <a:gd name="connsiteY734" fmla="*/ 2867739 h 3699570"/>
              <a:gd name="connsiteX735" fmla="*/ 5364137 w 5730494"/>
              <a:gd name="connsiteY735" fmla="*/ 2872740 h 3699570"/>
              <a:gd name="connsiteX736" fmla="*/ 5366751 w 5730494"/>
              <a:gd name="connsiteY736" fmla="*/ 2885982 h 3699570"/>
              <a:gd name="connsiteX737" fmla="*/ 5362489 w 5730494"/>
              <a:gd name="connsiteY737" fmla="*/ 2883936 h 3699570"/>
              <a:gd name="connsiteX738" fmla="*/ 5359193 w 5730494"/>
              <a:gd name="connsiteY738" fmla="*/ 2884845 h 3699570"/>
              <a:gd name="connsiteX739" fmla="*/ 5356920 w 5730494"/>
              <a:gd name="connsiteY739" fmla="*/ 2880299 h 3699570"/>
              <a:gd name="connsiteX740" fmla="*/ 3485023 w 5730494"/>
              <a:gd name="connsiteY740" fmla="*/ 2825514 h 3699570"/>
              <a:gd name="connsiteX741" fmla="*/ 3490593 w 5730494"/>
              <a:gd name="connsiteY741" fmla="*/ 2832618 h 3699570"/>
              <a:gd name="connsiteX742" fmla="*/ 3494799 w 5730494"/>
              <a:gd name="connsiteY742" fmla="*/ 2839495 h 3699570"/>
              <a:gd name="connsiteX743" fmla="*/ 3498720 w 5730494"/>
              <a:gd name="connsiteY743" fmla="*/ 2850237 h 3699570"/>
              <a:gd name="connsiteX744" fmla="*/ 3501278 w 5730494"/>
              <a:gd name="connsiteY744" fmla="*/ 2869901 h 3699570"/>
              <a:gd name="connsiteX745" fmla="*/ 3505370 w 5730494"/>
              <a:gd name="connsiteY745" fmla="*/ 2877573 h 3699570"/>
              <a:gd name="connsiteX746" fmla="*/ 3503779 w 5730494"/>
              <a:gd name="connsiteY746" fmla="*/ 2885473 h 3699570"/>
              <a:gd name="connsiteX747" fmla="*/ 3500937 w 5730494"/>
              <a:gd name="connsiteY747" fmla="*/ 2890304 h 3699570"/>
              <a:gd name="connsiteX748" fmla="*/ 3495538 w 5730494"/>
              <a:gd name="connsiteY748" fmla="*/ 2880642 h 3699570"/>
              <a:gd name="connsiteX749" fmla="*/ 3492526 w 5730494"/>
              <a:gd name="connsiteY749" fmla="*/ 2885530 h 3699570"/>
              <a:gd name="connsiteX750" fmla="*/ 3495595 w 5730494"/>
              <a:gd name="connsiteY750" fmla="*/ 2897749 h 3699570"/>
              <a:gd name="connsiteX751" fmla="*/ 3494174 w 5730494"/>
              <a:gd name="connsiteY751" fmla="*/ 2904739 h 3699570"/>
              <a:gd name="connsiteX752" fmla="*/ 3489798 w 5730494"/>
              <a:gd name="connsiteY752" fmla="*/ 2908547 h 3699570"/>
              <a:gd name="connsiteX753" fmla="*/ 3488775 w 5730494"/>
              <a:gd name="connsiteY753" fmla="*/ 2922642 h 3699570"/>
              <a:gd name="connsiteX754" fmla="*/ 3482523 w 5730494"/>
              <a:gd name="connsiteY754" fmla="*/ 2942136 h 3699570"/>
              <a:gd name="connsiteX755" fmla="*/ 3474680 w 5730494"/>
              <a:gd name="connsiteY755" fmla="*/ 2965324 h 3699570"/>
              <a:gd name="connsiteX756" fmla="*/ 3464848 w 5730494"/>
              <a:gd name="connsiteY756" fmla="*/ 2997548 h 3699570"/>
              <a:gd name="connsiteX757" fmla="*/ 3458767 w 5730494"/>
              <a:gd name="connsiteY757" fmla="*/ 3021475 h 3699570"/>
              <a:gd name="connsiteX758" fmla="*/ 3451549 w 5730494"/>
              <a:gd name="connsiteY758" fmla="*/ 3041651 h 3699570"/>
              <a:gd name="connsiteX759" fmla="*/ 3438591 w 5730494"/>
              <a:gd name="connsiteY759" fmla="*/ 3045799 h 3699570"/>
              <a:gd name="connsiteX760" fmla="*/ 3424667 w 5730494"/>
              <a:gd name="connsiteY760" fmla="*/ 3053188 h 3699570"/>
              <a:gd name="connsiteX761" fmla="*/ 3415517 w 5730494"/>
              <a:gd name="connsiteY761" fmla="*/ 3048698 h 3699570"/>
              <a:gd name="connsiteX762" fmla="*/ 3402843 w 5730494"/>
              <a:gd name="connsiteY762" fmla="*/ 3042446 h 3699570"/>
              <a:gd name="connsiteX763" fmla="*/ 3398467 w 5730494"/>
              <a:gd name="connsiteY763" fmla="*/ 3033239 h 3699570"/>
              <a:gd name="connsiteX764" fmla="*/ 3397444 w 5730494"/>
              <a:gd name="connsiteY764" fmla="*/ 3017838 h 3699570"/>
              <a:gd name="connsiteX765" fmla="*/ 3391818 w 5730494"/>
              <a:gd name="connsiteY765" fmla="*/ 3004084 h 3699570"/>
              <a:gd name="connsiteX766" fmla="*/ 3390340 w 5730494"/>
              <a:gd name="connsiteY766" fmla="*/ 2991751 h 3699570"/>
              <a:gd name="connsiteX767" fmla="*/ 3393182 w 5730494"/>
              <a:gd name="connsiteY767" fmla="*/ 2979475 h 3699570"/>
              <a:gd name="connsiteX768" fmla="*/ 3400513 w 5730494"/>
              <a:gd name="connsiteY768" fmla="*/ 2976520 h 3699570"/>
              <a:gd name="connsiteX769" fmla="*/ 3400570 w 5730494"/>
              <a:gd name="connsiteY769" fmla="*/ 2970893 h 3699570"/>
              <a:gd name="connsiteX770" fmla="*/ 3408185 w 5730494"/>
              <a:gd name="connsiteY770" fmla="*/ 2958049 h 3699570"/>
              <a:gd name="connsiteX771" fmla="*/ 3409607 w 5730494"/>
              <a:gd name="connsiteY771" fmla="*/ 2947307 h 3699570"/>
              <a:gd name="connsiteX772" fmla="*/ 3405912 w 5730494"/>
              <a:gd name="connsiteY772" fmla="*/ 2939351 h 3699570"/>
              <a:gd name="connsiteX773" fmla="*/ 3402900 w 5730494"/>
              <a:gd name="connsiteY773" fmla="*/ 2928780 h 3699570"/>
              <a:gd name="connsiteX774" fmla="*/ 3401650 w 5730494"/>
              <a:gd name="connsiteY774" fmla="*/ 2913435 h 3699570"/>
              <a:gd name="connsiteX775" fmla="*/ 3407219 w 5730494"/>
              <a:gd name="connsiteY775" fmla="*/ 2904171 h 3699570"/>
              <a:gd name="connsiteX776" fmla="*/ 3409379 w 5730494"/>
              <a:gd name="connsiteY776" fmla="*/ 2893714 h 3699570"/>
              <a:gd name="connsiteX777" fmla="*/ 3417335 w 5730494"/>
              <a:gd name="connsiteY777" fmla="*/ 2893089 h 3699570"/>
              <a:gd name="connsiteX778" fmla="*/ 3426201 w 5730494"/>
              <a:gd name="connsiteY778" fmla="*/ 2889735 h 3699570"/>
              <a:gd name="connsiteX779" fmla="*/ 3432112 w 5730494"/>
              <a:gd name="connsiteY779" fmla="*/ 2886780 h 3699570"/>
              <a:gd name="connsiteX780" fmla="*/ 3439103 w 5730494"/>
              <a:gd name="connsiteY780" fmla="*/ 2886553 h 3699570"/>
              <a:gd name="connsiteX781" fmla="*/ 3448196 w 5730494"/>
              <a:gd name="connsiteY781" fmla="*/ 2877176 h 3699570"/>
              <a:gd name="connsiteX782" fmla="*/ 3461324 w 5730494"/>
              <a:gd name="connsiteY782" fmla="*/ 2867059 h 3699570"/>
              <a:gd name="connsiteX783" fmla="*/ 3466099 w 5730494"/>
              <a:gd name="connsiteY783" fmla="*/ 2858818 h 3699570"/>
              <a:gd name="connsiteX784" fmla="*/ 3463939 w 5730494"/>
              <a:gd name="connsiteY784" fmla="*/ 2851828 h 3699570"/>
              <a:gd name="connsiteX785" fmla="*/ 3470702 w 5730494"/>
              <a:gd name="connsiteY785" fmla="*/ 2853817 h 3699570"/>
              <a:gd name="connsiteX786" fmla="*/ 3479454 w 5730494"/>
              <a:gd name="connsiteY786" fmla="*/ 2842507 h 3699570"/>
              <a:gd name="connsiteX787" fmla="*/ 3479738 w 5730494"/>
              <a:gd name="connsiteY787" fmla="*/ 2832732 h 3699570"/>
              <a:gd name="connsiteX788" fmla="*/ 4972304 w 5730494"/>
              <a:gd name="connsiteY788" fmla="*/ 2803698 h 3699570"/>
              <a:gd name="connsiteX789" fmla="*/ 4976793 w 5730494"/>
              <a:gd name="connsiteY789" fmla="*/ 2811598 h 3699570"/>
              <a:gd name="connsiteX790" fmla="*/ 4977873 w 5730494"/>
              <a:gd name="connsiteY790" fmla="*/ 2821714 h 3699570"/>
              <a:gd name="connsiteX791" fmla="*/ 4981852 w 5730494"/>
              <a:gd name="connsiteY791" fmla="*/ 2823647 h 3699570"/>
              <a:gd name="connsiteX792" fmla="*/ 4982534 w 5730494"/>
              <a:gd name="connsiteY792" fmla="*/ 2830467 h 3699570"/>
              <a:gd name="connsiteX793" fmla="*/ 4988331 w 5730494"/>
              <a:gd name="connsiteY793" fmla="*/ 2838707 h 3699570"/>
              <a:gd name="connsiteX794" fmla="*/ 4989524 w 5730494"/>
              <a:gd name="connsiteY794" fmla="*/ 2847915 h 3699570"/>
              <a:gd name="connsiteX795" fmla="*/ 4988899 w 5730494"/>
              <a:gd name="connsiteY795" fmla="*/ 2853655 h 3699570"/>
              <a:gd name="connsiteX796" fmla="*/ 4994640 w 5730494"/>
              <a:gd name="connsiteY796" fmla="*/ 2866442 h 3699570"/>
              <a:gd name="connsiteX797" fmla="*/ 5004869 w 5730494"/>
              <a:gd name="connsiteY797" fmla="*/ 2860304 h 3699570"/>
              <a:gd name="connsiteX798" fmla="*/ 5010155 w 5730494"/>
              <a:gd name="connsiteY798" fmla="*/ 2867238 h 3699570"/>
              <a:gd name="connsiteX799" fmla="*/ 5017827 w 5730494"/>
              <a:gd name="connsiteY799" fmla="*/ 2873660 h 3699570"/>
              <a:gd name="connsiteX800" fmla="*/ 5016179 w 5730494"/>
              <a:gd name="connsiteY800" fmla="*/ 2880934 h 3699570"/>
              <a:gd name="connsiteX801" fmla="*/ 5019589 w 5730494"/>
              <a:gd name="connsiteY801" fmla="*/ 2895029 h 3699570"/>
              <a:gd name="connsiteX802" fmla="*/ 5022033 w 5730494"/>
              <a:gd name="connsiteY802" fmla="*/ 2903270 h 3699570"/>
              <a:gd name="connsiteX803" fmla="*/ 5026068 w 5730494"/>
              <a:gd name="connsiteY803" fmla="*/ 2905316 h 3699570"/>
              <a:gd name="connsiteX804" fmla="*/ 5030387 w 5730494"/>
              <a:gd name="connsiteY804" fmla="*/ 2919468 h 3699570"/>
              <a:gd name="connsiteX805" fmla="*/ 5028853 w 5730494"/>
              <a:gd name="connsiteY805" fmla="*/ 2928106 h 3699570"/>
              <a:gd name="connsiteX806" fmla="*/ 5034025 w 5730494"/>
              <a:gd name="connsiteY806" fmla="*/ 2939416 h 3699570"/>
              <a:gd name="connsiteX807" fmla="*/ 5051302 w 5730494"/>
              <a:gd name="connsiteY807" fmla="*/ 2948168 h 3699570"/>
              <a:gd name="connsiteX808" fmla="*/ 5062555 w 5730494"/>
              <a:gd name="connsiteY808" fmla="*/ 2956182 h 3699570"/>
              <a:gd name="connsiteX809" fmla="*/ 5073240 w 5730494"/>
              <a:gd name="connsiteY809" fmla="*/ 2963514 h 3699570"/>
              <a:gd name="connsiteX810" fmla="*/ 5071137 w 5730494"/>
              <a:gd name="connsiteY810" fmla="*/ 2967605 h 3699570"/>
              <a:gd name="connsiteX811" fmla="*/ 5080230 w 5730494"/>
              <a:gd name="connsiteY811" fmla="*/ 2978233 h 3699570"/>
              <a:gd name="connsiteX812" fmla="*/ 5086425 w 5730494"/>
              <a:gd name="connsiteY812" fmla="*/ 2996704 h 3699570"/>
              <a:gd name="connsiteX813" fmla="*/ 5092790 w 5730494"/>
              <a:gd name="connsiteY813" fmla="*/ 2992953 h 3699570"/>
              <a:gd name="connsiteX814" fmla="*/ 5099269 w 5730494"/>
              <a:gd name="connsiteY814" fmla="*/ 3000398 h 3699570"/>
              <a:gd name="connsiteX815" fmla="*/ 5103191 w 5730494"/>
              <a:gd name="connsiteY815" fmla="*/ 2997784 h 3699570"/>
              <a:gd name="connsiteX816" fmla="*/ 5105919 w 5730494"/>
              <a:gd name="connsiteY816" fmla="*/ 3016027 h 3699570"/>
              <a:gd name="connsiteX817" fmla="*/ 5117229 w 5730494"/>
              <a:gd name="connsiteY817" fmla="*/ 3026655 h 3699570"/>
              <a:gd name="connsiteX818" fmla="*/ 5124617 w 5730494"/>
              <a:gd name="connsiteY818" fmla="*/ 3033305 h 3699570"/>
              <a:gd name="connsiteX819" fmla="*/ 5137064 w 5730494"/>
              <a:gd name="connsiteY819" fmla="*/ 3047456 h 3699570"/>
              <a:gd name="connsiteX820" fmla="*/ 5141553 w 5730494"/>
              <a:gd name="connsiteY820" fmla="*/ 3061607 h 3699570"/>
              <a:gd name="connsiteX821" fmla="*/ 5141951 w 5730494"/>
              <a:gd name="connsiteY821" fmla="*/ 3071667 h 3699570"/>
              <a:gd name="connsiteX822" fmla="*/ 5140871 w 5730494"/>
              <a:gd name="connsiteY822" fmla="*/ 3082693 h 3699570"/>
              <a:gd name="connsiteX823" fmla="*/ 5148487 w 5730494"/>
              <a:gd name="connsiteY823" fmla="*/ 3097924 h 3699570"/>
              <a:gd name="connsiteX824" fmla="*/ 5147577 w 5730494"/>
              <a:gd name="connsiteY824" fmla="*/ 3113894 h 3699570"/>
              <a:gd name="connsiteX825" fmla="*/ 5144850 w 5730494"/>
              <a:gd name="connsiteY825" fmla="*/ 3122305 h 3699570"/>
              <a:gd name="connsiteX826" fmla="*/ 5140530 w 5730494"/>
              <a:gd name="connsiteY826" fmla="*/ 3138617 h 3699570"/>
              <a:gd name="connsiteX827" fmla="*/ 5140871 w 5730494"/>
              <a:gd name="connsiteY827" fmla="*/ 3149188 h 3699570"/>
              <a:gd name="connsiteX828" fmla="*/ 5137745 w 5730494"/>
              <a:gd name="connsiteY828" fmla="*/ 3162487 h 3699570"/>
              <a:gd name="connsiteX829" fmla="*/ 5130698 w 5730494"/>
              <a:gd name="connsiteY829" fmla="*/ 3179536 h 3699570"/>
              <a:gd name="connsiteX830" fmla="*/ 5118877 w 5730494"/>
              <a:gd name="connsiteY830" fmla="*/ 3188801 h 3699570"/>
              <a:gd name="connsiteX831" fmla="*/ 5113079 w 5730494"/>
              <a:gd name="connsiteY831" fmla="*/ 3203520 h 3699570"/>
              <a:gd name="connsiteX832" fmla="*/ 5107737 w 5730494"/>
              <a:gd name="connsiteY832" fmla="*/ 3213012 h 3699570"/>
              <a:gd name="connsiteX833" fmla="*/ 5103021 w 5730494"/>
              <a:gd name="connsiteY833" fmla="*/ 3229664 h 3699570"/>
              <a:gd name="connsiteX834" fmla="*/ 5096882 w 5730494"/>
              <a:gd name="connsiteY834" fmla="*/ 3239382 h 3699570"/>
              <a:gd name="connsiteX835" fmla="*/ 5092847 w 5730494"/>
              <a:gd name="connsiteY835" fmla="*/ 3254045 h 3699570"/>
              <a:gd name="connsiteX836" fmla="*/ 5090801 w 5730494"/>
              <a:gd name="connsiteY836" fmla="*/ 3267685 h 3699570"/>
              <a:gd name="connsiteX837" fmla="*/ 5091597 w 5730494"/>
              <a:gd name="connsiteY837" fmla="*/ 3273993 h 3699570"/>
              <a:gd name="connsiteX838" fmla="*/ 5082447 w 5730494"/>
              <a:gd name="connsiteY838" fmla="*/ 3280927 h 3699570"/>
              <a:gd name="connsiteX839" fmla="*/ 5064601 w 5730494"/>
              <a:gd name="connsiteY839" fmla="*/ 3281666 h 3699570"/>
              <a:gd name="connsiteX840" fmla="*/ 5049881 w 5730494"/>
              <a:gd name="connsiteY840" fmla="*/ 3289907 h 3699570"/>
              <a:gd name="connsiteX841" fmla="*/ 5042550 w 5730494"/>
              <a:gd name="connsiteY841" fmla="*/ 3297750 h 3699570"/>
              <a:gd name="connsiteX842" fmla="*/ 5032945 w 5730494"/>
              <a:gd name="connsiteY842" fmla="*/ 3306502 h 3699570"/>
              <a:gd name="connsiteX843" fmla="*/ 5019759 w 5730494"/>
              <a:gd name="connsiteY843" fmla="*/ 3297523 h 3699570"/>
              <a:gd name="connsiteX844" fmla="*/ 5009984 w 5730494"/>
              <a:gd name="connsiteY844" fmla="*/ 3293942 h 3699570"/>
              <a:gd name="connsiteX845" fmla="*/ 5012485 w 5730494"/>
              <a:gd name="connsiteY845" fmla="*/ 3283428 h 3699570"/>
              <a:gd name="connsiteX846" fmla="*/ 5003789 w 5730494"/>
              <a:gd name="connsiteY846" fmla="*/ 3287236 h 3699570"/>
              <a:gd name="connsiteX847" fmla="*/ 4989808 w 5730494"/>
              <a:gd name="connsiteY847" fmla="*/ 3301899 h 3699570"/>
              <a:gd name="connsiteX848" fmla="*/ 4976055 w 5730494"/>
              <a:gd name="connsiteY848" fmla="*/ 3296386 h 3699570"/>
              <a:gd name="connsiteX849" fmla="*/ 4967018 w 5730494"/>
              <a:gd name="connsiteY849" fmla="*/ 3293203 h 3699570"/>
              <a:gd name="connsiteX850" fmla="*/ 4957925 w 5730494"/>
              <a:gd name="connsiteY850" fmla="*/ 3291782 h 3699570"/>
              <a:gd name="connsiteX851" fmla="*/ 4942523 w 5730494"/>
              <a:gd name="connsiteY851" fmla="*/ 3285929 h 3699570"/>
              <a:gd name="connsiteX852" fmla="*/ 4932236 w 5730494"/>
              <a:gd name="connsiteY852" fmla="*/ 3273596 h 3699570"/>
              <a:gd name="connsiteX853" fmla="*/ 4929281 w 5730494"/>
              <a:gd name="connsiteY853" fmla="*/ 3258478 h 3699570"/>
              <a:gd name="connsiteX854" fmla="*/ 4925587 w 5730494"/>
              <a:gd name="connsiteY854" fmla="*/ 3248532 h 3699570"/>
              <a:gd name="connsiteX855" fmla="*/ 4917744 w 5730494"/>
              <a:gd name="connsiteY855" fmla="*/ 3240576 h 3699570"/>
              <a:gd name="connsiteX856" fmla="*/ 4902399 w 5730494"/>
              <a:gd name="connsiteY856" fmla="*/ 3238245 h 3699570"/>
              <a:gd name="connsiteX857" fmla="*/ 4907628 w 5730494"/>
              <a:gd name="connsiteY857" fmla="*/ 3228811 h 3699570"/>
              <a:gd name="connsiteX858" fmla="*/ 4903763 w 5730494"/>
              <a:gd name="connsiteY858" fmla="*/ 3214489 h 3699570"/>
              <a:gd name="connsiteX859" fmla="*/ 4895977 w 5730494"/>
              <a:gd name="connsiteY859" fmla="*/ 3227845 h 3699570"/>
              <a:gd name="connsiteX860" fmla="*/ 4881825 w 5730494"/>
              <a:gd name="connsiteY860" fmla="*/ 3231425 h 3699570"/>
              <a:gd name="connsiteX861" fmla="*/ 4890180 w 5730494"/>
              <a:gd name="connsiteY861" fmla="*/ 3220684 h 3699570"/>
              <a:gd name="connsiteX862" fmla="*/ 4892567 w 5730494"/>
              <a:gd name="connsiteY862" fmla="*/ 3209601 h 3699570"/>
              <a:gd name="connsiteX863" fmla="*/ 4898705 w 5730494"/>
              <a:gd name="connsiteY863" fmla="*/ 3200224 h 3699570"/>
              <a:gd name="connsiteX864" fmla="*/ 4897454 w 5730494"/>
              <a:gd name="connsiteY864" fmla="*/ 3186186 h 3699570"/>
              <a:gd name="connsiteX865" fmla="*/ 4884496 w 5730494"/>
              <a:gd name="connsiteY865" fmla="*/ 3202383 h 3699570"/>
              <a:gd name="connsiteX866" fmla="*/ 4874550 w 5730494"/>
              <a:gd name="connsiteY866" fmla="*/ 3208919 h 3699570"/>
              <a:gd name="connsiteX867" fmla="*/ 4868469 w 5730494"/>
              <a:gd name="connsiteY867" fmla="*/ 3224208 h 3699570"/>
              <a:gd name="connsiteX868" fmla="*/ 4856023 w 5730494"/>
              <a:gd name="connsiteY868" fmla="*/ 3216251 h 3699570"/>
              <a:gd name="connsiteX869" fmla="*/ 4856535 w 5730494"/>
              <a:gd name="connsiteY869" fmla="*/ 3206078 h 3699570"/>
              <a:gd name="connsiteX870" fmla="*/ 4846589 w 5730494"/>
              <a:gd name="connsiteY870" fmla="*/ 3192267 h 3699570"/>
              <a:gd name="connsiteX871" fmla="*/ 4838177 w 5730494"/>
              <a:gd name="connsiteY871" fmla="*/ 3185163 h 3699570"/>
              <a:gd name="connsiteX872" fmla="*/ 4841189 w 5730494"/>
              <a:gd name="connsiteY872" fmla="*/ 3180787 h 3699570"/>
              <a:gd name="connsiteX873" fmla="*/ 4820729 w 5730494"/>
              <a:gd name="connsiteY873" fmla="*/ 3169420 h 3699570"/>
              <a:gd name="connsiteX874" fmla="*/ 4809533 w 5730494"/>
              <a:gd name="connsiteY874" fmla="*/ 3168909 h 3699570"/>
              <a:gd name="connsiteX875" fmla="*/ 4794188 w 5730494"/>
              <a:gd name="connsiteY875" fmla="*/ 3159815 h 3699570"/>
              <a:gd name="connsiteX876" fmla="*/ 4765657 w 5730494"/>
              <a:gd name="connsiteY876" fmla="*/ 3161577 h 3699570"/>
              <a:gd name="connsiteX877" fmla="*/ 4745028 w 5730494"/>
              <a:gd name="connsiteY877" fmla="*/ 3168227 h 3699570"/>
              <a:gd name="connsiteX878" fmla="*/ 4726897 w 5730494"/>
              <a:gd name="connsiteY878" fmla="*/ 3174478 h 3699570"/>
              <a:gd name="connsiteX879" fmla="*/ 4711666 w 5730494"/>
              <a:gd name="connsiteY879" fmla="*/ 3173228 h 3699570"/>
              <a:gd name="connsiteX880" fmla="*/ 4694787 w 5730494"/>
              <a:gd name="connsiteY880" fmla="*/ 3182890 h 3699570"/>
              <a:gd name="connsiteX881" fmla="*/ 4680976 w 5730494"/>
              <a:gd name="connsiteY881" fmla="*/ 3187266 h 3699570"/>
              <a:gd name="connsiteX882" fmla="*/ 4677907 w 5730494"/>
              <a:gd name="connsiteY882" fmla="*/ 3197212 h 3699570"/>
              <a:gd name="connsiteX883" fmla="*/ 4672053 w 5730494"/>
              <a:gd name="connsiteY883" fmla="*/ 3204941 h 3699570"/>
              <a:gd name="connsiteX884" fmla="*/ 4658527 w 5730494"/>
              <a:gd name="connsiteY884" fmla="*/ 3205396 h 3699570"/>
              <a:gd name="connsiteX885" fmla="*/ 4648524 w 5730494"/>
              <a:gd name="connsiteY885" fmla="*/ 3207101 h 3699570"/>
              <a:gd name="connsiteX886" fmla="*/ 4634430 w 5730494"/>
              <a:gd name="connsiteY886" fmla="*/ 3203634 h 3699570"/>
              <a:gd name="connsiteX887" fmla="*/ 4622949 w 5730494"/>
              <a:gd name="connsiteY887" fmla="*/ 3205737 h 3699570"/>
              <a:gd name="connsiteX888" fmla="*/ 4612038 w 5730494"/>
              <a:gd name="connsiteY888" fmla="*/ 3206589 h 3699570"/>
              <a:gd name="connsiteX889" fmla="*/ 4602546 w 5730494"/>
              <a:gd name="connsiteY889" fmla="*/ 3216819 h 3699570"/>
              <a:gd name="connsiteX890" fmla="*/ 4597886 w 5730494"/>
              <a:gd name="connsiteY890" fmla="*/ 3215967 h 3699570"/>
              <a:gd name="connsiteX891" fmla="*/ 4589873 w 5730494"/>
              <a:gd name="connsiteY891" fmla="*/ 3221423 h 3699570"/>
              <a:gd name="connsiteX892" fmla="*/ 4582200 w 5730494"/>
              <a:gd name="connsiteY892" fmla="*/ 3227561 h 3699570"/>
              <a:gd name="connsiteX893" fmla="*/ 4570549 w 5730494"/>
              <a:gd name="connsiteY893" fmla="*/ 3226822 h 3699570"/>
              <a:gd name="connsiteX894" fmla="*/ 4559865 w 5730494"/>
              <a:gd name="connsiteY894" fmla="*/ 3226822 h 3699570"/>
              <a:gd name="connsiteX895" fmla="*/ 4542985 w 5730494"/>
              <a:gd name="connsiteY895" fmla="*/ 3214489 h 3699570"/>
              <a:gd name="connsiteX896" fmla="*/ 4534403 w 5730494"/>
              <a:gd name="connsiteY896" fmla="*/ 3210852 h 3699570"/>
              <a:gd name="connsiteX897" fmla="*/ 4534744 w 5730494"/>
              <a:gd name="connsiteY897" fmla="*/ 3199883 h 3699570"/>
              <a:gd name="connsiteX898" fmla="*/ 4542644 w 5730494"/>
              <a:gd name="connsiteY898" fmla="*/ 3197269 h 3699570"/>
              <a:gd name="connsiteX899" fmla="*/ 4545372 w 5730494"/>
              <a:gd name="connsiteY899" fmla="*/ 3192949 h 3699570"/>
              <a:gd name="connsiteX900" fmla="*/ 4544804 w 5730494"/>
              <a:gd name="connsiteY900" fmla="*/ 3186129 h 3699570"/>
              <a:gd name="connsiteX901" fmla="*/ 4546736 w 5730494"/>
              <a:gd name="connsiteY901" fmla="*/ 3173058 h 3699570"/>
              <a:gd name="connsiteX902" fmla="*/ 4544974 w 5730494"/>
              <a:gd name="connsiteY902" fmla="*/ 3161975 h 3699570"/>
              <a:gd name="connsiteX903" fmla="*/ 4536563 w 5730494"/>
              <a:gd name="connsiteY903" fmla="*/ 3143277 h 3699570"/>
              <a:gd name="connsiteX904" fmla="*/ 4533948 w 5730494"/>
              <a:gd name="connsiteY904" fmla="*/ 3132820 h 3699570"/>
              <a:gd name="connsiteX905" fmla="*/ 4534630 w 5730494"/>
              <a:gd name="connsiteY905" fmla="*/ 3122419 h 3699570"/>
              <a:gd name="connsiteX906" fmla="*/ 4528265 w 5730494"/>
              <a:gd name="connsiteY906" fmla="*/ 3110598 h 3699570"/>
              <a:gd name="connsiteX907" fmla="*/ 4527868 w 5730494"/>
              <a:gd name="connsiteY907" fmla="*/ 3105313 h 3699570"/>
              <a:gd name="connsiteX908" fmla="*/ 4520820 w 5730494"/>
              <a:gd name="connsiteY908" fmla="*/ 3098152 h 3699570"/>
              <a:gd name="connsiteX909" fmla="*/ 4518831 w 5730494"/>
              <a:gd name="connsiteY909" fmla="*/ 3084114 h 3699570"/>
              <a:gd name="connsiteX910" fmla="*/ 4509737 w 5730494"/>
              <a:gd name="connsiteY910" fmla="*/ 3070019 h 3699570"/>
              <a:gd name="connsiteX911" fmla="*/ 4507521 w 5730494"/>
              <a:gd name="connsiteY911" fmla="*/ 3062460 h 3699570"/>
              <a:gd name="connsiteX912" fmla="*/ 4514511 w 5730494"/>
              <a:gd name="connsiteY912" fmla="*/ 3070133 h 3699570"/>
              <a:gd name="connsiteX913" fmla="*/ 4509113 w 5730494"/>
              <a:gd name="connsiteY913" fmla="*/ 3053764 h 3699570"/>
              <a:gd name="connsiteX914" fmla="*/ 4517012 w 5730494"/>
              <a:gd name="connsiteY914" fmla="*/ 3058880 h 3699570"/>
              <a:gd name="connsiteX915" fmla="*/ 4521730 w 5730494"/>
              <a:gd name="connsiteY915" fmla="*/ 3065699 h 3699570"/>
              <a:gd name="connsiteX916" fmla="*/ 4521445 w 5730494"/>
              <a:gd name="connsiteY916" fmla="*/ 3056663 h 3699570"/>
              <a:gd name="connsiteX917" fmla="*/ 4513545 w 5730494"/>
              <a:gd name="connsiteY917" fmla="*/ 3042853 h 3699570"/>
              <a:gd name="connsiteX918" fmla="*/ 4512011 w 5730494"/>
              <a:gd name="connsiteY918" fmla="*/ 3037340 h 3699570"/>
              <a:gd name="connsiteX919" fmla="*/ 4508317 w 5730494"/>
              <a:gd name="connsiteY919" fmla="*/ 3032111 h 3699570"/>
              <a:gd name="connsiteX920" fmla="*/ 4510021 w 5730494"/>
              <a:gd name="connsiteY920" fmla="*/ 3022052 h 3699570"/>
              <a:gd name="connsiteX921" fmla="*/ 4513261 w 5730494"/>
              <a:gd name="connsiteY921" fmla="*/ 3017789 h 3699570"/>
              <a:gd name="connsiteX922" fmla="*/ 4515421 w 5730494"/>
              <a:gd name="connsiteY922" fmla="*/ 3009150 h 3699570"/>
              <a:gd name="connsiteX923" fmla="*/ 4513716 w 5730494"/>
              <a:gd name="connsiteY923" fmla="*/ 2999091 h 3699570"/>
              <a:gd name="connsiteX924" fmla="*/ 4520308 w 5730494"/>
              <a:gd name="connsiteY924" fmla="*/ 2986815 h 3699570"/>
              <a:gd name="connsiteX925" fmla="*/ 4521502 w 5730494"/>
              <a:gd name="connsiteY925" fmla="*/ 2999830 h 3699570"/>
              <a:gd name="connsiteX926" fmla="*/ 4528208 w 5730494"/>
              <a:gd name="connsiteY926" fmla="*/ 2988065 h 3699570"/>
              <a:gd name="connsiteX927" fmla="*/ 4541166 w 5730494"/>
              <a:gd name="connsiteY927" fmla="*/ 2982382 h 3699570"/>
              <a:gd name="connsiteX928" fmla="*/ 4548953 w 5730494"/>
              <a:gd name="connsiteY928" fmla="*/ 2975107 h 3699570"/>
              <a:gd name="connsiteX929" fmla="*/ 4561115 w 5730494"/>
              <a:gd name="connsiteY929" fmla="*/ 2968912 h 3699570"/>
              <a:gd name="connsiteX930" fmla="*/ 4568333 w 5730494"/>
              <a:gd name="connsiteY930" fmla="*/ 2967605 h 3699570"/>
              <a:gd name="connsiteX931" fmla="*/ 4572709 w 5730494"/>
              <a:gd name="connsiteY931" fmla="*/ 2969708 h 3699570"/>
              <a:gd name="connsiteX932" fmla="*/ 4585269 w 5730494"/>
              <a:gd name="connsiteY932" fmla="*/ 2963400 h 3699570"/>
              <a:gd name="connsiteX933" fmla="*/ 4594931 w 5730494"/>
              <a:gd name="connsiteY933" fmla="*/ 2961524 h 3699570"/>
              <a:gd name="connsiteX934" fmla="*/ 4597317 w 5730494"/>
              <a:gd name="connsiteY934" fmla="*/ 2957830 h 3699570"/>
              <a:gd name="connsiteX935" fmla="*/ 4601523 w 5730494"/>
              <a:gd name="connsiteY935" fmla="*/ 2956296 h 3699570"/>
              <a:gd name="connsiteX936" fmla="*/ 4610332 w 5730494"/>
              <a:gd name="connsiteY936" fmla="*/ 2956694 h 3699570"/>
              <a:gd name="connsiteX937" fmla="*/ 4627098 w 5730494"/>
              <a:gd name="connsiteY937" fmla="*/ 2951749 h 3699570"/>
              <a:gd name="connsiteX938" fmla="*/ 4635737 w 5730494"/>
              <a:gd name="connsiteY938" fmla="*/ 2944303 h 3699570"/>
              <a:gd name="connsiteX939" fmla="*/ 4639829 w 5730494"/>
              <a:gd name="connsiteY939" fmla="*/ 2935324 h 3699570"/>
              <a:gd name="connsiteX940" fmla="*/ 4649206 w 5730494"/>
              <a:gd name="connsiteY940" fmla="*/ 2926856 h 3699570"/>
              <a:gd name="connsiteX941" fmla="*/ 4649945 w 5730494"/>
              <a:gd name="connsiteY941" fmla="*/ 2920206 h 3699570"/>
              <a:gd name="connsiteX942" fmla="*/ 4650343 w 5730494"/>
              <a:gd name="connsiteY942" fmla="*/ 2911170 h 3699570"/>
              <a:gd name="connsiteX943" fmla="*/ 4661482 w 5730494"/>
              <a:gd name="connsiteY943" fmla="*/ 2897132 h 3699570"/>
              <a:gd name="connsiteX944" fmla="*/ 4668189 w 5730494"/>
              <a:gd name="connsiteY944" fmla="*/ 2911397 h 3699570"/>
              <a:gd name="connsiteX945" fmla="*/ 4674952 w 5730494"/>
              <a:gd name="connsiteY945" fmla="*/ 2908101 h 3699570"/>
              <a:gd name="connsiteX946" fmla="*/ 4669269 w 5730494"/>
              <a:gd name="connsiteY946" fmla="*/ 2900258 h 3699570"/>
              <a:gd name="connsiteX947" fmla="*/ 4674270 w 5730494"/>
              <a:gd name="connsiteY947" fmla="*/ 2892245 h 3699570"/>
              <a:gd name="connsiteX948" fmla="*/ 4681317 w 5730494"/>
              <a:gd name="connsiteY948" fmla="*/ 2895825 h 3699570"/>
              <a:gd name="connsiteX949" fmla="*/ 4683249 w 5730494"/>
              <a:gd name="connsiteY949" fmla="*/ 2883322 h 3699570"/>
              <a:gd name="connsiteX950" fmla="*/ 4691945 w 5730494"/>
              <a:gd name="connsiteY950" fmla="*/ 2875251 h 3699570"/>
              <a:gd name="connsiteX951" fmla="*/ 4695810 w 5730494"/>
              <a:gd name="connsiteY951" fmla="*/ 2868772 h 3699570"/>
              <a:gd name="connsiteX952" fmla="*/ 4703824 w 5730494"/>
              <a:gd name="connsiteY952" fmla="*/ 2865988 h 3699570"/>
              <a:gd name="connsiteX953" fmla="*/ 4704050 w 5730494"/>
              <a:gd name="connsiteY953" fmla="*/ 2861441 h 3699570"/>
              <a:gd name="connsiteX954" fmla="*/ 4711041 w 5730494"/>
              <a:gd name="connsiteY954" fmla="*/ 2863316 h 3699570"/>
              <a:gd name="connsiteX955" fmla="*/ 4711325 w 5730494"/>
              <a:gd name="connsiteY955" fmla="*/ 2859224 h 3699570"/>
              <a:gd name="connsiteX956" fmla="*/ 4718316 w 5730494"/>
              <a:gd name="connsiteY956" fmla="*/ 2856894 h 3699570"/>
              <a:gd name="connsiteX957" fmla="*/ 4725988 w 5730494"/>
              <a:gd name="connsiteY957" fmla="*/ 2854677 h 3699570"/>
              <a:gd name="connsiteX958" fmla="*/ 4737753 w 5730494"/>
              <a:gd name="connsiteY958" fmla="*/ 2862179 h 3699570"/>
              <a:gd name="connsiteX959" fmla="*/ 4746618 w 5730494"/>
              <a:gd name="connsiteY959" fmla="*/ 2871842 h 3699570"/>
              <a:gd name="connsiteX960" fmla="*/ 4756621 w 5730494"/>
              <a:gd name="connsiteY960" fmla="*/ 2871955 h 3699570"/>
              <a:gd name="connsiteX961" fmla="*/ 4766737 w 5730494"/>
              <a:gd name="connsiteY961" fmla="*/ 2873489 h 3699570"/>
              <a:gd name="connsiteX962" fmla="*/ 4763385 w 5730494"/>
              <a:gd name="connsiteY962" fmla="*/ 2864510 h 3699570"/>
              <a:gd name="connsiteX963" fmla="*/ 4771000 w 5730494"/>
              <a:gd name="connsiteY963" fmla="*/ 2851438 h 3699570"/>
              <a:gd name="connsiteX964" fmla="*/ 4778161 w 5730494"/>
              <a:gd name="connsiteY964" fmla="*/ 2847176 h 3699570"/>
              <a:gd name="connsiteX965" fmla="*/ 4775660 w 5730494"/>
              <a:gd name="connsiteY965" fmla="*/ 2843140 h 3699570"/>
              <a:gd name="connsiteX966" fmla="*/ 4782594 w 5730494"/>
              <a:gd name="connsiteY966" fmla="*/ 2833877 h 3699570"/>
              <a:gd name="connsiteX967" fmla="*/ 4792256 w 5730494"/>
              <a:gd name="connsiteY967" fmla="*/ 2828136 h 3699570"/>
              <a:gd name="connsiteX968" fmla="*/ 4800383 w 5730494"/>
              <a:gd name="connsiteY968" fmla="*/ 2830069 h 3699570"/>
              <a:gd name="connsiteX969" fmla="*/ 4813739 w 5730494"/>
              <a:gd name="connsiteY969" fmla="*/ 2827000 h 3699570"/>
              <a:gd name="connsiteX970" fmla="*/ 4813455 w 5730494"/>
              <a:gd name="connsiteY970" fmla="*/ 2818759 h 3699570"/>
              <a:gd name="connsiteX971" fmla="*/ 4801804 w 5730494"/>
              <a:gd name="connsiteY971" fmla="*/ 2813417 h 3699570"/>
              <a:gd name="connsiteX972" fmla="*/ 4810272 w 5730494"/>
              <a:gd name="connsiteY972" fmla="*/ 2811087 h 3699570"/>
              <a:gd name="connsiteX973" fmla="*/ 4820843 w 5730494"/>
              <a:gd name="connsiteY973" fmla="*/ 2815065 h 3699570"/>
              <a:gd name="connsiteX974" fmla="*/ 4829311 w 5730494"/>
              <a:gd name="connsiteY974" fmla="*/ 2821714 h 3699570"/>
              <a:gd name="connsiteX975" fmla="*/ 4842724 w 5730494"/>
              <a:gd name="connsiteY975" fmla="*/ 2825863 h 3699570"/>
              <a:gd name="connsiteX976" fmla="*/ 4847271 w 5730494"/>
              <a:gd name="connsiteY976" fmla="*/ 2824215 h 3699570"/>
              <a:gd name="connsiteX977" fmla="*/ 4857159 w 5730494"/>
              <a:gd name="connsiteY977" fmla="*/ 2829216 h 3699570"/>
              <a:gd name="connsiteX978" fmla="*/ 4866480 w 5730494"/>
              <a:gd name="connsiteY978" fmla="*/ 2824556 h 3699570"/>
              <a:gd name="connsiteX979" fmla="*/ 4872448 w 5730494"/>
              <a:gd name="connsiteY979" fmla="*/ 2825977 h 3699570"/>
              <a:gd name="connsiteX980" fmla="*/ 4876198 w 5730494"/>
              <a:gd name="connsiteY980" fmla="*/ 2822851 h 3699570"/>
              <a:gd name="connsiteX981" fmla="*/ 4883530 w 5730494"/>
              <a:gd name="connsiteY981" fmla="*/ 2830864 h 3699570"/>
              <a:gd name="connsiteX982" fmla="*/ 4879268 w 5730494"/>
              <a:gd name="connsiteY982" fmla="*/ 2839560 h 3699570"/>
              <a:gd name="connsiteX983" fmla="*/ 4873244 w 5730494"/>
              <a:gd name="connsiteY983" fmla="*/ 2846096 h 3699570"/>
              <a:gd name="connsiteX984" fmla="*/ 4867788 w 5730494"/>
              <a:gd name="connsiteY984" fmla="*/ 2846664 h 3699570"/>
              <a:gd name="connsiteX985" fmla="*/ 4869663 w 5730494"/>
              <a:gd name="connsiteY985" fmla="*/ 2853200 h 3699570"/>
              <a:gd name="connsiteX986" fmla="*/ 4865002 w 5730494"/>
              <a:gd name="connsiteY986" fmla="*/ 2861327 h 3699570"/>
              <a:gd name="connsiteX987" fmla="*/ 4859319 w 5730494"/>
              <a:gd name="connsiteY987" fmla="*/ 2869341 h 3699570"/>
              <a:gd name="connsiteX988" fmla="*/ 4860456 w 5730494"/>
              <a:gd name="connsiteY988" fmla="*/ 2873944 h 3699570"/>
              <a:gd name="connsiteX989" fmla="*/ 4873130 w 5730494"/>
              <a:gd name="connsiteY989" fmla="*/ 2883038 h 3699570"/>
              <a:gd name="connsiteX990" fmla="*/ 4885405 w 5730494"/>
              <a:gd name="connsiteY990" fmla="*/ 2888323 h 3699570"/>
              <a:gd name="connsiteX991" fmla="*/ 4893589 w 5730494"/>
              <a:gd name="connsiteY991" fmla="*/ 2894006 h 3699570"/>
              <a:gd name="connsiteX992" fmla="*/ 4905127 w 5730494"/>
              <a:gd name="connsiteY992" fmla="*/ 2903781 h 3699570"/>
              <a:gd name="connsiteX993" fmla="*/ 4909616 w 5730494"/>
              <a:gd name="connsiteY993" fmla="*/ 2903781 h 3699570"/>
              <a:gd name="connsiteX994" fmla="*/ 4917971 w 5730494"/>
              <a:gd name="connsiteY994" fmla="*/ 2908044 h 3699570"/>
              <a:gd name="connsiteX995" fmla="*/ 4920415 w 5730494"/>
              <a:gd name="connsiteY995" fmla="*/ 2913159 h 3699570"/>
              <a:gd name="connsiteX996" fmla="*/ 4935646 w 5730494"/>
              <a:gd name="connsiteY996" fmla="*/ 2918786 h 3699570"/>
              <a:gd name="connsiteX997" fmla="*/ 4946160 w 5730494"/>
              <a:gd name="connsiteY997" fmla="*/ 2913102 h 3699570"/>
              <a:gd name="connsiteX998" fmla="*/ 4949286 w 5730494"/>
              <a:gd name="connsiteY998" fmla="*/ 2904179 h 3699570"/>
              <a:gd name="connsiteX999" fmla="*/ 4952526 w 5730494"/>
              <a:gd name="connsiteY999" fmla="*/ 2896848 h 3699570"/>
              <a:gd name="connsiteX1000" fmla="*/ 4954515 w 5730494"/>
              <a:gd name="connsiteY1000" fmla="*/ 2887811 h 3699570"/>
              <a:gd name="connsiteX1001" fmla="*/ 4959346 w 5730494"/>
              <a:gd name="connsiteY1001" fmla="*/ 2874740 h 3699570"/>
              <a:gd name="connsiteX1002" fmla="*/ 4957129 w 5730494"/>
              <a:gd name="connsiteY1002" fmla="*/ 2866840 h 3699570"/>
              <a:gd name="connsiteX1003" fmla="*/ 4958266 w 5730494"/>
              <a:gd name="connsiteY1003" fmla="*/ 2862066 h 3699570"/>
              <a:gd name="connsiteX1004" fmla="*/ 4956447 w 5730494"/>
              <a:gd name="connsiteY1004" fmla="*/ 2852745 h 3699570"/>
              <a:gd name="connsiteX1005" fmla="*/ 4958550 w 5730494"/>
              <a:gd name="connsiteY1005" fmla="*/ 2840469 h 3699570"/>
              <a:gd name="connsiteX1006" fmla="*/ 4961619 w 5730494"/>
              <a:gd name="connsiteY1006" fmla="*/ 2837173 h 3699570"/>
              <a:gd name="connsiteX1007" fmla="*/ 4959118 w 5730494"/>
              <a:gd name="connsiteY1007" fmla="*/ 2831774 h 3699570"/>
              <a:gd name="connsiteX1008" fmla="*/ 4962983 w 5730494"/>
              <a:gd name="connsiteY1008" fmla="*/ 2823192 h 3699570"/>
              <a:gd name="connsiteX1009" fmla="*/ 4965995 w 5730494"/>
              <a:gd name="connsiteY1009" fmla="*/ 2814326 h 3699570"/>
              <a:gd name="connsiteX1010" fmla="*/ 4966393 w 5730494"/>
              <a:gd name="connsiteY1010" fmla="*/ 2809723 h 3699570"/>
              <a:gd name="connsiteX1011" fmla="*/ 3343557 w 5730494"/>
              <a:gd name="connsiteY1011" fmla="*/ 2797893 h 3699570"/>
              <a:gd name="connsiteX1012" fmla="*/ 3346115 w 5730494"/>
              <a:gd name="connsiteY1012" fmla="*/ 2805111 h 3699570"/>
              <a:gd name="connsiteX1013" fmla="*/ 3345433 w 5730494"/>
              <a:gd name="connsiteY1013" fmla="*/ 2821195 h 3699570"/>
              <a:gd name="connsiteX1014" fmla="*/ 3347422 w 5730494"/>
              <a:gd name="connsiteY1014" fmla="*/ 2835403 h 3699570"/>
              <a:gd name="connsiteX1015" fmla="*/ 3348047 w 5730494"/>
              <a:gd name="connsiteY1015" fmla="*/ 2860864 h 3699570"/>
              <a:gd name="connsiteX1016" fmla="*/ 3350832 w 5730494"/>
              <a:gd name="connsiteY1016" fmla="*/ 2868878 h 3699570"/>
              <a:gd name="connsiteX1017" fmla="*/ 3346058 w 5730494"/>
              <a:gd name="connsiteY1017" fmla="*/ 2880585 h 3699570"/>
              <a:gd name="connsiteX1018" fmla="*/ 3339863 w 5730494"/>
              <a:gd name="connsiteY1018" fmla="*/ 2892009 h 3699570"/>
              <a:gd name="connsiteX1019" fmla="*/ 3329747 w 5730494"/>
              <a:gd name="connsiteY1019" fmla="*/ 2902239 h 3699570"/>
              <a:gd name="connsiteX1020" fmla="*/ 3315198 w 5730494"/>
              <a:gd name="connsiteY1020" fmla="*/ 2908547 h 3699570"/>
              <a:gd name="connsiteX1021" fmla="*/ 3297239 w 5730494"/>
              <a:gd name="connsiteY1021" fmla="*/ 2916618 h 3699570"/>
              <a:gd name="connsiteX1022" fmla="*/ 3279222 w 5730494"/>
              <a:gd name="connsiteY1022" fmla="*/ 2934520 h 3699570"/>
              <a:gd name="connsiteX1023" fmla="*/ 3273084 w 5730494"/>
              <a:gd name="connsiteY1023" fmla="*/ 2937590 h 3699570"/>
              <a:gd name="connsiteX1024" fmla="*/ 3261945 w 5730494"/>
              <a:gd name="connsiteY1024" fmla="*/ 2949524 h 3699570"/>
              <a:gd name="connsiteX1025" fmla="*/ 3255409 w 5730494"/>
              <a:gd name="connsiteY1025" fmla="*/ 2953446 h 3699570"/>
              <a:gd name="connsiteX1026" fmla="*/ 3254045 w 5730494"/>
              <a:gd name="connsiteY1026" fmla="*/ 2965494 h 3699570"/>
              <a:gd name="connsiteX1027" fmla="*/ 3261604 w 5730494"/>
              <a:gd name="connsiteY1027" fmla="*/ 2978339 h 3699570"/>
              <a:gd name="connsiteX1028" fmla="*/ 3264730 w 5730494"/>
              <a:gd name="connsiteY1028" fmla="*/ 2988342 h 3699570"/>
              <a:gd name="connsiteX1029" fmla="*/ 3264900 w 5730494"/>
              <a:gd name="connsiteY1029" fmla="*/ 2993456 h 3699570"/>
              <a:gd name="connsiteX1030" fmla="*/ 3267742 w 5730494"/>
              <a:gd name="connsiteY1030" fmla="*/ 2992604 h 3699570"/>
              <a:gd name="connsiteX1031" fmla="*/ 3267288 w 5730494"/>
              <a:gd name="connsiteY1031" fmla="*/ 3009427 h 3699570"/>
              <a:gd name="connsiteX1032" fmla="*/ 3264673 w 5730494"/>
              <a:gd name="connsiteY1032" fmla="*/ 3017440 h 3699570"/>
              <a:gd name="connsiteX1033" fmla="*/ 3268424 w 5730494"/>
              <a:gd name="connsiteY1033" fmla="*/ 3020396 h 3699570"/>
              <a:gd name="connsiteX1034" fmla="*/ 3266037 w 5730494"/>
              <a:gd name="connsiteY1034" fmla="*/ 3027613 h 3699570"/>
              <a:gd name="connsiteX1035" fmla="*/ 3259387 w 5730494"/>
              <a:gd name="connsiteY1035" fmla="*/ 3033808 h 3699570"/>
              <a:gd name="connsiteX1036" fmla="*/ 3246259 w 5730494"/>
              <a:gd name="connsiteY1036" fmla="*/ 3039719 h 3699570"/>
              <a:gd name="connsiteX1037" fmla="*/ 3227106 w 5730494"/>
              <a:gd name="connsiteY1037" fmla="*/ 3049210 h 3699570"/>
              <a:gd name="connsiteX1038" fmla="*/ 3220116 w 5730494"/>
              <a:gd name="connsiteY1038" fmla="*/ 3055689 h 3699570"/>
              <a:gd name="connsiteX1039" fmla="*/ 3221480 w 5730494"/>
              <a:gd name="connsiteY1039" fmla="*/ 3063134 h 3699570"/>
              <a:gd name="connsiteX1040" fmla="*/ 3225572 w 5730494"/>
              <a:gd name="connsiteY1040" fmla="*/ 3064328 h 3699570"/>
              <a:gd name="connsiteX1041" fmla="*/ 3224273 w 5730494"/>
              <a:gd name="connsiteY1041" fmla="*/ 3073201 h 3699570"/>
              <a:gd name="connsiteX1042" fmla="*/ 3212207 w 5730494"/>
              <a:gd name="connsiteY1042" fmla="*/ 3073031 h 3699570"/>
              <a:gd name="connsiteX1043" fmla="*/ 3212185 w 5730494"/>
              <a:gd name="connsiteY1043" fmla="*/ 3073087 h 3699570"/>
              <a:gd name="connsiteX1044" fmla="*/ 3210906 w 5730494"/>
              <a:gd name="connsiteY1044" fmla="*/ 3065414 h 3699570"/>
              <a:gd name="connsiteX1045" fmla="*/ 3208519 w 5730494"/>
              <a:gd name="connsiteY1045" fmla="*/ 3057514 h 3699570"/>
              <a:gd name="connsiteX1046" fmla="*/ 3208283 w 5730494"/>
              <a:gd name="connsiteY1046" fmla="*/ 3057419 h 3699570"/>
              <a:gd name="connsiteX1047" fmla="*/ 3208230 w 5730494"/>
              <a:gd name="connsiteY1047" fmla="*/ 3057174 h 3699570"/>
              <a:gd name="connsiteX1048" fmla="*/ 3208513 w 5730494"/>
              <a:gd name="connsiteY1048" fmla="*/ 3057288 h 3699570"/>
              <a:gd name="connsiteX1049" fmla="*/ 3207149 w 5730494"/>
              <a:gd name="connsiteY1049" fmla="*/ 3050980 h 3699570"/>
              <a:gd name="connsiteX1050" fmla="*/ 3209991 w 5730494"/>
              <a:gd name="connsiteY1050" fmla="*/ 3031486 h 3699570"/>
              <a:gd name="connsiteX1051" fmla="*/ 3205842 w 5730494"/>
              <a:gd name="connsiteY1051" fmla="*/ 3019153 h 3699570"/>
              <a:gd name="connsiteX1052" fmla="*/ 3198286 w 5730494"/>
              <a:gd name="connsiteY1052" fmla="*/ 2995133 h 3699570"/>
              <a:gd name="connsiteX1053" fmla="*/ 3214830 w 5730494"/>
              <a:gd name="connsiteY1053" fmla="*/ 2976066 h 3699570"/>
              <a:gd name="connsiteX1054" fmla="*/ 3219036 w 5730494"/>
              <a:gd name="connsiteY1054" fmla="*/ 2963846 h 3699570"/>
              <a:gd name="connsiteX1055" fmla="*/ 3221423 w 5730494"/>
              <a:gd name="connsiteY1055" fmla="*/ 2962311 h 3699570"/>
              <a:gd name="connsiteX1056" fmla="*/ 3223242 w 5730494"/>
              <a:gd name="connsiteY1056" fmla="*/ 2952366 h 3699570"/>
              <a:gd name="connsiteX1057" fmla="*/ 3223226 w 5730494"/>
              <a:gd name="connsiteY1057" fmla="*/ 2952335 h 3699570"/>
              <a:gd name="connsiteX1058" fmla="*/ 3223293 w 5730494"/>
              <a:gd name="connsiteY1058" fmla="*/ 2951968 h 3699570"/>
              <a:gd name="connsiteX1059" fmla="*/ 3220736 w 5730494"/>
              <a:gd name="connsiteY1059" fmla="*/ 2946967 h 3699570"/>
              <a:gd name="connsiteX1060" fmla="*/ 3221403 w 5730494"/>
              <a:gd name="connsiteY1060" fmla="*/ 2934726 h 3699570"/>
              <a:gd name="connsiteX1061" fmla="*/ 3224492 w 5730494"/>
              <a:gd name="connsiteY1061" fmla="*/ 2923324 h 3699570"/>
              <a:gd name="connsiteX1062" fmla="*/ 3224491 w 5730494"/>
              <a:gd name="connsiteY1062" fmla="*/ 2923121 h 3699570"/>
              <a:gd name="connsiteX1063" fmla="*/ 3224544 w 5730494"/>
              <a:gd name="connsiteY1063" fmla="*/ 2922926 h 3699570"/>
              <a:gd name="connsiteX1064" fmla="*/ 3224487 w 5730494"/>
              <a:gd name="connsiteY1064" fmla="*/ 2901898 h 3699570"/>
              <a:gd name="connsiteX1065" fmla="*/ 3216189 w 5730494"/>
              <a:gd name="connsiteY1065" fmla="*/ 2896612 h 3699570"/>
              <a:gd name="connsiteX1066" fmla="*/ 3208630 w 5730494"/>
              <a:gd name="connsiteY1066" fmla="*/ 2895419 h 3699570"/>
              <a:gd name="connsiteX1067" fmla="*/ 3205163 w 5730494"/>
              <a:gd name="connsiteY1067" fmla="*/ 2891327 h 3699570"/>
              <a:gd name="connsiteX1068" fmla="*/ 3197775 w 5730494"/>
              <a:gd name="connsiteY1068" fmla="*/ 2887860 h 3699570"/>
              <a:gd name="connsiteX1069" fmla="*/ 3184476 w 5730494"/>
              <a:gd name="connsiteY1069" fmla="*/ 2888201 h 3699570"/>
              <a:gd name="connsiteX1070" fmla="*/ 3183463 w 5730494"/>
              <a:gd name="connsiteY1070" fmla="*/ 2882125 h 3699570"/>
              <a:gd name="connsiteX1071" fmla="*/ 3183510 w 5730494"/>
              <a:gd name="connsiteY1071" fmla="*/ 2882116 h 3699570"/>
              <a:gd name="connsiteX1072" fmla="*/ 3182015 w 5730494"/>
              <a:gd name="connsiteY1072" fmla="*/ 2870769 h 3699570"/>
              <a:gd name="connsiteX1073" fmla="*/ 3230232 w 5730494"/>
              <a:gd name="connsiteY1073" fmla="*/ 2857340 h 3699570"/>
              <a:gd name="connsiteX1074" fmla="*/ 3239382 w 5730494"/>
              <a:gd name="connsiteY1074" fmla="*/ 2865184 h 3699570"/>
              <a:gd name="connsiteX1075" fmla="*/ 3243759 w 5730494"/>
              <a:gd name="connsiteY1075" fmla="*/ 2863706 h 3699570"/>
              <a:gd name="connsiteX1076" fmla="*/ 3250067 w 5730494"/>
              <a:gd name="connsiteY1076" fmla="*/ 2867855 h 3699570"/>
              <a:gd name="connsiteX1077" fmla="*/ 3250972 w 5730494"/>
              <a:gd name="connsiteY1077" fmla="*/ 2874365 h 3699570"/>
              <a:gd name="connsiteX1078" fmla="*/ 3247735 w 5730494"/>
              <a:gd name="connsiteY1078" fmla="*/ 2881718 h 3699570"/>
              <a:gd name="connsiteX1079" fmla="*/ 3247738 w 5730494"/>
              <a:gd name="connsiteY1079" fmla="*/ 2881745 h 3699570"/>
              <a:gd name="connsiteX1080" fmla="*/ 3247623 w 5730494"/>
              <a:gd name="connsiteY1080" fmla="*/ 2882006 h 3699570"/>
              <a:gd name="connsiteX1081" fmla="*/ 3248817 w 5730494"/>
              <a:gd name="connsiteY1081" fmla="*/ 2893600 h 3699570"/>
              <a:gd name="connsiteX1082" fmla="*/ 3259217 w 5730494"/>
              <a:gd name="connsiteY1082" fmla="*/ 2903830 h 3699570"/>
              <a:gd name="connsiteX1083" fmla="*/ 3264105 w 5730494"/>
              <a:gd name="connsiteY1083" fmla="*/ 2892350 h 3699570"/>
              <a:gd name="connsiteX1084" fmla="*/ 3270982 w 5730494"/>
              <a:gd name="connsiteY1084" fmla="*/ 2888883 h 3699570"/>
              <a:gd name="connsiteX1085" fmla="*/ 3270967 w 5730494"/>
              <a:gd name="connsiteY1085" fmla="*/ 2888659 h 3699570"/>
              <a:gd name="connsiteX1086" fmla="*/ 3271094 w 5730494"/>
              <a:gd name="connsiteY1086" fmla="*/ 2888595 h 3699570"/>
              <a:gd name="connsiteX1087" fmla="*/ 3269730 w 5730494"/>
              <a:gd name="connsiteY1087" fmla="*/ 2867509 h 3699570"/>
              <a:gd name="connsiteX1088" fmla="*/ 3263080 w 5730494"/>
              <a:gd name="connsiteY1088" fmla="*/ 2855688 h 3699570"/>
              <a:gd name="connsiteX1089" fmla="*/ 3257340 w 5730494"/>
              <a:gd name="connsiteY1089" fmla="*/ 2850402 h 3699570"/>
              <a:gd name="connsiteX1090" fmla="*/ 3251827 w 5730494"/>
              <a:gd name="connsiteY1090" fmla="*/ 2850630 h 3699570"/>
              <a:gd name="connsiteX1091" fmla="*/ 3247394 w 5730494"/>
              <a:gd name="connsiteY1091" fmla="*/ 2829488 h 3699570"/>
              <a:gd name="connsiteX1092" fmla="*/ 3250611 w 5730494"/>
              <a:gd name="connsiteY1092" fmla="*/ 2820580 h 3699570"/>
              <a:gd name="connsiteX1093" fmla="*/ 3251829 w 5730494"/>
              <a:gd name="connsiteY1093" fmla="*/ 2817216 h 3699570"/>
              <a:gd name="connsiteX1094" fmla="*/ 3263821 w 5730494"/>
              <a:gd name="connsiteY1094" fmla="*/ 2815909 h 3699570"/>
              <a:gd name="connsiteX1095" fmla="*/ 3282973 w 5730494"/>
              <a:gd name="connsiteY1095" fmla="*/ 2820456 h 3699570"/>
              <a:gd name="connsiteX1096" fmla="*/ 3287122 w 5730494"/>
              <a:gd name="connsiteY1096" fmla="*/ 2818410 h 3699570"/>
              <a:gd name="connsiteX1097" fmla="*/ 3298205 w 5730494"/>
              <a:gd name="connsiteY1097" fmla="*/ 2818012 h 3699570"/>
              <a:gd name="connsiteX1098" fmla="*/ 3303888 w 5730494"/>
              <a:gd name="connsiteY1098" fmla="*/ 2813181 h 3699570"/>
              <a:gd name="connsiteX1099" fmla="*/ 3313436 w 5730494"/>
              <a:gd name="connsiteY1099" fmla="*/ 2813465 h 3699570"/>
              <a:gd name="connsiteX1100" fmla="*/ 3330884 w 5730494"/>
              <a:gd name="connsiteY1100" fmla="*/ 2807214 h 3699570"/>
              <a:gd name="connsiteX1101" fmla="*/ 5271833 w 5730494"/>
              <a:gd name="connsiteY1101" fmla="*/ 2796010 h 3699570"/>
              <a:gd name="connsiteX1102" fmla="*/ 5281325 w 5730494"/>
              <a:gd name="connsiteY1102" fmla="*/ 2799875 h 3699570"/>
              <a:gd name="connsiteX1103" fmla="*/ 5284621 w 5730494"/>
              <a:gd name="connsiteY1103" fmla="*/ 2800500 h 3699570"/>
              <a:gd name="connsiteX1104" fmla="*/ 5289054 w 5730494"/>
              <a:gd name="connsiteY1104" fmla="*/ 2806013 h 3699570"/>
              <a:gd name="connsiteX1105" fmla="*/ 5277915 w 5730494"/>
              <a:gd name="connsiteY1105" fmla="*/ 2805899 h 3699570"/>
              <a:gd name="connsiteX1106" fmla="*/ 1659870 w 5730494"/>
              <a:gd name="connsiteY1106" fmla="*/ 2788912 h 3699570"/>
              <a:gd name="connsiteX1107" fmla="*/ 1658164 w 5730494"/>
              <a:gd name="connsiteY1107" fmla="*/ 2800961 h 3699570"/>
              <a:gd name="connsiteX1108" fmla="*/ 1660154 w 5730494"/>
              <a:gd name="connsiteY1108" fmla="*/ 2807156 h 3699570"/>
              <a:gd name="connsiteX1109" fmla="*/ 1658846 w 5730494"/>
              <a:gd name="connsiteY1109" fmla="*/ 2817954 h 3699570"/>
              <a:gd name="connsiteX1110" fmla="*/ 1676124 w 5730494"/>
              <a:gd name="connsiteY1110" fmla="*/ 2832446 h 3699570"/>
              <a:gd name="connsiteX1111" fmla="*/ 1693970 w 5730494"/>
              <a:gd name="connsiteY1111" fmla="*/ 2835118 h 3699570"/>
              <a:gd name="connsiteX1112" fmla="*/ 1700221 w 5730494"/>
              <a:gd name="connsiteY1112" fmla="*/ 2841198 h 3699570"/>
              <a:gd name="connsiteX1113" fmla="*/ 1711020 w 5730494"/>
              <a:gd name="connsiteY1113" fmla="*/ 2844438 h 3699570"/>
              <a:gd name="connsiteX1114" fmla="*/ 1717613 w 5730494"/>
              <a:gd name="connsiteY1114" fmla="*/ 2849155 h 3699570"/>
              <a:gd name="connsiteX1115" fmla="*/ 1727615 w 5730494"/>
              <a:gd name="connsiteY1115" fmla="*/ 2848985 h 3699570"/>
              <a:gd name="connsiteX1116" fmla="*/ 1736879 w 5730494"/>
              <a:gd name="connsiteY1116" fmla="*/ 2853816 h 3699570"/>
              <a:gd name="connsiteX1117" fmla="*/ 1737561 w 5730494"/>
              <a:gd name="connsiteY1117" fmla="*/ 2863250 h 3699570"/>
              <a:gd name="connsiteX1118" fmla="*/ 1740687 w 5730494"/>
              <a:gd name="connsiteY1118" fmla="*/ 2868024 h 3699570"/>
              <a:gd name="connsiteX1119" fmla="*/ 1740912 w 5730494"/>
              <a:gd name="connsiteY1119" fmla="*/ 2875017 h 3699570"/>
              <a:gd name="connsiteX1120" fmla="*/ 1736317 w 5730494"/>
              <a:gd name="connsiteY1120" fmla="*/ 2875297 h 3699570"/>
              <a:gd name="connsiteX1121" fmla="*/ 1736334 w 5730494"/>
              <a:gd name="connsiteY1121" fmla="*/ 2875351 h 3699570"/>
              <a:gd name="connsiteX1122" fmla="*/ 1736254 w 5730494"/>
              <a:gd name="connsiteY1122" fmla="*/ 2875356 h 3699570"/>
              <a:gd name="connsiteX1123" fmla="*/ 1742391 w 5730494"/>
              <a:gd name="connsiteY1123" fmla="*/ 2894508 h 3699570"/>
              <a:gd name="connsiteX1124" fmla="*/ 1772968 w 5730494"/>
              <a:gd name="connsiteY1124" fmla="*/ 2895190 h 3699570"/>
              <a:gd name="connsiteX1125" fmla="*/ 1770639 w 5730494"/>
              <a:gd name="connsiteY1125" fmla="*/ 2904738 h 3699570"/>
              <a:gd name="connsiteX1126" fmla="*/ 1772343 w 5730494"/>
              <a:gd name="connsiteY1126" fmla="*/ 2911274 h 3699570"/>
              <a:gd name="connsiteX1127" fmla="*/ 1781039 w 5730494"/>
              <a:gd name="connsiteY1127" fmla="*/ 2915934 h 3699570"/>
              <a:gd name="connsiteX1128" fmla="*/ 1784790 w 5730494"/>
              <a:gd name="connsiteY1128" fmla="*/ 2926278 h 3699570"/>
              <a:gd name="connsiteX1129" fmla="*/ 1781948 w 5730494"/>
              <a:gd name="connsiteY1129" fmla="*/ 2939463 h 3699570"/>
              <a:gd name="connsiteX1130" fmla="*/ 1777572 w 5730494"/>
              <a:gd name="connsiteY1130" fmla="*/ 2946795 h 3699570"/>
              <a:gd name="connsiteX1131" fmla="*/ 1779104 w 5730494"/>
              <a:gd name="connsiteY1131" fmla="*/ 2956387 h 3699570"/>
              <a:gd name="connsiteX1132" fmla="*/ 1774169 w 5730494"/>
              <a:gd name="connsiteY1132" fmla="*/ 2959808 h 3699570"/>
              <a:gd name="connsiteX1133" fmla="*/ 1774174 w 5730494"/>
              <a:gd name="connsiteY1133" fmla="*/ 2959819 h 3699570"/>
              <a:gd name="connsiteX1134" fmla="*/ 1774153 w 5730494"/>
              <a:gd name="connsiteY1134" fmla="*/ 2959833 h 3699570"/>
              <a:gd name="connsiteX1135" fmla="*/ 1773871 w 5730494"/>
              <a:gd name="connsiteY1135" fmla="*/ 2954700 h 3699570"/>
              <a:gd name="connsiteX1136" fmla="*/ 1759037 w 5730494"/>
              <a:gd name="connsiteY1136" fmla="*/ 2946119 h 3699570"/>
              <a:gd name="connsiteX1137" fmla="*/ 1758995 w 5730494"/>
              <a:gd name="connsiteY1137" fmla="*/ 2946118 h 3699570"/>
              <a:gd name="connsiteX1138" fmla="*/ 1758987 w 5730494"/>
              <a:gd name="connsiteY1138" fmla="*/ 2946113 h 3699570"/>
              <a:gd name="connsiteX1139" fmla="*/ 1744210 w 5730494"/>
              <a:gd name="connsiteY1139" fmla="*/ 2945886 h 3699570"/>
              <a:gd name="connsiteX1140" fmla="*/ 1716419 w 5730494"/>
              <a:gd name="connsiteY1140" fmla="*/ 2950773 h 3699570"/>
              <a:gd name="connsiteX1141" fmla="*/ 1708746 w 5730494"/>
              <a:gd name="connsiteY1141" fmla="*/ 2965607 h 3699570"/>
              <a:gd name="connsiteX1142" fmla="*/ 1708349 w 5730494"/>
              <a:gd name="connsiteY1142" fmla="*/ 2974700 h 3699570"/>
              <a:gd name="connsiteX1143" fmla="*/ 1702110 w 5730494"/>
              <a:gd name="connsiteY1143" fmla="*/ 2995060 h 3699570"/>
              <a:gd name="connsiteX1144" fmla="*/ 1700178 w 5730494"/>
              <a:gd name="connsiteY1144" fmla="*/ 2992312 h 3699570"/>
              <a:gd name="connsiteX1145" fmla="*/ 1699596 w 5730494"/>
              <a:gd name="connsiteY1145" fmla="*/ 2991466 h 3699570"/>
              <a:gd name="connsiteX1146" fmla="*/ 1693173 w 5730494"/>
              <a:gd name="connsiteY1146" fmla="*/ 2991225 h 3699570"/>
              <a:gd name="connsiteX1147" fmla="*/ 1681410 w 5730494"/>
              <a:gd name="connsiteY1147" fmla="*/ 2990747 h 3699570"/>
              <a:gd name="connsiteX1148" fmla="*/ 1677554 w 5730494"/>
              <a:gd name="connsiteY1148" fmla="*/ 2999344 h 3699570"/>
              <a:gd name="connsiteX1149" fmla="*/ 1675215 w 5730494"/>
              <a:gd name="connsiteY1149" fmla="*/ 3004537 h 3699570"/>
              <a:gd name="connsiteX1150" fmla="*/ 1665837 w 5730494"/>
              <a:gd name="connsiteY1150" fmla="*/ 2992148 h 3699570"/>
              <a:gd name="connsiteX1151" fmla="*/ 1660652 w 5730494"/>
              <a:gd name="connsiteY1151" fmla="*/ 2991116 h 3699570"/>
              <a:gd name="connsiteX1152" fmla="*/ 1645094 w 5730494"/>
              <a:gd name="connsiteY1152" fmla="*/ 2987962 h 3699570"/>
              <a:gd name="connsiteX1153" fmla="*/ 1645050 w 5730494"/>
              <a:gd name="connsiteY1153" fmla="*/ 2988013 h 3699570"/>
              <a:gd name="connsiteX1154" fmla="*/ 1644979 w 5730494"/>
              <a:gd name="connsiteY1154" fmla="*/ 2987999 h 3699570"/>
              <a:gd name="connsiteX1155" fmla="*/ 1631680 w 5730494"/>
              <a:gd name="connsiteY1155" fmla="*/ 3003457 h 3699570"/>
              <a:gd name="connsiteX1156" fmla="*/ 1627981 w 5730494"/>
              <a:gd name="connsiteY1156" fmla="*/ 3004226 h 3699570"/>
              <a:gd name="connsiteX1157" fmla="*/ 1620193 w 5730494"/>
              <a:gd name="connsiteY1157" fmla="*/ 3005807 h 3699570"/>
              <a:gd name="connsiteX1158" fmla="*/ 1613940 w 5730494"/>
              <a:gd name="connsiteY1158" fmla="*/ 2982221 h 3699570"/>
              <a:gd name="connsiteX1159" fmla="*/ 1605472 w 5730494"/>
              <a:gd name="connsiteY1159" fmla="*/ 2963353 h 3699570"/>
              <a:gd name="connsiteX1160" fmla="*/ 1610474 w 5730494"/>
              <a:gd name="connsiteY1160" fmla="*/ 2947041 h 3699570"/>
              <a:gd name="connsiteX1161" fmla="*/ 1610357 w 5730494"/>
              <a:gd name="connsiteY1161" fmla="*/ 2946942 h 3699570"/>
              <a:gd name="connsiteX1162" fmla="*/ 1610368 w 5730494"/>
              <a:gd name="connsiteY1162" fmla="*/ 2946909 h 3699570"/>
              <a:gd name="connsiteX1163" fmla="*/ 1602111 w 5730494"/>
              <a:gd name="connsiteY1163" fmla="*/ 2939887 h 3699570"/>
              <a:gd name="connsiteX1164" fmla="*/ 1599959 w 5730494"/>
              <a:gd name="connsiteY1164" fmla="*/ 2927889 h 3699570"/>
              <a:gd name="connsiteX1165" fmla="*/ 1599924 w 5730494"/>
              <a:gd name="connsiteY1165" fmla="*/ 2927838 h 3699570"/>
              <a:gd name="connsiteX1166" fmla="*/ 1599910 w 5730494"/>
              <a:gd name="connsiteY1166" fmla="*/ 2927756 h 3699570"/>
              <a:gd name="connsiteX1167" fmla="*/ 1592124 w 5730494"/>
              <a:gd name="connsiteY1167" fmla="*/ 2916446 h 3699570"/>
              <a:gd name="connsiteX1168" fmla="*/ 1602183 w 5730494"/>
              <a:gd name="connsiteY1168" fmla="*/ 2898543 h 3699570"/>
              <a:gd name="connsiteX1169" fmla="*/ 1602129 w 5730494"/>
              <a:gd name="connsiteY1169" fmla="*/ 2898433 h 3699570"/>
              <a:gd name="connsiteX1170" fmla="*/ 1602165 w 5730494"/>
              <a:gd name="connsiteY1170" fmla="*/ 2898367 h 3699570"/>
              <a:gd name="connsiteX1171" fmla="*/ 1595346 w 5730494"/>
              <a:gd name="connsiteY1171" fmla="*/ 2884616 h 3699570"/>
              <a:gd name="connsiteX1172" fmla="*/ 1598944 w 5730494"/>
              <a:gd name="connsiteY1172" fmla="*/ 2879163 h 3699570"/>
              <a:gd name="connsiteX1173" fmla="*/ 1598889 w 5730494"/>
              <a:gd name="connsiteY1173" fmla="*/ 2879044 h 3699570"/>
              <a:gd name="connsiteX1174" fmla="*/ 1598926 w 5730494"/>
              <a:gd name="connsiteY1174" fmla="*/ 2878987 h 3699570"/>
              <a:gd name="connsiteX1175" fmla="*/ 1596142 w 5730494"/>
              <a:gd name="connsiteY1175" fmla="*/ 2873030 h 3699570"/>
              <a:gd name="connsiteX1176" fmla="*/ 1602355 w 5730494"/>
              <a:gd name="connsiteY1176" fmla="*/ 2864898 h 3699570"/>
              <a:gd name="connsiteX1177" fmla="*/ 1602638 w 5730494"/>
              <a:gd name="connsiteY1177" fmla="*/ 2851031 h 3699570"/>
              <a:gd name="connsiteX1178" fmla="*/ 1603434 w 5730494"/>
              <a:gd name="connsiteY1178" fmla="*/ 2839608 h 3699570"/>
              <a:gd name="connsiteX1179" fmla="*/ 1606844 w 5730494"/>
              <a:gd name="connsiteY1179" fmla="*/ 2834094 h 3699570"/>
              <a:gd name="connsiteX1180" fmla="*/ 1606786 w 5730494"/>
              <a:gd name="connsiteY1180" fmla="*/ 2833984 h 3699570"/>
              <a:gd name="connsiteX1181" fmla="*/ 1606826 w 5730494"/>
              <a:gd name="connsiteY1181" fmla="*/ 2833918 h 3699570"/>
              <a:gd name="connsiteX1182" fmla="*/ 1593171 w 5730494"/>
              <a:gd name="connsiteY1182" fmla="*/ 2808075 h 3699570"/>
              <a:gd name="connsiteX1183" fmla="*/ 1604911 w 5730494"/>
              <a:gd name="connsiteY1183" fmla="*/ 2809429 h 3699570"/>
              <a:gd name="connsiteX1184" fmla="*/ 1613096 w 5730494"/>
              <a:gd name="connsiteY1184" fmla="*/ 2809088 h 3699570"/>
              <a:gd name="connsiteX1185" fmla="*/ 1613138 w 5730494"/>
              <a:gd name="connsiteY1185" fmla="*/ 2809030 h 3699570"/>
              <a:gd name="connsiteX1186" fmla="*/ 1613158 w 5730494"/>
              <a:gd name="connsiteY1186" fmla="*/ 2809029 h 3699570"/>
              <a:gd name="connsiteX1187" fmla="*/ 1616707 w 5730494"/>
              <a:gd name="connsiteY1187" fmla="*/ 2804186 h 3699570"/>
              <a:gd name="connsiteX1188" fmla="*/ 1630600 w 5730494"/>
              <a:gd name="connsiteY1188" fmla="*/ 2797664 h 3699570"/>
              <a:gd name="connsiteX1189" fmla="*/ 1639012 w 5730494"/>
              <a:gd name="connsiteY1189" fmla="*/ 2791640 h 3699570"/>
              <a:gd name="connsiteX1190" fmla="*/ 4611797 w 5730494"/>
              <a:gd name="connsiteY1190" fmla="*/ 2782479 h 3699570"/>
              <a:gd name="connsiteX1191" fmla="*/ 4620152 w 5730494"/>
              <a:gd name="connsiteY1191" fmla="*/ 2787366 h 3699570"/>
              <a:gd name="connsiteX1192" fmla="*/ 4625721 w 5730494"/>
              <a:gd name="connsiteY1192" fmla="*/ 2792254 h 3699570"/>
              <a:gd name="connsiteX1193" fmla="*/ 4624812 w 5730494"/>
              <a:gd name="connsiteY1193" fmla="*/ 2796573 h 3699570"/>
              <a:gd name="connsiteX1194" fmla="*/ 4618106 w 5730494"/>
              <a:gd name="connsiteY1194" fmla="*/ 2796857 h 3699570"/>
              <a:gd name="connsiteX1195" fmla="*/ 4596963 w 5730494"/>
              <a:gd name="connsiteY1195" fmla="*/ 2785605 h 3699570"/>
              <a:gd name="connsiteX1196" fmla="*/ 5246145 w 5730494"/>
              <a:gd name="connsiteY1196" fmla="*/ 2780494 h 3699570"/>
              <a:gd name="connsiteX1197" fmla="*/ 5256659 w 5730494"/>
              <a:gd name="connsiteY1197" fmla="*/ 2782995 h 3699570"/>
              <a:gd name="connsiteX1198" fmla="*/ 5261831 w 5730494"/>
              <a:gd name="connsiteY1198" fmla="*/ 2786348 h 3699570"/>
              <a:gd name="connsiteX1199" fmla="*/ 5264445 w 5730494"/>
              <a:gd name="connsiteY1199" fmla="*/ 2790668 h 3699570"/>
              <a:gd name="connsiteX1200" fmla="*/ 5258251 w 5730494"/>
              <a:gd name="connsiteY1200" fmla="*/ 2791009 h 3699570"/>
              <a:gd name="connsiteX1201" fmla="*/ 5248475 w 5730494"/>
              <a:gd name="connsiteY1201" fmla="*/ 2789361 h 3699570"/>
              <a:gd name="connsiteX1202" fmla="*/ 5245122 w 5730494"/>
              <a:gd name="connsiteY1202" fmla="*/ 2786860 h 3699570"/>
              <a:gd name="connsiteX1203" fmla="*/ 3223195 w 5730494"/>
              <a:gd name="connsiteY1203" fmla="*/ 2780454 h 3699570"/>
              <a:gd name="connsiteX1204" fmla="*/ 3238756 w 5730494"/>
              <a:gd name="connsiteY1204" fmla="*/ 2783453 h 3699570"/>
              <a:gd name="connsiteX1205" fmla="*/ 3241939 w 5730494"/>
              <a:gd name="connsiteY1205" fmla="*/ 2787886 h 3699570"/>
              <a:gd name="connsiteX1206" fmla="*/ 3247337 w 5730494"/>
              <a:gd name="connsiteY1206" fmla="*/ 2795388 h 3699570"/>
              <a:gd name="connsiteX1207" fmla="*/ 3251827 w 5730494"/>
              <a:gd name="connsiteY1207" fmla="*/ 2817212 h 3699570"/>
              <a:gd name="connsiteX1208" fmla="*/ 3250611 w 5730494"/>
              <a:gd name="connsiteY1208" fmla="*/ 2820580 h 3699570"/>
              <a:gd name="connsiteX1209" fmla="*/ 3247282 w 5730494"/>
              <a:gd name="connsiteY1209" fmla="*/ 2829777 h 3699570"/>
              <a:gd name="connsiteX1210" fmla="*/ 3251715 w 5730494"/>
              <a:gd name="connsiteY1210" fmla="*/ 2850918 h 3699570"/>
              <a:gd name="connsiteX1211" fmla="*/ 3257228 w 5730494"/>
              <a:gd name="connsiteY1211" fmla="*/ 2850691 h 3699570"/>
              <a:gd name="connsiteX1212" fmla="*/ 3262968 w 5730494"/>
              <a:gd name="connsiteY1212" fmla="*/ 2855976 h 3699570"/>
              <a:gd name="connsiteX1213" fmla="*/ 3269618 w 5730494"/>
              <a:gd name="connsiteY1213" fmla="*/ 2867798 h 3699570"/>
              <a:gd name="connsiteX1214" fmla="*/ 3270967 w 5730494"/>
              <a:gd name="connsiteY1214" fmla="*/ 2888659 h 3699570"/>
              <a:gd name="connsiteX1215" fmla="*/ 3264217 w 5730494"/>
              <a:gd name="connsiteY1215" fmla="*/ 2892061 h 3699570"/>
              <a:gd name="connsiteX1216" fmla="*/ 3259329 w 5730494"/>
              <a:gd name="connsiteY1216" fmla="*/ 2903542 h 3699570"/>
              <a:gd name="connsiteX1217" fmla="*/ 3248929 w 5730494"/>
              <a:gd name="connsiteY1217" fmla="*/ 2893312 h 3699570"/>
              <a:gd name="connsiteX1218" fmla="*/ 3247738 w 5730494"/>
              <a:gd name="connsiteY1218" fmla="*/ 2881745 h 3699570"/>
              <a:gd name="connsiteX1219" fmla="*/ 3250976 w 5730494"/>
              <a:gd name="connsiteY1219" fmla="*/ 2874391 h 3699570"/>
              <a:gd name="connsiteX1220" fmla="*/ 3250972 w 5730494"/>
              <a:gd name="connsiteY1220" fmla="*/ 2874365 h 3699570"/>
              <a:gd name="connsiteX1221" fmla="*/ 3251088 w 5730494"/>
              <a:gd name="connsiteY1221" fmla="*/ 2874102 h 3699570"/>
              <a:gd name="connsiteX1222" fmla="*/ 3250179 w 5730494"/>
              <a:gd name="connsiteY1222" fmla="*/ 2867566 h 3699570"/>
              <a:gd name="connsiteX1223" fmla="*/ 3243871 w 5730494"/>
              <a:gd name="connsiteY1223" fmla="*/ 2863417 h 3699570"/>
              <a:gd name="connsiteX1224" fmla="*/ 3239495 w 5730494"/>
              <a:gd name="connsiteY1224" fmla="*/ 2864895 h 3699570"/>
              <a:gd name="connsiteX1225" fmla="*/ 3230345 w 5730494"/>
              <a:gd name="connsiteY1225" fmla="*/ 2857052 h 3699570"/>
              <a:gd name="connsiteX1226" fmla="*/ 3230271 w 5730494"/>
              <a:gd name="connsiteY1226" fmla="*/ 2857015 h 3699570"/>
              <a:gd name="connsiteX1227" fmla="*/ 3230340 w 5730494"/>
              <a:gd name="connsiteY1227" fmla="*/ 2856996 h 3699570"/>
              <a:gd name="connsiteX1228" fmla="*/ 3222005 w 5730494"/>
              <a:gd name="connsiteY1228" fmla="*/ 2852799 h 3699570"/>
              <a:gd name="connsiteX1229" fmla="*/ 3226821 w 5730494"/>
              <a:gd name="connsiteY1229" fmla="*/ 2837729 h 3699570"/>
              <a:gd name="connsiteX1230" fmla="*/ 3231822 w 5730494"/>
              <a:gd name="connsiteY1230" fmla="*/ 2832102 h 3699570"/>
              <a:gd name="connsiteX1231" fmla="*/ 3231811 w 5730494"/>
              <a:gd name="connsiteY1231" fmla="*/ 2832053 h 3699570"/>
              <a:gd name="connsiteX1232" fmla="*/ 3231818 w 5730494"/>
              <a:gd name="connsiteY1232" fmla="*/ 2832046 h 3699570"/>
              <a:gd name="connsiteX1233" fmla="*/ 3228757 w 5730494"/>
              <a:gd name="connsiteY1233" fmla="*/ 2818673 h 3699570"/>
              <a:gd name="connsiteX1234" fmla="*/ 3231936 w 5730494"/>
              <a:gd name="connsiteY1234" fmla="*/ 2805618 h 3699570"/>
              <a:gd name="connsiteX1235" fmla="*/ 3234664 w 5730494"/>
              <a:gd name="connsiteY1235" fmla="*/ 2801242 h 3699570"/>
              <a:gd name="connsiteX1236" fmla="*/ 3234651 w 5730494"/>
              <a:gd name="connsiteY1236" fmla="*/ 2801198 h 3699570"/>
              <a:gd name="connsiteX1237" fmla="*/ 3234659 w 5730494"/>
              <a:gd name="connsiteY1237" fmla="*/ 2801185 h 3699570"/>
              <a:gd name="connsiteX1238" fmla="*/ 3230624 w 5730494"/>
              <a:gd name="connsiteY1238" fmla="*/ 2787545 h 3699570"/>
              <a:gd name="connsiteX1239" fmla="*/ 4692557 w 5730494"/>
              <a:gd name="connsiteY1239" fmla="*/ 2774976 h 3699570"/>
              <a:gd name="connsiteX1240" fmla="*/ 4694149 w 5730494"/>
              <a:gd name="connsiteY1240" fmla="*/ 2778159 h 3699570"/>
              <a:gd name="connsiteX1241" fmla="*/ 4694433 w 5730494"/>
              <a:gd name="connsiteY1241" fmla="*/ 2783047 h 3699570"/>
              <a:gd name="connsiteX1242" fmla="*/ 4684089 w 5730494"/>
              <a:gd name="connsiteY1242" fmla="*/ 2794981 h 3699570"/>
              <a:gd name="connsiteX1243" fmla="*/ 4670449 w 5730494"/>
              <a:gd name="connsiteY1243" fmla="*/ 2798505 h 3699570"/>
              <a:gd name="connsiteX1244" fmla="*/ 4668517 w 5730494"/>
              <a:gd name="connsiteY1244" fmla="*/ 2796573 h 3699570"/>
              <a:gd name="connsiteX1245" fmla="*/ 4669938 w 5730494"/>
              <a:gd name="connsiteY1245" fmla="*/ 2791117 h 3699570"/>
              <a:gd name="connsiteX1246" fmla="*/ 4676814 w 5730494"/>
              <a:gd name="connsiteY1246" fmla="*/ 2781342 h 3699570"/>
              <a:gd name="connsiteX1247" fmla="*/ 5260126 w 5730494"/>
              <a:gd name="connsiteY1247" fmla="*/ 2765775 h 3699570"/>
              <a:gd name="connsiteX1248" fmla="*/ 5265525 w 5730494"/>
              <a:gd name="connsiteY1248" fmla="*/ 2765775 h 3699570"/>
              <a:gd name="connsiteX1249" fmla="*/ 5271265 w 5730494"/>
              <a:gd name="connsiteY1249" fmla="*/ 2778562 h 3699570"/>
              <a:gd name="connsiteX1250" fmla="*/ 5277631 w 5730494"/>
              <a:gd name="connsiteY1250" fmla="*/ 2786292 h 3699570"/>
              <a:gd name="connsiteX1251" fmla="*/ 5275244 w 5730494"/>
              <a:gd name="connsiteY1251" fmla="*/ 2789247 h 3699570"/>
              <a:gd name="connsiteX1252" fmla="*/ 5263423 w 5730494"/>
              <a:gd name="connsiteY1252" fmla="*/ 2775323 h 3699570"/>
              <a:gd name="connsiteX1253" fmla="*/ 4724277 w 5730494"/>
              <a:gd name="connsiteY1253" fmla="*/ 2764979 h 3699570"/>
              <a:gd name="connsiteX1254" fmla="*/ 4730301 w 5730494"/>
              <a:gd name="connsiteY1254" fmla="*/ 2766969 h 3699570"/>
              <a:gd name="connsiteX1255" fmla="*/ 4724447 w 5730494"/>
              <a:gd name="connsiteY1255" fmla="*/ 2771288 h 3699570"/>
              <a:gd name="connsiteX1256" fmla="*/ 4707852 w 5730494"/>
              <a:gd name="connsiteY1256" fmla="*/ 2778278 h 3699570"/>
              <a:gd name="connsiteX1257" fmla="*/ 4694497 w 5730494"/>
              <a:gd name="connsiteY1257" fmla="*/ 2782882 h 3699570"/>
              <a:gd name="connsiteX1258" fmla="*/ 4694213 w 5730494"/>
              <a:gd name="connsiteY1258" fmla="*/ 2777994 h 3699570"/>
              <a:gd name="connsiteX1259" fmla="*/ 4692564 w 5730494"/>
              <a:gd name="connsiteY1259" fmla="*/ 2774925 h 3699570"/>
              <a:gd name="connsiteX1260" fmla="*/ 4694440 w 5730494"/>
              <a:gd name="connsiteY1260" fmla="*/ 2771117 h 3699570"/>
              <a:gd name="connsiteX1261" fmla="*/ 4708136 w 5730494"/>
              <a:gd name="connsiteY1261" fmla="*/ 2767537 h 3699570"/>
              <a:gd name="connsiteX1262" fmla="*/ 4719276 w 5730494"/>
              <a:gd name="connsiteY1262" fmla="*/ 2766969 h 3699570"/>
              <a:gd name="connsiteX1263" fmla="*/ 3184699 w 5730494"/>
              <a:gd name="connsiteY1263" fmla="*/ 2764464 h 3699570"/>
              <a:gd name="connsiteX1264" fmla="*/ 3190950 w 5730494"/>
              <a:gd name="connsiteY1264" fmla="*/ 2766112 h 3699570"/>
              <a:gd name="connsiteX1265" fmla="*/ 3190837 w 5730494"/>
              <a:gd name="connsiteY1265" fmla="*/ 2765846 h 3699570"/>
              <a:gd name="connsiteX1266" fmla="*/ 3191011 w 5730494"/>
              <a:gd name="connsiteY1266" fmla="*/ 2765892 h 3699570"/>
              <a:gd name="connsiteX1267" fmla="*/ 3191032 w 5730494"/>
              <a:gd name="connsiteY1267" fmla="*/ 2765905 h 3699570"/>
              <a:gd name="connsiteX1268" fmla="*/ 3191073 w 5730494"/>
              <a:gd name="connsiteY1268" fmla="*/ 2766000 h 3699570"/>
              <a:gd name="connsiteX1269" fmla="*/ 3197723 w 5730494"/>
              <a:gd name="connsiteY1269" fmla="*/ 2770092 h 3699570"/>
              <a:gd name="connsiteX1270" fmla="*/ 3204088 w 5730494"/>
              <a:gd name="connsiteY1270" fmla="*/ 2772764 h 3699570"/>
              <a:gd name="connsiteX1271" fmla="*/ 3214205 w 5730494"/>
              <a:gd name="connsiteY1271" fmla="*/ 2775434 h 3699570"/>
              <a:gd name="connsiteX1272" fmla="*/ 3216761 w 5730494"/>
              <a:gd name="connsiteY1272" fmla="*/ 2776801 h 3699570"/>
              <a:gd name="connsiteX1273" fmla="*/ 3223122 w 5730494"/>
              <a:gd name="connsiteY1273" fmla="*/ 2780384 h 3699570"/>
              <a:gd name="connsiteX1274" fmla="*/ 3223195 w 5730494"/>
              <a:gd name="connsiteY1274" fmla="*/ 2780454 h 3699570"/>
              <a:gd name="connsiteX1275" fmla="*/ 3223127 w 5730494"/>
              <a:gd name="connsiteY1275" fmla="*/ 2780441 h 3699570"/>
              <a:gd name="connsiteX1276" fmla="*/ 3230629 w 5730494"/>
              <a:gd name="connsiteY1276" fmla="*/ 2787601 h 3699570"/>
              <a:gd name="connsiteX1277" fmla="*/ 3234651 w 5730494"/>
              <a:gd name="connsiteY1277" fmla="*/ 2801198 h 3699570"/>
              <a:gd name="connsiteX1278" fmla="*/ 3231931 w 5730494"/>
              <a:gd name="connsiteY1278" fmla="*/ 2805562 h 3699570"/>
              <a:gd name="connsiteX1279" fmla="*/ 3228748 w 5730494"/>
              <a:gd name="connsiteY1279" fmla="*/ 2818633 h 3699570"/>
              <a:gd name="connsiteX1280" fmla="*/ 3228757 w 5730494"/>
              <a:gd name="connsiteY1280" fmla="*/ 2818673 h 3699570"/>
              <a:gd name="connsiteX1281" fmla="*/ 3228753 w 5730494"/>
              <a:gd name="connsiteY1281" fmla="*/ 2818689 h 3699570"/>
              <a:gd name="connsiteX1282" fmla="*/ 3231811 w 5730494"/>
              <a:gd name="connsiteY1282" fmla="*/ 2832053 h 3699570"/>
              <a:gd name="connsiteX1283" fmla="*/ 3226816 w 5730494"/>
              <a:gd name="connsiteY1283" fmla="*/ 2837672 h 3699570"/>
              <a:gd name="connsiteX1284" fmla="*/ 3221986 w 5730494"/>
              <a:gd name="connsiteY1284" fmla="*/ 2852790 h 3699570"/>
              <a:gd name="connsiteX1285" fmla="*/ 3222005 w 5730494"/>
              <a:gd name="connsiteY1285" fmla="*/ 2852799 h 3699570"/>
              <a:gd name="connsiteX1286" fmla="*/ 3221990 w 5730494"/>
              <a:gd name="connsiteY1286" fmla="*/ 2852846 h 3699570"/>
              <a:gd name="connsiteX1287" fmla="*/ 3230271 w 5730494"/>
              <a:gd name="connsiteY1287" fmla="*/ 2857015 h 3699570"/>
              <a:gd name="connsiteX1288" fmla="*/ 3181975 w 5730494"/>
              <a:gd name="connsiteY1288" fmla="*/ 2870465 h 3699570"/>
              <a:gd name="connsiteX1289" fmla="*/ 3182015 w 5730494"/>
              <a:gd name="connsiteY1289" fmla="*/ 2870769 h 3699570"/>
              <a:gd name="connsiteX1290" fmla="*/ 3181867 w 5730494"/>
              <a:gd name="connsiteY1290" fmla="*/ 2870810 h 3699570"/>
              <a:gd name="connsiteX1291" fmla="*/ 3183352 w 5730494"/>
              <a:gd name="connsiteY1291" fmla="*/ 2882082 h 3699570"/>
              <a:gd name="connsiteX1292" fmla="*/ 3171404 w 5730494"/>
              <a:gd name="connsiteY1292" fmla="*/ 2884336 h 3699570"/>
              <a:gd name="connsiteX1293" fmla="*/ 3162311 w 5730494"/>
              <a:gd name="connsiteY1293" fmla="*/ 2890872 h 3699570"/>
              <a:gd name="connsiteX1294" fmla="*/ 3160379 w 5730494"/>
              <a:gd name="connsiteY1294" fmla="*/ 2896612 h 3699570"/>
              <a:gd name="connsiteX1295" fmla="*/ 3154695 w 5730494"/>
              <a:gd name="connsiteY1295" fmla="*/ 2897920 h 3699570"/>
              <a:gd name="connsiteX1296" fmla="*/ 3140828 w 5730494"/>
              <a:gd name="connsiteY1296" fmla="*/ 2911560 h 3699570"/>
              <a:gd name="connsiteX1297" fmla="*/ 3132019 w 5730494"/>
              <a:gd name="connsiteY1297" fmla="*/ 2922301 h 3699570"/>
              <a:gd name="connsiteX1298" fmla="*/ 3126620 w 5730494"/>
              <a:gd name="connsiteY1298" fmla="*/ 2922699 h 3699570"/>
              <a:gd name="connsiteX1299" fmla="*/ 3121448 w 5730494"/>
              <a:gd name="connsiteY1299" fmla="*/ 2920767 h 3699570"/>
              <a:gd name="connsiteX1300" fmla="*/ 3103659 w 5730494"/>
              <a:gd name="connsiteY1300" fmla="*/ 2918948 h 3699570"/>
              <a:gd name="connsiteX1301" fmla="*/ 3103675 w 5730494"/>
              <a:gd name="connsiteY1301" fmla="*/ 2918983 h 3699570"/>
              <a:gd name="connsiteX1302" fmla="*/ 3100915 w 5730494"/>
              <a:gd name="connsiteY1302" fmla="*/ 2917768 h 3699570"/>
              <a:gd name="connsiteX1303" fmla="*/ 3100810 w 5730494"/>
              <a:gd name="connsiteY1303" fmla="*/ 2916508 h 3699570"/>
              <a:gd name="connsiteX1304" fmla="*/ 3100768 w 5730494"/>
              <a:gd name="connsiteY1304" fmla="*/ 2916483 h 3699570"/>
              <a:gd name="connsiteX1305" fmla="*/ 3100760 w 5730494"/>
              <a:gd name="connsiteY1305" fmla="*/ 2916387 h 3699570"/>
              <a:gd name="connsiteX1306" fmla="*/ 3094452 w 5730494"/>
              <a:gd name="connsiteY1306" fmla="*/ 2912635 h 3699570"/>
              <a:gd name="connsiteX1307" fmla="*/ 3084108 w 5730494"/>
              <a:gd name="connsiteY1307" fmla="*/ 2911669 h 3699570"/>
              <a:gd name="connsiteX1308" fmla="*/ 3071036 w 5730494"/>
              <a:gd name="connsiteY1308" fmla="*/ 2915420 h 3699570"/>
              <a:gd name="connsiteX1309" fmla="*/ 3060636 w 5730494"/>
              <a:gd name="connsiteY1309" fmla="*/ 2905077 h 3699570"/>
              <a:gd name="connsiteX1310" fmla="*/ 3049894 w 5730494"/>
              <a:gd name="connsiteY1310" fmla="*/ 2891550 h 3699570"/>
              <a:gd name="connsiteX1311" fmla="*/ 3050632 w 5730494"/>
              <a:gd name="connsiteY1311" fmla="*/ 2839547 h 3699570"/>
              <a:gd name="connsiteX1312" fmla="*/ 3083760 w 5730494"/>
              <a:gd name="connsiteY1312" fmla="*/ 2839774 h 3699570"/>
              <a:gd name="connsiteX1313" fmla="*/ 3083746 w 5730494"/>
              <a:gd name="connsiteY1313" fmla="*/ 2839718 h 3699570"/>
              <a:gd name="connsiteX1314" fmla="*/ 3083823 w 5730494"/>
              <a:gd name="connsiteY1314" fmla="*/ 2839718 h 3699570"/>
              <a:gd name="connsiteX1315" fmla="*/ 3082460 w 5730494"/>
              <a:gd name="connsiteY1315" fmla="*/ 2834091 h 3699570"/>
              <a:gd name="connsiteX1316" fmla="*/ 3084847 w 5730494"/>
              <a:gd name="connsiteY1316" fmla="*/ 2828011 h 3699570"/>
              <a:gd name="connsiteX1317" fmla="*/ 3082062 w 5730494"/>
              <a:gd name="connsiteY1317" fmla="*/ 2820395 h 3699570"/>
              <a:gd name="connsiteX1318" fmla="*/ 3083881 w 5730494"/>
              <a:gd name="connsiteY1318" fmla="*/ 2812552 h 3699570"/>
              <a:gd name="connsiteX1319" fmla="*/ 3082254 w 5730494"/>
              <a:gd name="connsiteY1319" fmla="*/ 2807781 h 3699570"/>
              <a:gd name="connsiteX1320" fmla="*/ 3087627 w 5730494"/>
              <a:gd name="connsiteY1320" fmla="*/ 2808169 h 3699570"/>
              <a:gd name="connsiteX1321" fmla="*/ 3088537 w 5730494"/>
              <a:gd name="connsiteY1321" fmla="*/ 2813170 h 3699570"/>
              <a:gd name="connsiteX1322" fmla="*/ 3095982 w 5730494"/>
              <a:gd name="connsiteY1322" fmla="*/ 2812772 h 3699570"/>
              <a:gd name="connsiteX1323" fmla="*/ 3106098 w 5730494"/>
              <a:gd name="connsiteY1323" fmla="*/ 2814250 h 3699570"/>
              <a:gd name="connsiteX1324" fmla="*/ 3111441 w 5730494"/>
              <a:gd name="connsiteY1324" fmla="*/ 2821581 h 3699570"/>
              <a:gd name="connsiteX1325" fmla="*/ 3124228 w 5730494"/>
              <a:gd name="connsiteY1325" fmla="*/ 2823855 h 3699570"/>
              <a:gd name="connsiteX1326" fmla="*/ 3133947 w 5730494"/>
              <a:gd name="connsiteY1326" fmla="*/ 2818740 h 3699570"/>
              <a:gd name="connsiteX1327" fmla="*/ 3137527 w 5730494"/>
              <a:gd name="connsiteY1327" fmla="*/ 2827207 h 3699570"/>
              <a:gd name="connsiteX1328" fmla="*/ 3149746 w 5730494"/>
              <a:gd name="connsiteY1328" fmla="*/ 2829481 h 3699570"/>
              <a:gd name="connsiteX1329" fmla="*/ 3155600 w 5730494"/>
              <a:gd name="connsiteY1329" fmla="*/ 2836415 h 3699570"/>
              <a:gd name="connsiteX1330" fmla="*/ 3162136 w 5730494"/>
              <a:gd name="connsiteY1330" fmla="*/ 2845338 h 3699570"/>
              <a:gd name="connsiteX1331" fmla="*/ 3174355 w 5730494"/>
              <a:gd name="connsiteY1331" fmla="*/ 2845451 h 3699570"/>
              <a:gd name="connsiteX1332" fmla="*/ 3174338 w 5730494"/>
              <a:gd name="connsiteY1332" fmla="*/ 2845230 h 3699570"/>
              <a:gd name="connsiteX1333" fmla="*/ 3174416 w 5730494"/>
              <a:gd name="connsiteY1333" fmla="*/ 2845231 h 3699570"/>
              <a:gd name="connsiteX1334" fmla="*/ 3173109 w 5730494"/>
              <a:gd name="connsiteY1334" fmla="*/ 2827727 h 3699570"/>
              <a:gd name="connsiteX1335" fmla="*/ 3168733 w 5730494"/>
              <a:gd name="connsiteY1335" fmla="*/ 2830681 h 3699570"/>
              <a:gd name="connsiteX1336" fmla="*/ 3157593 w 5730494"/>
              <a:gd name="connsiteY1336" fmla="*/ 2824373 h 3699570"/>
              <a:gd name="connsiteX1337" fmla="*/ 3153274 w 5730494"/>
              <a:gd name="connsiteY1337" fmla="*/ 2821475 h 3699570"/>
              <a:gd name="connsiteX1338" fmla="*/ 3155263 w 5730494"/>
              <a:gd name="connsiteY1338" fmla="*/ 2805277 h 3699570"/>
              <a:gd name="connsiteX1339" fmla="*/ 3158105 w 5730494"/>
              <a:gd name="connsiteY1339" fmla="*/ 2786238 h 3699570"/>
              <a:gd name="connsiteX1340" fmla="*/ 3154544 w 5730494"/>
              <a:gd name="connsiteY1340" fmla="*/ 2779172 h 3699570"/>
              <a:gd name="connsiteX1341" fmla="*/ 3159010 w 5730494"/>
              <a:gd name="connsiteY1341" fmla="*/ 2769124 h 3699570"/>
              <a:gd name="connsiteX1342" fmla="*/ 3163273 w 5730494"/>
              <a:gd name="connsiteY1342" fmla="*/ 2767192 h 3699570"/>
              <a:gd name="connsiteX1343" fmla="*/ 4579970 w 5730494"/>
              <a:gd name="connsiteY1343" fmla="*/ 2762189 h 3699570"/>
              <a:gd name="connsiteX1344" fmla="*/ 4585710 w 5730494"/>
              <a:gd name="connsiteY1344" fmla="*/ 2766452 h 3699570"/>
              <a:gd name="connsiteX1345" fmla="*/ 4595543 w 5730494"/>
              <a:gd name="connsiteY1345" fmla="*/ 2765144 h 3699570"/>
              <a:gd name="connsiteX1346" fmla="*/ 4599521 w 5730494"/>
              <a:gd name="connsiteY1346" fmla="*/ 2771964 h 3699570"/>
              <a:gd name="connsiteX1347" fmla="*/ 4581107 w 5730494"/>
              <a:gd name="connsiteY1347" fmla="*/ 2775204 h 3699570"/>
              <a:gd name="connsiteX1348" fmla="*/ 4570081 w 5730494"/>
              <a:gd name="connsiteY1348" fmla="*/ 2777364 h 3699570"/>
              <a:gd name="connsiteX1349" fmla="*/ 4561499 w 5730494"/>
              <a:gd name="connsiteY1349" fmla="*/ 2777250 h 3699570"/>
              <a:gd name="connsiteX1350" fmla="*/ 4566956 w 5730494"/>
              <a:gd name="connsiteY1350" fmla="*/ 2768043 h 3699570"/>
              <a:gd name="connsiteX1351" fmla="*/ 4575708 w 5730494"/>
              <a:gd name="connsiteY1351" fmla="*/ 2767929 h 3699570"/>
              <a:gd name="connsiteX1352" fmla="*/ 4659651 w 5730494"/>
              <a:gd name="connsiteY1352" fmla="*/ 2762132 h 3699570"/>
              <a:gd name="connsiteX1353" fmla="*/ 4657320 w 5730494"/>
              <a:gd name="connsiteY1353" fmla="*/ 2770998 h 3699570"/>
              <a:gd name="connsiteX1354" fmla="*/ 4633394 w 5730494"/>
              <a:gd name="connsiteY1354" fmla="*/ 2775545 h 3699570"/>
              <a:gd name="connsiteX1355" fmla="*/ 4612195 w 5730494"/>
              <a:gd name="connsiteY1355" fmla="*/ 2773556 h 3699570"/>
              <a:gd name="connsiteX1356" fmla="*/ 4612138 w 5730494"/>
              <a:gd name="connsiteY1356" fmla="*/ 2767702 h 3699570"/>
              <a:gd name="connsiteX1357" fmla="*/ 4624812 w 5730494"/>
              <a:gd name="connsiteY1357" fmla="*/ 2764406 h 3699570"/>
              <a:gd name="connsiteX1358" fmla="*/ 4634814 w 5730494"/>
              <a:gd name="connsiteY1358" fmla="*/ 2769180 h 3699570"/>
              <a:gd name="connsiteX1359" fmla="*/ 4645443 w 5730494"/>
              <a:gd name="connsiteY1359" fmla="*/ 2767986 h 3699570"/>
              <a:gd name="connsiteX1360" fmla="*/ 5224776 w 5730494"/>
              <a:gd name="connsiteY1360" fmla="*/ 2749805 h 3699570"/>
              <a:gd name="connsiteX1361" fmla="*/ 5232108 w 5730494"/>
              <a:gd name="connsiteY1361" fmla="*/ 2753613 h 3699570"/>
              <a:gd name="connsiteX1362" fmla="*/ 5245179 w 5730494"/>
              <a:gd name="connsiteY1362" fmla="*/ 2760944 h 3699570"/>
              <a:gd name="connsiteX1363" fmla="*/ 5248873 w 5730494"/>
              <a:gd name="connsiteY1363" fmla="*/ 2766059 h 3699570"/>
              <a:gd name="connsiteX1364" fmla="*/ 5249555 w 5730494"/>
              <a:gd name="connsiteY1364" fmla="*/ 2769298 h 3699570"/>
              <a:gd name="connsiteX1365" fmla="*/ 5237052 w 5730494"/>
              <a:gd name="connsiteY1365" fmla="*/ 2762535 h 3699570"/>
              <a:gd name="connsiteX1366" fmla="*/ 5228356 w 5730494"/>
              <a:gd name="connsiteY1366" fmla="*/ 2756795 h 3699570"/>
              <a:gd name="connsiteX1367" fmla="*/ 5222389 w 5730494"/>
              <a:gd name="connsiteY1367" fmla="*/ 2751453 h 3699570"/>
              <a:gd name="connsiteX1368" fmla="*/ 5195791 w 5730494"/>
              <a:gd name="connsiteY1368" fmla="*/ 2738324 h 3699570"/>
              <a:gd name="connsiteX1369" fmla="*/ 5205283 w 5730494"/>
              <a:gd name="connsiteY1369" fmla="*/ 2745030 h 3699570"/>
              <a:gd name="connsiteX1370" fmla="*/ 5211648 w 5730494"/>
              <a:gd name="connsiteY1370" fmla="*/ 2750259 h 3699570"/>
              <a:gd name="connsiteX1371" fmla="*/ 5208465 w 5730494"/>
              <a:gd name="connsiteY1371" fmla="*/ 2751169 h 3699570"/>
              <a:gd name="connsiteX1372" fmla="*/ 5201475 w 5730494"/>
              <a:gd name="connsiteY1372" fmla="*/ 2747531 h 3699570"/>
              <a:gd name="connsiteX1373" fmla="*/ 5194939 w 5730494"/>
              <a:gd name="connsiteY1373" fmla="*/ 2740996 h 3699570"/>
              <a:gd name="connsiteX1374" fmla="*/ 4391114 w 5730494"/>
              <a:gd name="connsiteY1374" fmla="*/ 2726952 h 3699570"/>
              <a:gd name="connsiteX1375" fmla="*/ 4410437 w 5730494"/>
              <a:gd name="connsiteY1375" fmla="*/ 2727919 h 3699570"/>
              <a:gd name="connsiteX1376" fmla="*/ 4423281 w 5730494"/>
              <a:gd name="connsiteY1376" fmla="*/ 2734171 h 3699570"/>
              <a:gd name="connsiteX1377" fmla="*/ 4429874 w 5730494"/>
              <a:gd name="connsiteY1377" fmla="*/ 2735364 h 3699570"/>
              <a:gd name="connsiteX1378" fmla="*/ 4432147 w 5730494"/>
              <a:gd name="connsiteY1378" fmla="*/ 2741161 h 3699570"/>
              <a:gd name="connsiteX1379" fmla="*/ 4462667 w 5730494"/>
              <a:gd name="connsiteY1379" fmla="*/ 2742752 h 3699570"/>
              <a:gd name="connsiteX1380" fmla="*/ 4466190 w 5730494"/>
              <a:gd name="connsiteY1380" fmla="*/ 2736159 h 3699570"/>
              <a:gd name="connsiteX1381" fmla="*/ 4495744 w 5730494"/>
              <a:gd name="connsiteY1381" fmla="*/ 2743832 h 3699570"/>
              <a:gd name="connsiteX1382" fmla="*/ 4501540 w 5730494"/>
              <a:gd name="connsiteY1382" fmla="*/ 2754176 h 3699570"/>
              <a:gd name="connsiteX1383" fmla="*/ 4525467 w 5730494"/>
              <a:gd name="connsiteY1383" fmla="*/ 2757074 h 3699570"/>
              <a:gd name="connsiteX1384" fmla="*/ 4545018 w 5730494"/>
              <a:gd name="connsiteY1384" fmla="*/ 2766565 h 3699570"/>
              <a:gd name="connsiteX1385" fmla="*/ 4526831 w 5730494"/>
              <a:gd name="connsiteY1385" fmla="*/ 2772646 h 3699570"/>
              <a:gd name="connsiteX1386" fmla="*/ 4509327 w 5730494"/>
              <a:gd name="connsiteY1386" fmla="*/ 2766168 h 3699570"/>
              <a:gd name="connsiteX1387" fmla="*/ 4494891 w 5730494"/>
              <a:gd name="connsiteY1387" fmla="*/ 2766622 h 3699570"/>
              <a:gd name="connsiteX1388" fmla="*/ 4478353 w 5730494"/>
              <a:gd name="connsiteY1388" fmla="*/ 2765428 h 3699570"/>
              <a:gd name="connsiteX1389" fmla="*/ 4463463 w 5730494"/>
              <a:gd name="connsiteY1389" fmla="*/ 2762530 h 3699570"/>
              <a:gd name="connsiteX1390" fmla="*/ 4444992 w 5730494"/>
              <a:gd name="connsiteY1390" fmla="*/ 2756449 h 3699570"/>
              <a:gd name="connsiteX1391" fmla="*/ 4433284 w 5730494"/>
              <a:gd name="connsiteY1391" fmla="*/ 2754858 h 3699570"/>
              <a:gd name="connsiteX1392" fmla="*/ 4426635 w 5730494"/>
              <a:gd name="connsiteY1392" fmla="*/ 2756847 h 3699570"/>
              <a:gd name="connsiteX1393" fmla="*/ 4397593 w 5730494"/>
              <a:gd name="connsiteY1393" fmla="*/ 2750254 h 3699570"/>
              <a:gd name="connsiteX1394" fmla="*/ 4394808 w 5730494"/>
              <a:gd name="connsiteY1394" fmla="*/ 2743377 h 3699570"/>
              <a:gd name="connsiteX1395" fmla="*/ 4380202 w 5730494"/>
              <a:gd name="connsiteY1395" fmla="*/ 2742184 h 3699570"/>
              <a:gd name="connsiteX1396" fmla="*/ 2914286 w 5730494"/>
              <a:gd name="connsiteY1396" fmla="*/ 2726670 h 3699570"/>
              <a:gd name="connsiteX1397" fmla="*/ 2961287 w 5730494"/>
              <a:gd name="connsiteY1397" fmla="*/ 2726897 h 3699570"/>
              <a:gd name="connsiteX1398" fmla="*/ 2965208 w 5730494"/>
              <a:gd name="connsiteY1398" fmla="*/ 2738776 h 3699570"/>
              <a:gd name="connsiteX1399" fmla="*/ 2969755 w 5730494"/>
              <a:gd name="connsiteY1399" fmla="*/ 2748323 h 3699570"/>
              <a:gd name="connsiteX1400" fmla="*/ 2973449 w 5730494"/>
              <a:gd name="connsiteY1400" fmla="*/ 2753495 h 3699570"/>
              <a:gd name="connsiteX1401" fmla="*/ 2979530 w 5730494"/>
              <a:gd name="connsiteY1401" fmla="*/ 2761850 h 3699570"/>
              <a:gd name="connsiteX1402" fmla="*/ 2990045 w 5730494"/>
              <a:gd name="connsiteY1402" fmla="*/ 2760543 h 3699570"/>
              <a:gd name="connsiteX1403" fmla="*/ 2995273 w 5730494"/>
              <a:gd name="connsiteY1403" fmla="*/ 2758326 h 3699570"/>
              <a:gd name="connsiteX1404" fmla="*/ 3004082 w 5730494"/>
              <a:gd name="connsiteY1404" fmla="*/ 2760599 h 3699570"/>
              <a:gd name="connsiteX1405" fmla="*/ 3006470 w 5730494"/>
              <a:gd name="connsiteY1405" fmla="*/ 2756621 h 3699570"/>
              <a:gd name="connsiteX1406" fmla="*/ 3010448 w 5730494"/>
              <a:gd name="connsiteY1406" fmla="*/ 2747300 h 3699570"/>
              <a:gd name="connsiteX1407" fmla="*/ 3020337 w 5730494"/>
              <a:gd name="connsiteY1407" fmla="*/ 2746675 h 3699570"/>
              <a:gd name="connsiteX1408" fmla="*/ 3021189 w 5730494"/>
              <a:gd name="connsiteY1408" fmla="*/ 2743890 h 3699570"/>
              <a:gd name="connsiteX1409" fmla="*/ 3029274 w 5730494"/>
              <a:gd name="connsiteY1409" fmla="*/ 2743834 h 3699570"/>
              <a:gd name="connsiteX1410" fmla="*/ 3027950 w 5730494"/>
              <a:gd name="connsiteY1410" fmla="*/ 2749409 h 3699570"/>
              <a:gd name="connsiteX1411" fmla="*/ 3027992 w 5730494"/>
              <a:gd name="connsiteY1411" fmla="*/ 2749408 h 3699570"/>
              <a:gd name="connsiteX1412" fmla="*/ 3027953 w 5730494"/>
              <a:gd name="connsiteY1412" fmla="*/ 2749574 h 3699570"/>
              <a:gd name="connsiteX1413" fmla="*/ 3047276 w 5730494"/>
              <a:gd name="connsiteY1413" fmla="*/ 2749460 h 3699570"/>
              <a:gd name="connsiteX1414" fmla="*/ 3047560 w 5730494"/>
              <a:gd name="connsiteY1414" fmla="*/ 2759519 h 3699570"/>
              <a:gd name="connsiteX1415" fmla="*/ 3050770 w 5730494"/>
              <a:gd name="connsiteY1415" fmla="*/ 2765658 h 3699570"/>
              <a:gd name="connsiteX1416" fmla="*/ 3048466 w 5730494"/>
              <a:gd name="connsiteY1416" fmla="*/ 2775211 h 3699570"/>
              <a:gd name="connsiteX1417" fmla="*/ 3048480 w 5730494"/>
              <a:gd name="connsiteY1417" fmla="*/ 2775330 h 3699570"/>
              <a:gd name="connsiteX1418" fmla="*/ 3048469 w 5730494"/>
              <a:gd name="connsiteY1418" fmla="*/ 2775376 h 3699570"/>
              <a:gd name="connsiteX1419" fmla="*/ 3049663 w 5730494"/>
              <a:gd name="connsiteY1419" fmla="*/ 2785208 h 3699570"/>
              <a:gd name="connsiteX1420" fmla="*/ 3054939 w 5730494"/>
              <a:gd name="connsiteY1420" fmla="*/ 2791165 h 3699570"/>
              <a:gd name="connsiteX1421" fmla="*/ 3054093 w 5730494"/>
              <a:gd name="connsiteY1421" fmla="*/ 2810163 h 3699570"/>
              <a:gd name="connsiteX1422" fmla="*/ 3054103 w 5730494"/>
              <a:gd name="connsiteY1422" fmla="*/ 2810159 h 3699570"/>
              <a:gd name="connsiteX1423" fmla="*/ 3054096 w 5730494"/>
              <a:gd name="connsiteY1423" fmla="*/ 2810328 h 3699570"/>
              <a:gd name="connsiteX1424" fmla="*/ 3058017 w 5730494"/>
              <a:gd name="connsiteY1424" fmla="*/ 2808851 h 3699570"/>
              <a:gd name="connsiteX1425" fmla="*/ 3064951 w 5730494"/>
              <a:gd name="connsiteY1425" fmla="*/ 2809249 h 3699570"/>
              <a:gd name="connsiteX1426" fmla="*/ 3074840 w 5730494"/>
              <a:gd name="connsiteY1426" fmla="*/ 2806805 h 3699570"/>
              <a:gd name="connsiteX1427" fmla="*/ 3082115 w 5730494"/>
              <a:gd name="connsiteY1427" fmla="*/ 2807771 h 3699570"/>
              <a:gd name="connsiteX1428" fmla="*/ 3082150 w 5730494"/>
              <a:gd name="connsiteY1428" fmla="*/ 2807773 h 3699570"/>
              <a:gd name="connsiteX1429" fmla="*/ 3083817 w 5730494"/>
              <a:gd name="connsiteY1429" fmla="*/ 2812664 h 3699570"/>
              <a:gd name="connsiteX1430" fmla="*/ 3081998 w 5730494"/>
              <a:gd name="connsiteY1430" fmla="*/ 2820507 h 3699570"/>
              <a:gd name="connsiteX1431" fmla="*/ 3084783 w 5730494"/>
              <a:gd name="connsiteY1431" fmla="*/ 2828066 h 3699570"/>
              <a:gd name="connsiteX1432" fmla="*/ 3082396 w 5730494"/>
              <a:gd name="connsiteY1432" fmla="*/ 2834147 h 3699570"/>
              <a:gd name="connsiteX1433" fmla="*/ 3083746 w 5730494"/>
              <a:gd name="connsiteY1433" fmla="*/ 2839718 h 3699570"/>
              <a:gd name="connsiteX1434" fmla="*/ 3050633 w 5730494"/>
              <a:gd name="connsiteY1434" fmla="*/ 2839491 h 3699570"/>
              <a:gd name="connsiteX1435" fmla="*/ 3050632 w 5730494"/>
              <a:gd name="connsiteY1435" fmla="*/ 2839547 h 3699570"/>
              <a:gd name="connsiteX1436" fmla="*/ 3050569 w 5730494"/>
              <a:gd name="connsiteY1436" fmla="*/ 2839546 h 3699570"/>
              <a:gd name="connsiteX1437" fmla="*/ 3049830 w 5730494"/>
              <a:gd name="connsiteY1437" fmla="*/ 2891605 h 3699570"/>
              <a:gd name="connsiteX1438" fmla="*/ 3060572 w 5730494"/>
              <a:gd name="connsiteY1438" fmla="*/ 2905132 h 3699570"/>
              <a:gd name="connsiteX1439" fmla="*/ 3070972 w 5730494"/>
              <a:gd name="connsiteY1439" fmla="*/ 2915476 h 3699570"/>
              <a:gd name="connsiteX1440" fmla="*/ 3041703 w 5730494"/>
              <a:gd name="connsiteY1440" fmla="*/ 2922238 h 3699570"/>
              <a:gd name="connsiteX1441" fmla="*/ 3003138 w 5730494"/>
              <a:gd name="connsiteY1441" fmla="*/ 2919910 h 3699570"/>
              <a:gd name="connsiteX1442" fmla="*/ 2992202 w 5730494"/>
              <a:gd name="connsiteY1442" fmla="*/ 2912018 h 3699570"/>
              <a:gd name="connsiteX1443" fmla="*/ 2992180 w 5730494"/>
              <a:gd name="connsiteY1443" fmla="*/ 2912019 h 3699570"/>
              <a:gd name="connsiteX1444" fmla="*/ 2992087 w 5730494"/>
              <a:gd name="connsiteY1444" fmla="*/ 2911952 h 3699570"/>
              <a:gd name="connsiteX1445" fmla="*/ 2927525 w 5730494"/>
              <a:gd name="connsiteY1445" fmla="*/ 2912634 h 3699570"/>
              <a:gd name="connsiteX1446" fmla="*/ 2925138 w 5730494"/>
              <a:gd name="connsiteY1446" fmla="*/ 2913827 h 3699570"/>
              <a:gd name="connsiteX1447" fmla="*/ 2915646 w 5730494"/>
              <a:gd name="connsiteY1447" fmla="*/ 2906325 h 3699570"/>
              <a:gd name="connsiteX1448" fmla="*/ 2905303 w 5730494"/>
              <a:gd name="connsiteY1448" fmla="*/ 2905814 h 3699570"/>
              <a:gd name="connsiteX1449" fmla="*/ 2895755 w 5730494"/>
              <a:gd name="connsiteY1449" fmla="*/ 2908656 h 3699570"/>
              <a:gd name="connsiteX1450" fmla="*/ 2888083 w 5730494"/>
              <a:gd name="connsiteY1450" fmla="*/ 2911838 h 3699570"/>
              <a:gd name="connsiteX1451" fmla="*/ 2886605 w 5730494"/>
              <a:gd name="connsiteY1451" fmla="*/ 2901437 h 3699570"/>
              <a:gd name="connsiteX1452" fmla="*/ 2888821 w 5730494"/>
              <a:gd name="connsiteY1452" fmla="*/ 2886945 h 3699570"/>
              <a:gd name="connsiteX1453" fmla="*/ 2894334 w 5730494"/>
              <a:gd name="connsiteY1453" fmla="*/ 2871941 h 3699570"/>
              <a:gd name="connsiteX1454" fmla="*/ 2895187 w 5730494"/>
              <a:gd name="connsiteY1454" fmla="*/ 2864894 h 3699570"/>
              <a:gd name="connsiteX1455" fmla="*/ 2900358 w 5730494"/>
              <a:gd name="connsiteY1455" fmla="*/ 2850174 h 3699570"/>
              <a:gd name="connsiteX1456" fmla="*/ 2904166 w 5730494"/>
              <a:gd name="connsiteY1456" fmla="*/ 2843525 h 3699570"/>
              <a:gd name="connsiteX1457" fmla="*/ 2913316 w 5730494"/>
              <a:gd name="connsiteY1457" fmla="*/ 2832897 h 3699570"/>
              <a:gd name="connsiteX1458" fmla="*/ 2918431 w 5730494"/>
              <a:gd name="connsiteY1458" fmla="*/ 2825679 h 3699570"/>
              <a:gd name="connsiteX1459" fmla="*/ 2920080 w 5730494"/>
              <a:gd name="connsiteY1459" fmla="*/ 2813687 h 3699570"/>
              <a:gd name="connsiteX1460" fmla="*/ 2919227 w 5730494"/>
              <a:gd name="connsiteY1460" fmla="*/ 2804537 h 3699570"/>
              <a:gd name="connsiteX1461" fmla="*/ 2914453 w 5730494"/>
              <a:gd name="connsiteY1461" fmla="*/ 2798797 h 3699570"/>
              <a:gd name="connsiteX1462" fmla="*/ 2910191 w 5730494"/>
              <a:gd name="connsiteY1462" fmla="*/ 2789022 h 3699570"/>
              <a:gd name="connsiteX1463" fmla="*/ 2906269 w 5730494"/>
              <a:gd name="connsiteY1463" fmla="*/ 2779417 h 3699570"/>
              <a:gd name="connsiteX1464" fmla="*/ 2907122 w 5730494"/>
              <a:gd name="connsiteY1464" fmla="*/ 2776064 h 3699570"/>
              <a:gd name="connsiteX1465" fmla="*/ 2912009 w 5730494"/>
              <a:gd name="connsiteY1465" fmla="*/ 2769698 h 3699570"/>
              <a:gd name="connsiteX1466" fmla="*/ 2907178 w 5730494"/>
              <a:gd name="connsiteY1466" fmla="*/ 2754240 h 3699570"/>
              <a:gd name="connsiteX1467" fmla="*/ 2903939 w 5730494"/>
              <a:gd name="connsiteY1467" fmla="*/ 2743555 h 3699570"/>
              <a:gd name="connsiteX1468" fmla="*/ 2895982 w 5730494"/>
              <a:gd name="connsiteY1468" fmla="*/ 2733496 h 3699570"/>
              <a:gd name="connsiteX1469" fmla="*/ 2897506 w 5730494"/>
              <a:gd name="connsiteY1469" fmla="*/ 2730447 h 3699570"/>
              <a:gd name="connsiteX1470" fmla="*/ 2897520 w 5730494"/>
              <a:gd name="connsiteY1470" fmla="*/ 2730478 h 3699570"/>
              <a:gd name="connsiteX1471" fmla="*/ 2904113 w 5730494"/>
              <a:gd name="connsiteY1471" fmla="*/ 2728318 h 3699570"/>
              <a:gd name="connsiteX1472" fmla="*/ 2908716 w 5730494"/>
              <a:gd name="connsiteY1472" fmla="*/ 2728602 h 3699570"/>
              <a:gd name="connsiteX1473" fmla="*/ 4844529 w 5730494"/>
              <a:gd name="connsiteY1473" fmla="*/ 2719905 h 3699570"/>
              <a:gd name="connsiteX1474" fmla="*/ 4848166 w 5730494"/>
              <a:gd name="connsiteY1474" fmla="*/ 2724566 h 3699570"/>
              <a:gd name="connsiteX1475" fmla="*/ 4848053 w 5730494"/>
              <a:gd name="connsiteY1475" fmla="*/ 2732181 h 3699570"/>
              <a:gd name="connsiteX1476" fmla="*/ 4839869 w 5730494"/>
              <a:gd name="connsiteY1476" fmla="*/ 2743036 h 3699570"/>
              <a:gd name="connsiteX1477" fmla="*/ 4838335 w 5730494"/>
              <a:gd name="connsiteY1477" fmla="*/ 2731045 h 3699570"/>
              <a:gd name="connsiteX1478" fmla="*/ 4841176 w 5730494"/>
              <a:gd name="connsiteY1478" fmla="*/ 2725304 h 3699570"/>
              <a:gd name="connsiteX1479" fmla="*/ 5165718 w 5730494"/>
              <a:gd name="connsiteY1479" fmla="*/ 2713486 h 3699570"/>
              <a:gd name="connsiteX1480" fmla="*/ 5167422 w 5730494"/>
              <a:gd name="connsiteY1480" fmla="*/ 2718203 h 3699570"/>
              <a:gd name="connsiteX1481" fmla="*/ 5172254 w 5730494"/>
              <a:gd name="connsiteY1481" fmla="*/ 2721841 h 3699570"/>
              <a:gd name="connsiteX1482" fmla="*/ 5179983 w 5730494"/>
              <a:gd name="connsiteY1482" fmla="*/ 2731900 h 3699570"/>
              <a:gd name="connsiteX1483" fmla="*/ 5187485 w 5730494"/>
              <a:gd name="connsiteY1483" fmla="*/ 2737299 h 3699570"/>
              <a:gd name="connsiteX1484" fmla="*/ 5185211 w 5730494"/>
              <a:gd name="connsiteY1484" fmla="*/ 2741789 h 3699570"/>
              <a:gd name="connsiteX1485" fmla="*/ 5180778 w 5730494"/>
              <a:gd name="connsiteY1485" fmla="*/ 2743380 h 3699570"/>
              <a:gd name="connsiteX1486" fmla="*/ 5173902 w 5730494"/>
              <a:gd name="connsiteY1486" fmla="*/ 2737242 h 3699570"/>
              <a:gd name="connsiteX1487" fmla="*/ 5166911 w 5730494"/>
              <a:gd name="connsiteY1487" fmla="*/ 2727126 h 3699570"/>
              <a:gd name="connsiteX1488" fmla="*/ 5163501 w 5730494"/>
              <a:gd name="connsiteY1488" fmla="*/ 2715021 h 3699570"/>
              <a:gd name="connsiteX1489" fmla="*/ 2902234 w 5730494"/>
              <a:gd name="connsiteY1489" fmla="*/ 2703942 h 3699570"/>
              <a:gd name="connsiteX1490" fmla="*/ 2908202 w 5730494"/>
              <a:gd name="connsiteY1490" fmla="*/ 2709398 h 3699570"/>
              <a:gd name="connsiteX1491" fmla="*/ 2902404 w 5730494"/>
              <a:gd name="connsiteY1491" fmla="*/ 2712751 h 3699570"/>
              <a:gd name="connsiteX1492" fmla="*/ 2899790 w 5730494"/>
              <a:gd name="connsiteY1492" fmla="*/ 2716843 h 3699570"/>
              <a:gd name="connsiteX1493" fmla="*/ 2899279 w 5730494"/>
              <a:gd name="connsiteY1493" fmla="*/ 2723720 h 3699570"/>
              <a:gd name="connsiteX1494" fmla="*/ 2895243 w 5730494"/>
              <a:gd name="connsiteY1494" fmla="*/ 2725425 h 3699570"/>
              <a:gd name="connsiteX1495" fmla="*/ 2890981 w 5730494"/>
              <a:gd name="connsiteY1495" fmla="*/ 2713490 h 3699570"/>
              <a:gd name="connsiteX1496" fmla="*/ 2897403 w 5730494"/>
              <a:gd name="connsiteY1496" fmla="*/ 2706613 h 3699570"/>
              <a:gd name="connsiteX1497" fmla="*/ 5125423 w 5730494"/>
              <a:gd name="connsiteY1497" fmla="*/ 2699334 h 3699570"/>
              <a:gd name="connsiteX1498" fmla="*/ 5128662 w 5730494"/>
              <a:gd name="connsiteY1498" fmla="*/ 2701949 h 3699570"/>
              <a:gd name="connsiteX1499" fmla="*/ 5128321 w 5730494"/>
              <a:gd name="connsiteY1499" fmla="*/ 2710758 h 3699570"/>
              <a:gd name="connsiteX1500" fmla="*/ 5123092 w 5730494"/>
              <a:gd name="connsiteY1500" fmla="*/ 2720477 h 3699570"/>
              <a:gd name="connsiteX1501" fmla="*/ 5114738 w 5730494"/>
              <a:gd name="connsiteY1501" fmla="*/ 2721784 h 3699570"/>
              <a:gd name="connsiteX1502" fmla="*/ 5112238 w 5730494"/>
              <a:gd name="connsiteY1502" fmla="*/ 2726273 h 3699570"/>
              <a:gd name="connsiteX1503" fmla="*/ 5103542 w 5730494"/>
              <a:gd name="connsiteY1503" fmla="*/ 2730138 h 3699570"/>
              <a:gd name="connsiteX1504" fmla="*/ 5095358 w 5730494"/>
              <a:gd name="connsiteY1504" fmla="*/ 2733832 h 3699570"/>
              <a:gd name="connsiteX1505" fmla="*/ 5086890 w 5730494"/>
              <a:gd name="connsiteY1505" fmla="*/ 2733832 h 3699570"/>
              <a:gd name="connsiteX1506" fmla="*/ 5073818 w 5730494"/>
              <a:gd name="connsiteY1506" fmla="*/ 2729229 h 3699570"/>
              <a:gd name="connsiteX1507" fmla="*/ 5064725 w 5730494"/>
              <a:gd name="connsiteY1507" fmla="*/ 2724796 h 3699570"/>
              <a:gd name="connsiteX1508" fmla="*/ 5066032 w 5730494"/>
              <a:gd name="connsiteY1508" fmla="*/ 2719851 h 3699570"/>
              <a:gd name="connsiteX1509" fmla="*/ 5080297 w 5730494"/>
              <a:gd name="connsiteY1509" fmla="*/ 2722181 h 3699570"/>
              <a:gd name="connsiteX1510" fmla="*/ 5088993 w 5730494"/>
              <a:gd name="connsiteY1510" fmla="*/ 2720931 h 3699570"/>
              <a:gd name="connsiteX1511" fmla="*/ 5091379 w 5730494"/>
              <a:gd name="connsiteY1511" fmla="*/ 2713315 h 3699570"/>
              <a:gd name="connsiteX1512" fmla="*/ 5093653 w 5730494"/>
              <a:gd name="connsiteY1512" fmla="*/ 2712918 h 3699570"/>
              <a:gd name="connsiteX1513" fmla="*/ 5095188 w 5730494"/>
              <a:gd name="connsiteY1513" fmla="*/ 2721329 h 3699570"/>
              <a:gd name="connsiteX1514" fmla="*/ 5104281 w 5730494"/>
              <a:gd name="connsiteY1514" fmla="*/ 2720135 h 3699570"/>
              <a:gd name="connsiteX1515" fmla="*/ 5108771 w 5730494"/>
              <a:gd name="connsiteY1515" fmla="*/ 2714680 h 3699570"/>
              <a:gd name="connsiteX1516" fmla="*/ 5117637 w 5730494"/>
              <a:gd name="connsiteY1516" fmla="*/ 2708996 h 3699570"/>
              <a:gd name="connsiteX1517" fmla="*/ 5115875 w 5730494"/>
              <a:gd name="connsiteY1517" fmla="*/ 2699619 h 3699570"/>
              <a:gd name="connsiteX1518" fmla="*/ 4724952 w 5730494"/>
              <a:gd name="connsiteY1518" fmla="*/ 2683191 h 3699570"/>
              <a:gd name="connsiteX1519" fmla="*/ 4728930 w 5730494"/>
              <a:gd name="connsiteY1519" fmla="*/ 2688363 h 3699570"/>
              <a:gd name="connsiteX1520" fmla="*/ 4722963 w 5730494"/>
              <a:gd name="connsiteY1520" fmla="*/ 2693648 h 3699570"/>
              <a:gd name="connsiteX1521" fmla="*/ 4711937 w 5730494"/>
              <a:gd name="connsiteY1521" fmla="*/ 2690750 h 3699570"/>
              <a:gd name="connsiteX1522" fmla="*/ 4708811 w 5730494"/>
              <a:gd name="connsiteY1522" fmla="*/ 2683930 h 3699570"/>
              <a:gd name="connsiteX1523" fmla="*/ 4762690 w 5730494"/>
              <a:gd name="connsiteY1523" fmla="*/ 2677962 h 3699570"/>
              <a:gd name="connsiteX1524" fmla="*/ 4780251 w 5730494"/>
              <a:gd name="connsiteY1524" fmla="*/ 2682623 h 3699570"/>
              <a:gd name="connsiteX1525" fmla="*/ 4786048 w 5730494"/>
              <a:gd name="connsiteY1525" fmla="*/ 2694728 h 3699570"/>
              <a:gd name="connsiteX1526" fmla="*/ 4772578 w 5730494"/>
              <a:gd name="connsiteY1526" fmla="*/ 2688192 h 3699570"/>
              <a:gd name="connsiteX1527" fmla="*/ 4759279 w 5730494"/>
              <a:gd name="connsiteY1527" fmla="*/ 2686885 h 3699570"/>
              <a:gd name="connsiteX1528" fmla="*/ 4750300 w 5730494"/>
              <a:gd name="connsiteY1528" fmla="*/ 2687908 h 3699570"/>
              <a:gd name="connsiteX1529" fmla="*/ 4739274 w 5730494"/>
              <a:gd name="connsiteY1529" fmla="*/ 2687340 h 3699570"/>
              <a:gd name="connsiteX1530" fmla="*/ 4743025 w 5730494"/>
              <a:gd name="connsiteY1530" fmla="*/ 2678644 h 3699570"/>
              <a:gd name="connsiteX1531" fmla="*/ 4948047 w 5730494"/>
              <a:gd name="connsiteY1531" fmla="*/ 2674839 h 3699570"/>
              <a:gd name="connsiteX1532" fmla="*/ 4975667 w 5730494"/>
              <a:gd name="connsiteY1532" fmla="*/ 2685752 h 3699570"/>
              <a:gd name="connsiteX1533" fmla="*/ 5005107 w 5730494"/>
              <a:gd name="connsiteY1533" fmla="*/ 2694845 h 3699570"/>
              <a:gd name="connsiteX1534" fmla="*/ 5016076 w 5730494"/>
              <a:gd name="connsiteY1534" fmla="*/ 2702972 h 3699570"/>
              <a:gd name="connsiteX1535" fmla="*/ 5024942 w 5730494"/>
              <a:gd name="connsiteY1535" fmla="*/ 2710929 h 3699570"/>
              <a:gd name="connsiteX1536" fmla="*/ 5027386 w 5730494"/>
              <a:gd name="connsiteY1536" fmla="*/ 2720306 h 3699570"/>
              <a:gd name="connsiteX1537" fmla="*/ 5053927 w 5730494"/>
              <a:gd name="connsiteY1537" fmla="*/ 2730138 h 3699570"/>
              <a:gd name="connsiteX1538" fmla="*/ 5057791 w 5730494"/>
              <a:gd name="connsiteY1538" fmla="*/ 2738606 h 3699570"/>
              <a:gd name="connsiteX1539" fmla="*/ 5043128 w 5730494"/>
              <a:gd name="connsiteY1539" fmla="*/ 2740311 h 3699570"/>
              <a:gd name="connsiteX1540" fmla="*/ 5046766 w 5730494"/>
              <a:gd name="connsiteY1540" fmla="*/ 2750882 h 3699570"/>
              <a:gd name="connsiteX1541" fmla="*/ 5060974 w 5730494"/>
              <a:gd name="connsiteY1541" fmla="*/ 2761340 h 3699570"/>
              <a:gd name="connsiteX1542" fmla="*/ 5071318 w 5730494"/>
              <a:gd name="connsiteY1542" fmla="*/ 2778333 h 3699570"/>
              <a:gd name="connsiteX1543" fmla="*/ 5080468 w 5730494"/>
              <a:gd name="connsiteY1543" fmla="*/ 2777821 h 3699570"/>
              <a:gd name="connsiteX1544" fmla="*/ 5079842 w 5730494"/>
              <a:gd name="connsiteY1544" fmla="*/ 2784925 h 3699570"/>
              <a:gd name="connsiteX1545" fmla="*/ 5092119 w 5730494"/>
              <a:gd name="connsiteY1545" fmla="*/ 2787653 h 3699570"/>
              <a:gd name="connsiteX1546" fmla="*/ 5087345 w 5730494"/>
              <a:gd name="connsiteY1546" fmla="*/ 2790666 h 3699570"/>
              <a:gd name="connsiteX1547" fmla="*/ 5104281 w 5730494"/>
              <a:gd name="connsiteY1547" fmla="*/ 2797429 h 3699570"/>
              <a:gd name="connsiteX1548" fmla="*/ 5102519 w 5730494"/>
              <a:gd name="connsiteY1548" fmla="*/ 2802089 h 3699570"/>
              <a:gd name="connsiteX1549" fmla="*/ 5091948 w 5730494"/>
              <a:gd name="connsiteY1549" fmla="*/ 2803226 h 3699570"/>
              <a:gd name="connsiteX1550" fmla="*/ 5088027 w 5730494"/>
              <a:gd name="connsiteY1550" fmla="*/ 2799077 h 3699570"/>
              <a:gd name="connsiteX1551" fmla="*/ 5074330 w 5730494"/>
              <a:gd name="connsiteY1551" fmla="*/ 2797258 h 3699570"/>
              <a:gd name="connsiteX1552" fmla="*/ 5058246 w 5730494"/>
              <a:gd name="connsiteY1552" fmla="*/ 2794814 h 3699570"/>
              <a:gd name="connsiteX1553" fmla="*/ 5045857 w 5730494"/>
              <a:gd name="connsiteY1553" fmla="*/ 2784584 h 3699570"/>
              <a:gd name="connsiteX1554" fmla="*/ 5036820 w 5730494"/>
              <a:gd name="connsiteY1554" fmla="*/ 2775775 h 3699570"/>
              <a:gd name="connsiteX1555" fmla="*/ 5028522 w 5730494"/>
              <a:gd name="connsiteY1555" fmla="*/ 2761794 h 3699570"/>
              <a:gd name="connsiteX1556" fmla="*/ 5007721 w 5730494"/>
              <a:gd name="connsiteY1556" fmla="*/ 2754804 h 3699570"/>
              <a:gd name="connsiteX1557" fmla="*/ 4994195 w 5730494"/>
              <a:gd name="connsiteY1557" fmla="*/ 2759350 h 3699570"/>
              <a:gd name="connsiteX1558" fmla="*/ 4984476 w 5730494"/>
              <a:gd name="connsiteY1558" fmla="*/ 2764636 h 3699570"/>
              <a:gd name="connsiteX1559" fmla="*/ 4986523 w 5730494"/>
              <a:gd name="connsiteY1559" fmla="*/ 2776457 h 3699570"/>
              <a:gd name="connsiteX1560" fmla="*/ 4974019 w 5730494"/>
              <a:gd name="connsiteY1560" fmla="*/ 2781970 h 3699570"/>
              <a:gd name="connsiteX1561" fmla="*/ 4965096 w 5730494"/>
              <a:gd name="connsiteY1561" fmla="*/ 2779299 h 3699570"/>
              <a:gd name="connsiteX1562" fmla="*/ 4948615 w 5730494"/>
              <a:gd name="connsiteY1562" fmla="*/ 2778617 h 3699570"/>
              <a:gd name="connsiteX1563" fmla="*/ 4948331 w 5730494"/>
              <a:gd name="connsiteY1563" fmla="*/ 2726557 h 3699570"/>
              <a:gd name="connsiteX1564" fmla="*/ 5106441 w 5730494"/>
              <a:gd name="connsiteY1564" fmla="*/ 2673135 h 3699570"/>
              <a:gd name="connsiteX1565" fmla="*/ 5115022 w 5730494"/>
              <a:gd name="connsiteY1565" fmla="*/ 2677567 h 3699570"/>
              <a:gd name="connsiteX1566" fmla="*/ 5120422 w 5730494"/>
              <a:gd name="connsiteY1566" fmla="*/ 2681034 h 3699570"/>
              <a:gd name="connsiteX1567" fmla="*/ 5127128 w 5730494"/>
              <a:gd name="connsiteY1567" fmla="*/ 2684842 h 3699570"/>
              <a:gd name="connsiteX1568" fmla="*/ 5133493 w 5730494"/>
              <a:gd name="connsiteY1568" fmla="*/ 2691492 h 3699570"/>
              <a:gd name="connsiteX1569" fmla="*/ 5139575 w 5730494"/>
              <a:gd name="connsiteY1569" fmla="*/ 2696550 h 3699570"/>
              <a:gd name="connsiteX1570" fmla="*/ 5141507 w 5730494"/>
              <a:gd name="connsiteY1570" fmla="*/ 2704904 h 3699570"/>
              <a:gd name="connsiteX1571" fmla="*/ 5136505 w 5730494"/>
              <a:gd name="connsiteY1571" fmla="*/ 2709110 h 3699570"/>
              <a:gd name="connsiteX1572" fmla="*/ 5133493 w 5730494"/>
              <a:gd name="connsiteY1572" fmla="*/ 2699732 h 3699570"/>
              <a:gd name="connsiteX1573" fmla="*/ 5129799 w 5730494"/>
              <a:gd name="connsiteY1573" fmla="*/ 2693594 h 3699570"/>
              <a:gd name="connsiteX1574" fmla="*/ 5122581 w 5730494"/>
              <a:gd name="connsiteY1574" fmla="*/ 2688366 h 3699570"/>
              <a:gd name="connsiteX1575" fmla="*/ 5113488 w 5730494"/>
              <a:gd name="connsiteY1575" fmla="*/ 2681603 h 3699570"/>
              <a:gd name="connsiteX1576" fmla="*/ 5102007 w 5730494"/>
              <a:gd name="connsiteY1576" fmla="*/ 2676942 h 3699570"/>
              <a:gd name="connsiteX1577" fmla="*/ 3185855 w 5730494"/>
              <a:gd name="connsiteY1577" fmla="*/ 2651554 h 3699570"/>
              <a:gd name="connsiteX1578" fmla="*/ 3192150 w 5730494"/>
              <a:gd name="connsiteY1578" fmla="*/ 2660458 h 3699570"/>
              <a:gd name="connsiteX1579" fmla="*/ 3191241 w 5730494"/>
              <a:gd name="connsiteY1579" fmla="*/ 2669779 h 3699570"/>
              <a:gd name="connsiteX1580" fmla="*/ 3186638 w 5730494"/>
              <a:gd name="connsiteY1580" fmla="*/ 2671768 h 3699570"/>
              <a:gd name="connsiteX1581" fmla="*/ 3178169 w 5730494"/>
              <a:gd name="connsiteY1581" fmla="*/ 2670745 h 3699570"/>
              <a:gd name="connsiteX1582" fmla="*/ 3186637 w 5730494"/>
              <a:gd name="connsiteY1582" fmla="*/ 2671768 h 3699570"/>
              <a:gd name="connsiteX1583" fmla="*/ 3187547 w 5730494"/>
              <a:gd name="connsiteY1583" fmla="*/ 2678020 h 3699570"/>
              <a:gd name="connsiteX1584" fmla="*/ 3190957 w 5730494"/>
              <a:gd name="connsiteY1584" fmla="*/ 2681601 h 3699570"/>
              <a:gd name="connsiteX1585" fmla="*/ 3191127 w 5730494"/>
              <a:gd name="connsiteY1585" fmla="*/ 2686772 h 3699570"/>
              <a:gd name="connsiteX1586" fmla="*/ 3187205 w 5730494"/>
              <a:gd name="connsiteY1586" fmla="*/ 2690069 h 3699570"/>
              <a:gd name="connsiteX1587" fmla="*/ 3181011 w 5730494"/>
              <a:gd name="connsiteY1587" fmla="*/ 2698366 h 3699570"/>
              <a:gd name="connsiteX1588" fmla="*/ 3175254 w 5730494"/>
              <a:gd name="connsiteY1588" fmla="*/ 2704067 h 3699570"/>
              <a:gd name="connsiteX1589" fmla="*/ 3168795 w 5730494"/>
              <a:gd name="connsiteY1589" fmla="*/ 2704791 h 3699570"/>
              <a:gd name="connsiteX1590" fmla="*/ 3168813 w 5730494"/>
              <a:gd name="connsiteY1590" fmla="*/ 2704886 h 3699570"/>
              <a:gd name="connsiteX1591" fmla="*/ 3168678 w 5730494"/>
              <a:gd name="connsiteY1591" fmla="*/ 2704903 h 3699570"/>
              <a:gd name="connsiteX1592" fmla="*/ 3167655 w 5730494"/>
              <a:gd name="connsiteY1592" fmla="*/ 2685749 h 3699570"/>
              <a:gd name="connsiteX1593" fmla="*/ 3163620 w 5730494"/>
              <a:gd name="connsiteY1593" fmla="*/ 2678531 h 3699570"/>
              <a:gd name="connsiteX1594" fmla="*/ 3173281 w 5730494"/>
              <a:gd name="connsiteY1594" fmla="*/ 2679782 h 3699570"/>
              <a:gd name="connsiteX1595" fmla="*/ 3173281 w 5730494"/>
              <a:gd name="connsiteY1595" fmla="*/ 2679781 h 3699570"/>
              <a:gd name="connsiteX1596" fmla="*/ 3163620 w 5730494"/>
              <a:gd name="connsiteY1596" fmla="*/ 2678531 h 3699570"/>
              <a:gd name="connsiteX1597" fmla="*/ 3165097 w 5730494"/>
              <a:gd name="connsiteY1597" fmla="*/ 2669893 h 3699570"/>
              <a:gd name="connsiteX1598" fmla="*/ 3167314 w 5730494"/>
              <a:gd name="connsiteY1598" fmla="*/ 2668699 h 3699570"/>
              <a:gd name="connsiteX1599" fmla="*/ 3167882 w 5730494"/>
              <a:gd name="connsiteY1599" fmla="*/ 2659264 h 3699570"/>
              <a:gd name="connsiteX1600" fmla="*/ 3172486 w 5730494"/>
              <a:gd name="connsiteY1600" fmla="*/ 2654832 h 3699570"/>
              <a:gd name="connsiteX1601" fmla="*/ 3176351 w 5730494"/>
              <a:gd name="connsiteY1601" fmla="*/ 2656423 h 3699570"/>
              <a:gd name="connsiteX1602" fmla="*/ 3177225 w 5730494"/>
              <a:gd name="connsiteY1602" fmla="*/ 2655972 h 3699570"/>
              <a:gd name="connsiteX1603" fmla="*/ 3241370 w 5730494"/>
              <a:gd name="connsiteY1603" fmla="*/ 2648639 h 3699570"/>
              <a:gd name="connsiteX1604" fmla="*/ 3244042 w 5730494"/>
              <a:gd name="connsiteY1604" fmla="*/ 2650401 h 3699570"/>
              <a:gd name="connsiteX1605" fmla="*/ 3301841 w 5730494"/>
              <a:gd name="connsiteY1605" fmla="*/ 2682682 h 3699570"/>
              <a:gd name="connsiteX1606" fmla="*/ 3302921 w 5730494"/>
              <a:gd name="connsiteY1606" fmla="*/ 2691890 h 3699570"/>
              <a:gd name="connsiteX1607" fmla="*/ 3325768 w 5730494"/>
              <a:gd name="connsiteY1607" fmla="*/ 2707746 h 3699570"/>
              <a:gd name="connsiteX1608" fmla="*/ 3318437 w 5730494"/>
              <a:gd name="connsiteY1608" fmla="*/ 2727354 h 3699570"/>
              <a:gd name="connsiteX1609" fmla="*/ 3319403 w 5730494"/>
              <a:gd name="connsiteY1609" fmla="*/ 2736390 h 3699570"/>
              <a:gd name="connsiteX1610" fmla="*/ 3329633 w 5730494"/>
              <a:gd name="connsiteY1610" fmla="*/ 2742130 h 3699570"/>
              <a:gd name="connsiteX1611" fmla="*/ 3330087 w 5730494"/>
              <a:gd name="connsiteY1611" fmla="*/ 2746279 h 3699570"/>
              <a:gd name="connsiteX1612" fmla="*/ 3325711 w 5730494"/>
              <a:gd name="connsiteY1612" fmla="*/ 2755941 h 3699570"/>
              <a:gd name="connsiteX1613" fmla="*/ 3326621 w 5730494"/>
              <a:gd name="connsiteY1613" fmla="*/ 2760771 h 3699570"/>
              <a:gd name="connsiteX1614" fmla="*/ 3325598 w 5730494"/>
              <a:gd name="connsiteY1614" fmla="*/ 2768387 h 3699570"/>
              <a:gd name="connsiteX1615" fmla="*/ 3331167 w 5730494"/>
              <a:gd name="connsiteY1615" fmla="*/ 2778446 h 3699570"/>
              <a:gd name="connsiteX1616" fmla="*/ 3337760 w 5730494"/>
              <a:gd name="connsiteY1616" fmla="*/ 2794303 h 3699570"/>
              <a:gd name="connsiteX1617" fmla="*/ 3343614 w 5730494"/>
              <a:gd name="connsiteY1617" fmla="*/ 2797827 h 3699570"/>
              <a:gd name="connsiteX1618" fmla="*/ 3330940 w 5730494"/>
              <a:gd name="connsiteY1618" fmla="*/ 2807147 h 3699570"/>
              <a:gd name="connsiteX1619" fmla="*/ 3313492 w 5730494"/>
              <a:gd name="connsiteY1619" fmla="*/ 2813399 h 3699570"/>
              <a:gd name="connsiteX1620" fmla="*/ 3303944 w 5730494"/>
              <a:gd name="connsiteY1620" fmla="*/ 2813115 h 3699570"/>
              <a:gd name="connsiteX1621" fmla="*/ 3298261 w 5730494"/>
              <a:gd name="connsiteY1621" fmla="*/ 2817946 h 3699570"/>
              <a:gd name="connsiteX1622" fmla="*/ 3287178 w 5730494"/>
              <a:gd name="connsiteY1622" fmla="*/ 2818344 h 3699570"/>
              <a:gd name="connsiteX1623" fmla="*/ 3283030 w 5730494"/>
              <a:gd name="connsiteY1623" fmla="*/ 2820390 h 3699570"/>
              <a:gd name="connsiteX1624" fmla="*/ 3263877 w 5730494"/>
              <a:gd name="connsiteY1624" fmla="*/ 2815843 h 3699570"/>
              <a:gd name="connsiteX1625" fmla="*/ 3251885 w 5730494"/>
              <a:gd name="connsiteY1625" fmla="*/ 2817150 h 3699570"/>
              <a:gd name="connsiteX1626" fmla="*/ 3247452 w 5730494"/>
              <a:gd name="connsiteY1626" fmla="*/ 2795213 h 3699570"/>
              <a:gd name="connsiteX1627" fmla="*/ 3242052 w 5730494"/>
              <a:gd name="connsiteY1627" fmla="*/ 2787710 h 3699570"/>
              <a:gd name="connsiteX1628" fmla="*/ 3238870 w 5730494"/>
              <a:gd name="connsiteY1628" fmla="*/ 2783277 h 3699570"/>
              <a:gd name="connsiteX1629" fmla="*/ 3223241 w 5730494"/>
              <a:gd name="connsiteY1629" fmla="*/ 2780265 h 3699570"/>
              <a:gd name="connsiteX1630" fmla="*/ 3216761 w 5730494"/>
              <a:gd name="connsiteY1630" fmla="*/ 2776801 h 3699570"/>
              <a:gd name="connsiteX1631" fmla="*/ 3214142 w 5730494"/>
              <a:gd name="connsiteY1631" fmla="*/ 2775326 h 3699570"/>
              <a:gd name="connsiteX1632" fmla="*/ 3204026 w 5730494"/>
              <a:gd name="connsiteY1632" fmla="*/ 2772655 h 3699570"/>
              <a:gd name="connsiteX1633" fmla="*/ 3197661 w 5730494"/>
              <a:gd name="connsiteY1633" fmla="*/ 2769984 h 3699570"/>
              <a:gd name="connsiteX1634" fmla="*/ 3191032 w 5730494"/>
              <a:gd name="connsiteY1634" fmla="*/ 2765905 h 3699570"/>
              <a:gd name="connsiteX1635" fmla="*/ 3182491 w 5730494"/>
              <a:gd name="connsiteY1635" fmla="*/ 2745881 h 3699570"/>
              <a:gd name="connsiteX1636" fmla="*/ 3173227 w 5730494"/>
              <a:gd name="connsiteY1636" fmla="*/ 2736958 h 3699570"/>
              <a:gd name="connsiteX1637" fmla="*/ 3170045 w 5730494"/>
              <a:gd name="connsiteY1637" fmla="*/ 2727694 h 3699570"/>
              <a:gd name="connsiteX1638" fmla="*/ 3171637 w 5730494"/>
              <a:gd name="connsiteY1638" fmla="*/ 2719397 h 3699570"/>
              <a:gd name="connsiteX1639" fmla="*/ 3168813 w 5730494"/>
              <a:gd name="connsiteY1639" fmla="*/ 2704886 h 3699570"/>
              <a:gd name="connsiteX1640" fmla="*/ 3175214 w 5730494"/>
              <a:gd name="connsiteY1640" fmla="*/ 2704107 h 3699570"/>
              <a:gd name="connsiteX1641" fmla="*/ 3175254 w 5730494"/>
              <a:gd name="connsiteY1641" fmla="*/ 2704067 h 3699570"/>
              <a:gd name="connsiteX1642" fmla="*/ 3175387 w 5730494"/>
              <a:gd name="connsiteY1642" fmla="*/ 2704052 h 3699570"/>
              <a:gd name="connsiteX1643" fmla="*/ 3181184 w 5730494"/>
              <a:gd name="connsiteY1643" fmla="*/ 2698312 h 3699570"/>
              <a:gd name="connsiteX1644" fmla="*/ 3187379 w 5730494"/>
              <a:gd name="connsiteY1644" fmla="*/ 2690014 h 3699570"/>
              <a:gd name="connsiteX1645" fmla="*/ 3191300 w 5730494"/>
              <a:gd name="connsiteY1645" fmla="*/ 2686718 h 3699570"/>
              <a:gd name="connsiteX1646" fmla="*/ 3191130 w 5730494"/>
              <a:gd name="connsiteY1646" fmla="*/ 2681546 h 3699570"/>
              <a:gd name="connsiteX1647" fmla="*/ 3187720 w 5730494"/>
              <a:gd name="connsiteY1647" fmla="*/ 2677965 h 3699570"/>
              <a:gd name="connsiteX1648" fmla="*/ 3186811 w 5730494"/>
              <a:gd name="connsiteY1648" fmla="*/ 2671713 h 3699570"/>
              <a:gd name="connsiteX1649" fmla="*/ 3191414 w 5730494"/>
              <a:gd name="connsiteY1649" fmla="*/ 2669725 h 3699570"/>
              <a:gd name="connsiteX1650" fmla="*/ 3192324 w 5730494"/>
              <a:gd name="connsiteY1650" fmla="*/ 2660404 h 3699570"/>
              <a:gd name="connsiteX1651" fmla="*/ 3186021 w 5730494"/>
              <a:gd name="connsiteY1651" fmla="*/ 2651491 h 3699570"/>
              <a:gd name="connsiteX1652" fmla="*/ 3191469 w 5730494"/>
              <a:gd name="connsiteY1652" fmla="*/ 2649656 h 3699570"/>
              <a:gd name="connsiteX1653" fmla="*/ 3208917 w 5730494"/>
              <a:gd name="connsiteY1653" fmla="*/ 2649884 h 3699570"/>
              <a:gd name="connsiteX1654" fmla="*/ 3237886 w 5730494"/>
              <a:gd name="connsiteY1654" fmla="*/ 2648768 h 3699570"/>
              <a:gd name="connsiteX1655" fmla="*/ 4810657 w 5730494"/>
              <a:gd name="connsiteY1655" fmla="*/ 2639543 h 3699570"/>
              <a:gd name="connsiteX1656" fmla="*/ 4836232 w 5730494"/>
              <a:gd name="connsiteY1656" fmla="*/ 2646022 h 3699570"/>
              <a:gd name="connsiteX1657" fmla="*/ 4838789 w 5730494"/>
              <a:gd name="connsiteY1657" fmla="*/ 2651819 h 3699570"/>
              <a:gd name="connsiteX1658" fmla="*/ 4843222 w 5730494"/>
              <a:gd name="connsiteY1658" fmla="*/ 2677451 h 3699570"/>
              <a:gd name="connsiteX1659" fmla="*/ 4859704 w 5730494"/>
              <a:gd name="connsiteY1659" fmla="*/ 2686942 h 3699570"/>
              <a:gd name="connsiteX1660" fmla="*/ 4873003 w 5730494"/>
              <a:gd name="connsiteY1660" fmla="*/ 2670119 h 3699570"/>
              <a:gd name="connsiteX1661" fmla="*/ 4891303 w 5730494"/>
              <a:gd name="connsiteY1661" fmla="*/ 2660572 h 3699570"/>
              <a:gd name="connsiteX1662" fmla="*/ 4905454 w 5730494"/>
              <a:gd name="connsiteY1662" fmla="*/ 2660572 h 3699570"/>
              <a:gd name="connsiteX1663" fmla="*/ 4919094 w 5730494"/>
              <a:gd name="connsiteY1663" fmla="*/ 2666084 h 3699570"/>
              <a:gd name="connsiteX1664" fmla="*/ 4930915 w 5730494"/>
              <a:gd name="connsiteY1664" fmla="*/ 2671768 h 3699570"/>
              <a:gd name="connsiteX1665" fmla="*/ 4948022 w 5730494"/>
              <a:gd name="connsiteY1665" fmla="*/ 2674780 h 3699570"/>
              <a:gd name="connsiteX1666" fmla="*/ 4948306 w 5730494"/>
              <a:gd name="connsiteY1666" fmla="*/ 2726498 h 3699570"/>
              <a:gd name="connsiteX1667" fmla="*/ 4948591 w 5730494"/>
              <a:gd name="connsiteY1667" fmla="*/ 2778557 h 3699570"/>
              <a:gd name="connsiteX1668" fmla="*/ 4934382 w 5730494"/>
              <a:gd name="connsiteY1668" fmla="*/ 2765428 h 3699570"/>
              <a:gd name="connsiteX1669" fmla="*/ 4918185 w 5730494"/>
              <a:gd name="connsiteY1669" fmla="*/ 2762189 h 3699570"/>
              <a:gd name="connsiteX1670" fmla="*/ 4914264 w 5730494"/>
              <a:gd name="connsiteY1670" fmla="*/ 2766736 h 3699570"/>
              <a:gd name="connsiteX1671" fmla="*/ 4894088 w 5730494"/>
              <a:gd name="connsiteY1671" fmla="*/ 2767247 h 3699570"/>
              <a:gd name="connsiteX1672" fmla="*/ 4900851 w 5730494"/>
              <a:gd name="connsiteY1672" fmla="*/ 2754232 h 3699570"/>
              <a:gd name="connsiteX1673" fmla="*/ 4910910 w 5730494"/>
              <a:gd name="connsiteY1673" fmla="*/ 2749799 h 3699570"/>
              <a:gd name="connsiteX1674" fmla="*/ 4906762 w 5730494"/>
              <a:gd name="connsiteY1674" fmla="*/ 2732465 h 3699570"/>
              <a:gd name="connsiteX1675" fmla="*/ 4899089 w 5730494"/>
              <a:gd name="connsiteY1675" fmla="*/ 2719110 h 3699570"/>
              <a:gd name="connsiteX1676" fmla="*/ 4868172 w 5730494"/>
              <a:gd name="connsiteY1676" fmla="*/ 2705640 h 3699570"/>
              <a:gd name="connsiteX1677" fmla="*/ 4855044 w 5730494"/>
              <a:gd name="connsiteY1677" fmla="*/ 2704333 h 3699570"/>
              <a:gd name="connsiteX1678" fmla="*/ 4831117 w 5730494"/>
              <a:gd name="connsiteY1678" fmla="*/ 2689670 h 3699570"/>
              <a:gd name="connsiteX1679" fmla="*/ 4826399 w 5730494"/>
              <a:gd name="connsiteY1679" fmla="*/ 2697399 h 3699570"/>
              <a:gd name="connsiteX1680" fmla="*/ 4820262 w 5730494"/>
              <a:gd name="connsiteY1680" fmla="*/ 2698820 h 3699570"/>
              <a:gd name="connsiteX1681" fmla="*/ 4816624 w 5730494"/>
              <a:gd name="connsiteY1681" fmla="*/ 2693023 h 3699570"/>
              <a:gd name="connsiteX1682" fmla="*/ 4816567 w 5730494"/>
              <a:gd name="connsiteY1682" fmla="*/ 2686146 h 3699570"/>
              <a:gd name="connsiteX1683" fmla="*/ 4804405 w 5730494"/>
              <a:gd name="connsiteY1683" fmla="*/ 2678360 h 3699570"/>
              <a:gd name="connsiteX1684" fmla="*/ 4821568 w 5730494"/>
              <a:gd name="connsiteY1684" fmla="*/ 2672677 h 3699570"/>
              <a:gd name="connsiteX1685" fmla="*/ 4832935 w 5730494"/>
              <a:gd name="connsiteY1685" fmla="*/ 2672961 h 3699570"/>
              <a:gd name="connsiteX1686" fmla="*/ 4831628 w 5730494"/>
              <a:gd name="connsiteY1686" fmla="*/ 2668755 h 3699570"/>
              <a:gd name="connsiteX1687" fmla="*/ 4808326 w 5730494"/>
              <a:gd name="connsiteY1687" fmla="*/ 2668698 h 3699570"/>
              <a:gd name="connsiteX1688" fmla="*/ 4802018 w 5730494"/>
              <a:gd name="connsiteY1688" fmla="*/ 2659264 h 3699570"/>
              <a:gd name="connsiteX1689" fmla="*/ 4787753 w 5730494"/>
              <a:gd name="connsiteY1689" fmla="*/ 2656366 h 3699570"/>
              <a:gd name="connsiteX1690" fmla="*/ 4780990 w 5730494"/>
              <a:gd name="connsiteY1690" fmla="*/ 2648523 h 3699570"/>
              <a:gd name="connsiteX1691" fmla="*/ 4802473 w 5730494"/>
              <a:gd name="connsiteY1691" fmla="*/ 2644715 h 3699570"/>
              <a:gd name="connsiteX1692" fmla="*/ 1500045 w 5730494"/>
              <a:gd name="connsiteY1692" fmla="*/ 2635966 h 3699570"/>
              <a:gd name="connsiteX1693" fmla="*/ 1500050 w 5730494"/>
              <a:gd name="connsiteY1693" fmla="*/ 2635993 h 3699570"/>
              <a:gd name="connsiteX1694" fmla="*/ 1500043 w 5730494"/>
              <a:gd name="connsiteY1694" fmla="*/ 2635995 h 3699570"/>
              <a:gd name="connsiteX1695" fmla="*/ 1500038 w 5730494"/>
              <a:gd name="connsiteY1695" fmla="*/ 2635968 h 3699570"/>
              <a:gd name="connsiteX1696" fmla="*/ 1504465 w 5730494"/>
              <a:gd name="connsiteY1696" fmla="*/ 2634764 h 3699570"/>
              <a:gd name="connsiteX1697" fmla="*/ 1515035 w 5730494"/>
              <a:gd name="connsiteY1697" fmla="*/ 2642266 h 3699570"/>
              <a:gd name="connsiteX1698" fmla="*/ 1520093 w 5730494"/>
              <a:gd name="connsiteY1698" fmla="*/ 2649711 h 3699570"/>
              <a:gd name="connsiteX1699" fmla="*/ 1527469 w 5730494"/>
              <a:gd name="connsiteY1699" fmla="*/ 2653796 h 3699570"/>
              <a:gd name="connsiteX1700" fmla="*/ 1536695 w 5730494"/>
              <a:gd name="connsiteY1700" fmla="*/ 2670125 h 3699570"/>
              <a:gd name="connsiteX1701" fmla="*/ 1536706 w 5730494"/>
              <a:gd name="connsiteY1701" fmla="*/ 2670127 h 3699570"/>
              <a:gd name="connsiteX1702" fmla="*/ 1536860 w 5730494"/>
              <a:gd name="connsiteY1702" fmla="*/ 2670399 h 3699570"/>
              <a:gd name="connsiteX1703" fmla="*/ 1548737 w 5730494"/>
              <a:gd name="connsiteY1703" fmla="*/ 2672387 h 3699570"/>
              <a:gd name="connsiteX1704" fmla="*/ 1557490 w 5730494"/>
              <a:gd name="connsiteY1704" fmla="*/ 2668182 h 3699570"/>
              <a:gd name="connsiteX1705" fmla="*/ 1563230 w 5730494"/>
              <a:gd name="connsiteY1705" fmla="*/ 2670910 h 3699570"/>
              <a:gd name="connsiteX1706" fmla="*/ 1572778 w 5730494"/>
              <a:gd name="connsiteY1706" fmla="*/ 2669546 h 3699570"/>
              <a:gd name="connsiteX1707" fmla="*/ 1584752 w 5730494"/>
              <a:gd name="connsiteY1707" fmla="*/ 2676842 h 3699570"/>
              <a:gd name="connsiteX1708" fmla="*/ 1574545 w 5730494"/>
              <a:gd name="connsiteY1708" fmla="*/ 2692858 h 3699570"/>
              <a:gd name="connsiteX1709" fmla="*/ 1574867 w 5730494"/>
              <a:gd name="connsiteY1709" fmla="*/ 2692885 h 3699570"/>
              <a:gd name="connsiteX1710" fmla="*/ 1574710 w 5730494"/>
              <a:gd name="connsiteY1710" fmla="*/ 2693132 h 3699570"/>
              <a:gd name="connsiteX1711" fmla="*/ 1579484 w 5730494"/>
              <a:gd name="connsiteY1711" fmla="*/ 2693530 h 3699570"/>
              <a:gd name="connsiteX1712" fmla="*/ 1587178 w 5730494"/>
              <a:gd name="connsiteY1712" fmla="*/ 2701663 h 3699570"/>
              <a:gd name="connsiteX1713" fmla="*/ 1572896 w 5730494"/>
              <a:gd name="connsiteY1713" fmla="*/ 2700928 h 3699570"/>
              <a:gd name="connsiteX1714" fmla="*/ 1570737 w 5730494"/>
              <a:gd name="connsiteY1714" fmla="*/ 2703316 h 3699570"/>
              <a:gd name="connsiteX1715" fmla="*/ 1557667 w 5730494"/>
              <a:gd name="connsiteY1715" fmla="*/ 2706385 h 3699570"/>
              <a:gd name="connsiteX1716" fmla="*/ 1539423 w 5730494"/>
              <a:gd name="connsiteY1716" fmla="*/ 2717183 h 3699570"/>
              <a:gd name="connsiteX1717" fmla="*/ 1538287 w 5730494"/>
              <a:gd name="connsiteY1717" fmla="*/ 2724628 h 3699570"/>
              <a:gd name="connsiteX1718" fmla="*/ 1534252 w 5730494"/>
              <a:gd name="connsiteY1718" fmla="*/ 2730141 h 3699570"/>
              <a:gd name="connsiteX1719" fmla="*/ 1535843 w 5730494"/>
              <a:gd name="connsiteY1719" fmla="*/ 2738780 h 3699570"/>
              <a:gd name="connsiteX1720" fmla="*/ 1526238 w 5730494"/>
              <a:gd name="connsiteY1720" fmla="*/ 2743383 h 3699570"/>
              <a:gd name="connsiteX1721" fmla="*/ 1526238 w 5730494"/>
              <a:gd name="connsiteY1721" fmla="*/ 2750089 h 3699570"/>
              <a:gd name="connsiteX1722" fmla="*/ 1522033 w 5730494"/>
              <a:gd name="connsiteY1722" fmla="*/ 2752988 h 3699570"/>
              <a:gd name="connsiteX1723" fmla="*/ 1528682 w 5730494"/>
              <a:gd name="connsiteY1723" fmla="*/ 2767367 h 3699570"/>
              <a:gd name="connsiteX1724" fmla="*/ 1528741 w 5730494"/>
              <a:gd name="connsiteY1724" fmla="*/ 2767431 h 3699570"/>
              <a:gd name="connsiteX1725" fmla="*/ 1528765 w 5730494"/>
              <a:gd name="connsiteY1725" fmla="*/ 2767484 h 3699570"/>
              <a:gd name="connsiteX1726" fmla="*/ 1537540 w 5730494"/>
              <a:gd name="connsiteY1726" fmla="*/ 2777102 h 3699570"/>
              <a:gd name="connsiteX1727" fmla="*/ 1534195 w 5730494"/>
              <a:gd name="connsiteY1727" fmla="*/ 2783962 h 3699570"/>
              <a:gd name="connsiteX1728" fmla="*/ 1534330 w 5730494"/>
              <a:gd name="connsiteY1728" fmla="*/ 2783973 h 3699570"/>
              <a:gd name="connsiteX1729" fmla="*/ 1534278 w 5730494"/>
              <a:gd name="connsiteY1729" fmla="*/ 2784080 h 3699570"/>
              <a:gd name="connsiteX1730" fmla="*/ 1544849 w 5730494"/>
              <a:gd name="connsiteY1730" fmla="*/ 2784989 h 3699570"/>
              <a:gd name="connsiteX1731" fmla="*/ 1550790 w 5730494"/>
              <a:gd name="connsiteY1731" fmla="*/ 2793453 h 3699570"/>
              <a:gd name="connsiteX1732" fmla="*/ 1550791 w 5730494"/>
              <a:gd name="connsiteY1732" fmla="*/ 2793453 h 3699570"/>
              <a:gd name="connsiteX1733" fmla="*/ 1550874 w 5730494"/>
              <a:gd name="connsiteY1733" fmla="*/ 2793571 h 3699570"/>
              <a:gd name="connsiteX1734" fmla="*/ 1564964 w 5730494"/>
              <a:gd name="connsiteY1734" fmla="*/ 2793969 h 3699570"/>
              <a:gd name="connsiteX1735" fmla="*/ 1577947 w 5730494"/>
              <a:gd name="connsiteY1735" fmla="*/ 2784542 h 3699570"/>
              <a:gd name="connsiteX1736" fmla="*/ 1576875 w 5730494"/>
              <a:gd name="connsiteY1736" fmla="*/ 2808798 h 3699570"/>
              <a:gd name="connsiteX1737" fmla="*/ 1576960 w 5730494"/>
              <a:gd name="connsiteY1737" fmla="*/ 2808820 h 3699570"/>
              <a:gd name="connsiteX1738" fmla="*/ 1576956 w 5730494"/>
              <a:gd name="connsiteY1738" fmla="*/ 2808916 h 3699570"/>
              <a:gd name="connsiteX1739" fmla="*/ 1584174 w 5730494"/>
              <a:gd name="connsiteY1739" fmla="*/ 2810791 h 3699570"/>
              <a:gd name="connsiteX1740" fmla="*/ 1593138 w 5730494"/>
              <a:gd name="connsiteY1740" fmla="*/ 2808012 h 3699570"/>
              <a:gd name="connsiteX1741" fmla="*/ 1593171 w 5730494"/>
              <a:gd name="connsiteY1741" fmla="*/ 2808075 h 3699570"/>
              <a:gd name="connsiteX1742" fmla="*/ 1593090 w 5730494"/>
              <a:gd name="connsiteY1742" fmla="*/ 2808065 h 3699570"/>
              <a:gd name="connsiteX1743" fmla="*/ 1606786 w 5730494"/>
              <a:gd name="connsiteY1743" fmla="*/ 2833984 h 3699570"/>
              <a:gd name="connsiteX1744" fmla="*/ 1603416 w 5730494"/>
              <a:gd name="connsiteY1744" fmla="*/ 2839431 h 3699570"/>
              <a:gd name="connsiteX1745" fmla="*/ 1602620 w 5730494"/>
              <a:gd name="connsiteY1745" fmla="*/ 2850854 h 3699570"/>
              <a:gd name="connsiteX1746" fmla="*/ 1602336 w 5730494"/>
              <a:gd name="connsiteY1746" fmla="*/ 2864722 h 3699570"/>
              <a:gd name="connsiteX1747" fmla="*/ 1596085 w 5730494"/>
              <a:gd name="connsiteY1747" fmla="*/ 2872906 h 3699570"/>
              <a:gd name="connsiteX1748" fmla="*/ 1596142 w 5730494"/>
              <a:gd name="connsiteY1748" fmla="*/ 2873030 h 3699570"/>
              <a:gd name="connsiteX1749" fmla="*/ 1596103 w 5730494"/>
              <a:gd name="connsiteY1749" fmla="*/ 2873082 h 3699570"/>
              <a:gd name="connsiteX1750" fmla="*/ 1598889 w 5730494"/>
              <a:gd name="connsiteY1750" fmla="*/ 2879044 h 3699570"/>
              <a:gd name="connsiteX1751" fmla="*/ 1595288 w 5730494"/>
              <a:gd name="connsiteY1751" fmla="*/ 2884500 h 3699570"/>
              <a:gd name="connsiteX1752" fmla="*/ 1595346 w 5730494"/>
              <a:gd name="connsiteY1752" fmla="*/ 2884616 h 3699570"/>
              <a:gd name="connsiteX1753" fmla="*/ 1595307 w 5730494"/>
              <a:gd name="connsiteY1753" fmla="*/ 2884676 h 3699570"/>
              <a:gd name="connsiteX1754" fmla="*/ 1602129 w 5730494"/>
              <a:gd name="connsiteY1754" fmla="*/ 2898433 h 3699570"/>
              <a:gd name="connsiteX1755" fmla="*/ 1592106 w 5730494"/>
              <a:gd name="connsiteY1755" fmla="*/ 2916383 h 3699570"/>
              <a:gd name="connsiteX1756" fmla="*/ 1587844 w 5730494"/>
              <a:gd name="connsiteY1756" fmla="*/ 2924908 h 3699570"/>
              <a:gd name="connsiteX1757" fmla="*/ 1579660 w 5730494"/>
              <a:gd name="connsiteY1757" fmla="*/ 2929171 h 3699570"/>
              <a:gd name="connsiteX1758" fmla="*/ 1563689 w 5730494"/>
              <a:gd name="connsiteY1758" fmla="*/ 2919623 h 3699570"/>
              <a:gd name="connsiteX1759" fmla="*/ 1562325 w 5730494"/>
              <a:gd name="connsiteY1759" fmla="*/ 2912803 h 3699570"/>
              <a:gd name="connsiteX1760" fmla="*/ 1530728 w 5730494"/>
              <a:gd name="connsiteY1760" fmla="*/ 2896207 h 3699570"/>
              <a:gd name="connsiteX1761" fmla="*/ 1502141 w 5730494"/>
              <a:gd name="connsiteY1761" fmla="*/ 2878191 h 3699570"/>
              <a:gd name="connsiteX1762" fmla="*/ 1489865 w 5730494"/>
              <a:gd name="connsiteY1762" fmla="*/ 2868075 h 3699570"/>
              <a:gd name="connsiteX1763" fmla="*/ 1483272 w 5730494"/>
              <a:gd name="connsiteY1763" fmla="*/ 2854549 h 3699570"/>
              <a:gd name="connsiteX1764" fmla="*/ 1485887 w 5730494"/>
              <a:gd name="connsiteY1764" fmla="*/ 2849832 h 3699570"/>
              <a:gd name="connsiteX1765" fmla="*/ 1472417 w 5730494"/>
              <a:gd name="connsiteY1765" fmla="*/ 2828519 h 3699570"/>
              <a:gd name="connsiteX1766" fmla="*/ 1456731 w 5730494"/>
              <a:gd name="connsiteY1766" fmla="*/ 2798738 h 3699570"/>
              <a:gd name="connsiteX1767" fmla="*/ 1441670 w 5730494"/>
              <a:gd name="connsiteY1767" fmla="*/ 2766798 h 3699570"/>
              <a:gd name="connsiteX1768" fmla="*/ 1435134 w 5730494"/>
              <a:gd name="connsiteY1768" fmla="*/ 2759524 h 3699570"/>
              <a:gd name="connsiteX1769" fmla="*/ 1430133 w 5730494"/>
              <a:gd name="connsiteY1769" fmla="*/ 2747759 h 3699570"/>
              <a:gd name="connsiteX1770" fmla="*/ 1417744 w 5730494"/>
              <a:gd name="connsiteY1770" fmla="*/ 2737359 h 3699570"/>
              <a:gd name="connsiteX1771" fmla="*/ 1406377 w 5730494"/>
              <a:gd name="connsiteY1771" fmla="*/ 2730937 h 3699570"/>
              <a:gd name="connsiteX1772" fmla="*/ 1411549 w 5730494"/>
              <a:gd name="connsiteY1772" fmla="*/ 2723833 h 3699570"/>
              <a:gd name="connsiteX1773" fmla="*/ 1403820 w 5730494"/>
              <a:gd name="connsiteY1773" fmla="*/ 2708658 h 3699570"/>
              <a:gd name="connsiteX1774" fmla="*/ 1408763 w 5730494"/>
              <a:gd name="connsiteY1774" fmla="*/ 2697518 h 3699570"/>
              <a:gd name="connsiteX1775" fmla="*/ 1421455 w 5730494"/>
              <a:gd name="connsiteY1775" fmla="*/ 2687548 h 3699570"/>
              <a:gd name="connsiteX1776" fmla="*/ 1423130 w 5730494"/>
              <a:gd name="connsiteY1776" fmla="*/ 2693267 h 3699570"/>
              <a:gd name="connsiteX1777" fmla="*/ 1423370 w 5730494"/>
              <a:gd name="connsiteY1777" fmla="*/ 2694108 h 3699570"/>
              <a:gd name="connsiteX1778" fmla="*/ 1420531 w 5730494"/>
              <a:gd name="connsiteY1778" fmla="*/ 2696486 h 3699570"/>
              <a:gd name="connsiteX1779" fmla="*/ 1418823 w 5730494"/>
              <a:gd name="connsiteY1779" fmla="*/ 2697916 h 3699570"/>
              <a:gd name="connsiteX1780" fmla="*/ 1419278 w 5730494"/>
              <a:gd name="connsiteY1780" fmla="*/ 2703714 h 3699570"/>
              <a:gd name="connsiteX1781" fmla="*/ 1425870 w 5730494"/>
              <a:gd name="connsiteY1781" fmla="*/ 2702463 h 3699570"/>
              <a:gd name="connsiteX1782" fmla="*/ 1432292 w 5730494"/>
              <a:gd name="connsiteY1782" fmla="*/ 2704168 h 3699570"/>
              <a:gd name="connsiteX1783" fmla="*/ 1438999 w 5730494"/>
              <a:gd name="connsiteY1783" fmla="*/ 2712182 h 3699570"/>
              <a:gd name="connsiteX1784" fmla="*/ 1447979 w 5730494"/>
              <a:gd name="connsiteY1784" fmla="*/ 2705646 h 3699570"/>
              <a:gd name="connsiteX1785" fmla="*/ 1447979 w 5730494"/>
              <a:gd name="connsiteY1785" fmla="*/ 2705644 h 3699570"/>
              <a:gd name="connsiteX1786" fmla="*/ 1447984 w 5730494"/>
              <a:gd name="connsiteY1786" fmla="*/ 2705640 h 3699570"/>
              <a:gd name="connsiteX1787" fmla="*/ 1450996 w 5730494"/>
              <a:gd name="connsiteY1787" fmla="*/ 2694956 h 3699570"/>
              <a:gd name="connsiteX1788" fmla="*/ 1460768 w 5730494"/>
              <a:gd name="connsiteY1788" fmla="*/ 2681150 h 3699570"/>
              <a:gd name="connsiteX1789" fmla="*/ 1479919 w 5730494"/>
              <a:gd name="connsiteY1789" fmla="*/ 2674899 h 3699570"/>
              <a:gd name="connsiteX1790" fmla="*/ 1479924 w 5730494"/>
              <a:gd name="connsiteY1790" fmla="*/ 2674894 h 3699570"/>
              <a:gd name="connsiteX1791" fmla="*/ 1479925 w 5730494"/>
              <a:gd name="connsiteY1791" fmla="*/ 2674894 h 3699570"/>
              <a:gd name="connsiteX1792" fmla="*/ 1493828 w 5730494"/>
              <a:gd name="connsiteY1792" fmla="*/ 2661627 h 3699570"/>
              <a:gd name="connsiteX1793" fmla="*/ 1497310 w 5730494"/>
              <a:gd name="connsiteY1793" fmla="*/ 2658304 h 3699570"/>
              <a:gd name="connsiteX1794" fmla="*/ 1497310 w 5730494"/>
              <a:gd name="connsiteY1794" fmla="*/ 2658304 h 3699570"/>
              <a:gd name="connsiteX1795" fmla="*/ 1497316 w 5730494"/>
              <a:gd name="connsiteY1795" fmla="*/ 2658298 h 3699570"/>
              <a:gd name="connsiteX1796" fmla="*/ 1502260 w 5730494"/>
              <a:gd name="connsiteY1796" fmla="*/ 2648011 h 3699570"/>
              <a:gd name="connsiteX1797" fmla="*/ 1500050 w 5730494"/>
              <a:gd name="connsiteY1797" fmla="*/ 2635993 h 3699570"/>
              <a:gd name="connsiteX1798" fmla="*/ 1635551 w 5730494"/>
              <a:gd name="connsiteY1798" fmla="*/ 2613750 h 3699570"/>
              <a:gd name="connsiteX1799" fmla="*/ 1635603 w 5730494"/>
              <a:gd name="connsiteY1799" fmla="*/ 2613799 h 3699570"/>
              <a:gd name="connsiteX1800" fmla="*/ 1635628 w 5730494"/>
              <a:gd name="connsiteY1800" fmla="*/ 2613882 h 3699570"/>
              <a:gd name="connsiteX1801" fmla="*/ 1635515 w 5730494"/>
              <a:gd name="connsiteY1801" fmla="*/ 2613774 h 3699570"/>
              <a:gd name="connsiteX1802" fmla="*/ 1444444 w 5730494"/>
              <a:gd name="connsiteY1802" fmla="*/ 2611680 h 3699570"/>
              <a:gd name="connsiteX1803" fmla="*/ 1444448 w 5730494"/>
              <a:gd name="connsiteY1803" fmla="*/ 2611690 h 3699570"/>
              <a:gd name="connsiteX1804" fmla="*/ 1460419 w 5730494"/>
              <a:gd name="connsiteY1804" fmla="*/ 2620726 h 3699570"/>
              <a:gd name="connsiteX1805" fmla="*/ 1463374 w 5730494"/>
              <a:gd name="connsiteY1805" fmla="*/ 2620499 h 3699570"/>
              <a:gd name="connsiteX1806" fmla="*/ 1467239 w 5730494"/>
              <a:gd name="connsiteY1806" fmla="*/ 2627319 h 3699570"/>
              <a:gd name="connsiteX1807" fmla="*/ 1480765 w 5730494"/>
              <a:gd name="connsiteY1807" fmla="*/ 2629535 h 3699570"/>
              <a:gd name="connsiteX1808" fmla="*/ 1485312 w 5730494"/>
              <a:gd name="connsiteY1808" fmla="*/ 2627035 h 3699570"/>
              <a:gd name="connsiteX1809" fmla="*/ 1493154 w 5730494"/>
              <a:gd name="connsiteY1809" fmla="*/ 2632263 h 3699570"/>
              <a:gd name="connsiteX1810" fmla="*/ 1499974 w 5730494"/>
              <a:gd name="connsiteY1810" fmla="*/ 2636014 h 3699570"/>
              <a:gd name="connsiteX1811" fmla="*/ 1500043 w 5730494"/>
              <a:gd name="connsiteY1811" fmla="*/ 2635995 h 3699570"/>
              <a:gd name="connsiteX1812" fmla="*/ 1502254 w 5730494"/>
              <a:gd name="connsiteY1812" fmla="*/ 2648017 h 3699570"/>
              <a:gd name="connsiteX1813" fmla="*/ 1497310 w 5730494"/>
              <a:gd name="connsiteY1813" fmla="*/ 2658304 h 3699570"/>
              <a:gd name="connsiteX1814" fmla="*/ 1493828 w 5730494"/>
              <a:gd name="connsiteY1814" fmla="*/ 2661627 h 3699570"/>
              <a:gd name="connsiteX1815" fmla="*/ 1479924 w 5730494"/>
              <a:gd name="connsiteY1815" fmla="*/ 2674894 h 3699570"/>
              <a:gd name="connsiteX1816" fmla="*/ 1460772 w 5730494"/>
              <a:gd name="connsiteY1816" fmla="*/ 2681145 h 3699570"/>
              <a:gd name="connsiteX1817" fmla="*/ 1460768 w 5730494"/>
              <a:gd name="connsiteY1817" fmla="*/ 2681150 h 3699570"/>
              <a:gd name="connsiteX1818" fmla="*/ 1460766 w 5730494"/>
              <a:gd name="connsiteY1818" fmla="*/ 2681151 h 3699570"/>
              <a:gd name="connsiteX1819" fmla="*/ 1450991 w 5730494"/>
              <a:gd name="connsiteY1819" fmla="*/ 2694961 h 3699570"/>
              <a:gd name="connsiteX1820" fmla="*/ 1447979 w 5730494"/>
              <a:gd name="connsiteY1820" fmla="*/ 2705644 h 3699570"/>
              <a:gd name="connsiteX1821" fmla="*/ 1439004 w 5730494"/>
              <a:gd name="connsiteY1821" fmla="*/ 2712176 h 3699570"/>
              <a:gd name="connsiteX1822" fmla="*/ 1432298 w 5730494"/>
              <a:gd name="connsiteY1822" fmla="*/ 2704163 h 3699570"/>
              <a:gd name="connsiteX1823" fmla="*/ 1425876 w 5730494"/>
              <a:gd name="connsiteY1823" fmla="*/ 2702458 h 3699570"/>
              <a:gd name="connsiteX1824" fmla="*/ 1419284 w 5730494"/>
              <a:gd name="connsiteY1824" fmla="*/ 2703708 h 3699570"/>
              <a:gd name="connsiteX1825" fmla="*/ 1418830 w 5730494"/>
              <a:gd name="connsiteY1825" fmla="*/ 2697911 h 3699570"/>
              <a:gd name="connsiteX1826" fmla="*/ 1420531 w 5730494"/>
              <a:gd name="connsiteY1826" fmla="*/ 2696486 h 3699570"/>
              <a:gd name="connsiteX1827" fmla="*/ 1423370 w 5730494"/>
              <a:gd name="connsiteY1827" fmla="*/ 2694109 h 3699570"/>
              <a:gd name="connsiteX1828" fmla="*/ 1423370 w 5730494"/>
              <a:gd name="connsiteY1828" fmla="*/ 2694108 h 3699570"/>
              <a:gd name="connsiteX1829" fmla="*/ 1423376 w 5730494"/>
              <a:gd name="connsiteY1829" fmla="*/ 2694103 h 3699570"/>
              <a:gd name="connsiteX1830" fmla="*/ 1423130 w 5730494"/>
              <a:gd name="connsiteY1830" fmla="*/ 2693267 h 3699570"/>
              <a:gd name="connsiteX1831" fmla="*/ 1421495 w 5730494"/>
              <a:gd name="connsiteY1831" fmla="*/ 2687516 h 3699570"/>
              <a:gd name="connsiteX1832" fmla="*/ 1421455 w 5730494"/>
              <a:gd name="connsiteY1832" fmla="*/ 2687548 h 3699570"/>
              <a:gd name="connsiteX1833" fmla="*/ 1421444 w 5730494"/>
              <a:gd name="connsiteY1833" fmla="*/ 2687511 h 3699570"/>
              <a:gd name="connsiteX1834" fmla="*/ 1429911 w 5730494"/>
              <a:gd name="connsiteY1834" fmla="*/ 2675689 h 3699570"/>
              <a:gd name="connsiteX1835" fmla="*/ 1426445 w 5730494"/>
              <a:gd name="connsiteY1835" fmla="*/ 2668756 h 3699570"/>
              <a:gd name="connsiteX1836" fmla="*/ 1420364 w 5730494"/>
              <a:gd name="connsiteY1836" fmla="*/ 2676087 h 3699570"/>
              <a:gd name="connsiteX1837" fmla="*/ 1410816 w 5730494"/>
              <a:gd name="connsiteY1837" fmla="*/ 2669154 h 3699570"/>
              <a:gd name="connsiteX1838" fmla="*/ 1414055 w 5730494"/>
              <a:gd name="connsiteY1838" fmla="*/ 2664664 h 3699570"/>
              <a:gd name="connsiteX1839" fmla="*/ 1411384 w 5730494"/>
              <a:gd name="connsiteY1839" fmla="*/ 2650285 h 3699570"/>
              <a:gd name="connsiteX1840" fmla="*/ 1416954 w 5730494"/>
              <a:gd name="connsiteY1840" fmla="*/ 2647898 h 3699570"/>
              <a:gd name="connsiteX1841" fmla="*/ 1419909 w 5730494"/>
              <a:gd name="connsiteY1841" fmla="*/ 2638008 h 3699570"/>
              <a:gd name="connsiteX1842" fmla="*/ 1425933 w 5730494"/>
              <a:gd name="connsiteY1842" fmla="*/ 2627836 h 3699570"/>
              <a:gd name="connsiteX1843" fmla="*/ 1424797 w 5730494"/>
              <a:gd name="connsiteY1843" fmla="*/ 2621357 h 3699570"/>
              <a:gd name="connsiteX1844" fmla="*/ 1433548 w 5730494"/>
              <a:gd name="connsiteY1844" fmla="*/ 2617947 h 3699570"/>
              <a:gd name="connsiteX1845" fmla="*/ 4694035 w 5730494"/>
              <a:gd name="connsiteY1845" fmla="*/ 2607660 h 3699570"/>
              <a:gd name="connsiteX1846" fmla="*/ 4696933 w 5730494"/>
              <a:gd name="connsiteY1846" fmla="*/ 2611126 h 3699570"/>
              <a:gd name="connsiteX1847" fmla="*/ 4684146 w 5730494"/>
              <a:gd name="connsiteY1847" fmla="*/ 2626812 h 3699570"/>
              <a:gd name="connsiteX1848" fmla="*/ 4672154 w 5730494"/>
              <a:gd name="connsiteY1848" fmla="*/ 2629881 h 3699570"/>
              <a:gd name="connsiteX1849" fmla="*/ 4656809 w 5730494"/>
              <a:gd name="connsiteY1849" fmla="*/ 2626812 h 3699570"/>
              <a:gd name="connsiteX1850" fmla="*/ 4630268 w 5730494"/>
              <a:gd name="connsiteY1850" fmla="*/ 2627608 h 3699570"/>
              <a:gd name="connsiteX1851" fmla="*/ 4616344 w 5730494"/>
              <a:gd name="connsiteY1851" fmla="*/ 2629881 h 3699570"/>
              <a:gd name="connsiteX1852" fmla="*/ 4614070 w 5730494"/>
              <a:gd name="connsiteY1852" fmla="*/ 2641873 h 3699570"/>
              <a:gd name="connsiteX1853" fmla="*/ 4628336 w 5730494"/>
              <a:gd name="connsiteY1853" fmla="*/ 2655968 h 3699570"/>
              <a:gd name="connsiteX1854" fmla="*/ 4636918 w 5730494"/>
              <a:gd name="connsiteY1854" fmla="*/ 2648807 h 3699570"/>
              <a:gd name="connsiteX1855" fmla="*/ 4666641 w 5730494"/>
              <a:gd name="connsiteY1855" fmla="*/ 2643408 h 3699570"/>
              <a:gd name="connsiteX1856" fmla="*/ 4665334 w 5730494"/>
              <a:gd name="connsiteY1856" fmla="*/ 2650682 h 3699570"/>
              <a:gd name="connsiteX1857" fmla="*/ 4658400 w 5730494"/>
              <a:gd name="connsiteY1857" fmla="*/ 2648409 h 3699570"/>
              <a:gd name="connsiteX1858" fmla="*/ 4651467 w 5730494"/>
              <a:gd name="connsiteY1858" fmla="*/ 2657673 h 3699570"/>
              <a:gd name="connsiteX1859" fmla="*/ 4637429 w 5730494"/>
              <a:gd name="connsiteY1859" fmla="*/ 2663811 h 3699570"/>
              <a:gd name="connsiteX1860" fmla="*/ 4652490 w 5730494"/>
              <a:gd name="connsiteY1860" fmla="*/ 2684101 h 3699570"/>
              <a:gd name="connsiteX1861" fmla="*/ 4649591 w 5730494"/>
              <a:gd name="connsiteY1861" fmla="*/ 2689556 h 3699570"/>
              <a:gd name="connsiteX1862" fmla="*/ 4663913 w 5730494"/>
              <a:gd name="connsiteY1862" fmla="*/ 2707857 h 3699570"/>
              <a:gd name="connsiteX1863" fmla="*/ 4663799 w 5730494"/>
              <a:gd name="connsiteY1863" fmla="*/ 2718314 h 3699570"/>
              <a:gd name="connsiteX1864" fmla="*/ 4655275 w 5730494"/>
              <a:gd name="connsiteY1864" fmla="*/ 2722974 h 3699570"/>
              <a:gd name="connsiteX1865" fmla="*/ 4649023 w 5730494"/>
              <a:gd name="connsiteY1865" fmla="*/ 2717404 h 3699570"/>
              <a:gd name="connsiteX1866" fmla="*/ 4656695 w 5730494"/>
              <a:gd name="connsiteY1866" fmla="*/ 2704390 h 3699570"/>
              <a:gd name="connsiteX1867" fmla="*/ 4641066 w 5730494"/>
              <a:gd name="connsiteY1867" fmla="*/ 2710528 h 3699570"/>
              <a:gd name="connsiteX1868" fmla="*/ 4637088 w 5730494"/>
              <a:gd name="connsiteY1868" fmla="*/ 2706152 h 3699570"/>
              <a:gd name="connsiteX1869" fmla="*/ 4639134 w 5730494"/>
              <a:gd name="connsiteY1869" fmla="*/ 2700013 h 3699570"/>
              <a:gd name="connsiteX1870" fmla="*/ 4627654 w 5730494"/>
              <a:gd name="connsiteY1870" fmla="*/ 2690693 h 3699570"/>
              <a:gd name="connsiteX1871" fmla="*/ 4628847 w 5730494"/>
              <a:gd name="connsiteY1871" fmla="*/ 2675234 h 3699570"/>
              <a:gd name="connsiteX1872" fmla="*/ 4618219 w 5730494"/>
              <a:gd name="connsiteY1872" fmla="*/ 2680065 h 3699570"/>
              <a:gd name="connsiteX1873" fmla="*/ 4619583 w 5730494"/>
              <a:gd name="connsiteY1873" fmla="*/ 2698536 h 3699570"/>
              <a:gd name="connsiteX1874" fmla="*/ 4620208 w 5730494"/>
              <a:gd name="connsiteY1874" fmla="*/ 2721269 h 3699570"/>
              <a:gd name="connsiteX1875" fmla="*/ 4610092 w 5730494"/>
              <a:gd name="connsiteY1875" fmla="*/ 2723599 h 3699570"/>
              <a:gd name="connsiteX1876" fmla="*/ 4603273 w 5730494"/>
              <a:gd name="connsiteY1876" fmla="*/ 2718939 h 3699570"/>
              <a:gd name="connsiteX1877" fmla="*/ 4607819 w 5730494"/>
              <a:gd name="connsiteY1877" fmla="*/ 2704333 h 3699570"/>
              <a:gd name="connsiteX1878" fmla="*/ 4605375 w 5730494"/>
              <a:gd name="connsiteY1878" fmla="*/ 2689045 h 3699570"/>
              <a:gd name="connsiteX1879" fmla="*/ 4598669 w 5730494"/>
              <a:gd name="connsiteY1879" fmla="*/ 2688931 h 3699570"/>
              <a:gd name="connsiteX1880" fmla="*/ 4593724 w 5730494"/>
              <a:gd name="connsiteY1880" fmla="*/ 2678076 h 3699570"/>
              <a:gd name="connsiteX1881" fmla="*/ 4600317 w 5730494"/>
              <a:gd name="connsiteY1881" fmla="*/ 2667676 h 3699570"/>
              <a:gd name="connsiteX1882" fmla="*/ 4602590 w 5730494"/>
              <a:gd name="connsiteY1882" fmla="*/ 2655115 h 3699570"/>
              <a:gd name="connsiteX1883" fmla="*/ 4610603 w 5730494"/>
              <a:gd name="connsiteY1883" fmla="*/ 2631245 h 3699570"/>
              <a:gd name="connsiteX1884" fmla="*/ 4613957 w 5730494"/>
              <a:gd name="connsiteY1884" fmla="*/ 2624710 h 3699570"/>
              <a:gd name="connsiteX1885" fmla="*/ 4627483 w 5730494"/>
              <a:gd name="connsiteY1885" fmla="*/ 2612945 h 3699570"/>
              <a:gd name="connsiteX1886" fmla="*/ 4639929 w 5730494"/>
              <a:gd name="connsiteY1886" fmla="*/ 2617606 h 3699570"/>
              <a:gd name="connsiteX1887" fmla="*/ 4659991 w 5730494"/>
              <a:gd name="connsiteY1887" fmla="*/ 2619822 h 3699570"/>
              <a:gd name="connsiteX1888" fmla="*/ 4678292 w 5730494"/>
              <a:gd name="connsiteY1888" fmla="*/ 2619140 h 3699570"/>
              <a:gd name="connsiteX1889" fmla="*/ 4739785 w 5730494"/>
              <a:gd name="connsiteY1889" fmla="*/ 2599191 h 3699570"/>
              <a:gd name="connsiteX1890" fmla="*/ 4740922 w 5730494"/>
              <a:gd name="connsiteY1890" fmla="*/ 2607830 h 3699570"/>
              <a:gd name="connsiteX1891" fmla="*/ 4750356 w 5730494"/>
              <a:gd name="connsiteY1891" fmla="*/ 2609194 h 3699570"/>
              <a:gd name="connsiteX1892" fmla="*/ 4751834 w 5730494"/>
              <a:gd name="connsiteY1892" fmla="*/ 2615673 h 3699570"/>
              <a:gd name="connsiteX1893" fmla="*/ 4750982 w 5730494"/>
              <a:gd name="connsiteY1893" fmla="*/ 2629484 h 3699570"/>
              <a:gd name="connsiteX1894" fmla="*/ 4742741 w 5730494"/>
              <a:gd name="connsiteY1894" fmla="*/ 2627949 h 3699570"/>
              <a:gd name="connsiteX1895" fmla="*/ 4740297 w 5730494"/>
              <a:gd name="connsiteY1895" fmla="*/ 2637611 h 3699570"/>
              <a:gd name="connsiteX1896" fmla="*/ 4746889 w 5730494"/>
              <a:gd name="connsiteY1896" fmla="*/ 2645965 h 3699570"/>
              <a:gd name="connsiteX1897" fmla="*/ 4742457 w 5730494"/>
              <a:gd name="connsiteY1897" fmla="*/ 2647841 h 3699570"/>
              <a:gd name="connsiteX1898" fmla="*/ 4736035 w 5730494"/>
              <a:gd name="connsiteY1898" fmla="*/ 2637838 h 3699570"/>
              <a:gd name="connsiteX1899" fmla="*/ 4731317 w 5730494"/>
              <a:gd name="connsiteY1899" fmla="*/ 2617606 h 3699570"/>
              <a:gd name="connsiteX1900" fmla="*/ 4734500 w 5730494"/>
              <a:gd name="connsiteY1900" fmla="*/ 2604932 h 3699570"/>
              <a:gd name="connsiteX1901" fmla="*/ 2854886 w 5730494"/>
              <a:gd name="connsiteY1901" fmla="*/ 2597426 h 3699570"/>
              <a:gd name="connsiteX1902" fmla="*/ 2854897 w 5730494"/>
              <a:gd name="connsiteY1902" fmla="*/ 2597426 h 3699570"/>
              <a:gd name="connsiteX1903" fmla="*/ 2854888 w 5730494"/>
              <a:gd name="connsiteY1903" fmla="*/ 2597478 h 3699570"/>
              <a:gd name="connsiteX1904" fmla="*/ 2880802 w 5730494"/>
              <a:gd name="connsiteY1904" fmla="*/ 2597820 h 3699570"/>
              <a:gd name="connsiteX1905" fmla="*/ 2880915 w 5730494"/>
              <a:gd name="connsiteY1905" fmla="*/ 2616807 h 3699570"/>
              <a:gd name="connsiteX1906" fmla="*/ 2857728 w 5730494"/>
              <a:gd name="connsiteY1906" fmla="*/ 2616636 h 3699570"/>
              <a:gd name="connsiteX1907" fmla="*/ 2856029 w 5730494"/>
              <a:gd name="connsiteY1907" fmla="*/ 2616944 h 3699570"/>
              <a:gd name="connsiteX1908" fmla="*/ 2852443 w 5730494"/>
              <a:gd name="connsiteY1908" fmla="*/ 2617547 h 3699570"/>
              <a:gd name="connsiteX1909" fmla="*/ 2852430 w 5730494"/>
              <a:gd name="connsiteY1909" fmla="*/ 2617595 h 3699570"/>
              <a:gd name="connsiteX1910" fmla="*/ 2852385 w 5730494"/>
              <a:gd name="connsiteY1910" fmla="*/ 2617603 h 3699570"/>
              <a:gd name="connsiteX1911" fmla="*/ 2849430 w 5730494"/>
              <a:gd name="connsiteY1911" fmla="*/ 2615215 h 3699570"/>
              <a:gd name="connsiteX1912" fmla="*/ 2888363 w 5730494"/>
              <a:gd name="connsiteY1912" fmla="*/ 2596796 h 3699570"/>
              <a:gd name="connsiteX1913" fmla="*/ 2898024 w 5730494"/>
              <a:gd name="connsiteY1913" fmla="*/ 2598900 h 3699570"/>
              <a:gd name="connsiteX1914" fmla="*/ 2907459 w 5730494"/>
              <a:gd name="connsiteY1914" fmla="*/ 2596854 h 3699570"/>
              <a:gd name="connsiteX1915" fmla="*/ 2909448 w 5730494"/>
              <a:gd name="connsiteY1915" fmla="*/ 2597706 h 3699570"/>
              <a:gd name="connsiteX1916" fmla="*/ 2909552 w 5730494"/>
              <a:gd name="connsiteY1916" fmla="*/ 2597709 h 3699570"/>
              <a:gd name="connsiteX1917" fmla="*/ 2909541 w 5730494"/>
              <a:gd name="connsiteY1917" fmla="*/ 2597776 h 3699570"/>
              <a:gd name="connsiteX1918" fmla="*/ 2909336 w 5730494"/>
              <a:gd name="connsiteY1918" fmla="*/ 2597769 h 3699570"/>
              <a:gd name="connsiteX1919" fmla="*/ 2908199 w 5730494"/>
              <a:gd name="connsiteY1919" fmla="*/ 2604703 h 3699570"/>
              <a:gd name="connsiteX1920" fmla="*/ 2912633 w 5730494"/>
              <a:gd name="connsiteY1920" fmla="*/ 2612887 h 3699570"/>
              <a:gd name="connsiteX1921" fmla="*/ 2924511 w 5730494"/>
              <a:gd name="connsiteY1921" fmla="*/ 2611579 h 3699570"/>
              <a:gd name="connsiteX1922" fmla="*/ 2928489 w 5730494"/>
              <a:gd name="connsiteY1922" fmla="*/ 2614705 h 3699570"/>
              <a:gd name="connsiteX1923" fmla="*/ 2921612 w 5730494"/>
              <a:gd name="connsiteY1923" fmla="*/ 2633062 h 3699570"/>
              <a:gd name="connsiteX1924" fmla="*/ 2929171 w 5730494"/>
              <a:gd name="connsiteY1924" fmla="*/ 2642440 h 3699570"/>
              <a:gd name="connsiteX1925" fmla="*/ 2930933 w 5730494"/>
              <a:gd name="connsiteY1925" fmla="*/ 2654773 h 3699570"/>
              <a:gd name="connsiteX1926" fmla="*/ 2928943 w 5730494"/>
              <a:gd name="connsiteY1926" fmla="*/ 2665287 h 3699570"/>
              <a:gd name="connsiteX1927" fmla="*/ 2924134 w 5730494"/>
              <a:gd name="connsiteY1927" fmla="*/ 2672669 h 3699570"/>
              <a:gd name="connsiteX1928" fmla="*/ 2910243 w 5730494"/>
              <a:gd name="connsiteY1928" fmla="*/ 2671994 h 3699570"/>
              <a:gd name="connsiteX1929" fmla="*/ 2901718 w 5730494"/>
              <a:gd name="connsiteY1929" fmla="*/ 2664378 h 3699570"/>
              <a:gd name="connsiteX1930" fmla="*/ 2901670 w 5730494"/>
              <a:gd name="connsiteY1930" fmla="*/ 2664649 h 3699570"/>
              <a:gd name="connsiteX1931" fmla="*/ 2901493 w 5730494"/>
              <a:gd name="connsiteY1931" fmla="*/ 2664491 h 3699570"/>
              <a:gd name="connsiteX1932" fmla="*/ 2900256 w 5730494"/>
              <a:gd name="connsiteY1932" fmla="*/ 2671463 h 3699570"/>
              <a:gd name="connsiteX1933" fmla="*/ 2889726 w 5730494"/>
              <a:gd name="connsiteY1933" fmla="*/ 2673358 h 3699570"/>
              <a:gd name="connsiteX1934" fmla="*/ 2889594 w 5730494"/>
              <a:gd name="connsiteY1934" fmla="*/ 2673454 h 3699570"/>
              <a:gd name="connsiteX1935" fmla="*/ 2889502 w 5730494"/>
              <a:gd name="connsiteY1935" fmla="*/ 2673471 h 3699570"/>
              <a:gd name="connsiteX1936" fmla="*/ 2884045 w 5730494"/>
              <a:gd name="connsiteY1936" fmla="*/ 2677449 h 3699570"/>
              <a:gd name="connsiteX1937" fmla="*/ 2890070 w 5730494"/>
              <a:gd name="connsiteY1937" fmla="*/ 2687906 h 3699570"/>
              <a:gd name="connsiteX1938" fmla="*/ 2878177 w 5730494"/>
              <a:gd name="connsiteY1938" fmla="*/ 2696464 h 3699570"/>
              <a:gd name="connsiteX1939" fmla="*/ 2877905 w 5730494"/>
              <a:gd name="connsiteY1939" fmla="*/ 2696659 h 3699570"/>
              <a:gd name="connsiteX1940" fmla="*/ 2861537 w 5730494"/>
              <a:gd name="connsiteY1940" fmla="*/ 2680632 h 3699570"/>
              <a:gd name="connsiteX1941" fmla="*/ 2851023 w 5730494"/>
              <a:gd name="connsiteY1941" fmla="*/ 2667561 h 3699570"/>
              <a:gd name="connsiteX1942" fmla="*/ 2841361 w 5730494"/>
              <a:gd name="connsiteY1942" fmla="*/ 2651193 h 3699570"/>
              <a:gd name="connsiteX1943" fmla="*/ 2841872 w 5730494"/>
              <a:gd name="connsiteY1943" fmla="*/ 2645907 h 3699570"/>
              <a:gd name="connsiteX1944" fmla="*/ 2845339 w 5730494"/>
              <a:gd name="connsiteY1944" fmla="*/ 2640849 h 3699570"/>
              <a:gd name="connsiteX1945" fmla="*/ 2849204 w 5730494"/>
              <a:gd name="connsiteY1945" fmla="*/ 2629312 h 3699570"/>
              <a:gd name="connsiteX1946" fmla="*/ 2852430 w 5730494"/>
              <a:gd name="connsiteY1946" fmla="*/ 2617595 h 3699570"/>
              <a:gd name="connsiteX1947" fmla="*/ 2856029 w 5730494"/>
              <a:gd name="connsiteY1947" fmla="*/ 2616944 h 3699570"/>
              <a:gd name="connsiteX1948" fmla="*/ 2857842 w 5730494"/>
              <a:gd name="connsiteY1948" fmla="*/ 2616638 h 3699570"/>
              <a:gd name="connsiteX1949" fmla="*/ 2881031 w 5730494"/>
              <a:gd name="connsiteY1949" fmla="*/ 2616808 h 3699570"/>
              <a:gd name="connsiteX1950" fmla="*/ 2880917 w 5730494"/>
              <a:gd name="connsiteY1950" fmla="*/ 2597804 h 3699570"/>
              <a:gd name="connsiteX1951" fmla="*/ 2974239 w 5730494"/>
              <a:gd name="connsiteY1951" fmla="*/ 2574637 h 3699570"/>
              <a:gd name="connsiteX1952" fmla="*/ 2984810 w 5730494"/>
              <a:gd name="connsiteY1952" fmla="*/ 2577252 h 3699570"/>
              <a:gd name="connsiteX1953" fmla="*/ 2984847 w 5730494"/>
              <a:gd name="connsiteY1953" fmla="*/ 2577255 h 3699570"/>
              <a:gd name="connsiteX1954" fmla="*/ 2985042 w 5730494"/>
              <a:gd name="connsiteY1954" fmla="*/ 2577304 h 3699570"/>
              <a:gd name="connsiteX1955" fmla="*/ 2995037 w 5730494"/>
              <a:gd name="connsiteY1955" fmla="*/ 2578192 h 3699570"/>
              <a:gd name="connsiteX1956" fmla="*/ 2994074 w 5730494"/>
              <a:gd name="connsiteY1956" fmla="*/ 2587710 h 3699570"/>
              <a:gd name="connsiteX1957" fmla="*/ 2989300 w 5730494"/>
              <a:gd name="connsiteY1957" fmla="*/ 2596178 h 3699570"/>
              <a:gd name="connsiteX1958" fmla="*/ 2986175 w 5730494"/>
              <a:gd name="connsiteY1958" fmla="*/ 2606067 h 3699570"/>
              <a:gd name="connsiteX1959" fmla="*/ 2984186 w 5730494"/>
              <a:gd name="connsiteY1959" fmla="*/ 2620105 h 3699570"/>
              <a:gd name="connsiteX1960" fmla="*/ 2985038 w 5730494"/>
              <a:gd name="connsiteY1960" fmla="*/ 2629084 h 3699570"/>
              <a:gd name="connsiteX1961" fmla="*/ 2982424 w 5730494"/>
              <a:gd name="connsiteY1961" fmla="*/ 2634597 h 3699570"/>
              <a:gd name="connsiteX1962" fmla="*/ 2982026 w 5730494"/>
              <a:gd name="connsiteY1962" fmla="*/ 2640394 h 3699570"/>
              <a:gd name="connsiteX1963" fmla="*/ 2980207 w 5730494"/>
              <a:gd name="connsiteY1963" fmla="*/ 2645452 h 3699570"/>
              <a:gd name="connsiteX1964" fmla="*/ 2969693 w 5730494"/>
              <a:gd name="connsiteY1964" fmla="*/ 2653068 h 3699570"/>
              <a:gd name="connsiteX1965" fmla="*/ 2962361 w 5730494"/>
              <a:gd name="connsiteY1965" fmla="*/ 2661195 h 3699570"/>
              <a:gd name="connsiteX1966" fmla="*/ 2955428 w 5730494"/>
              <a:gd name="connsiteY1966" fmla="*/ 2676597 h 3699570"/>
              <a:gd name="connsiteX1967" fmla="*/ 2955939 w 5730494"/>
              <a:gd name="connsiteY1967" fmla="*/ 2689668 h 3699570"/>
              <a:gd name="connsiteX1968" fmla="*/ 2951904 w 5730494"/>
              <a:gd name="connsiteY1968" fmla="*/ 2694726 h 3699570"/>
              <a:gd name="connsiteX1969" fmla="*/ 2942640 w 5730494"/>
              <a:gd name="connsiteY1969" fmla="*/ 2702456 h 3699570"/>
              <a:gd name="connsiteX1970" fmla="*/ 2933366 w 5730494"/>
              <a:gd name="connsiteY1970" fmla="*/ 2712291 h 3699570"/>
              <a:gd name="connsiteX1971" fmla="*/ 2927642 w 5730494"/>
              <a:gd name="connsiteY1971" fmla="*/ 2709620 h 3699570"/>
              <a:gd name="connsiteX1972" fmla="*/ 2926619 w 5730494"/>
              <a:gd name="connsiteY1972" fmla="*/ 2705130 h 3699570"/>
              <a:gd name="connsiteX1973" fmla="*/ 2917923 w 5730494"/>
              <a:gd name="connsiteY1973" fmla="*/ 2704960 h 3699570"/>
              <a:gd name="connsiteX1974" fmla="*/ 2917920 w 5730494"/>
              <a:gd name="connsiteY1974" fmla="*/ 2704963 h 3699570"/>
              <a:gd name="connsiteX1975" fmla="*/ 2917577 w 5730494"/>
              <a:gd name="connsiteY1975" fmla="*/ 2704957 h 3699570"/>
              <a:gd name="connsiteX1976" fmla="*/ 2912207 w 5730494"/>
              <a:gd name="connsiteY1976" fmla="*/ 2710942 h 3699570"/>
              <a:gd name="connsiteX1977" fmla="*/ 2909071 w 5730494"/>
              <a:gd name="connsiteY1977" fmla="*/ 2709756 h 3699570"/>
              <a:gd name="connsiteX1978" fmla="*/ 2908199 w 5730494"/>
              <a:gd name="connsiteY1978" fmla="*/ 2709389 h 3699570"/>
              <a:gd name="connsiteX1979" fmla="*/ 2902232 w 5730494"/>
              <a:gd name="connsiteY1979" fmla="*/ 2703933 h 3699570"/>
              <a:gd name="connsiteX1980" fmla="*/ 2897401 w 5730494"/>
              <a:gd name="connsiteY1980" fmla="*/ 2706605 h 3699570"/>
              <a:gd name="connsiteX1981" fmla="*/ 2890979 w 5730494"/>
              <a:gd name="connsiteY1981" fmla="*/ 2713481 h 3699570"/>
              <a:gd name="connsiteX1982" fmla="*/ 2877907 w 5730494"/>
              <a:gd name="connsiteY1982" fmla="*/ 2696658 h 3699570"/>
              <a:gd name="connsiteX1983" fmla="*/ 2878177 w 5730494"/>
              <a:gd name="connsiteY1983" fmla="*/ 2696464 h 3699570"/>
              <a:gd name="connsiteX1984" fmla="*/ 2890295 w 5730494"/>
              <a:gd name="connsiteY1984" fmla="*/ 2687793 h 3699570"/>
              <a:gd name="connsiteX1985" fmla="*/ 2884270 w 5730494"/>
              <a:gd name="connsiteY1985" fmla="*/ 2677336 h 3699570"/>
              <a:gd name="connsiteX1986" fmla="*/ 2889594 w 5730494"/>
              <a:gd name="connsiteY1986" fmla="*/ 2673454 h 3699570"/>
              <a:gd name="connsiteX1987" fmla="*/ 2900243 w 5730494"/>
              <a:gd name="connsiteY1987" fmla="*/ 2671539 h 3699570"/>
              <a:gd name="connsiteX1988" fmla="*/ 2900256 w 5730494"/>
              <a:gd name="connsiteY1988" fmla="*/ 2671463 h 3699570"/>
              <a:gd name="connsiteX1989" fmla="*/ 2900467 w 5730494"/>
              <a:gd name="connsiteY1989" fmla="*/ 2671425 h 3699570"/>
              <a:gd name="connsiteX1990" fmla="*/ 2901670 w 5730494"/>
              <a:gd name="connsiteY1990" fmla="*/ 2664649 h 3699570"/>
              <a:gd name="connsiteX1991" fmla="*/ 2910018 w 5730494"/>
              <a:gd name="connsiteY1991" fmla="*/ 2672107 h 3699570"/>
              <a:gd name="connsiteX1992" fmla="*/ 2924056 w 5730494"/>
              <a:gd name="connsiteY1992" fmla="*/ 2672789 h 3699570"/>
              <a:gd name="connsiteX1993" fmla="*/ 2924134 w 5730494"/>
              <a:gd name="connsiteY1993" fmla="*/ 2672669 h 3699570"/>
              <a:gd name="connsiteX1994" fmla="*/ 2924280 w 5730494"/>
              <a:gd name="connsiteY1994" fmla="*/ 2672676 h 3699570"/>
              <a:gd name="connsiteX1995" fmla="*/ 2929168 w 5730494"/>
              <a:gd name="connsiteY1995" fmla="*/ 2665174 h 3699570"/>
              <a:gd name="connsiteX1996" fmla="*/ 2931157 w 5730494"/>
              <a:gd name="connsiteY1996" fmla="*/ 2654659 h 3699570"/>
              <a:gd name="connsiteX1997" fmla="*/ 2929395 w 5730494"/>
              <a:gd name="connsiteY1997" fmla="*/ 2642326 h 3699570"/>
              <a:gd name="connsiteX1998" fmla="*/ 2921836 w 5730494"/>
              <a:gd name="connsiteY1998" fmla="*/ 2632949 h 3699570"/>
              <a:gd name="connsiteX1999" fmla="*/ 2928713 w 5730494"/>
              <a:gd name="connsiteY1999" fmla="*/ 2614592 h 3699570"/>
              <a:gd name="connsiteX2000" fmla="*/ 2924735 w 5730494"/>
              <a:gd name="connsiteY2000" fmla="*/ 2611466 h 3699570"/>
              <a:gd name="connsiteX2001" fmla="*/ 2912857 w 5730494"/>
              <a:gd name="connsiteY2001" fmla="*/ 2612773 h 3699570"/>
              <a:gd name="connsiteX2002" fmla="*/ 2908424 w 5730494"/>
              <a:gd name="connsiteY2002" fmla="*/ 2604589 h 3699570"/>
              <a:gd name="connsiteX2003" fmla="*/ 2909541 w 5730494"/>
              <a:gd name="connsiteY2003" fmla="*/ 2597776 h 3699570"/>
              <a:gd name="connsiteX2004" fmla="*/ 2929455 w 5730494"/>
              <a:gd name="connsiteY2004" fmla="*/ 2598394 h 3699570"/>
              <a:gd name="connsiteX2005" fmla="*/ 2942356 w 5730494"/>
              <a:gd name="connsiteY2005" fmla="*/ 2602600 h 3699570"/>
              <a:gd name="connsiteX2006" fmla="*/ 2955030 w 5730494"/>
              <a:gd name="connsiteY2006" fmla="*/ 2606351 h 3699570"/>
              <a:gd name="connsiteX2007" fmla="*/ 2955033 w 5730494"/>
              <a:gd name="connsiteY2007" fmla="*/ 2606329 h 3699570"/>
              <a:gd name="connsiteX2008" fmla="*/ 2955085 w 5730494"/>
              <a:gd name="connsiteY2008" fmla="*/ 2606344 h 3699570"/>
              <a:gd name="connsiteX2009" fmla="*/ 2956221 w 5730494"/>
              <a:gd name="connsiteY2009" fmla="*/ 2597763 h 3699570"/>
              <a:gd name="connsiteX2010" fmla="*/ 2956201 w 5730494"/>
              <a:gd name="connsiteY2010" fmla="*/ 2597708 h 3699570"/>
              <a:gd name="connsiteX2011" fmla="*/ 2956295 w 5730494"/>
              <a:gd name="connsiteY2011" fmla="*/ 2597542 h 3699570"/>
              <a:gd name="connsiteX2012" fmla="*/ 2956398 w 5730494"/>
              <a:gd name="connsiteY2012" fmla="*/ 2597821 h 3699570"/>
              <a:gd name="connsiteX2013" fmla="*/ 2964753 w 5730494"/>
              <a:gd name="connsiteY2013" fmla="*/ 2583044 h 3699570"/>
              <a:gd name="connsiteX2014" fmla="*/ 3242960 w 5730494"/>
              <a:gd name="connsiteY2014" fmla="*/ 2566283 h 3699570"/>
              <a:gd name="connsiteX2015" fmla="*/ 3250519 w 5730494"/>
              <a:gd name="connsiteY2015" fmla="*/ 2577308 h 3699570"/>
              <a:gd name="connsiteX2016" fmla="*/ 3252394 w 5730494"/>
              <a:gd name="connsiteY2016" fmla="*/ 2585265 h 3699570"/>
              <a:gd name="connsiteX2017" fmla="*/ 3259385 w 5730494"/>
              <a:gd name="connsiteY2017" fmla="*/ 2603451 h 3699570"/>
              <a:gd name="connsiteX2018" fmla="*/ 3253588 w 5730494"/>
              <a:gd name="connsiteY2018" fmla="*/ 2614989 h 3699570"/>
              <a:gd name="connsiteX2019" fmla="*/ 3245745 w 5730494"/>
              <a:gd name="connsiteY2019" fmla="*/ 2625445 h 3699570"/>
              <a:gd name="connsiteX2020" fmla="*/ 3241198 w 5730494"/>
              <a:gd name="connsiteY2020" fmla="*/ 2631868 h 3699570"/>
              <a:gd name="connsiteX2021" fmla="*/ 3241369 w 5730494"/>
              <a:gd name="connsiteY2021" fmla="*/ 2648634 h 3699570"/>
              <a:gd name="connsiteX2022" fmla="*/ 3237886 w 5730494"/>
              <a:gd name="connsiteY2022" fmla="*/ 2648768 h 3699570"/>
              <a:gd name="connsiteX2023" fmla="*/ 3209033 w 5730494"/>
              <a:gd name="connsiteY2023" fmla="*/ 2649833 h 3699570"/>
              <a:gd name="connsiteX2024" fmla="*/ 3191585 w 5730494"/>
              <a:gd name="connsiteY2024" fmla="*/ 2649606 h 3699570"/>
              <a:gd name="connsiteX2025" fmla="*/ 3186015 w 5730494"/>
              <a:gd name="connsiteY2025" fmla="*/ 2651481 h 3699570"/>
              <a:gd name="connsiteX2026" fmla="*/ 3186021 w 5730494"/>
              <a:gd name="connsiteY2026" fmla="*/ 2651491 h 3699570"/>
              <a:gd name="connsiteX2027" fmla="*/ 3185899 w 5730494"/>
              <a:gd name="connsiteY2027" fmla="*/ 2651532 h 3699570"/>
              <a:gd name="connsiteX2028" fmla="*/ 3185855 w 5730494"/>
              <a:gd name="connsiteY2028" fmla="*/ 2651554 h 3699570"/>
              <a:gd name="connsiteX2029" fmla="*/ 3185842 w 5730494"/>
              <a:gd name="connsiteY2029" fmla="*/ 2651535 h 3699570"/>
              <a:gd name="connsiteX2030" fmla="*/ 3177225 w 5730494"/>
              <a:gd name="connsiteY2030" fmla="*/ 2655972 h 3699570"/>
              <a:gd name="connsiteX2031" fmla="*/ 3176351 w 5730494"/>
              <a:gd name="connsiteY2031" fmla="*/ 2656420 h 3699570"/>
              <a:gd name="connsiteX2032" fmla="*/ 3172487 w 5730494"/>
              <a:gd name="connsiteY2032" fmla="*/ 2654828 h 3699570"/>
              <a:gd name="connsiteX2033" fmla="*/ 3172600 w 5730494"/>
              <a:gd name="connsiteY2033" fmla="*/ 2642894 h 3699570"/>
              <a:gd name="connsiteX2034" fmla="*/ 3176294 w 5730494"/>
              <a:gd name="connsiteY2034" fmla="*/ 2636869 h 3699570"/>
              <a:gd name="connsiteX2035" fmla="*/ 3177204 w 5730494"/>
              <a:gd name="connsiteY2035" fmla="*/ 2624139 h 3699570"/>
              <a:gd name="connsiteX2036" fmla="*/ 3180557 w 5730494"/>
              <a:gd name="connsiteY2036" fmla="*/ 2616750 h 3699570"/>
              <a:gd name="connsiteX2037" fmla="*/ 3186638 w 5730494"/>
              <a:gd name="connsiteY2037" fmla="*/ 2608510 h 3699570"/>
              <a:gd name="connsiteX2038" fmla="*/ 3187811 w 5730494"/>
              <a:gd name="connsiteY2038" fmla="*/ 2607705 h 3699570"/>
              <a:gd name="connsiteX2039" fmla="*/ 3192776 w 5730494"/>
              <a:gd name="connsiteY2039" fmla="*/ 2604304 h 3699570"/>
              <a:gd name="connsiteX2040" fmla="*/ 3197891 w 5730494"/>
              <a:gd name="connsiteY2040" fmla="*/ 2598677 h 3699570"/>
              <a:gd name="connsiteX2041" fmla="*/ 3191526 w 5730494"/>
              <a:gd name="connsiteY2041" fmla="*/ 2596518 h 3699570"/>
              <a:gd name="connsiteX2042" fmla="*/ 3192492 w 5730494"/>
              <a:gd name="connsiteY2042" fmla="*/ 2577990 h 3699570"/>
              <a:gd name="connsiteX2043" fmla="*/ 3199027 w 5730494"/>
              <a:gd name="connsiteY2043" fmla="*/ 2573671 h 3699570"/>
              <a:gd name="connsiteX2044" fmla="*/ 3209144 w 5730494"/>
              <a:gd name="connsiteY2044" fmla="*/ 2577194 h 3699570"/>
              <a:gd name="connsiteX2045" fmla="*/ 3221988 w 5730494"/>
              <a:gd name="connsiteY2045" fmla="*/ 2573500 h 3699570"/>
              <a:gd name="connsiteX2046" fmla="*/ 3233185 w 5730494"/>
              <a:gd name="connsiteY2046" fmla="*/ 2573557 h 3699570"/>
              <a:gd name="connsiteX2047" fmla="*/ 4547570 w 5730494"/>
              <a:gd name="connsiteY2047" fmla="*/ 2565371 h 3699570"/>
              <a:gd name="connsiteX2048" fmla="*/ 4565870 w 5730494"/>
              <a:gd name="connsiteY2048" fmla="*/ 2565371 h 3699570"/>
              <a:gd name="connsiteX2049" fmla="*/ 4579606 w 5730494"/>
              <a:gd name="connsiteY2049" fmla="*/ 2568028 h 3699570"/>
              <a:gd name="connsiteX2050" fmla="*/ 4570593 w 5730494"/>
              <a:gd name="connsiteY2050" fmla="*/ 2582312 h 3699570"/>
              <a:gd name="connsiteX2051" fmla="*/ 4582301 w 5730494"/>
              <a:gd name="connsiteY2051" fmla="*/ 2597316 h 3699570"/>
              <a:gd name="connsiteX2052" fmla="*/ 4579572 w 5730494"/>
              <a:gd name="connsiteY2052" fmla="*/ 2604648 h 3699570"/>
              <a:gd name="connsiteX2053" fmla="*/ 4597418 w 5730494"/>
              <a:gd name="connsiteY2053" fmla="*/ 2619310 h 3699570"/>
              <a:gd name="connsiteX2054" fmla="*/ 4578550 w 5730494"/>
              <a:gd name="connsiteY2054" fmla="*/ 2621186 h 3699570"/>
              <a:gd name="connsiteX2055" fmla="*/ 4573207 w 5730494"/>
              <a:gd name="connsiteY2055" fmla="*/ 2631985 h 3699570"/>
              <a:gd name="connsiteX2056" fmla="*/ 4573889 w 5730494"/>
              <a:gd name="connsiteY2056" fmla="*/ 2646306 h 3699570"/>
              <a:gd name="connsiteX2057" fmla="*/ 4558544 w 5730494"/>
              <a:gd name="connsiteY2057" fmla="*/ 2657104 h 3699570"/>
              <a:gd name="connsiteX2058" fmla="*/ 4558147 w 5730494"/>
              <a:gd name="connsiteY2058" fmla="*/ 2672847 h 3699570"/>
              <a:gd name="connsiteX2059" fmla="*/ 4552009 w 5730494"/>
              <a:gd name="connsiteY2059" fmla="*/ 2697115 h 3699570"/>
              <a:gd name="connsiteX2060" fmla="*/ 4549678 w 5730494"/>
              <a:gd name="connsiteY2060" fmla="*/ 2691489 h 3699570"/>
              <a:gd name="connsiteX2061" fmla="*/ 4531548 w 5730494"/>
              <a:gd name="connsiteY2061" fmla="*/ 2698649 h 3699570"/>
              <a:gd name="connsiteX2062" fmla="*/ 4525240 w 5730494"/>
              <a:gd name="connsiteY2062" fmla="*/ 2688931 h 3699570"/>
              <a:gd name="connsiteX2063" fmla="*/ 4513873 w 5730494"/>
              <a:gd name="connsiteY2063" fmla="*/ 2688022 h 3699570"/>
              <a:gd name="connsiteX2064" fmla="*/ 4505917 w 5730494"/>
              <a:gd name="connsiteY2064" fmla="*/ 2682964 h 3699570"/>
              <a:gd name="connsiteX2065" fmla="*/ 4486992 w 5730494"/>
              <a:gd name="connsiteY2065" fmla="*/ 2688647 h 3699570"/>
              <a:gd name="connsiteX2066" fmla="*/ 4481194 w 5730494"/>
              <a:gd name="connsiteY2066" fmla="*/ 2680975 h 3699570"/>
              <a:gd name="connsiteX2067" fmla="*/ 4470737 w 5730494"/>
              <a:gd name="connsiteY2067" fmla="*/ 2681827 h 3699570"/>
              <a:gd name="connsiteX2068" fmla="*/ 4457609 w 5730494"/>
              <a:gd name="connsiteY2068" fmla="*/ 2680008 h 3699570"/>
              <a:gd name="connsiteX2069" fmla="*/ 4455165 w 5730494"/>
              <a:gd name="connsiteY2069" fmla="*/ 2658753 h 3699570"/>
              <a:gd name="connsiteX2070" fmla="*/ 4447208 w 5730494"/>
              <a:gd name="connsiteY2070" fmla="*/ 2654377 h 3699570"/>
              <a:gd name="connsiteX2071" fmla="*/ 4439536 w 5730494"/>
              <a:gd name="connsiteY2071" fmla="*/ 2640850 h 3699570"/>
              <a:gd name="connsiteX2072" fmla="*/ 4437319 w 5730494"/>
              <a:gd name="connsiteY2072" fmla="*/ 2626983 h 3699570"/>
              <a:gd name="connsiteX2073" fmla="*/ 4439194 w 5730494"/>
              <a:gd name="connsiteY2073" fmla="*/ 2612320 h 3699570"/>
              <a:gd name="connsiteX2074" fmla="*/ 4448686 w 5730494"/>
              <a:gd name="connsiteY2074" fmla="*/ 2601806 h 3699570"/>
              <a:gd name="connsiteX2075" fmla="*/ 4451357 w 5730494"/>
              <a:gd name="connsiteY2075" fmla="*/ 2612377 h 3699570"/>
              <a:gd name="connsiteX2076" fmla="*/ 4451405 w 5730494"/>
              <a:gd name="connsiteY2076" fmla="*/ 2612416 h 3699570"/>
              <a:gd name="connsiteX2077" fmla="*/ 4451408 w 5730494"/>
              <a:gd name="connsiteY2077" fmla="*/ 2612429 h 3699570"/>
              <a:gd name="connsiteX2078" fmla="*/ 4462320 w 5730494"/>
              <a:gd name="connsiteY2078" fmla="*/ 2621352 h 3699570"/>
              <a:gd name="connsiteX2079" fmla="*/ 4472607 w 5730494"/>
              <a:gd name="connsiteY2079" fmla="*/ 2618112 h 3699570"/>
              <a:gd name="connsiteX2080" fmla="*/ 4482780 w 5730494"/>
              <a:gd name="connsiteY2080" fmla="*/ 2619249 h 3699570"/>
              <a:gd name="connsiteX2081" fmla="*/ 4492044 w 5730494"/>
              <a:gd name="connsiteY2081" fmla="*/ 2611235 h 3699570"/>
              <a:gd name="connsiteX2082" fmla="*/ 4499659 w 5730494"/>
              <a:gd name="connsiteY2082" fmla="*/ 2609871 h 3699570"/>
              <a:gd name="connsiteX2083" fmla="*/ 4514720 w 5730494"/>
              <a:gd name="connsiteY2083" fmla="*/ 2614305 h 3699570"/>
              <a:gd name="connsiteX2084" fmla="*/ 4527735 w 5730494"/>
              <a:gd name="connsiteY2084" fmla="*/ 2610951 h 3699570"/>
              <a:gd name="connsiteX2085" fmla="*/ 4535919 w 5730494"/>
              <a:gd name="connsiteY2085" fmla="*/ 2588900 h 3699570"/>
              <a:gd name="connsiteX2086" fmla="*/ 4542057 w 5730494"/>
              <a:gd name="connsiteY2086" fmla="*/ 2583387 h 3699570"/>
              <a:gd name="connsiteX2087" fmla="*/ 4521068 w 5730494"/>
              <a:gd name="connsiteY2087" fmla="*/ 2561870 h 3699570"/>
              <a:gd name="connsiteX2088" fmla="*/ 4521038 w 5730494"/>
              <a:gd name="connsiteY2088" fmla="*/ 2561909 h 3699570"/>
              <a:gd name="connsiteX2089" fmla="*/ 4521033 w 5730494"/>
              <a:gd name="connsiteY2089" fmla="*/ 2561903 h 3699570"/>
              <a:gd name="connsiteX2090" fmla="*/ 4521086 w 5730494"/>
              <a:gd name="connsiteY2090" fmla="*/ 2561847 h 3699570"/>
              <a:gd name="connsiteX2091" fmla="*/ 4521089 w 5730494"/>
              <a:gd name="connsiteY2091" fmla="*/ 2561850 h 3699570"/>
              <a:gd name="connsiteX2092" fmla="*/ 4521068 w 5730494"/>
              <a:gd name="connsiteY2092" fmla="*/ 2561870 h 3699570"/>
              <a:gd name="connsiteX2093" fmla="*/ 3137465 w 5730494"/>
              <a:gd name="connsiteY2093" fmla="*/ 2550640 h 3699570"/>
              <a:gd name="connsiteX2094" fmla="*/ 3137469 w 5730494"/>
              <a:gd name="connsiteY2094" fmla="*/ 2550649 h 3699570"/>
              <a:gd name="connsiteX2095" fmla="*/ 3137406 w 5730494"/>
              <a:gd name="connsiteY2095" fmla="*/ 2550670 h 3699570"/>
              <a:gd name="connsiteX2096" fmla="*/ 3137399 w 5730494"/>
              <a:gd name="connsiteY2096" fmla="*/ 2550662 h 3699570"/>
              <a:gd name="connsiteX2097" fmla="*/ 1741595 w 5730494"/>
              <a:gd name="connsiteY2097" fmla="*/ 2550537 h 3699570"/>
              <a:gd name="connsiteX2098" fmla="*/ 1745290 w 5730494"/>
              <a:gd name="connsiteY2098" fmla="*/ 2554174 h 3699570"/>
              <a:gd name="connsiteX2099" fmla="*/ 1743187 w 5730494"/>
              <a:gd name="connsiteY2099" fmla="*/ 2561164 h 3699570"/>
              <a:gd name="connsiteX2100" fmla="*/ 1748643 w 5730494"/>
              <a:gd name="connsiteY2100" fmla="*/ 2563551 h 3699570"/>
              <a:gd name="connsiteX2101" fmla="*/ 1752275 w 5730494"/>
              <a:gd name="connsiteY2101" fmla="*/ 2570928 h 3699570"/>
              <a:gd name="connsiteX2102" fmla="*/ 1747911 w 5730494"/>
              <a:gd name="connsiteY2102" fmla="*/ 2576411 h 3699570"/>
              <a:gd name="connsiteX2103" fmla="*/ 1747907 w 5730494"/>
              <a:gd name="connsiteY2103" fmla="*/ 2576433 h 3699570"/>
              <a:gd name="connsiteX2104" fmla="*/ 1747847 w 5730494"/>
              <a:gd name="connsiteY2104" fmla="*/ 2576509 h 3699570"/>
              <a:gd name="connsiteX2105" fmla="*/ 1745290 w 5730494"/>
              <a:gd name="connsiteY2105" fmla="*/ 2589978 h 3699570"/>
              <a:gd name="connsiteX2106" fmla="*/ 1749382 w 5730494"/>
              <a:gd name="connsiteY2106" fmla="*/ 2597992 h 3699570"/>
              <a:gd name="connsiteX2107" fmla="*/ 1750518 w 5730494"/>
              <a:gd name="connsiteY2107" fmla="*/ 2605323 h 3699570"/>
              <a:gd name="connsiteX2108" fmla="*/ 1760350 w 5730494"/>
              <a:gd name="connsiteY2108" fmla="*/ 2612769 h 3699570"/>
              <a:gd name="connsiteX2109" fmla="*/ 1768193 w 5730494"/>
              <a:gd name="connsiteY2109" fmla="*/ 2613564 h 3699570"/>
              <a:gd name="connsiteX2110" fmla="*/ 1768250 w 5730494"/>
              <a:gd name="connsiteY2110" fmla="*/ 2613465 h 3699570"/>
              <a:gd name="connsiteX2111" fmla="*/ 1768258 w 5730494"/>
              <a:gd name="connsiteY2111" fmla="*/ 2613466 h 3699570"/>
              <a:gd name="connsiteX2112" fmla="*/ 1769964 w 5730494"/>
              <a:gd name="connsiteY2112" fmla="*/ 2610494 h 3699570"/>
              <a:gd name="connsiteX2113" fmla="*/ 1775013 w 5730494"/>
              <a:gd name="connsiteY2113" fmla="*/ 2609813 h 3699570"/>
              <a:gd name="connsiteX2114" fmla="*/ 1782231 w 5730494"/>
              <a:gd name="connsiteY2114" fmla="*/ 2607029 h 3699570"/>
              <a:gd name="connsiteX2115" fmla="*/ 1787403 w 5730494"/>
              <a:gd name="connsiteY2115" fmla="*/ 2602823 h 3699570"/>
              <a:gd name="connsiteX2116" fmla="*/ 1796212 w 5730494"/>
              <a:gd name="connsiteY2116" fmla="*/ 2604187 h 3699570"/>
              <a:gd name="connsiteX2117" fmla="*/ 1800077 w 5730494"/>
              <a:gd name="connsiteY2117" fmla="*/ 2603619 h 3699570"/>
              <a:gd name="connsiteX2118" fmla="*/ 1800020 w 5730494"/>
              <a:gd name="connsiteY2118" fmla="*/ 2603538 h 3699570"/>
              <a:gd name="connsiteX2119" fmla="*/ 1800141 w 5730494"/>
              <a:gd name="connsiteY2119" fmla="*/ 2603520 h 3699570"/>
              <a:gd name="connsiteX2120" fmla="*/ 1808780 w 5730494"/>
              <a:gd name="connsiteY2120" fmla="*/ 2604828 h 3699570"/>
              <a:gd name="connsiteX2121" fmla="*/ 1810201 w 5730494"/>
              <a:gd name="connsiteY2121" fmla="*/ 2601588 h 3699570"/>
              <a:gd name="connsiteX2122" fmla="*/ 1810117 w 5730494"/>
              <a:gd name="connsiteY2122" fmla="*/ 2601491 h 3699570"/>
              <a:gd name="connsiteX2123" fmla="*/ 1810131 w 5730494"/>
              <a:gd name="connsiteY2123" fmla="*/ 2601459 h 3699570"/>
              <a:gd name="connsiteX2124" fmla="*/ 1807542 w 5730494"/>
              <a:gd name="connsiteY2124" fmla="*/ 2598429 h 3699570"/>
              <a:gd name="connsiteX2125" fmla="*/ 1809122 w 5730494"/>
              <a:gd name="connsiteY2125" fmla="*/ 2593859 h 3699570"/>
              <a:gd name="connsiteX2126" fmla="*/ 1815544 w 5730494"/>
              <a:gd name="connsiteY2126" fmla="*/ 2595280 h 3699570"/>
              <a:gd name="connsiteX2127" fmla="*/ 1823103 w 5730494"/>
              <a:gd name="connsiteY2127" fmla="*/ 2593631 h 3699570"/>
              <a:gd name="connsiteX2128" fmla="*/ 1832150 w 5730494"/>
              <a:gd name="connsiteY2128" fmla="*/ 2596947 h 3699570"/>
              <a:gd name="connsiteX2129" fmla="*/ 1832137 w 5730494"/>
              <a:gd name="connsiteY2129" fmla="*/ 2596970 h 3699570"/>
              <a:gd name="connsiteX2130" fmla="*/ 1839127 w 5730494"/>
              <a:gd name="connsiteY2130" fmla="*/ 2600266 h 3699570"/>
              <a:gd name="connsiteX2131" fmla="*/ 1839179 w 5730494"/>
              <a:gd name="connsiteY2131" fmla="*/ 2600221 h 3699570"/>
              <a:gd name="connsiteX2132" fmla="*/ 1839186 w 5730494"/>
              <a:gd name="connsiteY2132" fmla="*/ 2600224 h 3699570"/>
              <a:gd name="connsiteX2133" fmla="*/ 1844081 w 5730494"/>
              <a:gd name="connsiteY2133" fmla="*/ 2595949 h 3699570"/>
              <a:gd name="connsiteX2134" fmla="*/ 1847652 w 5730494"/>
              <a:gd name="connsiteY2134" fmla="*/ 2596629 h 3699570"/>
              <a:gd name="connsiteX2135" fmla="*/ 1849812 w 5730494"/>
              <a:gd name="connsiteY2135" fmla="*/ 2601119 h 3699570"/>
              <a:gd name="connsiteX2136" fmla="*/ 1857427 w 5730494"/>
              <a:gd name="connsiteY2136" fmla="*/ 2599982 h 3699570"/>
              <a:gd name="connsiteX2137" fmla="*/ 1857467 w 5730494"/>
              <a:gd name="connsiteY2137" fmla="*/ 2599943 h 3699570"/>
              <a:gd name="connsiteX2138" fmla="*/ 1857487 w 5730494"/>
              <a:gd name="connsiteY2138" fmla="*/ 2599940 h 3699570"/>
              <a:gd name="connsiteX2139" fmla="*/ 1863625 w 5730494"/>
              <a:gd name="connsiteY2139" fmla="*/ 2593915 h 3699570"/>
              <a:gd name="connsiteX2140" fmla="*/ 1868512 w 5730494"/>
              <a:gd name="connsiteY2140" fmla="*/ 2582265 h 3699570"/>
              <a:gd name="connsiteX2141" fmla="*/ 1877947 w 5730494"/>
              <a:gd name="connsiteY2141" fmla="*/ 2567772 h 3699570"/>
              <a:gd name="connsiteX2142" fmla="*/ 1883402 w 5730494"/>
              <a:gd name="connsiteY2142" fmla="*/ 2567034 h 3699570"/>
              <a:gd name="connsiteX2143" fmla="*/ 1887324 w 5730494"/>
              <a:gd name="connsiteY2143" fmla="*/ 2575786 h 3699570"/>
              <a:gd name="connsiteX2144" fmla="*/ 1896247 w 5730494"/>
              <a:gd name="connsiteY2144" fmla="*/ 2603520 h 3699570"/>
              <a:gd name="connsiteX2145" fmla="*/ 1904772 w 5730494"/>
              <a:gd name="connsiteY2145" fmla="*/ 2606135 h 3699570"/>
              <a:gd name="connsiteX2146" fmla="*/ 1905227 w 5730494"/>
              <a:gd name="connsiteY2146" fmla="*/ 2617047 h 3699570"/>
              <a:gd name="connsiteX2147" fmla="*/ 1893235 w 5730494"/>
              <a:gd name="connsiteY2147" fmla="*/ 2630061 h 3699570"/>
              <a:gd name="connsiteX2148" fmla="*/ 1898179 w 5730494"/>
              <a:gd name="connsiteY2148" fmla="*/ 2634835 h 3699570"/>
              <a:gd name="connsiteX2149" fmla="*/ 1926369 w 5730494"/>
              <a:gd name="connsiteY2149" fmla="*/ 2637336 h 3699570"/>
              <a:gd name="connsiteX2150" fmla="*/ 1926937 w 5730494"/>
              <a:gd name="connsiteY2150" fmla="*/ 2653193 h 3699570"/>
              <a:gd name="connsiteX2151" fmla="*/ 1939043 w 5730494"/>
              <a:gd name="connsiteY2151" fmla="*/ 2642792 h 3699570"/>
              <a:gd name="connsiteX2152" fmla="*/ 1959106 w 5730494"/>
              <a:gd name="connsiteY2152" fmla="*/ 2648476 h 3699570"/>
              <a:gd name="connsiteX2153" fmla="*/ 1985589 w 5730494"/>
              <a:gd name="connsiteY2153" fmla="*/ 2658137 h 3699570"/>
              <a:gd name="connsiteX2154" fmla="*/ 1993376 w 5730494"/>
              <a:gd name="connsiteY2154" fmla="*/ 2667401 h 3699570"/>
              <a:gd name="connsiteX2155" fmla="*/ 1990762 w 5730494"/>
              <a:gd name="connsiteY2155" fmla="*/ 2676153 h 3699570"/>
              <a:gd name="connsiteX2156" fmla="*/ 2009290 w 5730494"/>
              <a:gd name="connsiteY2156" fmla="*/ 2671266 h 3699570"/>
              <a:gd name="connsiteX2157" fmla="*/ 2040320 w 5730494"/>
              <a:gd name="connsiteY2157" fmla="*/ 2679677 h 3699570"/>
              <a:gd name="connsiteX2158" fmla="*/ 2064134 w 5730494"/>
              <a:gd name="connsiteY2158" fmla="*/ 2679052 h 3699570"/>
              <a:gd name="connsiteX2159" fmla="*/ 2087663 w 5730494"/>
              <a:gd name="connsiteY2159" fmla="*/ 2692180 h 3699570"/>
              <a:gd name="connsiteX2160" fmla="*/ 2108010 w 5730494"/>
              <a:gd name="connsiteY2160" fmla="*/ 2709969 h 3699570"/>
              <a:gd name="connsiteX2161" fmla="*/ 2120285 w 5730494"/>
              <a:gd name="connsiteY2161" fmla="*/ 2714573 h 3699570"/>
              <a:gd name="connsiteX2162" fmla="*/ 2133925 w 5730494"/>
              <a:gd name="connsiteY2162" fmla="*/ 2715198 h 3699570"/>
              <a:gd name="connsiteX2163" fmla="*/ 2139723 w 5730494"/>
              <a:gd name="connsiteY2163" fmla="*/ 2720199 h 3699570"/>
              <a:gd name="connsiteX2164" fmla="*/ 2145121 w 5730494"/>
              <a:gd name="connsiteY2164" fmla="*/ 2740488 h 3699570"/>
              <a:gd name="connsiteX2165" fmla="*/ 2147736 w 5730494"/>
              <a:gd name="connsiteY2165" fmla="*/ 2750150 h 3699570"/>
              <a:gd name="connsiteX2166" fmla="*/ 2141371 w 5730494"/>
              <a:gd name="connsiteY2166" fmla="*/ 2776578 h 3699570"/>
              <a:gd name="connsiteX2167" fmla="*/ 2133243 w 5730494"/>
              <a:gd name="connsiteY2167" fmla="*/ 2787035 h 3699570"/>
              <a:gd name="connsiteX2168" fmla="*/ 2110794 w 5730494"/>
              <a:gd name="connsiteY2168" fmla="*/ 2809427 h 3699570"/>
              <a:gd name="connsiteX2169" fmla="*/ 2100621 w 5730494"/>
              <a:gd name="connsiteY2169" fmla="*/ 2827671 h 3699570"/>
              <a:gd name="connsiteX2170" fmla="*/ 2088800 w 5730494"/>
              <a:gd name="connsiteY2170" fmla="*/ 2841765 h 3699570"/>
              <a:gd name="connsiteX2171" fmla="*/ 2084821 w 5730494"/>
              <a:gd name="connsiteY2171" fmla="*/ 2842107 h 3699570"/>
              <a:gd name="connsiteX2172" fmla="*/ 2080388 w 5730494"/>
              <a:gd name="connsiteY2172" fmla="*/ 2854098 h 3699570"/>
              <a:gd name="connsiteX2173" fmla="*/ 2081525 w 5730494"/>
              <a:gd name="connsiteY2173" fmla="*/ 2884788 h 3699570"/>
              <a:gd name="connsiteX2174" fmla="*/ 2077092 w 5730494"/>
              <a:gd name="connsiteY2174" fmla="*/ 2910250 h 3699570"/>
              <a:gd name="connsiteX2175" fmla="*/ 2075387 w 5730494"/>
              <a:gd name="connsiteY2175" fmla="*/ 2921218 h 3699570"/>
              <a:gd name="connsiteX2176" fmla="*/ 2070328 w 5730494"/>
              <a:gd name="connsiteY2176" fmla="*/ 2927811 h 3699570"/>
              <a:gd name="connsiteX2177" fmla="*/ 2067487 w 5730494"/>
              <a:gd name="connsiteY2177" fmla="*/ 2950203 h 3699570"/>
              <a:gd name="connsiteX2178" fmla="*/ 2051346 w 5730494"/>
              <a:gd name="connsiteY2178" fmla="*/ 2972255 h 3699570"/>
              <a:gd name="connsiteX2179" fmla="*/ 2048618 w 5730494"/>
              <a:gd name="connsiteY2179" fmla="*/ 2989816 h 3699570"/>
              <a:gd name="connsiteX2180" fmla="*/ 2035717 w 5730494"/>
              <a:gd name="connsiteY2180" fmla="*/ 2997204 h 3699570"/>
              <a:gd name="connsiteX2181" fmla="*/ 2031966 w 5730494"/>
              <a:gd name="connsiteY2181" fmla="*/ 3007491 h 3699570"/>
              <a:gd name="connsiteX2182" fmla="*/ 2014632 w 5730494"/>
              <a:gd name="connsiteY2182" fmla="*/ 3007434 h 3699570"/>
              <a:gd name="connsiteX2183" fmla="*/ 1989568 w 5730494"/>
              <a:gd name="connsiteY2183" fmla="*/ 3014027 h 3699570"/>
              <a:gd name="connsiteX2184" fmla="*/ 1978372 w 5730494"/>
              <a:gd name="connsiteY2184" fmla="*/ 3021700 h 3699570"/>
              <a:gd name="connsiteX2185" fmla="*/ 1960526 w 5730494"/>
              <a:gd name="connsiteY2185" fmla="*/ 3026757 h 3699570"/>
              <a:gd name="connsiteX2186" fmla="*/ 1941771 w 5730494"/>
              <a:gd name="connsiteY2186" fmla="*/ 3040625 h 3699570"/>
              <a:gd name="connsiteX2187" fmla="*/ 1928301 w 5730494"/>
              <a:gd name="connsiteY2187" fmla="*/ 3058016 h 3699570"/>
              <a:gd name="connsiteX2188" fmla="*/ 1925971 w 5730494"/>
              <a:gd name="connsiteY2188" fmla="*/ 3071201 h 3699570"/>
              <a:gd name="connsiteX2189" fmla="*/ 1928642 w 5730494"/>
              <a:gd name="connsiteY2189" fmla="*/ 3081034 h 3699570"/>
              <a:gd name="connsiteX2190" fmla="*/ 1925687 w 5730494"/>
              <a:gd name="connsiteY2190" fmla="*/ 3099106 h 3699570"/>
              <a:gd name="connsiteX2191" fmla="*/ 1922050 w 5730494"/>
              <a:gd name="connsiteY2191" fmla="*/ 3107915 h 3699570"/>
              <a:gd name="connsiteX2192" fmla="*/ 1910910 w 5730494"/>
              <a:gd name="connsiteY2192" fmla="*/ 3117861 h 3699570"/>
              <a:gd name="connsiteX2193" fmla="*/ 1893235 w 5730494"/>
              <a:gd name="connsiteY2193" fmla="*/ 3150143 h 3699570"/>
              <a:gd name="connsiteX2194" fmla="*/ 1879254 w 5730494"/>
              <a:gd name="connsiteY2194" fmla="*/ 3164863 h 3699570"/>
              <a:gd name="connsiteX2195" fmla="*/ 1868399 w 5730494"/>
              <a:gd name="connsiteY2195" fmla="*/ 3173615 h 3699570"/>
              <a:gd name="connsiteX2196" fmla="*/ 1861124 w 5730494"/>
              <a:gd name="connsiteY2196" fmla="*/ 3191517 h 3699570"/>
              <a:gd name="connsiteX2197" fmla="*/ 1850610 w 5730494"/>
              <a:gd name="connsiteY2197" fmla="*/ 3202373 h 3699570"/>
              <a:gd name="connsiteX2198" fmla="*/ 1846187 w 5730494"/>
              <a:gd name="connsiteY2198" fmla="*/ 3191655 h 3699570"/>
              <a:gd name="connsiteX2199" fmla="*/ 1853153 w 5730494"/>
              <a:gd name="connsiteY2199" fmla="*/ 3182779 h 3699570"/>
              <a:gd name="connsiteX2200" fmla="*/ 1853139 w 5730494"/>
              <a:gd name="connsiteY2200" fmla="*/ 3182760 h 3699570"/>
              <a:gd name="connsiteX2201" fmla="*/ 1853224 w 5730494"/>
              <a:gd name="connsiteY2201" fmla="*/ 3182652 h 3699570"/>
              <a:gd name="connsiteX2202" fmla="*/ 1844017 w 5730494"/>
              <a:gd name="connsiteY2202" fmla="*/ 3169864 h 3699570"/>
              <a:gd name="connsiteX2203" fmla="*/ 1831514 w 5730494"/>
              <a:gd name="connsiteY2203" fmla="*/ 3159520 h 3699570"/>
              <a:gd name="connsiteX2204" fmla="*/ 1815089 w 5730494"/>
              <a:gd name="connsiteY2204" fmla="*/ 3147642 h 3699570"/>
              <a:gd name="connsiteX2205" fmla="*/ 1809178 w 5730494"/>
              <a:gd name="connsiteY2205" fmla="*/ 3148211 h 3699570"/>
              <a:gd name="connsiteX2206" fmla="*/ 1793208 w 5730494"/>
              <a:gd name="connsiteY2206" fmla="*/ 3134002 h 3699570"/>
              <a:gd name="connsiteX2207" fmla="*/ 1782807 w 5730494"/>
              <a:gd name="connsiteY2207" fmla="*/ 3136048 h 3699570"/>
              <a:gd name="connsiteX2208" fmla="*/ 1804063 w 5730494"/>
              <a:gd name="connsiteY2208" fmla="*/ 3111212 h 3699570"/>
              <a:gd name="connsiteX2209" fmla="*/ 1822079 w 5730494"/>
              <a:gd name="connsiteY2209" fmla="*/ 3093707 h 3699570"/>
              <a:gd name="connsiteX2210" fmla="*/ 1832764 w 5730494"/>
              <a:gd name="connsiteY2210" fmla="*/ 3086433 h 3699570"/>
              <a:gd name="connsiteX2211" fmla="*/ 1846177 w 5730494"/>
              <a:gd name="connsiteY2211" fmla="*/ 3076601 h 3699570"/>
              <a:gd name="connsiteX2212" fmla="*/ 1846518 w 5730494"/>
              <a:gd name="connsiteY2212" fmla="*/ 3062449 h 3699570"/>
              <a:gd name="connsiteX2213" fmla="*/ 1846512 w 5730494"/>
              <a:gd name="connsiteY2213" fmla="*/ 3062442 h 3699570"/>
              <a:gd name="connsiteX2214" fmla="*/ 1846513 w 5730494"/>
              <a:gd name="connsiteY2214" fmla="*/ 3062414 h 3699570"/>
              <a:gd name="connsiteX2215" fmla="*/ 1838499 w 5730494"/>
              <a:gd name="connsiteY2215" fmla="*/ 3052241 h 3699570"/>
              <a:gd name="connsiteX2216" fmla="*/ 1830625 w 5730494"/>
              <a:gd name="connsiteY2216" fmla="*/ 3055583 h 3699570"/>
              <a:gd name="connsiteX2217" fmla="*/ 1833717 w 5730494"/>
              <a:gd name="connsiteY2217" fmla="*/ 3045577 h 3699570"/>
              <a:gd name="connsiteX2218" fmla="*/ 1833729 w 5730494"/>
              <a:gd name="connsiteY2218" fmla="*/ 3045514 h 3699570"/>
              <a:gd name="connsiteX2219" fmla="*/ 1833730 w 5730494"/>
              <a:gd name="connsiteY2219" fmla="*/ 3045513 h 3699570"/>
              <a:gd name="connsiteX2220" fmla="*/ 1835890 w 5730494"/>
              <a:gd name="connsiteY2220" fmla="*/ 3035169 h 3699570"/>
              <a:gd name="connsiteX2221" fmla="*/ 1835890 w 5730494"/>
              <a:gd name="connsiteY2221" fmla="*/ 3025621 h 3699570"/>
              <a:gd name="connsiteX2222" fmla="*/ 1830149 w 5730494"/>
              <a:gd name="connsiteY2222" fmla="*/ 3022495 h 3699570"/>
              <a:gd name="connsiteX2223" fmla="*/ 1824182 w 5730494"/>
              <a:gd name="connsiteY2223" fmla="*/ 3025280 h 3699570"/>
              <a:gd name="connsiteX2224" fmla="*/ 1818214 w 5730494"/>
              <a:gd name="connsiteY2224" fmla="*/ 3024485 h 3699570"/>
              <a:gd name="connsiteX2225" fmla="*/ 1816340 w 5730494"/>
              <a:gd name="connsiteY2225" fmla="*/ 3017835 h 3699570"/>
              <a:gd name="connsiteX2226" fmla="*/ 1814862 w 5730494"/>
              <a:gd name="connsiteY2226" fmla="*/ 3002036 h 3699570"/>
              <a:gd name="connsiteX2227" fmla="*/ 1811849 w 5730494"/>
              <a:gd name="connsiteY2227" fmla="*/ 2996920 h 3699570"/>
              <a:gd name="connsiteX2228" fmla="*/ 1801108 w 5730494"/>
              <a:gd name="connsiteY2228" fmla="*/ 2992260 h 3699570"/>
              <a:gd name="connsiteX2229" fmla="*/ 1794629 w 5730494"/>
              <a:gd name="connsiteY2229" fmla="*/ 2995613 h 3699570"/>
              <a:gd name="connsiteX2230" fmla="*/ 1777806 w 5730494"/>
              <a:gd name="connsiteY2230" fmla="*/ 2992317 h 3699570"/>
              <a:gd name="connsiteX2231" fmla="*/ 1778886 w 5730494"/>
              <a:gd name="connsiteY2231" fmla="*/ 2969186 h 3699570"/>
              <a:gd name="connsiteX2232" fmla="*/ 1774174 w 5730494"/>
              <a:gd name="connsiteY2232" fmla="*/ 2959819 h 3699570"/>
              <a:gd name="connsiteX2233" fmla="*/ 1779106 w 5730494"/>
              <a:gd name="connsiteY2233" fmla="*/ 2956400 h 3699570"/>
              <a:gd name="connsiteX2234" fmla="*/ 1779104 w 5730494"/>
              <a:gd name="connsiteY2234" fmla="*/ 2956387 h 3699570"/>
              <a:gd name="connsiteX2235" fmla="*/ 1779170 w 5730494"/>
              <a:gd name="connsiteY2235" fmla="*/ 2956342 h 3699570"/>
              <a:gd name="connsiteX2236" fmla="*/ 1777635 w 5730494"/>
              <a:gd name="connsiteY2236" fmla="*/ 2946737 h 3699570"/>
              <a:gd name="connsiteX2237" fmla="*/ 1782012 w 5730494"/>
              <a:gd name="connsiteY2237" fmla="*/ 2939405 h 3699570"/>
              <a:gd name="connsiteX2238" fmla="*/ 1784853 w 5730494"/>
              <a:gd name="connsiteY2238" fmla="*/ 2926220 h 3699570"/>
              <a:gd name="connsiteX2239" fmla="*/ 1781103 w 5730494"/>
              <a:gd name="connsiteY2239" fmla="*/ 2915876 h 3699570"/>
              <a:gd name="connsiteX2240" fmla="*/ 1772406 w 5730494"/>
              <a:gd name="connsiteY2240" fmla="*/ 2911216 h 3699570"/>
              <a:gd name="connsiteX2241" fmla="*/ 1770702 w 5730494"/>
              <a:gd name="connsiteY2241" fmla="*/ 2904680 h 3699570"/>
              <a:gd name="connsiteX2242" fmla="*/ 1773032 w 5730494"/>
              <a:gd name="connsiteY2242" fmla="*/ 2895132 h 3699570"/>
              <a:gd name="connsiteX2243" fmla="*/ 1742455 w 5730494"/>
              <a:gd name="connsiteY2243" fmla="*/ 2894450 h 3699570"/>
              <a:gd name="connsiteX2244" fmla="*/ 1736334 w 5730494"/>
              <a:gd name="connsiteY2244" fmla="*/ 2875351 h 3699570"/>
              <a:gd name="connsiteX2245" fmla="*/ 1740914 w 5730494"/>
              <a:gd name="connsiteY2245" fmla="*/ 2875071 h 3699570"/>
              <a:gd name="connsiteX2246" fmla="*/ 1740912 w 5730494"/>
              <a:gd name="connsiteY2246" fmla="*/ 2875017 h 3699570"/>
              <a:gd name="connsiteX2247" fmla="*/ 1740978 w 5730494"/>
              <a:gd name="connsiteY2247" fmla="*/ 2875013 h 3699570"/>
              <a:gd name="connsiteX2248" fmla="*/ 1740750 w 5730494"/>
              <a:gd name="connsiteY2248" fmla="*/ 2867966 h 3699570"/>
              <a:gd name="connsiteX2249" fmla="*/ 1737625 w 5730494"/>
              <a:gd name="connsiteY2249" fmla="*/ 2863192 h 3699570"/>
              <a:gd name="connsiteX2250" fmla="*/ 1736943 w 5730494"/>
              <a:gd name="connsiteY2250" fmla="*/ 2853757 h 3699570"/>
              <a:gd name="connsiteX2251" fmla="*/ 1727678 w 5730494"/>
              <a:gd name="connsiteY2251" fmla="*/ 2848927 h 3699570"/>
              <a:gd name="connsiteX2252" fmla="*/ 1717676 w 5730494"/>
              <a:gd name="connsiteY2252" fmla="*/ 2849097 h 3699570"/>
              <a:gd name="connsiteX2253" fmla="*/ 1711083 w 5730494"/>
              <a:gd name="connsiteY2253" fmla="*/ 2844380 h 3699570"/>
              <a:gd name="connsiteX2254" fmla="*/ 1700285 w 5730494"/>
              <a:gd name="connsiteY2254" fmla="*/ 2841140 h 3699570"/>
              <a:gd name="connsiteX2255" fmla="*/ 1694033 w 5730494"/>
              <a:gd name="connsiteY2255" fmla="*/ 2835059 h 3699570"/>
              <a:gd name="connsiteX2256" fmla="*/ 1676187 w 5730494"/>
              <a:gd name="connsiteY2256" fmla="*/ 2832388 h 3699570"/>
              <a:gd name="connsiteX2257" fmla="*/ 1658909 w 5730494"/>
              <a:gd name="connsiteY2257" fmla="*/ 2817896 h 3699570"/>
              <a:gd name="connsiteX2258" fmla="*/ 1660217 w 5730494"/>
              <a:gd name="connsiteY2258" fmla="*/ 2807097 h 3699570"/>
              <a:gd name="connsiteX2259" fmla="*/ 1658227 w 5730494"/>
              <a:gd name="connsiteY2259" fmla="*/ 2800903 h 3699570"/>
              <a:gd name="connsiteX2260" fmla="*/ 1659933 w 5730494"/>
              <a:gd name="connsiteY2260" fmla="*/ 2788854 h 3699570"/>
              <a:gd name="connsiteX2261" fmla="*/ 1639075 w 5730494"/>
              <a:gd name="connsiteY2261" fmla="*/ 2791582 h 3699570"/>
              <a:gd name="connsiteX2262" fmla="*/ 1630664 w 5730494"/>
              <a:gd name="connsiteY2262" fmla="*/ 2797606 h 3699570"/>
              <a:gd name="connsiteX2263" fmla="*/ 1616739 w 5730494"/>
              <a:gd name="connsiteY2263" fmla="*/ 2804142 h 3699570"/>
              <a:gd name="connsiteX2264" fmla="*/ 1616707 w 5730494"/>
              <a:gd name="connsiteY2264" fmla="*/ 2804186 h 3699570"/>
              <a:gd name="connsiteX2265" fmla="*/ 1616676 w 5730494"/>
              <a:gd name="connsiteY2265" fmla="*/ 2804200 h 3699570"/>
              <a:gd name="connsiteX2266" fmla="*/ 1613138 w 5730494"/>
              <a:gd name="connsiteY2266" fmla="*/ 2809030 h 3699570"/>
              <a:gd name="connsiteX2267" fmla="*/ 1604975 w 5730494"/>
              <a:gd name="connsiteY2267" fmla="*/ 2809371 h 3699570"/>
              <a:gd name="connsiteX2268" fmla="*/ 1593154 w 5730494"/>
              <a:gd name="connsiteY2268" fmla="*/ 2808007 h 3699570"/>
              <a:gd name="connsiteX2269" fmla="*/ 1593138 w 5730494"/>
              <a:gd name="connsiteY2269" fmla="*/ 2808012 h 3699570"/>
              <a:gd name="connsiteX2270" fmla="*/ 1593073 w 5730494"/>
              <a:gd name="connsiteY2270" fmla="*/ 2807889 h 3699570"/>
              <a:gd name="connsiteX2271" fmla="*/ 1584093 w 5730494"/>
              <a:gd name="connsiteY2271" fmla="*/ 2810673 h 3699570"/>
              <a:gd name="connsiteX2272" fmla="*/ 1576960 w 5730494"/>
              <a:gd name="connsiteY2272" fmla="*/ 2808820 h 3699570"/>
              <a:gd name="connsiteX2273" fmla="*/ 1578036 w 5730494"/>
              <a:gd name="connsiteY2273" fmla="*/ 2784478 h 3699570"/>
              <a:gd name="connsiteX2274" fmla="*/ 1577947 w 5730494"/>
              <a:gd name="connsiteY2274" fmla="*/ 2784542 h 3699570"/>
              <a:gd name="connsiteX2275" fmla="*/ 1577955 w 5730494"/>
              <a:gd name="connsiteY2275" fmla="*/ 2784360 h 3699570"/>
              <a:gd name="connsiteX2276" fmla="*/ 1564883 w 5730494"/>
              <a:gd name="connsiteY2276" fmla="*/ 2793851 h 3699570"/>
              <a:gd name="connsiteX2277" fmla="*/ 1550791 w 5730494"/>
              <a:gd name="connsiteY2277" fmla="*/ 2793453 h 3699570"/>
              <a:gd name="connsiteX2278" fmla="*/ 1544849 w 5730494"/>
              <a:gd name="connsiteY2278" fmla="*/ 2784989 h 3699570"/>
              <a:gd name="connsiteX2279" fmla="*/ 1544765 w 5730494"/>
              <a:gd name="connsiteY2279" fmla="*/ 2784871 h 3699570"/>
              <a:gd name="connsiteX2280" fmla="*/ 1534330 w 5730494"/>
              <a:gd name="connsiteY2280" fmla="*/ 2783973 h 3699570"/>
              <a:gd name="connsiteX2281" fmla="*/ 1537631 w 5730494"/>
              <a:gd name="connsiteY2281" fmla="*/ 2777203 h 3699570"/>
              <a:gd name="connsiteX2282" fmla="*/ 1537540 w 5730494"/>
              <a:gd name="connsiteY2282" fmla="*/ 2777102 h 3699570"/>
              <a:gd name="connsiteX2283" fmla="*/ 1537548 w 5730494"/>
              <a:gd name="connsiteY2283" fmla="*/ 2777085 h 3699570"/>
              <a:gd name="connsiteX2284" fmla="*/ 1528741 w 5730494"/>
              <a:gd name="connsiteY2284" fmla="*/ 2767431 h 3699570"/>
              <a:gd name="connsiteX2285" fmla="*/ 1522116 w 5730494"/>
              <a:gd name="connsiteY2285" fmla="*/ 2753105 h 3699570"/>
              <a:gd name="connsiteX2286" fmla="*/ 1526322 w 5730494"/>
              <a:gd name="connsiteY2286" fmla="*/ 2750207 h 3699570"/>
              <a:gd name="connsiteX2287" fmla="*/ 1526322 w 5730494"/>
              <a:gd name="connsiteY2287" fmla="*/ 2743501 h 3699570"/>
              <a:gd name="connsiteX2288" fmla="*/ 1535926 w 5730494"/>
              <a:gd name="connsiteY2288" fmla="*/ 2738897 h 3699570"/>
              <a:gd name="connsiteX2289" fmla="*/ 1534335 w 5730494"/>
              <a:gd name="connsiteY2289" fmla="*/ 2730259 h 3699570"/>
              <a:gd name="connsiteX2290" fmla="*/ 1538370 w 5730494"/>
              <a:gd name="connsiteY2290" fmla="*/ 2724746 h 3699570"/>
              <a:gd name="connsiteX2291" fmla="*/ 1539507 w 5730494"/>
              <a:gd name="connsiteY2291" fmla="*/ 2717301 h 3699570"/>
              <a:gd name="connsiteX2292" fmla="*/ 1557750 w 5730494"/>
              <a:gd name="connsiteY2292" fmla="*/ 2706502 h 3699570"/>
              <a:gd name="connsiteX2293" fmla="*/ 1570818 w 5730494"/>
              <a:gd name="connsiteY2293" fmla="*/ 2703433 h 3699570"/>
              <a:gd name="connsiteX2294" fmla="*/ 1572978 w 5730494"/>
              <a:gd name="connsiteY2294" fmla="*/ 2701046 h 3699570"/>
              <a:gd name="connsiteX2295" fmla="*/ 1587290 w 5730494"/>
              <a:gd name="connsiteY2295" fmla="*/ 2701782 h 3699570"/>
              <a:gd name="connsiteX2296" fmla="*/ 1587441 w 5730494"/>
              <a:gd name="connsiteY2296" fmla="*/ 2701941 h 3699570"/>
              <a:gd name="connsiteX2297" fmla="*/ 1594602 w 5730494"/>
              <a:gd name="connsiteY2297" fmla="*/ 2658463 h 3699570"/>
              <a:gd name="connsiteX2298" fmla="*/ 1594999 w 5730494"/>
              <a:gd name="connsiteY2298" fmla="*/ 2651586 h 3699570"/>
              <a:gd name="connsiteX2299" fmla="*/ 1592499 w 5730494"/>
              <a:gd name="connsiteY2299" fmla="*/ 2642493 h 3699570"/>
              <a:gd name="connsiteX2300" fmla="*/ 1592445 w 5730494"/>
              <a:gd name="connsiteY2300" fmla="*/ 2642449 h 3699570"/>
              <a:gd name="connsiteX2301" fmla="*/ 1592414 w 5730494"/>
              <a:gd name="connsiteY2301" fmla="*/ 2642338 h 3699570"/>
              <a:gd name="connsiteX2302" fmla="*/ 1585452 w 5730494"/>
              <a:gd name="connsiteY2302" fmla="*/ 2636610 h 3699570"/>
              <a:gd name="connsiteX2303" fmla="*/ 1585508 w 5730494"/>
              <a:gd name="connsiteY2303" fmla="*/ 2625216 h 3699570"/>
              <a:gd name="connsiteX2304" fmla="*/ 1594488 w 5730494"/>
              <a:gd name="connsiteY2304" fmla="*/ 2622601 h 3699570"/>
              <a:gd name="connsiteX2305" fmla="*/ 1597671 w 5730494"/>
              <a:gd name="connsiteY2305" fmla="*/ 2624250 h 3699570"/>
              <a:gd name="connsiteX2306" fmla="*/ 1598239 w 5730494"/>
              <a:gd name="connsiteY2306" fmla="*/ 2618169 h 3699570"/>
              <a:gd name="connsiteX2307" fmla="*/ 1598142 w 5730494"/>
              <a:gd name="connsiteY2307" fmla="*/ 2618152 h 3699570"/>
              <a:gd name="connsiteX2308" fmla="*/ 1598155 w 5730494"/>
              <a:gd name="connsiteY2308" fmla="*/ 2618013 h 3699570"/>
              <a:gd name="connsiteX2309" fmla="*/ 1588916 w 5730494"/>
              <a:gd name="connsiteY2309" fmla="*/ 2616379 h 3699570"/>
              <a:gd name="connsiteX2310" fmla="*/ 1588748 w 5730494"/>
              <a:gd name="connsiteY2310" fmla="*/ 2606632 h 3699570"/>
              <a:gd name="connsiteX2311" fmla="*/ 1619779 w 5730494"/>
              <a:gd name="connsiteY2311" fmla="*/ 2606972 h 3699570"/>
              <a:gd name="connsiteX2312" fmla="*/ 1625064 w 5730494"/>
              <a:gd name="connsiteY2312" fmla="*/ 2601516 h 3699570"/>
              <a:gd name="connsiteX2313" fmla="*/ 1629446 w 5730494"/>
              <a:gd name="connsiteY2313" fmla="*/ 2606459 h 3699570"/>
              <a:gd name="connsiteX2314" fmla="*/ 1632539 w 5730494"/>
              <a:gd name="connsiteY2314" fmla="*/ 2615683 h 3699570"/>
              <a:gd name="connsiteX2315" fmla="*/ 1632565 w 5730494"/>
              <a:gd name="connsiteY2315" fmla="*/ 2615666 h 3699570"/>
              <a:gd name="connsiteX2316" fmla="*/ 1632623 w 5730494"/>
              <a:gd name="connsiteY2316" fmla="*/ 2615839 h 3699570"/>
              <a:gd name="connsiteX2317" fmla="*/ 1635636 w 5730494"/>
              <a:gd name="connsiteY2317" fmla="*/ 2613906 h 3699570"/>
              <a:gd name="connsiteX2318" fmla="*/ 1635628 w 5730494"/>
              <a:gd name="connsiteY2318" fmla="*/ 2613882 h 3699570"/>
              <a:gd name="connsiteX2319" fmla="*/ 1644225 w 5730494"/>
              <a:gd name="connsiteY2319" fmla="*/ 2622088 h 3699570"/>
              <a:gd name="connsiteX2320" fmla="*/ 1644282 w 5730494"/>
              <a:gd name="connsiteY2320" fmla="*/ 2622083 h 3699570"/>
              <a:gd name="connsiteX2321" fmla="*/ 1644304 w 5730494"/>
              <a:gd name="connsiteY2321" fmla="*/ 2622105 h 3699570"/>
              <a:gd name="connsiteX2322" fmla="*/ 1656694 w 5730494"/>
              <a:gd name="connsiteY2322" fmla="*/ 2621082 h 3699570"/>
              <a:gd name="connsiteX2323" fmla="*/ 1659762 w 5730494"/>
              <a:gd name="connsiteY2323" fmla="*/ 2616251 h 3699570"/>
              <a:gd name="connsiteX2324" fmla="*/ 1671584 w 5730494"/>
              <a:gd name="connsiteY2324" fmla="*/ 2612557 h 3699570"/>
              <a:gd name="connsiteX2325" fmla="*/ 1678119 w 5730494"/>
              <a:gd name="connsiteY2325" fmla="*/ 2609942 h 3699570"/>
              <a:gd name="connsiteX2326" fmla="*/ 1679995 w 5730494"/>
              <a:gd name="connsiteY2326" fmla="*/ 2603236 h 3699570"/>
              <a:gd name="connsiteX2327" fmla="*/ 1691362 w 5730494"/>
              <a:gd name="connsiteY2327" fmla="*/ 2598746 h 3699570"/>
              <a:gd name="connsiteX2328" fmla="*/ 1690509 w 5730494"/>
              <a:gd name="connsiteY2328" fmla="*/ 2595393 h 3699570"/>
              <a:gd name="connsiteX2329" fmla="*/ 1690433 w 5730494"/>
              <a:gd name="connsiteY2329" fmla="*/ 2595385 h 3699570"/>
              <a:gd name="connsiteX2330" fmla="*/ 1690430 w 5730494"/>
              <a:gd name="connsiteY2330" fmla="*/ 2595376 h 3699570"/>
              <a:gd name="connsiteX2331" fmla="*/ 1676981 w 5730494"/>
              <a:gd name="connsiteY2331" fmla="*/ 2594020 h 3699570"/>
              <a:gd name="connsiteX2332" fmla="*/ 1674767 w 5730494"/>
              <a:gd name="connsiteY2332" fmla="*/ 2584027 h 3699570"/>
              <a:gd name="connsiteX2333" fmla="*/ 1675392 w 5730494"/>
              <a:gd name="connsiteY2333" fmla="*/ 2573399 h 3699570"/>
              <a:gd name="connsiteX2334" fmla="*/ 1668230 w 5730494"/>
              <a:gd name="connsiteY2334" fmla="*/ 2569307 h 3699570"/>
              <a:gd name="connsiteX2335" fmla="*/ 1671242 w 5730494"/>
              <a:gd name="connsiteY2335" fmla="*/ 2567829 h 3699570"/>
              <a:gd name="connsiteX2336" fmla="*/ 1683008 w 5730494"/>
              <a:gd name="connsiteY2336" fmla="*/ 2569866 h 3699570"/>
              <a:gd name="connsiteX2337" fmla="*/ 1695659 w 5730494"/>
              <a:gd name="connsiteY2337" fmla="*/ 2573837 h 3699570"/>
              <a:gd name="connsiteX2338" fmla="*/ 1695666 w 5730494"/>
              <a:gd name="connsiteY2338" fmla="*/ 2573831 h 3699570"/>
              <a:gd name="connsiteX2339" fmla="*/ 1695738 w 5730494"/>
              <a:gd name="connsiteY2339" fmla="*/ 2573853 h 3699570"/>
              <a:gd name="connsiteX2340" fmla="*/ 1700342 w 5730494"/>
              <a:gd name="connsiteY2340" fmla="*/ 2570102 h 3699570"/>
              <a:gd name="connsiteX2341" fmla="*/ 1711822 w 5730494"/>
              <a:gd name="connsiteY2341" fmla="*/ 2567658 h 3699570"/>
              <a:gd name="connsiteX2342" fmla="*/ 1729668 w 5730494"/>
              <a:gd name="connsiteY2342" fmla="*/ 2561691 h 3699570"/>
              <a:gd name="connsiteX2343" fmla="*/ 1735465 w 5730494"/>
              <a:gd name="connsiteY2343" fmla="*/ 2555610 h 3699570"/>
              <a:gd name="connsiteX2344" fmla="*/ 1733404 w 5730494"/>
              <a:gd name="connsiteY2344" fmla="*/ 2551210 h 3699570"/>
              <a:gd name="connsiteX2345" fmla="*/ 3110019 w 5730494"/>
              <a:gd name="connsiteY2345" fmla="*/ 2550365 h 3699570"/>
              <a:gd name="connsiteX2346" fmla="*/ 3122010 w 5730494"/>
              <a:gd name="connsiteY2346" fmla="*/ 2552014 h 3699570"/>
              <a:gd name="connsiteX2347" fmla="*/ 3132241 w 5730494"/>
              <a:gd name="connsiteY2347" fmla="*/ 2552354 h 3699570"/>
              <a:gd name="connsiteX2348" fmla="*/ 3137406 w 5730494"/>
              <a:gd name="connsiteY2348" fmla="*/ 2550670 h 3699570"/>
              <a:gd name="connsiteX2349" fmla="*/ 3146967 w 5730494"/>
              <a:gd name="connsiteY2349" fmla="*/ 2563663 h 3699570"/>
              <a:gd name="connsiteX2350" fmla="*/ 3154128 w 5730494"/>
              <a:gd name="connsiteY2350" fmla="*/ 2565595 h 3699570"/>
              <a:gd name="connsiteX2351" fmla="*/ 3154138 w 5730494"/>
              <a:gd name="connsiteY2351" fmla="*/ 2565589 h 3699570"/>
              <a:gd name="connsiteX2352" fmla="*/ 3154406 w 5730494"/>
              <a:gd name="connsiteY2352" fmla="*/ 2565661 h 3699570"/>
              <a:gd name="connsiteX2353" fmla="*/ 3158669 w 5730494"/>
              <a:gd name="connsiteY2353" fmla="*/ 2562991 h 3699570"/>
              <a:gd name="connsiteX2354" fmla="*/ 3166057 w 5730494"/>
              <a:gd name="connsiteY2354" fmla="*/ 2564013 h 3699570"/>
              <a:gd name="connsiteX2355" fmla="*/ 3174725 w 5730494"/>
              <a:gd name="connsiteY2355" fmla="*/ 2560736 h 3699570"/>
              <a:gd name="connsiteX2356" fmla="*/ 3178452 w 5730494"/>
              <a:gd name="connsiteY2356" fmla="*/ 2567357 h 3699570"/>
              <a:gd name="connsiteX2357" fmla="*/ 3187961 w 5730494"/>
              <a:gd name="connsiteY2357" fmla="*/ 2574517 h 3699570"/>
              <a:gd name="connsiteX2358" fmla="*/ 3192485 w 5730494"/>
              <a:gd name="connsiteY2358" fmla="*/ 2577994 h 3699570"/>
              <a:gd name="connsiteX2359" fmla="*/ 3191519 w 5730494"/>
              <a:gd name="connsiteY2359" fmla="*/ 2596522 h 3699570"/>
              <a:gd name="connsiteX2360" fmla="*/ 3197884 w 5730494"/>
              <a:gd name="connsiteY2360" fmla="*/ 2598682 h 3699570"/>
              <a:gd name="connsiteX2361" fmla="*/ 3192769 w 5730494"/>
              <a:gd name="connsiteY2361" fmla="*/ 2604308 h 3699570"/>
              <a:gd name="connsiteX2362" fmla="*/ 3187811 w 5730494"/>
              <a:gd name="connsiteY2362" fmla="*/ 2607705 h 3699570"/>
              <a:gd name="connsiteX2363" fmla="*/ 3186638 w 5730494"/>
              <a:gd name="connsiteY2363" fmla="*/ 2608509 h 3699570"/>
              <a:gd name="connsiteX2364" fmla="*/ 3186638 w 5730494"/>
              <a:gd name="connsiteY2364" fmla="*/ 2608510 h 3699570"/>
              <a:gd name="connsiteX2365" fmla="*/ 3186631 w 5730494"/>
              <a:gd name="connsiteY2365" fmla="*/ 2608514 h 3699570"/>
              <a:gd name="connsiteX2366" fmla="*/ 3180550 w 5730494"/>
              <a:gd name="connsiteY2366" fmla="*/ 2616755 h 3699570"/>
              <a:gd name="connsiteX2367" fmla="*/ 3177197 w 5730494"/>
              <a:gd name="connsiteY2367" fmla="*/ 2624143 h 3699570"/>
              <a:gd name="connsiteX2368" fmla="*/ 3176287 w 5730494"/>
              <a:gd name="connsiteY2368" fmla="*/ 2636874 h 3699570"/>
              <a:gd name="connsiteX2369" fmla="*/ 3172593 w 5730494"/>
              <a:gd name="connsiteY2369" fmla="*/ 2642898 h 3699570"/>
              <a:gd name="connsiteX2370" fmla="*/ 3172479 w 5730494"/>
              <a:gd name="connsiteY2370" fmla="*/ 2654833 h 3699570"/>
              <a:gd name="connsiteX2371" fmla="*/ 3167876 w 5730494"/>
              <a:gd name="connsiteY2371" fmla="*/ 2659266 h 3699570"/>
              <a:gd name="connsiteX2372" fmla="*/ 3167308 w 5730494"/>
              <a:gd name="connsiteY2372" fmla="*/ 2668700 h 3699570"/>
              <a:gd name="connsiteX2373" fmla="*/ 3165091 w 5730494"/>
              <a:gd name="connsiteY2373" fmla="*/ 2669893 h 3699570"/>
              <a:gd name="connsiteX2374" fmla="*/ 3163613 w 5730494"/>
              <a:gd name="connsiteY2374" fmla="*/ 2678532 h 3699570"/>
              <a:gd name="connsiteX2375" fmla="*/ 3167649 w 5730494"/>
              <a:gd name="connsiteY2375" fmla="*/ 2685750 h 3699570"/>
              <a:gd name="connsiteX2376" fmla="*/ 3168671 w 5730494"/>
              <a:gd name="connsiteY2376" fmla="*/ 2704903 h 3699570"/>
              <a:gd name="connsiteX2377" fmla="*/ 3171513 w 5730494"/>
              <a:gd name="connsiteY2377" fmla="*/ 2719509 h 3699570"/>
              <a:gd name="connsiteX2378" fmla="*/ 3169922 w 5730494"/>
              <a:gd name="connsiteY2378" fmla="*/ 2727807 h 3699570"/>
              <a:gd name="connsiteX2379" fmla="*/ 3173105 w 5730494"/>
              <a:gd name="connsiteY2379" fmla="*/ 2737070 h 3699570"/>
              <a:gd name="connsiteX2380" fmla="*/ 3182368 w 5730494"/>
              <a:gd name="connsiteY2380" fmla="*/ 2745993 h 3699570"/>
              <a:gd name="connsiteX2381" fmla="*/ 3190837 w 5730494"/>
              <a:gd name="connsiteY2381" fmla="*/ 2765846 h 3699570"/>
              <a:gd name="connsiteX2382" fmla="*/ 3184760 w 5730494"/>
              <a:gd name="connsiteY2382" fmla="*/ 2764244 h 3699570"/>
              <a:gd name="connsiteX2383" fmla="*/ 3163333 w 5730494"/>
              <a:gd name="connsiteY2383" fmla="*/ 2766972 h 3699570"/>
              <a:gd name="connsiteX2384" fmla="*/ 3159071 w 5730494"/>
              <a:gd name="connsiteY2384" fmla="*/ 2768904 h 3699570"/>
              <a:gd name="connsiteX2385" fmla="*/ 3154524 w 5730494"/>
              <a:gd name="connsiteY2385" fmla="*/ 2779134 h 3699570"/>
              <a:gd name="connsiteX2386" fmla="*/ 3154544 w 5730494"/>
              <a:gd name="connsiteY2386" fmla="*/ 2779172 h 3699570"/>
              <a:gd name="connsiteX2387" fmla="*/ 3154463 w 5730494"/>
              <a:gd name="connsiteY2387" fmla="*/ 2779354 h 3699570"/>
              <a:gd name="connsiteX2388" fmla="*/ 3158044 w 5730494"/>
              <a:gd name="connsiteY2388" fmla="*/ 2786458 h 3699570"/>
              <a:gd name="connsiteX2389" fmla="*/ 3155202 w 5730494"/>
              <a:gd name="connsiteY2389" fmla="*/ 2805497 h 3699570"/>
              <a:gd name="connsiteX2390" fmla="*/ 3153213 w 5730494"/>
              <a:gd name="connsiteY2390" fmla="*/ 2821695 h 3699570"/>
              <a:gd name="connsiteX2391" fmla="*/ 3157532 w 5730494"/>
              <a:gd name="connsiteY2391" fmla="*/ 2824593 h 3699570"/>
              <a:gd name="connsiteX2392" fmla="*/ 3168671 w 5730494"/>
              <a:gd name="connsiteY2392" fmla="*/ 2830902 h 3699570"/>
              <a:gd name="connsiteX2393" fmla="*/ 3173048 w 5730494"/>
              <a:gd name="connsiteY2393" fmla="*/ 2827947 h 3699570"/>
              <a:gd name="connsiteX2394" fmla="*/ 3174338 w 5730494"/>
              <a:gd name="connsiteY2394" fmla="*/ 2845230 h 3699570"/>
              <a:gd name="connsiteX2395" fmla="*/ 3162197 w 5730494"/>
              <a:gd name="connsiteY2395" fmla="*/ 2845117 h 3699570"/>
              <a:gd name="connsiteX2396" fmla="*/ 3155661 w 5730494"/>
              <a:gd name="connsiteY2396" fmla="*/ 2836195 h 3699570"/>
              <a:gd name="connsiteX2397" fmla="*/ 3149807 w 5730494"/>
              <a:gd name="connsiteY2397" fmla="*/ 2829261 h 3699570"/>
              <a:gd name="connsiteX2398" fmla="*/ 3137588 w 5730494"/>
              <a:gd name="connsiteY2398" fmla="*/ 2826987 h 3699570"/>
              <a:gd name="connsiteX2399" fmla="*/ 3134007 w 5730494"/>
              <a:gd name="connsiteY2399" fmla="*/ 2818519 h 3699570"/>
              <a:gd name="connsiteX2400" fmla="*/ 3124289 w 5730494"/>
              <a:gd name="connsiteY2400" fmla="*/ 2823634 h 3699570"/>
              <a:gd name="connsiteX2401" fmla="*/ 3111501 w 5730494"/>
              <a:gd name="connsiteY2401" fmla="*/ 2821361 h 3699570"/>
              <a:gd name="connsiteX2402" fmla="*/ 3106159 w 5730494"/>
              <a:gd name="connsiteY2402" fmla="*/ 2814030 h 3699570"/>
              <a:gd name="connsiteX2403" fmla="*/ 3096043 w 5730494"/>
              <a:gd name="connsiteY2403" fmla="*/ 2812552 h 3699570"/>
              <a:gd name="connsiteX2404" fmla="*/ 3088597 w 5730494"/>
              <a:gd name="connsiteY2404" fmla="*/ 2812950 h 3699570"/>
              <a:gd name="connsiteX2405" fmla="*/ 3087688 w 5730494"/>
              <a:gd name="connsiteY2405" fmla="*/ 2807948 h 3699570"/>
              <a:gd name="connsiteX2406" fmla="*/ 3082175 w 5730494"/>
              <a:gd name="connsiteY2406" fmla="*/ 2807551 h 3699570"/>
              <a:gd name="connsiteX2407" fmla="*/ 3082254 w 5730494"/>
              <a:gd name="connsiteY2407" fmla="*/ 2807781 h 3699570"/>
              <a:gd name="connsiteX2408" fmla="*/ 3082150 w 5730494"/>
              <a:gd name="connsiteY2408" fmla="*/ 2807773 h 3699570"/>
              <a:gd name="connsiteX2409" fmla="*/ 3082112 w 5730494"/>
              <a:gd name="connsiteY2409" fmla="*/ 2807663 h 3699570"/>
              <a:gd name="connsiteX2410" fmla="*/ 3074837 w 5730494"/>
              <a:gd name="connsiteY2410" fmla="*/ 2806697 h 3699570"/>
              <a:gd name="connsiteX2411" fmla="*/ 3064948 w 5730494"/>
              <a:gd name="connsiteY2411" fmla="*/ 2809083 h 3699570"/>
              <a:gd name="connsiteX2412" fmla="*/ 3058014 w 5730494"/>
              <a:gd name="connsiteY2412" fmla="*/ 2808686 h 3699570"/>
              <a:gd name="connsiteX2413" fmla="*/ 3054103 w 5730494"/>
              <a:gd name="connsiteY2413" fmla="*/ 2810159 h 3699570"/>
              <a:gd name="connsiteX2414" fmla="*/ 3054948 w 5730494"/>
              <a:gd name="connsiteY2414" fmla="*/ 2791176 h 3699570"/>
              <a:gd name="connsiteX2415" fmla="*/ 3054939 w 5730494"/>
              <a:gd name="connsiteY2415" fmla="*/ 2791165 h 3699570"/>
              <a:gd name="connsiteX2416" fmla="*/ 3054945 w 5730494"/>
              <a:gd name="connsiteY2416" fmla="*/ 2791011 h 3699570"/>
              <a:gd name="connsiteX2417" fmla="*/ 3049659 w 5730494"/>
              <a:gd name="connsiteY2417" fmla="*/ 2785043 h 3699570"/>
              <a:gd name="connsiteX2418" fmla="*/ 3048480 w 5730494"/>
              <a:gd name="connsiteY2418" fmla="*/ 2775330 h 3699570"/>
              <a:gd name="connsiteX2419" fmla="*/ 3050800 w 5730494"/>
              <a:gd name="connsiteY2419" fmla="*/ 2765714 h 3699570"/>
              <a:gd name="connsiteX2420" fmla="*/ 3050770 w 5730494"/>
              <a:gd name="connsiteY2420" fmla="*/ 2765658 h 3699570"/>
              <a:gd name="connsiteX2421" fmla="*/ 3050796 w 5730494"/>
              <a:gd name="connsiteY2421" fmla="*/ 2765549 h 3699570"/>
              <a:gd name="connsiteX2422" fmla="*/ 3047557 w 5730494"/>
              <a:gd name="connsiteY2422" fmla="*/ 2759355 h 3699570"/>
              <a:gd name="connsiteX2423" fmla="*/ 3047273 w 5730494"/>
              <a:gd name="connsiteY2423" fmla="*/ 2749295 h 3699570"/>
              <a:gd name="connsiteX2424" fmla="*/ 3027992 w 5730494"/>
              <a:gd name="connsiteY2424" fmla="*/ 2749408 h 3699570"/>
              <a:gd name="connsiteX2425" fmla="*/ 3029317 w 5730494"/>
              <a:gd name="connsiteY2425" fmla="*/ 2743834 h 3699570"/>
              <a:gd name="connsiteX2426" fmla="*/ 3029274 w 5730494"/>
              <a:gd name="connsiteY2426" fmla="*/ 2743834 h 3699570"/>
              <a:gd name="connsiteX2427" fmla="*/ 3029314 w 5730494"/>
              <a:gd name="connsiteY2427" fmla="*/ 2743668 h 3699570"/>
              <a:gd name="connsiteX2428" fmla="*/ 3021186 w 5730494"/>
              <a:gd name="connsiteY2428" fmla="*/ 2743725 h 3699570"/>
              <a:gd name="connsiteX2429" fmla="*/ 3020334 w 5730494"/>
              <a:gd name="connsiteY2429" fmla="*/ 2746510 h 3699570"/>
              <a:gd name="connsiteX2430" fmla="*/ 3010445 w 5730494"/>
              <a:gd name="connsiteY2430" fmla="*/ 2747135 h 3699570"/>
              <a:gd name="connsiteX2431" fmla="*/ 3006467 w 5730494"/>
              <a:gd name="connsiteY2431" fmla="*/ 2756456 h 3699570"/>
              <a:gd name="connsiteX2432" fmla="*/ 3004079 w 5730494"/>
              <a:gd name="connsiteY2432" fmla="*/ 2760435 h 3699570"/>
              <a:gd name="connsiteX2433" fmla="*/ 2995270 w 5730494"/>
              <a:gd name="connsiteY2433" fmla="*/ 2758161 h 3699570"/>
              <a:gd name="connsiteX2434" fmla="*/ 2990042 w 5730494"/>
              <a:gd name="connsiteY2434" fmla="*/ 2760435 h 3699570"/>
              <a:gd name="connsiteX2435" fmla="*/ 2979527 w 5730494"/>
              <a:gd name="connsiteY2435" fmla="*/ 2761741 h 3699570"/>
              <a:gd name="connsiteX2436" fmla="*/ 2973446 w 5730494"/>
              <a:gd name="connsiteY2436" fmla="*/ 2753387 h 3699570"/>
              <a:gd name="connsiteX2437" fmla="*/ 2969752 w 5730494"/>
              <a:gd name="connsiteY2437" fmla="*/ 2748215 h 3699570"/>
              <a:gd name="connsiteX2438" fmla="*/ 2965205 w 5730494"/>
              <a:gd name="connsiteY2438" fmla="*/ 2738667 h 3699570"/>
              <a:gd name="connsiteX2439" fmla="*/ 2961284 w 5730494"/>
              <a:gd name="connsiteY2439" fmla="*/ 2726789 h 3699570"/>
              <a:gd name="connsiteX2440" fmla="*/ 2914282 w 5730494"/>
              <a:gd name="connsiteY2440" fmla="*/ 2726619 h 3699570"/>
              <a:gd name="connsiteX2441" fmla="*/ 2908713 w 5730494"/>
              <a:gd name="connsiteY2441" fmla="*/ 2728551 h 3699570"/>
              <a:gd name="connsiteX2442" fmla="*/ 2904109 w 5730494"/>
              <a:gd name="connsiteY2442" fmla="*/ 2728267 h 3699570"/>
              <a:gd name="connsiteX2443" fmla="*/ 2897517 w 5730494"/>
              <a:gd name="connsiteY2443" fmla="*/ 2730426 h 3699570"/>
              <a:gd name="connsiteX2444" fmla="*/ 2897506 w 5730494"/>
              <a:gd name="connsiteY2444" fmla="*/ 2730447 h 3699570"/>
              <a:gd name="connsiteX2445" fmla="*/ 2895304 w 5730494"/>
              <a:gd name="connsiteY2445" fmla="*/ 2725533 h 3699570"/>
              <a:gd name="connsiteX2446" fmla="*/ 2899339 w 5730494"/>
              <a:gd name="connsiteY2446" fmla="*/ 2723828 h 3699570"/>
              <a:gd name="connsiteX2447" fmla="*/ 2899851 w 5730494"/>
              <a:gd name="connsiteY2447" fmla="*/ 2716895 h 3699570"/>
              <a:gd name="connsiteX2448" fmla="*/ 2902465 w 5730494"/>
              <a:gd name="connsiteY2448" fmla="*/ 2712803 h 3699570"/>
              <a:gd name="connsiteX2449" fmla="*/ 2908261 w 5730494"/>
              <a:gd name="connsiteY2449" fmla="*/ 2709449 h 3699570"/>
              <a:gd name="connsiteX2450" fmla="*/ 2909071 w 5730494"/>
              <a:gd name="connsiteY2450" fmla="*/ 2709756 h 3699570"/>
              <a:gd name="connsiteX2451" fmla="*/ 2912121 w 5730494"/>
              <a:gd name="connsiteY2451" fmla="*/ 2711037 h 3699570"/>
              <a:gd name="connsiteX2452" fmla="*/ 2912207 w 5730494"/>
              <a:gd name="connsiteY2452" fmla="*/ 2710942 h 3699570"/>
              <a:gd name="connsiteX2453" fmla="*/ 2912467 w 5730494"/>
              <a:gd name="connsiteY2453" fmla="*/ 2711041 h 3699570"/>
              <a:gd name="connsiteX2454" fmla="*/ 2917920 w 5730494"/>
              <a:gd name="connsiteY2454" fmla="*/ 2704963 h 3699570"/>
              <a:gd name="connsiteX2455" fmla="*/ 2926272 w 5730494"/>
              <a:gd name="connsiteY2455" fmla="*/ 2705127 h 3699570"/>
              <a:gd name="connsiteX2456" fmla="*/ 2927295 w 5730494"/>
              <a:gd name="connsiteY2456" fmla="*/ 2709617 h 3699570"/>
              <a:gd name="connsiteX2457" fmla="*/ 2933263 w 5730494"/>
              <a:gd name="connsiteY2457" fmla="*/ 2712401 h 3699570"/>
              <a:gd name="connsiteX2458" fmla="*/ 2933366 w 5730494"/>
              <a:gd name="connsiteY2458" fmla="*/ 2712291 h 3699570"/>
              <a:gd name="connsiteX2459" fmla="*/ 2933609 w 5730494"/>
              <a:gd name="connsiteY2459" fmla="*/ 2712405 h 3699570"/>
              <a:gd name="connsiteX2460" fmla="*/ 2942987 w 5730494"/>
              <a:gd name="connsiteY2460" fmla="*/ 2702459 h 3699570"/>
              <a:gd name="connsiteX2461" fmla="*/ 2952251 w 5730494"/>
              <a:gd name="connsiteY2461" fmla="*/ 2694730 h 3699570"/>
              <a:gd name="connsiteX2462" fmla="*/ 2956286 w 5730494"/>
              <a:gd name="connsiteY2462" fmla="*/ 2689672 h 3699570"/>
              <a:gd name="connsiteX2463" fmla="*/ 2955774 w 5730494"/>
              <a:gd name="connsiteY2463" fmla="*/ 2676600 h 3699570"/>
              <a:gd name="connsiteX2464" fmla="*/ 2962708 w 5730494"/>
              <a:gd name="connsiteY2464" fmla="*/ 2661198 h 3699570"/>
              <a:gd name="connsiteX2465" fmla="*/ 2970040 w 5730494"/>
              <a:gd name="connsiteY2465" fmla="*/ 2653071 h 3699570"/>
              <a:gd name="connsiteX2466" fmla="*/ 2980553 w 5730494"/>
              <a:gd name="connsiteY2466" fmla="*/ 2645455 h 3699570"/>
              <a:gd name="connsiteX2467" fmla="*/ 2982372 w 5730494"/>
              <a:gd name="connsiteY2467" fmla="*/ 2640397 h 3699570"/>
              <a:gd name="connsiteX2468" fmla="*/ 2982770 w 5730494"/>
              <a:gd name="connsiteY2468" fmla="*/ 2634600 h 3699570"/>
              <a:gd name="connsiteX2469" fmla="*/ 2985385 w 5730494"/>
              <a:gd name="connsiteY2469" fmla="*/ 2629087 h 3699570"/>
              <a:gd name="connsiteX2470" fmla="*/ 2984532 w 5730494"/>
              <a:gd name="connsiteY2470" fmla="*/ 2620108 h 3699570"/>
              <a:gd name="connsiteX2471" fmla="*/ 2986521 w 5730494"/>
              <a:gd name="connsiteY2471" fmla="*/ 2606070 h 3699570"/>
              <a:gd name="connsiteX2472" fmla="*/ 2989647 w 5730494"/>
              <a:gd name="connsiteY2472" fmla="*/ 2596181 h 3699570"/>
              <a:gd name="connsiteX2473" fmla="*/ 2994421 w 5730494"/>
              <a:gd name="connsiteY2473" fmla="*/ 2587713 h 3699570"/>
              <a:gd name="connsiteX2474" fmla="*/ 2995387 w 5730494"/>
              <a:gd name="connsiteY2474" fmla="*/ 2578165 h 3699570"/>
              <a:gd name="connsiteX2475" fmla="*/ 2996808 w 5730494"/>
              <a:gd name="connsiteY2475" fmla="*/ 2567083 h 3699570"/>
              <a:gd name="connsiteX2476" fmla="*/ 3003003 w 5730494"/>
              <a:gd name="connsiteY2476" fmla="*/ 2559012 h 3699570"/>
              <a:gd name="connsiteX2477" fmla="*/ 3011433 w 5730494"/>
              <a:gd name="connsiteY2477" fmla="*/ 2553954 h 3699570"/>
              <a:gd name="connsiteX2478" fmla="*/ 3024541 w 5730494"/>
              <a:gd name="connsiteY2478" fmla="*/ 2559345 h 3699570"/>
              <a:gd name="connsiteX2479" fmla="*/ 3034714 w 5730494"/>
              <a:gd name="connsiteY2479" fmla="*/ 2565198 h 3699570"/>
              <a:gd name="connsiteX2480" fmla="*/ 3046365 w 5730494"/>
              <a:gd name="connsiteY2480" fmla="*/ 2566733 h 3699570"/>
              <a:gd name="connsiteX2481" fmla="*/ 3058243 w 5730494"/>
              <a:gd name="connsiteY2481" fmla="*/ 2569802 h 3699570"/>
              <a:gd name="connsiteX2482" fmla="*/ 3058278 w 5730494"/>
              <a:gd name="connsiteY2482" fmla="*/ 2569732 h 3699570"/>
              <a:gd name="connsiteX2483" fmla="*/ 3058358 w 5730494"/>
              <a:gd name="connsiteY2483" fmla="*/ 2569753 h 3699570"/>
              <a:gd name="connsiteX2484" fmla="*/ 3063132 w 5730494"/>
              <a:gd name="connsiteY2484" fmla="*/ 2560149 h 3699570"/>
              <a:gd name="connsiteX2485" fmla="*/ 3065251 w 5730494"/>
              <a:gd name="connsiteY2485" fmla="*/ 2559008 h 3699570"/>
              <a:gd name="connsiteX2486" fmla="*/ 3072509 w 5730494"/>
              <a:gd name="connsiteY2486" fmla="*/ 2560595 h 3699570"/>
              <a:gd name="connsiteX2487" fmla="*/ 3072620 w 5730494"/>
              <a:gd name="connsiteY2487" fmla="*/ 2560546 h 3699570"/>
              <a:gd name="connsiteX2488" fmla="*/ 3072623 w 5730494"/>
              <a:gd name="connsiteY2488" fmla="*/ 2560547 h 3699570"/>
              <a:gd name="connsiteX2489" fmla="*/ 3090243 w 5730494"/>
              <a:gd name="connsiteY2489" fmla="*/ 2552697 h 3699570"/>
              <a:gd name="connsiteX2490" fmla="*/ 3096549 w 5730494"/>
              <a:gd name="connsiteY2490" fmla="*/ 2556048 h 3699570"/>
              <a:gd name="connsiteX2491" fmla="*/ 3101721 w 5730494"/>
              <a:gd name="connsiteY2491" fmla="*/ 2555594 h 3699570"/>
              <a:gd name="connsiteX2492" fmla="*/ 3101746 w 5730494"/>
              <a:gd name="connsiteY2492" fmla="*/ 2555553 h 3699570"/>
              <a:gd name="connsiteX2493" fmla="*/ 3101836 w 5730494"/>
              <a:gd name="connsiteY2493" fmla="*/ 2555545 h 3699570"/>
              <a:gd name="connsiteX2494" fmla="*/ 3104207 w 5730494"/>
              <a:gd name="connsiteY2494" fmla="*/ 2551706 h 3699570"/>
              <a:gd name="connsiteX2495" fmla="*/ 4540925 w 5730494"/>
              <a:gd name="connsiteY2495" fmla="*/ 2547240 h 3699570"/>
              <a:gd name="connsiteX2496" fmla="*/ 4540186 w 5730494"/>
              <a:gd name="connsiteY2496" fmla="*/ 2555083 h 3699570"/>
              <a:gd name="connsiteX2497" fmla="*/ 4539282 w 5730494"/>
              <a:gd name="connsiteY2497" fmla="*/ 2565198 h 3699570"/>
              <a:gd name="connsiteX2498" fmla="*/ 4531713 w 5730494"/>
              <a:gd name="connsiteY2498" fmla="*/ 2564689 h 3699570"/>
              <a:gd name="connsiteX2499" fmla="*/ 4531678 w 5730494"/>
              <a:gd name="connsiteY2499" fmla="*/ 2564746 h 3699570"/>
              <a:gd name="connsiteX2500" fmla="*/ 4531661 w 5730494"/>
              <a:gd name="connsiteY2500" fmla="*/ 2564745 h 3699570"/>
              <a:gd name="connsiteX2501" fmla="*/ 4528350 w 5730494"/>
              <a:gd name="connsiteY2501" fmla="*/ 2570077 h 3699570"/>
              <a:gd name="connsiteX2502" fmla="*/ 4521089 w 5730494"/>
              <a:gd name="connsiteY2502" fmla="*/ 2561850 h 3699570"/>
              <a:gd name="connsiteX2503" fmla="*/ 4527342 w 5730494"/>
              <a:gd name="connsiteY2503" fmla="*/ 2555936 h 3699570"/>
              <a:gd name="connsiteX2504" fmla="*/ 4219818 w 5730494"/>
              <a:gd name="connsiteY2504" fmla="*/ 2546791 h 3699570"/>
              <a:gd name="connsiteX2505" fmla="*/ 4230105 w 5730494"/>
              <a:gd name="connsiteY2505" fmla="*/ 2547417 h 3699570"/>
              <a:gd name="connsiteX2506" fmla="*/ 4254771 w 5730494"/>
              <a:gd name="connsiteY2506" fmla="*/ 2550485 h 3699570"/>
              <a:gd name="connsiteX2507" fmla="*/ 4268865 w 5730494"/>
              <a:gd name="connsiteY2507" fmla="*/ 2566001 h 3699570"/>
              <a:gd name="connsiteX2508" fmla="*/ 4281198 w 5730494"/>
              <a:gd name="connsiteY2508" fmla="*/ 2576742 h 3699570"/>
              <a:gd name="connsiteX2509" fmla="*/ 4290007 w 5730494"/>
              <a:gd name="connsiteY2509" fmla="*/ 2583335 h 3699570"/>
              <a:gd name="connsiteX2510" fmla="*/ 4305125 w 5730494"/>
              <a:gd name="connsiteY2510" fmla="*/ 2600385 h 3699570"/>
              <a:gd name="connsiteX2511" fmla="*/ 4321323 w 5730494"/>
              <a:gd name="connsiteY2511" fmla="*/ 2600612 h 3699570"/>
              <a:gd name="connsiteX2512" fmla="*/ 4334679 w 5730494"/>
              <a:gd name="connsiteY2512" fmla="*/ 2611468 h 3699570"/>
              <a:gd name="connsiteX2513" fmla="*/ 4343885 w 5730494"/>
              <a:gd name="connsiteY2513" fmla="*/ 2624710 h 3699570"/>
              <a:gd name="connsiteX2514" fmla="*/ 4356048 w 5730494"/>
              <a:gd name="connsiteY2514" fmla="*/ 2631927 h 3699570"/>
              <a:gd name="connsiteX2515" fmla="*/ 4349682 w 5730494"/>
              <a:gd name="connsiteY2515" fmla="*/ 2644829 h 3699570"/>
              <a:gd name="connsiteX2516" fmla="*/ 4358832 w 5730494"/>
              <a:gd name="connsiteY2516" fmla="*/ 2650341 h 3699570"/>
              <a:gd name="connsiteX2517" fmla="*/ 4364572 w 5730494"/>
              <a:gd name="connsiteY2517" fmla="*/ 2650739 h 3699570"/>
              <a:gd name="connsiteX2518" fmla="*/ 4367301 w 5730494"/>
              <a:gd name="connsiteY2518" fmla="*/ 2661765 h 3699570"/>
              <a:gd name="connsiteX2519" fmla="*/ 4372870 w 5730494"/>
              <a:gd name="connsiteY2519" fmla="*/ 2670574 h 3699570"/>
              <a:gd name="connsiteX2520" fmla="*/ 4384578 w 5730494"/>
              <a:gd name="connsiteY2520" fmla="*/ 2671995 h 3699570"/>
              <a:gd name="connsiteX2521" fmla="*/ 4392307 w 5730494"/>
              <a:gd name="connsiteY2521" fmla="*/ 2682054 h 3699570"/>
              <a:gd name="connsiteX2522" fmla="*/ 4388329 w 5730494"/>
              <a:gd name="connsiteY2522" fmla="*/ 2701775 h 3699570"/>
              <a:gd name="connsiteX2523" fmla="*/ 4387419 w 5730494"/>
              <a:gd name="connsiteY2523" fmla="*/ 2726384 h 3699570"/>
              <a:gd name="connsiteX2524" fmla="*/ 4369801 w 5730494"/>
              <a:gd name="connsiteY2524" fmla="*/ 2726725 h 3699570"/>
              <a:gd name="connsiteX2525" fmla="*/ 4356389 w 5730494"/>
              <a:gd name="connsiteY2525" fmla="*/ 2713426 h 3699570"/>
              <a:gd name="connsiteX2526" fmla="*/ 4335929 w 5730494"/>
              <a:gd name="connsiteY2526" fmla="*/ 2700468 h 3699570"/>
              <a:gd name="connsiteX2527" fmla="*/ 4329109 w 5730494"/>
              <a:gd name="connsiteY2527" fmla="*/ 2690863 h 3699570"/>
              <a:gd name="connsiteX2528" fmla="*/ 4317060 w 5730494"/>
              <a:gd name="connsiteY2528" fmla="*/ 2677962 h 3699570"/>
              <a:gd name="connsiteX2529" fmla="*/ 4309160 w 5730494"/>
              <a:gd name="connsiteY2529" fmla="*/ 2666084 h 3699570"/>
              <a:gd name="connsiteX2530" fmla="*/ 4297055 w 5730494"/>
              <a:gd name="connsiteY2530" fmla="*/ 2643919 h 3699570"/>
              <a:gd name="connsiteX2531" fmla="*/ 4283074 w 5730494"/>
              <a:gd name="connsiteY2531" fmla="*/ 2630734 h 3699570"/>
              <a:gd name="connsiteX2532" fmla="*/ 4278413 w 5730494"/>
              <a:gd name="connsiteY2532" fmla="*/ 2617151 h 3699570"/>
              <a:gd name="connsiteX2533" fmla="*/ 4272560 w 5730494"/>
              <a:gd name="connsiteY2533" fmla="*/ 2604818 h 3699570"/>
              <a:gd name="connsiteX2534" fmla="*/ 4258181 w 5730494"/>
              <a:gd name="connsiteY2534" fmla="*/ 2594815 h 3699570"/>
              <a:gd name="connsiteX2535" fmla="*/ 4249826 w 5730494"/>
              <a:gd name="connsiteY2535" fmla="*/ 2581233 h 3699570"/>
              <a:gd name="connsiteX2536" fmla="*/ 4237834 w 5730494"/>
              <a:gd name="connsiteY2536" fmla="*/ 2572366 h 3699570"/>
              <a:gd name="connsiteX2537" fmla="*/ 4221239 w 5730494"/>
              <a:gd name="connsiteY2537" fmla="*/ 2554862 h 3699570"/>
              <a:gd name="connsiteX2538" fmla="*/ 3263572 w 5730494"/>
              <a:gd name="connsiteY2538" fmla="*/ 2546300 h 3699570"/>
              <a:gd name="connsiteX2539" fmla="*/ 3271781 w 5730494"/>
              <a:gd name="connsiteY2539" fmla="*/ 2548942 h 3699570"/>
              <a:gd name="connsiteX2540" fmla="*/ 3271781 w 5730494"/>
              <a:gd name="connsiteY2540" fmla="*/ 2557865 h 3699570"/>
              <a:gd name="connsiteX2541" fmla="*/ 3277237 w 5730494"/>
              <a:gd name="connsiteY2541" fmla="*/ 2563094 h 3699570"/>
              <a:gd name="connsiteX2542" fmla="*/ 3277342 w 5730494"/>
              <a:gd name="connsiteY2542" fmla="*/ 2563094 h 3699570"/>
              <a:gd name="connsiteX2543" fmla="*/ 3277349 w 5730494"/>
              <a:gd name="connsiteY2543" fmla="*/ 2563100 h 3699570"/>
              <a:gd name="connsiteX2544" fmla="*/ 3288329 w 5730494"/>
              <a:gd name="connsiteY2544" fmla="*/ 2563100 h 3699570"/>
              <a:gd name="connsiteX2545" fmla="*/ 3308495 w 5730494"/>
              <a:gd name="connsiteY2545" fmla="*/ 2576563 h 3699570"/>
              <a:gd name="connsiteX2546" fmla="*/ 3308604 w 5730494"/>
              <a:gd name="connsiteY2546" fmla="*/ 2576567 h 3699570"/>
              <a:gd name="connsiteX2547" fmla="*/ 3308607 w 5730494"/>
              <a:gd name="connsiteY2547" fmla="*/ 2576569 h 3699570"/>
              <a:gd name="connsiteX2548" fmla="*/ 3313665 w 5730494"/>
              <a:gd name="connsiteY2548" fmla="*/ 2576740 h 3699570"/>
              <a:gd name="connsiteX2549" fmla="*/ 3317335 w 5730494"/>
              <a:gd name="connsiteY2549" fmla="*/ 2576295 h 3699570"/>
              <a:gd name="connsiteX2550" fmla="*/ 3320828 w 5730494"/>
              <a:gd name="connsiteY2550" fmla="*/ 2578098 h 3699570"/>
              <a:gd name="connsiteX2551" fmla="*/ 3331456 w 5730494"/>
              <a:gd name="connsiteY2551" fmla="*/ 2579348 h 3699570"/>
              <a:gd name="connsiteX2552" fmla="*/ 3331461 w 5730494"/>
              <a:gd name="connsiteY2552" fmla="*/ 2579342 h 3699570"/>
              <a:gd name="connsiteX2553" fmla="*/ 3331568 w 5730494"/>
              <a:gd name="connsiteY2553" fmla="*/ 2579354 h 3699570"/>
              <a:gd name="connsiteX2554" fmla="*/ 3336285 w 5730494"/>
              <a:gd name="connsiteY2554" fmla="*/ 2572762 h 3699570"/>
              <a:gd name="connsiteX2555" fmla="*/ 3350767 w 5730494"/>
              <a:gd name="connsiteY2555" fmla="*/ 2566143 h 3699570"/>
              <a:gd name="connsiteX2556" fmla="*/ 3357145 w 5730494"/>
              <a:gd name="connsiteY2556" fmla="*/ 2571448 h 3699570"/>
              <a:gd name="connsiteX2557" fmla="*/ 3357249 w 5730494"/>
              <a:gd name="connsiteY2557" fmla="*/ 2571448 h 3699570"/>
              <a:gd name="connsiteX2558" fmla="*/ 3357257 w 5730494"/>
              <a:gd name="connsiteY2558" fmla="*/ 2571454 h 3699570"/>
              <a:gd name="connsiteX2559" fmla="*/ 3368168 w 5730494"/>
              <a:gd name="connsiteY2559" fmla="*/ 2571454 h 3699570"/>
              <a:gd name="connsiteX2560" fmla="*/ 3354244 w 5730494"/>
              <a:gd name="connsiteY2560" fmla="*/ 2589470 h 3699570"/>
              <a:gd name="connsiteX2561" fmla="*/ 3354244 w 5730494"/>
              <a:gd name="connsiteY2561" fmla="*/ 2589628 h 3699570"/>
              <a:gd name="connsiteX2562" fmla="*/ 3354193 w 5730494"/>
              <a:gd name="connsiteY2562" fmla="*/ 2589694 h 3699570"/>
              <a:gd name="connsiteX2563" fmla="*/ 3354347 w 5730494"/>
              <a:gd name="connsiteY2563" fmla="*/ 2641737 h 3699570"/>
              <a:gd name="connsiteX2564" fmla="*/ 3354358 w 5730494"/>
              <a:gd name="connsiteY2564" fmla="*/ 2647156 h 3699570"/>
              <a:gd name="connsiteX2565" fmla="*/ 3354363 w 5730494"/>
              <a:gd name="connsiteY2565" fmla="*/ 2647163 h 3699570"/>
              <a:gd name="connsiteX2566" fmla="*/ 3354364 w 5730494"/>
              <a:gd name="connsiteY2566" fmla="*/ 2647380 h 3699570"/>
              <a:gd name="connsiteX2567" fmla="*/ 3363681 w 5730494"/>
              <a:gd name="connsiteY2567" fmla="*/ 2660290 h 3699570"/>
              <a:gd name="connsiteX2568" fmla="*/ 3352653 w 5730494"/>
              <a:gd name="connsiteY2568" fmla="*/ 2666536 h 3699570"/>
              <a:gd name="connsiteX2569" fmla="*/ 3348731 w 5730494"/>
              <a:gd name="connsiteY2569" fmla="*/ 2673129 h 3699570"/>
              <a:gd name="connsiteX2570" fmla="*/ 3342764 w 5730494"/>
              <a:gd name="connsiteY2570" fmla="*/ 2674265 h 3699570"/>
              <a:gd name="connsiteX2571" fmla="*/ 3340490 w 5730494"/>
              <a:gd name="connsiteY2571" fmla="*/ 2685462 h 3699570"/>
              <a:gd name="connsiteX2572" fmla="*/ 3335376 w 5730494"/>
              <a:gd name="connsiteY2572" fmla="*/ 2691884 h 3699570"/>
              <a:gd name="connsiteX2573" fmla="*/ 3332250 w 5730494"/>
              <a:gd name="connsiteY2573" fmla="*/ 2702455 h 3699570"/>
              <a:gd name="connsiteX2574" fmla="*/ 3325828 w 5730494"/>
              <a:gd name="connsiteY2574" fmla="*/ 2707683 h 3699570"/>
              <a:gd name="connsiteX2575" fmla="*/ 3302981 w 5730494"/>
              <a:gd name="connsiteY2575" fmla="*/ 2691827 h 3699570"/>
              <a:gd name="connsiteX2576" fmla="*/ 3301901 w 5730494"/>
              <a:gd name="connsiteY2576" fmla="*/ 2682620 h 3699570"/>
              <a:gd name="connsiteX2577" fmla="*/ 3244102 w 5730494"/>
              <a:gd name="connsiteY2577" fmla="*/ 2650339 h 3699570"/>
              <a:gd name="connsiteX2578" fmla="*/ 3241430 w 5730494"/>
              <a:gd name="connsiteY2578" fmla="*/ 2648577 h 3699570"/>
              <a:gd name="connsiteX2579" fmla="*/ 3241260 w 5730494"/>
              <a:gd name="connsiteY2579" fmla="*/ 2631811 h 3699570"/>
              <a:gd name="connsiteX2580" fmla="*/ 3245806 w 5730494"/>
              <a:gd name="connsiteY2580" fmla="*/ 2625389 h 3699570"/>
              <a:gd name="connsiteX2581" fmla="*/ 3253650 w 5730494"/>
              <a:gd name="connsiteY2581" fmla="*/ 2614931 h 3699570"/>
              <a:gd name="connsiteX2582" fmla="*/ 3259447 w 5730494"/>
              <a:gd name="connsiteY2582" fmla="*/ 2603395 h 3699570"/>
              <a:gd name="connsiteX2583" fmla="*/ 3252456 w 5730494"/>
              <a:gd name="connsiteY2583" fmla="*/ 2585208 h 3699570"/>
              <a:gd name="connsiteX2584" fmla="*/ 3250580 w 5730494"/>
              <a:gd name="connsiteY2584" fmla="*/ 2577252 h 3699570"/>
              <a:gd name="connsiteX2585" fmla="*/ 3243022 w 5730494"/>
              <a:gd name="connsiteY2585" fmla="*/ 2566226 h 3699570"/>
              <a:gd name="connsiteX2586" fmla="*/ 3252797 w 5730494"/>
              <a:gd name="connsiteY2586" fmla="*/ 2556735 h 3699570"/>
              <a:gd name="connsiteX2587" fmla="*/ 1841202 w 5730494"/>
              <a:gd name="connsiteY2587" fmla="*/ 2542325 h 3699570"/>
              <a:gd name="connsiteX2588" fmla="*/ 1846516 w 5730494"/>
              <a:gd name="connsiteY2588" fmla="*/ 2544059 h 3699570"/>
              <a:gd name="connsiteX2589" fmla="*/ 1858280 w 5730494"/>
              <a:gd name="connsiteY2589" fmla="*/ 2547809 h 3699570"/>
              <a:gd name="connsiteX2590" fmla="*/ 1875160 w 5730494"/>
              <a:gd name="connsiteY2590" fmla="*/ 2561222 h 3699570"/>
              <a:gd name="connsiteX2591" fmla="*/ 1877774 w 5730494"/>
              <a:gd name="connsiteY2591" fmla="*/ 2567701 h 3699570"/>
              <a:gd name="connsiteX2592" fmla="*/ 1868340 w 5730494"/>
              <a:gd name="connsiteY2592" fmla="*/ 2582194 h 3699570"/>
              <a:gd name="connsiteX2593" fmla="*/ 1863565 w 5730494"/>
              <a:gd name="connsiteY2593" fmla="*/ 2593958 h 3699570"/>
              <a:gd name="connsiteX2594" fmla="*/ 1857467 w 5730494"/>
              <a:gd name="connsiteY2594" fmla="*/ 2599943 h 3699570"/>
              <a:gd name="connsiteX2595" fmla="*/ 1849871 w 5730494"/>
              <a:gd name="connsiteY2595" fmla="*/ 2601076 h 3699570"/>
              <a:gd name="connsiteX2596" fmla="*/ 1847711 w 5730494"/>
              <a:gd name="connsiteY2596" fmla="*/ 2596587 h 3699570"/>
              <a:gd name="connsiteX2597" fmla="*/ 1844131 w 5730494"/>
              <a:gd name="connsiteY2597" fmla="*/ 2595905 h 3699570"/>
              <a:gd name="connsiteX2598" fmla="*/ 1844081 w 5730494"/>
              <a:gd name="connsiteY2598" fmla="*/ 2595949 h 3699570"/>
              <a:gd name="connsiteX2599" fmla="*/ 1844072 w 5730494"/>
              <a:gd name="connsiteY2599" fmla="*/ 2595947 h 3699570"/>
              <a:gd name="connsiteX2600" fmla="*/ 1839179 w 5730494"/>
              <a:gd name="connsiteY2600" fmla="*/ 2600221 h 3699570"/>
              <a:gd name="connsiteX2601" fmla="*/ 1832252 w 5730494"/>
              <a:gd name="connsiteY2601" fmla="*/ 2596985 h 3699570"/>
              <a:gd name="connsiteX2602" fmla="*/ 1832150 w 5730494"/>
              <a:gd name="connsiteY2602" fmla="*/ 2596947 h 3699570"/>
              <a:gd name="connsiteX2603" fmla="*/ 1833505 w 5730494"/>
              <a:gd name="connsiteY2603" fmla="*/ 2594676 h 3699570"/>
              <a:gd name="connsiteX2604" fmla="*/ 1836218 w 5730494"/>
              <a:gd name="connsiteY2604" fmla="*/ 2590206 h 3699570"/>
              <a:gd name="connsiteX2605" fmla="*/ 1837638 w 5730494"/>
              <a:gd name="connsiteY2605" fmla="*/ 2582989 h 3699570"/>
              <a:gd name="connsiteX2606" fmla="*/ 1840423 w 5730494"/>
              <a:gd name="connsiteY2606" fmla="*/ 2576169 h 3699570"/>
              <a:gd name="connsiteX2607" fmla="*/ 1834171 w 5730494"/>
              <a:gd name="connsiteY2607" fmla="*/ 2566791 h 3699570"/>
              <a:gd name="connsiteX2608" fmla="*/ 1832921 w 5730494"/>
              <a:gd name="connsiteY2608" fmla="*/ 2555936 h 3699570"/>
              <a:gd name="connsiteX2609" fmla="*/ 1824112 w 5730494"/>
              <a:gd name="connsiteY2609" fmla="*/ 2538034 h 3699570"/>
              <a:gd name="connsiteX2610" fmla="*/ 1841219 w 5730494"/>
              <a:gd name="connsiteY2610" fmla="*/ 2542296 h 3699570"/>
              <a:gd name="connsiteX2611" fmla="*/ 1841202 w 5730494"/>
              <a:gd name="connsiteY2611" fmla="*/ 2542325 h 3699570"/>
              <a:gd name="connsiteX2612" fmla="*/ 1841116 w 5730494"/>
              <a:gd name="connsiteY2612" fmla="*/ 2542297 h 3699570"/>
              <a:gd name="connsiteX2613" fmla="*/ 1832819 w 5730494"/>
              <a:gd name="connsiteY2613" fmla="*/ 2555937 h 3699570"/>
              <a:gd name="connsiteX2614" fmla="*/ 1834069 w 5730494"/>
              <a:gd name="connsiteY2614" fmla="*/ 2566792 h 3699570"/>
              <a:gd name="connsiteX2615" fmla="*/ 1840263 w 5730494"/>
              <a:gd name="connsiteY2615" fmla="*/ 2576169 h 3699570"/>
              <a:gd name="connsiteX2616" fmla="*/ 1837535 w 5730494"/>
              <a:gd name="connsiteY2616" fmla="*/ 2582989 h 3699570"/>
              <a:gd name="connsiteX2617" fmla="*/ 1836171 w 5730494"/>
              <a:gd name="connsiteY2617" fmla="*/ 2590207 h 3699570"/>
              <a:gd name="connsiteX2618" fmla="*/ 1833505 w 5730494"/>
              <a:gd name="connsiteY2618" fmla="*/ 2594676 h 3699570"/>
              <a:gd name="connsiteX2619" fmla="*/ 1832182 w 5730494"/>
              <a:gd name="connsiteY2619" fmla="*/ 2596856 h 3699570"/>
              <a:gd name="connsiteX2620" fmla="*/ 1823032 w 5730494"/>
              <a:gd name="connsiteY2620" fmla="*/ 2593503 h 3699570"/>
              <a:gd name="connsiteX2621" fmla="*/ 1815473 w 5730494"/>
              <a:gd name="connsiteY2621" fmla="*/ 2595151 h 3699570"/>
              <a:gd name="connsiteX2622" fmla="*/ 1809052 w 5730494"/>
              <a:gd name="connsiteY2622" fmla="*/ 2593730 h 3699570"/>
              <a:gd name="connsiteX2623" fmla="*/ 1807460 w 5730494"/>
              <a:gd name="connsiteY2623" fmla="*/ 2598334 h 3699570"/>
              <a:gd name="connsiteX2624" fmla="*/ 1807542 w 5730494"/>
              <a:gd name="connsiteY2624" fmla="*/ 2598429 h 3699570"/>
              <a:gd name="connsiteX2625" fmla="*/ 1807530 w 5730494"/>
              <a:gd name="connsiteY2625" fmla="*/ 2598462 h 3699570"/>
              <a:gd name="connsiteX2626" fmla="*/ 1810117 w 5730494"/>
              <a:gd name="connsiteY2626" fmla="*/ 2601491 h 3699570"/>
              <a:gd name="connsiteX2627" fmla="*/ 1808710 w 5730494"/>
              <a:gd name="connsiteY2627" fmla="*/ 2604699 h 3699570"/>
              <a:gd name="connsiteX2628" fmla="*/ 1800072 w 5730494"/>
              <a:gd name="connsiteY2628" fmla="*/ 2603392 h 3699570"/>
              <a:gd name="connsiteX2629" fmla="*/ 1790353 w 5730494"/>
              <a:gd name="connsiteY2629" fmla="*/ 2589638 h 3699570"/>
              <a:gd name="connsiteX2630" fmla="*/ 1788250 w 5730494"/>
              <a:gd name="connsiteY2630" fmla="*/ 2580715 h 3699570"/>
              <a:gd name="connsiteX2631" fmla="*/ 1783135 w 5730494"/>
              <a:gd name="connsiteY2631" fmla="*/ 2580715 h 3699570"/>
              <a:gd name="connsiteX2632" fmla="*/ 1776143 w 5730494"/>
              <a:gd name="connsiteY2632" fmla="*/ 2569268 h 3699570"/>
              <a:gd name="connsiteX2633" fmla="*/ 1779049 w 5730494"/>
              <a:gd name="connsiteY2633" fmla="*/ 2561221 h 3699570"/>
              <a:gd name="connsiteX2634" fmla="*/ 1779015 w 5730494"/>
              <a:gd name="connsiteY2634" fmla="*/ 2561073 h 3699570"/>
              <a:gd name="connsiteX2635" fmla="*/ 1779044 w 5730494"/>
              <a:gd name="connsiteY2635" fmla="*/ 2560994 h 3699570"/>
              <a:gd name="connsiteX2636" fmla="*/ 1778238 w 5730494"/>
              <a:gd name="connsiteY2636" fmla="*/ 2557452 h 3699570"/>
              <a:gd name="connsiteX2637" fmla="*/ 1787858 w 5730494"/>
              <a:gd name="connsiteY2637" fmla="*/ 2553321 h 3699570"/>
              <a:gd name="connsiteX2638" fmla="*/ 1790416 w 5730494"/>
              <a:gd name="connsiteY2638" fmla="*/ 2538999 h 3699570"/>
              <a:gd name="connsiteX2639" fmla="*/ 1790393 w 5730494"/>
              <a:gd name="connsiteY2639" fmla="*/ 2538979 h 3699570"/>
              <a:gd name="connsiteX2640" fmla="*/ 1790410 w 5730494"/>
              <a:gd name="connsiteY2640" fmla="*/ 2538886 h 3699570"/>
              <a:gd name="connsiteX2641" fmla="*/ 1809506 w 5730494"/>
              <a:gd name="connsiteY2641" fmla="*/ 2542069 h 3699570"/>
              <a:gd name="connsiteX2642" fmla="*/ 1811211 w 5730494"/>
              <a:gd name="connsiteY2642" fmla="*/ 2539170 h 3699570"/>
              <a:gd name="connsiteX2643" fmla="*/ 4298925 w 5730494"/>
              <a:gd name="connsiteY2643" fmla="*/ 2528259 h 3699570"/>
              <a:gd name="connsiteX2644" fmla="*/ 4311777 w 5730494"/>
              <a:gd name="connsiteY2644" fmla="*/ 2535166 h 3699570"/>
              <a:gd name="connsiteX2645" fmla="*/ 4313013 w 5730494"/>
              <a:gd name="connsiteY2645" fmla="*/ 2543256 h 3699570"/>
              <a:gd name="connsiteX2646" fmla="*/ 4313057 w 5730494"/>
              <a:gd name="connsiteY2646" fmla="*/ 2543248 h 3699570"/>
              <a:gd name="connsiteX2647" fmla="*/ 4313076 w 5730494"/>
              <a:gd name="connsiteY2647" fmla="*/ 2543377 h 3699570"/>
              <a:gd name="connsiteX2648" fmla="*/ 4323590 w 5730494"/>
              <a:gd name="connsiteY2648" fmla="*/ 2541501 h 3699570"/>
              <a:gd name="connsiteX2649" fmla="*/ 4328819 w 5730494"/>
              <a:gd name="connsiteY2649" fmla="*/ 2534965 h 3699570"/>
              <a:gd name="connsiteX2650" fmla="*/ 4332513 w 5730494"/>
              <a:gd name="connsiteY2650" fmla="*/ 2536443 h 3699570"/>
              <a:gd name="connsiteX2651" fmla="*/ 4341947 w 5730494"/>
              <a:gd name="connsiteY2651" fmla="*/ 2546048 h 3699570"/>
              <a:gd name="connsiteX2652" fmla="*/ 4348653 w 5730494"/>
              <a:gd name="connsiteY2652" fmla="*/ 2556676 h 3699570"/>
              <a:gd name="connsiteX2653" fmla="*/ 4349563 w 5730494"/>
              <a:gd name="connsiteY2653" fmla="*/ 2567361 h 3699570"/>
              <a:gd name="connsiteX2654" fmla="*/ 4347858 w 5730494"/>
              <a:gd name="connsiteY2654" fmla="*/ 2574578 h 3699570"/>
              <a:gd name="connsiteX2655" fmla="*/ 4349393 w 5730494"/>
              <a:gd name="connsiteY2655" fmla="*/ 2580034 h 3699570"/>
              <a:gd name="connsiteX2656" fmla="*/ 4350586 w 5730494"/>
              <a:gd name="connsiteY2656" fmla="*/ 2589412 h 3699570"/>
              <a:gd name="connsiteX2657" fmla="*/ 4356213 w 5730494"/>
              <a:gd name="connsiteY2657" fmla="*/ 2593788 h 3699570"/>
              <a:gd name="connsiteX2658" fmla="*/ 4362464 w 5730494"/>
              <a:gd name="connsiteY2658" fmla="*/ 2607769 h 3699570"/>
              <a:gd name="connsiteX2659" fmla="*/ 4362180 w 5730494"/>
              <a:gd name="connsiteY2659" fmla="*/ 2613111 h 3699570"/>
              <a:gd name="connsiteX2660" fmla="*/ 4350870 w 5730494"/>
              <a:gd name="connsiteY2660" fmla="*/ 2614191 h 3699570"/>
              <a:gd name="connsiteX2661" fmla="*/ 4335810 w 5730494"/>
              <a:gd name="connsiteY2661" fmla="*/ 2602483 h 3699570"/>
              <a:gd name="connsiteX2662" fmla="*/ 4316941 w 5730494"/>
              <a:gd name="connsiteY2662" fmla="*/ 2589923 h 3699570"/>
              <a:gd name="connsiteX2663" fmla="*/ 4315065 w 5730494"/>
              <a:gd name="connsiteY2663" fmla="*/ 2581853 h 3699570"/>
              <a:gd name="connsiteX2664" fmla="*/ 4305859 w 5730494"/>
              <a:gd name="connsiteY2664" fmla="*/ 2571225 h 3699570"/>
              <a:gd name="connsiteX2665" fmla="*/ 4303642 w 5730494"/>
              <a:gd name="connsiteY2665" fmla="*/ 2558096 h 3699570"/>
              <a:gd name="connsiteX2666" fmla="*/ 4297901 w 5730494"/>
              <a:gd name="connsiteY2666" fmla="*/ 2549458 h 3699570"/>
              <a:gd name="connsiteX2667" fmla="*/ 4299663 w 5730494"/>
              <a:gd name="connsiteY2667" fmla="*/ 2537864 h 3699570"/>
              <a:gd name="connsiteX2668" fmla="*/ 4296140 w 5730494"/>
              <a:gd name="connsiteY2668" fmla="*/ 2531101 h 3699570"/>
              <a:gd name="connsiteX2669" fmla="*/ 4567689 w 5730494"/>
              <a:gd name="connsiteY2669" fmla="*/ 2523599 h 3699570"/>
              <a:gd name="connsiteX2670" fmla="*/ 4575873 w 5730494"/>
              <a:gd name="connsiteY2670" fmla="*/ 2531669 h 3699570"/>
              <a:gd name="connsiteX2671" fmla="*/ 4576612 w 5730494"/>
              <a:gd name="connsiteY2671" fmla="*/ 2538603 h 3699570"/>
              <a:gd name="connsiteX2672" fmla="*/ 4587126 w 5730494"/>
              <a:gd name="connsiteY2672" fmla="*/ 2543036 h 3699570"/>
              <a:gd name="connsiteX2673" fmla="*/ 4600425 w 5730494"/>
              <a:gd name="connsiteY2673" fmla="*/ 2547810 h 3699570"/>
              <a:gd name="connsiteX2674" fmla="*/ 4599288 w 5730494"/>
              <a:gd name="connsiteY2674" fmla="*/ 2554061 h 3699570"/>
              <a:gd name="connsiteX2675" fmla="*/ 4588603 w 5730494"/>
              <a:gd name="connsiteY2675" fmla="*/ 2554857 h 3699570"/>
              <a:gd name="connsiteX2676" fmla="*/ 4591388 w 5730494"/>
              <a:gd name="connsiteY2676" fmla="*/ 2562643 h 3699570"/>
              <a:gd name="connsiteX2677" fmla="*/ 4579681 w 5730494"/>
              <a:gd name="connsiteY2677" fmla="*/ 2568042 h 3699570"/>
              <a:gd name="connsiteX2678" fmla="*/ 4579606 w 5730494"/>
              <a:gd name="connsiteY2678" fmla="*/ 2568028 h 3699570"/>
              <a:gd name="connsiteX2679" fmla="*/ 4579630 w 5730494"/>
              <a:gd name="connsiteY2679" fmla="*/ 2567990 h 3699570"/>
              <a:gd name="connsiteX2680" fmla="*/ 4565819 w 5730494"/>
              <a:gd name="connsiteY2680" fmla="*/ 2565319 h 3699570"/>
              <a:gd name="connsiteX2681" fmla="*/ 4547519 w 5730494"/>
              <a:gd name="connsiteY2681" fmla="*/ 2565319 h 3699570"/>
              <a:gd name="connsiteX2682" fmla="*/ 4542006 w 5730494"/>
              <a:gd name="connsiteY2682" fmla="*/ 2583335 h 3699570"/>
              <a:gd name="connsiteX2683" fmla="*/ 4535868 w 5730494"/>
              <a:gd name="connsiteY2683" fmla="*/ 2588848 h 3699570"/>
              <a:gd name="connsiteX2684" fmla="*/ 4527684 w 5730494"/>
              <a:gd name="connsiteY2684" fmla="*/ 2610899 h 3699570"/>
              <a:gd name="connsiteX2685" fmla="*/ 4514669 w 5730494"/>
              <a:gd name="connsiteY2685" fmla="*/ 2614252 h 3699570"/>
              <a:gd name="connsiteX2686" fmla="*/ 4499608 w 5730494"/>
              <a:gd name="connsiteY2686" fmla="*/ 2609820 h 3699570"/>
              <a:gd name="connsiteX2687" fmla="*/ 4491993 w 5730494"/>
              <a:gd name="connsiteY2687" fmla="*/ 2611184 h 3699570"/>
              <a:gd name="connsiteX2688" fmla="*/ 4482729 w 5730494"/>
              <a:gd name="connsiteY2688" fmla="*/ 2619197 h 3699570"/>
              <a:gd name="connsiteX2689" fmla="*/ 4472556 w 5730494"/>
              <a:gd name="connsiteY2689" fmla="*/ 2618060 h 3699570"/>
              <a:gd name="connsiteX2690" fmla="*/ 4462269 w 5730494"/>
              <a:gd name="connsiteY2690" fmla="*/ 2621300 h 3699570"/>
              <a:gd name="connsiteX2691" fmla="*/ 4451405 w 5730494"/>
              <a:gd name="connsiteY2691" fmla="*/ 2612416 h 3699570"/>
              <a:gd name="connsiteX2692" fmla="*/ 4448737 w 5730494"/>
              <a:gd name="connsiteY2692" fmla="*/ 2601858 h 3699570"/>
              <a:gd name="connsiteX2693" fmla="*/ 4460388 w 5730494"/>
              <a:gd name="connsiteY2693" fmla="*/ 2607257 h 3699570"/>
              <a:gd name="connsiteX2694" fmla="*/ 4472720 w 5730494"/>
              <a:gd name="connsiteY2694" fmla="*/ 2604302 h 3699570"/>
              <a:gd name="connsiteX2695" fmla="*/ 4475903 w 5730494"/>
              <a:gd name="connsiteY2695" fmla="*/ 2590889 h 3699570"/>
              <a:gd name="connsiteX2696" fmla="*/ 4482723 w 5730494"/>
              <a:gd name="connsiteY2696" fmla="*/ 2587877 h 3699570"/>
              <a:gd name="connsiteX2697" fmla="*/ 4501819 w 5730494"/>
              <a:gd name="connsiteY2697" fmla="*/ 2584467 h 3699570"/>
              <a:gd name="connsiteX2698" fmla="*/ 4513243 w 5730494"/>
              <a:gd name="connsiteY2698" fmla="*/ 2571907 h 3699570"/>
              <a:gd name="connsiteX2699" fmla="*/ 4521038 w 5730494"/>
              <a:gd name="connsiteY2699" fmla="*/ 2561909 h 3699570"/>
              <a:gd name="connsiteX2700" fmla="*/ 4528308 w 5730494"/>
              <a:gd name="connsiteY2700" fmla="*/ 2570144 h 3699570"/>
              <a:gd name="connsiteX2701" fmla="*/ 4528350 w 5730494"/>
              <a:gd name="connsiteY2701" fmla="*/ 2570077 h 3699570"/>
              <a:gd name="connsiteX2702" fmla="*/ 4528360 w 5730494"/>
              <a:gd name="connsiteY2702" fmla="*/ 2570088 h 3699570"/>
              <a:gd name="connsiteX2703" fmla="*/ 4531678 w 5730494"/>
              <a:gd name="connsiteY2703" fmla="*/ 2564746 h 3699570"/>
              <a:gd name="connsiteX2704" fmla="*/ 4539277 w 5730494"/>
              <a:gd name="connsiteY2704" fmla="*/ 2565257 h 3699570"/>
              <a:gd name="connsiteX2705" fmla="*/ 4539282 w 5730494"/>
              <a:gd name="connsiteY2705" fmla="*/ 2565198 h 3699570"/>
              <a:gd name="connsiteX2706" fmla="*/ 4539329 w 5730494"/>
              <a:gd name="connsiteY2706" fmla="*/ 2565201 h 3699570"/>
              <a:gd name="connsiteX2707" fmla="*/ 4540239 w 5730494"/>
              <a:gd name="connsiteY2707" fmla="*/ 2555028 h 3699570"/>
              <a:gd name="connsiteX2708" fmla="*/ 4540977 w 5730494"/>
              <a:gd name="connsiteY2708" fmla="*/ 2547184 h 3699570"/>
              <a:gd name="connsiteX2709" fmla="*/ 4553253 w 5730494"/>
              <a:gd name="connsiteY2709" fmla="*/ 2536102 h 3699570"/>
              <a:gd name="connsiteX2710" fmla="*/ 4561267 w 5730494"/>
              <a:gd name="connsiteY2710" fmla="*/ 2523655 h 3699570"/>
              <a:gd name="connsiteX2711" fmla="*/ 1748814 w 5730494"/>
              <a:gd name="connsiteY2711" fmla="*/ 2500694 h 3699570"/>
              <a:gd name="connsiteX2712" fmla="*/ 1759271 w 5730494"/>
              <a:gd name="connsiteY2712" fmla="*/ 2506605 h 3699570"/>
              <a:gd name="connsiteX2713" fmla="*/ 1769103 w 5730494"/>
              <a:gd name="connsiteY2713" fmla="*/ 2517005 h 3699570"/>
              <a:gd name="connsiteX2714" fmla="*/ 1769557 w 5730494"/>
              <a:gd name="connsiteY2714" fmla="*/ 2525246 h 3699570"/>
              <a:gd name="connsiteX2715" fmla="*/ 1775582 w 5730494"/>
              <a:gd name="connsiteY2715" fmla="*/ 2525644 h 3699570"/>
              <a:gd name="connsiteX2716" fmla="*/ 1784107 w 5730494"/>
              <a:gd name="connsiteY2716" fmla="*/ 2533430 h 3699570"/>
              <a:gd name="connsiteX2717" fmla="*/ 1790393 w 5730494"/>
              <a:gd name="connsiteY2717" fmla="*/ 2538979 h 3699570"/>
              <a:gd name="connsiteX2718" fmla="*/ 1787853 w 5730494"/>
              <a:gd name="connsiteY2718" fmla="*/ 2553094 h 3699570"/>
              <a:gd name="connsiteX2719" fmla="*/ 1778191 w 5730494"/>
              <a:gd name="connsiteY2719" fmla="*/ 2557243 h 3699570"/>
              <a:gd name="connsiteX2720" fmla="*/ 1778238 w 5730494"/>
              <a:gd name="connsiteY2720" fmla="*/ 2557452 h 3699570"/>
              <a:gd name="connsiteX2721" fmla="*/ 1778196 w 5730494"/>
              <a:gd name="connsiteY2721" fmla="*/ 2557470 h 3699570"/>
              <a:gd name="connsiteX2722" fmla="*/ 1779015 w 5730494"/>
              <a:gd name="connsiteY2722" fmla="*/ 2561073 h 3699570"/>
              <a:gd name="connsiteX2723" fmla="*/ 1776088 w 5730494"/>
              <a:gd name="connsiteY2723" fmla="*/ 2569178 h 3699570"/>
              <a:gd name="connsiteX2724" fmla="*/ 1776143 w 5730494"/>
              <a:gd name="connsiteY2724" fmla="*/ 2569268 h 3699570"/>
              <a:gd name="connsiteX2725" fmla="*/ 1776094 w 5730494"/>
              <a:gd name="connsiteY2725" fmla="*/ 2569405 h 3699570"/>
              <a:gd name="connsiteX2726" fmla="*/ 1783141 w 5730494"/>
              <a:gd name="connsiteY2726" fmla="*/ 2580942 h 3699570"/>
              <a:gd name="connsiteX2727" fmla="*/ 1788256 w 5730494"/>
              <a:gd name="connsiteY2727" fmla="*/ 2580942 h 3699570"/>
              <a:gd name="connsiteX2728" fmla="*/ 1790359 w 5730494"/>
              <a:gd name="connsiteY2728" fmla="*/ 2589865 h 3699570"/>
              <a:gd name="connsiteX2729" fmla="*/ 1800020 w 5730494"/>
              <a:gd name="connsiteY2729" fmla="*/ 2603538 h 3699570"/>
              <a:gd name="connsiteX2730" fmla="*/ 1796277 w 5730494"/>
              <a:gd name="connsiteY2730" fmla="*/ 2604089 h 3699570"/>
              <a:gd name="connsiteX2731" fmla="*/ 1787468 w 5730494"/>
              <a:gd name="connsiteY2731" fmla="*/ 2602725 h 3699570"/>
              <a:gd name="connsiteX2732" fmla="*/ 1782296 w 5730494"/>
              <a:gd name="connsiteY2732" fmla="*/ 2606930 h 3699570"/>
              <a:gd name="connsiteX2733" fmla="*/ 1775078 w 5730494"/>
              <a:gd name="connsiteY2733" fmla="*/ 2609715 h 3699570"/>
              <a:gd name="connsiteX2734" fmla="*/ 1770019 w 5730494"/>
              <a:gd name="connsiteY2734" fmla="*/ 2610397 h 3699570"/>
              <a:gd name="connsiteX2735" fmla="*/ 1769964 w 5730494"/>
              <a:gd name="connsiteY2735" fmla="*/ 2610494 h 3699570"/>
              <a:gd name="connsiteX2736" fmla="*/ 1769955 w 5730494"/>
              <a:gd name="connsiteY2736" fmla="*/ 2610495 h 3699570"/>
              <a:gd name="connsiteX2737" fmla="*/ 1768250 w 5730494"/>
              <a:gd name="connsiteY2737" fmla="*/ 2613465 h 3699570"/>
              <a:gd name="connsiteX2738" fmla="*/ 1760414 w 5730494"/>
              <a:gd name="connsiteY2738" fmla="*/ 2612670 h 3699570"/>
              <a:gd name="connsiteX2739" fmla="*/ 1750582 w 5730494"/>
              <a:gd name="connsiteY2739" fmla="*/ 2605226 h 3699570"/>
              <a:gd name="connsiteX2740" fmla="*/ 1749445 w 5730494"/>
              <a:gd name="connsiteY2740" fmla="*/ 2597894 h 3699570"/>
              <a:gd name="connsiteX2741" fmla="*/ 1745354 w 5730494"/>
              <a:gd name="connsiteY2741" fmla="*/ 2589881 h 3699570"/>
              <a:gd name="connsiteX2742" fmla="*/ 1747907 w 5730494"/>
              <a:gd name="connsiteY2742" fmla="*/ 2576433 h 3699570"/>
              <a:gd name="connsiteX2743" fmla="*/ 1752281 w 5730494"/>
              <a:gd name="connsiteY2743" fmla="*/ 2570939 h 3699570"/>
              <a:gd name="connsiteX2744" fmla="*/ 1752275 w 5730494"/>
              <a:gd name="connsiteY2744" fmla="*/ 2570928 h 3699570"/>
              <a:gd name="connsiteX2745" fmla="*/ 1752345 w 5730494"/>
              <a:gd name="connsiteY2745" fmla="*/ 2570841 h 3699570"/>
              <a:gd name="connsiteX2746" fmla="*/ 1748707 w 5730494"/>
              <a:gd name="connsiteY2746" fmla="*/ 2563453 h 3699570"/>
              <a:gd name="connsiteX2747" fmla="*/ 1743251 w 5730494"/>
              <a:gd name="connsiteY2747" fmla="*/ 2561066 h 3699570"/>
              <a:gd name="connsiteX2748" fmla="*/ 1745354 w 5730494"/>
              <a:gd name="connsiteY2748" fmla="*/ 2554076 h 3699570"/>
              <a:gd name="connsiteX2749" fmla="*/ 1741659 w 5730494"/>
              <a:gd name="connsiteY2749" fmla="*/ 2550438 h 3699570"/>
              <a:gd name="connsiteX2750" fmla="*/ 1733362 w 5730494"/>
              <a:gd name="connsiteY2750" fmla="*/ 2551120 h 3699570"/>
              <a:gd name="connsiteX2751" fmla="*/ 1733404 w 5730494"/>
              <a:gd name="connsiteY2751" fmla="*/ 2551210 h 3699570"/>
              <a:gd name="connsiteX2752" fmla="*/ 1733335 w 5730494"/>
              <a:gd name="connsiteY2752" fmla="*/ 2551216 h 3699570"/>
              <a:gd name="connsiteX2753" fmla="*/ 1733283 w 5730494"/>
              <a:gd name="connsiteY2753" fmla="*/ 2551103 h 3699570"/>
              <a:gd name="connsiteX2754" fmla="*/ 1722546 w 5730494"/>
              <a:gd name="connsiteY2754" fmla="*/ 2539123 h 3699570"/>
              <a:gd name="connsiteX2755" fmla="*/ 1726819 w 5730494"/>
              <a:gd name="connsiteY2755" fmla="*/ 2534794 h 3699570"/>
              <a:gd name="connsiteX2756" fmla="*/ 1726478 w 5730494"/>
              <a:gd name="connsiteY2756" fmla="*/ 2527462 h 3699570"/>
              <a:gd name="connsiteX2757" fmla="*/ 1736310 w 5730494"/>
              <a:gd name="connsiteY2757" fmla="*/ 2524905 h 3699570"/>
              <a:gd name="connsiteX2758" fmla="*/ 1740288 w 5730494"/>
              <a:gd name="connsiteY2758" fmla="*/ 2521892 h 3699570"/>
              <a:gd name="connsiteX2759" fmla="*/ 1740219 w 5730494"/>
              <a:gd name="connsiteY2759" fmla="*/ 2521818 h 3699570"/>
              <a:gd name="connsiteX2760" fmla="*/ 1740273 w 5730494"/>
              <a:gd name="connsiteY2760" fmla="*/ 2521777 h 3699570"/>
              <a:gd name="connsiteX2761" fmla="*/ 1734851 w 5730494"/>
              <a:gd name="connsiteY2761" fmla="*/ 2515903 h 3699570"/>
              <a:gd name="connsiteX2762" fmla="*/ 1736196 w 5730494"/>
              <a:gd name="connsiteY2762" fmla="*/ 2510185 h 3699570"/>
              <a:gd name="connsiteX2763" fmla="*/ 2545694 w 5730494"/>
              <a:gd name="connsiteY2763" fmla="*/ 2497912 h 3699570"/>
              <a:gd name="connsiteX2764" fmla="*/ 2552300 w 5730494"/>
              <a:gd name="connsiteY2764" fmla="*/ 2507626 h 3699570"/>
              <a:gd name="connsiteX2765" fmla="*/ 2551220 w 5730494"/>
              <a:gd name="connsiteY2765" fmla="*/ 2514048 h 3699570"/>
              <a:gd name="connsiteX2766" fmla="*/ 2554346 w 5730494"/>
              <a:gd name="connsiteY2766" fmla="*/ 2517458 h 3699570"/>
              <a:gd name="connsiteX2767" fmla="*/ 2554354 w 5730494"/>
              <a:gd name="connsiteY2767" fmla="*/ 2517458 h 3699570"/>
              <a:gd name="connsiteX2768" fmla="*/ 2554404 w 5730494"/>
              <a:gd name="connsiteY2768" fmla="*/ 2517513 h 3699570"/>
              <a:gd name="connsiteX2769" fmla="*/ 2558894 w 5730494"/>
              <a:gd name="connsiteY2769" fmla="*/ 2517569 h 3699570"/>
              <a:gd name="connsiteX2770" fmla="*/ 2562133 w 5730494"/>
              <a:gd name="connsiteY2770" fmla="*/ 2511147 h 3699570"/>
              <a:gd name="connsiteX2771" fmla="*/ 2566556 w 5730494"/>
              <a:gd name="connsiteY2771" fmla="*/ 2511539 h 3699570"/>
              <a:gd name="connsiteX2772" fmla="*/ 2566545 w 5730494"/>
              <a:gd name="connsiteY2772" fmla="*/ 2511603 h 3699570"/>
              <a:gd name="connsiteX2773" fmla="*/ 2566516 w 5730494"/>
              <a:gd name="connsiteY2773" fmla="*/ 2511603 h 3699570"/>
              <a:gd name="connsiteX2774" fmla="*/ 2565777 w 5730494"/>
              <a:gd name="connsiteY2774" fmla="*/ 2516264 h 3699570"/>
              <a:gd name="connsiteX2775" fmla="*/ 2567366 w 5730494"/>
              <a:gd name="connsiteY2775" fmla="*/ 2523983 h 3699570"/>
              <a:gd name="connsiteX2776" fmla="*/ 2563949 w 5730494"/>
              <a:gd name="connsiteY2776" fmla="*/ 2530928 h 3699570"/>
              <a:gd name="connsiteX2777" fmla="*/ 2563955 w 5730494"/>
              <a:gd name="connsiteY2777" fmla="*/ 2530932 h 3699570"/>
              <a:gd name="connsiteX2778" fmla="*/ 2563901 w 5730494"/>
              <a:gd name="connsiteY2778" fmla="*/ 2531040 h 3699570"/>
              <a:gd name="connsiteX2779" fmla="*/ 2568561 w 5730494"/>
              <a:gd name="connsiteY2779" fmla="*/ 2535416 h 3699570"/>
              <a:gd name="connsiteX2780" fmla="*/ 2573618 w 5730494"/>
              <a:gd name="connsiteY2780" fmla="*/ 2536496 h 3699570"/>
              <a:gd name="connsiteX2781" fmla="*/ 2580382 w 5730494"/>
              <a:gd name="connsiteY2781" fmla="*/ 2543146 h 3699570"/>
              <a:gd name="connsiteX2782" fmla="*/ 2580891 w 5730494"/>
              <a:gd name="connsiteY2782" fmla="*/ 2549352 h 3699570"/>
              <a:gd name="connsiteX2783" fmla="*/ 2579408 w 5730494"/>
              <a:gd name="connsiteY2783" fmla="*/ 2551274 h 3699570"/>
              <a:gd name="connsiteX2784" fmla="*/ 2579403 w 5730494"/>
              <a:gd name="connsiteY2784" fmla="*/ 2551331 h 3699570"/>
              <a:gd name="connsiteX2785" fmla="*/ 2579360 w 5730494"/>
              <a:gd name="connsiteY2785" fmla="*/ 2551386 h 3699570"/>
              <a:gd name="connsiteX2786" fmla="*/ 2578108 w 5730494"/>
              <a:gd name="connsiteY2786" fmla="*/ 2564458 h 3699570"/>
              <a:gd name="connsiteX2787" fmla="*/ 2578136 w 5730494"/>
              <a:gd name="connsiteY2787" fmla="*/ 2564462 h 3699570"/>
              <a:gd name="connsiteX2788" fmla="*/ 2574066 w 5730494"/>
              <a:gd name="connsiteY2788" fmla="*/ 2564573 h 3699570"/>
              <a:gd name="connsiteX2789" fmla="*/ 2557642 w 5730494"/>
              <a:gd name="connsiteY2789" fmla="*/ 2557014 h 3699570"/>
              <a:gd name="connsiteX2790" fmla="*/ 2543151 w 5730494"/>
              <a:gd name="connsiteY2790" fmla="*/ 2544909 h 3699570"/>
              <a:gd name="connsiteX2791" fmla="*/ 2529568 w 5730494"/>
              <a:gd name="connsiteY2791" fmla="*/ 2536213 h 3699570"/>
              <a:gd name="connsiteX2792" fmla="*/ 2518828 w 5730494"/>
              <a:gd name="connsiteY2792" fmla="*/ 2525926 h 3699570"/>
              <a:gd name="connsiteX2793" fmla="*/ 2522635 w 5730494"/>
              <a:gd name="connsiteY2793" fmla="*/ 2520811 h 3699570"/>
              <a:gd name="connsiteX2794" fmla="*/ 2523488 w 5730494"/>
              <a:gd name="connsiteY2794" fmla="*/ 2516151 h 3699570"/>
              <a:gd name="connsiteX2795" fmla="*/ 2530704 w 5730494"/>
              <a:gd name="connsiteY2795" fmla="*/ 2507455 h 3699570"/>
              <a:gd name="connsiteX2796" fmla="*/ 2538009 w 5730494"/>
              <a:gd name="connsiteY2796" fmla="*/ 2500094 h 3699570"/>
              <a:gd name="connsiteX2797" fmla="*/ 2538151 w 5730494"/>
              <a:gd name="connsiteY2797" fmla="*/ 2500065 h 3699570"/>
              <a:gd name="connsiteX2798" fmla="*/ 2541562 w 5730494"/>
              <a:gd name="connsiteY2798" fmla="*/ 2499724 h 3699570"/>
              <a:gd name="connsiteX2799" fmla="*/ 1433026 w 5730494"/>
              <a:gd name="connsiteY2799" fmla="*/ 2480800 h 3699570"/>
              <a:gd name="connsiteX2800" fmla="*/ 1441836 w 5730494"/>
              <a:gd name="connsiteY2800" fmla="*/ 2481766 h 3699570"/>
              <a:gd name="connsiteX2801" fmla="*/ 1441267 w 5730494"/>
              <a:gd name="connsiteY2801" fmla="*/ 2483358 h 3699570"/>
              <a:gd name="connsiteX2802" fmla="*/ 1450133 w 5730494"/>
              <a:gd name="connsiteY2802" fmla="*/ 2483926 h 3699570"/>
              <a:gd name="connsiteX2803" fmla="*/ 1457238 w 5730494"/>
              <a:gd name="connsiteY2803" fmla="*/ 2486710 h 3699570"/>
              <a:gd name="connsiteX2804" fmla="*/ 1462466 w 5730494"/>
              <a:gd name="connsiteY2804" fmla="*/ 2491542 h 3699570"/>
              <a:gd name="connsiteX2805" fmla="*/ 1468382 w 5730494"/>
              <a:gd name="connsiteY2805" fmla="*/ 2495936 h 3699570"/>
              <a:gd name="connsiteX2806" fmla="*/ 1466557 w 5730494"/>
              <a:gd name="connsiteY2806" fmla="*/ 2498137 h 3699570"/>
              <a:gd name="connsiteX2807" fmla="*/ 1466584 w 5730494"/>
              <a:gd name="connsiteY2807" fmla="*/ 2498206 h 3699570"/>
              <a:gd name="connsiteX2808" fmla="*/ 1466502 w 5730494"/>
              <a:gd name="connsiteY2808" fmla="*/ 2498305 h 3699570"/>
              <a:gd name="connsiteX2809" fmla="*/ 1470176 w 5730494"/>
              <a:gd name="connsiteY2809" fmla="*/ 2507688 h 3699570"/>
              <a:gd name="connsiteX2810" fmla="*/ 1467239 w 5730494"/>
              <a:gd name="connsiteY2810" fmla="*/ 2512288 h 3699570"/>
              <a:gd name="connsiteX2811" fmla="*/ 1462124 w 5730494"/>
              <a:gd name="connsiteY2811" fmla="*/ 2511152 h 3699570"/>
              <a:gd name="connsiteX2812" fmla="*/ 1462079 w 5730494"/>
              <a:gd name="connsiteY2812" fmla="*/ 2511322 h 3699570"/>
              <a:gd name="connsiteX2813" fmla="*/ 1462068 w 5730494"/>
              <a:gd name="connsiteY2813" fmla="*/ 2511319 h 3699570"/>
              <a:gd name="connsiteX2814" fmla="*/ 1459966 w 5730494"/>
              <a:gd name="connsiteY2814" fmla="*/ 2518935 h 3699570"/>
              <a:gd name="connsiteX2815" fmla="*/ 1454624 w 5730494"/>
              <a:gd name="connsiteY2815" fmla="*/ 2514331 h 3699570"/>
              <a:gd name="connsiteX2816" fmla="*/ 1451213 w 5730494"/>
              <a:gd name="connsiteY2816" fmla="*/ 2505693 h 3699570"/>
              <a:gd name="connsiteX2817" fmla="*/ 1455135 w 5730494"/>
              <a:gd name="connsiteY2817" fmla="*/ 2501430 h 3699570"/>
              <a:gd name="connsiteX2818" fmla="*/ 1451099 w 5730494"/>
              <a:gd name="connsiteY2818" fmla="*/ 2500351 h 3699570"/>
              <a:gd name="connsiteX2819" fmla="*/ 1448144 w 5730494"/>
              <a:gd name="connsiteY2819" fmla="*/ 2495065 h 3699570"/>
              <a:gd name="connsiteX2820" fmla="*/ 1440188 w 5730494"/>
              <a:gd name="connsiteY2820" fmla="*/ 2490632 h 3699570"/>
              <a:gd name="connsiteX2821" fmla="*/ 1433197 w 5730494"/>
              <a:gd name="connsiteY2821" fmla="*/ 2491655 h 3699570"/>
              <a:gd name="connsiteX2822" fmla="*/ 1429958 w 5730494"/>
              <a:gd name="connsiteY2822" fmla="*/ 2497225 h 3699570"/>
              <a:gd name="connsiteX2823" fmla="*/ 1423536 w 5730494"/>
              <a:gd name="connsiteY2823" fmla="*/ 2501260 h 3699570"/>
              <a:gd name="connsiteX2824" fmla="*/ 1420069 w 5730494"/>
              <a:gd name="connsiteY2824" fmla="*/ 2501828 h 3699570"/>
              <a:gd name="connsiteX2825" fmla="*/ 1418535 w 5730494"/>
              <a:gd name="connsiteY2825" fmla="*/ 2505181 h 3699570"/>
              <a:gd name="connsiteX2826" fmla="*/ 1426150 w 5730494"/>
              <a:gd name="connsiteY2826" fmla="*/ 2513877 h 3699570"/>
              <a:gd name="connsiteX2827" fmla="*/ 1421774 w 5730494"/>
              <a:gd name="connsiteY2827" fmla="*/ 2515923 h 3699570"/>
              <a:gd name="connsiteX2828" fmla="*/ 1419501 w 5730494"/>
              <a:gd name="connsiteY2828" fmla="*/ 2518310 h 3699570"/>
              <a:gd name="connsiteX2829" fmla="*/ 1412056 w 5730494"/>
              <a:gd name="connsiteY2829" fmla="*/ 2519105 h 3699570"/>
              <a:gd name="connsiteX2830" fmla="*/ 1409270 w 5730494"/>
              <a:gd name="connsiteY2830" fmla="*/ 2509557 h 3699570"/>
              <a:gd name="connsiteX2831" fmla="*/ 1407168 w 5730494"/>
              <a:gd name="connsiteY2831" fmla="*/ 2512285 h 3699570"/>
              <a:gd name="connsiteX2832" fmla="*/ 1401938 w 5730494"/>
              <a:gd name="connsiteY2832" fmla="*/ 2511319 h 3699570"/>
              <a:gd name="connsiteX2833" fmla="*/ 1398756 w 5730494"/>
              <a:gd name="connsiteY2833" fmla="*/ 2504897 h 3699570"/>
              <a:gd name="connsiteX2834" fmla="*/ 1392221 w 5730494"/>
              <a:gd name="connsiteY2834" fmla="*/ 2503817 h 3699570"/>
              <a:gd name="connsiteX2835" fmla="*/ 1388072 w 5730494"/>
              <a:gd name="connsiteY2835" fmla="*/ 2501942 h 3699570"/>
              <a:gd name="connsiteX2836" fmla="*/ 1381252 w 5730494"/>
              <a:gd name="connsiteY2836" fmla="*/ 2501942 h 3699570"/>
              <a:gd name="connsiteX2837" fmla="*/ 1380740 w 5730494"/>
              <a:gd name="connsiteY2837" fmla="*/ 2505409 h 3699570"/>
              <a:gd name="connsiteX2838" fmla="*/ 1378922 w 5730494"/>
              <a:gd name="connsiteY2838" fmla="*/ 2502965 h 3699570"/>
              <a:gd name="connsiteX2839" fmla="*/ 1378928 w 5730494"/>
              <a:gd name="connsiteY2839" fmla="*/ 2502940 h 3699570"/>
              <a:gd name="connsiteX2840" fmla="*/ 1378985 w 5730494"/>
              <a:gd name="connsiteY2840" fmla="*/ 2502963 h 3699570"/>
              <a:gd name="connsiteX2841" fmla="*/ 1379837 w 5730494"/>
              <a:gd name="connsiteY2841" fmla="*/ 2499781 h 3699570"/>
              <a:gd name="connsiteX2842" fmla="*/ 1381144 w 5730494"/>
              <a:gd name="connsiteY2842" fmla="*/ 2496541 h 3699570"/>
              <a:gd name="connsiteX2843" fmla="*/ 1380519 w 5730494"/>
              <a:gd name="connsiteY2843" fmla="*/ 2493642 h 3699570"/>
              <a:gd name="connsiteX2844" fmla="*/ 1382906 w 5730494"/>
              <a:gd name="connsiteY2844" fmla="*/ 2491767 h 3699570"/>
              <a:gd name="connsiteX2845" fmla="*/ 1379610 w 5730494"/>
              <a:gd name="connsiteY2845" fmla="*/ 2489380 h 3699570"/>
              <a:gd name="connsiteX2846" fmla="*/ 1379496 w 5730494"/>
              <a:gd name="connsiteY2846" fmla="*/ 2482901 h 3699570"/>
              <a:gd name="connsiteX2847" fmla="*/ 1385638 w 5730494"/>
              <a:gd name="connsiteY2847" fmla="*/ 2481492 h 3699570"/>
              <a:gd name="connsiteX2848" fmla="*/ 1391368 w 5730494"/>
              <a:gd name="connsiteY2848" fmla="*/ 2487222 h 3699570"/>
              <a:gd name="connsiteX2849" fmla="*/ 1391027 w 5730494"/>
              <a:gd name="connsiteY2849" fmla="*/ 2490632 h 3699570"/>
              <a:gd name="connsiteX2850" fmla="*/ 1397392 w 5730494"/>
              <a:gd name="connsiteY2850" fmla="*/ 2491371 h 3699570"/>
              <a:gd name="connsiteX2851" fmla="*/ 1398926 w 5730494"/>
              <a:gd name="connsiteY2851" fmla="*/ 2490064 h 3699570"/>
              <a:gd name="connsiteX2852" fmla="*/ 1403303 w 5730494"/>
              <a:gd name="connsiteY2852" fmla="*/ 2493985 h 3699570"/>
              <a:gd name="connsiteX2853" fmla="*/ 1411146 w 5730494"/>
              <a:gd name="connsiteY2853" fmla="*/ 2492848 h 3699570"/>
              <a:gd name="connsiteX2854" fmla="*/ 1417909 w 5730494"/>
              <a:gd name="connsiteY2854" fmla="*/ 2488814 h 3699570"/>
              <a:gd name="connsiteX2855" fmla="*/ 1427571 w 5730494"/>
              <a:gd name="connsiteY2855" fmla="*/ 2485574 h 3699570"/>
              <a:gd name="connsiteX2856" fmla="*/ 4699551 w 5730494"/>
              <a:gd name="connsiteY2856" fmla="*/ 2478353 h 3699570"/>
              <a:gd name="connsiteX2857" fmla="*/ 4712452 w 5730494"/>
              <a:gd name="connsiteY2857" fmla="*/ 2485968 h 3699570"/>
              <a:gd name="connsiteX2858" fmla="*/ 4713759 w 5730494"/>
              <a:gd name="connsiteY2858" fmla="*/ 2494038 h 3699570"/>
              <a:gd name="connsiteX2859" fmla="*/ 4715009 w 5730494"/>
              <a:gd name="connsiteY2859" fmla="*/ 2499892 h 3699570"/>
              <a:gd name="connsiteX2860" fmla="*/ 4716601 w 5730494"/>
              <a:gd name="connsiteY2860" fmla="*/ 2510520 h 3699570"/>
              <a:gd name="connsiteX2861" fmla="*/ 4717510 w 5730494"/>
              <a:gd name="connsiteY2861" fmla="*/ 2519500 h 3699570"/>
              <a:gd name="connsiteX2862" fmla="*/ 4712054 w 5730494"/>
              <a:gd name="connsiteY2862" fmla="*/ 2534106 h 3699570"/>
              <a:gd name="connsiteX2863" fmla="*/ 4706257 w 5730494"/>
              <a:gd name="connsiteY2863" fmla="*/ 2517851 h 3699570"/>
              <a:gd name="connsiteX2864" fmla="*/ 4698812 w 5730494"/>
              <a:gd name="connsiteY2864" fmla="*/ 2525922 h 3699570"/>
              <a:gd name="connsiteX2865" fmla="*/ 4703927 w 5730494"/>
              <a:gd name="connsiteY2865" fmla="*/ 2537686 h 3699570"/>
              <a:gd name="connsiteX2866" fmla="*/ 4699380 w 5730494"/>
              <a:gd name="connsiteY2866" fmla="*/ 2545132 h 3699570"/>
              <a:gd name="connsiteX2867" fmla="*/ 4680626 w 5730494"/>
              <a:gd name="connsiteY2867" fmla="*/ 2535868 h 3699570"/>
              <a:gd name="connsiteX2868" fmla="*/ 4676136 w 5730494"/>
              <a:gd name="connsiteY2868" fmla="*/ 2524331 h 3699570"/>
              <a:gd name="connsiteX2869" fmla="*/ 4680967 w 5730494"/>
              <a:gd name="connsiteY2869" fmla="*/ 2516772 h 3699570"/>
              <a:gd name="connsiteX2870" fmla="*/ 4670850 w 5730494"/>
              <a:gd name="connsiteY2870" fmla="*/ 2509213 h 3699570"/>
              <a:gd name="connsiteX2871" fmla="*/ 4665849 w 5730494"/>
              <a:gd name="connsiteY2871" fmla="*/ 2515863 h 3699570"/>
              <a:gd name="connsiteX2872" fmla="*/ 4658347 w 5730494"/>
              <a:gd name="connsiteY2872" fmla="*/ 2515237 h 3699570"/>
              <a:gd name="connsiteX2873" fmla="*/ 4646526 w 5730494"/>
              <a:gd name="connsiteY2873" fmla="*/ 2524160 h 3699570"/>
              <a:gd name="connsiteX2874" fmla="*/ 4643911 w 5730494"/>
              <a:gd name="connsiteY2874" fmla="*/ 2519500 h 3699570"/>
              <a:gd name="connsiteX2875" fmla="*/ 4650163 w 5730494"/>
              <a:gd name="connsiteY2875" fmla="*/ 2506030 h 3699570"/>
              <a:gd name="connsiteX2876" fmla="*/ 4660223 w 5730494"/>
              <a:gd name="connsiteY2876" fmla="*/ 2501540 h 3699570"/>
              <a:gd name="connsiteX2877" fmla="*/ 4668918 w 5730494"/>
              <a:gd name="connsiteY2877" fmla="*/ 2495516 h 3699570"/>
              <a:gd name="connsiteX2878" fmla="*/ 4674544 w 5730494"/>
              <a:gd name="connsiteY2878" fmla="*/ 2502734 h 3699570"/>
              <a:gd name="connsiteX2879" fmla="*/ 4686650 w 5730494"/>
              <a:gd name="connsiteY2879" fmla="*/ 2498358 h 3699570"/>
              <a:gd name="connsiteX2880" fmla="*/ 4689264 w 5730494"/>
              <a:gd name="connsiteY2880" fmla="*/ 2491197 h 3699570"/>
              <a:gd name="connsiteX2881" fmla="*/ 4700517 w 5730494"/>
              <a:gd name="connsiteY2881" fmla="*/ 2490742 h 3699570"/>
              <a:gd name="connsiteX2882" fmla="*/ 3978306 w 5730494"/>
              <a:gd name="connsiteY2882" fmla="*/ 2477276 h 3699570"/>
              <a:gd name="connsiteX2883" fmla="*/ 3989332 w 5730494"/>
              <a:gd name="connsiteY2883" fmla="*/ 2486200 h 3699570"/>
              <a:gd name="connsiteX2884" fmla="*/ 3996777 w 5730494"/>
              <a:gd name="connsiteY2884" fmla="*/ 2497453 h 3699570"/>
              <a:gd name="connsiteX2885" fmla="*/ 4004449 w 5730494"/>
              <a:gd name="connsiteY2885" fmla="*/ 2514162 h 3699570"/>
              <a:gd name="connsiteX2886" fmla="*/ 4002063 w 5730494"/>
              <a:gd name="connsiteY2886" fmla="*/ 2530757 h 3699570"/>
              <a:gd name="connsiteX2887" fmla="*/ 3995413 w 5730494"/>
              <a:gd name="connsiteY2887" fmla="*/ 2535303 h 3699570"/>
              <a:gd name="connsiteX2888" fmla="*/ 3981545 w 5730494"/>
              <a:gd name="connsiteY2888" fmla="*/ 2538941 h 3699570"/>
              <a:gd name="connsiteX2889" fmla="*/ 3973929 w 5730494"/>
              <a:gd name="connsiteY2889" fmla="*/ 2526267 h 3699570"/>
              <a:gd name="connsiteX2890" fmla="*/ 3971088 w 5730494"/>
              <a:gd name="connsiteY2890" fmla="*/ 2503306 h 3699570"/>
              <a:gd name="connsiteX2891" fmla="*/ 2511269 w 5730494"/>
              <a:gd name="connsiteY2891" fmla="*/ 2473752 h 3699570"/>
              <a:gd name="connsiteX2892" fmla="*/ 2523879 w 5730494"/>
              <a:gd name="connsiteY2892" fmla="*/ 2473752 h 3699570"/>
              <a:gd name="connsiteX2893" fmla="*/ 2528312 w 5730494"/>
              <a:gd name="connsiteY2893" fmla="*/ 2479492 h 3699570"/>
              <a:gd name="connsiteX2894" fmla="*/ 2531778 w 5730494"/>
              <a:gd name="connsiteY2894" fmla="*/ 2486255 h 3699570"/>
              <a:gd name="connsiteX2895" fmla="*/ 2531267 w 5730494"/>
              <a:gd name="connsiteY2895" fmla="*/ 2490916 h 3699570"/>
              <a:gd name="connsiteX2896" fmla="*/ 2533824 w 5730494"/>
              <a:gd name="connsiteY2896" fmla="*/ 2495121 h 3699570"/>
              <a:gd name="connsiteX2897" fmla="*/ 2533654 w 5730494"/>
              <a:gd name="connsiteY2897" fmla="*/ 2500976 h 3699570"/>
              <a:gd name="connsiteX2898" fmla="*/ 2533776 w 5730494"/>
              <a:gd name="connsiteY2898" fmla="*/ 2500950 h 3699570"/>
              <a:gd name="connsiteX2899" fmla="*/ 2533776 w 5730494"/>
              <a:gd name="connsiteY2899" fmla="*/ 2500974 h 3699570"/>
              <a:gd name="connsiteX2900" fmla="*/ 2538001 w 5730494"/>
              <a:gd name="connsiteY2900" fmla="*/ 2500096 h 3699570"/>
              <a:gd name="connsiteX2901" fmla="*/ 2530642 w 5730494"/>
              <a:gd name="connsiteY2901" fmla="*/ 2507511 h 3699570"/>
              <a:gd name="connsiteX2902" fmla="*/ 2523425 w 5730494"/>
              <a:gd name="connsiteY2902" fmla="*/ 2516207 h 3699570"/>
              <a:gd name="connsiteX2903" fmla="*/ 2522572 w 5730494"/>
              <a:gd name="connsiteY2903" fmla="*/ 2520867 h 3699570"/>
              <a:gd name="connsiteX2904" fmla="*/ 2518821 w 5730494"/>
              <a:gd name="connsiteY2904" fmla="*/ 2525925 h 3699570"/>
              <a:gd name="connsiteX2905" fmla="*/ 2514501 w 5730494"/>
              <a:gd name="connsiteY2905" fmla="*/ 2524732 h 3699570"/>
              <a:gd name="connsiteX2906" fmla="*/ 2503020 w 5730494"/>
              <a:gd name="connsiteY2906" fmla="*/ 2518310 h 3699570"/>
              <a:gd name="connsiteX2907" fmla="*/ 2494723 w 5730494"/>
              <a:gd name="connsiteY2907" fmla="*/ 2509728 h 3699570"/>
              <a:gd name="connsiteX2908" fmla="*/ 2491938 w 5730494"/>
              <a:gd name="connsiteY2908" fmla="*/ 2503874 h 3699570"/>
              <a:gd name="connsiteX2909" fmla="*/ 2490006 w 5730494"/>
              <a:gd name="connsiteY2909" fmla="*/ 2492053 h 3699570"/>
              <a:gd name="connsiteX2910" fmla="*/ 2490082 w 5730494"/>
              <a:gd name="connsiteY2910" fmla="*/ 2491989 h 3699570"/>
              <a:gd name="connsiteX2911" fmla="*/ 2490128 w 5730494"/>
              <a:gd name="connsiteY2911" fmla="*/ 2492051 h 3699570"/>
              <a:gd name="connsiteX2912" fmla="*/ 2498654 w 5730494"/>
              <a:gd name="connsiteY2912" fmla="*/ 2485004 h 3699570"/>
              <a:gd name="connsiteX2913" fmla="*/ 2500471 w 5730494"/>
              <a:gd name="connsiteY2913" fmla="*/ 2480571 h 3699570"/>
              <a:gd name="connsiteX2914" fmla="*/ 2503200 w 5730494"/>
              <a:gd name="connsiteY2914" fmla="*/ 2477104 h 3699570"/>
              <a:gd name="connsiteX2915" fmla="*/ 2507575 w 5730494"/>
              <a:gd name="connsiteY2915" fmla="*/ 2476763 h 3699570"/>
              <a:gd name="connsiteX2916" fmla="*/ 1727320 w 5730494"/>
              <a:gd name="connsiteY2916" fmla="*/ 2460168 h 3699570"/>
              <a:gd name="connsiteX2917" fmla="*/ 1730673 w 5730494"/>
              <a:gd name="connsiteY2917" fmla="*/ 2460736 h 3699570"/>
              <a:gd name="connsiteX2918" fmla="*/ 1730048 w 5730494"/>
              <a:gd name="connsiteY2918" fmla="*/ 2472728 h 3699570"/>
              <a:gd name="connsiteX2919" fmla="*/ 1716749 w 5730494"/>
              <a:gd name="connsiteY2919" fmla="*/ 2474490 h 3699570"/>
              <a:gd name="connsiteX2920" fmla="*/ 1713850 w 5730494"/>
              <a:gd name="connsiteY2920" fmla="*/ 2473012 h 3699570"/>
              <a:gd name="connsiteX2921" fmla="*/ 1718454 w 5730494"/>
              <a:gd name="connsiteY2921" fmla="*/ 2468579 h 3699570"/>
              <a:gd name="connsiteX2922" fmla="*/ 1718170 w 5730494"/>
              <a:gd name="connsiteY2922" fmla="*/ 2462270 h 3699570"/>
              <a:gd name="connsiteX2923" fmla="*/ 2701487 w 5730494"/>
              <a:gd name="connsiteY2923" fmla="*/ 2458180 h 3699570"/>
              <a:gd name="connsiteX2924" fmla="*/ 2715397 w 5730494"/>
              <a:gd name="connsiteY2924" fmla="*/ 2458521 h 3699570"/>
              <a:gd name="connsiteX2925" fmla="*/ 2713365 w 5730494"/>
              <a:gd name="connsiteY2925" fmla="*/ 2466932 h 3699570"/>
              <a:gd name="connsiteX2926" fmla="*/ 2713376 w 5730494"/>
              <a:gd name="connsiteY2926" fmla="*/ 2466943 h 3699570"/>
              <a:gd name="connsiteX2927" fmla="*/ 2713365 w 5730494"/>
              <a:gd name="connsiteY2927" fmla="*/ 2466989 h 3699570"/>
              <a:gd name="connsiteX2928" fmla="*/ 2718252 w 5730494"/>
              <a:gd name="connsiteY2928" fmla="*/ 2471763 h 3699570"/>
              <a:gd name="connsiteX2929" fmla="*/ 2723765 w 5730494"/>
              <a:gd name="connsiteY2929" fmla="*/ 2477390 h 3699570"/>
              <a:gd name="connsiteX2930" fmla="*/ 2724390 w 5730494"/>
              <a:gd name="connsiteY2930" fmla="*/ 2485289 h 3699570"/>
              <a:gd name="connsiteX2931" fmla="*/ 2727628 w 5730494"/>
              <a:gd name="connsiteY2931" fmla="*/ 2488585 h 3699570"/>
              <a:gd name="connsiteX2932" fmla="*/ 2726891 w 5730494"/>
              <a:gd name="connsiteY2932" fmla="*/ 2525243 h 3699570"/>
              <a:gd name="connsiteX2933" fmla="*/ 2726892 w 5730494"/>
              <a:gd name="connsiteY2933" fmla="*/ 2525246 h 3699570"/>
              <a:gd name="connsiteX2934" fmla="*/ 2726891 w 5730494"/>
              <a:gd name="connsiteY2934" fmla="*/ 2525300 h 3699570"/>
              <a:gd name="connsiteX2935" fmla="*/ 2730812 w 5730494"/>
              <a:gd name="connsiteY2935" fmla="*/ 2536212 h 3699570"/>
              <a:gd name="connsiteX2936" fmla="*/ 2717968 w 5730494"/>
              <a:gd name="connsiteY2936" fmla="*/ 2539622 h 3699570"/>
              <a:gd name="connsiteX2937" fmla="*/ 2717938 w 5730494"/>
              <a:gd name="connsiteY2937" fmla="*/ 2539576 h 3699570"/>
              <a:gd name="connsiteX2938" fmla="*/ 2717966 w 5730494"/>
              <a:gd name="connsiteY2938" fmla="*/ 2539566 h 3699570"/>
              <a:gd name="connsiteX2939" fmla="*/ 2716643 w 5730494"/>
              <a:gd name="connsiteY2939" fmla="*/ 2537562 h 3699570"/>
              <a:gd name="connsiteX2940" fmla="*/ 2714387 w 5730494"/>
              <a:gd name="connsiteY2940" fmla="*/ 2534053 h 3699570"/>
              <a:gd name="connsiteX2941" fmla="*/ 2710125 w 5730494"/>
              <a:gd name="connsiteY2941" fmla="*/ 2523936 h 3699570"/>
              <a:gd name="connsiteX2942" fmla="*/ 2708875 w 5730494"/>
              <a:gd name="connsiteY2942" fmla="*/ 2515980 h 3699570"/>
              <a:gd name="connsiteX2943" fmla="*/ 2712398 w 5730494"/>
              <a:gd name="connsiteY2943" fmla="*/ 2501601 h 3699570"/>
              <a:gd name="connsiteX2944" fmla="*/ 2708420 w 5730494"/>
              <a:gd name="connsiteY2944" fmla="*/ 2495747 h 3699570"/>
              <a:gd name="connsiteX2945" fmla="*/ 2706885 w 5730494"/>
              <a:gd name="connsiteY2945" fmla="*/ 2483130 h 3699570"/>
              <a:gd name="connsiteX2946" fmla="*/ 2706942 w 5730494"/>
              <a:gd name="connsiteY2946" fmla="*/ 2471479 h 3699570"/>
              <a:gd name="connsiteX2947" fmla="*/ 2700293 w 5730494"/>
              <a:gd name="connsiteY2947" fmla="*/ 2463182 h 3699570"/>
              <a:gd name="connsiteX2948" fmla="*/ 2694039 w 5730494"/>
              <a:gd name="connsiteY2948" fmla="*/ 2456873 h 3699570"/>
              <a:gd name="connsiteX2949" fmla="*/ 2701427 w 5730494"/>
              <a:gd name="connsiteY2949" fmla="*/ 2458181 h 3699570"/>
              <a:gd name="connsiteX2950" fmla="*/ 2700233 w 5730494"/>
              <a:gd name="connsiteY2950" fmla="*/ 2463182 h 3699570"/>
              <a:gd name="connsiteX2951" fmla="*/ 2706883 w 5730494"/>
              <a:gd name="connsiteY2951" fmla="*/ 2471479 h 3699570"/>
              <a:gd name="connsiteX2952" fmla="*/ 2706826 w 5730494"/>
              <a:gd name="connsiteY2952" fmla="*/ 2483130 h 3699570"/>
              <a:gd name="connsiteX2953" fmla="*/ 2708361 w 5730494"/>
              <a:gd name="connsiteY2953" fmla="*/ 2495747 h 3699570"/>
              <a:gd name="connsiteX2954" fmla="*/ 2712339 w 5730494"/>
              <a:gd name="connsiteY2954" fmla="*/ 2501601 h 3699570"/>
              <a:gd name="connsiteX2955" fmla="*/ 2708815 w 5730494"/>
              <a:gd name="connsiteY2955" fmla="*/ 2515980 h 3699570"/>
              <a:gd name="connsiteX2956" fmla="*/ 2710066 w 5730494"/>
              <a:gd name="connsiteY2956" fmla="*/ 2523937 h 3699570"/>
              <a:gd name="connsiteX2957" fmla="*/ 2714328 w 5730494"/>
              <a:gd name="connsiteY2957" fmla="*/ 2534053 h 3699570"/>
              <a:gd name="connsiteX2958" fmla="*/ 2716643 w 5730494"/>
              <a:gd name="connsiteY2958" fmla="*/ 2537562 h 3699570"/>
              <a:gd name="connsiteX2959" fmla="*/ 2717938 w 5730494"/>
              <a:gd name="connsiteY2959" fmla="*/ 2539576 h 3699570"/>
              <a:gd name="connsiteX2960" fmla="*/ 2692959 w 5730494"/>
              <a:gd name="connsiteY2960" fmla="*/ 2548886 h 3699570"/>
              <a:gd name="connsiteX2961" fmla="*/ 2684107 w 5730494"/>
              <a:gd name="connsiteY2961" fmla="*/ 2554342 h 3699570"/>
              <a:gd name="connsiteX2962" fmla="*/ 2669728 w 5730494"/>
              <a:gd name="connsiteY2962" fmla="*/ 2558946 h 3699570"/>
              <a:gd name="connsiteX2963" fmla="*/ 2655524 w 5730494"/>
              <a:gd name="connsiteY2963" fmla="*/ 2554457 h 3699570"/>
              <a:gd name="connsiteX2964" fmla="*/ 2655577 w 5730494"/>
              <a:gd name="connsiteY2964" fmla="*/ 2554456 h 3699570"/>
              <a:gd name="connsiteX2965" fmla="*/ 2656249 w 5730494"/>
              <a:gd name="connsiteY2965" fmla="*/ 2548286 h 3699570"/>
              <a:gd name="connsiteX2966" fmla="*/ 2655521 w 5730494"/>
              <a:gd name="connsiteY2966" fmla="*/ 2554456 h 3699570"/>
              <a:gd name="connsiteX2967" fmla="*/ 2655524 w 5730494"/>
              <a:gd name="connsiteY2967" fmla="*/ 2554457 h 3699570"/>
              <a:gd name="connsiteX2968" fmla="*/ 2648301 w 5730494"/>
              <a:gd name="connsiteY2968" fmla="*/ 2554626 h 3699570"/>
              <a:gd name="connsiteX2969" fmla="*/ 2637163 w 5730494"/>
              <a:gd name="connsiteY2969" fmla="*/ 2551500 h 3699570"/>
              <a:gd name="connsiteX2970" fmla="*/ 2626933 w 5730494"/>
              <a:gd name="connsiteY2970" fmla="*/ 2551671 h 3699570"/>
              <a:gd name="connsiteX2971" fmla="*/ 2608067 w 5730494"/>
              <a:gd name="connsiteY2971" fmla="*/ 2554456 h 3699570"/>
              <a:gd name="connsiteX2972" fmla="*/ 2596982 w 5730494"/>
              <a:gd name="connsiteY2972" fmla="*/ 2559059 h 3699570"/>
              <a:gd name="connsiteX2973" fmla="*/ 2581179 w 5730494"/>
              <a:gd name="connsiteY2973" fmla="*/ 2564856 h 3699570"/>
              <a:gd name="connsiteX2974" fmla="*/ 2578136 w 5730494"/>
              <a:gd name="connsiteY2974" fmla="*/ 2564462 h 3699570"/>
              <a:gd name="connsiteX2975" fmla="*/ 2578214 w 5730494"/>
              <a:gd name="connsiteY2975" fmla="*/ 2564460 h 3699570"/>
              <a:gd name="connsiteX2976" fmla="*/ 2579403 w 5730494"/>
              <a:gd name="connsiteY2976" fmla="*/ 2551331 h 3699570"/>
              <a:gd name="connsiteX2977" fmla="*/ 2580894 w 5730494"/>
              <a:gd name="connsiteY2977" fmla="*/ 2549398 h 3699570"/>
              <a:gd name="connsiteX2978" fmla="*/ 2580891 w 5730494"/>
              <a:gd name="connsiteY2978" fmla="*/ 2549352 h 3699570"/>
              <a:gd name="connsiteX2979" fmla="*/ 2580942 w 5730494"/>
              <a:gd name="connsiteY2979" fmla="*/ 2549285 h 3699570"/>
              <a:gd name="connsiteX2980" fmla="*/ 2580431 w 5730494"/>
              <a:gd name="connsiteY2980" fmla="*/ 2543033 h 3699570"/>
              <a:gd name="connsiteX2981" fmla="*/ 2573666 w 5730494"/>
              <a:gd name="connsiteY2981" fmla="*/ 2536384 h 3699570"/>
              <a:gd name="connsiteX2982" fmla="*/ 2568609 w 5730494"/>
              <a:gd name="connsiteY2982" fmla="*/ 2535304 h 3699570"/>
              <a:gd name="connsiteX2983" fmla="*/ 2563955 w 5730494"/>
              <a:gd name="connsiteY2983" fmla="*/ 2530932 h 3699570"/>
              <a:gd name="connsiteX2984" fmla="*/ 2567368 w 5730494"/>
              <a:gd name="connsiteY2984" fmla="*/ 2523993 h 3699570"/>
              <a:gd name="connsiteX2985" fmla="*/ 2567366 w 5730494"/>
              <a:gd name="connsiteY2985" fmla="*/ 2523983 h 3699570"/>
              <a:gd name="connsiteX2986" fmla="*/ 2567416 w 5730494"/>
              <a:gd name="connsiteY2986" fmla="*/ 2523880 h 3699570"/>
              <a:gd name="connsiteX2987" fmla="*/ 2565825 w 5730494"/>
              <a:gd name="connsiteY2987" fmla="*/ 2516151 h 3699570"/>
              <a:gd name="connsiteX2988" fmla="*/ 2566545 w 5730494"/>
              <a:gd name="connsiteY2988" fmla="*/ 2511603 h 3699570"/>
              <a:gd name="connsiteX2989" fmla="*/ 2569072 w 5730494"/>
              <a:gd name="connsiteY2989" fmla="*/ 2511603 h 3699570"/>
              <a:gd name="connsiteX2990" fmla="*/ 2569088 w 5730494"/>
              <a:gd name="connsiteY2990" fmla="*/ 2511489 h 3699570"/>
              <a:gd name="connsiteX2991" fmla="*/ 2569124 w 5730494"/>
              <a:gd name="connsiteY2991" fmla="*/ 2511488 h 3699570"/>
              <a:gd name="connsiteX2992" fmla="*/ 2570091 w 5730494"/>
              <a:gd name="connsiteY2992" fmla="*/ 2504498 h 3699570"/>
              <a:gd name="connsiteX2993" fmla="*/ 2568850 w 5730494"/>
              <a:gd name="connsiteY2993" fmla="*/ 2501455 h 3699570"/>
              <a:gd name="connsiteX2994" fmla="*/ 2570324 w 5730494"/>
              <a:gd name="connsiteY2994" fmla="*/ 2499328 h 3699570"/>
              <a:gd name="connsiteX2995" fmla="*/ 2576232 w 5730494"/>
              <a:gd name="connsiteY2995" fmla="*/ 2497395 h 3699570"/>
              <a:gd name="connsiteX2996" fmla="*/ 2576206 w 5730494"/>
              <a:gd name="connsiteY2996" fmla="*/ 2497306 h 3699570"/>
              <a:gd name="connsiteX2997" fmla="*/ 2576283 w 5730494"/>
              <a:gd name="connsiteY2997" fmla="*/ 2497280 h 3699570"/>
              <a:gd name="connsiteX2998" fmla="*/ 2572361 w 5730494"/>
              <a:gd name="connsiteY2998" fmla="*/ 2484436 h 3699570"/>
              <a:gd name="connsiteX2999" fmla="*/ 2568668 w 5730494"/>
              <a:gd name="connsiteY2999" fmla="*/ 2477786 h 3699570"/>
              <a:gd name="connsiteX3000" fmla="*/ 2569895 w 5730494"/>
              <a:gd name="connsiteY3000" fmla="*/ 2472435 h 3699570"/>
              <a:gd name="connsiteX3001" fmla="*/ 2573051 w 5730494"/>
              <a:gd name="connsiteY3001" fmla="*/ 2471195 h 3699570"/>
              <a:gd name="connsiteX3002" fmla="*/ 2575153 w 5730494"/>
              <a:gd name="connsiteY3002" fmla="*/ 2469717 h 3699570"/>
              <a:gd name="connsiteX3003" fmla="*/ 2579587 w 5730494"/>
              <a:gd name="connsiteY3003" fmla="*/ 2472161 h 3699570"/>
              <a:gd name="connsiteX3004" fmla="*/ 2591922 w 5730494"/>
              <a:gd name="connsiteY3004" fmla="*/ 2472275 h 3699570"/>
              <a:gd name="connsiteX3005" fmla="*/ 2594879 w 5730494"/>
              <a:gd name="connsiteY3005" fmla="*/ 2467558 h 3699570"/>
              <a:gd name="connsiteX3006" fmla="*/ 2597607 w 5730494"/>
              <a:gd name="connsiteY3006" fmla="*/ 2467899 h 3699570"/>
              <a:gd name="connsiteX3007" fmla="*/ 2602193 w 5730494"/>
              <a:gd name="connsiteY3007" fmla="*/ 2466087 h 3699570"/>
              <a:gd name="connsiteX3008" fmla="*/ 2604592 w 5730494"/>
              <a:gd name="connsiteY3008" fmla="*/ 2472835 h 3699570"/>
              <a:gd name="connsiteX3009" fmla="*/ 2604609 w 5730494"/>
              <a:gd name="connsiteY3009" fmla="*/ 2472825 h 3699570"/>
              <a:gd name="connsiteX3010" fmla="*/ 2604656 w 5730494"/>
              <a:gd name="connsiteY3010" fmla="*/ 2472957 h 3699570"/>
              <a:gd name="connsiteX3011" fmla="*/ 2608352 w 5730494"/>
              <a:gd name="connsiteY3011" fmla="*/ 2470911 h 3699570"/>
              <a:gd name="connsiteX3012" fmla="*/ 2614944 w 5730494"/>
              <a:gd name="connsiteY3012" fmla="*/ 2468524 h 3699570"/>
              <a:gd name="connsiteX3013" fmla="*/ 2622103 w 5730494"/>
              <a:gd name="connsiteY3013" fmla="*/ 2472047 h 3699570"/>
              <a:gd name="connsiteX3014" fmla="*/ 2624887 w 5730494"/>
              <a:gd name="connsiteY3014" fmla="*/ 2477390 h 3699570"/>
              <a:gd name="connsiteX3015" fmla="*/ 2632048 w 5730494"/>
              <a:gd name="connsiteY3015" fmla="*/ 2480800 h 3699570"/>
              <a:gd name="connsiteX3016" fmla="*/ 2637617 w 5730494"/>
              <a:gd name="connsiteY3016" fmla="*/ 2476765 h 3699570"/>
              <a:gd name="connsiteX3017" fmla="*/ 2645064 w 5730494"/>
              <a:gd name="connsiteY3017" fmla="*/ 2476139 h 3699570"/>
              <a:gd name="connsiteX3018" fmla="*/ 2655975 w 5730494"/>
              <a:gd name="connsiteY3018" fmla="*/ 2480288 h 3699570"/>
              <a:gd name="connsiteX3019" fmla="*/ 2655975 w 5730494"/>
              <a:gd name="connsiteY3019" fmla="*/ 2480289 h 3699570"/>
              <a:gd name="connsiteX3020" fmla="*/ 2658793 w 5730494"/>
              <a:gd name="connsiteY3020" fmla="*/ 2495563 h 3699570"/>
              <a:gd name="connsiteX3021" fmla="*/ 2660180 w 5730494"/>
              <a:gd name="connsiteY3021" fmla="*/ 2503079 h 3699570"/>
              <a:gd name="connsiteX3022" fmla="*/ 2653473 w 5730494"/>
              <a:gd name="connsiteY3022" fmla="*/ 2516491 h 3699570"/>
              <a:gd name="connsiteX3023" fmla="*/ 2649325 w 5730494"/>
              <a:gd name="connsiteY3023" fmla="*/ 2534507 h 3699570"/>
              <a:gd name="connsiteX3024" fmla="*/ 2649325 w 5730494"/>
              <a:gd name="connsiteY3024" fmla="*/ 2534508 h 3699570"/>
              <a:gd name="connsiteX3025" fmla="*/ 2652219 w 5730494"/>
              <a:gd name="connsiteY3025" fmla="*/ 2540224 h 3699570"/>
              <a:gd name="connsiteX3026" fmla="*/ 2649325 w 5730494"/>
              <a:gd name="connsiteY3026" fmla="*/ 2534507 h 3699570"/>
              <a:gd name="connsiteX3027" fmla="*/ 2653475 w 5730494"/>
              <a:gd name="connsiteY3027" fmla="*/ 2516491 h 3699570"/>
              <a:gd name="connsiteX3028" fmla="*/ 2660180 w 5730494"/>
              <a:gd name="connsiteY3028" fmla="*/ 2503079 h 3699570"/>
              <a:gd name="connsiteX3029" fmla="*/ 2660180 w 5730494"/>
              <a:gd name="connsiteY3029" fmla="*/ 2503078 h 3699570"/>
              <a:gd name="connsiteX3030" fmla="*/ 2658793 w 5730494"/>
              <a:gd name="connsiteY3030" fmla="*/ 2495563 h 3699570"/>
              <a:gd name="connsiteX3031" fmla="*/ 2655975 w 5730494"/>
              <a:gd name="connsiteY3031" fmla="*/ 2480288 h 3699570"/>
              <a:gd name="connsiteX3032" fmla="*/ 2655975 w 5730494"/>
              <a:gd name="connsiteY3032" fmla="*/ 2480288 h 3699570"/>
              <a:gd name="connsiteX3033" fmla="*/ 2655959 w 5730494"/>
              <a:gd name="connsiteY3033" fmla="*/ 2480199 h 3699570"/>
              <a:gd name="connsiteX3034" fmla="*/ 2656037 w 5730494"/>
              <a:gd name="connsiteY3034" fmla="*/ 2480228 h 3699570"/>
              <a:gd name="connsiteX3035" fmla="*/ 2654048 w 5730494"/>
              <a:gd name="connsiteY3035" fmla="*/ 2468066 h 3699570"/>
              <a:gd name="connsiteX3036" fmla="*/ 2654440 w 5730494"/>
              <a:gd name="connsiteY3036" fmla="*/ 2459027 h 3699570"/>
              <a:gd name="connsiteX3037" fmla="*/ 2681890 w 5730494"/>
              <a:gd name="connsiteY3037" fmla="*/ 2458295 h 3699570"/>
              <a:gd name="connsiteX3038" fmla="*/ 2688938 w 5730494"/>
              <a:gd name="connsiteY3038" fmla="*/ 2459488 h 3699570"/>
              <a:gd name="connsiteX3039" fmla="*/ 2689168 w 5730494"/>
              <a:gd name="connsiteY3039" fmla="*/ 2459370 h 3699570"/>
              <a:gd name="connsiteX3040" fmla="*/ 2689170 w 5730494"/>
              <a:gd name="connsiteY3040" fmla="*/ 2459370 h 3699570"/>
              <a:gd name="connsiteX3041" fmla="*/ 2692115 w 5730494"/>
              <a:gd name="connsiteY3041" fmla="*/ 2457856 h 3699570"/>
              <a:gd name="connsiteX3042" fmla="*/ 3065461 w 5730494"/>
              <a:gd name="connsiteY3042" fmla="*/ 2456135 h 3699570"/>
              <a:gd name="connsiteX3043" fmla="*/ 3067280 w 5730494"/>
              <a:gd name="connsiteY3043" fmla="*/ 2463012 h 3699570"/>
              <a:gd name="connsiteX3044" fmla="*/ 3076487 w 5730494"/>
              <a:gd name="connsiteY3044" fmla="*/ 2473072 h 3699570"/>
              <a:gd name="connsiteX3045" fmla="*/ 3076544 w 5730494"/>
              <a:gd name="connsiteY3045" fmla="*/ 2479608 h 3699570"/>
              <a:gd name="connsiteX3046" fmla="*/ 3073930 w 5730494"/>
              <a:gd name="connsiteY3046" fmla="*/ 2486314 h 3699570"/>
              <a:gd name="connsiteX3047" fmla="*/ 3074952 w 5730494"/>
              <a:gd name="connsiteY3047" fmla="*/ 2491315 h 3699570"/>
              <a:gd name="connsiteX3048" fmla="*/ 3080466 w 5730494"/>
              <a:gd name="connsiteY3048" fmla="*/ 2495919 h 3699570"/>
              <a:gd name="connsiteX3049" fmla="*/ 3092588 w 5730494"/>
              <a:gd name="connsiteY3049" fmla="*/ 2502886 h 3699570"/>
              <a:gd name="connsiteX3050" fmla="*/ 3101216 w 5730494"/>
              <a:gd name="connsiteY3050" fmla="*/ 2509274 h 3699570"/>
              <a:gd name="connsiteX3051" fmla="*/ 3101386 w 5730494"/>
              <a:gd name="connsiteY3051" fmla="*/ 2514445 h 3699570"/>
              <a:gd name="connsiteX3052" fmla="*/ 3112128 w 5730494"/>
              <a:gd name="connsiteY3052" fmla="*/ 2522743 h 3699570"/>
              <a:gd name="connsiteX3053" fmla="*/ 3118777 w 5730494"/>
              <a:gd name="connsiteY3053" fmla="*/ 2529620 h 3699570"/>
              <a:gd name="connsiteX3054" fmla="*/ 3122813 w 5730494"/>
              <a:gd name="connsiteY3054" fmla="*/ 2539167 h 3699570"/>
              <a:gd name="connsiteX3055" fmla="*/ 3122962 w 5730494"/>
              <a:gd name="connsiteY3055" fmla="*/ 2539246 h 3699570"/>
              <a:gd name="connsiteX3056" fmla="*/ 3122977 w 5730494"/>
              <a:gd name="connsiteY3056" fmla="*/ 2539283 h 3699570"/>
              <a:gd name="connsiteX3057" fmla="*/ 3134767 w 5730494"/>
              <a:gd name="connsiteY3057" fmla="*/ 2545514 h 3699570"/>
              <a:gd name="connsiteX3058" fmla="*/ 3137306 w 5730494"/>
              <a:gd name="connsiteY3058" fmla="*/ 2550534 h 3699570"/>
              <a:gd name="connsiteX3059" fmla="*/ 3137399 w 5730494"/>
              <a:gd name="connsiteY3059" fmla="*/ 2550662 h 3699570"/>
              <a:gd name="connsiteX3060" fmla="*/ 3132355 w 5730494"/>
              <a:gd name="connsiteY3060" fmla="*/ 2552306 h 3699570"/>
              <a:gd name="connsiteX3061" fmla="*/ 3122125 w 5730494"/>
              <a:gd name="connsiteY3061" fmla="*/ 2551965 h 3699570"/>
              <a:gd name="connsiteX3062" fmla="*/ 3110133 w 5730494"/>
              <a:gd name="connsiteY3062" fmla="*/ 2550317 h 3699570"/>
              <a:gd name="connsiteX3063" fmla="*/ 3104222 w 5730494"/>
              <a:gd name="connsiteY3063" fmla="*/ 2551681 h 3699570"/>
              <a:gd name="connsiteX3064" fmla="*/ 3104207 w 5730494"/>
              <a:gd name="connsiteY3064" fmla="*/ 2551706 h 3699570"/>
              <a:gd name="connsiteX3065" fmla="*/ 3104108 w 5730494"/>
              <a:gd name="connsiteY3065" fmla="*/ 2551729 h 3699570"/>
              <a:gd name="connsiteX3066" fmla="*/ 3101746 w 5730494"/>
              <a:gd name="connsiteY3066" fmla="*/ 2555553 h 3699570"/>
              <a:gd name="connsiteX3067" fmla="*/ 3096664 w 5730494"/>
              <a:gd name="connsiteY3067" fmla="*/ 2556000 h 3699570"/>
              <a:gd name="connsiteX3068" fmla="*/ 3090355 w 5730494"/>
              <a:gd name="connsiteY3068" fmla="*/ 2552647 h 3699570"/>
              <a:gd name="connsiteX3069" fmla="*/ 3090243 w 5730494"/>
              <a:gd name="connsiteY3069" fmla="*/ 2552697 h 3699570"/>
              <a:gd name="connsiteX3070" fmla="*/ 3090241 w 5730494"/>
              <a:gd name="connsiteY3070" fmla="*/ 2552696 h 3699570"/>
              <a:gd name="connsiteX3071" fmla="*/ 3072620 w 5730494"/>
              <a:gd name="connsiteY3071" fmla="*/ 2560546 h 3699570"/>
              <a:gd name="connsiteX3072" fmla="*/ 3065349 w 5730494"/>
              <a:gd name="connsiteY3072" fmla="*/ 2558955 h 3699570"/>
              <a:gd name="connsiteX3073" fmla="*/ 3065251 w 5730494"/>
              <a:gd name="connsiteY3073" fmla="*/ 2559008 h 3699570"/>
              <a:gd name="connsiteX3074" fmla="*/ 3065234 w 5730494"/>
              <a:gd name="connsiteY3074" fmla="*/ 2559004 h 3699570"/>
              <a:gd name="connsiteX3075" fmla="*/ 3063017 w 5730494"/>
              <a:gd name="connsiteY3075" fmla="*/ 2560197 h 3699570"/>
              <a:gd name="connsiteX3076" fmla="*/ 3058278 w 5730494"/>
              <a:gd name="connsiteY3076" fmla="*/ 2569732 h 3699570"/>
              <a:gd name="connsiteX3077" fmla="*/ 3046480 w 5730494"/>
              <a:gd name="connsiteY3077" fmla="*/ 2566685 h 3699570"/>
              <a:gd name="connsiteX3078" fmla="*/ 3034829 w 5730494"/>
              <a:gd name="connsiteY3078" fmla="*/ 2565150 h 3699570"/>
              <a:gd name="connsiteX3079" fmla="*/ 3024656 w 5730494"/>
              <a:gd name="connsiteY3079" fmla="*/ 2559297 h 3699570"/>
              <a:gd name="connsiteX3080" fmla="*/ 3011528 w 5730494"/>
              <a:gd name="connsiteY3080" fmla="*/ 2553897 h 3699570"/>
              <a:gd name="connsiteX3081" fmla="*/ 3011433 w 5730494"/>
              <a:gd name="connsiteY3081" fmla="*/ 2553954 h 3699570"/>
              <a:gd name="connsiteX3082" fmla="*/ 3011413 w 5730494"/>
              <a:gd name="connsiteY3082" fmla="*/ 2553946 h 3699570"/>
              <a:gd name="connsiteX3083" fmla="*/ 3002888 w 5730494"/>
              <a:gd name="connsiteY3083" fmla="*/ 2559060 h 3699570"/>
              <a:gd name="connsiteX3084" fmla="*/ 2996693 w 5730494"/>
              <a:gd name="connsiteY3084" fmla="*/ 2567131 h 3699570"/>
              <a:gd name="connsiteX3085" fmla="*/ 2995272 w 5730494"/>
              <a:gd name="connsiteY3085" fmla="*/ 2578213 h 3699570"/>
              <a:gd name="connsiteX3086" fmla="*/ 2995037 w 5730494"/>
              <a:gd name="connsiteY3086" fmla="*/ 2578192 h 3699570"/>
              <a:gd name="connsiteX3087" fmla="*/ 2995040 w 5730494"/>
              <a:gd name="connsiteY3087" fmla="*/ 2578161 h 3699570"/>
              <a:gd name="connsiteX3088" fmla="*/ 2984847 w 5730494"/>
              <a:gd name="connsiteY3088" fmla="*/ 2577255 h 3699570"/>
              <a:gd name="connsiteX3089" fmla="*/ 2974244 w 5730494"/>
              <a:gd name="connsiteY3089" fmla="*/ 2574633 h 3699570"/>
              <a:gd name="connsiteX3090" fmla="*/ 2974239 w 5730494"/>
              <a:gd name="connsiteY3090" fmla="*/ 2574637 h 3699570"/>
              <a:gd name="connsiteX3091" fmla="*/ 2974012 w 5730494"/>
              <a:gd name="connsiteY3091" fmla="*/ 2574581 h 3699570"/>
              <a:gd name="connsiteX3092" fmla="*/ 2964521 w 5730494"/>
              <a:gd name="connsiteY3092" fmla="*/ 2582992 h 3699570"/>
              <a:gd name="connsiteX3093" fmla="*/ 2956295 w 5730494"/>
              <a:gd name="connsiteY3093" fmla="*/ 2597542 h 3699570"/>
              <a:gd name="connsiteX3094" fmla="*/ 2954693 w 5730494"/>
              <a:gd name="connsiteY3094" fmla="*/ 2593218 h 3699570"/>
              <a:gd name="connsiteX3095" fmla="*/ 2953954 w 5730494"/>
              <a:gd name="connsiteY3095" fmla="*/ 2585999 h 3699570"/>
              <a:gd name="connsiteX3096" fmla="*/ 2946680 w 5730494"/>
              <a:gd name="connsiteY3096" fmla="*/ 2580885 h 3699570"/>
              <a:gd name="connsiteX3097" fmla="*/ 2940769 w 5730494"/>
              <a:gd name="connsiteY3097" fmla="*/ 2572701 h 3699570"/>
              <a:gd name="connsiteX3098" fmla="*/ 2939405 w 5730494"/>
              <a:gd name="connsiteY3098" fmla="*/ 2567017 h 3699570"/>
              <a:gd name="connsiteX3099" fmla="*/ 2931903 w 5730494"/>
              <a:gd name="connsiteY3099" fmla="*/ 2558720 h 3699570"/>
              <a:gd name="connsiteX3100" fmla="*/ 2933210 w 5730494"/>
              <a:gd name="connsiteY3100" fmla="*/ 2554002 h 3699570"/>
              <a:gd name="connsiteX3101" fmla="*/ 2931619 w 5730494"/>
              <a:gd name="connsiteY3101" fmla="*/ 2547296 h 3699570"/>
              <a:gd name="connsiteX3102" fmla="*/ 2932869 w 5730494"/>
              <a:gd name="connsiteY3102" fmla="*/ 2534963 h 3699570"/>
              <a:gd name="connsiteX3103" fmla="*/ 2936677 w 5730494"/>
              <a:gd name="connsiteY3103" fmla="*/ 2532065 h 3699570"/>
              <a:gd name="connsiteX3104" fmla="*/ 2944577 w 5730494"/>
              <a:gd name="connsiteY3104" fmla="*/ 2515810 h 3699570"/>
              <a:gd name="connsiteX3105" fmla="*/ 2957762 w 5730494"/>
              <a:gd name="connsiteY3105" fmla="*/ 2514617 h 3699570"/>
              <a:gd name="connsiteX3106" fmla="*/ 2960718 w 5730494"/>
              <a:gd name="connsiteY3106" fmla="*/ 2510525 h 3699570"/>
              <a:gd name="connsiteX3107" fmla="*/ 2963332 w 5730494"/>
              <a:gd name="connsiteY3107" fmla="*/ 2510809 h 3699570"/>
              <a:gd name="connsiteX3108" fmla="*/ 2967311 w 5730494"/>
              <a:gd name="connsiteY3108" fmla="*/ 2514446 h 3699570"/>
              <a:gd name="connsiteX3109" fmla="*/ 2987372 w 5730494"/>
              <a:gd name="connsiteY3109" fmla="*/ 2508308 h 3699570"/>
              <a:gd name="connsiteX3110" fmla="*/ 2994136 w 5730494"/>
              <a:gd name="connsiteY3110" fmla="*/ 2502057 h 3699570"/>
              <a:gd name="connsiteX3111" fmla="*/ 3002433 w 5730494"/>
              <a:gd name="connsiteY3111" fmla="*/ 2496487 h 3699570"/>
              <a:gd name="connsiteX3112" fmla="*/ 3002404 w 5730494"/>
              <a:gd name="connsiteY3112" fmla="*/ 2496384 h 3699570"/>
              <a:gd name="connsiteX3113" fmla="*/ 3002431 w 5730494"/>
              <a:gd name="connsiteY3113" fmla="*/ 2496366 h 3699570"/>
              <a:gd name="connsiteX3114" fmla="*/ 3000871 w 5730494"/>
              <a:gd name="connsiteY3114" fmla="*/ 2490851 h 3699570"/>
              <a:gd name="connsiteX3115" fmla="*/ 3005332 w 5730494"/>
              <a:gd name="connsiteY3115" fmla="*/ 2489383 h 3699570"/>
              <a:gd name="connsiteX3116" fmla="*/ 3020733 w 5730494"/>
              <a:gd name="connsiteY3116" fmla="*/ 2490406 h 3699570"/>
              <a:gd name="connsiteX3117" fmla="*/ 3035738 w 5730494"/>
              <a:gd name="connsiteY3117" fmla="*/ 2482961 h 3699570"/>
              <a:gd name="connsiteX3118" fmla="*/ 3047275 w 5730494"/>
              <a:gd name="connsiteY3118" fmla="*/ 2465399 h 3699570"/>
              <a:gd name="connsiteX3119" fmla="*/ 3055345 w 5730494"/>
              <a:gd name="connsiteY3119" fmla="*/ 2458863 h 3699570"/>
              <a:gd name="connsiteX3120" fmla="*/ 1337665 w 5730494"/>
              <a:gd name="connsiteY3120" fmla="*/ 2454884 h 3699570"/>
              <a:gd name="connsiteX3121" fmla="*/ 1348171 w 5730494"/>
              <a:gd name="connsiteY3121" fmla="*/ 2459142 h 3699570"/>
              <a:gd name="connsiteX3122" fmla="*/ 1348173 w 5730494"/>
              <a:gd name="connsiteY3122" fmla="*/ 2459141 h 3699570"/>
              <a:gd name="connsiteX3123" fmla="*/ 1348181 w 5730494"/>
              <a:gd name="connsiteY3123" fmla="*/ 2459144 h 3699570"/>
              <a:gd name="connsiteX3124" fmla="*/ 1351819 w 5730494"/>
              <a:gd name="connsiteY3124" fmla="*/ 2457042 h 3699570"/>
              <a:gd name="connsiteX3125" fmla="*/ 1356867 w 5730494"/>
              <a:gd name="connsiteY3125" fmla="*/ 2458403 h 3699570"/>
              <a:gd name="connsiteX3126" fmla="*/ 1359482 w 5730494"/>
              <a:gd name="connsiteY3126" fmla="*/ 2461700 h 3699570"/>
              <a:gd name="connsiteX3127" fmla="*/ 1364198 w 5730494"/>
              <a:gd name="connsiteY3127" fmla="*/ 2462780 h 3699570"/>
              <a:gd name="connsiteX3128" fmla="*/ 1364199 w 5730494"/>
              <a:gd name="connsiteY3128" fmla="*/ 2462779 h 3699570"/>
              <a:gd name="connsiteX3129" fmla="*/ 1364208 w 5730494"/>
              <a:gd name="connsiteY3129" fmla="*/ 2462782 h 3699570"/>
              <a:gd name="connsiteX3130" fmla="*/ 1368016 w 5730494"/>
              <a:gd name="connsiteY3130" fmla="*/ 2459372 h 3699570"/>
              <a:gd name="connsiteX3131" fmla="*/ 1372051 w 5730494"/>
              <a:gd name="connsiteY3131" fmla="*/ 2468125 h 3699570"/>
              <a:gd name="connsiteX3132" fmla="*/ 1378189 w 5730494"/>
              <a:gd name="connsiteY3132" fmla="*/ 2474603 h 3699570"/>
              <a:gd name="connsiteX3133" fmla="*/ 1385691 w 5730494"/>
              <a:gd name="connsiteY3133" fmla="*/ 2481480 h 3699570"/>
              <a:gd name="connsiteX3134" fmla="*/ 1385638 w 5730494"/>
              <a:gd name="connsiteY3134" fmla="*/ 2481492 h 3699570"/>
              <a:gd name="connsiteX3135" fmla="*/ 1385628 w 5730494"/>
              <a:gd name="connsiteY3135" fmla="*/ 2481482 h 3699570"/>
              <a:gd name="connsiteX3136" fmla="*/ 1379433 w 5730494"/>
              <a:gd name="connsiteY3136" fmla="*/ 2482903 h 3699570"/>
              <a:gd name="connsiteX3137" fmla="*/ 1379547 w 5730494"/>
              <a:gd name="connsiteY3137" fmla="*/ 2489382 h 3699570"/>
              <a:gd name="connsiteX3138" fmla="*/ 1382843 w 5730494"/>
              <a:gd name="connsiteY3138" fmla="*/ 2491769 h 3699570"/>
              <a:gd name="connsiteX3139" fmla="*/ 1380456 w 5730494"/>
              <a:gd name="connsiteY3139" fmla="*/ 2493644 h 3699570"/>
              <a:gd name="connsiteX3140" fmla="*/ 1381081 w 5730494"/>
              <a:gd name="connsiteY3140" fmla="*/ 2496543 h 3699570"/>
              <a:gd name="connsiteX3141" fmla="*/ 1379774 w 5730494"/>
              <a:gd name="connsiteY3141" fmla="*/ 2499782 h 3699570"/>
              <a:gd name="connsiteX3142" fmla="*/ 1378928 w 5730494"/>
              <a:gd name="connsiteY3142" fmla="*/ 2502940 h 3699570"/>
              <a:gd name="connsiteX3143" fmla="*/ 1370346 w 5730494"/>
              <a:gd name="connsiteY3143" fmla="*/ 2499440 h 3699570"/>
              <a:gd name="connsiteX3144" fmla="*/ 1367107 w 5730494"/>
              <a:gd name="connsiteY3144" fmla="*/ 2496086 h 3699570"/>
              <a:gd name="connsiteX3145" fmla="*/ 1368926 w 5730494"/>
              <a:gd name="connsiteY3145" fmla="*/ 2493302 h 3699570"/>
              <a:gd name="connsiteX3146" fmla="*/ 1368357 w 5730494"/>
              <a:gd name="connsiteY3146" fmla="*/ 2489778 h 3699570"/>
              <a:gd name="connsiteX3147" fmla="*/ 1363924 w 5730494"/>
              <a:gd name="connsiteY3147" fmla="*/ 2485970 h 3699570"/>
              <a:gd name="connsiteX3148" fmla="*/ 1357674 w 5730494"/>
              <a:gd name="connsiteY3148" fmla="*/ 2482787 h 3699570"/>
              <a:gd name="connsiteX3149" fmla="*/ 1352217 w 5730494"/>
              <a:gd name="connsiteY3149" fmla="*/ 2480741 h 3699570"/>
              <a:gd name="connsiteX3150" fmla="*/ 1351194 w 5730494"/>
              <a:gd name="connsiteY3150" fmla="*/ 2476024 h 3699570"/>
              <a:gd name="connsiteX3151" fmla="*/ 1346988 w 5730494"/>
              <a:gd name="connsiteY3151" fmla="*/ 2473126 h 3699570"/>
              <a:gd name="connsiteX3152" fmla="*/ 1348011 w 5730494"/>
              <a:gd name="connsiteY3152" fmla="*/ 2477786 h 3699570"/>
              <a:gd name="connsiteX3153" fmla="*/ 1344828 w 5730494"/>
              <a:gd name="connsiteY3153" fmla="*/ 2481594 h 3699570"/>
              <a:gd name="connsiteX3154" fmla="*/ 1341190 w 5730494"/>
              <a:gd name="connsiteY3154" fmla="*/ 2477161 h 3699570"/>
              <a:gd name="connsiteX3155" fmla="*/ 1336075 w 5730494"/>
              <a:gd name="connsiteY3155" fmla="*/ 2475569 h 3699570"/>
              <a:gd name="connsiteX3156" fmla="*/ 1333915 w 5730494"/>
              <a:gd name="connsiteY3156" fmla="*/ 2472330 h 3699570"/>
              <a:gd name="connsiteX3157" fmla="*/ 1334028 w 5730494"/>
              <a:gd name="connsiteY3157" fmla="*/ 2467442 h 3699570"/>
              <a:gd name="connsiteX3158" fmla="*/ 1336131 w 5730494"/>
              <a:gd name="connsiteY3158" fmla="*/ 2462384 h 3699570"/>
              <a:gd name="connsiteX3159" fmla="*/ 1331641 w 5730494"/>
              <a:gd name="connsiteY3159" fmla="*/ 2460111 h 3699570"/>
              <a:gd name="connsiteX3160" fmla="*/ 1335280 w 5730494"/>
              <a:gd name="connsiteY3160" fmla="*/ 2456985 h 3699570"/>
              <a:gd name="connsiteX3161" fmla="*/ 4678409 w 5730494"/>
              <a:gd name="connsiteY3161" fmla="*/ 2454539 h 3699570"/>
              <a:gd name="connsiteX3162" fmla="*/ 4676874 w 5730494"/>
              <a:gd name="connsiteY3162" fmla="*/ 2469998 h 3699570"/>
              <a:gd name="connsiteX3163" fmla="*/ 4671135 w 5730494"/>
              <a:gd name="connsiteY3163" fmla="*/ 2475283 h 3699570"/>
              <a:gd name="connsiteX3164" fmla="*/ 4666133 w 5730494"/>
              <a:gd name="connsiteY3164" fmla="*/ 2485400 h 3699570"/>
              <a:gd name="connsiteX3165" fmla="*/ 4661132 w 5730494"/>
              <a:gd name="connsiteY3165" fmla="*/ 2490117 h 3699570"/>
              <a:gd name="connsiteX3166" fmla="*/ 4651299 w 5730494"/>
              <a:gd name="connsiteY3166" fmla="*/ 2479035 h 3699570"/>
              <a:gd name="connsiteX3167" fmla="*/ 4654596 w 5730494"/>
              <a:gd name="connsiteY3167" fmla="*/ 2474715 h 3699570"/>
              <a:gd name="connsiteX3168" fmla="*/ 4658575 w 5730494"/>
              <a:gd name="connsiteY3168" fmla="*/ 2470225 h 3699570"/>
              <a:gd name="connsiteX3169" fmla="*/ 4660336 w 5730494"/>
              <a:gd name="connsiteY3169" fmla="*/ 2460223 h 3699570"/>
              <a:gd name="connsiteX3170" fmla="*/ 4669145 w 5730494"/>
              <a:gd name="connsiteY3170" fmla="*/ 2459257 h 3699570"/>
              <a:gd name="connsiteX3171" fmla="*/ 4666587 w 5730494"/>
              <a:gd name="connsiteY3171" fmla="*/ 2470112 h 3699570"/>
              <a:gd name="connsiteX3172" fmla="*/ 4605663 w 5730494"/>
              <a:gd name="connsiteY3172" fmla="*/ 2452380 h 3699570"/>
              <a:gd name="connsiteX3173" fmla="*/ 4608505 w 5730494"/>
              <a:gd name="connsiteY3173" fmla="*/ 2465508 h 3699570"/>
              <a:gd name="connsiteX3174" fmla="*/ 4597990 w 5730494"/>
              <a:gd name="connsiteY3174" fmla="*/ 2474374 h 3699570"/>
              <a:gd name="connsiteX3175" fmla="*/ 4589579 w 5730494"/>
              <a:gd name="connsiteY3175" fmla="*/ 2485457 h 3699570"/>
              <a:gd name="connsiteX3176" fmla="*/ 4568380 w 5730494"/>
              <a:gd name="connsiteY3176" fmla="*/ 2500631 h 3699570"/>
              <a:gd name="connsiteX3177" fmla="*/ 4576223 w 5730494"/>
              <a:gd name="connsiteY3177" fmla="*/ 2489435 h 3699570"/>
              <a:gd name="connsiteX3178" fmla="*/ 4587760 w 5730494"/>
              <a:gd name="connsiteY3178" fmla="*/ 2479546 h 3699570"/>
              <a:gd name="connsiteX3179" fmla="*/ 4597308 w 5730494"/>
              <a:gd name="connsiteY3179" fmla="*/ 2468407 h 3699570"/>
              <a:gd name="connsiteX3180" fmla="*/ 4643400 w 5730494"/>
              <a:gd name="connsiteY3180" fmla="*/ 2443968 h 3699570"/>
              <a:gd name="connsiteX3181" fmla="*/ 4652948 w 5730494"/>
              <a:gd name="connsiteY3181" fmla="*/ 2448970 h 3699570"/>
              <a:gd name="connsiteX3182" fmla="*/ 4663064 w 5730494"/>
              <a:gd name="connsiteY3182" fmla="*/ 2448970 h 3699570"/>
              <a:gd name="connsiteX3183" fmla="*/ 4662780 w 5730494"/>
              <a:gd name="connsiteY3183" fmla="*/ 2455733 h 3699570"/>
              <a:gd name="connsiteX3184" fmla="*/ 4655392 w 5730494"/>
              <a:gd name="connsiteY3184" fmla="*/ 2462553 h 3699570"/>
              <a:gd name="connsiteX3185" fmla="*/ 4645275 w 5730494"/>
              <a:gd name="connsiteY3185" fmla="*/ 2467384 h 3699570"/>
              <a:gd name="connsiteX3186" fmla="*/ 4644707 w 5730494"/>
              <a:gd name="connsiteY3186" fmla="*/ 2459882 h 3699570"/>
              <a:gd name="connsiteX3187" fmla="*/ 4645844 w 5730494"/>
              <a:gd name="connsiteY3187" fmla="*/ 2451641 h 3699570"/>
              <a:gd name="connsiteX3188" fmla="*/ 3515599 w 5730494"/>
              <a:gd name="connsiteY3188" fmla="*/ 2441814 h 3699570"/>
              <a:gd name="connsiteX3189" fmla="*/ 3515940 w 5730494"/>
              <a:gd name="connsiteY3189" fmla="*/ 2446305 h 3699570"/>
              <a:gd name="connsiteX3190" fmla="*/ 3514463 w 5730494"/>
              <a:gd name="connsiteY3190" fmla="*/ 2455853 h 3699570"/>
              <a:gd name="connsiteX3191" fmla="*/ 3514519 w 5730494"/>
              <a:gd name="connsiteY3191" fmla="*/ 2464321 h 3699570"/>
              <a:gd name="connsiteX3192" fmla="*/ 3511167 w 5730494"/>
              <a:gd name="connsiteY3192" fmla="*/ 2470118 h 3699570"/>
              <a:gd name="connsiteX3193" fmla="*/ 3506677 w 5730494"/>
              <a:gd name="connsiteY3193" fmla="*/ 2487452 h 3699570"/>
              <a:gd name="connsiteX3194" fmla="*/ 3499004 w 5730494"/>
              <a:gd name="connsiteY3194" fmla="*/ 2505354 h 3699570"/>
              <a:gd name="connsiteX3195" fmla="*/ 3489172 w 5730494"/>
              <a:gd name="connsiteY3195" fmla="*/ 2525757 h 3699570"/>
              <a:gd name="connsiteX3196" fmla="*/ 3475475 w 5730494"/>
              <a:gd name="connsiteY3196" fmla="*/ 2549115 h 3699570"/>
              <a:gd name="connsiteX3197" fmla="*/ 3461892 w 5730494"/>
              <a:gd name="connsiteY3197" fmla="*/ 2566904 h 3699570"/>
              <a:gd name="connsiteX3198" fmla="*/ 3443137 w 5730494"/>
              <a:gd name="connsiteY3198" fmla="*/ 2588558 h 3699570"/>
              <a:gd name="connsiteX3199" fmla="*/ 3427224 w 5730494"/>
              <a:gd name="connsiteY3199" fmla="*/ 2601402 h 3699570"/>
              <a:gd name="connsiteX3200" fmla="*/ 3403354 w 5730494"/>
              <a:gd name="connsiteY3200" fmla="*/ 2617145 h 3699570"/>
              <a:gd name="connsiteX3201" fmla="*/ 3388520 w 5730494"/>
              <a:gd name="connsiteY3201" fmla="*/ 2629194 h 3699570"/>
              <a:gd name="connsiteX3202" fmla="*/ 3371073 w 5730494"/>
              <a:gd name="connsiteY3202" fmla="*/ 2648347 h 3699570"/>
              <a:gd name="connsiteX3203" fmla="*/ 3367379 w 5730494"/>
              <a:gd name="connsiteY3203" fmla="*/ 2656701 h 3699570"/>
              <a:gd name="connsiteX3204" fmla="*/ 3363798 w 5730494"/>
              <a:gd name="connsiteY3204" fmla="*/ 2660452 h 3699570"/>
              <a:gd name="connsiteX3205" fmla="*/ 3363681 w 5730494"/>
              <a:gd name="connsiteY3205" fmla="*/ 2660290 h 3699570"/>
              <a:gd name="connsiteX3206" fmla="*/ 3363792 w 5730494"/>
              <a:gd name="connsiteY3206" fmla="*/ 2660227 h 3699570"/>
              <a:gd name="connsiteX3207" fmla="*/ 3354363 w 5730494"/>
              <a:gd name="connsiteY3207" fmla="*/ 2647163 h 3699570"/>
              <a:gd name="connsiteX3208" fmla="*/ 3354347 w 5730494"/>
              <a:gd name="connsiteY3208" fmla="*/ 2641737 h 3699570"/>
              <a:gd name="connsiteX3209" fmla="*/ 3354244 w 5730494"/>
              <a:gd name="connsiteY3209" fmla="*/ 2589628 h 3699570"/>
              <a:gd name="connsiteX3210" fmla="*/ 3368117 w 5730494"/>
              <a:gd name="connsiteY3210" fmla="*/ 2571678 h 3699570"/>
              <a:gd name="connsiteX3211" fmla="*/ 3372493 w 5730494"/>
              <a:gd name="connsiteY3211" fmla="*/ 2566677 h 3699570"/>
              <a:gd name="connsiteX3212" fmla="*/ 3382724 w 5730494"/>
              <a:gd name="connsiteY3212" fmla="*/ 2566393 h 3699570"/>
              <a:gd name="connsiteX3213" fmla="*/ 3396932 w 5730494"/>
              <a:gd name="connsiteY3213" fmla="*/ 2555197 h 3699570"/>
              <a:gd name="connsiteX3214" fmla="*/ 3417675 w 5730494"/>
              <a:gd name="connsiteY3214" fmla="*/ 2554515 h 3699570"/>
              <a:gd name="connsiteX3215" fmla="*/ 3462688 w 5730494"/>
              <a:gd name="connsiteY3215" fmla="*/ 2506661 h 3699570"/>
              <a:gd name="connsiteX3216" fmla="*/ 3462408 w 5730494"/>
              <a:gd name="connsiteY3216" fmla="*/ 2506664 h 3699570"/>
              <a:gd name="connsiteX3217" fmla="*/ 3462627 w 5730494"/>
              <a:gd name="connsiteY3217" fmla="*/ 2506431 h 3699570"/>
              <a:gd name="connsiteX3218" fmla="*/ 3449215 w 5730494"/>
              <a:gd name="connsiteY3218" fmla="*/ 2506545 h 3699570"/>
              <a:gd name="connsiteX3219" fmla="*/ 3397098 w 5730494"/>
              <a:gd name="connsiteY3219" fmla="*/ 2487562 h 3699570"/>
              <a:gd name="connsiteX3220" fmla="*/ 3391017 w 5730494"/>
              <a:gd name="connsiteY3220" fmla="*/ 2481822 h 3699570"/>
              <a:gd name="connsiteX3221" fmla="*/ 3385163 w 5730494"/>
              <a:gd name="connsiteY3221" fmla="*/ 2474093 h 3699570"/>
              <a:gd name="connsiteX3222" fmla="*/ 3379358 w 5730494"/>
              <a:gd name="connsiteY3222" fmla="*/ 2465384 h 3699570"/>
              <a:gd name="connsiteX3223" fmla="*/ 3382780 w 5730494"/>
              <a:gd name="connsiteY3223" fmla="*/ 2459717 h 3699570"/>
              <a:gd name="connsiteX3224" fmla="*/ 3388634 w 5730494"/>
              <a:gd name="connsiteY3224" fmla="*/ 2451079 h 3699570"/>
              <a:gd name="connsiteX3225" fmla="*/ 3393806 w 5730494"/>
              <a:gd name="connsiteY3225" fmla="*/ 2454034 h 3699570"/>
              <a:gd name="connsiteX3226" fmla="*/ 3396932 w 5730494"/>
              <a:gd name="connsiteY3226" fmla="*/ 2460683 h 3699570"/>
              <a:gd name="connsiteX3227" fmla="*/ 3404149 w 5730494"/>
              <a:gd name="connsiteY3227" fmla="*/ 2467446 h 3699570"/>
              <a:gd name="connsiteX3228" fmla="*/ 3412049 w 5730494"/>
              <a:gd name="connsiteY3228" fmla="*/ 2467503 h 3699570"/>
              <a:gd name="connsiteX3229" fmla="*/ 3427054 w 5730494"/>
              <a:gd name="connsiteY3229" fmla="*/ 2463354 h 3699570"/>
              <a:gd name="connsiteX3230" fmla="*/ 3444387 w 5730494"/>
              <a:gd name="connsiteY3230" fmla="*/ 2461422 h 3699570"/>
              <a:gd name="connsiteX3231" fmla="*/ 3458425 w 5730494"/>
              <a:gd name="connsiteY3231" fmla="*/ 2456421 h 3699570"/>
              <a:gd name="connsiteX3232" fmla="*/ 3466325 w 5730494"/>
              <a:gd name="connsiteY3232" fmla="*/ 2455341 h 3699570"/>
              <a:gd name="connsiteX3233" fmla="*/ 3472008 w 5730494"/>
              <a:gd name="connsiteY3233" fmla="*/ 2452385 h 3699570"/>
              <a:gd name="connsiteX3234" fmla="*/ 3481102 w 5730494"/>
              <a:gd name="connsiteY3234" fmla="*/ 2451817 h 3699570"/>
              <a:gd name="connsiteX3235" fmla="*/ 3486216 w 5730494"/>
              <a:gd name="connsiteY3235" fmla="*/ 2451476 h 3699570"/>
              <a:gd name="connsiteX3236" fmla="*/ 3493548 w 5730494"/>
              <a:gd name="connsiteY3236" fmla="*/ 2449089 h 3699570"/>
              <a:gd name="connsiteX3237" fmla="*/ 3502016 w 5730494"/>
              <a:gd name="connsiteY3237" fmla="*/ 2447441 h 3699570"/>
              <a:gd name="connsiteX3238" fmla="*/ 3509575 w 5730494"/>
              <a:gd name="connsiteY3238" fmla="*/ 2441871 h 3699570"/>
              <a:gd name="connsiteX3239" fmla="*/ 1586425 w 5730494"/>
              <a:gd name="connsiteY3239" fmla="*/ 2439539 h 3699570"/>
              <a:gd name="connsiteX3240" fmla="*/ 1592166 w 5730494"/>
              <a:gd name="connsiteY3240" fmla="*/ 2450906 h 3699570"/>
              <a:gd name="connsiteX3241" fmla="*/ 1603362 w 5730494"/>
              <a:gd name="connsiteY3241" fmla="*/ 2451190 h 3699570"/>
              <a:gd name="connsiteX3242" fmla="*/ 1613705 w 5730494"/>
              <a:gd name="connsiteY3242" fmla="*/ 2460170 h 3699570"/>
              <a:gd name="connsiteX3243" fmla="*/ 1614330 w 5730494"/>
              <a:gd name="connsiteY3243" fmla="*/ 2465512 h 3699570"/>
              <a:gd name="connsiteX3244" fmla="*/ 1628653 w 5730494"/>
              <a:gd name="connsiteY3244" fmla="*/ 2465626 h 3699570"/>
              <a:gd name="connsiteX3245" fmla="*/ 1645702 w 5730494"/>
              <a:gd name="connsiteY3245" fmla="*/ 2463978 h 3699570"/>
              <a:gd name="connsiteX3246" fmla="*/ 1654852 w 5730494"/>
              <a:gd name="connsiteY3246" fmla="*/ 2471196 h 3699570"/>
              <a:gd name="connsiteX3247" fmla="*/ 1667015 w 5730494"/>
              <a:gd name="connsiteY3247" fmla="*/ 2473185 h 3699570"/>
              <a:gd name="connsiteX3248" fmla="*/ 1675938 w 5730494"/>
              <a:gd name="connsiteY3248" fmla="*/ 2468184 h 3699570"/>
              <a:gd name="connsiteX3249" fmla="*/ 1676108 w 5730494"/>
              <a:gd name="connsiteY3249" fmla="*/ 2464148 h 3699570"/>
              <a:gd name="connsiteX3250" fmla="*/ 1695830 w 5730494"/>
              <a:gd name="connsiteY3250" fmla="*/ 2463182 h 3699570"/>
              <a:gd name="connsiteX3251" fmla="*/ 1714925 w 5730494"/>
              <a:gd name="connsiteY3251" fmla="*/ 2462955 h 3699570"/>
              <a:gd name="connsiteX3252" fmla="*/ 1701399 w 5730494"/>
              <a:gd name="connsiteY3252" fmla="*/ 2467729 h 3699570"/>
              <a:gd name="connsiteX3253" fmla="*/ 1706855 w 5730494"/>
              <a:gd name="connsiteY3253" fmla="*/ 2475345 h 3699570"/>
              <a:gd name="connsiteX3254" fmla="*/ 1719586 w 5730494"/>
              <a:gd name="connsiteY3254" fmla="*/ 2476538 h 3699570"/>
              <a:gd name="connsiteX3255" fmla="*/ 1731692 w 5730494"/>
              <a:gd name="connsiteY3255" fmla="*/ 2484438 h 3699570"/>
              <a:gd name="connsiteX3256" fmla="*/ 1734249 w 5730494"/>
              <a:gd name="connsiteY3256" fmla="*/ 2497282 h 3699570"/>
              <a:gd name="connsiteX3257" fmla="*/ 1742546 w 5730494"/>
              <a:gd name="connsiteY3257" fmla="*/ 2496941 h 3699570"/>
              <a:gd name="connsiteX3258" fmla="*/ 1748798 w 5730494"/>
              <a:gd name="connsiteY3258" fmla="*/ 2500692 h 3699570"/>
              <a:gd name="connsiteX3259" fmla="*/ 1736181 w 5730494"/>
              <a:gd name="connsiteY3259" fmla="*/ 2510070 h 3699570"/>
              <a:gd name="connsiteX3260" fmla="*/ 1734817 w 5730494"/>
              <a:gd name="connsiteY3260" fmla="*/ 2515866 h 3699570"/>
              <a:gd name="connsiteX3261" fmla="*/ 1734851 w 5730494"/>
              <a:gd name="connsiteY3261" fmla="*/ 2515903 h 3699570"/>
              <a:gd name="connsiteX3262" fmla="*/ 1734832 w 5730494"/>
              <a:gd name="connsiteY3262" fmla="*/ 2515982 h 3699570"/>
              <a:gd name="connsiteX3263" fmla="*/ 1740219 w 5730494"/>
              <a:gd name="connsiteY3263" fmla="*/ 2521818 h 3699570"/>
              <a:gd name="connsiteX3264" fmla="*/ 1736295 w 5730494"/>
              <a:gd name="connsiteY3264" fmla="*/ 2524789 h 3699570"/>
              <a:gd name="connsiteX3265" fmla="*/ 1726463 w 5730494"/>
              <a:gd name="connsiteY3265" fmla="*/ 2527347 h 3699570"/>
              <a:gd name="connsiteX3266" fmla="*/ 1726804 w 5730494"/>
              <a:gd name="connsiteY3266" fmla="*/ 2534679 h 3699570"/>
              <a:gd name="connsiteX3267" fmla="*/ 1722484 w 5730494"/>
              <a:gd name="connsiteY3267" fmla="*/ 2539055 h 3699570"/>
              <a:gd name="connsiteX3268" fmla="*/ 1722546 w 5730494"/>
              <a:gd name="connsiteY3268" fmla="*/ 2539123 h 3699570"/>
              <a:gd name="connsiteX3269" fmla="*/ 1722500 w 5730494"/>
              <a:gd name="connsiteY3269" fmla="*/ 2539170 h 3699570"/>
              <a:gd name="connsiteX3270" fmla="*/ 1733298 w 5730494"/>
              <a:gd name="connsiteY3270" fmla="*/ 2551219 h 3699570"/>
              <a:gd name="connsiteX3271" fmla="*/ 1733335 w 5730494"/>
              <a:gd name="connsiteY3271" fmla="*/ 2551216 h 3699570"/>
              <a:gd name="connsiteX3272" fmla="*/ 1735386 w 5730494"/>
              <a:gd name="connsiteY3272" fmla="*/ 2555593 h 3699570"/>
              <a:gd name="connsiteX3273" fmla="*/ 1729588 w 5730494"/>
              <a:gd name="connsiteY3273" fmla="*/ 2561674 h 3699570"/>
              <a:gd name="connsiteX3274" fmla="*/ 1711743 w 5730494"/>
              <a:gd name="connsiteY3274" fmla="*/ 2567642 h 3699570"/>
              <a:gd name="connsiteX3275" fmla="*/ 1700262 w 5730494"/>
              <a:gd name="connsiteY3275" fmla="*/ 2570085 h 3699570"/>
              <a:gd name="connsiteX3276" fmla="*/ 1695666 w 5730494"/>
              <a:gd name="connsiteY3276" fmla="*/ 2573831 h 3699570"/>
              <a:gd name="connsiteX3277" fmla="*/ 1683064 w 5730494"/>
              <a:gd name="connsiteY3277" fmla="*/ 2569875 h 3699570"/>
              <a:gd name="connsiteX3278" fmla="*/ 1683008 w 5730494"/>
              <a:gd name="connsiteY3278" fmla="*/ 2569866 h 3699570"/>
              <a:gd name="connsiteX3279" fmla="*/ 1682985 w 5730494"/>
              <a:gd name="connsiteY3279" fmla="*/ 2569858 h 3699570"/>
              <a:gd name="connsiteX3280" fmla="*/ 1671164 w 5730494"/>
              <a:gd name="connsiteY3280" fmla="*/ 2567812 h 3699570"/>
              <a:gd name="connsiteX3281" fmla="*/ 1668152 w 5730494"/>
              <a:gd name="connsiteY3281" fmla="*/ 2569290 h 3699570"/>
              <a:gd name="connsiteX3282" fmla="*/ 1675313 w 5730494"/>
              <a:gd name="connsiteY3282" fmla="*/ 2573382 h 3699570"/>
              <a:gd name="connsiteX3283" fmla="*/ 1674687 w 5730494"/>
              <a:gd name="connsiteY3283" fmla="*/ 2584009 h 3699570"/>
              <a:gd name="connsiteX3284" fmla="*/ 1676904 w 5730494"/>
              <a:gd name="connsiteY3284" fmla="*/ 2594012 h 3699570"/>
              <a:gd name="connsiteX3285" fmla="*/ 1676981 w 5730494"/>
              <a:gd name="connsiteY3285" fmla="*/ 2594020 h 3699570"/>
              <a:gd name="connsiteX3286" fmla="*/ 1676983 w 5730494"/>
              <a:gd name="connsiteY3286" fmla="*/ 2594029 h 3699570"/>
              <a:gd name="connsiteX3287" fmla="*/ 1690433 w 5730494"/>
              <a:gd name="connsiteY3287" fmla="*/ 2595385 h 3699570"/>
              <a:gd name="connsiteX3288" fmla="*/ 1691283 w 5730494"/>
              <a:gd name="connsiteY3288" fmla="*/ 2598730 h 3699570"/>
              <a:gd name="connsiteX3289" fmla="*/ 1679916 w 5730494"/>
              <a:gd name="connsiteY3289" fmla="*/ 2603219 h 3699570"/>
              <a:gd name="connsiteX3290" fmla="*/ 1678041 w 5730494"/>
              <a:gd name="connsiteY3290" fmla="*/ 2609926 h 3699570"/>
              <a:gd name="connsiteX3291" fmla="*/ 1671504 w 5730494"/>
              <a:gd name="connsiteY3291" fmla="*/ 2612540 h 3699570"/>
              <a:gd name="connsiteX3292" fmla="*/ 1659683 w 5730494"/>
              <a:gd name="connsiteY3292" fmla="*/ 2616234 h 3699570"/>
              <a:gd name="connsiteX3293" fmla="*/ 1656615 w 5730494"/>
              <a:gd name="connsiteY3293" fmla="*/ 2621065 h 3699570"/>
              <a:gd name="connsiteX3294" fmla="*/ 1644282 w 5730494"/>
              <a:gd name="connsiteY3294" fmla="*/ 2622083 h 3699570"/>
              <a:gd name="connsiteX3295" fmla="*/ 1635603 w 5730494"/>
              <a:gd name="connsiteY3295" fmla="*/ 2613799 h 3699570"/>
              <a:gd name="connsiteX3296" fmla="*/ 1630748 w 5730494"/>
              <a:gd name="connsiteY3296" fmla="*/ 2598106 h 3699570"/>
              <a:gd name="connsiteX3297" fmla="*/ 1626485 w 5730494"/>
              <a:gd name="connsiteY3297" fmla="*/ 2592594 h 3699570"/>
              <a:gd name="connsiteX3298" fmla="*/ 1626431 w 5730494"/>
              <a:gd name="connsiteY3298" fmla="*/ 2592561 h 3699570"/>
              <a:gd name="connsiteX3299" fmla="*/ 1626322 w 5730494"/>
              <a:gd name="connsiteY3299" fmla="*/ 2592421 h 3699570"/>
              <a:gd name="connsiteX3300" fmla="*/ 1620736 w 5730494"/>
              <a:gd name="connsiteY3300" fmla="*/ 2589080 h 3699570"/>
              <a:gd name="connsiteX3301" fmla="*/ 1628759 w 5730494"/>
              <a:gd name="connsiteY3301" fmla="*/ 2581227 h 3699570"/>
              <a:gd name="connsiteX3302" fmla="*/ 1628190 w 5730494"/>
              <a:gd name="connsiteY3302" fmla="*/ 2577647 h 3699570"/>
              <a:gd name="connsiteX3303" fmla="*/ 1628028 w 5730494"/>
              <a:gd name="connsiteY3303" fmla="*/ 2577479 h 3699570"/>
              <a:gd name="connsiteX3304" fmla="*/ 1628027 w 5730494"/>
              <a:gd name="connsiteY3304" fmla="*/ 2577474 h 3699570"/>
              <a:gd name="connsiteX3305" fmla="*/ 1623641 w 5730494"/>
              <a:gd name="connsiteY3305" fmla="*/ 2572924 h 3699570"/>
              <a:gd name="connsiteX3306" fmla="*/ 1620461 w 5730494"/>
              <a:gd name="connsiteY3306" fmla="*/ 2562358 h 3699570"/>
              <a:gd name="connsiteX3307" fmla="*/ 1621711 w 5730494"/>
              <a:gd name="connsiteY3307" fmla="*/ 2550935 h 3699570"/>
              <a:gd name="connsiteX3308" fmla="*/ 1625291 w 5730494"/>
              <a:gd name="connsiteY3308" fmla="*/ 2545593 h 3699570"/>
              <a:gd name="connsiteX3309" fmla="*/ 1628133 w 5730494"/>
              <a:gd name="connsiteY3309" fmla="*/ 2537011 h 3699570"/>
              <a:gd name="connsiteX3310" fmla="*/ 1627944 w 5730494"/>
              <a:gd name="connsiteY3310" fmla="*/ 2536919 h 3699570"/>
              <a:gd name="connsiteX3311" fmla="*/ 1627971 w 5730494"/>
              <a:gd name="connsiteY3311" fmla="*/ 2536838 h 3699570"/>
              <a:gd name="connsiteX3312" fmla="*/ 1622344 w 5730494"/>
              <a:gd name="connsiteY3312" fmla="*/ 2534110 h 3699570"/>
              <a:gd name="connsiteX3313" fmla="*/ 1613251 w 5730494"/>
              <a:gd name="connsiteY3313" fmla="*/ 2535929 h 3699570"/>
              <a:gd name="connsiteX3314" fmla="*/ 1601770 w 5730494"/>
              <a:gd name="connsiteY3314" fmla="*/ 2535076 h 3699570"/>
              <a:gd name="connsiteX3315" fmla="*/ 1595366 w 5730494"/>
              <a:gd name="connsiteY3315" fmla="*/ 2536777 h 3699570"/>
              <a:gd name="connsiteX3316" fmla="*/ 1584315 w 5730494"/>
              <a:gd name="connsiteY3316" fmla="*/ 2523257 h 3699570"/>
              <a:gd name="connsiteX3317" fmla="*/ 1584288 w 5730494"/>
              <a:gd name="connsiteY3317" fmla="*/ 2523251 h 3699570"/>
              <a:gd name="connsiteX3318" fmla="*/ 1584152 w 5730494"/>
              <a:gd name="connsiteY3318" fmla="*/ 2523085 h 3699570"/>
              <a:gd name="connsiteX3319" fmla="*/ 1574889 w 5730494"/>
              <a:gd name="connsiteY3319" fmla="*/ 2521038 h 3699570"/>
              <a:gd name="connsiteX3320" fmla="*/ 1554415 w 5730494"/>
              <a:gd name="connsiteY3320" fmla="*/ 2522570 h 3699570"/>
              <a:gd name="connsiteX3321" fmla="*/ 1550726 w 5730494"/>
              <a:gd name="connsiteY3321" fmla="*/ 2517176 h 3699570"/>
              <a:gd name="connsiteX3322" fmla="*/ 1550668 w 5730494"/>
              <a:gd name="connsiteY3322" fmla="*/ 2517155 h 3699570"/>
              <a:gd name="connsiteX3323" fmla="*/ 1550564 w 5730494"/>
              <a:gd name="connsiteY3323" fmla="*/ 2517003 h 3699570"/>
              <a:gd name="connsiteX3324" fmla="*/ 1546784 w 5730494"/>
              <a:gd name="connsiteY3324" fmla="*/ 2515688 h 3699570"/>
              <a:gd name="connsiteX3325" fmla="*/ 1546237 w 5730494"/>
              <a:gd name="connsiteY3325" fmla="*/ 2512459 h 3699570"/>
              <a:gd name="connsiteX3326" fmla="*/ 1548112 w 5730494"/>
              <a:gd name="connsiteY3326" fmla="*/ 2506548 h 3699570"/>
              <a:gd name="connsiteX3327" fmla="*/ 1546862 w 5730494"/>
              <a:gd name="connsiteY3327" fmla="*/ 2500126 h 3699570"/>
              <a:gd name="connsiteX3328" fmla="*/ 1546702 w 5730494"/>
              <a:gd name="connsiteY3328" fmla="*/ 2499966 h 3699570"/>
              <a:gd name="connsiteX3329" fmla="*/ 1546700 w 5730494"/>
              <a:gd name="connsiteY3329" fmla="*/ 2499954 h 3699570"/>
              <a:gd name="connsiteX3330" fmla="*/ 1543334 w 5730494"/>
              <a:gd name="connsiteY3330" fmla="*/ 2496588 h 3699570"/>
              <a:gd name="connsiteX3331" fmla="*/ 1541292 w 5730494"/>
              <a:gd name="connsiteY3331" fmla="*/ 2489214 h 3699570"/>
              <a:gd name="connsiteX3332" fmla="*/ 1541174 w 5730494"/>
              <a:gd name="connsiteY3332" fmla="*/ 2489199 h 3699570"/>
              <a:gd name="connsiteX3333" fmla="*/ 1541130 w 5730494"/>
              <a:gd name="connsiteY3333" fmla="*/ 2489041 h 3699570"/>
              <a:gd name="connsiteX3334" fmla="*/ 1533119 w 5730494"/>
              <a:gd name="connsiteY3334" fmla="*/ 2487991 h 3699570"/>
              <a:gd name="connsiteX3335" fmla="*/ 1537484 w 5730494"/>
              <a:gd name="connsiteY3335" fmla="*/ 2478757 h 3699570"/>
              <a:gd name="connsiteX3336" fmla="*/ 1539417 w 5730494"/>
              <a:gd name="connsiteY3336" fmla="*/ 2467276 h 3699570"/>
              <a:gd name="connsiteX3337" fmla="*/ 1544077 w 5730494"/>
              <a:gd name="connsiteY3337" fmla="*/ 2461309 h 3699570"/>
              <a:gd name="connsiteX3338" fmla="*/ 1550215 w 5730494"/>
              <a:gd name="connsiteY3338" fmla="*/ 2456706 h 3699570"/>
              <a:gd name="connsiteX3339" fmla="*/ 1554250 w 5730494"/>
              <a:gd name="connsiteY3339" fmla="*/ 2448635 h 3699570"/>
              <a:gd name="connsiteX3340" fmla="*/ 1564364 w 5730494"/>
              <a:gd name="connsiteY3340" fmla="*/ 2445938 h 3699570"/>
              <a:gd name="connsiteX3341" fmla="*/ 1563920 w 5730494"/>
              <a:gd name="connsiteY3341" fmla="*/ 2449656 h 3699570"/>
              <a:gd name="connsiteX3342" fmla="*/ 1554543 w 5730494"/>
              <a:gd name="connsiteY3342" fmla="*/ 2451532 h 3699570"/>
              <a:gd name="connsiteX3343" fmla="*/ 1559714 w 5730494"/>
              <a:gd name="connsiteY3343" fmla="*/ 2458863 h 3699570"/>
              <a:gd name="connsiteX3344" fmla="*/ 1559544 w 5730494"/>
              <a:gd name="connsiteY3344" fmla="*/ 2467274 h 3699570"/>
              <a:gd name="connsiteX3345" fmla="*/ 1552497 w 5730494"/>
              <a:gd name="connsiteY3345" fmla="*/ 2476595 h 3699570"/>
              <a:gd name="connsiteX3346" fmla="*/ 1558521 w 5730494"/>
              <a:gd name="connsiteY3346" fmla="*/ 2489325 h 3699570"/>
              <a:gd name="connsiteX3347" fmla="*/ 1565397 w 5730494"/>
              <a:gd name="connsiteY3347" fmla="*/ 2488303 h 3699570"/>
              <a:gd name="connsiteX3348" fmla="*/ 1568978 w 5730494"/>
              <a:gd name="connsiteY3348" fmla="*/ 2476709 h 3699570"/>
              <a:gd name="connsiteX3349" fmla="*/ 1564033 w 5730494"/>
              <a:gd name="connsiteY3349" fmla="*/ 2471025 h 3699570"/>
              <a:gd name="connsiteX3350" fmla="*/ 1563238 w 5730494"/>
              <a:gd name="connsiteY3350" fmla="*/ 2458806 h 3699570"/>
              <a:gd name="connsiteX3351" fmla="*/ 1583072 w 5730494"/>
              <a:gd name="connsiteY3351" fmla="*/ 2452270 h 3699570"/>
              <a:gd name="connsiteX3352" fmla="*/ 1580856 w 5730494"/>
              <a:gd name="connsiteY3352" fmla="*/ 2444655 h 3699570"/>
              <a:gd name="connsiteX3353" fmla="*/ 2746442 w 5730494"/>
              <a:gd name="connsiteY3353" fmla="*/ 2438459 h 3699570"/>
              <a:gd name="connsiteX3354" fmla="*/ 2758604 w 5730494"/>
              <a:gd name="connsiteY3354" fmla="*/ 2447779 h 3699570"/>
              <a:gd name="connsiteX3355" fmla="*/ 2757979 w 5730494"/>
              <a:gd name="connsiteY3355" fmla="*/ 2453122 h 3699570"/>
              <a:gd name="connsiteX3356" fmla="*/ 2757992 w 5730494"/>
              <a:gd name="connsiteY3356" fmla="*/ 2453158 h 3699570"/>
              <a:gd name="connsiteX3357" fmla="*/ 2757983 w 5730494"/>
              <a:gd name="connsiteY3357" fmla="*/ 2453235 h 3699570"/>
              <a:gd name="connsiteX3358" fmla="*/ 2761538 w 5730494"/>
              <a:gd name="connsiteY3358" fmla="*/ 2462713 h 3699570"/>
              <a:gd name="connsiteX3359" fmla="*/ 2758433 w 5730494"/>
              <a:gd name="connsiteY3359" fmla="*/ 2469149 h 3699570"/>
              <a:gd name="connsiteX3360" fmla="*/ 2758460 w 5730494"/>
              <a:gd name="connsiteY3360" fmla="*/ 2469217 h 3699570"/>
              <a:gd name="connsiteX3361" fmla="*/ 2758438 w 5730494"/>
              <a:gd name="connsiteY3361" fmla="*/ 2469262 h 3699570"/>
              <a:gd name="connsiteX3362" fmla="*/ 2760112 w 5730494"/>
              <a:gd name="connsiteY3362" fmla="*/ 2473502 h 3699570"/>
              <a:gd name="connsiteX3363" fmla="*/ 2752409 w 5730494"/>
              <a:gd name="connsiteY3363" fmla="*/ 2483414 h 3699570"/>
              <a:gd name="connsiteX3364" fmla="*/ 2747521 w 5730494"/>
              <a:gd name="connsiteY3364" fmla="*/ 2488301 h 3699570"/>
              <a:gd name="connsiteX3365" fmla="*/ 2744509 w 5730494"/>
              <a:gd name="connsiteY3365" fmla="*/ 2498418 h 3699570"/>
              <a:gd name="connsiteX3366" fmla="*/ 2744907 w 5730494"/>
              <a:gd name="connsiteY3366" fmla="*/ 2508591 h 3699570"/>
              <a:gd name="connsiteX3367" fmla="*/ 2743998 w 5730494"/>
              <a:gd name="connsiteY3367" fmla="*/ 2534336 h 3699570"/>
              <a:gd name="connsiteX3368" fmla="*/ 2730812 w 5730494"/>
              <a:gd name="connsiteY3368" fmla="*/ 2536212 h 3699570"/>
              <a:gd name="connsiteX3369" fmla="*/ 2726892 w 5730494"/>
              <a:gd name="connsiteY3369" fmla="*/ 2525246 h 3699570"/>
              <a:gd name="connsiteX3370" fmla="*/ 2727629 w 5730494"/>
              <a:gd name="connsiteY3370" fmla="*/ 2488586 h 3699570"/>
              <a:gd name="connsiteX3371" fmla="*/ 2727628 w 5730494"/>
              <a:gd name="connsiteY3371" fmla="*/ 2488585 h 3699570"/>
              <a:gd name="connsiteX3372" fmla="*/ 2727630 w 5730494"/>
              <a:gd name="connsiteY3372" fmla="*/ 2488529 h 3699570"/>
              <a:gd name="connsiteX3373" fmla="*/ 2724390 w 5730494"/>
              <a:gd name="connsiteY3373" fmla="*/ 2485232 h 3699570"/>
              <a:gd name="connsiteX3374" fmla="*/ 2723765 w 5730494"/>
              <a:gd name="connsiteY3374" fmla="*/ 2477333 h 3699570"/>
              <a:gd name="connsiteX3375" fmla="*/ 2718252 w 5730494"/>
              <a:gd name="connsiteY3375" fmla="*/ 2471706 h 3699570"/>
              <a:gd name="connsiteX3376" fmla="*/ 2713376 w 5730494"/>
              <a:gd name="connsiteY3376" fmla="*/ 2466943 h 3699570"/>
              <a:gd name="connsiteX3377" fmla="*/ 2715410 w 5730494"/>
              <a:gd name="connsiteY3377" fmla="*/ 2458521 h 3699570"/>
              <a:gd name="connsiteX3378" fmla="*/ 2715397 w 5730494"/>
              <a:gd name="connsiteY3378" fmla="*/ 2458521 h 3699570"/>
              <a:gd name="connsiteX3379" fmla="*/ 2715411 w 5730494"/>
              <a:gd name="connsiteY3379" fmla="*/ 2458464 h 3699570"/>
              <a:gd name="connsiteX3380" fmla="*/ 2720867 w 5730494"/>
              <a:gd name="connsiteY3380" fmla="*/ 2456645 h 3699570"/>
              <a:gd name="connsiteX3381" fmla="*/ 2720869 w 5730494"/>
              <a:gd name="connsiteY3381" fmla="*/ 2456640 h 3699570"/>
              <a:gd name="connsiteX3382" fmla="*/ 2721034 w 5730494"/>
              <a:gd name="connsiteY3382" fmla="*/ 2456585 h 3699570"/>
              <a:gd name="connsiteX3383" fmla="*/ 2724261 w 5730494"/>
              <a:gd name="connsiteY3383" fmla="*/ 2449567 h 3699570"/>
              <a:gd name="connsiteX3384" fmla="*/ 2731892 w 5730494"/>
              <a:gd name="connsiteY3384" fmla="*/ 2448063 h 3699570"/>
              <a:gd name="connsiteX3385" fmla="*/ 2731915 w 5730494"/>
              <a:gd name="connsiteY3385" fmla="*/ 2448032 h 3699570"/>
              <a:gd name="connsiteX3386" fmla="*/ 2732060 w 5730494"/>
              <a:gd name="connsiteY3386" fmla="*/ 2448004 h 3699570"/>
              <a:gd name="connsiteX3387" fmla="*/ 2735527 w 5730494"/>
              <a:gd name="connsiteY3387" fmla="*/ 2443173 h 3699570"/>
              <a:gd name="connsiteX3388" fmla="*/ 2735530 w 5730494"/>
              <a:gd name="connsiteY3388" fmla="*/ 2443081 h 3699570"/>
              <a:gd name="connsiteX3389" fmla="*/ 2736214 w 5730494"/>
              <a:gd name="connsiteY3389" fmla="*/ 2442477 h 3699570"/>
              <a:gd name="connsiteX3390" fmla="*/ 2740757 w 5730494"/>
              <a:gd name="connsiteY3390" fmla="*/ 2438515 h 3699570"/>
              <a:gd name="connsiteX3391" fmla="*/ 3222886 w 5730494"/>
              <a:gd name="connsiteY3391" fmla="*/ 2438152 h 3699570"/>
              <a:gd name="connsiteX3392" fmla="*/ 3230057 w 5730494"/>
              <a:gd name="connsiteY3392" fmla="*/ 2439255 h 3699570"/>
              <a:gd name="connsiteX3393" fmla="*/ 3228125 w 5730494"/>
              <a:gd name="connsiteY3393" fmla="*/ 2451190 h 3699570"/>
              <a:gd name="connsiteX3394" fmla="*/ 3230057 w 5730494"/>
              <a:gd name="connsiteY3394" fmla="*/ 2462841 h 3699570"/>
              <a:gd name="connsiteX3395" fmla="*/ 3238241 w 5730494"/>
              <a:gd name="connsiteY3395" fmla="*/ 2469206 h 3699570"/>
              <a:gd name="connsiteX3396" fmla="*/ 3240174 w 5730494"/>
              <a:gd name="connsiteY3396" fmla="*/ 2474719 h 3699570"/>
              <a:gd name="connsiteX3397" fmla="*/ 3239889 w 5730494"/>
              <a:gd name="connsiteY3397" fmla="*/ 2482733 h 3699570"/>
              <a:gd name="connsiteX3398" fmla="*/ 3242258 w 5730494"/>
              <a:gd name="connsiteY3398" fmla="*/ 2483063 h 3699570"/>
              <a:gd name="connsiteX3399" fmla="*/ 3242455 w 5730494"/>
              <a:gd name="connsiteY3399" fmla="*/ 2495576 h 3699570"/>
              <a:gd name="connsiteX3400" fmla="*/ 3240068 w 5730494"/>
              <a:gd name="connsiteY3400" fmla="*/ 2500463 h 3699570"/>
              <a:gd name="connsiteX3401" fmla="*/ 3231600 w 5730494"/>
              <a:gd name="connsiteY3401" fmla="*/ 2500861 h 3699570"/>
              <a:gd name="connsiteX3402" fmla="*/ 3226144 w 5730494"/>
              <a:gd name="connsiteY3402" fmla="*/ 2509955 h 3699570"/>
              <a:gd name="connsiteX3403" fmla="*/ 3235919 w 5730494"/>
              <a:gd name="connsiteY3403" fmla="*/ 2511091 h 3699570"/>
              <a:gd name="connsiteX3404" fmla="*/ 3243989 w 5730494"/>
              <a:gd name="connsiteY3404" fmla="*/ 2518877 h 3699570"/>
              <a:gd name="connsiteX3405" fmla="*/ 3246774 w 5730494"/>
              <a:gd name="connsiteY3405" fmla="*/ 2525243 h 3699570"/>
              <a:gd name="connsiteX3406" fmla="*/ 3254049 w 5730494"/>
              <a:gd name="connsiteY3406" fmla="*/ 2528937 h 3699570"/>
              <a:gd name="connsiteX3407" fmla="*/ 3263483 w 5730494"/>
              <a:gd name="connsiteY3407" fmla="*/ 2546271 h 3699570"/>
              <a:gd name="connsiteX3408" fmla="*/ 3263521 w 5730494"/>
              <a:gd name="connsiteY3408" fmla="*/ 2546283 h 3699570"/>
              <a:gd name="connsiteX3409" fmla="*/ 3252734 w 5730494"/>
              <a:gd name="connsiteY3409" fmla="*/ 2556729 h 3699570"/>
              <a:gd name="connsiteX3410" fmla="*/ 3242959 w 5730494"/>
              <a:gd name="connsiteY3410" fmla="*/ 2566220 h 3699570"/>
              <a:gd name="connsiteX3411" fmla="*/ 3233183 w 5730494"/>
              <a:gd name="connsiteY3411" fmla="*/ 2573495 h 3699570"/>
              <a:gd name="connsiteX3412" fmla="*/ 3221987 w 5730494"/>
              <a:gd name="connsiteY3412" fmla="*/ 2573438 h 3699570"/>
              <a:gd name="connsiteX3413" fmla="*/ 3209143 w 5730494"/>
              <a:gd name="connsiteY3413" fmla="*/ 2577132 h 3699570"/>
              <a:gd name="connsiteX3414" fmla="*/ 3199026 w 5730494"/>
              <a:gd name="connsiteY3414" fmla="*/ 2573608 h 3699570"/>
              <a:gd name="connsiteX3415" fmla="*/ 3192491 w 5730494"/>
              <a:gd name="connsiteY3415" fmla="*/ 2577928 h 3699570"/>
              <a:gd name="connsiteX3416" fmla="*/ 3187961 w 5730494"/>
              <a:gd name="connsiteY3416" fmla="*/ 2574517 h 3699570"/>
              <a:gd name="connsiteX3417" fmla="*/ 3178731 w 5730494"/>
              <a:gd name="connsiteY3417" fmla="*/ 2567423 h 3699570"/>
              <a:gd name="connsiteX3418" fmla="*/ 3174923 w 5730494"/>
              <a:gd name="connsiteY3418" fmla="*/ 2560661 h 3699570"/>
              <a:gd name="connsiteX3419" fmla="*/ 3174725 w 5730494"/>
              <a:gd name="connsiteY3419" fmla="*/ 2560736 h 3699570"/>
              <a:gd name="connsiteX3420" fmla="*/ 3174645 w 5730494"/>
              <a:gd name="connsiteY3420" fmla="*/ 2560594 h 3699570"/>
              <a:gd name="connsiteX3421" fmla="*/ 3165779 w 5730494"/>
              <a:gd name="connsiteY3421" fmla="*/ 2563947 h 3699570"/>
              <a:gd name="connsiteX3422" fmla="*/ 3158391 w 5730494"/>
              <a:gd name="connsiteY3422" fmla="*/ 2562924 h 3699570"/>
              <a:gd name="connsiteX3423" fmla="*/ 3154138 w 5730494"/>
              <a:gd name="connsiteY3423" fmla="*/ 2565589 h 3699570"/>
              <a:gd name="connsiteX3424" fmla="*/ 3147246 w 5730494"/>
              <a:gd name="connsiteY3424" fmla="*/ 2563729 h 3699570"/>
              <a:gd name="connsiteX3425" fmla="*/ 3137584 w 5730494"/>
              <a:gd name="connsiteY3425" fmla="*/ 2550601 h 3699570"/>
              <a:gd name="connsiteX3426" fmla="*/ 3137465 w 5730494"/>
              <a:gd name="connsiteY3426" fmla="*/ 2550640 h 3699570"/>
              <a:gd name="connsiteX3427" fmla="*/ 3134912 w 5730494"/>
              <a:gd name="connsiteY3427" fmla="*/ 2545591 h 3699570"/>
              <a:gd name="connsiteX3428" fmla="*/ 3134767 w 5730494"/>
              <a:gd name="connsiteY3428" fmla="*/ 2545514 h 3699570"/>
              <a:gd name="connsiteX3429" fmla="*/ 3134748 w 5730494"/>
              <a:gd name="connsiteY3429" fmla="*/ 2545476 h 3699570"/>
              <a:gd name="connsiteX3430" fmla="*/ 3122962 w 5730494"/>
              <a:gd name="connsiteY3430" fmla="*/ 2539246 h 3699570"/>
              <a:gd name="connsiteX3431" fmla="*/ 3118942 w 5730494"/>
              <a:gd name="connsiteY3431" fmla="*/ 2529735 h 3699570"/>
              <a:gd name="connsiteX3432" fmla="*/ 3112292 w 5730494"/>
              <a:gd name="connsiteY3432" fmla="*/ 2522858 h 3699570"/>
              <a:gd name="connsiteX3433" fmla="*/ 3101551 w 5730494"/>
              <a:gd name="connsiteY3433" fmla="*/ 2514560 h 3699570"/>
              <a:gd name="connsiteX3434" fmla="*/ 3101380 w 5730494"/>
              <a:gd name="connsiteY3434" fmla="*/ 2509388 h 3699570"/>
              <a:gd name="connsiteX3435" fmla="*/ 3092628 w 5730494"/>
              <a:gd name="connsiteY3435" fmla="*/ 2502909 h 3699570"/>
              <a:gd name="connsiteX3436" fmla="*/ 3092588 w 5730494"/>
              <a:gd name="connsiteY3436" fmla="*/ 2502886 h 3699570"/>
              <a:gd name="connsiteX3437" fmla="*/ 3092464 w 5730494"/>
              <a:gd name="connsiteY3437" fmla="*/ 2502794 h 3699570"/>
              <a:gd name="connsiteX3438" fmla="*/ 3081609 w 5730494"/>
              <a:gd name="connsiteY3438" fmla="*/ 2496543 h 3699570"/>
              <a:gd name="connsiteX3439" fmla="*/ 3081755 w 5730494"/>
              <a:gd name="connsiteY3439" fmla="*/ 2496490 h 3699570"/>
              <a:gd name="connsiteX3440" fmla="*/ 3081837 w 5730494"/>
              <a:gd name="connsiteY3440" fmla="*/ 2496537 h 3699570"/>
              <a:gd name="connsiteX3441" fmla="*/ 3086725 w 5730494"/>
              <a:gd name="connsiteY3441" fmla="*/ 2494775 h 3699570"/>
              <a:gd name="connsiteX3442" fmla="*/ 3092181 w 5730494"/>
              <a:gd name="connsiteY3442" fmla="*/ 2491763 h 3699570"/>
              <a:gd name="connsiteX3443" fmla="*/ 3096273 w 5730494"/>
              <a:gd name="connsiteY3443" fmla="*/ 2477441 h 3699570"/>
              <a:gd name="connsiteX3444" fmla="*/ 3100649 w 5730494"/>
              <a:gd name="connsiteY3444" fmla="*/ 2469996 h 3699570"/>
              <a:gd name="connsiteX3445" fmla="*/ 3111922 w 5730494"/>
              <a:gd name="connsiteY3445" fmla="*/ 2467819 h 3699570"/>
              <a:gd name="connsiteX3446" fmla="*/ 3114629 w 5730494"/>
              <a:gd name="connsiteY3446" fmla="*/ 2472219 h 3699570"/>
              <a:gd name="connsiteX3447" fmla="*/ 3122813 w 5730494"/>
              <a:gd name="connsiteY3447" fmla="*/ 2481596 h 3699570"/>
              <a:gd name="connsiteX3448" fmla="*/ 3127189 w 5730494"/>
              <a:gd name="connsiteY3448" fmla="*/ 2482960 h 3699570"/>
              <a:gd name="connsiteX3449" fmla="*/ 3127287 w 5730494"/>
              <a:gd name="connsiteY3449" fmla="*/ 2482914 h 3699570"/>
              <a:gd name="connsiteX3450" fmla="*/ 3127417 w 5730494"/>
              <a:gd name="connsiteY3450" fmla="*/ 2482954 h 3699570"/>
              <a:gd name="connsiteX3451" fmla="*/ 3133124 w 5730494"/>
              <a:gd name="connsiteY3451" fmla="*/ 2480242 h 3699570"/>
              <a:gd name="connsiteX3452" fmla="*/ 3144410 w 5730494"/>
              <a:gd name="connsiteY3452" fmla="*/ 2480800 h 3699570"/>
              <a:gd name="connsiteX3453" fmla="*/ 3146626 w 5730494"/>
              <a:gd name="connsiteY3453" fmla="*/ 2484097 h 3699570"/>
              <a:gd name="connsiteX3454" fmla="*/ 3162483 w 5730494"/>
              <a:gd name="connsiteY3454" fmla="*/ 2484097 h 3699570"/>
              <a:gd name="connsiteX3455" fmla="*/ 3162484 w 5730494"/>
              <a:gd name="connsiteY3455" fmla="*/ 2484091 h 3699570"/>
              <a:gd name="connsiteX3456" fmla="*/ 3162711 w 5730494"/>
              <a:gd name="connsiteY3456" fmla="*/ 2484091 h 3699570"/>
              <a:gd name="connsiteX3457" fmla="*/ 3163279 w 5730494"/>
              <a:gd name="connsiteY3457" fmla="*/ 2480794 h 3699570"/>
              <a:gd name="connsiteX3458" fmla="*/ 3171463 w 5730494"/>
              <a:gd name="connsiteY3458" fmla="*/ 2477782 h 3699570"/>
              <a:gd name="connsiteX3459" fmla="*/ 3173111 w 5730494"/>
              <a:gd name="connsiteY3459" fmla="*/ 2473065 h 3699570"/>
              <a:gd name="connsiteX3460" fmla="*/ 3179003 w 5730494"/>
              <a:gd name="connsiteY3460" fmla="*/ 2469841 h 3699570"/>
              <a:gd name="connsiteX3461" fmla="*/ 3192320 w 5730494"/>
              <a:gd name="connsiteY3461" fmla="*/ 2479152 h 3699570"/>
              <a:gd name="connsiteX3462" fmla="*/ 3192504 w 5730494"/>
              <a:gd name="connsiteY3462" fmla="*/ 2479115 h 3699570"/>
              <a:gd name="connsiteX3463" fmla="*/ 3192548 w 5730494"/>
              <a:gd name="connsiteY3463" fmla="*/ 2479146 h 3699570"/>
              <a:gd name="connsiteX3464" fmla="*/ 3200732 w 5730494"/>
              <a:gd name="connsiteY3464" fmla="*/ 2477498 h 3699570"/>
              <a:gd name="connsiteX3465" fmla="*/ 3208689 w 5730494"/>
              <a:gd name="connsiteY3465" fmla="*/ 2465904 h 3699570"/>
              <a:gd name="connsiteX3466" fmla="*/ 3217441 w 5730494"/>
              <a:gd name="connsiteY3466" fmla="*/ 2457038 h 3699570"/>
              <a:gd name="connsiteX3467" fmla="*/ 3216077 w 5730494"/>
              <a:gd name="connsiteY3467" fmla="*/ 2447320 h 3699570"/>
              <a:gd name="connsiteX3468" fmla="*/ 3212269 w 5730494"/>
              <a:gd name="connsiteY3468" fmla="*/ 2442602 h 3699570"/>
              <a:gd name="connsiteX3469" fmla="*/ 3221817 w 5730494"/>
              <a:gd name="connsiteY3469" fmla="*/ 2441750 h 3699570"/>
              <a:gd name="connsiteX3470" fmla="*/ 1557717 w 5730494"/>
              <a:gd name="connsiteY3470" fmla="*/ 2435223 h 3699570"/>
              <a:gd name="connsiteX3471" fmla="*/ 1563343 w 5730494"/>
              <a:gd name="connsiteY3471" fmla="*/ 2436189 h 3699570"/>
              <a:gd name="connsiteX3472" fmla="*/ 1567550 w 5730494"/>
              <a:gd name="connsiteY3472" fmla="*/ 2440451 h 3699570"/>
              <a:gd name="connsiteX3473" fmla="*/ 1564480 w 5730494"/>
              <a:gd name="connsiteY3473" fmla="*/ 2445907 h 3699570"/>
              <a:gd name="connsiteX3474" fmla="*/ 1564364 w 5730494"/>
              <a:gd name="connsiteY3474" fmla="*/ 2445938 h 3699570"/>
              <a:gd name="connsiteX3475" fmla="*/ 1564375 w 5730494"/>
              <a:gd name="connsiteY3475" fmla="*/ 2445848 h 3699570"/>
              <a:gd name="connsiteX3476" fmla="*/ 1554088 w 5730494"/>
              <a:gd name="connsiteY3476" fmla="*/ 2448463 h 3699570"/>
              <a:gd name="connsiteX3477" fmla="*/ 1550053 w 5730494"/>
              <a:gd name="connsiteY3477" fmla="*/ 2456533 h 3699570"/>
              <a:gd name="connsiteX3478" fmla="*/ 1543915 w 5730494"/>
              <a:gd name="connsiteY3478" fmla="*/ 2461136 h 3699570"/>
              <a:gd name="connsiteX3479" fmla="*/ 1539255 w 5730494"/>
              <a:gd name="connsiteY3479" fmla="*/ 2467104 h 3699570"/>
              <a:gd name="connsiteX3480" fmla="*/ 1537322 w 5730494"/>
              <a:gd name="connsiteY3480" fmla="*/ 2478584 h 3699570"/>
              <a:gd name="connsiteX3481" fmla="*/ 1532889 w 5730494"/>
              <a:gd name="connsiteY3481" fmla="*/ 2487961 h 3699570"/>
              <a:gd name="connsiteX3482" fmla="*/ 1533119 w 5730494"/>
              <a:gd name="connsiteY3482" fmla="*/ 2487991 h 3699570"/>
              <a:gd name="connsiteX3483" fmla="*/ 1533052 w 5730494"/>
              <a:gd name="connsiteY3483" fmla="*/ 2488134 h 3699570"/>
              <a:gd name="connsiteX3484" fmla="*/ 1541174 w 5730494"/>
              <a:gd name="connsiteY3484" fmla="*/ 2489199 h 3699570"/>
              <a:gd name="connsiteX3485" fmla="*/ 1543176 w 5730494"/>
              <a:gd name="connsiteY3485" fmla="*/ 2496430 h 3699570"/>
              <a:gd name="connsiteX3486" fmla="*/ 1543334 w 5730494"/>
              <a:gd name="connsiteY3486" fmla="*/ 2496588 h 3699570"/>
              <a:gd name="connsiteX3487" fmla="*/ 1543338 w 5730494"/>
              <a:gd name="connsiteY3487" fmla="*/ 2496602 h 3699570"/>
              <a:gd name="connsiteX3488" fmla="*/ 1546702 w 5730494"/>
              <a:gd name="connsiteY3488" fmla="*/ 2499966 h 3699570"/>
              <a:gd name="connsiteX3489" fmla="*/ 1547950 w 5730494"/>
              <a:gd name="connsiteY3489" fmla="*/ 2506376 h 3699570"/>
              <a:gd name="connsiteX3490" fmla="*/ 1546075 w 5730494"/>
              <a:gd name="connsiteY3490" fmla="*/ 2512286 h 3699570"/>
              <a:gd name="connsiteX3491" fmla="*/ 1546643 w 5730494"/>
              <a:gd name="connsiteY3491" fmla="*/ 2515639 h 3699570"/>
              <a:gd name="connsiteX3492" fmla="*/ 1546784 w 5730494"/>
              <a:gd name="connsiteY3492" fmla="*/ 2515688 h 3699570"/>
              <a:gd name="connsiteX3493" fmla="*/ 1546805 w 5730494"/>
              <a:gd name="connsiteY3493" fmla="*/ 2515812 h 3699570"/>
              <a:gd name="connsiteX3494" fmla="*/ 1550668 w 5730494"/>
              <a:gd name="connsiteY3494" fmla="*/ 2517155 h 3699570"/>
              <a:gd name="connsiteX3495" fmla="*/ 1554372 w 5730494"/>
              <a:gd name="connsiteY3495" fmla="*/ 2522573 h 3699570"/>
              <a:gd name="connsiteX3496" fmla="*/ 1554415 w 5730494"/>
              <a:gd name="connsiteY3496" fmla="*/ 2522570 h 3699570"/>
              <a:gd name="connsiteX3497" fmla="*/ 1554535 w 5730494"/>
              <a:gd name="connsiteY3497" fmla="*/ 2522746 h 3699570"/>
              <a:gd name="connsiteX3498" fmla="*/ 1575051 w 5730494"/>
              <a:gd name="connsiteY3498" fmla="*/ 2521211 h 3699570"/>
              <a:gd name="connsiteX3499" fmla="*/ 1584288 w 5730494"/>
              <a:gd name="connsiteY3499" fmla="*/ 2523251 h 3699570"/>
              <a:gd name="connsiteX3500" fmla="*/ 1595348 w 5730494"/>
              <a:gd name="connsiteY3500" fmla="*/ 2536781 h 3699570"/>
              <a:gd name="connsiteX3501" fmla="*/ 1595366 w 5730494"/>
              <a:gd name="connsiteY3501" fmla="*/ 2536777 h 3699570"/>
              <a:gd name="connsiteX3502" fmla="*/ 1595511 w 5730494"/>
              <a:gd name="connsiteY3502" fmla="*/ 2536954 h 3699570"/>
              <a:gd name="connsiteX3503" fmla="*/ 1601933 w 5730494"/>
              <a:gd name="connsiteY3503" fmla="*/ 2535249 h 3699570"/>
              <a:gd name="connsiteX3504" fmla="*/ 1613413 w 5730494"/>
              <a:gd name="connsiteY3504" fmla="*/ 2536101 h 3699570"/>
              <a:gd name="connsiteX3505" fmla="*/ 1622507 w 5730494"/>
              <a:gd name="connsiteY3505" fmla="*/ 2534283 h 3699570"/>
              <a:gd name="connsiteX3506" fmla="*/ 1627944 w 5730494"/>
              <a:gd name="connsiteY3506" fmla="*/ 2536919 h 3699570"/>
              <a:gd name="connsiteX3507" fmla="*/ 1625129 w 5730494"/>
              <a:gd name="connsiteY3507" fmla="*/ 2545420 h 3699570"/>
              <a:gd name="connsiteX3508" fmla="*/ 1621549 w 5730494"/>
              <a:gd name="connsiteY3508" fmla="*/ 2550762 h 3699570"/>
              <a:gd name="connsiteX3509" fmla="*/ 1620298 w 5730494"/>
              <a:gd name="connsiteY3509" fmla="*/ 2562186 h 3699570"/>
              <a:gd name="connsiteX3510" fmla="*/ 1623481 w 5730494"/>
              <a:gd name="connsiteY3510" fmla="*/ 2572757 h 3699570"/>
              <a:gd name="connsiteX3511" fmla="*/ 1623641 w 5730494"/>
              <a:gd name="connsiteY3511" fmla="*/ 2572924 h 3699570"/>
              <a:gd name="connsiteX3512" fmla="*/ 1623643 w 5730494"/>
              <a:gd name="connsiteY3512" fmla="*/ 2572929 h 3699570"/>
              <a:gd name="connsiteX3513" fmla="*/ 1628028 w 5730494"/>
              <a:gd name="connsiteY3513" fmla="*/ 2577479 h 3699570"/>
              <a:gd name="connsiteX3514" fmla="*/ 1628596 w 5730494"/>
              <a:gd name="connsiteY3514" fmla="*/ 2581055 h 3699570"/>
              <a:gd name="connsiteX3515" fmla="*/ 1620525 w 5730494"/>
              <a:gd name="connsiteY3515" fmla="*/ 2588954 h 3699570"/>
              <a:gd name="connsiteX3516" fmla="*/ 1620736 w 5730494"/>
              <a:gd name="connsiteY3516" fmla="*/ 2589080 h 3699570"/>
              <a:gd name="connsiteX3517" fmla="*/ 1620688 w 5730494"/>
              <a:gd name="connsiteY3517" fmla="*/ 2589127 h 3699570"/>
              <a:gd name="connsiteX3518" fmla="*/ 1626431 w 5730494"/>
              <a:gd name="connsiteY3518" fmla="*/ 2592561 h 3699570"/>
              <a:gd name="connsiteX3519" fmla="*/ 1630585 w 5730494"/>
              <a:gd name="connsiteY3519" fmla="*/ 2597934 h 3699570"/>
              <a:gd name="connsiteX3520" fmla="*/ 1635473 w 5730494"/>
              <a:gd name="connsiteY3520" fmla="*/ 2613734 h 3699570"/>
              <a:gd name="connsiteX3521" fmla="*/ 1635515 w 5730494"/>
              <a:gd name="connsiteY3521" fmla="*/ 2613774 h 3699570"/>
              <a:gd name="connsiteX3522" fmla="*/ 1632565 w 5730494"/>
              <a:gd name="connsiteY3522" fmla="*/ 2615666 h 3699570"/>
              <a:gd name="connsiteX3523" fmla="*/ 1629497 w 5730494"/>
              <a:gd name="connsiteY3523" fmla="*/ 2606518 h 3699570"/>
              <a:gd name="connsiteX3524" fmla="*/ 1629446 w 5730494"/>
              <a:gd name="connsiteY3524" fmla="*/ 2606459 h 3699570"/>
              <a:gd name="connsiteX3525" fmla="*/ 1629413 w 5730494"/>
              <a:gd name="connsiteY3525" fmla="*/ 2606362 h 3699570"/>
              <a:gd name="connsiteX3526" fmla="*/ 1624980 w 5730494"/>
              <a:gd name="connsiteY3526" fmla="*/ 2601361 h 3699570"/>
              <a:gd name="connsiteX3527" fmla="*/ 1619695 w 5730494"/>
              <a:gd name="connsiteY3527" fmla="*/ 2606817 h 3699570"/>
              <a:gd name="connsiteX3528" fmla="*/ 1588663 w 5730494"/>
              <a:gd name="connsiteY3528" fmla="*/ 2606476 h 3699570"/>
              <a:gd name="connsiteX3529" fmla="*/ 1588834 w 5730494"/>
              <a:gd name="connsiteY3529" fmla="*/ 2616365 h 3699570"/>
              <a:gd name="connsiteX3530" fmla="*/ 1588916 w 5730494"/>
              <a:gd name="connsiteY3530" fmla="*/ 2616379 h 3699570"/>
              <a:gd name="connsiteX3531" fmla="*/ 1588918 w 5730494"/>
              <a:gd name="connsiteY3531" fmla="*/ 2616521 h 3699570"/>
              <a:gd name="connsiteX3532" fmla="*/ 1598142 w 5730494"/>
              <a:gd name="connsiteY3532" fmla="*/ 2618152 h 3699570"/>
              <a:gd name="connsiteX3533" fmla="*/ 1597586 w 5730494"/>
              <a:gd name="connsiteY3533" fmla="*/ 2624094 h 3699570"/>
              <a:gd name="connsiteX3534" fmla="*/ 1594403 w 5730494"/>
              <a:gd name="connsiteY3534" fmla="*/ 2622446 h 3699570"/>
              <a:gd name="connsiteX3535" fmla="*/ 1585424 w 5730494"/>
              <a:gd name="connsiteY3535" fmla="*/ 2625060 h 3699570"/>
              <a:gd name="connsiteX3536" fmla="*/ 1585367 w 5730494"/>
              <a:gd name="connsiteY3536" fmla="*/ 2636541 h 3699570"/>
              <a:gd name="connsiteX3537" fmla="*/ 1585452 w 5730494"/>
              <a:gd name="connsiteY3537" fmla="*/ 2636610 h 3699570"/>
              <a:gd name="connsiteX3538" fmla="*/ 1585452 w 5730494"/>
              <a:gd name="connsiteY3538" fmla="*/ 2636696 h 3699570"/>
              <a:gd name="connsiteX3539" fmla="*/ 1592445 w 5730494"/>
              <a:gd name="connsiteY3539" fmla="*/ 2642449 h 3699570"/>
              <a:gd name="connsiteX3540" fmla="*/ 1594915 w 5730494"/>
              <a:gd name="connsiteY3540" fmla="*/ 2651431 h 3699570"/>
              <a:gd name="connsiteX3541" fmla="*/ 1594517 w 5730494"/>
              <a:gd name="connsiteY3541" fmla="*/ 2658308 h 3699570"/>
              <a:gd name="connsiteX3542" fmla="*/ 1587356 w 5730494"/>
              <a:gd name="connsiteY3542" fmla="*/ 2701785 h 3699570"/>
              <a:gd name="connsiteX3543" fmla="*/ 1587290 w 5730494"/>
              <a:gd name="connsiteY3543" fmla="*/ 2701782 h 3699570"/>
              <a:gd name="connsiteX3544" fmla="*/ 1587178 w 5730494"/>
              <a:gd name="connsiteY3544" fmla="*/ 2701663 h 3699570"/>
              <a:gd name="connsiteX3545" fmla="*/ 1587275 w 5730494"/>
              <a:gd name="connsiteY3545" fmla="*/ 2701668 h 3699570"/>
              <a:gd name="connsiteX3546" fmla="*/ 1579318 w 5730494"/>
              <a:gd name="connsiteY3546" fmla="*/ 2693256 h 3699570"/>
              <a:gd name="connsiteX3547" fmla="*/ 1574867 w 5730494"/>
              <a:gd name="connsiteY3547" fmla="*/ 2692885 h 3699570"/>
              <a:gd name="connsiteX3548" fmla="*/ 1584997 w 5730494"/>
              <a:gd name="connsiteY3548" fmla="*/ 2676991 h 3699570"/>
              <a:gd name="connsiteX3549" fmla="*/ 1584752 w 5730494"/>
              <a:gd name="connsiteY3549" fmla="*/ 2676842 h 3699570"/>
              <a:gd name="connsiteX3550" fmla="*/ 1584832 w 5730494"/>
              <a:gd name="connsiteY3550" fmla="*/ 2676717 h 3699570"/>
              <a:gd name="connsiteX3551" fmla="*/ 1572613 w 5730494"/>
              <a:gd name="connsiteY3551" fmla="*/ 2669273 h 3699570"/>
              <a:gd name="connsiteX3552" fmla="*/ 1563064 w 5730494"/>
              <a:gd name="connsiteY3552" fmla="*/ 2670637 h 3699570"/>
              <a:gd name="connsiteX3553" fmla="*/ 1557325 w 5730494"/>
              <a:gd name="connsiteY3553" fmla="*/ 2667909 h 3699570"/>
              <a:gd name="connsiteX3554" fmla="*/ 1548573 w 5730494"/>
              <a:gd name="connsiteY3554" fmla="*/ 2672114 h 3699570"/>
              <a:gd name="connsiteX3555" fmla="*/ 1536706 w 5730494"/>
              <a:gd name="connsiteY3555" fmla="*/ 2670127 h 3699570"/>
              <a:gd name="connsiteX3556" fmla="*/ 1527482 w 5730494"/>
              <a:gd name="connsiteY3556" fmla="*/ 2653803 h 3699570"/>
              <a:gd name="connsiteX3557" fmla="*/ 1527469 w 5730494"/>
              <a:gd name="connsiteY3557" fmla="*/ 2653796 h 3699570"/>
              <a:gd name="connsiteX3558" fmla="*/ 1527318 w 5730494"/>
              <a:gd name="connsiteY3558" fmla="*/ 2653530 h 3699570"/>
              <a:gd name="connsiteX3559" fmla="*/ 1519930 w 5730494"/>
              <a:gd name="connsiteY3559" fmla="*/ 2649438 h 3699570"/>
              <a:gd name="connsiteX3560" fmla="*/ 1514872 w 5730494"/>
              <a:gd name="connsiteY3560" fmla="*/ 2641993 h 3699570"/>
              <a:gd name="connsiteX3561" fmla="*/ 1504301 w 5730494"/>
              <a:gd name="connsiteY3561" fmla="*/ 2634491 h 3699570"/>
              <a:gd name="connsiteX3562" fmla="*/ 1500045 w 5730494"/>
              <a:gd name="connsiteY3562" fmla="*/ 2635966 h 3699570"/>
              <a:gd name="connsiteX3563" fmla="*/ 1500044 w 5730494"/>
              <a:gd name="connsiteY3563" fmla="*/ 2635963 h 3699570"/>
              <a:gd name="connsiteX3564" fmla="*/ 1493224 w 5730494"/>
              <a:gd name="connsiteY3564" fmla="*/ 2632212 h 3699570"/>
              <a:gd name="connsiteX3565" fmla="*/ 1485381 w 5730494"/>
              <a:gd name="connsiteY3565" fmla="*/ 2626983 h 3699570"/>
              <a:gd name="connsiteX3566" fmla="*/ 1480834 w 5730494"/>
              <a:gd name="connsiteY3566" fmla="*/ 2629484 h 3699570"/>
              <a:gd name="connsiteX3567" fmla="*/ 1467308 w 5730494"/>
              <a:gd name="connsiteY3567" fmla="*/ 2627267 h 3699570"/>
              <a:gd name="connsiteX3568" fmla="*/ 1463443 w 5730494"/>
              <a:gd name="connsiteY3568" fmla="*/ 2620447 h 3699570"/>
              <a:gd name="connsiteX3569" fmla="*/ 1460487 w 5730494"/>
              <a:gd name="connsiteY3569" fmla="*/ 2620675 h 3699570"/>
              <a:gd name="connsiteX3570" fmla="*/ 1444517 w 5730494"/>
              <a:gd name="connsiteY3570" fmla="*/ 2611638 h 3699570"/>
              <a:gd name="connsiteX3571" fmla="*/ 1444444 w 5730494"/>
              <a:gd name="connsiteY3571" fmla="*/ 2611680 h 3699570"/>
              <a:gd name="connsiteX3572" fmla="*/ 1442289 w 5730494"/>
              <a:gd name="connsiteY3572" fmla="*/ 2606802 h 3699570"/>
              <a:gd name="connsiteX3573" fmla="*/ 1448256 w 5730494"/>
              <a:gd name="connsiteY3573" fmla="*/ 2605608 h 3699570"/>
              <a:gd name="connsiteX3574" fmla="*/ 1447574 w 5730494"/>
              <a:gd name="connsiteY3574" fmla="*/ 2597652 h 3699570"/>
              <a:gd name="connsiteX3575" fmla="*/ 1451325 w 5730494"/>
              <a:gd name="connsiteY3575" fmla="*/ 2591912 h 3699570"/>
              <a:gd name="connsiteX3576" fmla="*/ 1459225 w 5730494"/>
              <a:gd name="connsiteY3576" fmla="*/ 2590832 h 3699570"/>
              <a:gd name="connsiteX3577" fmla="*/ 1465931 w 5730494"/>
              <a:gd name="connsiteY3577" fmla="*/ 2580886 h 3699570"/>
              <a:gd name="connsiteX3578" fmla="*/ 1472013 w 5730494"/>
              <a:gd name="connsiteY3578" fmla="*/ 2572589 h 3699570"/>
              <a:gd name="connsiteX3579" fmla="*/ 1466159 w 5730494"/>
              <a:gd name="connsiteY3579" fmla="*/ 2568837 h 3699570"/>
              <a:gd name="connsiteX3580" fmla="*/ 1469171 w 5730494"/>
              <a:gd name="connsiteY3580" fmla="*/ 2559630 h 3699570"/>
              <a:gd name="connsiteX3581" fmla="*/ 1465591 w 5730494"/>
              <a:gd name="connsiteY3581" fmla="*/ 2545081 h 3699570"/>
              <a:gd name="connsiteX3582" fmla="*/ 1469001 w 5730494"/>
              <a:gd name="connsiteY3582" fmla="*/ 2540875 h 3699570"/>
              <a:gd name="connsiteX3583" fmla="*/ 1466500 w 5730494"/>
              <a:gd name="connsiteY3583" fmla="*/ 2527406 h 3699570"/>
              <a:gd name="connsiteX3584" fmla="*/ 1460078 w 5730494"/>
              <a:gd name="connsiteY3584" fmla="*/ 2518938 h 3699570"/>
              <a:gd name="connsiteX3585" fmla="*/ 1462079 w 5730494"/>
              <a:gd name="connsiteY3585" fmla="*/ 2511322 h 3699570"/>
              <a:gd name="connsiteX3586" fmla="*/ 1467184 w 5730494"/>
              <a:gd name="connsiteY3586" fmla="*/ 2512456 h 3699570"/>
              <a:gd name="connsiteX3587" fmla="*/ 1470196 w 5730494"/>
              <a:gd name="connsiteY3587" fmla="*/ 2507739 h 3699570"/>
              <a:gd name="connsiteX3588" fmla="*/ 1470176 w 5730494"/>
              <a:gd name="connsiteY3588" fmla="*/ 2507688 h 3699570"/>
              <a:gd name="connsiteX3589" fmla="*/ 1470251 w 5730494"/>
              <a:gd name="connsiteY3589" fmla="*/ 2507571 h 3699570"/>
              <a:gd name="connsiteX3590" fmla="*/ 1466584 w 5730494"/>
              <a:gd name="connsiteY3590" fmla="*/ 2498206 h 3699570"/>
              <a:gd name="connsiteX3591" fmla="*/ 1468434 w 5730494"/>
              <a:gd name="connsiteY3591" fmla="*/ 2495974 h 3699570"/>
              <a:gd name="connsiteX3592" fmla="*/ 1468382 w 5730494"/>
              <a:gd name="connsiteY3592" fmla="*/ 2495936 h 3699570"/>
              <a:gd name="connsiteX3593" fmla="*/ 1468489 w 5730494"/>
              <a:gd name="connsiteY3593" fmla="*/ 2495807 h 3699570"/>
              <a:gd name="connsiteX3594" fmla="*/ 1476730 w 5730494"/>
              <a:gd name="connsiteY3594" fmla="*/ 2496318 h 3699570"/>
              <a:gd name="connsiteX3595" fmla="*/ 1488665 w 5730494"/>
              <a:gd name="connsiteY3595" fmla="*/ 2485122 h 3699570"/>
              <a:gd name="connsiteX3596" fmla="*/ 1495200 w 5730494"/>
              <a:gd name="connsiteY3596" fmla="*/ 2483417 h 3699570"/>
              <a:gd name="connsiteX3597" fmla="*/ 1495371 w 5730494"/>
              <a:gd name="connsiteY3597" fmla="*/ 2478131 h 3699570"/>
              <a:gd name="connsiteX3598" fmla="*/ 1498326 w 5730494"/>
              <a:gd name="connsiteY3598" fmla="*/ 2464548 h 3699570"/>
              <a:gd name="connsiteX3599" fmla="*/ 1507477 w 5730494"/>
              <a:gd name="connsiteY3599" fmla="*/ 2457046 h 3699570"/>
              <a:gd name="connsiteX3600" fmla="*/ 1517536 w 5730494"/>
              <a:gd name="connsiteY3600" fmla="*/ 2456762 h 3699570"/>
              <a:gd name="connsiteX3601" fmla="*/ 1518786 w 5730494"/>
              <a:gd name="connsiteY3601" fmla="*/ 2453409 h 3699570"/>
              <a:gd name="connsiteX3602" fmla="*/ 1531233 w 5730494"/>
              <a:gd name="connsiteY3602" fmla="*/ 2454773 h 3699570"/>
              <a:gd name="connsiteX3603" fmla="*/ 1543793 w 5730494"/>
              <a:gd name="connsiteY3603" fmla="*/ 2446646 h 3699570"/>
              <a:gd name="connsiteX3604" fmla="*/ 1549988 w 5730494"/>
              <a:gd name="connsiteY3604" fmla="*/ 2443009 h 3699570"/>
              <a:gd name="connsiteX3605" fmla="*/ 2517639 w 5730494"/>
              <a:gd name="connsiteY3605" fmla="*/ 2434956 h 3699570"/>
              <a:gd name="connsiteX3606" fmla="*/ 2517626 w 5730494"/>
              <a:gd name="connsiteY3606" fmla="*/ 2435043 h 3699570"/>
              <a:gd name="connsiteX3607" fmla="*/ 2517599 w 5730494"/>
              <a:gd name="connsiteY3607" fmla="*/ 2435054 h 3699570"/>
              <a:gd name="connsiteX3608" fmla="*/ 2517587 w 5730494"/>
              <a:gd name="connsiteY3608" fmla="*/ 2434976 h 3699570"/>
              <a:gd name="connsiteX3609" fmla="*/ 4681478 w 5730494"/>
              <a:gd name="connsiteY3609" fmla="*/ 2433114 h 3699570"/>
              <a:gd name="connsiteX3610" fmla="*/ 4696766 w 5730494"/>
              <a:gd name="connsiteY3610" fmla="*/ 2433454 h 3699570"/>
              <a:gd name="connsiteX3611" fmla="*/ 4701085 w 5730494"/>
              <a:gd name="connsiteY3611" fmla="*/ 2439592 h 3699570"/>
              <a:gd name="connsiteX3612" fmla="*/ 4705575 w 5730494"/>
              <a:gd name="connsiteY3612" fmla="*/ 2457609 h 3699570"/>
              <a:gd name="connsiteX3613" fmla="*/ 4693299 w 5730494"/>
              <a:gd name="connsiteY3613" fmla="*/ 2453346 h 3699570"/>
              <a:gd name="connsiteX3614" fmla="*/ 4693640 w 5730494"/>
              <a:gd name="connsiteY3614" fmla="*/ 2458745 h 3699570"/>
              <a:gd name="connsiteX3615" fmla="*/ 4697562 w 5730494"/>
              <a:gd name="connsiteY3615" fmla="*/ 2468691 h 3699570"/>
              <a:gd name="connsiteX3616" fmla="*/ 4690003 w 5730494"/>
              <a:gd name="connsiteY3616" fmla="*/ 2472271 h 3699570"/>
              <a:gd name="connsiteX3617" fmla="*/ 4689321 w 5730494"/>
              <a:gd name="connsiteY3617" fmla="*/ 2460962 h 3699570"/>
              <a:gd name="connsiteX3618" fmla="*/ 4684547 w 5730494"/>
              <a:gd name="connsiteY3618" fmla="*/ 2460109 h 3699570"/>
              <a:gd name="connsiteX3619" fmla="*/ 4682046 w 5730494"/>
              <a:gd name="connsiteY3619" fmla="*/ 2450334 h 3699570"/>
              <a:gd name="connsiteX3620" fmla="*/ 4691424 w 5730494"/>
              <a:gd name="connsiteY3620" fmla="*/ 2451641 h 3699570"/>
              <a:gd name="connsiteX3621" fmla="*/ 4691196 w 5730494"/>
              <a:gd name="connsiteY3621" fmla="*/ 2445503 h 3699570"/>
              <a:gd name="connsiteX3622" fmla="*/ 2482847 w 5730494"/>
              <a:gd name="connsiteY3622" fmla="*/ 2432658 h 3699570"/>
              <a:gd name="connsiteX3623" fmla="*/ 2490459 w 5730494"/>
              <a:gd name="connsiteY3623" fmla="*/ 2432827 h 3699570"/>
              <a:gd name="connsiteX3624" fmla="*/ 2501939 w 5730494"/>
              <a:gd name="connsiteY3624" fmla="*/ 2436805 h 3699570"/>
              <a:gd name="connsiteX3625" fmla="*/ 2505463 w 5730494"/>
              <a:gd name="connsiteY3625" fmla="*/ 2436465 h 3699570"/>
              <a:gd name="connsiteX3626" fmla="*/ 2506657 w 5730494"/>
              <a:gd name="connsiteY3626" fmla="*/ 2434646 h 3699570"/>
              <a:gd name="connsiteX3627" fmla="*/ 2515352 w 5730494"/>
              <a:gd name="connsiteY3627" fmla="*/ 2435953 h 3699570"/>
              <a:gd name="connsiteX3628" fmla="*/ 2517599 w 5730494"/>
              <a:gd name="connsiteY3628" fmla="*/ 2435054 h 3699570"/>
              <a:gd name="connsiteX3629" fmla="*/ 2518489 w 5730494"/>
              <a:gd name="connsiteY3629" fmla="*/ 2440838 h 3699570"/>
              <a:gd name="connsiteX3630" fmla="*/ 2518601 w 5730494"/>
              <a:gd name="connsiteY3630" fmla="*/ 2440838 h 3699570"/>
              <a:gd name="connsiteX3631" fmla="*/ 2518602 w 5730494"/>
              <a:gd name="connsiteY3631" fmla="*/ 2440845 h 3699570"/>
              <a:gd name="connsiteX3632" fmla="*/ 2521104 w 5730494"/>
              <a:gd name="connsiteY3632" fmla="*/ 2440845 h 3699570"/>
              <a:gd name="connsiteX3633" fmla="*/ 2525226 w 5730494"/>
              <a:gd name="connsiteY3633" fmla="*/ 2438698 h 3699570"/>
              <a:gd name="connsiteX3634" fmla="*/ 2527751 w 5730494"/>
              <a:gd name="connsiteY3634" fmla="*/ 2439247 h 3699570"/>
              <a:gd name="connsiteX3635" fmla="*/ 2532187 w 5730494"/>
              <a:gd name="connsiteY3635" fmla="*/ 2443339 h 3699570"/>
              <a:gd name="connsiteX3636" fmla="*/ 2539006 w 5730494"/>
              <a:gd name="connsiteY3636" fmla="*/ 2444646 h 3699570"/>
              <a:gd name="connsiteX3637" fmla="*/ 2539022 w 5730494"/>
              <a:gd name="connsiteY3637" fmla="*/ 2444634 h 3699570"/>
              <a:gd name="connsiteX3638" fmla="*/ 2539118 w 5730494"/>
              <a:gd name="connsiteY3638" fmla="*/ 2444652 h 3699570"/>
              <a:gd name="connsiteX3639" fmla="*/ 2543495 w 5730494"/>
              <a:gd name="connsiteY3639" fmla="*/ 2441129 h 3699570"/>
              <a:gd name="connsiteX3640" fmla="*/ 2548666 w 5730494"/>
              <a:gd name="connsiteY3640" fmla="*/ 2438969 h 3699570"/>
              <a:gd name="connsiteX3641" fmla="*/ 2552459 w 5730494"/>
              <a:gd name="connsiteY3641" fmla="*/ 2436704 h 3699570"/>
              <a:gd name="connsiteX3642" fmla="*/ 2555543 w 5730494"/>
              <a:gd name="connsiteY3642" fmla="*/ 2437144 h 3699570"/>
              <a:gd name="connsiteX3643" fmla="*/ 2559065 w 5730494"/>
              <a:gd name="connsiteY3643" fmla="*/ 2440724 h 3699570"/>
              <a:gd name="connsiteX3644" fmla="*/ 2560940 w 5730494"/>
              <a:gd name="connsiteY3644" fmla="*/ 2445214 h 3699570"/>
              <a:gd name="connsiteX3645" fmla="*/ 2567477 w 5730494"/>
              <a:gd name="connsiteY3645" fmla="*/ 2451978 h 3699570"/>
              <a:gd name="connsiteX3646" fmla="*/ 2564179 w 5730494"/>
              <a:gd name="connsiteY3646" fmla="*/ 2456126 h 3699570"/>
              <a:gd name="connsiteX3647" fmla="*/ 2563555 w 5730494"/>
              <a:gd name="connsiteY3647" fmla="*/ 2461355 h 3699570"/>
              <a:gd name="connsiteX3648" fmla="*/ 2563675 w 5730494"/>
              <a:gd name="connsiteY3648" fmla="*/ 2461299 h 3699570"/>
              <a:gd name="connsiteX3649" fmla="*/ 2563669 w 5730494"/>
              <a:gd name="connsiteY3649" fmla="*/ 2461362 h 3699570"/>
              <a:gd name="connsiteX3650" fmla="*/ 2567007 w 5730494"/>
              <a:gd name="connsiteY3650" fmla="*/ 2459804 h 3699570"/>
              <a:gd name="connsiteX3651" fmla="*/ 2568956 w 5730494"/>
              <a:gd name="connsiteY3651" fmla="*/ 2461639 h 3699570"/>
              <a:gd name="connsiteX3652" fmla="*/ 2568101 w 5730494"/>
              <a:gd name="connsiteY3652" fmla="*/ 2466413 h 3699570"/>
              <a:gd name="connsiteX3653" fmla="*/ 2572988 w 5730494"/>
              <a:gd name="connsiteY3653" fmla="*/ 2471073 h 3699570"/>
              <a:gd name="connsiteX3654" fmla="*/ 2573048 w 5730494"/>
              <a:gd name="connsiteY3654" fmla="*/ 2471031 h 3699570"/>
              <a:gd name="connsiteX3655" fmla="*/ 2573099 w 5730494"/>
              <a:gd name="connsiteY3655" fmla="*/ 2471080 h 3699570"/>
              <a:gd name="connsiteX3656" fmla="*/ 2569918 w 5730494"/>
              <a:gd name="connsiteY3656" fmla="*/ 2472330 h 3699570"/>
              <a:gd name="connsiteX3657" fmla="*/ 2569895 w 5730494"/>
              <a:gd name="connsiteY3657" fmla="*/ 2472435 h 3699570"/>
              <a:gd name="connsiteX3658" fmla="*/ 2569870 w 5730494"/>
              <a:gd name="connsiteY3658" fmla="*/ 2472445 h 3699570"/>
              <a:gd name="connsiteX3659" fmla="*/ 2568618 w 5730494"/>
              <a:gd name="connsiteY3659" fmla="*/ 2477901 h 3699570"/>
              <a:gd name="connsiteX3660" fmla="*/ 2572313 w 5730494"/>
              <a:gd name="connsiteY3660" fmla="*/ 2484551 h 3699570"/>
              <a:gd name="connsiteX3661" fmla="*/ 2576206 w 5730494"/>
              <a:gd name="connsiteY3661" fmla="*/ 2497306 h 3699570"/>
              <a:gd name="connsiteX3662" fmla="*/ 2570376 w 5730494"/>
              <a:gd name="connsiteY3662" fmla="*/ 2499212 h 3699570"/>
              <a:gd name="connsiteX3663" fmla="*/ 2568839 w 5730494"/>
              <a:gd name="connsiteY3663" fmla="*/ 2501429 h 3699570"/>
              <a:gd name="connsiteX3664" fmla="*/ 2568850 w 5730494"/>
              <a:gd name="connsiteY3664" fmla="*/ 2501455 h 3699570"/>
              <a:gd name="connsiteX3665" fmla="*/ 2568787 w 5730494"/>
              <a:gd name="connsiteY3665" fmla="*/ 2501544 h 3699570"/>
              <a:gd name="connsiteX3666" fmla="*/ 2570043 w 5730494"/>
              <a:gd name="connsiteY3666" fmla="*/ 2504613 h 3699570"/>
              <a:gd name="connsiteX3667" fmla="*/ 2569088 w 5730494"/>
              <a:gd name="connsiteY3667" fmla="*/ 2511489 h 3699570"/>
              <a:gd name="connsiteX3668" fmla="*/ 2566622 w 5730494"/>
              <a:gd name="connsiteY3668" fmla="*/ 2511545 h 3699570"/>
              <a:gd name="connsiteX3669" fmla="*/ 2566556 w 5730494"/>
              <a:gd name="connsiteY3669" fmla="*/ 2511539 h 3699570"/>
              <a:gd name="connsiteX3670" fmla="*/ 2566564 w 5730494"/>
              <a:gd name="connsiteY3670" fmla="*/ 2511491 h 3699570"/>
              <a:gd name="connsiteX3671" fmla="*/ 2562074 w 5730494"/>
              <a:gd name="connsiteY3671" fmla="*/ 2511093 h 3699570"/>
              <a:gd name="connsiteX3672" fmla="*/ 2558835 w 5730494"/>
              <a:gd name="connsiteY3672" fmla="*/ 2517515 h 3699570"/>
              <a:gd name="connsiteX3673" fmla="*/ 2554354 w 5730494"/>
              <a:gd name="connsiteY3673" fmla="*/ 2517458 h 3699570"/>
              <a:gd name="connsiteX3674" fmla="*/ 2551279 w 5730494"/>
              <a:gd name="connsiteY3674" fmla="*/ 2514103 h 3699570"/>
              <a:gd name="connsiteX3675" fmla="*/ 2552359 w 5730494"/>
              <a:gd name="connsiteY3675" fmla="*/ 2507680 h 3699570"/>
              <a:gd name="connsiteX3676" fmla="*/ 2545711 w 5730494"/>
              <a:gd name="connsiteY3676" fmla="*/ 2497905 h 3699570"/>
              <a:gd name="connsiteX3677" fmla="*/ 2545694 w 5730494"/>
              <a:gd name="connsiteY3677" fmla="*/ 2497912 h 3699570"/>
              <a:gd name="connsiteX3678" fmla="*/ 2545651 w 5730494"/>
              <a:gd name="connsiteY3678" fmla="*/ 2497850 h 3699570"/>
              <a:gd name="connsiteX3679" fmla="*/ 2541503 w 5730494"/>
              <a:gd name="connsiteY3679" fmla="*/ 2499669 h 3699570"/>
              <a:gd name="connsiteX3680" fmla="*/ 2538095 w 5730494"/>
              <a:gd name="connsiteY3680" fmla="*/ 2500010 h 3699570"/>
              <a:gd name="connsiteX3681" fmla="*/ 2538009 w 5730494"/>
              <a:gd name="connsiteY3681" fmla="*/ 2500094 h 3699570"/>
              <a:gd name="connsiteX3682" fmla="*/ 2538001 w 5730494"/>
              <a:gd name="connsiteY3682" fmla="*/ 2500096 h 3699570"/>
              <a:gd name="connsiteX3683" fmla="*/ 2538030 w 5730494"/>
              <a:gd name="connsiteY3683" fmla="*/ 2500066 h 3699570"/>
              <a:gd name="connsiteX3684" fmla="*/ 2533776 w 5730494"/>
              <a:gd name="connsiteY3684" fmla="*/ 2500950 h 3699570"/>
              <a:gd name="connsiteX3685" fmla="*/ 2533947 w 5730494"/>
              <a:gd name="connsiteY3685" fmla="*/ 2495120 h 3699570"/>
              <a:gd name="connsiteX3686" fmla="*/ 2531389 w 5730494"/>
              <a:gd name="connsiteY3686" fmla="*/ 2490915 h 3699570"/>
              <a:gd name="connsiteX3687" fmla="*/ 2531900 w 5730494"/>
              <a:gd name="connsiteY3687" fmla="*/ 2486254 h 3699570"/>
              <a:gd name="connsiteX3688" fmla="*/ 2528434 w 5730494"/>
              <a:gd name="connsiteY3688" fmla="*/ 2479491 h 3699570"/>
              <a:gd name="connsiteX3689" fmla="*/ 2524001 w 5730494"/>
              <a:gd name="connsiteY3689" fmla="*/ 2473751 h 3699570"/>
              <a:gd name="connsiteX3690" fmla="*/ 2511269 w 5730494"/>
              <a:gd name="connsiteY3690" fmla="*/ 2473751 h 3699570"/>
              <a:gd name="connsiteX3691" fmla="*/ 2511269 w 5730494"/>
              <a:gd name="connsiteY3691" fmla="*/ 2473752 h 3699570"/>
              <a:gd name="connsiteX3692" fmla="*/ 2511147 w 5730494"/>
              <a:gd name="connsiteY3692" fmla="*/ 2473752 h 3699570"/>
              <a:gd name="connsiteX3693" fmla="*/ 2507454 w 5730494"/>
              <a:gd name="connsiteY3693" fmla="*/ 2476764 h 3699570"/>
              <a:gd name="connsiteX3694" fmla="*/ 2503078 w 5730494"/>
              <a:gd name="connsiteY3694" fmla="*/ 2477105 h 3699570"/>
              <a:gd name="connsiteX3695" fmla="*/ 2500349 w 5730494"/>
              <a:gd name="connsiteY3695" fmla="*/ 2480572 h 3699570"/>
              <a:gd name="connsiteX3696" fmla="*/ 2498531 w 5730494"/>
              <a:gd name="connsiteY3696" fmla="*/ 2485005 h 3699570"/>
              <a:gd name="connsiteX3697" fmla="*/ 2490082 w 5730494"/>
              <a:gd name="connsiteY3697" fmla="*/ 2491989 h 3699570"/>
              <a:gd name="connsiteX3698" fmla="*/ 2483138 w 5730494"/>
              <a:gd name="connsiteY3698" fmla="*/ 2482560 h 3699570"/>
              <a:gd name="connsiteX3699" fmla="*/ 2476942 w 5730494"/>
              <a:gd name="connsiteY3699" fmla="*/ 2476252 h 3699570"/>
              <a:gd name="connsiteX3700" fmla="*/ 2472852 w 5730494"/>
              <a:gd name="connsiteY3700" fmla="*/ 2474149 h 3699570"/>
              <a:gd name="connsiteX3701" fmla="*/ 2468874 w 5730494"/>
              <a:gd name="connsiteY3701" fmla="*/ 2470966 h 3699570"/>
              <a:gd name="connsiteX3702" fmla="*/ 2467055 w 5730494"/>
              <a:gd name="connsiteY3702" fmla="*/ 2463862 h 3699570"/>
              <a:gd name="connsiteX3703" fmla="*/ 2464724 w 5730494"/>
              <a:gd name="connsiteY3703" fmla="*/ 2460282 h 3699570"/>
              <a:gd name="connsiteX3704" fmla="*/ 2460090 w 5730494"/>
              <a:gd name="connsiteY3704" fmla="*/ 2457626 h 3699570"/>
              <a:gd name="connsiteX3705" fmla="*/ 2467108 w 5730494"/>
              <a:gd name="connsiteY3705" fmla="*/ 2449936 h 3699570"/>
              <a:gd name="connsiteX3706" fmla="*/ 2471939 w 5730494"/>
              <a:gd name="connsiteY3706" fmla="*/ 2450220 h 3699570"/>
              <a:gd name="connsiteX3707" fmla="*/ 2476087 w 5730494"/>
              <a:gd name="connsiteY3707" fmla="*/ 2447492 h 3699570"/>
              <a:gd name="connsiteX3708" fmla="*/ 2479609 w 5730494"/>
              <a:gd name="connsiteY3708" fmla="*/ 2447435 h 3699570"/>
              <a:gd name="connsiteX3709" fmla="*/ 2482111 w 5730494"/>
              <a:gd name="connsiteY3709" fmla="*/ 2445276 h 3699570"/>
              <a:gd name="connsiteX3710" fmla="*/ 2482087 w 5730494"/>
              <a:gd name="connsiteY3710" fmla="*/ 2445180 h 3699570"/>
              <a:gd name="connsiteX3711" fmla="*/ 2482172 w 5730494"/>
              <a:gd name="connsiteY3711" fmla="*/ 2445107 h 3699570"/>
              <a:gd name="connsiteX3712" fmla="*/ 2480829 w 5730494"/>
              <a:gd name="connsiteY3712" fmla="*/ 2439853 h 3699570"/>
              <a:gd name="connsiteX3713" fmla="*/ 2482509 w 5730494"/>
              <a:gd name="connsiteY3713" fmla="*/ 2438228 h 3699570"/>
              <a:gd name="connsiteX3714" fmla="*/ 2482515 w 5730494"/>
              <a:gd name="connsiteY3714" fmla="*/ 2438112 h 3699570"/>
              <a:gd name="connsiteX3715" fmla="*/ 2482570 w 5730494"/>
              <a:gd name="connsiteY3715" fmla="*/ 2438060 h 3699570"/>
              <a:gd name="connsiteX3716" fmla="*/ 2453351 w 5730494"/>
              <a:gd name="connsiteY3716" fmla="*/ 2432034 h 3699570"/>
              <a:gd name="connsiteX3717" fmla="*/ 2482793 w 5730494"/>
              <a:gd name="connsiteY3717" fmla="*/ 2432716 h 3699570"/>
              <a:gd name="connsiteX3718" fmla="*/ 2482515 w 5730494"/>
              <a:gd name="connsiteY3718" fmla="*/ 2438112 h 3699570"/>
              <a:gd name="connsiteX3719" fmla="*/ 2480807 w 5730494"/>
              <a:gd name="connsiteY3719" fmla="*/ 2439765 h 3699570"/>
              <a:gd name="connsiteX3720" fmla="*/ 2480829 w 5730494"/>
              <a:gd name="connsiteY3720" fmla="*/ 2439853 h 3699570"/>
              <a:gd name="connsiteX3721" fmla="*/ 2480747 w 5730494"/>
              <a:gd name="connsiteY3721" fmla="*/ 2439933 h 3699570"/>
              <a:gd name="connsiteX3722" fmla="*/ 2482087 w 5730494"/>
              <a:gd name="connsiteY3722" fmla="*/ 2445180 h 3699570"/>
              <a:gd name="connsiteX3723" fmla="*/ 2479670 w 5730494"/>
              <a:gd name="connsiteY3723" fmla="*/ 2447267 h 3699570"/>
              <a:gd name="connsiteX3724" fmla="*/ 2476147 w 5730494"/>
              <a:gd name="connsiteY3724" fmla="*/ 2447324 h 3699570"/>
              <a:gd name="connsiteX3725" fmla="*/ 2472000 w 5730494"/>
              <a:gd name="connsiteY3725" fmla="*/ 2450052 h 3699570"/>
              <a:gd name="connsiteX3726" fmla="*/ 2467168 w 5730494"/>
              <a:gd name="connsiteY3726" fmla="*/ 2449768 h 3699570"/>
              <a:gd name="connsiteX3727" fmla="*/ 2460063 w 5730494"/>
              <a:gd name="connsiteY3727" fmla="*/ 2457610 h 3699570"/>
              <a:gd name="connsiteX3728" fmla="*/ 2460090 w 5730494"/>
              <a:gd name="connsiteY3728" fmla="*/ 2457626 h 3699570"/>
              <a:gd name="connsiteX3729" fmla="*/ 2460002 w 5730494"/>
              <a:gd name="connsiteY3729" fmla="*/ 2457722 h 3699570"/>
              <a:gd name="connsiteX3730" fmla="*/ 2451475 w 5730494"/>
              <a:gd name="connsiteY3730" fmla="*/ 2450959 h 3699570"/>
              <a:gd name="connsiteX3731" fmla="*/ 2444770 w 5730494"/>
              <a:gd name="connsiteY3731" fmla="*/ 2449879 h 3699570"/>
              <a:gd name="connsiteX3732" fmla="*/ 2441134 w 5730494"/>
              <a:gd name="connsiteY3732" fmla="*/ 2445332 h 3699570"/>
              <a:gd name="connsiteX3733" fmla="*/ 2441248 w 5730494"/>
              <a:gd name="connsiteY3733" fmla="*/ 2442888 h 3699570"/>
              <a:gd name="connsiteX3734" fmla="*/ 2436417 w 5730494"/>
              <a:gd name="connsiteY3734" fmla="*/ 2439422 h 3699570"/>
              <a:gd name="connsiteX3735" fmla="*/ 2435394 w 5730494"/>
              <a:gd name="connsiteY3735" fmla="*/ 2435955 h 3699570"/>
              <a:gd name="connsiteX3736" fmla="*/ 2443805 w 5730494"/>
              <a:gd name="connsiteY3736" fmla="*/ 2433340 h 3699570"/>
              <a:gd name="connsiteX3737" fmla="*/ 2449090 w 5730494"/>
              <a:gd name="connsiteY3737" fmla="*/ 2433852 h 3699570"/>
              <a:gd name="connsiteX3738" fmla="*/ 3387746 w 5730494"/>
              <a:gd name="connsiteY3738" fmla="*/ 2431081 h 3699570"/>
              <a:gd name="connsiteX3739" fmla="*/ 3391359 w 5730494"/>
              <a:gd name="connsiteY3739" fmla="*/ 2435899 h 3699570"/>
              <a:gd name="connsiteX3740" fmla="*/ 3390848 w 5730494"/>
              <a:gd name="connsiteY3740" fmla="*/ 2442605 h 3699570"/>
              <a:gd name="connsiteX3741" fmla="*/ 3381755 w 5730494"/>
              <a:gd name="connsiteY3741" fmla="*/ 2446470 h 3699570"/>
              <a:gd name="connsiteX3742" fmla="*/ 3388575 w 5730494"/>
              <a:gd name="connsiteY3742" fmla="*/ 2450903 h 3699570"/>
              <a:gd name="connsiteX3743" fmla="*/ 3382721 w 5730494"/>
              <a:gd name="connsiteY3743" fmla="*/ 2459542 h 3699570"/>
              <a:gd name="connsiteX3744" fmla="*/ 3382698 w 5730494"/>
              <a:gd name="connsiteY3744" fmla="*/ 2459523 h 3699570"/>
              <a:gd name="connsiteX3745" fmla="*/ 3382720 w 5730494"/>
              <a:gd name="connsiteY3745" fmla="*/ 2459487 h 3699570"/>
              <a:gd name="connsiteX3746" fmla="*/ 3379196 w 5730494"/>
              <a:gd name="connsiteY3746" fmla="*/ 2456588 h 3699570"/>
              <a:gd name="connsiteX3747" fmla="*/ 3375388 w 5730494"/>
              <a:gd name="connsiteY3747" fmla="*/ 2457725 h 3699570"/>
              <a:gd name="connsiteX3748" fmla="*/ 3366465 w 5730494"/>
              <a:gd name="connsiteY3748" fmla="*/ 2457441 h 3699570"/>
              <a:gd name="connsiteX3749" fmla="*/ 3366181 w 5730494"/>
              <a:gd name="connsiteY3749" fmla="*/ 2452553 h 3699570"/>
              <a:gd name="connsiteX3750" fmla="*/ 3364942 w 5730494"/>
              <a:gd name="connsiteY3750" fmla="*/ 2448161 h 3699570"/>
              <a:gd name="connsiteX3751" fmla="*/ 3370332 w 5730494"/>
              <a:gd name="connsiteY3751" fmla="*/ 2440559 h 3699570"/>
              <a:gd name="connsiteX3752" fmla="*/ 3375901 w 5730494"/>
              <a:gd name="connsiteY3752" fmla="*/ 2433398 h 3699570"/>
              <a:gd name="connsiteX3753" fmla="*/ 3375971 w 5730494"/>
              <a:gd name="connsiteY3753" fmla="*/ 2433413 h 3699570"/>
              <a:gd name="connsiteX3754" fmla="*/ 3376012 w 5730494"/>
              <a:gd name="connsiteY3754" fmla="*/ 2433452 h 3699570"/>
              <a:gd name="connsiteX3755" fmla="*/ 3383003 w 5730494"/>
              <a:gd name="connsiteY3755" fmla="*/ 2434987 h 3699570"/>
              <a:gd name="connsiteX3756" fmla="*/ 2932010 w 5730494"/>
              <a:gd name="connsiteY3756" fmla="*/ 2428379 h 3699570"/>
              <a:gd name="connsiteX3757" fmla="*/ 2938319 w 5730494"/>
              <a:gd name="connsiteY3757" fmla="*/ 2438687 h 3699570"/>
              <a:gd name="connsiteX3758" fmla="*/ 2939399 w 5730494"/>
              <a:gd name="connsiteY3758" fmla="*/ 2449428 h 3699570"/>
              <a:gd name="connsiteX3759" fmla="*/ 2938830 w 5730494"/>
              <a:gd name="connsiteY3759" fmla="*/ 2460170 h 3699570"/>
              <a:gd name="connsiteX3760" fmla="*/ 2947420 w 5730494"/>
              <a:gd name="connsiteY3760" fmla="*/ 2474654 h 3699570"/>
              <a:gd name="connsiteX3761" fmla="*/ 2938664 w 5730494"/>
              <a:gd name="connsiteY3761" fmla="*/ 2474486 h 3699570"/>
              <a:gd name="connsiteX3762" fmla="*/ 2934175 w 5730494"/>
              <a:gd name="connsiteY3762" fmla="*/ 2475623 h 3699570"/>
              <a:gd name="connsiteX3763" fmla="*/ 2926900 w 5730494"/>
              <a:gd name="connsiteY3763" fmla="*/ 2474031 h 3699570"/>
              <a:gd name="connsiteX3764" fmla="*/ 2923433 w 5730494"/>
              <a:gd name="connsiteY3764" fmla="*/ 2481590 h 3699570"/>
              <a:gd name="connsiteX3765" fmla="*/ 2923447 w 5730494"/>
              <a:gd name="connsiteY3765" fmla="*/ 2481604 h 3699570"/>
              <a:gd name="connsiteX3766" fmla="*/ 2923372 w 5730494"/>
              <a:gd name="connsiteY3766" fmla="*/ 2481766 h 3699570"/>
              <a:gd name="connsiteX3767" fmla="*/ 2932806 w 5730494"/>
              <a:gd name="connsiteY3767" fmla="*/ 2491143 h 3699570"/>
              <a:gd name="connsiteX3768" fmla="*/ 2939740 w 5730494"/>
              <a:gd name="connsiteY3768" fmla="*/ 2493871 h 3699570"/>
              <a:gd name="connsiteX3769" fmla="*/ 2941956 w 5730494"/>
              <a:gd name="connsiteY3769" fmla="*/ 2500521 h 3699570"/>
              <a:gd name="connsiteX3770" fmla="*/ 2946997 w 5730494"/>
              <a:gd name="connsiteY3770" fmla="*/ 2511507 h 3699570"/>
              <a:gd name="connsiteX3771" fmla="*/ 2944575 w 5730494"/>
              <a:gd name="connsiteY3771" fmla="*/ 2515690 h 3699570"/>
              <a:gd name="connsiteX3772" fmla="*/ 2944618 w 5730494"/>
              <a:gd name="connsiteY3772" fmla="*/ 2515686 h 3699570"/>
              <a:gd name="connsiteX3773" fmla="*/ 2944514 w 5730494"/>
              <a:gd name="connsiteY3773" fmla="*/ 2515866 h 3699570"/>
              <a:gd name="connsiteX3774" fmla="*/ 2936500 w 5730494"/>
              <a:gd name="connsiteY3774" fmla="*/ 2532007 h 3699570"/>
              <a:gd name="connsiteX3775" fmla="*/ 2932693 w 5730494"/>
              <a:gd name="connsiteY3775" fmla="*/ 2534905 h 3699570"/>
              <a:gd name="connsiteX3776" fmla="*/ 2931442 w 5730494"/>
              <a:gd name="connsiteY3776" fmla="*/ 2547238 h 3699570"/>
              <a:gd name="connsiteX3777" fmla="*/ 2933034 w 5730494"/>
              <a:gd name="connsiteY3777" fmla="*/ 2553944 h 3699570"/>
              <a:gd name="connsiteX3778" fmla="*/ 2931726 w 5730494"/>
              <a:gd name="connsiteY3778" fmla="*/ 2558662 h 3699570"/>
              <a:gd name="connsiteX3779" fmla="*/ 2939228 w 5730494"/>
              <a:gd name="connsiteY3779" fmla="*/ 2566959 h 3699570"/>
              <a:gd name="connsiteX3780" fmla="*/ 2940592 w 5730494"/>
              <a:gd name="connsiteY3780" fmla="*/ 2572643 h 3699570"/>
              <a:gd name="connsiteX3781" fmla="*/ 2946503 w 5730494"/>
              <a:gd name="connsiteY3781" fmla="*/ 2580826 h 3699570"/>
              <a:gd name="connsiteX3782" fmla="*/ 2953778 w 5730494"/>
              <a:gd name="connsiteY3782" fmla="*/ 2585941 h 3699570"/>
              <a:gd name="connsiteX3783" fmla="*/ 2954517 w 5730494"/>
              <a:gd name="connsiteY3783" fmla="*/ 2593159 h 3699570"/>
              <a:gd name="connsiteX3784" fmla="*/ 2956201 w 5730494"/>
              <a:gd name="connsiteY3784" fmla="*/ 2597708 h 3699570"/>
              <a:gd name="connsiteX3785" fmla="*/ 2956167 w 5730494"/>
              <a:gd name="connsiteY3785" fmla="*/ 2597769 h 3699570"/>
              <a:gd name="connsiteX3786" fmla="*/ 2955033 w 5730494"/>
              <a:gd name="connsiteY3786" fmla="*/ 2606329 h 3699570"/>
              <a:gd name="connsiteX3787" fmla="*/ 2942411 w 5730494"/>
              <a:gd name="connsiteY3787" fmla="*/ 2602594 h 3699570"/>
              <a:gd name="connsiteX3788" fmla="*/ 2929510 w 5730494"/>
              <a:gd name="connsiteY3788" fmla="*/ 2598388 h 3699570"/>
              <a:gd name="connsiteX3789" fmla="*/ 2909552 w 5730494"/>
              <a:gd name="connsiteY3789" fmla="*/ 2597709 h 3699570"/>
              <a:gd name="connsiteX3790" fmla="*/ 2909561 w 5730494"/>
              <a:gd name="connsiteY3790" fmla="*/ 2597656 h 3699570"/>
              <a:gd name="connsiteX3791" fmla="*/ 2907572 w 5730494"/>
              <a:gd name="connsiteY3791" fmla="*/ 2596803 h 3699570"/>
              <a:gd name="connsiteX3792" fmla="*/ 2898137 w 5730494"/>
              <a:gd name="connsiteY3792" fmla="*/ 2598849 h 3699570"/>
              <a:gd name="connsiteX3793" fmla="*/ 2888475 w 5730494"/>
              <a:gd name="connsiteY3793" fmla="*/ 2596746 h 3699570"/>
              <a:gd name="connsiteX3794" fmla="*/ 2880917 w 5730494"/>
              <a:gd name="connsiteY3794" fmla="*/ 2597769 h 3699570"/>
              <a:gd name="connsiteX3795" fmla="*/ 2880917 w 5730494"/>
              <a:gd name="connsiteY3795" fmla="*/ 2597804 h 3699570"/>
              <a:gd name="connsiteX3796" fmla="*/ 2880804 w 5730494"/>
              <a:gd name="connsiteY3796" fmla="*/ 2597820 h 3699570"/>
              <a:gd name="connsiteX3797" fmla="*/ 2880802 w 5730494"/>
              <a:gd name="connsiteY3797" fmla="*/ 2597820 h 3699570"/>
              <a:gd name="connsiteX3798" fmla="*/ 2880802 w 5730494"/>
              <a:gd name="connsiteY3798" fmla="*/ 2597767 h 3699570"/>
              <a:gd name="connsiteX3799" fmla="*/ 2854897 w 5730494"/>
              <a:gd name="connsiteY3799" fmla="*/ 2597426 h 3699570"/>
              <a:gd name="connsiteX3800" fmla="*/ 2857218 w 5730494"/>
              <a:gd name="connsiteY3800" fmla="*/ 2584975 h 3699570"/>
              <a:gd name="connsiteX3801" fmla="*/ 2850966 w 5730494"/>
              <a:gd name="connsiteY3801" fmla="*/ 2574518 h 3699570"/>
              <a:gd name="connsiteX3802" fmla="*/ 2843692 w 5730494"/>
              <a:gd name="connsiteY3802" fmla="*/ 2571847 h 3699570"/>
              <a:gd name="connsiteX3803" fmla="*/ 2840452 w 5730494"/>
              <a:gd name="connsiteY3803" fmla="*/ 2564742 h 3699570"/>
              <a:gd name="connsiteX3804" fmla="*/ 2836360 w 5730494"/>
              <a:gd name="connsiteY3804" fmla="*/ 2562469 h 3699570"/>
              <a:gd name="connsiteX3805" fmla="*/ 2836531 w 5730494"/>
              <a:gd name="connsiteY3805" fmla="*/ 2558093 h 3699570"/>
              <a:gd name="connsiteX3806" fmla="*/ 2838017 w 5730494"/>
              <a:gd name="connsiteY3806" fmla="*/ 2554006 h 3699570"/>
              <a:gd name="connsiteX3807" fmla="*/ 2840619 w 5730494"/>
              <a:gd name="connsiteY3807" fmla="*/ 2547067 h 3699570"/>
              <a:gd name="connsiteX3808" fmla="*/ 2848178 w 5730494"/>
              <a:gd name="connsiteY3808" fmla="*/ 2531722 h 3699570"/>
              <a:gd name="connsiteX3809" fmla="*/ 2852782 w 5730494"/>
              <a:gd name="connsiteY3809" fmla="*/ 2531551 h 3699570"/>
              <a:gd name="connsiteX3810" fmla="*/ 2862272 w 5730494"/>
              <a:gd name="connsiteY3810" fmla="*/ 2522231 h 3699570"/>
              <a:gd name="connsiteX3811" fmla="*/ 2868297 w 5730494"/>
              <a:gd name="connsiteY3811" fmla="*/ 2521946 h 3699570"/>
              <a:gd name="connsiteX3812" fmla="*/ 2877220 w 5730494"/>
              <a:gd name="connsiteY3812" fmla="*/ 2528482 h 3699570"/>
              <a:gd name="connsiteX3813" fmla="*/ 2888189 w 5730494"/>
              <a:gd name="connsiteY3813" fmla="*/ 2523083 h 3699570"/>
              <a:gd name="connsiteX3814" fmla="*/ 2889666 w 5730494"/>
              <a:gd name="connsiteY3814" fmla="*/ 2516433 h 3699570"/>
              <a:gd name="connsiteX3815" fmla="*/ 2893247 w 5730494"/>
              <a:gd name="connsiteY3815" fmla="*/ 2510011 h 3699570"/>
              <a:gd name="connsiteX3816" fmla="*/ 2895691 w 5730494"/>
              <a:gd name="connsiteY3816" fmla="*/ 2501941 h 3699570"/>
              <a:gd name="connsiteX3817" fmla="*/ 2904216 w 5730494"/>
              <a:gd name="connsiteY3817" fmla="*/ 2495348 h 3699570"/>
              <a:gd name="connsiteX3818" fmla="*/ 2907455 w 5730494"/>
              <a:gd name="connsiteY3818" fmla="*/ 2484096 h 3699570"/>
              <a:gd name="connsiteX3819" fmla="*/ 2910809 w 5730494"/>
              <a:gd name="connsiteY3819" fmla="*/ 2480515 h 3699570"/>
              <a:gd name="connsiteX3820" fmla="*/ 2913082 w 5730494"/>
              <a:gd name="connsiteY3820" fmla="*/ 2472161 h 3699570"/>
              <a:gd name="connsiteX3821" fmla="*/ 2917287 w 5730494"/>
              <a:gd name="connsiteY3821" fmla="*/ 2461874 h 3699570"/>
              <a:gd name="connsiteX3822" fmla="*/ 2930700 w 5730494"/>
              <a:gd name="connsiteY3822" fmla="*/ 2449370 h 3699570"/>
              <a:gd name="connsiteX3823" fmla="*/ 2931552 w 5730494"/>
              <a:gd name="connsiteY3823" fmla="*/ 2443971 h 3699570"/>
              <a:gd name="connsiteX3824" fmla="*/ 2933258 w 5730494"/>
              <a:gd name="connsiteY3824" fmla="*/ 2441073 h 3699570"/>
              <a:gd name="connsiteX3825" fmla="*/ 2933177 w 5730494"/>
              <a:gd name="connsiteY3825" fmla="*/ 2440990 h 3699570"/>
              <a:gd name="connsiteX3826" fmla="*/ 2933261 w 5730494"/>
              <a:gd name="connsiteY3826" fmla="*/ 2440846 h 3699570"/>
              <a:gd name="connsiteX3827" fmla="*/ 2927011 w 5730494"/>
              <a:gd name="connsiteY3827" fmla="*/ 2434427 h 3699570"/>
              <a:gd name="connsiteX3828" fmla="*/ 2927518 w 5730494"/>
              <a:gd name="connsiteY3828" fmla="*/ 2429301 h 3699570"/>
              <a:gd name="connsiteX3829" fmla="*/ 2932008 w 5730494"/>
              <a:gd name="connsiteY3829" fmla="*/ 2428392 h 3699570"/>
              <a:gd name="connsiteX3830" fmla="*/ 4618620 w 5730494"/>
              <a:gd name="connsiteY3830" fmla="*/ 2418451 h 3699570"/>
              <a:gd name="connsiteX3831" fmla="*/ 4632260 w 5730494"/>
              <a:gd name="connsiteY3831" fmla="*/ 2419075 h 3699570"/>
              <a:gd name="connsiteX3832" fmla="*/ 4637773 w 5730494"/>
              <a:gd name="connsiteY3832" fmla="*/ 2424873 h 3699570"/>
              <a:gd name="connsiteX3833" fmla="*/ 4633568 w 5730494"/>
              <a:gd name="connsiteY3833" fmla="*/ 2438910 h 3699570"/>
              <a:gd name="connsiteX3834" fmla="*/ 4626748 w 5730494"/>
              <a:gd name="connsiteY3834" fmla="*/ 2430840 h 3699570"/>
              <a:gd name="connsiteX3835" fmla="*/ 2787765 w 5730494"/>
              <a:gd name="connsiteY3835" fmla="*/ 2412088 h 3699570"/>
              <a:gd name="connsiteX3836" fmla="*/ 2803734 w 5730494"/>
              <a:gd name="connsiteY3836" fmla="*/ 2418169 h 3699570"/>
              <a:gd name="connsiteX3837" fmla="*/ 2809702 w 5730494"/>
              <a:gd name="connsiteY3837" fmla="*/ 2424307 h 3699570"/>
              <a:gd name="connsiteX3838" fmla="*/ 2817829 w 5730494"/>
              <a:gd name="connsiteY3838" fmla="*/ 2424591 h 3699570"/>
              <a:gd name="connsiteX3839" fmla="*/ 2825388 w 5730494"/>
              <a:gd name="connsiteY3839" fmla="*/ 2420613 h 3699570"/>
              <a:gd name="connsiteX3840" fmla="*/ 2844655 w 5730494"/>
              <a:gd name="connsiteY3840" fmla="*/ 2429024 h 3699570"/>
              <a:gd name="connsiteX3841" fmla="*/ 2852782 w 5730494"/>
              <a:gd name="connsiteY3841" fmla="*/ 2428626 h 3699570"/>
              <a:gd name="connsiteX3842" fmla="*/ 2862159 w 5730494"/>
              <a:gd name="connsiteY3842" fmla="*/ 2421693 h 3699570"/>
              <a:gd name="connsiteX3843" fmla="*/ 2871480 w 5730494"/>
              <a:gd name="connsiteY3843" fmla="*/ 2422204 h 3699570"/>
              <a:gd name="connsiteX3844" fmla="*/ 2876083 w 5730494"/>
              <a:gd name="connsiteY3844" fmla="*/ 2419931 h 3699570"/>
              <a:gd name="connsiteX3845" fmla="*/ 2884665 w 5730494"/>
              <a:gd name="connsiteY3845" fmla="*/ 2420897 h 3699570"/>
              <a:gd name="connsiteX3846" fmla="*/ 2896998 w 5730494"/>
              <a:gd name="connsiteY3846" fmla="*/ 2425614 h 3699570"/>
              <a:gd name="connsiteX3847" fmla="*/ 2909445 w 5730494"/>
              <a:gd name="connsiteY3847" fmla="*/ 2416521 h 3699570"/>
              <a:gd name="connsiteX3848" fmla="*/ 2913195 w 5730494"/>
              <a:gd name="connsiteY3848" fmla="*/ 2417146 h 3699570"/>
              <a:gd name="connsiteX3849" fmla="*/ 2923994 w 5730494"/>
              <a:gd name="connsiteY3849" fmla="*/ 2434935 h 3699570"/>
              <a:gd name="connsiteX3850" fmla="*/ 2926949 w 5730494"/>
              <a:gd name="connsiteY3850" fmla="*/ 2434594 h 3699570"/>
              <a:gd name="connsiteX3851" fmla="*/ 2933177 w 5730494"/>
              <a:gd name="connsiteY3851" fmla="*/ 2440990 h 3699570"/>
              <a:gd name="connsiteX3852" fmla="*/ 2931556 w 5730494"/>
              <a:gd name="connsiteY3852" fmla="*/ 2443745 h 3699570"/>
              <a:gd name="connsiteX3853" fmla="*/ 2930704 w 5730494"/>
              <a:gd name="connsiteY3853" fmla="*/ 2449144 h 3699570"/>
              <a:gd name="connsiteX3854" fmla="*/ 2917291 w 5730494"/>
              <a:gd name="connsiteY3854" fmla="*/ 2461647 h 3699570"/>
              <a:gd name="connsiteX3855" fmla="*/ 2913085 w 5730494"/>
              <a:gd name="connsiteY3855" fmla="*/ 2471934 h 3699570"/>
              <a:gd name="connsiteX3856" fmla="*/ 2910812 w 5730494"/>
              <a:gd name="connsiteY3856" fmla="*/ 2480289 h 3699570"/>
              <a:gd name="connsiteX3857" fmla="*/ 2907459 w 5730494"/>
              <a:gd name="connsiteY3857" fmla="*/ 2483869 h 3699570"/>
              <a:gd name="connsiteX3858" fmla="*/ 2904219 w 5730494"/>
              <a:gd name="connsiteY3858" fmla="*/ 2495122 h 3699570"/>
              <a:gd name="connsiteX3859" fmla="*/ 2895694 w 5730494"/>
              <a:gd name="connsiteY3859" fmla="*/ 2501714 h 3699570"/>
              <a:gd name="connsiteX3860" fmla="*/ 2893250 w 5730494"/>
              <a:gd name="connsiteY3860" fmla="*/ 2509785 h 3699570"/>
              <a:gd name="connsiteX3861" fmla="*/ 2889670 w 5730494"/>
              <a:gd name="connsiteY3861" fmla="*/ 2516207 h 3699570"/>
              <a:gd name="connsiteX3862" fmla="*/ 2888192 w 5730494"/>
              <a:gd name="connsiteY3862" fmla="*/ 2522857 h 3699570"/>
              <a:gd name="connsiteX3863" fmla="*/ 2877223 w 5730494"/>
              <a:gd name="connsiteY3863" fmla="*/ 2528255 h 3699570"/>
              <a:gd name="connsiteX3864" fmla="*/ 2868301 w 5730494"/>
              <a:gd name="connsiteY3864" fmla="*/ 2521720 h 3699570"/>
              <a:gd name="connsiteX3865" fmla="*/ 2862277 w 5730494"/>
              <a:gd name="connsiteY3865" fmla="*/ 2522004 h 3699570"/>
              <a:gd name="connsiteX3866" fmla="*/ 2852785 w 5730494"/>
              <a:gd name="connsiteY3866" fmla="*/ 2531325 h 3699570"/>
              <a:gd name="connsiteX3867" fmla="*/ 2848182 w 5730494"/>
              <a:gd name="connsiteY3867" fmla="*/ 2531495 h 3699570"/>
              <a:gd name="connsiteX3868" fmla="*/ 2840623 w 5730494"/>
              <a:gd name="connsiteY3868" fmla="*/ 2546840 h 3699570"/>
              <a:gd name="connsiteX3869" fmla="*/ 2838017 w 5730494"/>
              <a:gd name="connsiteY3869" fmla="*/ 2554006 h 3699570"/>
              <a:gd name="connsiteX3870" fmla="*/ 2836527 w 5730494"/>
              <a:gd name="connsiteY3870" fmla="*/ 2557979 h 3699570"/>
              <a:gd name="connsiteX3871" fmla="*/ 2819988 w 5730494"/>
              <a:gd name="connsiteY3871" fmla="*/ 2563719 h 3699570"/>
              <a:gd name="connsiteX3872" fmla="*/ 2813908 w 5730494"/>
              <a:gd name="connsiteY3872" fmla="*/ 2562866 h 3699570"/>
              <a:gd name="connsiteX3873" fmla="*/ 2807770 w 5730494"/>
              <a:gd name="connsiteY3873" fmla="*/ 2566447 h 3699570"/>
              <a:gd name="connsiteX3874" fmla="*/ 2795039 w 5730494"/>
              <a:gd name="connsiteY3874" fmla="*/ 2566106 h 3699570"/>
              <a:gd name="connsiteX3875" fmla="*/ 2786514 w 5730494"/>
              <a:gd name="connsiteY3875" fmla="*/ 2556160 h 3699570"/>
              <a:gd name="connsiteX3876" fmla="*/ 2781285 w 5730494"/>
              <a:gd name="connsiteY3876" fmla="*/ 2544680 h 3699570"/>
              <a:gd name="connsiteX3877" fmla="*/ 2770032 w 5730494"/>
              <a:gd name="connsiteY3877" fmla="*/ 2534166 h 3699570"/>
              <a:gd name="connsiteX3878" fmla="*/ 2758040 w 5730494"/>
              <a:gd name="connsiteY3878" fmla="*/ 2534393 h 3699570"/>
              <a:gd name="connsiteX3879" fmla="*/ 2744003 w 5730494"/>
              <a:gd name="connsiteY3879" fmla="*/ 2534393 h 3699570"/>
              <a:gd name="connsiteX3880" fmla="*/ 2744912 w 5730494"/>
              <a:gd name="connsiteY3880" fmla="*/ 2508704 h 3699570"/>
              <a:gd name="connsiteX3881" fmla="*/ 2744514 w 5730494"/>
              <a:gd name="connsiteY3881" fmla="*/ 2498531 h 3699570"/>
              <a:gd name="connsiteX3882" fmla="*/ 2747526 w 5730494"/>
              <a:gd name="connsiteY3882" fmla="*/ 2488415 h 3699570"/>
              <a:gd name="connsiteX3883" fmla="*/ 2752414 w 5730494"/>
              <a:gd name="connsiteY3883" fmla="*/ 2483527 h 3699570"/>
              <a:gd name="connsiteX3884" fmla="*/ 2760143 w 5730494"/>
              <a:gd name="connsiteY3884" fmla="*/ 2473581 h 3699570"/>
              <a:gd name="connsiteX3885" fmla="*/ 2760112 w 5730494"/>
              <a:gd name="connsiteY3885" fmla="*/ 2473502 h 3699570"/>
              <a:gd name="connsiteX3886" fmla="*/ 2760138 w 5730494"/>
              <a:gd name="connsiteY3886" fmla="*/ 2473468 h 3699570"/>
              <a:gd name="connsiteX3887" fmla="*/ 2758460 w 5730494"/>
              <a:gd name="connsiteY3887" fmla="*/ 2469217 h 3699570"/>
              <a:gd name="connsiteX3888" fmla="*/ 2761564 w 5730494"/>
              <a:gd name="connsiteY3888" fmla="*/ 2462783 h 3699570"/>
              <a:gd name="connsiteX3889" fmla="*/ 2761538 w 5730494"/>
              <a:gd name="connsiteY3889" fmla="*/ 2462713 h 3699570"/>
              <a:gd name="connsiteX3890" fmla="*/ 2761559 w 5730494"/>
              <a:gd name="connsiteY3890" fmla="*/ 2462669 h 3699570"/>
              <a:gd name="connsiteX3891" fmla="*/ 2757992 w 5730494"/>
              <a:gd name="connsiteY3891" fmla="*/ 2453158 h 3699570"/>
              <a:gd name="connsiteX3892" fmla="*/ 2758609 w 5730494"/>
              <a:gd name="connsiteY3892" fmla="*/ 2447892 h 3699570"/>
              <a:gd name="connsiteX3893" fmla="*/ 2758621 w 5730494"/>
              <a:gd name="connsiteY3893" fmla="*/ 2447738 h 3699570"/>
              <a:gd name="connsiteX3894" fmla="*/ 2758666 w 5730494"/>
              <a:gd name="connsiteY3894" fmla="*/ 2447772 h 3699570"/>
              <a:gd name="connsiteX3895" fmla="*/ 2759800 w 5730494"/>
              <a:gd name="connsiteY3895" fmla="*/ 2433379 h 3699570"/>
              <a:gd name="connsiteX3896" fmla="*/ 2764292 w 5730494"/>
              <a:gd name="connsiteY3896" fmla="*/ 2426921 h 3699570"/>
              <a:gd name="connsiteX3897" fmla="*/ 2764306 w 5730494"/>
              <a:gd name="connsiteY3897" fmla="*/ 2426864 h 3699570"/>
              <a:gd name="connsiteX3898" fmla="*/ 2764350 w 5730494"/>
              <a:gd name="connsiteY3898" fmla="*/ 2426801 h 3699570"/>
              <a:gd name="connsiteX3899" fmla="*/ 2766544 w 5730494"/>
              <a:gd name="connsiteY3899" fmla="*/ 2417514 h 3699570"/>
              <a:gd name="connsiteX3900" fmla="*/ 2770658 w 5730494"/>
              <a:gd name="connsiteY3900" fmla="*/ 2414020 h 3699570"/>
              <a:gd name="connsiteX3901" fmla="*/ 2460741 w 5730494"/>
              <a:gd name="connsiteY3901" fmla="*/ 2411743 h 3699570"/>
              <a:gd name="connsiteX3902" fmla="*/ 2467052 w 5730494"/>
              <a:gd name="connsiteY3902" fmla="*/ 2415778 h 3699570"/>
              <a:gd name="connsiteX3903" fmla="*/ 2471995 w 5730494"/>
              <a:gd name="connsiteY3903" fmla="*/ 2415835 h 3699570"/>
              <a:gd name="connsiteX3904" fmla="*/ 2477224 w 5730494"/>
              <a:gd name="connsiteY3904" fmla="*/ 2413107 h 3699570"/>
              <a:gd name="connsiteX3905" fmla="*/ 2480403 w 5730494"/>
              <a:gd name="connsiteY3905" fmla="*/ 2417738 h 3699570"/>
              <a:gd name="connsiteX3906" fmla="*/ 2473580 w 5730494"/>
              <a:gd name="connsiteY3906" fmla="*/ 2421347 h 3699570"/>
              <a:gd name="connsiteX3907" fmla="*/ 2466647 w 5730494"/>
              <a:gd name="connsiteY3907" fmla="*/ 2421063 h 3699570"/>
              <a:gd name="connsiteX3908" fmla="*/ 2459825 w 5730494"/>
              <a:gd name="connsiteY3908" fmla="*/ 2417653 h 3699570"/>
              <a:gd name="connsiteX3909" fmla="*/ 2453914 w 5730494"/>
              <a:gd name="connsiteY3909" fmla="*/ 2421404 h 3699570"/>
              <a:gd name="connsiteX3910" fmla="*/ 2451073 w 5730494"/>
              <a:gd name="connsiteY3910" fmla="*/ 2421517 h 3699570"/>
              <a:gd name="connsiteX3911" fmla="*/ 2447266 w 5730494"/>
              <a:gd name="connsiteY3911" fmla="*/ 2423791 h 3699570"/>
              <a:gd name="connsiteX3912" fmla="*/ 2432772 w 5730494"/>
              <a:gd name="connsiteY3912" fmla="*/ 2423450 h 3699570"/>
              <a:gd name="connsiteX3913" fmla="*/ 2432797 w 5730494"/>
              <a:gd name="connsiteY3913" fmla="*/ 2423566 h 3699570"/>
              <a:gd name="connsiteX3914" fmla="*/ 2432723 w 5730494"/>
              <a:gd name="connsiteY3914" fmla="*/ 2423564 h 3699570"/>
              <a:gd name="connsiteX3915" fmla="*/ 2434770 w 5730494"/>
              <a:gd name="connsiteY3915" fmla="*/ 2416347 h 3699570"/>
              <a:gd name="connsiteX3916" fmla="*/ 2452103 w 5730494"/>
              <a:gd name="connsiteY3916" fmla="*/ 2415892 h 3699570"/>
              <a:gd name="connsiteX3917" fmla="*/ 2455682 w 5730494"/>
              <a:gd name="connsiteY3917" fmla="*/ 2412028 h 3699570"/>
              <a:gd name="connsiteX3918" fmla="*/ 1277237 w 5730494"/>
              <a:gd name="connsiteY3918" fmla="*/ 2402706 h 3699570"/>
              <a:gd name="connsiteX3919" fmla="*/ 1277319 w 5730494"/>
              <a:gd name="connsiteY3919" fmla="*/ 2402730 h 3699570"/>
              <a:gd name="connsiteX3920" fmla="*/ 1277249 w 5730494"/>
              <a:gd name="connsiteY3920" fmla="*/ 2402819 h 3699570"/>
              <a:gd name="connsiteX3921" fmla="*/ 1281965 w 5730494"/>
              <a:gd name="connsiteY3921" fmla="*/ 2404183 h 3699570"/>
              <a:gd name="connsiteX3922" fmla="*/ 1285376 w 5730494"/>
              <a:gd name="connsiteY3922" fmla="*/ 2407423 h 3699570"/>
              <a:gd name="connsiteX3923" fmla="*/ 1290206 w 5730494"/>
              <a:gd name="connsiteY3923" fmla="*/ 2410037 h 3699570"/>
              <a:gd name="connsiteX3924" fmla="*/ 1290774 w 5730494"/>
              <a:gd name="connsiteY3924" fmla="*/ 2412254 h 3699570"/>
              <a:gd name="connsiteX3925" fmla="*/ 1297763 w 5730494"/>
              <a:gd name="connsiteY3925" fmla="*/ 2410321 h 3699570"/>
              <a:gd name="connsiteX3926" fmla="*/ 1301059 w 5730494"/>
              <a:gd name="connsiteY3926" fmla="*/ 2411458 h 3699570"/>
              <a:gd name="connsiteX3927" fmla="*/ 1303193 w 5730494"/>
              <a:gd name="connsiteY3927" fmla="*/ 2413199 h 3699570"/>
              <a:gd name="connsiteX3928" fmla="*/ 1302016 w 5730494"/>
              <a:gd name="connsiteY3928" fmla="*/ 2419756 h 3699570"/>
              <a:gd name="connsiteX3929" fmla="*/ 1300255 w 5730494"/>
              <a:gd name="connsiteY3929" fmla="*/ 2423564 h 3699570"/>
              <a:gd name="connsiteX3930" fmla="*/ 1291048 w 5730494"/>
              <a:gd name="connsiteY3930" fmla="*/ 2423337 h 3699570"/>
              <a:gd name="connsiteX3931" fmla="*/ 1285307 w 5730494"/>
              <a:gd name="connsiteY3931" fmla="*/ 2421803 h 3699570"/>
              <a:gd name="connsiteX3932" fmla="*/ 1278715 w 5730494"/>
              <a:gd name="connsiteY3932" fmla="*/ 2418563 h 3699570"/>
              <a:gd name="connsiteX3933" fmla="*/ 1269849 w 5730494"/>
              <a:gd name="connsiteY3933" fmla="*/ 2417540 h 3699570"/>
              <a:gd name="connsiteX3934" fmla="*/ 1265359 w 5730494"/>
              <a:gd name="connsiteY3934" fmla="*/ 2414016 h 3699570"/>
              <a:gd name="connsiteX3935" fmla="*/ 1265360 w 5730494"/>
              <a:gd name="connsiteY3935" fmla="*/ 2414012 h 3699570"/>
              <a:gd name="connsiteX3936" fmla="*/ 1265367 w 5730494"/>
              <a:gd name="connsiteY3936" fmla="*/ 2414015 h 3699570"/>
              <a:gd name="connsiteX3937" fmla="*/ 1265393 w 5730494"/>
              <a:gd name="connsiteY3937" fmla="*/ 2413859 h 3699570"/>
              <a:gd name="connsiteX3938" fmla="*/ 1265871 w 5730494"/>
              <a:gd name="connsiteY3938" fmla="*/ 2411629 h 3699570"/>
              <a:gd name="connsiteX3939" fmla="*/ 1271327 w 5730494"/>
              <a:gd name="connsiteY3939" fmla="*/ 2407480 h 3699570"/>
              <a:gd name="connsiteX3940" fmla="*/ 1274338 w 5730494"/>
              <a:gd name="connsiteY3940" fmla="*/ 2405661 h 3699570"/>
              <a:gd name="connsiteX3941" fmla="*/ 1273487 w 5730494"/>
              <a:gd name="connsiteY3941" fmla="*/ 2403729 h 3699570"/>
              <a:gd name="connsiteX3942" fmla="*/ 4398323 w 5730494"/>
              <a:gd name="connsiteY3942" fmla="*/ 2400402 h 3699570"/>
              <a:gd name="connsiteX3943" fmla="*/ 4412158 w 5730494"/>
              <a:gd name="connsiteY3943" fmla="*/ 2406315 h 3699570"/>
              <a:gd name="connsiteX3944" fmla="*/ 4412133 w 5730494"/>
              <a:gd name="connsiteY3944" fmla="*/ 2406456 h 3699570"/>
              <a:gd name="connsiteX3945" fmla="*/ 4415827 w 5730494"/>
              <a:gd name="connsiteY3945" fmla="*/ 2417311 h 3699570"/>
              <a:gd name="connsiteX3946" fmla="*/ 4413895 w 5730494"/>
              <a:gd name="connsiteY3946" fmla="*/ 2436805 h 3699570"/>
              <a:gd name="connsiteX3947" fmla="*/ 4387126 w 5730494"/>
              <a:gd name="connsiteY3947" fmla="*/ 2449252 h 3699570"/>
              <a:gd name="connsiteX3948" fmla="*/ 4394090 w 5730494"/>
              <a:gd name="connsiteY3948" fmla="*/ 2458990 h 3699570"/>
              <a:gd name="connsiteX3949" fmla="*/ 4377635 w 5730494"/>
              <a:gd name="connsiteY3949" fmla="*/ 2460165 h 3699570"/>
              <a:gd name="connsiteX3950" fmla="*/ 4377537 w 5730494"/>
              <a:gd name="connsiteY3950" fmla="*/ 2460211 h 3699570"/>
              <a:gd name="connsiteX3951" fmla="*/ 4377408 w 5730494"/>
              <a:gd name="connsiteY3951" fmla="*/ 2460220 h 3699570"/>
              <a:gd name="connsiteX3952" fmla="*/ 4363744 w 5730494"/>
              <a:gd name="connsiteY3952" fmla="*/ 2466631 h 3699570"/>
              <a:gd name="connsiteX3953" fmla="*/ 4350411 w 5730494"/>
              <a:gd name="connsiteY3953" fmla="*/ 2464314 h 3699570"/>
              <a:gd name="connsiteX3954" fmla="*/ 4343933 w 5730494"/>
              <a:gd name="connsiteY3954" fmla="*/ 2455903 h 3699570"/>
              <a:gd name="connsiteX3955" fmla="*/ 4335862 w 5730494"/>
              <a:gd name="connsiteY3955" fmla="*/ 2439194 h 3699570"/>
              <a:gd name="connsiteX3956" fmla="*/ 4332111 w 5730494"/>
              <a:gd name="connsiteY3956" fmla="*/ 2419587 h 3699570"/>
              <a:gd name="connsiteX3957" fmla="*/ 4342341 w 5730494"/>
              <a:gd name="connsiteY3957" fmla="*/ 2406003 h 3699570"/>
              <a:gd name="connsiteX3958" fmla="*/ 4362972 w 5730494"/>
              <a:gd name="connsiteY3958" fmla="*/ 2402878 h 3699570"/>
              <a:gd name="connsiteX3959" fmla="*/ 4377900 w 5730494"/>
              <a:gd name="connsiteY3959" fmla="*/ 2405205 h 3699570"/>
              <a:gd name="connsiteX3960" fmla="*/ 4377861 w 5730494"/>
              <a:gd name="connsiteY3960" fmla="*/ 2405261 h 3699570"/>
              <a:gd name="connsiteX3961" fmla="*/ 4383358 w 5730494"/>
              <a:gd name="connsiteY3961" fmla="*/ 2407868 h 3699570"/>
              <a:gd name="connsiteX3962" fmla="*/ 4391048 w 5730494"/>
              <a:gd name="connsiteY3962" fmla="*/ 2411630 h 3699570"/>
              <a:gd name="connsiteX3963" fmla="*/ 4391104 w 5730494"/>
              <a:gd name="connsiteY3963" fmla="*/ 2411542 h 3699570"/>
              <a:gd name="connsiteX3964" fmla="*/ 4391160 w 5730494"/>
              <a:gd name="connsiteY3964" fmla="*/ 2411569 h 3699570"/>
              <a:gd name="connsiteX3965" fmla="*/ 3305255 w 5730494"/>
              <a:gd name="connsiteY3965" fmla="*/ 2394124 h 3699570"/>
              <a:gd name="connsiteX3966" fmla="*/ 3314917 w 5730494"/>
              <a:gd name="connsiteY3966" fmla="*/ 2401569 h 3699570"/>
              <a:gd name="connsiteX3967" fmla="*/ 3324237 w 5730494"/>
              <a:gd name="connsiteY3967" fmla="*/ 2397704 h 3699570"/>
              <a:gd name="connsiteX3968" fmla="*/ 3328102 w 5730494"/>
              <a:gd name="connsiteY3968" fmla="*/ 2401114 h 3699570"/>
              <a:gd name="connsiteX3969" fmla="*/ 3339014 w 5730494"/>
              <a:gd name="connsiteY3969" fmla="*/ 2401285 h 3699570"/>
              <a:gd name="connsiteX3970" fmla="*/ 3352831 w 5730494"/>
              <a:gd name="connsiteY3970" fmla="*/ 2407797 h 3699570"/>
              <a:gd name="connsiteX3971" fmla="*/ 3356861 w 5730494"/>
              <a:gd name="connsiteY3971" fmla="*/ 2413338 h 3699570"/>
              <a:gd name="connsiteX3972" fmla="*/ 3356933 w 5730494"/>
              <a:gd name="connsiteY3972" fmla="*/ 2413392 h 3699570"/>
              <a:gd name="connsiteX3973" fmla="*/ 3356974 w 5730494"/>
              <a:gd name="connsiteY3973" fmla="*/ 2413447 h 3699570"/>
              <a:gd name="connsiteX3974" fmla="*/ 3363943 w 5730494"/>
              <a:gd name="connsiteY3974" fmla="*/ 2418618 h 3699570"/>
              <a:gd name="connsiteX3975" fmla="*/ 3370443 w 5730494"/>
              <a:gd name="connsiteY3975" fmla="*/ 2428115 h 3699570"/>
              <a:gd name="connsiteX3976" fmla="*/ 3370555 w 5730494"/>
              <a:gd name="connsiteY3976" fmla="*/ 2428222 h 3699570"/>
              <a:gd name="connsiteX3977" fmla="*/ 3370556 w 5730494"/>
              <a:gd name="connsiteY3977" fmla="*/ 2428224 h 3699570"/>
              <a:gd name="connsiteX3978" fmla="*/ 3375899 w 5730494"/>
              <a:gd name="connsiteY3978" fmla="*/ 2433344 h 3699570"/>
              <a:gd name="connsiteX3979" fmla="*/ 3370330 w 5730494"/>
              <a:gd name="connsiteY3979" fmla="*/ 2440504 h 3699570"/>
              <a:gd name="connsiteX3980" fmla="*/ 3364931 w 5730494"/>
              <a:gd name="connsiteY3980" fmla="*/ 2448120 h 3699570"/>
              <a:gd name="connsiteX3981" fmla="*/ 3364942 w 5730494"/>
              <a:gd name="connsiteY3981" fmla="*/ 2448161 h 3699570"/>
              <a:gd name="connsiteX3982" fmla="*/ 3364932 w 5730494"/>
              <a:gd name="connsiteY3982" fmla="*/ 2448175 h 3699570"/>
              <a:gd name="connsiteX3983" fmla="*/ 3366183 w 5730494"/>
              <a:gd name="connsiteY3983" fmla="*/ 2452608 h 3699570"/>
              <a:gd name="connsiteX3984" fmla="*/ 3366467 w 5730494"/>
              <a:gd name="connsiteY3984" fmla="*/ 2457496 h 3699570"/>
              <a:gd name="connsiteX3985" fmla="*/ 3375390 w 5730494"/>
              <a:gd name="connsiteY3985" fmla="*/ 2457780 h 3699570"/>
              <a:gd name="connsiteX3986" fmla="*/ 3379197 w 5730494"/>
              <a:gd name="connsiteY3986" fmla="*/ 2456643 h 3699570"/>
              <a:gd name="connsiteX3987" fmla="*/ 3382698 w 5730494"/>
              <a:gd name="connsiteY3987" fmla="*/ 2459523 h 3699570"/>
              <a:gd name="connsiteX3988" fmla="*/ 3379253 w 5730494"/>
              <a:gd name="connsiteY3988" fmla="*/ 2465227 h 3699570"/>
              <a:gd name="connsiteX3989" fmla="*/ 3379358 w 5730494"/>
              <a:gd name="connsiteY3989" fmla="*/ 2465384 h 3699570"/>
              <a:gd name="connsiteX3990" fmla="*/ 3379314 w 5730494"/>
              <a:gd name="connsiteY3990" fmla="*/ 2465457 h 3699570"/>
              <a:gd name="connsiteX3991" fmla="*/ 3385224 w 5730494"/>
              <a:gd name="connsiteY3991" fmla="*/ 2474323 h 3699570"/>
              <a:gd name="connsiteX3992" fmla="*/ 3391078 w 5730494"/>
              <a:gd name="connsiteY3992" fmla="*/ 2482052 h 3699570"/>
              <a:gd name="connsiteX3993" fmla="*/ 3397159 w 5730494"/>
              <a:gd name="connsiteY3993" fmla="*/ 2487792 h 3699570"/>
              <a:gd name="connsiteX3994" fmla="*/ 3449275 w 5730494"/>
              <a:gd name="connsiteY3994" fmla="*/ 2506775 h 3699570"/>
              <a:gd name="connsiteX3995" fmla="*/ 3462408 w 5730494"/>
              <a:gd name="connsiteY3995" fmla="*/ 2506664 h 3699570"/>
              <a:gd name="connsiteX3996" fmla="*/ 3417615 w 5730494"/>
              <a:gd name="connsiteY3996" fmla="*/ 2554285 h 3699570"/>
              <a:gd name="connsiteX3997" fmla="*/ 3396871 w 5730494"/>
              <a:gd name="connsiteY3997" fmla="*/ 2554967 h 3699570"/>
              <a:gd name="connsiteX3998" fmla="*/ 3382662 w 5730494"/>
              <a:gd name="connsiteY3998" fmla="*/ 2566162 h 3699570"/>
              <a:gd name="connsiteX3999" fmla="*/ 3372433 w 5730494"/>
              <a:gd name="connsiteY3999" fmla="*/ 2566447 h 3699570"/>
              <a:gd name="connsiteX4000" fmla="*/ 3368057 w 5730494"/>
              <a:gd name="connsiteY4000" fmla="*/ 2571448 h 3699570"/>
              <a:gd name="connsiteX4001" fmla="*/ 3357249 w 5730494"/>
              <a:gd name="connsiteY4001" fmla="*/ 2571448 h 3699570"/>
              <a:gd name="connsiteX4002" fmla="*/ 3350835 w 5730494"/>
              <a:gd name="connsiteY4002" fmla="*/ 2566112 h 3699570"/>
              <a:gd name="connsiteX4003" fmla="*/ 3350767 w 5730494"/>
              <a:gd name="connsiteY4003" fmla="*/ 2566143 h 3699570"/>
              <a:gd name="connsiteX4004" fmla="*/ 3350722 w 5730494"/>
              <a:gd name="connsiteY4004" fmla="*/ 2566106 h 3699570"/>
              <a:gd name="connsiteX4005" fmla="*/ 3336173 w 5730494"/>
              <a:gd name="connsiteY4005" fmla="*/ 2572755 h 3699570"/>
              <a:gd name="connsiteX4006" fmla="*/ 3331461 w 5730494"/>
              <a:gd name="connsiteY4006" fmla="*/ 2579342 h 3699570"/>
              <a:gd name="connsiteX4007" fmla="*/ 3320940 w 5730494"/>
              <a:gd name="connsiteY4007" fmla="*/ 2578104 h 3699570"/>
              <a:gd name="connsiteX4008" fmla="*/ 3317416 w 5730494"/>
              <a:gd name="connsiteY4008" fmla="*/ 2576285 h 3699570"/>
              <a:gd name="connsiteX4009" fmla="*/ 3317335 w 5730494"/>
              <a:gd name="connsiteY4009" fmla="*/ 2576295 h 3699570"/>
              <a:gd name="connsiteX4010" fmla="*/ 3317304 w 5730494"/>
              <a:gd name="connsiteY4010" fmla="*/ 2576279 h 3699570"/>
              <a:gd name="connsiteX4011" fmla="*/ 3313553 w 5730494"/>
              <a:gd name="connsiteY4011" fmla="*/ 2576734 h 3699570"/>
              <a:gd name="connsiteX4012" fmla="*/ 3308604 w 5730494"/>
              <a:gd name="connsiteY4012" fmla="*/ 2576567 h 3699570"/>
              <a:gd name="connsiteX4013" fmla="*/ 3288432 w 5730494"/>
              <a:gd name="connsiteY4013" fmla="*/ 2563100 h 3699570"/>
              <a:gd name="connsiteX4014" fmla="*/ 3288329 w 5730494"/>
              <a:gd name="connsiteY4014" fmla="*/ 2563100 h 3699570"/>
              <a:gd name="connsiteX4015" fmla="*/ 3288319 w 5730494"/>
              <a:gd name="connsiteY4015" fmla="*/ 2563094 h 3699570"/>
              <a:gd name="connsiteX4016" fmla="*/ 3277342 w 5730494"/>
              <a:gd name="connsiteY4016" fmla="*/ 2563094 h 3699570"/>
              <a:gd name="connsiteX4017" fmla="*/ 3271893 w 5730494"/>
              <a:gd name="connsiteY4017" fmla="*/ 2557871 h 3699570"/>
              <a:gd name="connsiteX4018" fmla="*/ 3271893 w 5730494"/>
              <a:gd name="connsiteY4018" fmla="*/ 2548949 h 3699570"/>
              <a:gd name="connsiteX4019" fmla="*/ 3263595 w 5730494"/>
              <a:gd name="connsiteY4019" fmla="*/ 2546277 h 3699570"/>
              <a:gd name="connsiteX4020" fmla="*/ 3263572 w 5730494"/>
              <a:gd name="connsiteY4020" fmla="*/ 2546300 h 3699570"/>
              <a:gd name="connsiteX4021" fmla="*/ 3263521 w 5730494"/>
              <a:gd name="connsiteY4021" fmla="*/ 2546283 h 3699570"/>
              <a:gd name="connsiteX4022" fmla="*/ 3263532 w 5730494"/>
              <a:gd name="connsiteY4022" fmla="*/ 2546272 h 3699570"/>
              <a:gd name="connsiteX4023" fmla="*/ 3254098 w 5730494"/>
              <a:gd name="connsiteY4023" fmla="*/ 2528938 h 3699570"/>
              <a:gd name="connsiteX4024" fmla="*/ 3246823 w 5730494"/>
              <a:gd name="connsiteY4024" fmla="*/ 2525244 h 3699570"/>
              <a:gd name="connsiteX4025" fmla="*/ 3244038 w 5730494"/>
              <a:gd name="connsiteY4025" fmla="*/ 2518878 h 3699570"/>
              <a:gd name="connsiteX4026" fmla="*/ 3235968 w 5730494"/>
              <a:gd name="connsiteY4026" fmla="*/ 2511092 h 3699570"/>
              <a:gd name="connsiteX4027" fmla="*/ 3226192 w 5730494"/>
              <a:gd name="connsiteY4027" fmla="*/ 2509956 h 3699570"/>
              <a:gd name="connsiteX4028" fmla="*/ 3231649 w 5730494"/>
              <a:gd name="connsiteY4028" fmla="*/ 2500862 h 3699570"/>
              <a:gd name="connsiteX4029" fmla="*/ 3240117 w 5730494"/>
              <a:gd name="connsiteY4029" fmla="*/ 2500464 h 3699570"/>
              <a:gd name="connsiteX4030" fmla="*/ 3242504 w 5730494"/>
              <a:gd name="connsiteY4030" fmla="*/ 2495577 h 3699570"/>
              <a:gd name="connsiteX4031" fmla="*/ 3242333 w 5730494"/>
              <a:gd name="connsiteY4031" fmla="*/ 2483073 h 3699570"/>
              <a:gd name="connsiteX4032" fmla="*/ 3242258 w 5730494"/>
              <a:gd name="connsiteY4032" fmla="*/ 2483063 h 3699570"/>
              <a:gd name="connsiteX4033" fmla="*/ 3242258 w 5730494"/>
              <a:gd name="connsiteY4033" fmla="*/ 2483055 h 3699570"/>
              <a:gd name="connsiteX4034" fmla="*/ 3242334 w 5730494"/>
              <a:gd name="connsiteY4034" fmla="*/ 2483067 h 3699570"/>
              <a:gd name="connsiteX4035" fmla="*/ 3242232 w 5730494"/>
              <a:gd name="connsiteY4035" fmla="*/ 2481124 h 3699570"/>
              <a:gd name="connsiteX4036" fmla="*/ 3246945 w 5730494"/>
              <a:gd name="connsiteY4036" fmla="*/ 2464317 h 3699570"/>
              <a:gd name="connsiteX4037" fmla="*/ 3254504 w 5730494"/>
              <a:gd name="connsiteY4037" fmla="*/ 2459827 h 3699570"/>
              <a:gd name="connsiteX4038" fmla="*/ 3256095 w 5730494"/>
              <a:gd name="connsiteY4038" fmla="*/ 2453235 h 3699570"/>
              <a:gd name="connsiteX4039" fmla="*/ 3262915 w 5730494"/>
              <a:gd name="connsiteY4039" fmla="*/ 2440902 h 3699570"/>
              <a:gd name="connsiteX4040" fmla="*/ 3272520 w 5730494"/>
              <a:gd name="connsiteY4040" fmla="*/ 2432889 h 3699570"/>
              <a:gd name="connsiteX4041" fmla="*/ 3278999 w 5730494"/>
              <a:gd name="connsiteY4041" fmla="*/ 2416861 h 3699570"/>
              <a:gd name="connsiteX4042" fmla="*/ 3281556 w 5730494"/>
              <a:gd name="connsiteY4042" fmla="*/ 2402824 h 3699570"/>
              <a:gd name="connsiteX4043" fmla="*/ 3281705 w 5730494"/>
              <a:gd name="connsiteY4043" fmla="*/ 2402851 h 3699570"/>
              <a:gd name="connsiteX4044" fmla="*/ 3281727 w 5730494"/>
              <a:gd name="connsiteY4044" fmla="*/ 2402933 h 3699570"/>
              <a:gd name="connsiteX4045" fmla="*/ 3300254 w 5730494"/>
              <a:gd name="connsiteY4045" fmla="*/ 2406343 h 3699570"/>
              <a:gd name="connsiteX4046" fmla="*/ 1370683 w 5730494"/>
              <a:gd name="connsiteY4046" fmla="*/ 2393101 h 3699570"/>
              <a:gd name="connsiteX4047" fmla="*/ 1376035 w 5730494"/>
              <a:gd name="connsiteY4047" fmla="*/ 2393435 h 3699570"/>
              <a:gd name="connsiteX4048" fmla="*/ 1374712 w 5730494"/>
              <a:gd name="connsiteY4048" fmla="*/ 2394978 h 3699570"/>
              <a:gd name="connsiteX4049" fmla="*/ 1373917 w 5730494"/>
              <a:gd name="connsiteY4049" fmla="*/ 2398616 h 3699570"/>
              <a:gd name="connsiteX4050" fmla="*/ 1375565 w 5730494"/>
              <a:gd name="connsiteY4050" fmla="*/ 2404583 h 3699570"/>
              <a:gd name="connsiteX4051" fmla="*/ 1371871 w 5730494"/>
              <a:gd name="connsiteY4051" fmla="*/ 2410152 h 3699570"/>
              <a:gd name="connsiteX4052" fmla="*/ 1370166 w 5730494"/>
              <a:gd name="connsiteY4052" fmla="*/ 2416688 h 3699570"/>
              <a:gd name="connsiteX4053" fmla="*/ 1369654 w 5730494"/>
              <a:gd name="connsiteY4053" fmla="*/ 2423849 h 3699570"/>
              <a:gd name="connsiteX4054" fmla="*/ 1370507 w 5730494"/>
              <a:gd name="connsiteY4054" fmla="*/ 2428055 h 3699570"/>
              <a:gd name="connsiteX4055" fmla="*/ 1370905 w 5730494"/>
              <a:gd name="connsiteY4055" fmla="*/ 2435386 h 3699570"/>
              <a:gd name="connsiteX4056" fmla="*/ 1368461 w 5730494"/>
              <a:gd name="connsiteY4056" fmla="*/ 2436977 h 3699570"/>
              <a:gd name="connsiteX4057" fmla="*/ 1366983 w 5730494"/>
              <a:gd name="connsiteY4057" fmla="*/ 2443911 h 3699570"/>
              <a:gd name="connsiteX4058" fmla="*/ 1368063 w 5730494"/>
              <a:gd name="connsiteY4058" fmla="*/ 2448173 h 3699570"/>
              <a:gd name="connsiteX4059" fmla="*/ 1364824 w 5730494"/>
              <a:gd name="connsiteY4059" fmla="*/ 2452323 h 3699570"/>
              <a:gd name="connsiteX4060" fmla="*/ 1365562 w 5730494"/>
              <a:gd name="connsiteY4060" fmla="*/ 2456699 h 3699570"/>
              <a:gd name="connsiteX4061" fmla="*/ 1368006 w 5730494"/>
              <a:gd name="connsiteY4061" fmla="*/ 2459370 h 3699570"/>
              <a:gd name="connsiteX4062" fmla="*/ 1364199 w 5730494"/>
              <a:gd name="connsiteY4062" fmla="*/ 2462779 h 3699570"/>
              <a:gd name="connsiteX4063" fmla="*/ 1359492 w 5730494"/>
              <a:gd name="connsiteY4063" fmla="*/ 2461702 h 3699570"/>
              <a:gd name="connsiteX4064" fmla="*/ 1356878 w 5730494"/>
              <a:gd name="connsiteY4064" fmla="*/ 2458406 h 3699570"/>
              <a:gd name="connsiteX4065" fmla="*/ 1356867 w 5730494"/>
              <a:gd name="connsiteY4065" fmla="*/ 2458403 h 3699570"/>
              <a:gd name="connsiteX4066" fmla="*/ 1356867 w 5730494"/>
              <a:gd name="connsiteY4066" fmla="*/ 2458403 h 3699570"/>
              <a:gd name="connsiteX4067" fmla="*/ 1351819 w 5730494"/>
              <a:gd name="connsiteY4067" fmla="*/ 2457042 h 3699570"/>
              <a:gd name="connsiteX4068" fmla="*/ 1351809 w 5730494"/>
              <a:gd name="connsiteY4068" fmla="*/ 2457039 h 3699570"/>
              <a:gd name="connsiteX4069" fmla="*/ 1348173 w 5730494"/>
              <a:gd name="connsiteY4069" fmla="*/ 2459141 h 3699570"/>
              <a:gd name="connsiteX4070" fmla="*/ 1337666 w 5730494"/>
              <a:gd name="connsiteY4070" fmla="*/ 2454882 h 3699570"/>
              <a:gd name="connsiteX4071" fmla="*/ 1337665 w 5730494"/>
              <a:gd name="connsiteY4071" fmla="*/ 2454884 h 3699570"/>
              <a:gd name="connsiteX4072" fmla="*/ 1337657 w 5730494"/>
              <a:gd name="connsiteY4072" fmla="*/ 2454880 h 3699570"/>
              <a:gd name="connsiteX4073" fmla="*/ 1335214 w 5730494"/>
              <a:gd name="connsiteY4073" fmla="*/ 2456983 h 3699570"/>
              <a:gd name="connsiteX4074" fmla="*/ 1329700 w 5730494"/>
              <a:gd name="connsiteY4074" fmla="*/ 2451925 h 3699570"/>
              <a:gd name="connsiteX4075" fmla="*/ 1322254 w 5730494"/>
              <a:gd name="connsiteY4075" fmla="*/ 2445389 h 3699570"/>
              <a:gd name="connsiteX4076" fmla="*/ 1318732 w 5730494"/>
              <a:gd name="connsiteY4076" fmla="*/ 2439933 h 3699570"/>
              <a:gd name="connsiteX4077" fmla="*/ 1312025 w 5730494"/>
              <a:gd name="connsiteY4077" fmla="*/ 2434818 h 3699570"/>
              <a:gd name="connsiteX4078" fmla="*/ 1304011 w 5730494"/>
              <a:gd name="connsiteY4078" fmla="*/ 2427486 h 3699570"/>
              <a:gd name="connsiteX4079" fmla="*/ 1305774 w 5730494"/>
              <a:gd name="connsiteY4079" fmla="*/ 2424986 h 3699570"/>
              <a:gd name="connsiteX4080" fmla="*/ 1308387 w 5730494"/>
              <a:gd name="connsiteY4080" fmla="*/ 2427430 h 3699570"/>
              <a:gd name="connsiteX4081" fmla="*/ 1309580 w 5730494"/>
              <a:gd name="connsiteY4081" fmla="*/ 2426293 h 3699570"/>
              <a:gd name="connsiteX4082" fmla="*/ 1311809 w 5730494"/>
              <a:gd name="connsiteY4082" fmla="*/ 2425986 h 3699570"/>
              <a:gd name="connsiteX4083" fmla="*/ 1314587 w 5730494"/>
              <a:gd name="connsiteY4083" fmla="*/ 2425666 h 3699570"/>
              <a:gd name="connsiteX4084" fmla="*/ 1316577 w 5730494"/>
              <a:gd name="connsiteY4084" fmla="*/ 2421972 h 3699570"/>
              <a:gd name="connsiteX4085" fmla="*/ 1318906 w 5730494"/>
              <a:gd name="connsiteY4085" fmla="*/ 2421802 h 3699570"/>
              <a:gd name="connsiteX4086" fmla="*/ 1318566 w 5730494"/>
              <a:gd name="connsiteY4086" fmla="*/ 2413788 h 3699570"/>
              <a:gd name="connsiteX4087" fmla="*/ 1322316 w 5730494"/>
              <a:gd name="connsiteY4087" fmla="*/ 2413391 h 3699570"/>
              <a:gd name="connsiteX4088" fmla="*/ 1325612 w 5730494"/>
              <a:gd name="connsiteY4088" fmla="*/ 2413504 h 3699570"/>
              <a:gd name="connsiteX4089" fmla="*/ 1329080 w 5730494"/>
              <a:gd name="connsiteY4089" fmla="*/ 2409128 h 3699570"/>
              <a:gd name="connsiteX4090" fmla="*/ 1333796 w 5730494"/>
              <a:gd name="connsiteY4090" fmla="*/ 2412424 h 3699570"/>
              <a:gd name="connsiteX4091" fmla="*/ 1335445 w 5730494"/>
              <a:gd name="connsiteY4091" fmla="*/ 2410378 h 3699570"/>
              <a:gd name="connsiteX4092" fmla="*/ 1338401 w 5730494"/>
              <a:gd name="connsiteY4092" fmla="*/ 2408446 h 3699570"/>
              <a:gd name="connsiteX4093" fmla="*/ 1343971 w 5730494"/>
              <a:gd name="connsiteY4093" fmla="*/ 2403956 h 3699570"/>
              <a:gd name="connsiteX4094" fmla="*/ 1344255 w 5730494"/>
              <a:gd name="connsiteY4094" fmla="*/ 2400603 h 3699570"/>
              <a:gd name="connsiteX4095" fmla="*/ 1345790 w 5730494"/>
              <a:gd name="connsiteY4095" fmla="*/ 2400717 h 3699570"/>
              <a:gd name="connsiteX4096" fmla="*/ 1347836 w 5730494"/>
              <a:gd name="connsiteY4096" fmla="*/ 2396795 h 3699570"/>
              <a:gd name="connsiteX4097" fmla="*/ 1349483 w 5730494"/>
              <a:gd name="connsiteY4097" fmla="*/ 2396341 h 3699570"/>
              <a:gd name="connsiteX4098" fmla="*/ 1352150 w 5730494"/>
              <a:gd name="connsiteY4098" fmla="*/ 2398786 h 3699570"/>
              <a:gd name="connsiteX4099" fmla="*/ 1352153 w 5730494"/>
              <a:gd name="connsiteY4099" fmla="*/ 2398786 h 3699570"/>
              <a:gd name="connsiteX4100" fmla="*/ 1352213 w 5730494"/>
              <a:gd name="connsiteY4100" fmla="*/ 2398841 h 3699570"/>
              <a:gd name="connsiteX4101" fmla="*/ 1355395 w 5730494"/>
              <a:gd name="connsiteY4101" fmla="*/ 2399580 h 3699570"/>
              <a:gd name="connsiteX4102" fmla="*/ 1358919 w 5730494"/>
              <a:gd name="connsiteY4102" fmla="*/ 2397477 h 3699570"/>
              <a:gd name="connsiteX4103" fmla="*/ 1362954 w 5730494"/>
              <a:gd name="connsiteY4103" fmla="*/ 2397477 h 3699570"/>
              <a:gd name="connsiteX4104" fmla="*/ 1368466 w 5730494"/>
              <a:gd name="connsiteY4104" fmla="*/ 2395317 h 3699570"/>
              <a:gd name="connsiteX4105" fmla="*/ 2692875 w 5730494"/>
              <a:gd name="connsiteY4105" fmla="*/ 2391406 h 3699570"/>
              <a:gd name="connsiteX4106" fmla="*/ 2696764 w 5730494"/>
              <a:gd name="connsiteY4106" fmla="*/ 2394462 h 3699570"/>
              <a:gd name="connsiteX4107" fmla="*/ 2696801 w 5730494"/>
              <a:gd name="connsiteY4107" fmla="*/ 2394462 h 3699570"/>
              <a:gd name="connsiteX4108" fmla="*/ 2696881 w 5730494"/>
              <a:gd name="connsiteY4108" fmla="*/ 2394524 h 3699570"/>
              <a:gd name="connsiteX4109" fmla="*/ 2707004 w 5730494"/>
              <a:gd name="connsiteY4109" fmla="*/ 2394468 h 3699570"/>
              <a:gd name="connsiteX4110" fmla="*/ 2705754 w 5730494"/>
              <a:gd name="connsiteY4110" fmla="*/ 2402420 h 3699570"/>
              <a:gd name="connsiteX4111" fmla="*/ 2707913 w 5730494"/>
              <a:gd name="connsiteY4111" fmla="*/ 2409864 h 3699570"/>
              <a:gd name="connsiteX4112" fmla="*/ 2716893 w 5730494"/>
              <a:gd name="connsiteY4112" fmla="*/ 2420493 h 3699570"/>
              <a:gd name="connsiteX4113" fmla="*/ 2717405 w 5730494"/>
              <a:gd name="connsiteY4113" fmla="*/ 2428392 h 3699570"/>
              <a:gd name="connsiteX4114" fmla="*/ 2735762 w 5730494"/>
              <a:gd name="connsiteY4114" fmla="*/ 2432086 h 3699570"/>
              <a:gd name="connsiteX4115" fmla="*/ 2735421 w 5730494"/>
              <a:gd name="connsiteY4115" fmla="*/ 2443169 h 3699570"/>
              <a:gd name="connsiteX4116" fmla="*/ 2735531 w 5730494"/>
              <a:gd name="connsiteY4116" fmla="*/ 2443073 h 3699570"/>
              <a:gd name="connsiteX4117" fmla="*/ 2735530 w 5730494"/>
              <a:gd name="connsiteY4117" fmla="*/ 2443081 h 3699570"/>
              <a:gd name="connsiteX4118" fmla="*/ 2735359 w 5730494"/>
              <a:gd name="connsiteY4118" fmla="*/ 2443232 h 3699570"/>
              <a:gd name="connsiteX4119" fmla="*/ 2731915 w 5730494"/>
              <a:gd name="connsiteY4119" fmla="*/ 2448032 h 3699570"/>
              <a:gd name="connsiteX4120" fmla="*/ 2724274 w 5730494"/>
              <a:gd name="connsiteY4120" fmla="*/ 2449538 h 3699570"/>
              <a:gd name="connsiteX4121" fmla="*/ 2724261 w 5730494"/>
              <a:gd name="connsiteY4121" fmla="*/ 2449567 h 3699570"/>
              <a:gd name="connsiteX4122" fmla="*/ 2724106 w 5730494"/>
              <a:gd name="connsiteY4122" fmla="*/ 2449598 h 3699570"/>
              <a:gd name="connsiteX4123" fmla="*/ 2720869 w 5730494"/>
              <a:gd name="connsiteY4123" fmla="*/ 2456640 h 3699570"/>
              <a:gd name="connsiteX4124" fmla="*/ 2715578 w 5730494"/>
              <a:gd name="connsiteY4124" fmla="*/ 2458404 h 3699570"/>
              <a:gd name="connsiteX4125" fmla="*/ 2701654 w 5730494"/>
              <a:gd name="connsiteY4125" fmla="*/ 2458063 h 3699570"/>
              <a:gd name="connsiteX4126" fmla="*/ 2694266 w 5730494"/>
              <a:gd name="connsiteY4126" fmla="*/ 2456756 h 3699570"/>
              <a:gd name="connsiteX4127" fmla="*/ 2692115 w 5730494"/>
              <a:gd name="connsiteY4127" fmla="*/ 2457856 h 3699570"/>
              <a:gd name="connsiteX4128" fmla="*/ 2689168 w 5730494"/>
              <a:gd name="connsiteY4128" fmla="*/ 2459370 h 3699570"/>
              <a:gd name="connsiteX4129" fmla="*/ 2682123 w 5730494"/>
              <a:gd name="connsiteY4129" fmla="*/ 2458177 h 3699570"/>
              <a:gd name="connsiteX4130" fmla="*/ 2654446 w 5730494"/>
              <a:gd name="connsiteY4130" fmla="*/ 2458915 h 3699570"/>
              <a:gd name="connsiteX4131" fmla="*/ 2654440 w 5730494"/>
              <a:gd name="connsiteY4131" fmla="*/ 2459027 h 3699570"/>
              <a:gd name="connsiteX4132" fmla="*/ 2654214 w 5730494"/>
              <a:gd name="connsiteY4132" fmla="*/ 2459033 h 3699570"/>
              <a:gd name="connsiteX4133" fmla="*/ 2653815 w 5730494"/>
              <a:gd name="connsiteY4133" fmla="*/ 2468183 h 3699570"/>
              <a:gd name="connsiteX4134" fmla="*/ 2655959 w 5730494"/>
              <a:gd name="connsiteY4134" fmla="*/ 2480199 h 3699570"/>
              <a:gd name="connsiteX4135" fmla="*/ 2645125 w 5730494"/>
              <a:gd name="connsiteY4135" fmla="*/ 2476080 h 3699570"/>
              <a:gd name="connsiteX4136" fmla="*/ 2637679 w 5730494"/>
              <a:gd name="connsiteY4136" fmla="*/ 2476704 h 3699570"/>
              <a:gd name="connsiteX4137" fmla="*/ 2632110 w 5730494"/>
              <a:gd name="connsiteY4137" fmla="*/ 2480740 h 3699570"/>
              <a:gd name="connsiteX4138" fmla="*/ 2624950 w 5730494"/>
              <a:gd name="connsiteY4138" fmla="*/ 2477330 h 3699570"/>
              <a:gd name="connsiteX4139" fmla="*/ 2622165 w 5730494"/>
              <a:gd name="connsiteY4139" fmla="*/ 2471987 h 3699570"/>
              <a:gd name="connsiteX4140" fmla="*/ 2615005 w 5730494"/>
              <a:gd name="connsiteY4140" fmla="*/ 2468464 h 3699570"/>
              <a:gd name="connsiteX4141" fmla="*/ 2613926 w 5730494"/>
              <a:gd name="connsiteY4141" fmla="*/ 2459086 h 3699570"/>
              <a:gd name="connsiteX4142" fmla="*/ 2618244 w 5730494"/>
              <a:gd name="connsiteY4142" fmla="*/ 2452266 h 3699570"/>
              <a:gd name="connsiteX4143" fmla="*/ 2617904 w 5730494"/>
              <a:gd name="connsiteY4143" fmla="*/ 2446810 h 3699570"/>
              <a:gd name="connsiteX4144" fmla="*/ 2630575 w 5730494"/>
              <a:gd name="connsiteY4144" fmla="*/ 2433398 h 3699570"/>
              <a:gd name="connsiteX4145" fmla="*/ 2632906 w 5730494"/>
              <a:gd name="connsiteY4145" fmla="*/ 2422258 h 3699570"/>
              <a:gd name="connsiteX4146" fmla="*/ 2637281 w 5730494"/>
              <a:gd name="connsiteY4146" fmla="*/ 2418280 h 3699570"/>
              <a:gd name="connsiteX4147" fmla="*/ 2645012 w 5730494"/>
              <a:gd name="connsiteY4147" fmla="*/ 2420496 h 3699570"/>
              <a:gd name="connsiteX4148" fmla="*/ 2651716 w 5730494"/>
              <a:gd name="connsiteY4148" fmla="*/ 2417200 h 3699570"/>
              <a:gd name="connsiteX4149" fmla="*/ 2653876 w 5730494"/>
              <a:gd name="connsiteY4149" fmla="*/ 2412995 h 3699570"/>
              <a:gd name="connsiteX4150" fmla="*/ 2666209 w 5730494"/>
              <a:gd name="connsiteY4150" fmla="*/ 2405663 h 3699570"/>
              <a:gd name="connsiteX4151" fmla="*/ 2669279 w 5730494"/>
              <a:gd name="connsiteY4151" fmla="*/ 2400548 h 3699570"/>
              <a:gd name="connsiteX4152" fmla="*/ 2684169 w 5730494"/>
              <a:gd name="connsiteY4152" fmla="*/ 2393728 h 3699570"/>
              <a:gd name="connsiteX4153" fmla="*/ 1330614 w 5730494"/>
              <a:gd name="connsiteY4153" fmla="*/ 2376903 h 3699570"/>
              <a:gd name="connsiteX4154" fmla="*/ 1335673 w 5730494"/>
              <a:gd name="connsiteY4154" fmla="*/ 2377756 h 3699570"/>
              <a:gd name="connsiteX4155" fmla="*/ 1339481 w 5730494"/>
              <a:gd name="connsiteY4155" fmla="*/ 2378893 h 3699570"/>
              <a:gd name="connsiteX4156" fmla="*/ 1343629 w 5730494"/>
              <a:gd name="connsiteY4156" fmla="*/ 2378495 h 3699570"/>
              <a:gd name="connsiteX4157" fmla="*/ 1346813 w 5730494"/>
              <a:gd name="connsiteY4157" fmla="*/ 2377074 h 3699570"/>
              <a:gd name="connsiteX4158" fmla="*/ 1354088 w 5730494"/>
              <a:gd name="connsiteY4158" fmla="*/ 2379347 h 3699570"/>
              <a:gd name="connsiteX4159" fmla="*/ 1356645 w 5730494"/>
              <a:gd name="connsiteY4159" fmla="*/ 2379688 h 3699570"/>
              <a:gd name="connsiteX4160" fmla="*/ 1361533 w 5730494"/>
              <a:gd name="connsiteY4160" fmla="*/ 2382758 h 3699570"/>
              <a:gd name="connsiteX4161" fmla="*/ 1366137 w 5730494"/>
              <a:gd name="connsiteY4161" fmla="*/ 2386452 h 3699570"/>
              <a:gd name="connsiteX4162" fmla="*/ 1371933 w 5730494"/>
              <a:gd name="connsiteY4162" fmla="*/ 2388952 h 3699570"/>
              <a:gd name="connsiteX4163" fmla="*/ 1376139 w 5730494"/>
              <a:gd name="connsiteY4163" fmla="*/ 2393442 h 3699570"/>
              <a:gd name="connsiteX4164" fmla="*/ 1376035 w 5730494"/>
              <a:gd name="connsiteY4164" fmla="*/ 2393435 h 3699570"/>
              <a:gd name="connsiteX4165" fmla="*/ 1376076 w 5730494"/>
              <a:gd name="connsiteY4165" fmla="*/ 2393387 h 3699570"/>
              <a:gd name="connsiteX4166" fmla="*/ 1370621 w 5730494"/>
              <a:gd name="connsiteY4166" fmla="*/ 2393046 h 3699570"/>
              <a:gd name="connsiteX4167" fmla="*/ 1368404 w 5730494"/>
              <a:gd name="connsiteY4167" fmla="*/ 2395262 h 3699570"/>
              <a:gd name="connsiteX4168" fmla="*/ 1362892 w 5730494"/>
              <a:gd name="connsiteY4168" fmla="*/ 2397422 h 3699570"/>
              <a:gd name="connsiteX4169" fmla="*/ 1358856 w 5730494"/>
              <a:gd name="connsiteY4169" fmla="*/ 2397422 h 3699570"/>
              <a:gd name="connsiteX4170" fmla="*/ 1355333 w 5730494"/>
              <a:gd name="connsiteY4170" fmla="*/ 2399525 h 3699570"/>
              <a:gd name="connsiteX4171" fmla="*/ 1352153 w 5730494"/>
              <a:gd name="connsiteY4171" fmla="*/ 2398786 h 3699570"/>
              <a:gd name="connsiteX4172" fmla="*/ 1349484 w 5730494"/>
              <a:gd name="connsiteY4172" fmla="*/ 2396340 h 3699570"/>
              <a:gd name="connsiteX4173" fmla="*/ 1349483 w 5730494"/>
              <a:gd name="connsiteY4173" fmla="*/ 2396341 h 3699570"/>
              <a:gd name="connsiteX4174" fmla="*/ 1349422 w 5730494"/>
              <a:gd name="connsiteY4174" fmla="*/ 2396285 h 3699570"/>
              <a:gd name="connsiteX4175" fmla="*/ 1347774 w 5730494"/>
              <a:gd name="connsiteY4175" fmla="*/ 2396740 h 3699570"/>
              <a:gd name="connsiteX4176" fmla="*/ 1345728 w 5730494"/>
              <a:gd name="connsiteY4176" fmla="*/ 2400662 h 3699570"/>
              <a:gd name="connsiteX4177" fmla="*/ 1344193 w 5730494"/>
              <a:gd name="connsiteY4177" fmla="*/ 2400548 h 3699570"/>
              <a:gd name="connsiteX4178" fmla="*/ 1343909 w 5730494"/>
              <a:gd name="connsiteY4178" fmla="*/ 2403901 h 3699570"/>
              <a:gd name="connsiteX4179" fmla="*/ 1338339 w 5730494"/>
              <a:gd name="connsiteY4179" fmla="*/ 2408390 h 3699570"/>
              <a:gd name="connsiteX4180" fmla="*/ 1335383 w 5730494"/>
              <a:gd name="connsiteY4180" fmla="*/ 2410323 h 3699570"/>
              <a:gd name="connsiteX4181" fmla="*/ 1333735 w 5730494"/>
              <a:gd name="connsiteY4181" fmla="*/ 2412369 h 3699570"/>
              <a:gd name="connsiteX4182" fmla="*/ 1329018 w 5730494"/>
              <a:gd name="connsiteY4182" fmla="*/ 2409072 h 3699570"/>
              <a:gd name="connsiteX4183" fmla="*/ 1325551 w 5730494"/>
              <a:gd name="connsiteY4183" fmla="*/ 2413449 h 3699570"/>
              <a:gd name="connsiteX4184" fmla="*/ 1322254 w 5730494"/>
              <a:gd name="connsiteY4184" fmla="*/ 2413335 h 3699570"/>
              <a:gd name="connsiteX4185" fmla="*/ 1318504 w 5730494"/>
              <a:gd name="connsiteY4185" fmla="*/ 2413733 h 3699570"/>
              <a:gd name="connsiteX4186" fmla="*/ 1318845 w 5730494"/>
              <a:gd name="connsiteY4186" fmla="*/ 2421746 h 3699570"/>
              <a:gd name="connsiteX4187" fmla="*/ 1316515 w 5730494"/>
              <a:gd name="connsiteY4187" fmla="*/ 2421917 h 3699570"/>
              <a:gd name="connsiteX4188" fmla="*/ 1314525 w 5730494"/>
              <a:gd name="connsiteY4188" fmla="*/ 2425611 h 3699570"/>
              <a:gd name="connsiteX4189" fmla="*/ 1311809 w 5730494"/>
              <a:gd name="connsiteY4189" fmla="*/ 2425986 h 3699570"/>
              <a:gd name="connsiteX4190" fmla="*/ 1309643 w 5730494"/>
              <a:gd name="connsiteY4190" fmla="*/ 2426235 h 3699570"/>
              <a:gd name="connsiteX4191" fmla="*/ 1306913 w 5730494"/>
              <a:gd name="connsiteY4191" fmla="*/ 2421177 h 3699570"/>
              <a:gd name="connsiteX4192" fmla="*/ 1302083 w 5730494"/>
              <a:gd name="connsiteY4192" fmla="*/ 2419756 h 3699570"/>
              <a:gd name="connsiteX4193" fmla="*/ 1303219 w 5730494"/>
              <a:gd name="connsiteY4193" fmla="*/ 2413220 h 3699570"/>
              <a:gd name="connsiteX4194" fmla="*/ 1303193 w 5730494"/>
              <a:gd name="connsiteY4194" fmla="*/ 2413199 h 3699570"/>
              <a:gd name="connsiteX4195" fmla="*/ 1303209 w 5730494"/>
              <a:gd name="connsiteY4195" fmla="*/ 2413106 h 3699570"/>
              <a:gd name="connsiteX4196" fmla="*/ 1301050 w 5730494"/>
              <a:gd name="connsiteY4196" fmla="*/ 2411345 h 3699570"/>
              <a:gd name="connsiteX4197" fmla="*/ 1297755 w 5730494"/>
              <a:gd name="connsiteY4197" fmla="*/ 2410208 h 3699570"/>
              <a:gd name="connsiteX4198" fmla="*/ 1290763 w 5730494"/>
              <a:gd name="connsiteY4198" fmla="*/ 2412140 h 3699570"/>
              <a:gd name="connsiteX4199" fmla="*/ 1290196 w 5730494"/>
              <a:gd name="connsiteY4199" fmla="*/ 2409924 h 3699570"/>
              <a:gd name="connsiteX4200" fmla="*/ 1285365 w 5730494"/>
              <a:gd name="connsiteY4200" fmla="*/ 2407310 h 3699570"/>
              <a:gd name="connsiteX4201" fmla="*/ 1281955 w 5730494"/>
              <a:gd name="connsiteY4201" fmla="*/ 2404070 h 3699570"/>
              <a:gd name="connsiteX4202" fmla="*/ 1277319 w 5730494"/>
              <a:gd name="connsiteY4202" fmla="*/ 2402730 h 3699570"/>
              <a:gd name="connsiteX4203" fmla="*/ 1280544 w 5730494"/>
              <a:gd name="connsiteY4203" fmla="*/ 2398671 h 3699570"/>
              <a:gd name="connsiteX4204" fmla="*/ 1279238 w 5730494"/>
              <a:gd name="connsiteY4204" fmla="*/ 2395431 h 3699570"/>
              <a:gd name="connsiteX4205" fmla="*/ 1280374 w 5730494"/>
              <a:gd name="connsiteY4205" fmla="*/ 2392305 h 3699570"/>
              <a:gd name="connsiteX4206" fmla="*/ 1287933 w 5730494"/>
              <a:gd name="connsiteY4206" fmla="*/ 2387702 h 3699570"/>
              <a:gd name="connsiteX4207" fmla="*/ 1295207 w 5730494"/>
              <a:gd name="connsiteY4207" fmla="*/ 2381450 h 3699570"/>
              <a:gd name="connsiteX4208" fmla="*/ 1296855 w 5730494"/>
              <a:gd name="connsiteY4208" fmla="*/ 2382075 h 3699570"/>
              <a:gd name="connsiteX4209" fmla="*/ 1300377 w 5730494"/>
              <a:gd name="connsiteY4209" fmla="*/ 2379177 h 3699570"/>
              <a:gd name="connsiteX4210" fmla="*/ 1304923 w 5730494"/>
              <a:gd name="connsiteY4210" fmla="*/ 2378949 h 3699570"/>
              <a:gd name="connsiteX4211" fmla="*/ 1306402 w 5730494"/>
              <a:gd name="connsiteY4211" fmla="*/ 2380314 h 3699570"/>
              <a:gd name="connsiteX4212" fmla="*/ 1308845 w 5730494"/>
              <a:gd name="connsiteY4212" fmla="*/ 2379518 h 3699570"/>
              <a:gd name="connsiteX4213" fmla="*/ 1316236 w 5730494"/>
              <a:gd name="connsiteY4213" fmla="*/ 2380996 h 3699570"/>
              <a:gd name="connsiteX4214" fmla="*/ 1323623 w 5730494"/>
              <a:gd name="connsiteY4214" fmla="*/ 2380541 h 3699570"/>
              <a:gd name="connsiteX4215" fmla="*/ 1328738 w 5730494"/>
              <a:gd name="connsiteY4215" fmla="*/ 2378722 h 3699570"/>
              <a:gd name="connsiteX4216" fmla="*/ 2468805 w 5730494"/>
              <a:gd name="connsiteY4216" fmla="*/ 2367071 h 3699570"/>
              <a:gd name="connsiteX4217" fmla="*/ 2476421 w 5730494"/>
              <a:gd name="connsiteY4217" fmla="*/ 2371902 h 3699570"/>
              <a:gd name="connsiteX4218" fmla="*/ 2486991 w 5730494"/>
              <a:gd name="connsiteY4218" fmla="*/ 2376278 h 3699570"/>
              <a:gd name="connsiteX4219" fmla="*/ 2496654 w 5730494"/>
              <a:gd name="connsiteY4219" fmla="*/ 2388384 h 3699570"/>
              <a:gd name="connsiteX4220" fmla="*/ 2507168 w 5730494"/>
              <a:gd name="connsiteY4220" fmla="*/ 2399637 h 3699570"/>
              <a:gd name="connsiteX4221" fmla="*/ 2507325 w 5730494"/>
              <a:gd name="connsiteY4221" fmla="*/ 2401790 h 3699570"/>
              <a:gd name="connsiteX4222" fmla="*/ 2507861 w 5730494"/>
              <a:gd name="connsiteY4222" fmla="*/ 2409694 h 3699570"/>
              <a:gd name="connsiteX4223" fmla="*/ 2510987 w 5730494"/>
              <a:gd name="connsiteY4223" fmla="*/ 2419014 h 3699570"/>
              <a:gd name="connsiteX4224" fmla="*/ 2510996 w 5730494"/>
              <a:gd name="connsiteY4224" fmla="*/ 2419021 h 3699570"/>
              <a:gd name="connsiteX4225" fmla="*/ 2511033 w 5730494"/>
              <a:gd name="connsiteY4225" fmla="*/ 2419131 h 3699570"/>
              <a:gd name="connsiteX4226" fmla="*/ 2516975 w 5730494"/>
              <a:gd name="connsiteY4226" fmla="*/ 2423658 h 3699570"/>
              <a:gd name="connsiteX4227" fmla="*/ 2518318 w 5730494"/>
              <a:gd name="connsiteY4227" fmla="*/ 2429869 h 3699570"/>
              <a:gd name="connsiteX4228" fmla="*/ 2517580 w 5730494"/>
              <a:gd name="connsiteY4228" fmla="*/ 2434927 h 3699570"/>
              <a:gd name="connsiteX4229" fmla="*/ 2517587 w 5730494"/>
              <a:gd name="connsiteY4229" fmla="*/ 2434976 h 3699570"/>
              <a:gd name="connsiteX4230" fmla="*/ 2515420 w 5730494"/>
              <a:gd name="connsiteY4230" fmla="*/ 2435843 h 3699570"/>
              <a:gd name="connsiteX4231" fmla="*/ 2506723 w 5730494"/>
              <a:gd name="connsiteY4231" fmla="*/ 2434536 h 3699570"/>
              <a:gd name="connsiteX4232" fmla="*/ 2505530 w 5730494"/>
              <a:gd name="connsiteY4232" fmla="*/ 2436355 h 3699570"/>
              <a:gd name="connsiteX4233" fmla="*/ 2502007 w 5730494"/>
              <a:gd name="connsiteY4233" fmla="*/ 2436696 h 3699570"/>
              <a:gd name="connsiteX4234" fmla="*/ 2490526 w 5730494"/>
              <a:gd name="connsiteY4234" fmla="*/ 2432717 h 3699570"/>
              <a:gd name="connsiteX4235" fmla="*/ 2482853 w 5730494"/>
              <a:gd name="connsiteY4235" fmla="*/ 2432547 h 3699570"/>
              <a:gd name="connsiteX4236" fmla="*/ 2482847 w 5730494"/>
              <a:gd name="connsiteY4236" fmla="*/ 2432658 h 3699570"/>
              <a:gd name="connsiteX4237" fmla="*/ 2482786 w 5730494"/>
              <a:gd name="connsiteY4237" fmla="*/ 2432657 h 3699570"/>
              <a:gd name="connsiteX4238" fmla="*/ 2453346 w 5730494"/>
              <a:gd name="connsiteY4238" fmla="*/ 2431975 h 3699570"/>
              <a:gd name="connsiteX4239" fmla="*/ 2449083 w 5730494"/>
              <a:gd name="connsiteY4239" fmla="*/ 2433793 h 3699570"/>
              <a:gd name="connsiteX4240" fmla="*/ 2443799 w 5730494"/>
              <a:gd name="connsiteY4240" fmla="*/ 2433282 h 3699570"/>
              <a:gd name="connsiteX4241" fmla="*/ 2435387 w 5730494"/>
              <a:gd name="connsiteY4241" fmla="*/ 2435896 h 3699570"/>
              <a:gd name="connsiteX4242" fmla="*/ 2432797 w 5730494"/>
              <a:gd name="connsiteY4242" fmla="*/ 2423566 h 3699570"/>
              <a:gd name="connsiteX4243" fmla="*/ 2447272 w 5730494"/>
              <a:gd name="connsiteY4243" fmla="*/ 2423906 h 3699570"/>
              <a:gd name="connsiteX4244" fmla="*/ 2451079 w 5730494"/>
              <a:gd name="connsiteY4244" fmla="*/ 2421632 h 3699570"/>
              <a:gd name="connsiteX4245" fmla="*/ 2453919 w 5730494"/>
              <a:gd name="connsiteY4245" fmla="*/ 2421518 h 3699570"/>
              <a:gd name="connsiteX4246" fmla="*/ 2459831 w 5730494"/>
              <a:gd name="connsiteY4246" fmla="*/ 2417768 h 3699570"/>
              <a:gd name="connsiteX4247" fmla="*/ 2466654 w 5730494"/>
              <a:gd name="connsiteY4247" fmla="*/ 2421178 h 3699570"/>
              <a:gd name="connsiteX4248" fmla="*/ 2473587 w 5730494"/>
              <a:gd name="connsiteY4248" fmla="*/ 2421462 h 3699570"/>
              <a:gd name="connsiteX4249" fmla="*/ 2480463 w 5730494"/>
              <a:gd name="connsiteY4249" fmla="*/ 2417824 h 3699570"/>
              <a:gd name="connsiteX4250" fmla="*/ 2480403 w 5730494"/>
              <a:gd name="connsiteY4250" fmla="*/ 2417738 h 3699570"/>
              <a:gd name="connsiteX4251" fmla="*/ 2480456 w 5730494"/>
              <a:gd name="connsiteY4251" fmla="*/ 2417710 h 3699570"/>
              <a:gd name="connsiteX4252" fmla="*/ 2477217 w 5730494"/>
              <a:gd name="connsiteY4252" fmla="*/ 2412993 h 3699570"/>
              <a:gd name="connsiteX4253" fmla="*/ 2471988 w 5730494"/>
              <a:gd name="connsiteY4253" fmla="*/ 2415721 h 3699570"/>
              <a:gd name="connsiteX4254" fmla="*/ 2467044 w 5730494"/>
              <a:gd name="connsiteY4254" fmla="*/ 2415664 h 3699570"/>
              <a:gd name="connsiteX4255" fmla="*/ 2460735 w 5730494"/>
              <a:gd name="connsiteY4255" fmla="*/ 2411629 h 3699570"/>
              <a:gd name="connsiteX4256" fmla="*/ 2455676 w 5730494"/>
              <a:gd name="connsiteY4256" fmla="*/ 2411913 h 3699570"/>
              <a:gd name="connsiteX4257" fmla="*/ 2452096 w 5730494"/>
              <a:gd name="connsiteY4257" fmla="*/ 2415777 h 3699570"/>
              <a:gd name="connsiteX4258" fmla="*/ 2434762 w 5730494"/>
              <a:gd name="connsiteY4258" fmla="*/ 2416346 h 3699570"/>
              <a:gd name="connsiteX4259" fmla="*/ 2428170 w 5730494"/>
              <a:gd name="connsiteY4259" fmla="*/ 2403615 h 3699570"/>
              <a:gd name="connsiteX4260" fmla="*/ 2420212 w 5730494"/>
              <a:gd name="connsiteY4260" fmla="*/ 2397818 h 3699570"/>
              <a:gd name="connsiteX4261" fmla="*/ 2427203 w 5730494"/>
              <a:gd name="connsiteY4261" fmla="*/ 2394692 h 3699570"/>
              <a:gd name="connsiteX4262" fmla="*/ 2434933 w 5730494"/>
              <a:gd name="connsiteY4262" fmla="*/ 2383155 h 3699570"/>
              <a:gd name="connsiteX4263" fmla="*/ 2438740 w 5730494"/>
              <a:gd name="connsiteY4263" fmla="*/ 2374687 h 3699570"/>
              <a:gd name="connsiteX4264" fmla="*/ 2444196 w 5730494"/>
              <a:gd name="connsiteY4264" fmla="*/ 2369402 h 3699570"/>
              <a:gd name="connsiteX4265" fmla="*/ 2452096 w 5730494"/>
              <a:gd name="connsiteY4265" fmla="*/ 2370822 h 3699570"/>
              <a:gd name="connsiteX4266" fmla="*/ 2459883 w 5730494"/>
              <a:gd name="connsiteY4266" fmla="*/ 2367242 h 3699570"/>
              <a:gd name="connsiteX4267" fmla="*/ 1265809 w 5730494"/>
              <a:gd name="connsiteY4267" fmla="*/ 2346831 h 3699570"/>
              <a:gd name="connsiteX4268" fmla="*/ 1280529 w 5730494"/>
              <a:gd name="connsiteY4268" fmla="*/ 2347002 h 3699570"/>
              <a:gd name="connsiteX4269" fmla="*/ 1280524 w 5730494"/>
              <a:gd name="connsiteY4269" fmla="*/ 2346895 h 3699570"/>
              <a:gd name="connsiteX4270" fmla="*/ 1280542 w 5730494"/>
              <a:gd name="connsiteY4270" fmla="*/ 2346895 h 3699570"/>
              <a:gd name="connsiteX4271" fmla="*/ 1280542 w 5730494"/>
              <a:gd name="connsiteY4271" fmla="*/ 2346899 h 3699570"/>
              <a:gd name="connsiteX4272" fmla="*/ 1280427 w 5730494"/>
              <a:gd name="connsiteY4272" fmla="*/ 2360080 h 3699570"/>
              <a:gd name="connsiteX4273" fmla="*/ 1279177 w 5730494"/>
              <a:gd name="connsiteY4273" fmla="*/ 2378721 h 3699570"/>
              <a:gd name="connsiteX4274" fmla="*/ 1279187 w 5730494"/>
              <a:gd name="connsiteY4274" fmla="*/ 2378721 h 3699570"/>
              <a:gd name="connsiteX4275" fmla="*/ 1279182 w 5730494"/>
              <a:gd name="connsiteY4275" fmla="*/ 2378776 h 3699570"/>
              <a:gd name="connsiteX4276" fmla="*/ 1283957 w 5730494"/>
              <a:gd name="connsiteY4276" fmla="*/ 2378776 h 3699570"/>
              <a:gd name="connsiteX4277" fmla="*/ 1283978 w 5730494"/>
              <a:gd name="connsiteY4277" fmla="*/ 2378737 h 3699570"/>
              <a:gd name="connsiteX4278" fmla="*/ 1289123 w 5730494"/>
              <a:gd name="connsiteY4278" fmla="*/ 2381677 h 3699570"/>
              <a:gd name="connsiteX4279" fmla="*/ 1290487 w 5730494"/>
              <a:gd name="connsiteY4279" fmla="*/ 2379233 h 3699570"/>
              <a:gd name="connsiteX4280" fmla="*/ 1295147 w 5730494"/>
              <a:gd name="connsiteY4280" fmla="*/ 2381336 h 3699570"/>
              <a:gd name="connsiteX4281" fmla="*/ 1287873 w 5730494"/>
              <a:gd name="connsiteY4281" fmla="*/ 2387587 h 3699570"/>
              <a:gd name="connsiteX4282" fmla="*/ 1280314 w 5730494"/>
              <a:gd name="connsiteY4282" fmla="*/ 2392191 h 3699570"/>
              <a:gd name="connsiteX4283" fmla="*/ 1279177 w 5730494"/>
              <a:gd name="connsiteY4283" fmla="*/ 2395317 h 3699570"/>
              <a:gd name="connsiteX4284" fmla="*/ 1280427 w 5730494"/>
              <a:gd name="connsiteY4284" fmla="*/ 2398556 h 3699570"/>
              <a:gd name="connsiteX4285" fmla="*/ 1277131 w 5730494"/>
              <a:gd name="connsiteY4285" fmla="*/ 2402705 h 3699570"/>
              <a:gd name="connsiteX4286" fmla="*/ 1273380 w 5730494"/>
              <a:gd name="connsiteY4286" fmla="*/ 2403728 h 3699570"/>
              <a:gd name="connsiteX4287" fmla="*/ 1274232 w 5730494"/>
              <a:gd name="connsiteY4287" fmla="*/ 2405660 h 3699570"/>
              <a:gd name="connsiteX4288" fmla="*/ 1271220 w 5730494"/>
              <a:gd name="connsiteY4288" fmla="*/ 2407479 h 3699570"/>
              <a:gd name="connsiteX4289" fmla="*/ 1265765 w 5730494"/>
              <a:gd name="connsiteY4289" fmla="*/ 2411628 h 3699570"/>
              <a:gd name="connsiteX4290" fmla="*/ 1265393 w 5730494"/>
              <a:gd name="connsiteY4290" fmla="*/ 2413859 h 3699570"/>
              <a:gd name="connsiteX4291" fmla="*/ 1265360 w 5730494"/>
              <a:gd name="connsiteY4291" fmla="*/ 2414012 h 3699570"/>
              <a:gd name="connsiteX4292" fmla="*/ 1257183 w 5730494"/>
              <a:gd name="connsiteY4292" fmla="*/ 2411173 h 3699570"/>
              <a:gd name="connsiteX4293" fmla="*/ 1247237 w 5730494"/>
              <a:gd name="connsiteY4293" fmla="*/ 2410889 h 3699570"/>
              <a:gd name="connsiteX4294" fmla="*/ 1239962 w 5730494"/>
              <a:gd name="connsiteY4294" fmla="*/ 2407650 h 3699570"/>
              <a:gd name="connsiteX4295" fmla="*/ 1231380 w 5730494"/>
              <a:gd name="connsiteY4295" fmla="*/ 2400886 h 3699570"/>
              <a:gd name="connsiteX4296" fmla="*/ 1231770 w 5730494"/>
              <a:gd name="connsiteY4296" fmla="*/ 2396210 h 3699570"/>
              <a:gd name="connsiteX4297" fmla="*/ 1233585 w 5730494"/>
              <a:gd name="connsiteY4297" fmla="*/ 2392355 h 3699570"/>
              <a:gd name="connsiteX4298" fmla="*/ 1233561 w 5730494"/>
              <a:gd name="connsiteY4298" fmla="*/ 2392323 h 3699570"/>
              <a:gd name="connsiteX4299" fmla="*/ 1233597 w 5730494"/>
              <a:gd name="connsiteY4299" fmla="*/ 2392247 h 3699570"/>
              <a:gd name="connsiteX4300" fmla="*/ 1231351 w 5730494"/>
              <a:gd name="connsiteY4300" fmla="*/ 2389216 h 3699570"/>
              <a:gd name="connsiteX4301" fmla="*/ 1238984 w 5730494"/>
              <a:gd name="connsiteY4301" fmla="*/ 2375873 h 3699570"/>
              <a:gd name="connsiteX4302" fmla="*/ 1259443 w 5730494"/>
              <a:gd name="connsiteY4302" fmla="*/ 2375816 h 3699570"/>
              <a:gd name="connsiteX4303" fmla="*/ 1259451 w 5730494"/>
              <a:gd name="connsiteY4303" fmla="*/ 2375709 h 3699570"/>
              <a:gd name="connsiteX4304" fmla="*/ 1259456 w 5730494"/>
              <a:gd name="connsiteY4304" fmla="*/ 2375709 h 3699570"/>
              <a:gd name="connsiteX4305" fmla="*/ 1259854 w 5730494"/>
              <a:gd name="connsiteY4305" fmla="*/ 2370083 h 3699570"/>
              <a:gd name="connsiteX4306" fmla="*/ 1257296 w 5730494"/>
              <a:gd name="connsiteY4306" fmla="*/ 2369060 h 3699570"/>
              <a:gd name="connsiteX4307" fmla="*/ 1255534 w 5730494"/>
              <a:gd name="connsiteY4307" fmla="*/ 2365479 h 3699570"/>
              <a:gd name="connsiteX4308" fmla="*/ 1249623 w 5730494"/>
              <a:gd name="connsiteY4308" fmla="*/ 2361672 h 3699570"/>
              <a:gd name="connsiteX4309" fmla="*/ 1243827 w 5730494"/>
              <a:gd name="connsiteY4309" fmla="*/ 2356264 h 3699570"/>
              <a:gd name="connsiteX4310" fmla="*/ 1250919 w 5730494"/>
              <a:gd name="connsiteY4310" fmla="*/ 2356209 h 3699570"/>
              <a:gd name="connsiteX4311" fmla="*/ 1250919 w 5730494"/>
              <a:gd name="connsiteY4311" fmla="*/ 2356102 h 3699570"/>
              <a:gd name="connsiteX4312" fmla="*/ 1250931 w 5730494"/>
              <a:gd name="connsiteY4312" fmla="*/ 2356102 h 3699570"/>
              <a:gd name="connsiteX4313" fmla="*/ 1250931 w 5730494"/>
              <a:gd name="connsiteY4313" fmla="*/ 2346888 h 3699570"/>
              <a:gd name="connsiteX4314" fmla="*/ 3313326 w 5730494"/>
              <a:gd name="connsiteY4314" fmla="*/ 2343997 h 3699570"/>
              <a:gd name="connsiteX4315" fmla="*/ 3322589 w 5730494"/>
              <a:gd name="connsiteY4315" fmla="*/ 2363207 h 3699570"/>
              <a:gd name="connsiteX4316" fmla="*/ 3326965 w 5730494"/>
              <a:gd name="connsiteY4316" fmla="*/ 2378381 h 3699570"/>
              <a:gd name="connsiteX4317" fmla="*/ 3335718 w 5730494"/>
              <a:gd name="connsiteY4317" fmla="*/ 2386394 h 3699570"/>
              <a:gd name="connsiteX4318" fmla="*/ 3357485 w 5730494"/>
              <a:gd name="connsiteY4318" fmla="*/ 2401853 h 3699570"/>
              <a:gd name="connsiteX4319" fmla="*/ 3366351 w 5730494"/>
              <a:gd name="connsiteY4319" fmla="*/ 2411174 h 3699570"/>
              <a:gd name="connsiteX4320" fmla="*/ 3374990 w 5730494"/>
              <a:gd name="connsiteY4320" fmla="*/ 2420551 h 3699570"/>
              <a:gd name="connsiteX4321" fmla="*/ 3379991 w 5730494"/>
              <a:gd name="connsiteY4321" fmla="*/ 2426121 h 3699570"/>
              <a:gd name="connsiteX4322" fmla="*/ 3387834 w 5730494"/>
              <a:gd name="connsiteY4322" fmla="*/ 2431008 h 3699570"/>
              <a:gd name="connsiteX4323" fmla="*/ 3387746 w 5730494"/>
              <a:gd name="connsiteY4323" fmla="*/ 2431081 h 3699570"/>
              <a:gd name="connsiteX4324" fmla="*/ 3387609 w 5730494"/>
              <a:gd name="connsiteY4324" fmla="*/ 2430898 h 3699570"/>
              <a:gd name="connsiteX4325" fmla="*/ 3382721 w 5730494"/>
              <a:gd name="connsiteY4325" fmla="*/ 2434819 h 3699570"/>
              <a:gd name="connsiteX4326" fmla="*/ 3375971 w 5730494"/>
              <a:gd name="connsiteY4326" fmla="*/ 2433413 h 3699570"/>
              <a:gd name="connsiteX4327" fmla="*/ 3375899 w 5730494"/>
              <a:gd name="connsiteY4327" fmla="*/ 2433344 h 3699570"/>
              <a:gd name="connsiteX4328" fmla="*/ 3375899 w 5730494"/>
              <a:gd name="connsiteY4328" fmla="*/ 2433343 h 3699570"/>
              <a:gd name="connsiteX4329" fmla="*/ 3370555 w 5730494"/>
              <a:gd name="connsiteY4329" fmla="*/ 2428222 h 3699570"/>
              <a:gd name="connsiteX4330" fmla="*/ 3364020 w 5730494"/>
              <a:gd name="connsiteY4330" fmla="*/ 2418676 h 3699570"/>
              <a:gd name="connsiteX4331" fmla="*/ 3363943 w 5730494"/>
              <a:gd name="connsiteY4331" fmla="*/ 2418618 h 3699570"/>
              <a:gd name="connsiteX4332" fmla="*/ 3363907 w 5730494"/>
              <a:gd name="connsiteY4332" fmla="*/ 2418567 h 3699570"/>
              <a:gd name="connsiteX4333" fmla="*/ 3356933 w 5730494"/>
              <a:gd name="connsiteY4333" fmla="*/ 2413392 h 3699570"/>
              <a:gd name="connsiteX4334" fmla="*/ 3352881 w 5730494"/>
              <a:gd name="connsiteY4334" fmla="*/ 2407821 h 3699570"/>
              <a:gd name="connsiteX4335" fmla="*/ 3352831 w 5730494"/>
              <a:gd name="connsiteY4335" fmla="*/ 2407797 h 3699570"/>
              <a:gd name="connsiteX4336" fmla="*/ 3352768 w 5730494"/>
              <a:gd name="connsiteY4336" fmla="*/ 2407711 h 3699570"/>
              <a:gd name="connsiteX4337" fmla="*/ 3338901 w 5730494"/>
              <a:gd name="connsiteY4337" fmla="*/ 2401176 h 3699570"/>
              <a:gd name="connsiteX4338" fmla="*/ 3327989 w 5730494"/>
              <a:gd name="connsiteY4338" fmla="*/ 2401005 h 3699570"/>
              <a:gd name="connsiteX4339" fmla="*/ 3324124 w 5730494"/>
              <a:gd name="connsiteY4339" fmla="*/ 2397595 h 3699570"/>
              <a:gd name="connsiteX4340" fmla="*/ 3314804 w 5730494"/>
              <a:gd name="connsiteY4340" fmla="*/ 2401460 h 3699570"/>
              <a:gd name="connsiteX4341" fmla="*/ 3305142 w 5730494"/>
              <a:gd name="connsiteY4341" fmla="*/ 2394015 h 3699570"/>
              <a:gd name="connsiteX4342" fmla="*/ 3300084 w 5730494"/>
              <a:gd name="connsiteY4342" fmla="*/ 2406234 h 3699570"/>
              <a:gd name="connsiteX4343" fmla="*/ 3281705 w 5730494"/>
              <a:gd name="connsiteY4343" fmla="*/ 2402851 h 3699570"/>
              <a:gd name="connsiteX4344" fmla="*/ 3280021 w 5730494"/>
              <a:gd name="connsiteY4344" fmla="*/ 2396397 h 3699570"/>
              <a:gd name="connsiteX4345" fmla="*/ 3286898 w 5730494"/>
              <a:gd name="connsiteY4345" fmla="*/ 2372243 h 3699570"/>
              <a:gd name="connsiteX4346" fmla="*/ 3288489 w 5730494"/>
              <a:gd name="connsiteY4346" fmla="*/ 2361274 h 3699570"/>
              <a:gd name="connsiteX4347" fmla="*/ 3293491 w 5730494"/>
              <a:gd name="connsiteY4347" fmla="*/ 2356216 h 3699570"/>
              <a:gd name="connsiteX4348" fmla="*/ 3305255 w 5730494"/>
              <a:gd name="connsiteY4348" fmla="*/ 2353488 h 3699570"/>
              <a:gd name="connsiteX4349" fmla="*/ 1294016 w 5730494"/>
              <a:gd name="connsiteY4349" fmla="*/ 2335526 h 3699570"/>
              <a:gd name="connsiteX4350" fmla="*/ 1294072 w 5730494"/>
              <a:gd name="connsiteY4350" fmla="*/ 2337970 h 3699570"/>
              <a:gd name="connsiteX4351" fmla="*/ 1297084 w 5730494"/>
              <a:gd name="connsiteY4351" fmla="*/ 2338027 h 3699570"/>
              <a:gd name="connsiteX4352" fmla="*/ 1296800 w 5730494"/>
              <a:gd name="connsiteY4352" fmla="*/ 2342574 h 3699570"/>
              <a:gd name="connsiteX4353" fmla="*/ 1294242 w 5730494"/>
              <a:gd name="connsiteY4353" fmla="*/ 2349791 h 3699570"/>
              <a:gd name="connsiteX4354" fmla="*/ 1295605 w 5730494"/>
              <a:gd name="connsiteY4354" fmla="*/ 2352349 h 3699570"/>
              <a:gd name="connsiteX4355" fmla="*/ 1293958 w 5730494"/>
              <a:gd name="connsiteY4355" fmla="*/ 2358259 h 3699570"/>
              <a:gd name="connsiteX4356" fmla="*/ 1294981 w 5730494"/>
              <a:gd name="connsiteY4356" fmla="*/ 2359851 h 3699570"/>
              <a:gd name="connsiteX4357" fmla="*/ 1293163 w 5730494"/>
              <a:gd name="connsiteY4357" fmla="*/ 2368205 h 3699570"/>
              <a:gd name="connsiteX4358" fmla="*/ 1290038 w 5730494"/>
              <a:gd name="connsiteY4358" fmla="*/ 2372582 h 3699570"/>
              <a:gd name="connsiteX4359" fmla="*/ 1287140 w 5730494"/>
              <a:gd name="connsiteY4359" fmla="*/ 2373093 h 3699570"/>
              <a:gd name="connsiteX4360" fmla="*/ 1283978 w 5730494"/>
              <a:gd name="connsiteY4360" fmla="*/ 2378737 h 3699570"/>
              <a:gd name="connsiteX4361" fmla="*/ 1283951 w 5730494"/>
              <a:gd name="connsiteY4361" fmla="*/ 2378721 h 3699570"/>
              <a:gd name="connsiteX4362" fmla="*/ 1279187 w 5730494"/>
              <a:gd name="connsiteY4362" fmla="*/ 2378721 h 3699570"/>
              <a:gd name="connsiteX4363" fmla="*/ 1280433 w 5730494"/>
              <a:gd name="connsiteY4363" fmla="*/ 2360135 h 3699570"/>
              <a:gd name="connsiteX4364" fmla="*/ 1280547 w 5730494"/>
              <a:gd name="connsiteY4364" fmla="*/ 2347007 h 3699570"/>
              <a:gd name="connsiteX4365" fmla="*/ 1280542 w 5730494"/>
              <a:gd name="connsiteY4365" fmla="*/ 2346899 h 3699570"/>
              <a:gd name="connsiteX4366" fmla="*/ 1280542 w 5730494"/>
              <a:gd name="connsiteY4366" fmla="*/ 2346895 h 3699570"/>
              <a:gd name="connsiteX4367" fmla="*/ 1280542 w 5730494"/>
              <a:gd name="connsiteY4367" fmla="*/ 2346895 h 3699570"/>
              <a:gd name="connsiteX4368" fmla="*/ 1280433 w 5730494"/>
              <a:gd name="connsiteY4368" fmla="*/ 2344563 h 3699570"/>
              <a:gd name="connsiteX4369" fmla="*/ 1282358 w 5730494"/>
              <a:gd name="connsiteY4369" fmla="*/ 2343826 h 3699570"/>
              <a:gd name="connsiteX4370" fmla="*/ 1285247 w 5730494"/>
              <a:gd name="connsiteY4370" fmla="*/ 2345809 h 3699570"/>
              <a:gd name="connsiteX4371" fmla="*/ 1285250 w 5730494"/>
              <a:gd name="connsiteY4371" fmla="*/ 2345803 h 3699570"/>
              <a:gd name="connsiteX4372" fmla="*/ 1285264 w 5730494"/>
              <a:gd name="connsiteY4372" fmla="*/ 2345813 h 3699570"/>
              <a:gd name="connsiteX4373" fmla="*/ 1291003 w 5730494"/>
              <a:gd name="connsiteY4373" fmla="*/ 2335754 h 3699570"/>
              <a:gd name="connsiteX4374" fmla="*/ 4634477 w 5730494"/>
              <a:gd name="connsiteY4374" fmla="*/ 2335417 h 3699570"/>
              <a:gd name="connsiteX4375" fmla="*/ 4644309 w 5730494"/>
              <a:gd name="connsiteY4375" fmla="*/ 2340191 h 3699570"/>
              <a:gd name="connsiteX4376" fmla="*/ 4649197 w 5730494"/>
              <a:gd name="connsiteY4376" fmla="*/ 2335872 h 3699570"/>
              <a:gd name="connsiteX4377" fmla="*/ 4650674 w 5730494"/>
              <a:gd name="connsiteY4377" fmla="*/ 2340134 h 3699570"/>
              <a:gd name="connsiteX4378" fmla="*/ 4648060 w 5730494"/>
              <a:gd name="connsiteY4378" fmla="*/ 2347011 h 3699570"/>
              <a:gd name="connsiteX4379" fmla="*/ 4653516 w 5730494"/>
              <a:gd name="connsiteY4379" fmla="*/ 2358889 h 3699570"/>
              <a:gd name="connsiteX4380" fmla="*/ 4649310 w 5730494"/>
              <a:gd name="connsiteY4380" fmla="*/ 2372643 h 3699570"/>
              <a:gd name="connsiteX4381" fmla="*/ 4639933 w 5730494"/>
              <a:gd name="connsiteY4381" fmla="*/ 2378099 h 3699570"/>
              <a:gd name="connsiteX4382" fmla="*/ 4637432 w 5730494"/>
              <a:gd name="connsiteY4382" fmla="*/ 2391341 h 3699570"/>
              <a:gd name="connsiteX4383" fmla="*/ 4641012 w 5730494"/>
              <a:gd name="connsiteY4383" fmla="*/ 2404356 h 3699570"/>
              <a:gd name="connsiteX4384" fmla="*/ 4649481 w 5730494"/>
              <a:gd name="connsiteY4384" fmla="*/ 2406175 h 3699570"/>
              <a:gd name="connsiteX4385" fmla="*/ 4656529 w 5730494"/>
              <a:gd name="connsiteY4385" fmla="*/ 2404242 h 3699570"/>
              <a:gd name="connsiteX4386" fmla="*/ 4676420 w 5730494"/>
              <a:gd name="connsiteY4386" fmla="*/ 2413279 h 3699570"/>
              <a:gd name="connsiteX4387" fmla="*/ 4674885 w 5730494"/>
              <a:gd name="connsiteY4387" fmla="*/ 2422145 h 3699570"/>
              <a:gd name="connsiteX4388" fmla="*/ 4680057 w 5730494"/>
              <a:gd name="connsiteY4388" fmla="*/ 2426066 h 3699570"/>
              <a:gd name="connsiteX4389" fmla="*/ 4678409 w 5730494"/>
              <a:gd name="connsiteY4389" fmla="*/ 2433568 h 3699570"/>
              <a:gd name="connsiteX4390" fmla="*/ 4666019 w 5730494"/>
              <a:gd name="connsiteY4390" fmla="*/ 2425611 h 3699570"/>
              <a:gd name="connsiteX4391" fmla="*/ 4660109 w 5730494"/>
              <a:gd name="connsiteY4391" fmla="*/ 2417087 h 3699570"/>
              <a:gd name="connsiteX4392" fmla="*/ 4656017 w 5730494"/>
              <a:gd name="connsiteY4392" fmla="*/ 2423054 h 3699570"/>
              <a:gd name="connsiteX4393" fmla="*/ 4645900 w 5730494"/>
              <a:gd name="connsiteY4393" fmla="*/ 2413335 h 3699570"/>
              <a:gd name="connsiteX4394" fmla="*/ 4631408 w 5730494"/>
              <a:gd name="connsiteY4394" fmla="*/ 2415723 h 3699570"/>
              <a:gd name="connsiteX4395" fmla="*/ 4623451 w 5730494"/>
              <a:gd name="connsiteY4395" fmla="*/ 2412142 h 3699570"/>
              <a:gd name="connsiteX4396" fmla="*/ 4624247 w 5730494"/>
              <a:gd name="connsiteY4396" fmla="*/ 2405379 h 3699570"/>
              <a:gd name="connsiteX4397" fmla="*/ 4629248 w 5730494"/>
              <a:gd name="connsiteY4397" fmla="*/ 2401230 h 3699570"/>
              <a:gd name="connsiteX4398" fmla="*/ 4624474 w 5730494"/>
              <a:gd name="connsiteY4398" fmla="*/ 2397422 h 3699570"/>
              <a:gd name="connsiteX4399" fmla="*/ 4622429 w 5730494"/>
              <a:gd name="connsiteY4399" fmla="*/ 2403333 h 3699570"/>
              <a:gd name="connsiteX4400" fmla="*/ 4614585 w 5730494"/>
              <a:gd name="connsiteY4400" fmla="*/ 2393955 h 3699570"/>
              <a:gd name="connsiteX4401" fmla="*/ 4612198 w 5730494"/>
              <a:gd name="connsiteY4401" fmla="*/ 2386794 h 3699570"/>
              <a:gd name="connsiteX4402" fmla="*/ 4611630 w 5730494"/>
              <a:gd name="connsiteY4402" fmla="*/ 2371052 h 3699570"/>
              <a:gd name="connsiteX4403" fmla="*/ 4618052 w 5730494"/>
              <a:gd name="connsiteY4403" fmla="*/ 2376451 h 3699570"/>
              <a:gd name="connsiteX4404" fmla="*/ 4619700 w 5730494"/>
              <a:gd name="connsiteY4404" fmla="*/ 2350592 h 3699570"/>
              <a:gd name="connsiteX4405" fmla="*/ 4624872 w 5730494"/>
              <a:gd name="connsiteY4405" fmla="*/ 2335474 h 3699570"/>
              <a:gd name="connsiteX4406" fmla="*/ 1631839 w 5730494"/>
              <a:gd name="connsiteY4406" fmla="*/ 2335071 h 3699570"/>
              <a:gd name="connsiteX4407" fmla="*/ 1644854 w 5730494"/>
              <a:gd name="connsiteY4407" fmla="*/ 2335242 h 3699570"/>
              <a:gd name="connsiteX4408" fmla="*/ 1652980 w 5730494"/>
              <a:gd name="connsiteY4408" fmla="*/ 2336720 h 3699570"/>
              <a:gd name="connsiteX4409" fmla="*/ 1655879 w 5730494"/>
              <a:gd name="connsiteY4409" fmla="*/ 2340016 h 3699570"/>
              <a:gd name="connsiteX4410" fmla="*/ 1651787 w 5730494"/>
              <a:gd name="connsiteY4410" fmla="*/ 2344222 h 3699570"/>
              <a:gd name="connsiteX4411" fmla="*/ 1639795 w 5730494"/>
              <a:gd name="connsiteY4411" fmla="*/ 2344108 h 3699570"/>
              <a:gd name="connsiteX4412" fmla="*/ 1630475 w 5730494"/>
              <a:gd name="connsiteY4412" fmla="*/ 2344677 h 3699570"/>
              <a:gd name="connsiteX4413" fmla="*/ 1629565 w 5730494"/>
              <a:gd name="connsiteY4413" fmla="*/ 2337515 h 3699570"/>
              <a:gd name="connsiteX4414" fmla="*/ 1461451 w 5730494"/>
              <a:gd name="connsiteY4414" fmla="*/ 2335015 h 3699570"/>
              <a:gd name="connsiteX4415" fmla="*/ 1464975 w 5730494"/>
              <a:gd name="connsiteY4415" fmla="*/ 2335640 h 3699570"/>
              <a:gd name="connsiteX4416" fmla="*/ 1475716 w 5730494"/>
              <a:gd name="connsiteY4416" fmla="*/ 2337117 h 3699570"/>
              <a:gd name="connsiteX4417" fmla="*/ 1484185 w 5730494"/>
              <a:gd name="connsiteY4417" fmla="*/ 2341095 h 3699570"/>
              <a:gd name="connsiteX4418" fmla="*/ 1486856 w 5730494"/>
              <a:gd name="connsiteY4418" fmla="*/ 2345642 h 3699570"/>
              <a:gd name="connsiteX4419" fmla="*/ 1475660 w 5730494"/>
              <a:gd name="connsiteY4419" fmla="*/ 2345926 h 3699570"/>
              <a:gd name="connsiteX4420" fmla="*/ 1470828 w 5730494"/>
              <a:gd name="connsiteY4420" fmla="*/ 2348711 h 3699570"/>
              <a:gd name="connsiteX4421" fmla="*/ 1461905 w 5730494"/>
              <a:gd name="connsiteY4421" fmla="*/ 2346040 h 3699570"/>
              <a:gd name="connsiteX4422" fmla="*/ 1452812 w 5730494"/>
              <a:gd name="connsiteY4422" fmla="*/ 2339959 h 3699570"/>
              <a:gd name="connsiteX4423" fmla="*/ 1454744 w 5730494"/>
              <a:gd name="connsiteY4423" fmla="*/ 2336151 h 3699570"/>
              <a:gd name="connsiteX4424" fmla="*/ 3529810 w 5730494"/>
              <a:gd name="connsiteY4424" fmla="*/ 2327059 h 3699570"/>
              <a:gd name="connsiteX4425" fmla="*/ 3529815 w 5730494"/>
              <a:gd name="connsiteY4425" fmla="*/ 2327072 h 3699570"/>
              <a:gd name="connsiteX4426" fmla="*/ 3529702 w 5730494"/>
              <a:gd name="connsiteY4426" fmla="*/ 2327112 h 3699570"/>
              <a:gd name="connsiteX4427" fmla="*/ 3542148 w 5730494"/>
              <a:gd name="connsiteY4427" fmla="*/ 2354619 h 3699570"/>
              <a:gd name="connsiteX4428" fmla="*/ 3547316 w 5730494"/>
              <a:gd name="connsiteY4428" fmla="*/ 2366204 h 3699570"/>
              <a:gd name="connsiteX4429" fmla="*/ 3535890 w 5730494"/>
              <a:gd name="connsiteY4429" fmla="*/ 2370594 h 3699570"/>
              <a:gd name="connsiteX4430" fmla="*/ 3532822 w 5730494"/>
              <a:gd name="connsiteY4430" fmla="*/ 2377926 h 3699570"/>
              <a:gd name="connsiteX4431" fmla="*/ 3532424 w 5730494"/>
              <a:gd name="connsiteY4431" fmla="*/ 2383552 h 3699570"/>
              <a:gd name="connsiteX4432" fmla="*/ 3516567 w 5730494"/>
              <a:gd name="connsiteY4432" fmla="*/ 2390486 h 3699570"/>
              <a:gd name="connsiteX4433" fmla="*/ 3491106 w 5730494"/>
              <a:gd name="connsiteY4433" fmla="*/ 2398158 h 3699570"/>
              <a:gd name="connsiteX4434" fmla="*/ 3476841 w 5730494"/>
              <a:gd name="connsiteY4434" fmla="*/ 2409695 h 3699570"/>
              <a:gd name="connsiteX4435" fmla="*/ 3469850 w 5730494"/>
              <a:gd name="connsiteY4435" fmla="*/ 2410604 h 3699570"/>
              <a:gd name="connsiteX4436" fmla="*/ 3465076 w 5730494"/>
              <a:gd name="connsiteY4436" fmla="*/ 2409638 h 3699570"/>
              <a:gd name="connsiteX4437" fmla="*/ 3455756 w 5730494"/>
              <a:gd name="connsiteY4437" fmla="*/ 2416402 h 3699570"/>
              <a:gd name="connsiteX4438" fmla="*/ 3445582 w 5730494"/>
              <a:gd name="connsiteY4438" fmla="*/ 2419528 h 3699570"/>
              <a:gd name="connsiteX4439" fmla="*/ 3432227 w 5730494"/>
              <a:gd name="connsiteY4439" fmla="*/ 2420380 h 3699570"/>
              <a:gd name="connsiteX4440" fmla="*/ 3428191 w 5730494"/>
              <a:gd name="connsiteY4440" fmla="*/ 2421289 h 3699570"/>
              <a:gd name="connsiteX4441" fmla="*/ 3424725 w 5730494"/>
              <a:gd name="connsiteY4441" fmla="*/ 2425552 h 3699570"/>
              <a:gd name="connsiteX4442" fmla="*/ 3420576 w 5730494"/>
              <a:gd name="connsiteY4442" fmla="*/ 2426745 h 3699570"/>
              <a:gd name="connsiteX4443" fmla="*/ 3418132 w 5730494"/>
              <a:gd name="connsiteY4443" fmla="*/ 2430894 h 3699570"/>
              <a:gd name="connsiteX4444" fmla="*/ 3410232 w 5730494"/>
              <a:gd name="connsiteY4444" fmla="*/ 2430553 h 3699570"/>
              <a:gd name="connsiteX4445" fmla="*/ 3405117 w 5730494"/>
              <a:gd name="connsiteY4445" fmla="*/ 2432770 h 3699570"/>
              <a:gd name="connsiteX4446" fmla="*/ 3394091 w 5730494"/>
              <a:gd name="connsiteY4446" fmla="*/ 2431974 h 3699570"/>
              <a:gd name="connsiteX4447" fmla="*/ 3389943 w 5730494"/>
              <a:gd name="connsiteY4447" fmla="*/ 2422483 h 3699570"/>
              <a:gd name="connsiteX4448" fmla="*/ 3390397 w 5730494"/>
              <a:gd name="connsiteY4448" fmla="*/ 2413560 h 3699570"/>
              <a:gd name="connsiteX4449" fmla="*/ 3387783 w 5730494"/>
              <a:gd name="connsiteY4449" fmla="*/ 2408729 h 3699570"/>
              <a:gd name="connsiteX4450" fmla="*/ 3384657 w 5730494"/>
              <a:gd name="connsiteY4450" fmla="*/ 2396623 h 3699570"/>
              <a:gd name="connsiteX4451" fmla="*/ 3380053 w 5730494"/>
              <a:gd name="connsiteY4451" fmla="*/ 2389861 h 3699570"/>
              <a:gd name="connsiteX4452" fmla="*/ 3383236 w 5730494"/>
              <a:gd name="connsiteY4452" fmla="*/ 2389065 h 3699570"/>
              <a:gd name="connsiteX4453" fmla="*/ 3381588 w 5730494"/>
              <a:gd name="connsiteY4453" fmla="*/ 2381562 h 3699570"/>
              <a:gd name="connsiteX4454" fmla="*/ 3383521 w 5730494"/>
              <a:gd name="connsiteY4454" fmla="*/ 2378380 h 3699570"/>
              <a:gd name="connsiteX4455" fmla="*/ 3382839 w 5730494"/>
              <a:gd name="connsiteY4455" fmla="*/ 2371219 h 3699570"/>
              <a:gd name="connsiteX4456" fmla="*/ 3389829 w 5730494"/>
              <a:gd name="connsiteY4456" fmla="*/ 2365933 h 3699570"/>
              <a:gd name="connsiteX4457" fmla="*/ 3389816 w 5730494"/>
              <a:gd name="connsiteY4457" fmla="*/ 2365879 h 3699570"/>
              <a:gd name="connsiteX4458" fmla="*/ 3389827 w 5730494"/>
              <a:gd name="connsiteY4458" fmla="*/ 2365870 h 3699570"/>
              <a:gd name="connsiteX4459" fmla="*/ 3388189 w 5730494"/>
              <a:gd name="connsiteY4459" fmla="*/ 2358926 h 3699570"/>
              <a:gd name="connsiteX4460" fmla="*/ 3392387 w 5730494"/>
              <a:gd name="connsiteY4460" fmla="*/ 2350816 h 3699570"/>
              <a:gd name="connsiteX4461" fmla="*/ 3398922 w 5730494"/>
              <a:gd name="connsiteY4461" fmla="*/ 2355135 h 3699570"/>
              <a:gd name="connsiteX4462" fmla="*/ 3403242 w 5730494"/>
              <a:gd name="connsiteY4462" fmla="*/ 2353657 h 3699570"/>
              <a:gd name="connsiteX4463" fmla="*/ 3421656 w 5730494"/>
              <a:gd name="connsiteY4463" fmla="*/ 2353260 h 3699570"/>
              <a:gd name="connsiteX4464" fmla="*/ 3424554 w 5730494"/>
              <a:gd name="connsiteY4464" fmla="*/ 2354908 h 3699570"/>
              <a:gd name="connsiteX4465" fmla="*/ 3439956 w 5730494"/>
              <a:gd name="connsiteY4465" fmla="*/ 2356556 h 3699570"/>
              <a:gd name="connsiteX4466" fmla="*/ 3446094 w 5730494"/>
              <a:gd name="connsiteY4466" fmla="*/ 2355703 h 3699570"/>
              <a:gd name="connsiteX4467" fmla="*/ 3450072 w 5730494"/>
              <a:gd name="connsiteY4467" fmla="*/ 2361216 h 3699570"/>
              <a:gd name="connsiteX4468" fmla="*/ 3457517 w 5730494"/>
              <a:gd name="connsiteY4468" fmla="*/ 2358431 h 3699570"/>
              <a:gd name="connsiteX4469" fmla="*/ 3468941 w 5730494"/>
              <a:gd name="connsiteY4469" fmla="*/ 2340984 h 3699570"/>
              <a:gd name="connsiteX4470" fmla="*/ 3483831 w 5730494"/>
              <a:gd name="connsiteY4470" fmla="*/ 2333482 h 3699570"/>
              <a:gd name="connsiteX4471" fmla="*/ 1560290 w 5730494"/>
              <a:gd name="connsiteY4471" fmla="*/ 2312224 h 3699570"/>
              <a:gd name="connsiteX4472" fmla="*/ 1572737 w 5730494"/>
              <a:gd name="connsiteY4472" fmla="*/ 2312281 h 3699570"/>
              <a:gd name="connsiteX4473" fmla="*/ 1582171 w 5730494"/>
              <a:gd name="connsiteY4473" fmla="*/ 2316600 h 3699570"/>
              <a:gd name="connsiteX4474" fmla="*/ 1586377 w 5730494"/>
              <a:gd name="connsiteY4474" fmla="*/ 2316202 h 3699570"/>
              <a:gd name="connsiteX4475" fmla="*/ 1589275 w 5730494"/>
              <a:gd name="connsiteY4475" fmla="*/ 2322170 h 3699570"/>
              <a:gd name="connsiteX4476" fmla="*/ 1598028 w 5730494"/>
              <a:gd name="connsiteY4476" fmla="*/ 2321829 h 3699570"/>
              <a:gd name="connsiteX4477" fmla="*/ 1597516 w 5730494"/>
              <a:gd name="connsiteY4477" fmla="*/ 2326830 h 3699570"/>
              <a:gd name="connsiteX4478" fmla="*/ 1604620 w 5730494"/>
              <a:gd name="connsiteY4478" fmla="*/ 2327455 h 3699570"/>
              <a:gd name="connsiteX4479" fmla="*/ 1612463 w 5730494"/>
              <a:gd name="connsiteY4479" fmla="*/ 2333593 h 3699570"/>
              <a:gd name="connsiteX4480" fmla="*/ 1606553 w 5730494"/>
              <a:gd name="connsiteY4480" fmla="*/ 2340413 h 3699570"/>
              <a:gd name="connsiteX4481" fmla="*/ 1598994 w 5730494"/>
              <a:gd name="connsiteY4481" fmla="*/ 2336776 h 3699570"/>
              <a:gd name="connsiteX4482" fmla="*/ 1591662 w 5730494"/>
              <a:gd name="connsiteY4482" fmla="*/ 2337458 h 3699570"/>
              <a:gd name="connsiteX4483" fmla="*/ 1586434 w 5730494"/>
              <a:gd name="connsiteY4483" fmla="*/ 2336662 h 3699570"/>
              <a:gd name="connsiteX4484" fmla="*/ 1583535 w 5730494"/>
              <a:gd name="connsiteY4484" fmla="*/ 2339731 h 3699570"/>
              <a:gd name="connsiteX4485" fmla="*/ 1577397 w 5730494"/>
              <a:gd name="connsiteY4485" fmla="*/ 2340754 h 3699570"/>
              <a:gd name="connsiteX4486" fmla="*/ 1574954 w 5730494"/>
              <a:gd name="connsiteY4486" fmla="*/ 2336719 h 3699570"/>
              <a:gd name="connsiteX4487" fmla="*/ 1569667 w 5730494"/>
              <a:gd name="connsiteY4487" fmla="*/ 2339106 h 3699570"/>
              <a:gd name="connsiteX4488" fmla="*/ 1563302 w 5730494"/>
              <a:gd name="connsiteY4488" fmla="*/ 2350529 h 3699570"/>
              <a:gd name="connsiteX4489" fmla="*/ 1559214 w 5730494"/>
              <a:gd name="connsiteY4489" fmla="*/ 2347915 h 3699570"/>
              <a:gd name="connsiteX4490" fmla="*/ 1558418 w 5730494"/>
              <a:gd name="connsiteY4490" fmla="*/ 2343141 h 3699570"/>
              <a:gd name="connsiteX4491" fmla="*/ 1558760 w 5730494"/>
              <a:gd name="connsiteY4491" fmla="*/ 2338594 h 3699570"/>
              <a:gd name="connsiteX4492" fmla="*/ 1554667 w 5730494"/>
              <a:gd name="connsiteY4492" fmla="*/ 2333593 h 3699570"/>
              <a:gd name="connsiteX4493" fmla="*/ 1558532 w 5730494"/>
              <a:gd name="connsiteY4493" fmla="*/ 2330752 h 3699570"/>
              <a:gd name="connsiteX4494" fmla="*/ 1559725 w 5730494"/>
              <a:gd name="connsiteY4494" fmla="*/ 2324330 h 3699570"/>
              <a:gd name="connsiteX4495" fmla="*/ 1558304 w 5730494"/>
              <a:gd name="connsiteY4495" fmla="*/ 2315122 h 3699570"/>
              <a:gd name="connsiteX4496" fmla="*/ 1534770 w 5730494"/>
              <a:gd name="connsiteY4496" fmla="*/ 2311712 h 3699570"/>
              <a:gd name="connsiteX4497" fmla="*/ 1544489 w 5730494"/>
              <a:gd name="connsiteY4497" fmla="*/ 2312451 h 3699570"/>
              <a:gd name="connsiteX4498" fmla="*/ 1558299 w 5730494"/>
              <a:gd name="connsiteY4498" fmla="*/ 2315122 h 3699570"/>
              <a:gd name="connsiteX4499" fmla="*/ 1559662 w 5730494"/>
              <a:gd name="connsiteY4499" fmla="*/ 2324272 h 3699570"/>
              <a:gd name="connsiteX4500" fmla="*/ 1558469 w 5730494"/>
              <a:gd name="connsiteY4500" fmla="*/ 2330694 h 3699570"/>
              <a:gd name="connsiteX4501" fmla="*/ 1554605 w 5730494"/>
              <a:gd name="connsiteY4501" fmla="*/ 2333536 h 3699570"/>
              <a:gd name="connsiteX4502" fmla="*/ 1558696 w 5730494"/>
              <a:gd name="connsiteY4502" fmla="*/ 2338537 h 3699570"/>
              <a:gd name="connsiteX4503" fmla="*/ 1558355 w 5730494"/>
              <a:gd name="connsiteY4503" fmla="*/ 2343084 h 3699570"/>
              <a:gd name="connsiteX4504" fmla="*/ 1547784 w 5730494"/>
              <a:gd name="connsiteY4504" fmla="*/ 2340242 h 3699570"/>
              <a:gd name="connsiteX4505" fmla="*/ 1540283 w 5730494"/>
              <a:gd name="connsiteY4505" fmla="*/ 2341379 h 3699570"/>
              <a:gd name="connsiteX4506" fmla="*/ 1530564 w 5730494"/>
              <a:gd name="connsiteY4506" fmla="*/ 2340185 h 3699570"/>
              <a:gd name="connsiteX4507" fmla="*/ 1523119 w 5730494"/>
              <a:gd name="connsiteY4507" fmla="*/ 2343311 h 3699570"/>
              <a:gd name="connsiteX4508" fmla="*/ 1514594 w 5730494"/>
              <a:gd name="connsiteY4508" fmla="*/ 2338139 h 3699570"/>
              <a:gd name="connsiteX4509" fmla="*/ 1516015 w 5730494"/>
              <a:gd name="connsiteY4509" fmla="*/ 2332740 h 3699570"/>
              <a:gd name="connsiteX4510" fmla="*/ 1530678 w 5730494"/>
              <a:gd name="connsiteY4510" fmla="*/ 2335070 h 3699570"/>
              <a:gd name="connsiteX4511" fmla="*/ 1542669 w 5730494"/>
              <a:gd name="connsiteY4511" fmla="*/ 2336434 h 3699570"/>
              <a:gd name="connsiteX4512" fmla="*/ 1548410 w 5730494"/>
              <a:gd name="connsiteY4512" fmla="*/ 2332740 h 3699570"/>
              <a:gd name="connsiteX4513" fmla="*/ 1541135 w 5730494"/>
              <a:gd name="connsiteY4513" fmla="*/ 2325466 h 3699570"/>
              <a:gd name="connsiteX4514" fmla="*/ 1541248 w 5730494"/>
              <a:gd name="connsiteY4514" fmla="*/ 2319043 h 3699570"/>
              <a:gd name="connsiteX4515" fmla="*/ 1531189 w 5730494"/>
              <a:gd name="connsiteY4515" fmla="*/ 2316429 h 3699570"/>
              <a:gd name="connsiteX4516" fmla="*/ 4457429 w 5730494"/>
              <a:gd name="connsiteY4516" fmla="*/ 2308513 h 3699570"/>
              <a:gd name="connsiteX4517" fmla="*/ 4466579 w 5730494"/>
              <a:gd name="connsiteY4517" fmla="*/ 2308911 h 3699570"/>
              <a:gd name="connsiteX4518" fmla="*/ 4470160 w 5730494"/>
              <a:gd name="connsiteY4518" fmla="*/ 2315334 h 3699570"/>
              <a:gd name="connsiteX4519" fmla="*/ 4463169 w 5730494"/>
              <a:gd name="connsiteY4519" fmla="*/ 2322722 h 3699570"/>
              <a:gd name="connsiteX4520" fmla="*/ 4459475 w 5730494"/>
              <a:gd name="connsiteY4520" fmla="*/ 2332440 h 3699570"/>
              <a:gd name="connsiteX4521" fmla="*/ 4445721 w 5730494"/>
              <a:gd name="connsiteY4521" fmla="*/ 2340454 h 3699570"/>
              <a:gd name="connsiteX4522" fmla="*/ 4432650 w 5730494"/>
              <a:gd name="connsiteY4522" fmla="*/ 2335282 h 3699570"/>
              <a:gd name="connsiteX4523" fmla="*/ 4432195 w 5730494"/>
              <a:gd name="connsiteY4523" fmla="*/ 2320846 h 3699570"/>
              <a:gd name="connsiteX4524" fmla="*/ 4440038 w 5730494"/>
              <a:gd name="connsiteY4524" fmla="*/ 2313231 h 3699570"/>
              <a:gd name="connsiteX4525" fmla="*/ 217330 w 5730494"/>
              <a:gd name="connsiteY4525" fmla="*/ 2305770 h 3699570"/>
              <a:gd name="connsiteX4526" fmla="*/ 218524 w 5730494"/>
              <a:gd name="connsiteY4526" fmla="*/ 2306054 h 3699570"/>
              <a:gd name="connsiteX4527" fmla="*/ 224604 w 5730494"/>
              <a:gd name="connsiteY4527" fmla="*/ 2308896 h 3699570"/>
              <a:gd name="connsiteX4528" fmla="*/ 227446 w 5730494"/>
              <a:gd name="connsiteY4528" fmla="*/ 2310373 h 3699570"/>
              <a:gd name="connsiteX4529" fmla="*/ 230117 w 5730494"/>
              <a:gd name="connsiteY4529" fmla="*/ 2312703 h 3699570"/>
              <a:gd name="connsiteX4530" fmla="*/ 234153 w 5730494"/>
              <a:gd name="connsiteY4530" fmla="*/ 2318614 h 3699570"/>
              <a:gd name="connsiteX4531" fmla="*/ 233755 w 5730494"/>
              <a:gd name="connsiteY4531" fmla="*/ 2319523 h 3699570"/>
              <a:gd name="connsiteX4532" fmla="*/ 227503 w 5730494"/>
              <a:gd name="connsiteY4532" fmla="*/ 2323104 h 3699570"/>
              <a:gd name="connsiteX4533" fmla="*/ 222388 w 5730494"/>
              <a:gd name="connsiteY4533" fmla="*/ 2325718 h 3699570"/>
              <a:gd name="connsiteX4534" fmla="*/ 220058 w 5730494"/>
              <a:gd name="connsiteY4534" fmla="*/ 2328503 h 3699570"/>
              <a:gd name="connsiteX4535" fmla="*/ 216080 w 5730494"/>
              <a:gd name="connsiteY4535" fmla="*/ 2326116 h 3699570"/>
              <a:gd name="connsiteX4536" fmla="*/ 216534 w 5730494"/>
              <a:gd name="connsiteY4536" fmla="*/ 2321399 h 3699570"/>
              <a:gd name="connsiteX4537" fmla="*/ 213920 w 5730494"/>
              <a:gd name="connsiteY4537" fmla="*/ 2315261 h 3699570"/>
              <a:gd name="connsiteX4538" fmla="*/ 214716 w 5730494"/>
              <a:gd name="connsiteY4538" fmla="*/ 2313385 h 3699570"/>
              <a:gd name="connsiteX4539" fmla="*/ 217500 w 5730494"/>
              <a:gd name="connsiteY4539" fmla="*/ 2310657 h 3699570"/>
              <a:gd name="connsiteX4540" fmla="*/ 216420 w 5730494"/>
              <a:gd name="connsiteY4540" fmla="*/ 2307361 h 3699570"/>
              <a:gd name="connsiteX4541" fmla="*/ 4296542 w 5730494"/>
              <a:gd name="connsiteY4541" fmla="*/ 2303073 h 3699570"/>
              <a:gd name="connsiteX4542" fmla="*/ 4296598 w 5730494"/>
              <a:gd name="connsiteY4542" fmla="*/ 2303116 h 3699570"/>
              <a:gd name="connsiteX4543" fmla="*/ 4296590 w 5730494"/>
              <a:gd name="connsiteY4543" fmla="*/ 2303131 h 3699570"/>
              <a:gd name="connsiteX4544" fmla="*/ 4303354 w 5730494"/>
              <a:gd name="connsiteY4544" fmla="*/ 2308274 h 3699570"/>
              <a:gd name="connsiteX4545" fmla="*/ 4304260 w 5730494"/>
              <a:gd name="connsiteY4545" fmla="*/ 2318366 h 3699570"/>
              <a:gd name="connsiteX4546" fmla="*/ 4304367 w 5730494"/>
              <a:gd name="connsiteY4546" fmla="*/ 2318374 h 3699570"/>
              <a:gd name="connsiteX4547" fmla="*/ 4304376 w 5730494"/>
              <a:gd name="connsiteY4547" fmla="*/ 2318476 h 3699570"/>
              <a:gd name="connsiteX4548" fmla="*/ 4314980 w 5730494"/>
              <a:gd name="connsiteY4548" fmla="*/ 2319262 h 3699570"/>
              <a:gd name="connsiteX4549" fmla="*/ 4311080 w 5730494"/>
              <a:gd name="connsiteY4549" fmla="*/ 2336780 h 3699570"/>
              <a:gd name="connsiteX4550" fmla="*/ 4311478 w 5730494"/>
              <a:gd name="connsiteY4550" fmla="*/ 2351728 h 3699570"/>
              <a:gd name="connsiteX4551" fmla="*/ 4311589 w 5730494"/>
              <a:gd name="connsiteY4551" fmla="*/ 2351663 h 3699570"/>
              <a:gd name="connsiteX4552" fmla="*/ 4311593 w 5730494"/>
              <a:gd name="connsiteY4552" fmla="*/ 2351837 h 3699570"/>
              <a:gd name="connsiteX4553" fmla="*/ 4328416 w 5730494"/>
              <a:gd name="connsiteY4553" fmla="*/ 2341891 h 3699570"/>
              <a:gd name="connsiteX4554" fmla="*/ 4333190 w 5730494"/>
              <a:gd name="connsiteY4554" fmla="*/ 2344847 h 3699570"/>
              <a:gd name="connsiteX4555" fmla="*/ 4342511 w 5730494"/>
              <a:gd name="connsiteY4555" fmla="*/ 2344392 h 3699570"/>
              <a:gd name="connsiteX4556" fmla="*/ 4345750 w 5730494"/>
              <a:gd name="connsiteY4556" fmla="*/ 2338595 h 3699570"/>
              <a:gd name="connsiteX4557" fmla="*/ 4357780 w 5730494"/>
              <a:gd name="connsiteY4557" fmla="*/ 2339730 h 3699570"/>
              <a:gd name="connsiteX4558" fmla="*/ 4369789 w 5730494"/>
              <a:gd name="connsiteY4558" fmla="*/ 2353148 h 3699570"/>
              <a:gd name="connsiteX4559" fmla="*/ 4370755 w 5730494"/>
              <a:gd name="connsiteY4559" fmla="*/ 2369517 h 3699570"/>
              <a:gd name="connsiteX4560" fmla="*/ 4383657 w 5730494"/>
              <a:gd name="connsiteY4560" fmla="*/ 2383895 h 3699570"/>
              <a:gd name="connsiteX4561" fmla="*/ 4382918 w 5730494"/>
              <a:gd name="connsiteY4561" fmla="*/ 2397762 h 3699570"/>
              <a:gd name="connsiteX4562" fmla="*/ 4377746 w 5730494"/>
              <a:gd name="connsiteY4562" fmla="*/ 2405151 h 3699570"/>
              <a:gd name="connsiteX4563" fmla="*/ 4362799 w 5730494"/>
              <a:gd name="connsiteY4563" fmla="*/ 2402821 h 3699570"/>
              <a:gd name="connsiteX4564" fmla="*/ 4342169 w 5730494"/>
              <a:gd name="connsiteY4564" fmla="*/ 2405947 h 3699570"/>
              <a:gd name="connsiteX4565" fmla="*/ 4331938 w 5730494"/>
              <a:gd name="connsiteY4565" fmla="*/ 2419530 h 3699570"/>
              <a:gd name="connsiteX4566" fmla="*/ 4335860 w 5730494"/>
              <a:gd name="connsiteY4566" fmla="*/ 2439194 h 3699570"/>
              <a:gd name="connsiteX4567" fmla="*/ 4321538 w 5730494"/>
              <a:gd name="connsiteY4567" fmla="*/ 2431749 h 3699570"/>
              <a:gd name="connsiteX4568" fmla="*/ 4307898 w 5730494"/>
              <a:gd name="connsiteY4568" fmla="*/ 2432033 h 3699570"/>
              <a:gd name="connsiteX4569" fmla="*/ 4310228 w 5730494"/>
              <a:gd name="connsiteY4569" fmla="*/ 2419245 h 3699570"/>
              <a:gd name="connsiteX4570" fmla="*/ 4296190 w 5730494"/>
              <a:gd name="connsiteY4570" fmla="*/ 2419359 h 3699570"/>
              <a:gd name="connsiteX4571" fmla="*/ 4294940 w 5730494"/>
              <a:gd name="connsiteY4571" fmla="*/ 2437205 h 3699570"/>
              <a:gd name="connsiteX4572" fmla="*/ 4286359 w 5730494"/>
              <a:gd name="connsiteY4572" fmla="*/ 2460791 h 3699570"/>
              <a:gd name="connsiteX4573" fmla="*/ 4281186 w 5730494"/>
              <a:gd name="connsiteY4573" fmla="*/ 2474999 h 3699570"/>
              <a:gd name="connsiteX4574" fmla="*/ 4282266 w 5730494"/>
              <a:gd name="connsiteY4574" fmla="*/ 2486593 h 3699570"/>
              <a:gd name="connsiteX4575" fmla="*/ 4292667 w 5730494"/>
              <a:gd name="connsiteY4575" fmla="*/ 2487105 h 3699570"/>
              <a:gd name="connsiteX4576" fmla="*/ 4299146 w 5730494"/>
              <a:gd name="connsiteY4576" fmla="*/ 2501711 h 3699570"/>
              <a:gd name="connsiteX4577" fmla="*/ 4301988 w 5730494"/>
              <a:gd name="connsiteY4577" fmla="*/ 2515521 h 3699570"/>
              <a:gd name="connsiteX4578" fmla="*/ 4310854 w 5730494"/>
              <a:gd name="connsiteY4578" fmla="*/ 2524671 h 3699570"/>
              <a:gd name="connsiteX4579" fmla="*/ 4320515 w 5730494"/>
              <a:gd name="connsiteY4579" fmla="*/ 2526547 h 3699570"/>
              <a:gd name="connsiteX4580" fmla="*/ 4328756 w 5730494"/>
              <a:gd name="connsiteY4580" fmla="*/ 2534845 h 3699570"/>
              <a:gd name="connsiteX4581" fmla="*/ 4323527 w 5730494"/>
              <a:gd name="connsiteY4581" fmla="*/ 2541380 h 3699570"/>
              <a:gd name="connsiteX4582" fmla="*/ 4313057 w 5730494"/>
              <a:gd name="connsiteY4582" fmla="*/ 2543248 h 3699570"/>
              <a:gd name="connsiteX4583" fmla="*/ 4311826 w 5730494"/>
              <a:gd name="connsiteY4583" fmla="*/ 2535193 h 3699570"/>
              <a:gd name="connsiteX4584" fmla="*/ 4311777 w 5730494"/>
              <a:gd name="connsiteY4584" fmla="*/ 2535166 h 3699570"/>
              <a:gd name="connsiteX4585" fmla="*/ 4311762 w 5730494"/>
              <a:gd name="connsiteY4585" fmla="*/ 2535072 h 3699570"/>
              <a:gd name="connsiteX4586" fmla="*/ 4298748 w 5730494"/>
              <a:gd name="connsiteY4586" fmla="*/ 2528081 h 3699570"/>
              <a:gd name="connsiteX4587" fmla="*/ 4295963 w 5730494"/>
              <a:gd name="connsiteY4587" fmla="*/ 2530923 h 3699570"/>
              <a:gd name="connsiteX4588" fmla="*/ 4289655 w 5730494"/>
              <a:gd name="connsiteY4588" fmla="*/ 2524785 h 3699570"/>
              <a:gd name="connsiteX4589" fmla="*/ 4286927 w 5730494"/>
              <a:gd name="connsiteY4589" fmla="*/ 2516885 h 3699570"/>
              <a:gd name="connsiteX4590" fmla="*/ 4278458 w 5730494"/>
              <a:gd name="connsiteY4590" fmla="*/ 2507849 h 3699570"/>
              <a:gd name="connsiteX4591" fmla="*/ 4270729 w 5730494"/>
              <a:gd name="connsiteY4591" fmla="*/ 2500233 h 3699570"/>
              <a:gd name="connsiteX4592" fmla="*/ 4268115 w 5730494"/>
              <a:gd name="connsiteY4592" fmla="*/ 2509610 h 3699570"/>
              <a:gd name="connsiteX4593" fmla="*/ 4265103 w 5730494"/>
              <a:gd name="connsiteY4593" fmla="*/ 2500745 h 3699570"/>
              <a:gd name="connsiteX4594" fmla="*/ 4266864 w 5730494"/>
              <a:gd name="connsiteY4594" fmla="*/ 2490742 h 3699570"/>
              <a:gd name="connsiteX4595" fmla="*/ 4271582 w 5730494"/>
              <a:gd name="connsiteY4595" fmla="*/ 2475340 h 3699570"/>
              <a:gd name="connsiteX4596" fmla="*/ 4271645 w 5730494"/>
              <a:gd name="connsiteY4596" fmla="*/ 2475205 h 3699570"/>
              <a:gd name="connsiteX4597" fmla="*/ 4271691 w 5730494"/>
              <a:gd name="connsiteY4597" fmla="*/ 2475563 h 3699570"/>
              <a:gd name="connsiteX4598" fmla="*/ 4279420 w 5730494"/>
              <a:gd name="connsiteY4598" fmla="*/ 2459024 h 3699570"/>
              <a:gd name="connsiteX4599" fmla="*/ 4288172 w 5730494"/>
              <a:gd name="connsiteY4599" fmla="*/ 2443963 h 3699570"/>
              <a:gd name="connsiteX4600" fmla="*/ 4281920 w 5730494"/>
              <a:gd name="connsiteY4600" fmla="*/ 2429187 h 3699570"/>
              <a:gd name="connsiteX4601" fmla="*/ 4282148 w 5730494"/>
              <a:gd name="connsiteY4601" fmla="*/ 2421628 h 3699570"/>
              <a:gd name="connsiteX4602" fmla="*/ 4280329 w 5730494"/>
              <a:gd name="connsiteY4602" fmla="*/ 2412535 h 3699570"/>
              <a:gd name="connsiteX4603" fmla="*/ 4280244 w 5730494"/>
              <a:gd name="connsiteY4603" fmla="*/ 2412431 h 3699570"/>
              <a:gd name="connsiteX4604" fmla="*/ 4280220 w 5730494"/>
              <a:gd name="connsiteY4604" fmla="*/ 2412312 h 3699570"/>
              <a:gd name="connsiteX4605" fmla="*/ 4269606 w 5730494"/>
              <a:gd name="connsiteY4605" fmla="*/ 2399371 h 3699570"/>
              <a:gd name="connsiteX4606" fmla="*/ 4265893 w 5730494"/>
              <a:gd name="connsiteY4606" fmla="*/ 2391336 h 3699570"/>
              <a:gd name="connsiteX4607" fmla="*/ 4271407 w 5730494"/>
              <a:gd name="connsiteY4607" fmla="*/ 2388324 h 3699570"/>
              <a:gd name="connsiteX4608" fmla="*/ 4277260 w 5730494"/>
              <a:gd name="connsiteY4608" fmla="*/ 2374002 h 3699570"/>
              <a:gd name="connsiteX4609" fmla="*/ 4277141 w 5730494"/>
              <a:gd name="connsiteY4609" fmla="*/ 2373803 h 3699570"/>
              <a:gd name="connsiteX4610" fmla="*/ 4277151 w 5730494"/>
              <a:gd name="connsiteY4610" fmla="*/ 2373779 h 3699570"/>
              <a:gd name="connsiteX4611" fmla="*/ 4270615 w 5730494"/>
              <a:gd name="connsiteY4611" fmla="*/ 2362867 h 3699570"/>
              <a:gd name="connsiteX4612" fmla="*/ 4260499 w 5730494"/>
              <a:gd name="connsiteY4612" fmla="*/ 2350762 h 3699570"/>
              <a:gd name="connsiteX4613" fmla="*/ 4252886 w 5730494"/>
              <a:gd name="connsiteY4613" fmla="*/ 2336375 h 3699570"/>
              <a:gd name="connsiteX4614" fmla="*/ 4259585 w 5730494"/>
              <a:gd name="connsiteY4614" fmla="*/ 2333366 h 3699570"/>
              <a:gd name="connsiteX4615" fmla="*/ 4266860 w 5730494"/>
              <a:gd name="connsiteY4615" fmla="*/ 2315236 h 3699570"/>
              <a:gd name="connsiteX4616" fmla="*/ 4278113 w 5730494"/>
              <a:gd name="connsiteY4616" fmla="*/ 2314497 h 3699570"/>
              <a:gd name="connsiteX4617" fmla="*/ 4287433 w 5730494"/>
              <a:gd name="connsiteY4617" fmla="*/ 2307166 h 3699570"/>
              <a:gd name="connsiteX4618" fmla="*/ 4296356 w 5730494"/>
              <a:gd name="connsiteY4618" fmla="*/ 2303415 h 3699570"/>
              <a:gd name="connsiteX4619" fmla="*/ 205338 w 5730494"/>
              <a:gd name="connsiteY4619" fmla="*/ 2293153 h 3699570"/>
              <a:gd name="connsiteX4620" fmla="*/ 211021 w 5730494"/>
              <a:gd name="connsiteY4620" fmla="*/ 2294744 h 3699570"/>
              <a:gd name="connsiteX4621" fmla="*/ 215170 w 5730494"/>
              <a:gd name="connsiteY4621" fmla="*/ 2297415 h 3699570"/>
              <a:gd name="connsiteX4622" fmla="*/ 213863 w 5730494"/>
              <a:gd name="connsiteY4622" fmla="*/ 2299461 h 3699570"/>
              <a:gd name="connsiteX4623" fmla="*/ 208521 w 5730494"/>
              <a:gd name="connsiteY4623" fmla="*/ 2300655 h 3699570"/>
              <a:gd name="connsiteX4624" fmla="*/ 205793 w 5730494"/>
              <a:gd name="connsiteY4624" fmla="*/ 2297074 h 3699570"/>
              <a:gd name="connsiteX4625" fmla="*/ 203974 w 5730494"/>
              <a:gd name="connsiteY4625" fmla="*/ 2295710 h 3699570"/>
              <a:gd name="connsiteX4626" fmla="*/ 203803 w 5730494"/>
              <a:gd name="connsiteY4626" fmla="*/ 2294630 h 3699570"/>
              <a:gd name="connsiteX4627" fmla="*/ 195165 w 5730494"/>
              <a:gd name="connsiteY4627" fmla="*/ 2289629 h 3699570"/>
              <a:gd name="connsiteX4628" fmla="*/ 203008 w 5730494"/>
              <a:gd name="connsiteY4628" fmla="*/ 2290368 h 3699570"/>
              <a:gd name="connsiteX4629" fmla="*/ 202497 w 5730494"/>
              <a:gd name="connsiteY4629" fmla="*/ 2292186 h 3699570"/>
              <a:gd name="connsiteX4630" fmla="*/ 193971 w 5730494"/>
              <a:gd name="connsiteY4630" fmla="*/ 2291675 h 3699570"/>
              <a:gd name="connsiteX4631" fmla="*/ 182832 w 5730494"/>
              <a:gd name="connsiteY4631" fmla="*/ 2281161 h 3699570"/>
              <a:gd name="connsiteX4632" fmla="*/ 184196 w 5730494"/>
              <a:gd name="connsiteY4632" fmla="*/ 2282297 h 3699570"/>
              <a:gd name="connsiteX4633" fmla="*/ 188800 w 5730494"/>
              <a:gd name="connsiteY4633" fmla="*/ 2287924 h 3699570"/>
              <a:gd name="connsiteX4634" fmla="*/ 187947 w 5730494"/>
              <a:gd name="connsiteY4634" fmla="*/ 2288890 h 3699570"/>
              <a:gd name="connsiteX4635" fmla="*/ 186811 w 5730494"/>
              <a:gd name="connsiteY4635" fmla="*/ 2288663 h 3699570"/>
              <a:gd name="connsiteX4636" fmla="*/ 181241 w 5730494"/>
              <a:gd name="connsiteY4636" fmla="*/ 2288038 h 3699570"/>
              <a:gd name="connsiteX4637" fmla="*/ 179195 w 5730494"/>
              <a:gd name="connsiteY4637" fmla="*/ 2284173 h 3699570"/>
              <a:gd name="connsiteX4638" fmla="*/ 178570 w 5730494"/>
              <a:gd name="connsiteY4638" fmla="*/ 2283491 h 3699570"/>
              <a:gd name="connsiteX4639" fmla="*/ 3099455 w 5730494"/>
              <a:gd name="connsiteY4639" fmla="*/ 2276252 h 3699570"/>
              <a:gd name="connsiteX4640" fmla="*/ 3163506 w 5730494"/>
              <a:gd name="connsiteY4640" fmla="*/ 2276252 h 3699570"/>
              <a:gd name="connsiteX4641" fmla="*/ 3225341 w 5730494"/>
              <a:gd name="connsiteY4641" fmla="*/ 2276252 h 3699570"/>
              <a:gd name="connsiteX4642" fmla="*/ 3288540 w 5730494"/>
              <a:gd name="connsiteY4642" fmla="*/ 2276252 h 3699570"/>
              <a:gd name="connsiteX4643" fmla="*/ 3293655 w 5730494"/>
              <a:gd name="connsiteY4643" fmla="*/ 2292961 h 3699570"/>
              <a:gd name="connsiteX4644" fmla="*/ 3290188 w 5730494"/>
              <a:gd name="connsiteY4644" fmla="*/ 2296029 h 3699570"/>
              <a:gd name="connsiteX4645" fmla="*/ 3292518 w 5730494"/>
              <a:gd name="connsiteY4645" fmla="*/ 2313420 h 3699570"/>
              <a:gd name="connsiteX4646" fmla="*/ 3298372 w 5730494"/>
              <a:gd name="connsiteY4646" fmla="*/ 2333426 h 3699570"/>
              <a:gd name="connsiteX4647" fmla="*/ 3304453 w 5730494"/>
              <a:gd name="connsiteY4647" fmla="*/ 2337518 h 3699570"/>
              <a:gd name="connsiteX4648" fmla="*/ 3313148 w 5730494"/>
              <a:gd name="connsiteY4648" fmla="*/ 2343656 h 3699570"/>
              <a:gd name="connsiteX4649" fmla="*/ 3305078 w 5730494"/>
              <a:gd name="connsiteY4649" fmla="*/ 2353147 h 3699570"/>
              <a:gd name="connsiteX4650" fmla="*/ 3293313 w 5730494"/>
              <a:gd name="connsiteY4650" fmla="*/ 2355875 h 3699570"/>
              <a:gd name="connsiteX4651" fmla="*/ 3288312 w 5730494"/>
              <a:gd name="connsiteY4651" fmla="*/ 2360933 h 3699570"/>
              <a:gd name="connsiteX4652" fmla="*/ 3286721 w 5730494"/>
              <a:gd name="connsiteY4652" fmla="*/ 2371902 h 3699570"/>
              <a:gd name="connsiteX4653" fmla="*/ 3279844 w 5730494"/>
              <a:gd name="connsiteY4653" fmla="*/ 2396056 h 3699570"/>
              <a:gd name="connsiteX4654" fmla="*/ 3281549 w 5730494"/>
              <a:gd name="connsiteY4654" fmla="*/ 2402592 h 3699570"/>
              <a:gd name="connsiteX4655" fmla="*/ 3278992 w 5730494"/>
              <a:gd name="connsiteY4655" fmla="*/ 2416630 h 3699570"/>
              <a:gd name="connsiteX4656" fmla="*/ 3272513 w 5730494"/>
              <a:gd name="connsiteY4656" fmla="*/ 2432657 h 3699570"/>
              <a:gd name="connsiteX4657" fmla="*/ 3262908 w 5730494"/>
              <a:gd name="connsiteY4657" fmla="*/ 2440670 h 3699570"/>
              <a:gd name="connsiteX4658" fmla="*/ 3256088 w 5730494"/>
              <a:gd name="connsiteY4658" fmla="*/ 2453003 h 3699570"/>
              <a:gd name="connsiteX4659" fmla="*/ 3254497 w 5730494"/>
              <a:gd name="connsiteY4659" fmla="*/ 2459596 h 3699570"/>
              <a:gd name="connsiteX4660" fmla="*/ 3246938 w 5730494"/>
              <a:gd name="connsiteY4660" fmla="*/ 2464085 h 3699570"/>
              <a:gd name="connsiteX4661" fmla="*/ 3242220 w 5730494"/>
              <a:gd name="connsiteY4661" fmla="*/ 2480908 h 3699570"/>
              <a:gd name="connsiteX4662" fmla="*/ 3242232 w 5730494"/>
              <a:gd name="connsiteY4662" fmla="*/ 2481124 h 3699570"/>
              <a:gd name="connsiteX4663" fmla="*/ 3242227 w 5730494"/>
              <a:gd name="connsiteY4663" fmla="*/ 2481140 h 3699570"/>
              <a:gd name="connsiteX4664" fmla="*/ 3242258 w 5730494"/>
              <a:gd name="connsiteY4664" fmla="*/ 2483055 h 3699570"/>
              <a:gd name="connsiteX4665" fmla="*/ 3240118 w 5730494"/>
              <a:gd name="connsiteY4665" fmla="*/ 2482727 h 3699570"/>
              <a:gd name="connsiteX4666" fmla="*/ 3240402 w 5730494"/>
              <a:gd name="connsiteY4666" fmla="*/ 2474713 h 3699570"/>
              <a:gd name="connsiteX4667" fmla="*/ 3238470 w 5730494"/>
              <a:gd name="connsiteY4667" fmla="*/ 2469200 h 3699570"/>
              <a:gd name="connsiteX4668" fmla="*/ 3230286 w 5730494"/>
              <a:gd name="connsiteY4668" fmla="*/ 2462835 h 3699570"/>
              <a:gd name="connsiteX4669" fmla="*/ 3228353 w 5730494"/>
              <a:gd name="connsiteY4669" fmla="*/ 2451184 h 3699570"/>
              <a:gd name="connsiteX4670" fmla="*/ 3230286 w 5730494"/>
              <a:gd name="connsiteY4670" fmla="*/ 2439249 h 3699570"/>
              <a:gd name="connsiteX4671" fmla="*/ 3222897 w 5730494"/>
              <a:gd name="connsiteY4671" fmla="*/ 2438113 h 3699570"/>
              <a:gd name="connsiteX4672" fmla="*/ 3222886 w 5730494"/>
              <a:gd name="connsiteY4672" fmla="*/ 2438152 h 3699570"/>
              <a:gd name="connsiteX4673" fmla="*/ 3222669 w 5730494"/>
              <a:gd name="connsiteY4673" fmla="*/ 2438118 h 3699570"/>
              <a:gd name="connsiteX4674" fmla="*/ 3221589 w 5730494"/>
              <a:gd name="connsiteY4674" fmla="*/ 2441756 h 3699570"/>
              <a:gd name="connsiteX4675" fmla="*/ 3212041 w 5730494"/>
              <a:gd name="connsiteY4675" fmla="*/ 2442608 h 3699570"/>
              <a:gd name="connsiteX4676" fmla="*/ 3215849 w 5730494"/>
              <a:gd name="connsiteY4676" fmla="*/ 2447326 h 3699570"/>
              <a:gd name="connsiteX4677" fmla="*/ 3217213 w 5730494"/>
              <a:gd name="connsiteY4677" fmla="*/ 2457044 h 3699570"/>
              <a:gd name="connsiteX4678" fmla="*/ 3208461 w 5730494"/>
              <a:gd name="connsiteY4678" fmla="*/ 2465910 h 3699570"/>
              <a:gd name="connsiteX4679" fmla="*/ 3200504 w 5730494"/>
              <a:gd name="connsiteY4679" fmla="*/ 2477504 h 3699570"/>
              <a:gd name="connsiteX4680" fmla="*/ 3192504 w 5730494"/>
              <a:gd name="connsiteY4680" fmla="*/ 2479115 h 3699570"/>
              <a:gd name="connsiteX4681" fmla="*/ 3179135 w 5730494"/>
              <a:gd name="connsiteY4681" fmla="*/ 2469769 h 3699570"/>
              <a:gd name="connsiteX4682" fmla="*/ 3179003 w 5730494"/>
              <a:gd name="connsiteY4682" fmla="*/ 2469841 h 3699570"/>
              <a:gd name="connsiteX4683" fmla="*/ 3178908 w 5730494"/>
              <a:gd name="connsiteY4683" fmla="*/ 2469775 h 3699570"/>
              <a:gd name="connsiteX4684" fmla="*/ 3172883 w 5730494"/>
              <a:gd name="connsiteY4684" fmla="*/ 2473071 h 3699570"/>
              <a:gd name="connsiteX4685" fmla="*/ 3171235 w 5730494"/>
              <a:gd name="connsiteY4685" fmla="*/ 2477788 h 3699570"/>
              <a:gd name="connsiteX4686" fmla="*/ 3163051 w 5730494"/>
              <a:gd name="connsiteY4686" fmla="*/ 2480800 h 3699570"/>
              <a:gd name="connsiteX4687" fmla="*/ 3162484 w 5730494"/>
              <a:gd name="connsiteY4687" fmla="*/ 2484091 h 3699570"/>
              <a:gd name="connsiteX4688" fmla="*/ 3146854 w 5730494"/>
              <a:gd name="connsiteY4688" fmla="*/ 2484091 h 3699570"/>
              <a:gd name="connsiteX4689" fmla="*/ 3144638 w 5730494"/>
              <a:gd name="connsiteY4689" fmla="*/ 2480794 h 3699570"/>
              <a:gd name="connsiteX4690" fmla="*/ 3133157 w 5730494"/>
              <a:gd name="connsiteY4690" fmla="*/ 2480226 h 3699570"/>
              <a:gd name="connsiteX4691" fmla="*/ 3133124 w 5730494"/>
              <a:gd name="connsiteY4691" fmla="*/ 2480242 h 3699570"/>
              <a:gd name="connsiteX4692" fmla="*/ 3132929 w 5730494"/>
              <a:gd name="connsiteY4692" fmla="*/ 2480232 h 3699570"/>
              <a:gd name="connsiteX4693" fmla="*/ 3127287 w 5730494"/>
              <a:gd name="connsiteY4693" fmla="*/ 2482914 h 3699570"/>
              <a:gd name="connsiteX4694" fmla="*/ 3123041 w 5730494"/>
              <a:gd name="connsiteY4694" fmla="*/ 2481590 h 3699570"/>
              <a:gd name="connsiteX4695" fmla="*/ 3114857 w 5730494"/>
              <a:gd name="connsiteY4695" fmla="*/ 2472213 h 3699570"/>
              <a:gd name="connsiteX4696" fmla="*/ 3112129 w 5730494"/>
              <a:gd name="connsiteY4696" fmla="*/ 2467779 h 3699570"/>
              <a:gd name="connsiteX4697" fmla="*/ 3111922 w 5730494"/>
              <a:gd name="connsiteY4697" fmla="*/ 2467819 h 3699570"/>
              <a:gd name="connsiteX4698" fmla="*/ 3111901 w 5730494"/>
              <a:gd name="connsiteY4698" fmla="*/ 2467785 h 3699570"/>
              <a:gd name="connsiteX4699" fmla="*/ 3100420 w 5730494"/>
              <a:gd name="connsiteY4699" fmla="*/ 2470002 h 3699570"/>
              <a:gd name="connsiteX4700" fmla="*/ 3096044 w 5730494"/>
              <a:gd name="connsiteY4700" fmla="*/ 2477447 h 3699570"/>
              <a:gd name="connsiteX4701" fmla="*/ 3091952 w 5730494"/>
              <a:gd name="connsiteY4701" fmla="*/ 2491769 h 3699570"/>
              <a:gd name="connsiteX4702" fmla="*/ 3086496 w 5730494"/>
              <a:gd name="connsiteY4702" fmla="*/ 2494781 h 3699570"/>
              <a:gd name="connsiteX4703" fmla="*/ 3081755 w 5730494"/>
              <a:gd name="connsiteY4703" fmla="*/ 2496490 h 3699570"/>
              <a:gd name="connsiteX4704" fmla="*/ 3080530 w 5730494"/>
              <a:gd name="connsiteY4704" fmla="*/ 2495798 h 3699570"/>
              <a:gd name="connsiteX4705" fmla="*/ 3075017 w 5730494"/>
              <a:gd name="connsiteY4705" fmla="*/ 2491195 h 3699570"/>
              <a:gd name="connsiteX4706" fmla="*/ 3073994 w 5730494"/>
              <a:gd name="connsiteY4706" fmla="*/ 2486193 h 3699570"/>
              <a:gd name="connsiteX4707" fmla="*/ 3076608 w 5730494"/>
              <a:gd name="connsiteY4707" fmla="*/ 2479487 h 3699570"/>
              <a:gd name="connsiteX4708" fmla="*/ 3076551 w 5730494"/>
              <a:gd name="connsiteY4708" fmla="*/ 2472951 h 3699570"/>
              <a:gd name="connsiteX4709" fmla="*/ 3067344 w 5730494"/>
              <a:gd name="connsiteY4709" fmla="*/ 2462892 h 3699570"/>
              <a:gd name="connsiteX4710" fmla="*/ 3065526 w 5730494"/>
              <a:gd name="connsiteY4710" fmla="*/ 2456015 h 3699570"/>
              <a:gd name="connsiteX4711" fmla="*/ 3065696 w 5730494"/>
              <a:gd name="connsiteY4711" fmla="*/ 2452094 h 3699570"/>
              <a:gd name="connsiteX4712" fmla="*/ 3059842 w 5730494"/>
              <a:gd name="connsiteY4712" fmla="*/ 2447320 h 3699570"/>
              <a:gd name="connsiteX4713" fmla="*/ 3059672 w 5730494"/>
              <a:gd name="connsiteY4713" fmla="*/ 2437942 h 3699570"/>
              <a:gd name="connsiteX4714" fmla="*/ 3056319 w 5730494"/>
              <a:gd name="connsiteY4714" fmla="*/ 2431691 h 3699570"/>
              <a:gd name="connsiteX4715" fmla="*/ 3056258 w 5730494"/>
              <a:gd name="connsiteY4715" fmla="*/ 2431701 h 3699570"/>
              <a:gd name="connsiteX4716" fmla="*/ 3056253 w 5730494"/>
              <a:gd name="connsiteY4716" fmla="*/ 2431691 h 3699570"/>
              <a:gd name="connsiteX4717" fmla="*/ 3050752 w 5730494"/>
              <a:gd name="connsiteY4717" fmla="*/ 2432588 h 3699570"/>
              <a:gd name="connsiteX4718" fmla="*/ 3052340 w 5730494"/>
              <a:gd name="connsiteY4718" fmla="*/ 2426633 h 3699570"/>
              <a:gd name="connsiteX4719" fmla="*/ 3056489 w 5730494"/>
              <a:gd name="connsiteY4719" fmla="*/ 2419869 h 3699570"/>
              <a:gd name="connsiteX4720" fmla="*/ 3054671 w 5730494"/>
              <a:gd name="connsiteY4720" fmla="*/ 2413106 h 3699570"/>
              <a:gd name="connsiteX4721" fmla="*/ 3059899 w 5730494"/>
              <a:gd name="connsiteY4721" fmla="*/ 2408104 h 3699570"/>
              <a:gd name="connsiteX4722" fmla="*/ 3056546 w 5730494"/>
              <a:gd name="connsiteY4722" fmla="*/ 2404297 h 3699570"/>
              <a:gd name="connsiteX4723" fmla="*/ 3060752 w 5730494"/>
              <a:gd name="connsiteY4723" fmla="*/ 2394180 h 3699570"/>
              <a:gd name="connsiteX4724" fmla="*/ 3068023 w 5730494"/>
              <a:gd name="connsiteY4724" fmla="*/ 2382080 h 3699570"/>
              <a:gd name="connsiteX4725" fmla="*/ 3081714 w 5730494"/>
              <a:gd name="connsiteY4725" fmla="*/ 2383212 h 3699570"/>
              <a:gd name="connsiteX4726" fmla="*/ 3081714 w 5730494"/>
              <a:gd name="connsiteY4726" fmla="*/ 2383207 h 3699570"/>
              <a:gd name="connsiteX4727" fmla="*/ 3081780 w 5730494"/>
              <a:gd name="connsiteY4727" fmla="*/ 2383212 h 3699570"/>
              <a:gd name="connsiteX4728" fmla="*/ 3080984 w 5730494"/>
              <a:gd name="connsiteY4728" fmla="*/ 2317228 h 3699570"/>
              <a:gd name="connsiteX4729" fmla="*/ 3081151 w 5730494"/>
              <a:gd name="connsiteY4729" fmla="*/ 2310342 h 3699570"/>
              <a:gd name="connsiteX4730" fmla="*/ 3099388 w 5730494"/>
              <a:gd name="connsiteY4730" fmla="*/ 2310286 h 3699570"/>
              <a:gd name="connsiteX4731" fmla="*/ 3099388 w 5730494"/>
              <a:gd name="connsiteY4731" fmla="*/ 2310125 h 3699570"/>
              <a:gd name="connsiteX4732" fmla="*/ 3099455 w 5730494"/>
              <a:gd name="connsiteY4732" fmla="*/ 2310124 h 3699570"/>
              <a:gd name="connsiteX4733" fmla="*/ 157825 w 5730494"/>
              <a:gd name="connsiteY4733" fmla="*/ 2272295 h 3699570"/>
              <a:gd name="connsiteX4734" fmla="*/ 161406 w 5730494"/>
              <a:gd name="connsiteY4734" fmla="*/ 2272693 h 3699570"/>
              <a:gd name="connsiteX4735" fmla="*/ 161747 w 5730494"/>
              <a:gd name="connsiteY4735" fmla="*/ 2276671 h 3699570"/>
              <a:gd name="connsiteX4736" fmla="*/ 159871 w 5730494"/>
              <a:gd name="connsiteY4736" fmla="*/ 2278376 h 3699570"/>
              <a:gd name="connsiteX4737" fmla="*/ 154529 w 5730494"/>
              <a:gd name="connsiteY4737" fmla="*/ 2275250 h 3699570"/>
              <a:gd name="connsiteX4738" fmla="*/ 155381 w 5730494"/>
              <a:gd name="connsiteY4738" fmla="*/ 2274000 h 3699570"/>
              <a:gd name="connsiteX4739" fmla="*/ 4329057 w 5730494"/>
              <a:gd name="connsiteY4739" fmla="*/ 2268511 h 3699570"/>
              <a:gd name="connsiteX4740" fmla="*/ 4338306 w 5730494"/>
              <a:gd name="connsiteY4740" fmla="*/ 2281935 h 3699570"/>
              <a:gd name="connsiteX4741" fmla="*/ 4345467 w 5730494"/>
              <a:gd name="connsiteY4741" fmla="*/ 2297393 h 3699570"/>
              <a:gd name="connsiteX4742" fmla="*/ 4365075 w 5730494"/>
              <a:gd name="connsiteY4742" fmla="*/ 2297507 h 3699570"/>
              <a:gd name="connsiteX4743" fmla="*/ 4371269 w 5730494"/>
              <a:gd name="connsiteY4743" fmla="*/ 2312227 h 3699570"/>
              <a:gd name="connsiteX4744" fmla="*/ 4361096 w 5730494"/>
              <a:gd name="connsiteY4744" fmla="*/ 2316659 h 3699570"/>
              <a:gd name="connsiteX4745" fmla="*/ 4356550 w 5730494"/>
              <a:gd name="connsiteY4745" fmla="*/ 2322684 h 3699570"/>
              <a:gd name="connsiteX4746" fmla="*/ 4375646 w 5730494"/>
              <a:gd name="connsiteY4746" fmla="*/ 2332687 h 3699570"/>
              <a:gd name="connsiteX4747" fmla="*/ 4388888 w 5730494"/>
              <a:gd name="connsiteY4747" fmla="*/ 2352408 h 3699570"/>
              <a:gd name="connsiteX4748" fmla="*/ 4398947 w 5730494"/>
              <a:gd name="connsiteY4748" fmla="*/ 2367014 h 3699570"/>
              <a:gd name="connsiteX4749" fmla="*/ 4410996 w 5730494"/>
              <a:gd name="connsiteY4749" fmla="*/ 2378494 h 3699570"/>
              <a:gd name="connsiteX4750" fmla="*/ 4415031 w 5730494"/>
              <a:gd name="connsiteY4750" fmla="*/ 2390088 h 3699570"/>
              <a:gd name="connsiteX4751" fmla="*/ 4412176 w 5730494"/>
              <a:gd name="connsiteY4751" fmla="*/ 2406213 h 3699570"/>
              <a:gd name="connsiteX4752" fmla="*/ 4398378 w 5730494"/>
              <a:gd name="connsiteY4752" fmla="*/ 2400316 h 3699570"/>
              <a:gd name="connsiteX4753" fmla="*/ 4398323 w 5730494"/>
              <a:gd name="connsiteY4753" fmla="*/ 2400402 h 3699570"/>
              <a:gd name="connsiteX4754" fmla="*/ 4398266 w 5730494"/>
              <a:gd name="connsiteY4754" fmla="*/ 2400377 h 3699570"/>
              <a:gd name="connsiteX4755" fmla="*/ 4391104 w 5730494"/>
              <a:gd name="connsiteY4755" fmla="*/ 2411542 h 3699570"/>
              <a:gd name="connsiteX4756" fmla="*/ 4383358 w 5730494"/>
              <a:gd name="connsiteY4756" fmla="*/ 2407868 h 3699570"/>
              <a:gd name="connsiteX4757" fmla="*/ 4377919 w 5730494"/>
              <a:gd name="connsiteY4757" fmla="*/ 2405208 h 3699570"/>
              <a:gd name="connsiteX4758" fmla="*/ 4377900 w 5730494"/>
              <a:gd name="connsiteY4758" fmla="*/ 2405205 h 3699570"/>
              <a:gd name="connsiteX4759" fmla="*/ 4383033 w 5730494"/>
              <a:gd name="connsiteY4759" fmla="*/ 2397872 h 3699570"/>
              <a:gd name="connsiteX4760" fmla="*/ 4383771 w 5730494"/>
              <a:gd name="connsiteY4760" fmla="*/ 2384005 h 3699570"/>
              <a:gd name="connsiteX4761" fmla="*/ 4370871 w 5730494"/>
              <a:gd name="connsiteY4761" fmla="*/ 2369626 h 3699570"/>
              <a:gd name="connsiteX4762" fmla="*/ 4369905 w 5730494"/>
              <a:gd name="connsiteY4762" fmla="*/ 2353258 h 3699570"/>
              <a:gd name="connsiteX4763" fmla="*/ 4357799 w 5730494"/>
              <a:gd name="connsiteY4763" fmla="*/ 2339732 h 3699570"/>
              <a:gd name="connsiteX4764" fmla="*/ 4357780 w 5730494"/>
              <a:gd name="connsiteY4764" fmla="*/ 2339730 h 3699570"/>
              <a:gd name="connsiteX4765" fmla="*/ 4357684 w 5730494"/>
              <a:gd name="connsiteY4765" fmla="*/ 2339622 h 3699570"/>
              <a:gd name="connsiteX4766" fmla="*/ 4345636 w 5730494"/>
              <a:gd name="connsiteY4766" fmla="*/ 2338485 h 3699570"/>
              <a:gd name="connsiteX4767" fmla="*/ 4342396 w 5730494"/>
              <a:gd name="connsiteY4767" fmla="*/ 2344282 h 3699570"/>
              <a:gd name="connsiteX4768" fmla="*/ 4333075 w 5730494"/>
              <a:gd name="connsiteY4768" fmla="*/ 2344737 h 3699570"/>
              <a:gd name="connsiteX4769" fmla="*/ 4328301 w 5730494"/>
              <a:gd name="connsiteY4769" fmla="*/ 2341782 h 3699570"/>
              <a:gd name="connsiteX4770" fmla="*/ 4311589 w 5730494"/>
              <a:gd name="connsiteY4770" fmla="*/ 2351663 h 3699570"/>
              <a:gd name="connsiteX4771" fmla="*/ 4311196 w 5730494"/>
              <a:gd name="connsiteY4771" fmla="*/ 2336890 h 3699570"/>
              <a:gd name="connsiteX4772" fmla="*/ 4315117 w 5730494"/>
              <a:gd name="connsiteY4772" fmla="*/ 2319272 h 3699570"/>
              <a:gd name="connsiteX4773" fmla="*/ 4314980 w 5730494"/>
              <a:gd name="connsiteY4773" fmla="*/ 2319262 h 3699570"/>
              <a:gd name="connsiteX4774" fmla="*/ 4315002 w 5730494"/>
              <a:gd name="connsiteY4774" fmla="*/ 2319162 h 3699570"/>
              <a:gd name="connsiteX4775" fmla="*/ 4304367 w 5730494"/>
              <a:gd name="connsiteY4775" fmla="*/ 2318374 h 3699570"/>
              <a:gd name="connsiteX4776" fmla="*/ 4303466 w 5730494"/>
              <a:gd name="connsiteY4776" fmla="*/ 2308360 h 3699570"/>
              <a:gd name="connsiteX4777" fmla="*/ 4303354 w 5730494"/>
              <a:gd name="connsiteY4777" fmla="*/ 2308274 h 3699570"/>
              <a:gd name="connsiteX4778" fmla="*/ 4303352 w 5730494"/>
              <a:gd name="connsiteY4778" fmla="*/ 2308250 h 3699570"/>
              <a:gd name="connsiteX4779" fmla="*/ 4296598 w 5730494"/>
              <a:gd name="connsiteY4779" fmla="*/ 2303116 h 3699570"/>
              <a:gd name="connsiteX4780" fmla="*/ 4299907 w 5730494"/>
              <a:gd name="connsiteY4780" fmla="*/ 2297049 h 3699570"/>
              <a:gd name="connsiteX4781" fmla="*/ 4313349 w 5730494"/>
              <a:gd name="connsiteY4781" fmla="*/ 2286137 h 3699570"/>
              <a:gd name="connsiteX4782" fmla="*/ 4313343 w 5730494"/>
              <a:gd name="connsiteY4782" fmla="*/ 2286048 h 3699570"/>
              <a:gd name="connsiteX4783" fmla="*/ 4313520 w 5730494"/>
              <a:gd name="connsiteY4783" fmla="*/ 2285905 h 3699570"/>
              <a:gd name="connsiteX4784" fmla="*/ 4313527 w 5730494"/>
              <a:gd name="connsiteY4784" fmla="*/ 2286008 h 3699570"/>
              <a:gd name="connsiteX4785" fmla="*/ 4314948 w 5730494"/>
              <a:gd name="connsiteY4785" fmla="*/ 2289986 h 3699570"/>
              <a:gd name="connsiteX4786" fmla="*/ 4323416 w 5730494"/>
              <a:gd name="connsiteY4786" fmla="*/ 2290441 h 3699570"/>
              <a:gd name="connsiteX4787" fmla="*/ 4323397 w 5730494"/>
              <a:gd name="connsiteY4787" fmla="*/ 2290283 h 3699570"/>
              <a:gd name="connsiteX4788" fmla="*/ 4323471 w 5730494"/>
              <a:gd name="connsiteY4788" fmla="*/ 2290287 h 3699570"/>
              <a:gd name="connsiteX4789" fmla="*/ 4321101 w 5730494"/>
              <a:gd name="connsiteY4789" fmla="*/ 2270925 h 3699570"/>
              <a:gd name="connsiteX4790" fmla="*/ 4329325 w 5730494"/>
              <a:gd name="connsiteY4790" fmla="*/ 2268292 h 3699570"/>
              <a:gd name="connsiteX4791" fmla="*/ 4329391 w 5730494"/>
              <a:gd name="connsiteY4791" fmla="*/ 2268387 h 3699570"/>
              <a:gd name="connsiteX4792" fmla="*/ 4329270 w 5730494"/>
              <a:gd name="connsiteY4792" fmla="*/ 2268446 h 3699570"/>
              <a:gd name="connsiteX4793" fmla="*/ 4329057 w 5730494"/>
              <a:gd name="connsiteY4793" fmla="*/ 2268511 h 3699570"/>
              <a:gd name="connsiteX4794" fmla="*/ 4328986 w 5730494"/>
              <a:gd name="connsiteY4794" fmla="*/ 2268408 h 3699570"/>
              <a:gd name="connsiteX4795" fmla="*/ 4329054 w 5730494"/>
              <a:gd name="connsiteY4795" fmla="*/ 2268374 h 3699570"/>
              <a:gd name="connsiteX4796" fmla="*/ 1390071 w 5730494"/>
              <a:gd name="connsiteY4796" fmla="*/ 2255957 h 3699570"/>
              <a:gd name="connsiteX4797" fmla="*/ 1403825 w 5730494"/>
              <a:gd name="connsiteY4797" fmla="*/ 2257207 h 3699570"/>
              <a:gd name="connsiteX4798" fmla="*/ 1416329 w 5730494"/>
              <a:gd name="connsiteY4798" fmla="*/ 2257378 h 3699570"/>
              <a:gd name="connsiteX4799" fmla="*/ 1431275 w 5730494"/>
              <a:gd name="connsiteY4799" fmla="*/ 2263231 h 3699570"/>
              <a:gd name="connsiteX4800" fmla="*/ 1437641 w 5730494"/>
              <a:gd name="connsiteY4800" fmla="*/ 2269540 h 3699570"/>
              <a:gd name="connsiteX4801" fmla="*/ 1452531 w 5730494"/>
              <a:gd name="connsiteY4801" fmla="*/ 2267607 h 3699570"/>
              <a:gd name="connsiteX4802" fmla="*/ 1458157 w 5730494"/>
              <a:gd name="connsiteY4802" fmla="*/ 2271643 h 3699570"/>
              <a:gd name="connsiteX4803" fmla="*/ 1471684 w 5730494"/>
              <a:gd name="connsiteY4803" fmla="*/ 2282214 h 3699570"/>
              <a:gd name="connsiteX4804" fmla="*/ 1481573 w 5730494"/>
              <a:gd name="connsiteY4804" fmla="*/ 2289886 h 3699570"/>
              <a:gd name="connsiteX4805" fmla="*/ 1486802 w 5730494"/>
              <a:gd name="connsiteY4805" fmla="*/ 2289659 h 3699570"/>
              <a:gd name="connsiteX4806" fmla="*/ 1496293 w 5730494"/>
              <a:gd name="connsiteY4806" fmla="*/ 2293126 h 3699570"/>
              <a:gd name="connsiteX4807" fmla="*/ 1495157 w 5730494"/>
              <a:gd name="connsiteY4807" fmla="*/ 2297900 h 3699570"/>
              <a:gd name="connsiteX4808" fmla="*/ 1506922 w 5730494"/>
              <a:gd name="connsiteY4808" fmla="*/ 2298582 h 3699570"/>
              <a:gd name="connsiteX4809" fmla="*/ 1518970 w 5730494"/>
              <a:gd name="connsiteY4809" fmla="*/ 2305515 h 3699570"/>
              <a:gd name="connsiteX4810" fmla="*/ 1517095 w 5730494"/>
              <a:gd name="connsiteY4810" fmla="*/ 2309494 h 3699570"/>
              <a:gd name="connsiteX4811" fmla="*/ 1506523 w 5730494"/>
              <a:gd name="connsiteY4811" fmla="*/ 2311654 h 3699570"/>
              <a:gd name="connsiteX4812" fmla="*/ 1495782 w 5730494"/>
              <a:gd name="connsiteY4812" fmla="*/ 2312506 h 3699570"/>
              <a:gd name="connsiteX4813" fmla="*/ 1484813 w 5730494"/>
              <a:gd name="connsiteY4813" fmla="*/ 2311199 h 3699570"/>
              <a:gd name="connsiteX4814" fmla="*/ 1462022 w 5730494"/>
              <a:gd name="connsiteY4814" fmla="*/ 2312847 h 3699570"/>
              <a:gd name="connsiteX4815" fmla="*/ 1472707 w 5730494"/>
              <a:gd name="connsiteY4815" fmla="*/ 2303413 h 3699570"/>
              <a:gd name="connsiteX4816" fmla="*/ 1466228 w 5730494"/>
              <a:gd name="connsiteY4816" fmla="*/ 2299037 h 3699570"/>
              <a:gd name="connsiteX4817" fmla="*/ 1455941 w 5730494"/>
              <a:gd name="connsiteY4817" fmla="*/ 2297900 h 3699570"/>
              <a:gd name="connsiteX4818" fmla="*/ 1450428 w 5730494"/>
              <a:gd name="connsiteY4818" fmla="*/ 2293012 h 3699570"/>
              <a:gd name="connsiteX4819" fmla="*/ 1446620 w 5730494"/>
              <a:gd name="connsiteY4819" fmla="*/ 2283350 h 3699570"/>
              <a:gd name="connsiteX4820" fmla="*/ 1437641 w 5730494"/>
              <a:gd name="connsiteY4820" fmla="*/ 2284032 h 3699570"/>
              <a:gd name="connsiteX4821" fmla="*/ 1422808 w 5730494"/>
              <a:gd name="connsiteY4821" fmla="*/ 2279486 h 3699570"/>
              <a:gd name="connsiteX4822" fmla="*/ 1418034 w 5730494"/>
              <a:gd name="connsiteY4822" fmla="*/ 2275905 h 3699570"/>
              <a:gd name="connsiteX4823" fmla="*/ 1397289 w 5730494"/>
              <a:gd name="connsiteY4823" fmla="*/ 2273234 h 3699570"/>
              <a:gd name="connsiteX4824" fmla="*/ 1391719 w 5730494"/>
              <a:gd name="connsiteY4824" fmla="*/ 2269881 h 3699570"/>
              <a:gd name="connsiteX4825" fmla="*/ 1397687 w 5730494"/>
              <a:gd name="connsiteY4825" fmla="*/ 2265619 h 3699570"/>
              <a:gd name="connsiteX4826" fmla="*/ 1382058 w 5730494"/>
              <a:gd name="connsiteY4826" fmla="*/ 2264766 h 3699570"/>
              <a:gd name="connsiteX4827" fmla="*/ 1370635 w 5730494"/>
              <a:gd name="connsiteY4827" fmla="*/ 2273689 h 3699570"/>
              <a:gd name="connsiteX4828" fmla="*/ 1364042 w 5730494"/>
              <a:gd name="connsiteY4828" fmla="*/ 2273916 h 3699570"/>
              <a:gd name="connsiteX4829" fmla="*/ 1361769 w 5730494"/>
              <a:gd name="connsiteY4829" fmla="*/ 2278065 h 3699570"/>
              <a:gd name="connsiteX4830" fmla="*/ 1353869 w 5730494"/>
              <a:gd name="connsiteY4830" fmla="*/ 2279940 h 3699570"/>
              <a:gd name="connsiteX4831" fmla="*/ 1347048 w 5730494"/>
              <a:gd name="connsiteY4831" fmla="*/ 2278349 h 3699570"/>
              <a:gd name="connsiteX4832" fmla="*/ 1355461 w 5730494"/>
              <a:gd name="connsiteY4832" fmla="*/ 2273063 h 3699570"/>
              <a:gd name="connsiteX4833" fmla="*/ 1358927 w 5730494"/>
              <a:gd name="connsiteY4833" fmla="*/ 2266869 h 3699570"/>
              <a:gd name="connsiteX4834" fmla="*/ 1366145 w 5730494"/>
              <a:gd name="connsiteY4834" fmla="*/ 2263061 h 3699570"/>
              <a:gd name="connsiteX4835" fmla="*/ 1374272 w 5730494"/>
              <a:gd name="connsiteY4835" fmla="*/ 2259708 h 3699570"/>
              <a:gd name="connsiteX4836" fmla="*/ 1386320 w 5730494"/>
              <a:gd name="connsiteY4836" fmla="*/ 2258060 h 3699570"/>
              <a:gd name="connsiteX4837" fmla="*/ 4379553 w 5730494"/>
              <a:gd name="connsiteY4837" fmla="*/ 2253301 h 3699570"/>
              <a:gd name="connsiteX4838" fmla="*/ 4387012 w 5730494"/>
              <a:gd name="connsiteY4838" fmla="*/ 2259599 h 3699570"/>
              <a:gd name="connsiteX4839" fmla="*/ 4387320 w 5730494"/>
              <a:gd name="connsiteY4839" fmla="*/ 2259665 h 3699570"/>
              <a:gd name="connsiteX4840" fmla="*/ 4387354 w 5730494"/>
              <a:gd name="connsiteY4840" fmla="*/ 2259693 h 3699570"/>
              <a:gd name="connsiteX4841" fmla="*/ 4401556 w 5730494"/>
              <a:gd name="connsiteY4841" fmla="*/ 2262745 h 3699570"/>
              <a:gd name="connsiteX4842" fmla="*/ 4399061 w 5730494"/>
              <a:gd name="connsiteY4842" fmla="*/ 2272614 h 3699570"/>
              <a:gd name="connsiteX4843" fmla="*/ 4406677 w 5730494"/>
              <a:gd name="connsiteY4843" fmla="*/ 2279547 h 3699570"/>
              <a:gd name="connsiteX4844" fmla="*/ 4407015 w 5730494"/>
              <a:gd name="connsiteY4844" fmla="*/ 2279639 h 3699570"/>
              <a:gd name="connsiteX4845" fmla="*/ 4407018 w 5730494"/>
              <a:gd name="connsiteY4845" fmla="*/ 2279642 h 3699570"/>
              <a:gd name="connsiteX4846" fmla="*/ 4422905 w 5730494"/>
              <a:gd name="connsiteY4846" fmla="*/ 2284037 h 3699570"/>
              <a:gd name="connsiteX4847" fmla="*/ 4401732 w 5730494"/>
              <a:gd name="connsiteY4847" fmla="*/ 2298530 h 3699570"/>
              <a:gd name="connsiteX4848" fmla="*/ 4388433 w 5730494"/>
              <a:gd name="connsiteY4848" fmla="*/ 2314500 h 3699570"/>
              <a:gd name="connsiteX4849" fmla="*/ 4384910 w 5730494"/>
              <a:gd name="connsiteY4849" fmla="*/ 2326151 h 3699570"/>
              <a:gd name="connsiteX4850" fmla="*/ 4397072 w 5730494"/>
              <a:gd name="connsiteY4850" fmla="*/ 2343769 h 3699570"/>
              <a:gd name="connsiteX4851" fmla="*/ 4411962 w 5730494"/>
              <a:gd name="connsiteY4851" fmla="*/ 2365479 h 3699570"/>
              <a:gd name="connsiteX4852" fmla="*/ 4426397 w 5730494"/>
              <a:gd name="connsiteY4852" fmla="*/ 2375653 h 3699570"/>
              <a:gd name="connsiteX4853" fmla="*/ 4436059 w 5730494"/>
              <a:gd name="connsiteY4853" fmla="*/ 2388838 h 3699570"/>
              <a:gd name="connsiteX4854" fmla="*/ 4443334 w 5730494"/>
              <a:gd name="connsiteY4854" fmla="*/ 2419073 h 3699570"/>
              <a:gd name="connsiteX4855" fmla="*/ 4441174 w 5730494"/>
              <a:gd name="connsiteY4855" fmla="*/ 2447603 h 3699570"/>
              <a:gd name="connsiteX4856" fmla="*/ 4427875 w 5730494"/>
              <a:gd name="connsiteY4856" fmla="*/ 2458231 h 3699570"/>
              <a:gd name="connsiteX4857" fmla="*/ 4409632 w 5730494"/>
              <a:gd name="connsiteY4857" fmla="*/ 2468632 h 3699570"/>
              <a:gd name="connsiteX4858" fmla="*/ 4396617 w 5730494"/>
              <a:gd name="connsiteY4858" fmla="*/ 2482044 h 3699570"/>
              <a:gd name="connsiteX4859" fmla="*/ 4376726 w 5730494"/>
              <a:gd name="connsiteY4859" fmla="*/ 2496991 h 3699570"/>
              <a:gd name="connsiteX4860" fmla="*/ 4370929 w 5730494"/>
              <a:gd name="connsiteY4860" fmla="*/ 2486705 h 3699570"/>
              <a:gd name="connsiteX4861" fmla="*/ 4375418 w 5730494"/>
              <a:gd name="connsiteY4861" fmla="*/ 2475850 h 3699570"/>
              <a:gd name="connsiteX4862" fmla="*/ 4363597 w 5730494"/>
              <a:gd name="connsiteY4862" fmla="*/ 2466700 h 3699570"/>
              <a:gd name="connsiteX4863" fmla="*/ 4363744 w 5730494"/>
              <a:gd name="connsiteY4863" fmla="*/ 2466631 h 3699570"/>
              <a:gd name="connsiteX4864" fmla="*/ 4363824 w 5730494"/>
              <a:gd name="connsiteY4864" fmla="*/ 2466645 h 3699570"/>
              <a:gd name="connsiteX4865" fmla="*/ 4377537 w 5730494"/>
              <a:gd name="connsiteY4865" fmla="*/ 2460211 h 3699570"/>
              <a:gd name="connsiteX4866" fmla="*/ 4394116 w 5730494"/>
              <a:gd name="connsiteY4866" fmla="*/ 2459027 h 3699570"/>
              <a:gd name="connsiteX4867" fmla="*/ 4394090 w 5730494"/>
              <a:gd name="connsiteY4867" fmla="*/ 2458990 h 3699570"/>
              <a:gd name="connsiteX4868" fmla="*/ 4394344 w 5730494"/>
              <a:gd name="connsiteY4868" fmla="*/ 2458972 h 3699570"/>
              <a:gd name="connsiteX4869" fmla="*/ 4387353 w 5730494"/>
              <a:gd name="connsiteY4869" fmla="*/ 2449196 h 3699570"/>
              <a:gd name="connsiteX4870" fmla="*/ 4414122 w 5730494"/>
              <a:gd name="connsiteY4870" fmla="*/ 2436750 h 3699570"/>
              <a:gd name="connsiteX4871" fmla="*/ 4416055 w 5730494"/>
              <a:gd name="connsiteY4871" fmla="*/ 2417257 h 3699570"/>
              <a:gd name="connsiteX4872" fmla="*/ 4412360 w 5730494"/>
              <a:gd name="connsiteY4872" fmla="*/ 2406401 h 3699570"/>
              <a:gd name="connsiteX4873" fmla="*/ 4412158 w 5730494"/>
              <a:gd name="connsiteY4873" fmla="*/ 2406315 h 3699570"/>
              <a:gd name="connsiteX4874" fmla="*/ 4412176 w 5730494"/>
              <a:gd name="connsiteY4874" fmla="*/ 2406213 h 3699570"/>
              <a:gd name="connsiteX4875" fmla="*/ 4412472 w 5730494"/>
              <a:gd name="connsiteY4875" fmla="*/ 2406340 h 3699570"/>
              <a:gd name="connsiteX4876" fmla="*/ 4415371 w 5730494"/>
              <a:gd name="connsiteY4876" fmla="*/ 2389972 h 3699570"/>
              <a:gd name="connsiteX4877" fmla="*/ 4411336 w 5730494"/>
              <a:gd name="connsiteY4877" fmla="*/ 2378378 h 3699570"/>
              <a:gd name="connsiteX4878" fmla="*/ 4399287 w 5730494"/>
              <a:gd name="connsiteY4878" fmla="*/ 2366898 h 3699570"/>
              <a:gd name="connsiteX4879" fmla="*/ 4389228 w 5730494"/>
              <a:gd name="connsiteY4879" fmla="*/ 2352292 h 3699570"/>
              <a:gd name="connsiteX4880" fmla="*/ 4375985 w 5730494"/>
              <a:gd name="connsiteY4880" fmla="*/ 2332571 h 3699570"/>
              <a:gd name="connsiteX4881" fmla="*/ 4356889 w 5730494"/>
              <a:gd name="connsiteY4881" fmla="*/ 2322568 h 3699570"/>
              <a:gd name="connsiteX4882" fmla="*/ 4361436 w 5730494"/>
              <a:gd name="connsiteY4882" fmla="*/ 2316543 h 3699570"/>
              <a:gd name="connsiteX4883" fmla="*/ 4371609 w 5730494"/>
              <a:gd name="connsiteY4883" fmla="*/ 2312111 h 3699570"/>
              <a:gd name="connsiteX4884" fmla="*/ 4365415 w 5730494"/>
              <a:gd name="connsiteY4884" fmla="*/ 2297391 h 3699570"/>
              <a:gd name="connsiteX4885" fmla="*/ 4345807 w 5730494"/>
              <a:gd name="connsiteY4885" fmla="*/ 2297277 h 3699570"/>
              <a:gd name="connsiteX4886" fmla="*/ 4338646 w 5730494"/>
              <a:gd name="connsiteY4886" fmla="*/ 2281819 h 3699570"/>
              <a:gd name="connsiteX4887" fmla="*/ 4329391 w 5730494"/>
              <a:gd name="connsiteY4887" fmla="*/ 2268387 h 3699570"/>
              <a:gd name="connsiteX4888" fmla="*/ 4337852 w 5730494"/>
              <a:gd name="connsiteY4888" fmla="*/ 2264240 h 3699570"/>
              <a:gd name="connsiteX4889" fmla="*/ 4350582 w 5730494"/>
              <a:gd name="connsiteY4889" fmla="*/ 2264354 h 3699570"/>
              <a:gd name="connsiteX4890" fmla="*/ 4366098 w 5730494"/>
              <a:gd name="connsiteY4890" fmla="*/ 2262365 h 3699570"/>
              <a:gd name="connsiteX4891" fmla="*/ 2953838 w 5730494"/>
              <a:gd name="connsiteY4891" fmla="*/ 2252145 h 3699570"/>
              <a:gd name="connsiteX4892" fmla="*/ 3017378 w 5730494"/>
              <a:gd name="connsiteY4892" fmla="*/ 2284995 h 3699570"/>
              <a:gd name="connsiteX4893" fmla="*/ 3080917 w 5730494"/>
              <a:gd name="connsiteY4893" fmla="*/ 2317390 h 3699570"/>
              <a:gd name="connsiteX4894" fmla="*/ 3080919 w 5730494"/>
              <a:gd name="connsiteY4894" fmla="*/ 2317317 h 3699570"/>
              <a:gd name="connsiteX4895" fmla="*/ 3081714 w 5730494"/>
              <a:gd name="connsiteY4895" fmla="*/ 2383207 h 3699570"/>
              <a:gd name="connsiteX4896" fmla="*/ 3068026 w 5730494"/>
              <a:gd name="connsiteY4896" fmla="*/ 2382075 h 3699570"/>
              <a:gd name="connsiteX4897" fmla="*/ 3068023 w 5730494"/>
              <a:gd name="connsiteY4897" fmla="*/ 2382080 h 3699570"/>
              <a:gd name="connsiteX4898" fmla="*/ 3067960 w 5730494"/>
              <a:gd name="connsiteY4898" fmla="*/ 2382075 h 3699570"/>
              <a:gd name="connsiteX4899" fmla="*/ 3060685 w 5730494"/>
              <a:gd name="connsiteY4899" fmla="*/ 2394180 h 3699570"/>
              <a:gd name="connsiteX4900" fmla="*/ 3056480 w 5730494"/>
              <a:gd name="connsiteY4900" fmla="*/ 2404297 h 3699570"/>
              <a:gd name="connsiteX4901" fmla="*/ 3059833 w 5730494"/>
              <a:gd name="connsiteY4901" fmla="*/ 2408104 h 3699570"/>
              <a:gd name="connsiteX4902" fmla="*/ 3054604 w 5730494"/>
              <a:gd name="connsiteY4902" fmla="*/ 2413106 h 3699570"/>
              <a:gd name="connsiteX4903" fmla="*/ 3056423 w 5730494"/>
              <a:gd name="connsiteY4903" fmla="*/ 2419869 h 3699570"/>
              <a:gd name="connsiteX4904" fmla="*/ 3052274 w 5730494"/>
              <a:gd name="connsiteY4904" fmla="*/ 2426632 h 3699570"/>
              <a:gd name="connsiteX4905" fmla="*/ 3050683 w 5730494"/>
              <a:gd name="connsiteY4905" fmla="*/ 2432599 h 3699570"/>
              <a:gd name="connsiteX4906" fmla="*/ 3050752 w 5730494"/>
              <a:gd name="connsiteY4906" fmla="*/ 2432588 h 3699570"/>
              <a:gd name="connsiteX4907" fmla="*/ 3050749 w 5730494"/>
              <a:gd name="connsiteY4907" fmla="*/ 2432599 h 3699570"/>
              <a:gd name="connsiteX4908" fmla="*/ 3056258 w 5730494"/>
              <a:gd name="connsiteY4908" fmla="*/ 2431701 h 3699570"/>
              <a:gd name="connsiteX4909" fmla="*/ 3059605 w 5730494"/>
              <a:gd name="connsiteY4909" fmla="*/ 2437942 h 3699570"/>
              <a:gd name="connsiteX4910" fmla="*/ 3059776 w 5730494"/>
              <a:gd name="connsiteY4910" fmla="*/ 2447320 h 3699570"/>
              <a:gd name="connsiteX4911" fmla="*/ 3065630 w 5730494"/>
              <a:gd name="connsiteY4911" fmla="*/ 2452094 h 3699570"/>
              <a:gd name="connsiteX4912" fmla="*/ 3065459 w 5730494"/>
              <a:gd name="connsiteY4912" fmla="*/ 2456015 h 3699570"/>
              <a:gd name="connsiteX4913" fmla="*/ 3055343 w 5730494"/>
              <a:gd name="connsiteY4913" fmla="*/ 2458743 h 3699570"/>
              <a:gd name="connsiteX4914" fmla="*/ 3047273 w 5730494"/>
              <a:gd name="connsiteY4914" fmla="*/ 2465279 h 3699570"/>
              <a:gd name="connsiteX4915" fmla="*/ 3035736 w 5730494"/>
              <a:gd name="connsiteY4915" fmla="*/ 2482840 h 3699570"/>
              <a:gd name="connsiteX4916" fmla="*/ 3020731 w 5730494"/>
              <a:gd name="connsiteY4916" fmla="*/ 2490286 h 3699570"/>
              <a:gd name="connsiteX4917" fmla="*/ 3005330 w 5730494"/>
              <a:gd name="connsiteY4917" fmla="*/ 2489262 h 3699570"/>
              <a:gd name="connsiteX4918" fmla="*/ 3000840 w 5730494"/>
              <a:gd name="connsiteY4918" fmla="*/ 2490740 h 3699570"/>
              <a:gd name="connsiteX4919" fmla="*/ 3000871 w 5730494"/>
              <a:gd name="connsiteY4919" fmla="*/ 2490851 h 3699570"/>
              <a:gd name="connsiteX4920" fmla="*/ 3000842 w 5730494"/>
              <a:gd name="connsiteY4920" fmla="*/ 2490861 h 3699570"/>
              <a:gd name="connsiteX4921" fmla="*/ 3002404 w 5730494"/>
              <a:gd name="connsiteY4921" fmla="*/ 2496384 h 3699570"/>
              <a:gd name="connsiteX4922" fmla="*/ 2994134 w 5730494"/>
              <a:gd name="connsiteY4922" fmla="*/ 2501936 h 3699570"/>
              <a:gd name="connsiteX4923" fmla="*/ 2987371 w 5730494"/>
              <a:gd name="connsiteY4923" fmla="*/ 2508188 h 3699570"/>
              <a:gd name="connsiteX4924" fmla="*/ 2967309 w 5730494"/>
              <a:gd name="connsiteY4924" fmla="*/ 2514326 h 3699570"/>
              <a:gd name="connsiteX4925" fmla="*/ 2963330 w 5730494"/>
              <a:gd name="connsiteY4925" fmla="*/ 2510689 h 3699570"/>
              <a:gd name="connsiteX4926" fmla="*/ 2960716 w 5730494"/>
              <a:gd name="connsiteY4926" fmla="*/ 2510404 h 3699570"/>
              <a:gd name="connsiteX4927" fmla="*/ 2957760 w 5730494"/>
              <a:gd name="connsiteY4927" fmla="*/ 2514497 h 3699570"/>
              <a:gd name="connsiteX4928" fmla="*/ 2944618 w 5730494"/>
              <a:gd name="connsiteY4928" fmla="*/ 2515686 h 3699570"/>
              <a:gd name="connsiteX4929" fmla="*/ 2947014 w 5730494"/>
              <a:gd name="connsiteY4929" fmla="*/ 2511546 h 3699570"/>
              <a:gd name="connsiteX4930" fmla="*/ 2946997 w 5730494"/>
              <a:gd name="connsiteY4930" fmla="*/ 2511507 h 3699570"/>
              <a:gd name="connsiteX4931" fmla="*/ 2947076 w 5730494"/>
              <a:gd name="connsiteY4931" fmla="*/ 2511371 h 3699570"/>
              <a:gd name="connsiteX4932" fmla="*/ 2942017 w 5730494"/>
              <a:gd name="connsiteY4932" fmla="*/ 2500345 h 3699570"/>
              <a:gd name="connsiteX4933" fmla="*/ 2939801 w 5730494"/>
              <a:gd name="connsiteY4933" fmla="*/ 2493696 h 3699570"/>
              <a:gd name="connsiteX4934" fmla="*/ 2932867 w 5730494"/>
              <a:gd name="connsiteY4934" fmla="*/ 2490968 h 3699570"/>
              <a:gd name="connsiteX4935" fmla="*/ 2923447 w 5730494"/>
              <a:gd name="connsiteY4935" fmla="*/ 2481604 h 3699570"/>
              <a:gd name="connsiteX4936" fmla="*/ 2926839 w 5730494"/>
              <a:gd name="connsiteY4936" fmla="*/ 2474207 h 3699570"/>
              <a:gd name="connsiteX4937" fmla="*/ 2934114 w 5730494"/>
              <a:gd name="connsiteY4937" fmla="*/ 2475799 h 3699570"/>
              <a:gd name="connsiteX4938" fmla="*/ 2938604 w 5730494"/>
              <a:gd name="connsiteY4938" fmla="*/ 2474662 h 3699570"/>
              <a:gd name="connsiteX4939" fmla="*/ 2947526 w 5730494"/>
              <a:gd name="connsiteY4939" fmla="*/ 2474832 h 3699570"/>
              <a:gd name="connsiteX4940" fmla="*/ 2947420 w 5730494"/>
              <a:gd name="connsiteY4940" fmla="*/ 2474654 h 3699570"/>
              <a:gd name="connsiteX4941" fmla="*/ 2947587 w 5730494"/>
              <a:gd name="connsiteY4941" fmla="*/ 2474657 h 3699570"/>
              <a:gd name="connsiteX4942" fmla="*/ 2938891 w 5730494"/>
              <a:gd name="connsiteY4942" fmla="*/ 2459993 h 3699570"/>
              <a:gd name="connsiteX4943" fmla="*/ 2939460 w 5730494"/>
              <a:gd name="connsiteY4943" fmla="*/ 2449252 h 3699570"/>
              <a:gd name="connsiteX4944" fmla="*/ 2938380 w 5730494"/>
              <a:gd name="connsiteY4944" fmla="*/ 2438510 h 3699570"/>
              <a:gd name="connsiteX4945" fmla="*/ 2932129 w 5730494"/>
              <a:gd name="connsiteY4945" fmla="*/ 2428281 h 3699570"/>
              <a:gd name="connsiteX4946" fmla="*/ 2933720 w 5730494"/>
              <a:gd name="connsiteY4946" fmla="*/ 2420608 h 3699570"/>
              <a:gd name="connsiteX4947" fmla="*/ 2923490 w 5730494"/>
              <a:gd name="connsiteY4947" fmla="*/ 2420210 h 3699570"/>
              <a:gd name="connsiteX4948" fmla="*/ 2923547 w 5730494"/>
              <a:gd name="connsiteY4948" fmla="*/ 2409696 h 3699570"/>
              <a:gd name="connsiteX4949" fmla="*/ 2916897 w 5730494"/>
              <a:gd name="connsiteY4949" fmla="*/ 2403672 h 3699570"/>
              <a:gd name="connsiteX4950" fmla="*/ 2923766 w 5730494"/>
              <a:gd name="connsiteY4950" fmla="*/ 2382100 h 3699570"/>
              <a:gd name="connsiteX4951" fmla="*/ 2943999 w 5730494"/>
              <a:gd name="connsiteY4951" fmla="*/ 2366615 h 3699570"/>
              <a:gd name="connsiteX4952" fmla="*/ 2944000 w 5730494"/>
              <a:gd name="connsiteY4952" fmla="*/ 2366594 h 3699570"/>
              <a:gd name="connsiteX4953" fmla="*/ 2944120 w 5730494"/>
              <a:gd name="connsiteY4953" fmla="*/ 2366502 h 3699570"/>
              <a:gd name="connsiteX4954" fmla="*/ 2944973 w 5730494"/>
              <a:gd name="connsiteY4954" fmla="*/ 2344906 h 3699570"/>
              <a:gd name="connsiteX4955" fmla="*/ 2951111 w 5730494"/>
              <a:gd name="connsiteY4955" fmla="*/ 2310919 h 3699570"/>
              <a:gd name="connsiteX4956" fmla="*/ 2954578 w 5730494"/>
              <a:gd name="connsiteY4956" fmla="*/ 2303645 h 3699570"/>
              <a:gd name="connsiteX4957" fmla="*/ 2947928 w 5730494"/>
              <a:gd name="connsiteY4957" fmla="*/ 2297848 h 3699570"/>
              <a:gd name="connsiteX4958" fmla="*/ 2947644 w 5730494"/>
              <a:gd name="connsiteY4958" fmla="*/ 2292449 h 3699570"/>
              <a:gd name="connsiteX4959" fmla="*/ 2941677 w 5730494"/>
              <a:gd name="connsiteY4959" fmla="*/ 2288016 h 3699570"/>
              <a:gd name="connsiteX4960" fmla="*/ 2937777 w 5730494"/>
              <a:gd name="connsiteY4960" fmla="*/ 2261566 h 3699570"/>
              <a:gd name="connsiteX4961" fmla="*/ 2892305 w 5730494"/>
              <a:gd name="connsiteY4961" fmla="*/ 2251023 h 3699570"/>
              <a:gd name="connsiteX4962" fmla="*/ 2892320 w 5730494"/>
              <a:gd name="connsiteY4962" fmla="*/ 2251027 h 3699570"/>
              <a:gd name="connsiteX4963" fmla="*/ 2892345 w 5730494"/>
              <a:gd name="connsiteY4963" fmla="*/ 2251065 h 3699570"/>
              <a:gd name="connsiteX4964" fmla="*/ 2917499 w 5730494"/>
              <a:gd name="connsiteY4964" fmla="*/ 2258504 h 3699570"/>
              <a:gd name="connsiteX4965" fmla="*/ 2926438 w 5730494"/>
              <a:gd name="connsiteY4965" fmla="*/ 2267895 h 3699570"/>
              <a:gd name="connsiteX4966" fmla="*/ 2926449 w 5730494"/>
              <a:gd name="connsiteY4966" fmla="*/ 2267889 h 3699570"/>
              <a:gd name="connsiteX4967" fmla="*/ 2926502 w 5730494"/>
              <a:gd name="connsiteY4967" fmla="*/ 2267945 h 3699570"/>
              <a:gd name="connsiteX4968" fmla="*/ 2937703 w 5730494"/>
              <a:gd name="connsiteY4968" fmla="*/ 2261609 h 3699570"/>
              <a:gd name="connsiteX4969" fmla="*/ 2941612 w 5730494"/>
              <a:gd name="connsiteY4969" fmla="*/ 2288128 h 3699570"/>
              <a:gd name="connsiteX4970" fmla="*/ 2947580 w 5730494"/>
              <a:gd name="connsiteY4970" fmla="*/ 2292561 h 3699570"/>
              <a:gd name="connsiteX4971" fmla="*/ 2947807 w 5730494"/>
              <a:gd name="connsiteY4971" fmla="*/ 2297960 h 3699570"/>
              <a:gd name="connsiteX4972" fmla="*/ 2954457 w 5730494"/>
              <a:gd name="connsiteY4972" fmla="*/ 2303757 h 3699570"/>
              <a:gd name="connsiteX4973" fmla="*/ 2950990 w 5730494"/>
              <a:gd name="connsiteY4973" fmla="*/ 2311032 h 3699570"/>
              <a:gd name="connsiteX4974" fmla="*/ 2944852 w 5730494"/>
              <a:gd name="connsiteY4974" fmla="*/ 2345018 h 3699570"/>
              <a:gd name="connsiteX4975" fmla="*/ 2944000 w 5730494"/>
              <a:gd name="connsiteY4975" fmla="*/ 2366594 h 3699570"/>
              <a:gd name="connsiteX4976" fmla="*/ 2923774 w 5730494"/>
              <a:gd name="connsiteY4976" fmla="*/ 2382075 h 3699570"/>
              <a:gd name="connsiteX4977" fmla="*/ 2923766 w 5730494"/>
              <a:gd name="connsiteY4977" fmla="*/ 2382100 h 3699570"/>
              <a:gd name="connsiteX4978" fmla="*/ 2923653 w 5730494"/>
              <a:gd name="connsiteY4978" fmla="*/ 2382187 h 3699570"/>
              <a:gd name="connsiteX4979" fmla="*/ 2916776 w 5730494"/>
              <a:gd name="connsiteY4979" fmla="*/ 2403784 h 3699570"/>
              <a:gd name="connsiteX4980" fmla="*/ 2923425 w 5730494"/>
              <a:gd name="connsiteY4980" fmla="*/ 2409808 h 3699570"/>
              <a:gd name="connsiteX4981" fmla="*/ 2923369 w 5730494"/>
              <a:gd name="connsiteY4981" fmla="*/ 2420322 h 3699570"/>
              <a:gd name="connsiteX4982" fmla="*/ 2933599 w 5730494"/>
              <a:gd name="connsiteY4982" fmla="*/ 2420720 h 3699570"/>
              <a:gd name="connsiteX4983" fmla="*/ 2932010 w 5730494"/>
              <a:gd name="connsiteY4983" fmla="*/ 2428379 h 3699570"/>
              <a:gd name="connsiteX4984" fmla="*/ 2931954 w 5730494"/>
              <a:gd name="connsiteY4984" fmla="*/ 2428286 h 3699570"/>
              <a:gd name="connsiteX4985" fmla="*/ 2927464 w 5730494"/>
              <a:gd name="connsiteY4985" fmla="*/ 2429195 h 3699570"/>
              <a:gd name="connsiteX4986" fmla="*/ 2926952 w 5730494"/>
              <a:gd name="connsiteY4986" fmla="*/ 2434367 h 3699570"/>
              <a:gd name="connsiteX4987" fmla="*/ 2927011 w 5730494"/>
              <a:gd name="connsiteY4987" fmla="*/ 2434427 h 3699570"/>
              <a:gd name="connsiteX4988" fmla="*/ 2927006 w 5730494"/>
              <a:gd name="connsiteY4988" fmla="*/ 2434473 h 3699570"/>
              <a:gd name="connsiteX4989" fmla="*/ 2924051 w 5730494"/>
              <a:gd name="connsiteY4989" fmla="*/ 2434814 h 3699570"/>
              <a:gd name="connsiteX4990" fmla="*/ 2913253 w 5730494"/>
              <a:gd name="connsiteY4990" fmla="*/ 2417026 h 3699570"/>
              <a:gd name="connsiteX4991" fmla="*/ 2909501 w 5730494"/>
              <a:gd name="connsiteY4991" fmla="*/ 2416401 h 3699570"/>
              <a:gd name="connsiteX4992" fmla="*/ 2897055 w 5730494"/>
              <a:gd name="connsiteY4992" fmla="*/ 2425494 h 3699570"/>
              <a:gd name="connsiteX4993" fmla="*/ 2884722 w 5730494"/>
              <a:gd name="connsiteY4993" fmla="*/ 2420777 h 3699570"/>
              <a:gd name="connsiteX4994" fmla="*/ 2876140 w 5730494"/>
              <a:gd name="connsiteY4994" fmla="*/ 2419811 h 3699570"/>
              <a:gd name="connsiteX4995" fmla="*/ 2871537 w 5730494"/>
              <a:gd name="connsiteY4995" fmla="*/ 2422084 h 3699570"/>
              <a:gd name="connsiteX4996" fmla="*/ 2862216 w 5730494"/>
              <a:gd name="connsiteY4996" fmla="*/ 2421573 h 3699570"/>
              <a:gd name="connsiteX4997" fmla="*/ 2852838 w 5730494"/>
              <a:gd name="connsiteY4997" fmla="*/ 2428506 h 3699570"/>
              <a:gd name="connsiteX4998" fmla="*/ 2844712 w 5730494"/>
              <a:gd name="connsiteY4998" fmla="*/ 2428904 h 3699570"/>
              <a:gd name="connsiteX4999" fmla="*/ 2825445 w 5730494"/>
              <a:gd name="connsiteY4999" fmla="*/ 2420493 h 3699570"/>
              <a:gd name="connsiteX5000" fmla="*/ 2817886 w 5730494"/>
              <a:gd name="connsiteY5000" fmla="*/ 2424471 h 3699570"/>
              <a:gd name="connsiteX5001" fmla="*/ 2809759 w 5730494"/>
              <a:gd name="connsiteY5001" fmla="*/ 2424187 h 3699570"/>
              <a:gd name="connsiteX5002" fmla="*/ 2803792 w 5730494"/>
              <a:gd name="connsiteY5002" fmla="*/ 2418049 h 3699570"/>
              <a:gd name="connsiteX5003" fmla="*/ 2787821 w 5730494"/>
              <a:gd name="connsiteY5003" fmla="*/ 2411967 h 3699570"/>
              <a:gd name="connsiteX5004" fmla="*/ 2770714 w 5730494"/>
              <a:gd name="connsiteY5004" fmla="*/ 2413900 h 3699570"/>
              <a:gd name="connsiteX5005" fmla="*/ 2766566 w 5730494"/>
              <a:gd name="connsiteY5005" fmla="*/ 2417423 h 3699570"/>
              <a:gd name="connsiteX5006" fmla="*/ 2766544 w 5730494"/>
              <a:gd name="connsiteY5006" fmla="*/ 2417514 h 3699570"/>
              <a:gd name="connsiteX5007" fmla="*/ 2766509 w 5730494"/>
              <a:gd name="connsiteY5007" fmla="*/ 2417544 h 3699570"/>
              <a:gd name="connsiteX5008" fmla="*/ 2764306 w 5730494"/>
              <a:gd name="connsiteY5008" fmla="*/ 2426864 h 3699570"/>
              <a:gd name="connsiteX5009" fmla="*/ 2759803 w 5730494"/>
              <a:gd name="connsiteY5009" fmla="*/ 2433337 h 3699570"/>
              <a:gd name="connsiteX5010" fmla="*/ 2759800 w 5730494"/>
              <a:gd name="connsiteY5010" fmla="*/ 2433379 h 3699570"/>
              <a:gd name="connsiteX5011" fmla="*/ 2759745 w 5730494"/>
              <a:gd name="connsiteY5011" fmla="*/ 2433457 h 3699570"/>
              <a:gd name="connsiteX5012" fmla="*/ 2758621 w 5730494"/>
              <a:gd name="connsiteY5012" fmla="*/ 2447738 h 3699570"/>
              <a:gd name="connsiteX5013" fmla="*/ 2746503 w 5730494"/>
              <a:gd name="connsiteY5013" fmla="*/ 2438452 h 3699570"/>
              <a:gd name="connsiteX5014" fmla="*/ 2740763 w 5730494"/>
              <a:gd name="connsiteY5014" fmla="*/ 2438509 h 3699570"/>
              <a:gd name="connsiteX5015" fmla="*/ 2740757 w 5730494"/>
              <a:gd name="connsiteY5015" fmla="*/ 2438515 h 3699570"/>
              <a:gd name="connsiteX5016" fmla="*/ 2740702 w 5730494"/>
              <a:gd name="connsiteY5016" fmla="*/ 2438515 h 3699570"/>
              <a:gd name="connsiteX5017" fmla="*/ 2736214 w 5730494"/>
              <a:gd name="connsiteY5017" fmla="*/ 2442477 h 3699570"/>
              <a:gd name="connsiteX5018" fmla="*/ 2735531 w 5730494"/>
              <a:gd name="connsiteY5018" fmla="*/ 2443073 h 3699570"/>
              <a:gd name="connsiteX5019" fmla="*/ 2735868 w 5730494"/>
              <a:gd name="connsiteY5019" fmla="*/ 2432090 h 3699570"/>
              <a:gd name="connsiteX5020" fmla="*/ 2717511 w 5730494"/>
              <a:gd name="connsiteY5020" fmla="*/ 2428396 h 3699570"/>
              <a:gd name="connsiteX5021" fmla="*/ 2716999 w 5730494"/>
              <a:gd name="connsiteY5021" fmla="*/ 2420496 h 3699570"/>
              <a:gd name="connsiteX5022" fmla="*/ 2708020 w 5730494"/>
              <a:gd name="connsiteY5022" fmla="*/ 2409869 h 3699570"/>
              <a:gd name="connsiteX5023" fmla="*/ 2705860 w 5730494"/>
              <a:gd name="connsiteY5023" fmla="*/ 2402424 h 3699570"/>
              <a:gd name="connsiteX5024" fmla="*/ 2707110 w 5730494"/>
              <a:gd name="connsiteY5024" fmla="*/ 2394467 h 3699570"/>
              <a:gd name="connsiteX5025" fmla="*/ 2707004 w 5730494"/>
              <a:gd name="connsiteY5025" fmla="*/ 2394468 h 3699570"/>
              <a:gd name="connsiteX5026" fmla="*/ 2707005 w 5730494"/>
              <a:gd name="connsiteY5026" fmla="*/ 2394463 h 3699570"/>
              <a:gd name="connsiteX5027" fmla="*/ 2717234 w 5730494"/>
              <a:gd name="connsiteY5027" fmla="*/ 2393838 h 3699570"/>
              <a:gd name="connsiteX5028" fmla="*/ 2723145 w 5730494"/>
              <a:gd name="connsiteY5028" fmla="*/ 2388041 h 3699570"/>
              <a:gd name="connsiteX5029" fmla="*/ 2744912 w 5730494"/>
              <a:gd name="connsiteY5029" fmla="*/ 2386620 h 3699570"/>
              <a:gd name="connsiteX5030" fmla="*/ 2759064 w 5730494"/>
              <a:gd name="connsiteY5030" fmla="*/ 2384005 h 3699570"/>
              <a:gd name="connsiteX5031" fmla="*/ 2760428 w 5730494"/>
              <a:gd name="connsiteY5031" fmla="*/ 2373833 h 3699570"/>
              <a:gd name="connsiteX5032" fmla="*/ 2769123 w 5730494"/>
              <a:gd name="connsiteY5032" fmla="*/ 2362807 h 3699570"/>
              <a:gd name="connsiteX5033" fmla="*/ 2769066 w 5730494"/>
              <a:gd name="connsiteY5033" fmla="*/ 2324497 h 3699570"/>
              <a:gd name="connsiteX5034" fmla="*/ 2769117 w 5730494"/>
              <a:gd name="connsiteY5034" fmla="*/ 2324492 h 3699570"/>
              <a:gd name="connsiteX5035" fmla="*/ 2791566 w 5730494"/>
              <a:gd name="connsiteY5035" fmla="*/ 2316990 h 3699570"/>
              <a:gd name="connsiteX5036" fmla="*/ 2837715 w 5730494"/>
              <a:gd name="connsiteY5036" fmla="*/ 2283743 h 3699570"/>
              <a:gd name="connsiteX5037" fmla="*/ 2892332 w 5730494"/>
              <a:gd name="connsiteY5037" fmla="*/ 2251064 h 3699570"/>
              <a:gd name="connsiteX5038" fmla="*/ 3599711 w 5730494"/>
              <a:gd name="connsiteY5038" fmla="*/ 2225835 h 3699570"/>
              <a:gd name="connsiteX5039" fmla="*/ 3599777 w 5730494"/>
              <a:gd name="connsiteY5039" fmla="*/ 2225835 h 3699570"/>
              <a:gd name="connsiteX5040" fmla="*/ 3606938 w 5730494"/>
              <a:gd name="connsiteY5040" fmla="*/ 2237770 h 3699570"/>
              <a:gd name="connsiteX5041" fmla="*/ 3615860 w 5730494"/>
              <a:gd name="connsiteY5041" fmla="*/ 2244078 h 3699570"/>
              <a:gd name="connsiteX5042" fmla="*/ 3627568 w 5730494"/>
              <a:gd name="connsiteY5042" fmla="*/ 2246352 h 3699570"/>
              <a:gd name="connsiteX5043" fmla="*/ 3637002 w 5730494"/>
              <a:gd name="connsiteY5043" fmla="*/ 2249477 h 3699570"/>
              <a:gd name="connsiteX5044" fmla="*/ 3644221 w 5730494"/>
              <a:gd name="connsiteY5044" fmla="*/ 2259366 h 3699570"/>
              <a:gd name="connsiteX5045" fmla="*/ 3648539 w 5730494"/>
              <a:gd name="connsiteY5045" fmla="*/ 2265107 h 3699570"/>
              <a:gd name="connsiteX5046" fmla="*/ 3654223 w 5730494"/>
              <a:gd name="connsiteY5046" fmla="*/ 2267266 h 3699570"/>
              <a:gd name="connsiteX5047" fmla="*/ 3654166 w 5730494"/>
              <a:gd name="connsiteY5047" fmla="*/ 2271074 h 3699570"/>
              <a:gd name="connsiteX5048" fmla="*/ 3648369 w 5730494"/>
              <a:gd name="connsiteY5048" fmla="*/ 2281247 h 3699570"/>
              <a:gd name="connsiteX5049" fmla="*/ 3645812 w 5730494"/>
              <a:gd name="connsiteY5049" fmla="*/ 2286021 h 3699570"/>
              <a:gd name="connsiteX5050" fmla="*/ 3639105 w 5730494"/>
              <a:gd name="connsiteY5050" fmla="*/ 2291420 h 3699570"/>
              <a:gd name="connsiteX5051" fmla="*/ 3633138 w 5730494"/>
              <a:gd name="connsiteY5051" fmla="*/ 2303014 h 3699570"/>
              <a:gd name="connsiteX5052" fmla="*/ 3625920 w 5730494"/>
              <a:gd name="connsiteY5052" fmla="*/ 2302105 h 3699570"/>
              <a:gd name="connsiteX5053" fmla="*/ 3622624 w 5730494"/>
              <a:gd name="connsiteY5053" fmla="*/ 2306140 h 3699570"/>
              <a:gd name="connsiteX5054" fmla="*/ 3620066 w 5730494"/>
              <a:gd name="connsiteY5054" fmla="*/ 2314665 h 3699570"/>
              <a:gd name="connsiteX5055" fmla="*/ 3621999 w 5730494"/>
              <a:gd name="connsiteY5055" fmla="*/ 2325918 h 3699570"/>
              <a:gd name="connsiteX5056" fmla="*/ 3620464 w 5730494"/>
              <a:gd name="connsiteY5056" fmla="*/ 2327964 h 3699570"/>
              <a:gd name="connsiteX5057" fmla="*/ 3613133 w 5730494"/>
              <a:gd name="connsiteY5057" fmla="*/ 2327907 h 3699570"/>
              <a:gd name="connsiteX5058" fmla="*/ 3603187 w 5730494"/>
              <a:gd name="connsiteY5058" fmla="*/ 2334159 h 3699570"/>
              <a:gd name="connsiteX5059" fmla="*/ 3601652 w 5730494"/>
              <a:gd name="connsiteY5059" fmla="*/ 2342286 h 3699570"/>
              <a:gd name="connsiteX5060" fmla="*/ 3598015 w 5730494"/>
              <a:gd name="connsiteY5060" fmla="*/ 2345810 h 3699570"/>
              <a:gd name="connsiteX5061" fmla="*/ 3588126 w 5730494"/>
              <a:gd name="connsiteY5061" fmla="*/ 2345696 h 3699570"/>
              <a:gd name="connsiteX5062" fmla="*/ 3581874 w 5730494"/>
              <a:gd name="connsiteY5062" fmla="*/ 2349902 h 3699570"/>
              <a:gd name="connsiteX5063" fmla="*/ 3581931 w 5730494"/>
              <a:gd name="connsiteY5063" fmla="*/ 2356608 h 3699570"/>
              <a:gd name="connsiteX5064" fmla="*/ 3574202 w 5730494"/>
              <a:gd name="connsiteY5064" fmla="*/ 2361212 h 3699570"/>
              <a:gd name="connsiteX5065" fmla="*/ 3565393 w 5730494"/>
              <a:gd name="connsiteY5065" fmla="*/ 2359677 h 3699570"/>
              <a:gd name="connsiteX5066" fmla="*/ 3554708 w 5730494"/>
              <a:gd name="connsiteY5066" fmla="*/ 2365247 h 3699570"/>
              <a:gd name="connsiteX5067" fmla="*/ 3547320 w 5730494"/>
              <a:gd name="connsiteY5067" fmla="*/ 2366213 h 3699570"/>
              <a:gd name="connsiteX5068" fmla="*/ 3547316 w 5730494"/>
              <a:gd name="connsiteY5068" fmla="*/ 2366204 h 3699570"/>
              <a:gd name="connsiteX5069" fmla="*/ 3547428 w 5730494"/>
              <a:gd name="connsiteY5069" fmla="*/ 2366161 h 3699570"/>
              <a:gd name="connsiteX5070" fmla="*/ 3542256 w 5730494"/>
              <a:gd name="connsiteY5070" fmla="*/ 2354567 h 3699570"/>
              <a:gd name="connsiteX5071" fmla="*/ 3529815 w 5730494"/>
              <a:gd name="connsiteY5071" fmla="*/ 2327072 h 3699570"/>
              <a:gd name="connsiteX5072" fmla="*/ 3577498 w 5730494"/>
              <a:gd name="connsiteY5072" fmla="*/ 2310289 h 3699570"/>
              <a:gd name="connsiteX5073" fmla="*/ 3577526 w 5730494"/>
              <a:gd name="connsiteY5073" fmla="*/ 2310201 h 3699570"/>
              <a:gd name="connsiteX5074" fmla="*/ 3577604 w 5730494"/>
              <a:gd name="connsiteY5074" fmla="*/ 2310174 h 3699570"/>
              <a:gd name="connsiteX5075" fmla="*/ 3588232 w 5730494"/>
              <a:gd name="connsiteY5075" fmla="*/ 2276244 h 3699570"/>
              <a:gd name="connsiteX5076" fmla="*/ 3580957 w 5730494"/>
              <a:gd name="connsiteY5076" fmla="*/ 2264138 h 3699570"/>
              <a:gd name="connsiteX5077" fmla="*/ 3580873 w 5730494"/>
              <a:gd name="connsiteY5077" fmla="*/ 2264233 h 3699570"/>
              <a:gd name="connsiteX5078" fmla="*/ 3580852 w 5730494"/>
              <a:gd name="connsiteY5078" fmla="*/ 2264197 h 3699570"/>
              <a:gd name="connsiteX5079" fmla="*/ 3581249 w 5730494"/>
              <a:gd name="connsiteY5079" fmla="*/ 2257263 h 3699570"/>
              <a:gd name="connsiteX5080" fmla="*/ 3585910 w 5730494"/>
              <a:gd name="connsiteY5080" fmla="*/ 2250102 h 3699570"/>
              <a:gd name="connsiteX5081" fmla="*/ 3585966 w 5730494"/>
              <a:gd name="connsiteY5081" fmla="*/ 2243084 h 3699570"/>
              <a:gd name="connsiteX5082" fmla="*/ 3593127 w 5730494"/>
              <a:gd name="connsiteY5082" fmla="*/ 2239701 h 3699570"/>
              <a:gd name="connsiteX5083" fmla="*/ 3593105 w 5730494"/>
              <a:gd name="connsiteY5083" fmla="*/ 2239682 h 3699570"/>
              <a:gd name="connsiteX5084" fmla="*/ 3593184 w 5730494"/>
              <a:gd name="connsiteY5084" fmla="*/ 2239645 h 3699570"/>
              <a:gd name="connsiteX5085" fmla="*/ 3590343 w 5730494"/>
              <a:gd name="connsiteY5085" fmla="*/ 2237258 h 3699570"/>
              <a:gd name="connsiteX5086" fmla="*/ 3591644 w 5730494"/>
              <a:gd name="connsiteY5086" fmla="*/ 2225947 h 3699570"/>
              <a:gd name="connsiteX5087" fmla="*/ 3599719 w 5730494"/>
              <a:gd name="connsiteY5087" fmla="*/ 2225890 h 3699570"/>
              <a:gd name="connsiteX5088" fmla="*/ 2622529 w 5730494"/>
              <a:gd name="connsiteY5088" fmla="*/ 2224873 h 3699570"/>
              <a:gd name="connsiteX5089" fmla="*/ 2622676 w 5730494"/>
              <a:gd name="connsiteY5089" fmla="*/ 2224977 h 3699570"/>
              <a:gd name="connsiteX5090" fmla="*/ 2676437 w 5730494"/>
              <a:gd name="connsiteY5090" fmla="*/ 2262771 h 3699570"/>
              <a:gd name="connsiteX5091" fmla="*/ 2730171 w 5730494"/>
              <a:gd name="connsiteY5091" fmla="*/ 2299986 h 3699570"/>
              <a:gd name="connsiteX5092" fmla="*/ 2733934 w 5730494"/>
              <a:gd name="connsiteY5092" fmla="*/ 2307791 h 3699570"/>
              <a:gd name="connsiteX5093" fmla="*/ 2733947 w 5730494"/>
              <a:gd name="connsiteY5093" fmla="*/ 2307798 h 3699570"/>
              <a:gd name="connsiteX5094" fmla="*/ 2733995 w 5730494"/>
              <a:gd name="connsiteY5094" fmla="*/ 2307897 h 3699570"/>
              <a:gd name="connsiteX5095" fmla="*/ 2743884 w 5730494"/>
              <a:gd name="connsiteY5095" fmla="*/ 2312728 h 3699570"/>
              <a:gd name="connsiteX5096" fmla="*/ 2751213 w 5730494"/>
              <a:gd name="connsiteY5096" fmla="*/ 2315434 h 3699570"/>
              <a:gd name="connsiteX5097" fmla="*/ 2751382 w 5730494"/>
              <a:gd name="connsiteY5097" fmla="*/ 2326035 h 3699570"/>
              <a:gd name="connsiteX5098" fmla="*/ 2751441 w 5730494"/>
              <a:gd name="connsiteY5098" fmla="*/ 2326030 h 3699570"/>
              <a:gd name="connsiteX5099" fmla="*/ 2751442 w 5730494"/>
              <a:gd name="connsiteY5099" fmla="*/ 2326141 h 3699570"/>
              <a:gd name="connsiteX5100" fmla="*/ 2769057 w 5730494"/>
              <a:gd name="connsiteY5100" fmla="*/ 2324498 h 3699570"/>
              <a:gd name="connsiteX5101" fmla="*/ 2769113 w 5730494"/>
              <a:gd name="connsiteY5101" fmla="*/ 2362749 h 3699570"/>
              <a:gd name="connsiteX5102" fmla="*/ 2760418 w 5730494"/>
              <a:gd name="connsiteY5102" fmla="*/ 2373775 h 3699570"/>
              <a:gd name="connsiteX5103" fmla="*/ 2759054 w 5730494"/>
              <a:gd name="connsiteY5103" fmla="*/ 2383948 h 3699570"/>
              <a:gd name="connsiteX5104" fmla="*/ 2744902 w 5730494"/>
              <a:gd name="connsiteY5104" fmla="*/ 2386563 h 3699570"/>
              <a:gd name="connsiteX5105" fmla="*/ 2723135 w 5730494"/>
              <a:gd name="connsiteY5105" fmla="*/ 2387983 h 3699570"/>
              <a:gd name="connsiteX5106" fmla="*/ 2717225 w 5730494"/>
              <a:gd name="connsiteY5106" fmla="*/ 2393780 h 3699570"/>
              <a:gd name="connsiteX5107" fmla="*/ 2706995 w 5730494"/>
              <a:gd name="connsiteY5107" fmla="*/ 2394405 h 3699570"/>
              <a:gd name="connsiteX5108" fmla="*/ 2696801 w 5730494"/>
              <a:gd name="connsiteY5108" fmla="*/ 2394462 h 3699570"/>
              <a:gd name="connsiteX5109" fmla="*/ 2692902 w 5730494"/>
              <a:gd name="connsiteY5109" fmla="*/ 2391398 h 3699570"/>
              <a:gd name="connsiteX5110" fmla="*/ 2692875 w 5730494"/>
              <a:gd name="connsiteY5110" fmla="*/ 2391406 h 3699570"/>
              <a:gd name="connsiteX5111" fmla="*/ 2692786 w 5730494"/>
              <a:gd name="connsiteY5111" fmla="*/ 2391336 h 3699570"/>
              <a:gd name="connsiteX5112" fmla="*/ 2684044 w 5730494"/>
              <a:gd name="connsiteY5112" fmla="*/ 2393667 h 3699570"/>
              <a:gd name="connsiteX5113" fmla="*/ 2669153 w 5730494"/>
              <a:gd name="connsiteY5113" fmla="*/ 2400486 h 3699570"/>
              <a:gd name="connsiteX5114" fmla="*/ 2666084 w 5730494"/>
              <a:gd name="connsiteY5114" fmla="*/ 2405602 h 3699570"/>
              <a:gd name="connsiteX5115" fmla="*/ 2653751 w 5730494"/>
              <a:gd name="connsiteY5115" fmla="*/ 2412933 h 3699570"/>
              <a:gd name="connsiteX5116" fmla="*/ 2651592 w 5730494"/>
              <a:gd name="connsiteY5116" fmla="*/ 2417139 h 3699570"/>
              <a:gd name="connsiteX5117" fmla="*/ 2644885 w 5730494"/>
              <a:gd name="connsiteY5117" fmla="*/ 2420435 h 3699570"/>
              <a:gd name="connsiteX5118" fmla="*/ 2637156 w 5730494"/>
              <a:gd name="connsiteY5118" fmla="*/ 2418219 h 3699570"/>
              <a:gd name="connsiteX5119" fmla="*/ 2632780 w 5730494"/>
              <a:gd name="connsiteY5119" fmla="*/ 2422197 h 3699570"/>
              <a:gd name="connsiteX5120" fmla="*/ 2630450 w 5730494"/>
              <a:gd name="connsiteY5120" fmla="*/ 2433336 h 3699570"/>
              <a:gd name="connsiteX5121" fmla="*/ 2617777 w 5730494"/>
              <a:gd name="connsiteY5121" fmla="*/ 2446749 h 3699570"/>
              <a:gd name="connsiteX5122" fmla="*/ 2618118 w 5730494"/>
              <a:gd name="connsiteY5122" fmla="*/ 2452205 h 3699570"/>
              <a:gd name="connsiteX5123" fmla="*/ 2613799 w 5730494"/>
              <a:gd name="connsiteY5123" fmla="*/ 2459025 h 3699570"/>
              <a:gd name="connsiteX5124" fmla="*/ 2614879 w 5730494"/>
              <a:gd name="connsiteY5124" fmla="*/ 2468402 h 3699570"/>
              <a:gd name="connsiteX5125" fmla="*/ 2608286 w 5730494"/>
              <a:gd name="connsiteY5125" fmla="*/ 2470789 h 3699570"/>
              <a:gd name="connsiteX5126" fmla="*/ 2604609 w 5730494"/>
              <a:gd name="connsiteY5126" fmla="*/ 2472825 h 3699570"/>
              <a:gd name="connsiteX5127" fmla="*/ 2602212 w 5730494"/>
              <a:gd name="connsiteY5127" fmla="*/ 2466080 h 3699570"/>
              <a:gd name="connsiteX5128" fmla="*/ 2602193 w 5730494"/>
              <a:gd name="connsiteY5128" fmla="*/ 2466087 h 3699570"/>
              <a:gd name="connsiteX5129" fmla="*/ 2602148 w 5730494"/>
              <a:gd name="connsiteY5129" fmla="*/ 2465959 h 3699570"/>
              <a:gd name="connsiteX5130" fmla="*/ 2597543 w 5730494"/>
              <a:gd name="connsiteY5130" fmla="*/ 2467777 h 3699570"/>
              <a:gd name="connsiteX5131" fmla="*/ 2594815 w 5730494"/>
              <a:gd name="connsiteY5131" fmla="*/ 2467436 h 3699570"/>
              <a:gd name="connsiteX5132" fmla="*/ 2591859 w 5730494"/>
              <a:gd name="connsiteY5132" fmla="*/ 2472153 h 3699570"/>
              <a:gd name="connsiteX5133" fmla="*/ 2579524 w 5730494"/>
              <a:gd name="connsiteY5133" fmla="*/ 2472039 h 3699570"/>
              <a:gd name="connsiteX5134" fmla="*/ 2575091 w 5730494"/>
              <a:gd name="connsiteY5134" fmla="*/ 2469596 h 3699570"/>
              <a:gd name="connsiteX5135" fmla="*/ 2573048 w 5730494"/>
              <a:gd name="connsiteY5135" fmla="*/ 2471031 h 3699570"/>
              <a:gd name="connsiteX5136" fmla="*/ 2568214 w 5730494"/>
              <a:gd name="connsiteY5136" fmla="*/ 2466420 h 3699570"/>
              <a:gd name="connsiteX5137" fmla="*/ 2569067 w 5730494"/>
              <a:gd name="connsiteY5137" fmla="*/ 2461646 h 3699570"/>
              <a:gd name="connsiteX5138" fmla="*/ 2567078 w 5730494"/>
              <a:gd name="connsiteY5138" fmla="*/ 2459770 h 3699570"/>
              <a:gd name="connsiteX5139" fmla="*/ 2567007 w 5730494"/>
              <a:gd name="connsiteY5139" fmla="*/ 2459804 h 3699570"/>
              <a:gd name="connsiteX5140" fmla="*/ 2566965 w 5730494"/>
              <a:gd name="connsiteY5140" fmla="*/ 2459764 h 3699570"/>
              <a:gd name="connsiteX5141" fmla="*/ 2563675 w 5730494"/>
              <a:gd name="connsiteY5141" fmla="*/ 2461299 h 3699570"/>
              <a:gd name="connsiteX5142" fmla="*/ 2564293 w 5730494"/>
              <a:gd name="connsiteY5142" fmla="*/ 2456133 h 3699570"/>
              <a:gd name="connsiteX5143" fmla="*/ 2567589 w 5730494"/>
              <a:gd name="connsiteY5143" fmla="*/ 2451984 h 3699570"/>
              <a:gd name="connsiteX5144" fmla="*/ 2561053 w 5730494"/>
              <a:gd name="connsiteY5144" fmla="*/ 2445221 h 3699570"/>
              <a:gd name="connsiteX5145" fmla="*/ 2559179 w 5730494"/>
              <a:gd name="connsiteY5145" fmla="*/ 2440731 h 3699570"/>
              <a:gd name="connsiteX5146" fmla="*/ 2555655 w 5730494"/>
              <a:gd name="connsiteY5146" fmla="*/ 2437151 h 3699570"/>
              <a:gd name="connsiteX5147" fmla="*/ 2552473 w 5730494"/>
              <a:gd name="connsiteY5147" fmla="*/ 2436696 h 3699570"/>
              <a:gd name="connsiteX5148" fmla="*/ 2552459 w 5730494"/>
              <a:gd name="connsiteY5148" fmla="*/ 2436704 h 3699570"/>
              <a:gd name="connsiteX5149" fmla="*/ 2552360 w 5730494"/>
              <a:gd name="connsiteY5149" fmla="*/ 2436689 h 3699570"/>
              <a:gd name="connsiteX5150" fmla="*/ 2548552 w 5730494"/>
              <a:gd name="connsiteY5150" fmla="*/ 2438963 h 3699570"/>
              <a:gd name="connsiteX5151" fmla="*/ 2543382 w 5730494"/>
              <a:gd name="connsiteY5151" fmla="*/ 2441122 h 3699570"/>
              <a:gd name="connsiteX5152" fmla="*/ 2539022 w 5730494"/>
              <a:gd name="connsiteY5152" fmla="*/ 2444634 h 3699570"/>
              <a:gd name="connsiteX5153" fmla="*/ 2532299 w 5730494"/>
              <a:gd name="connsiteY5153" fmla="*/ 2443345 h 3699570"/>
              <a:gd name="connsiteX5154" fmla="*/ 2527865 w 5730494"/>
              <a:gd name="connsiteY5154" fmla="*/ 2439253 h 3699570"/>
              <a:gd name="connsiteX5155" fmla="*/ 2525251 w 5730494"/>
              <a:gd name="connsiteY5155" fmla="*/ 2438685 h 3699570"/>
              <a:gd name="connsiteX5156" fmla="*/ 2525226 w 5730494"/>
              <a:gd name="connsiteY5156" fmla="*/ 2438698 h 3699570"/>
              <a:gd name="connsiteX5157" fmla="*/ 2525138 w 5730494"/>
              <a:gd name="connsiteY5157" fmla="*/ 2438679 h 3699570"/>
              <a:gd name="connsiteX5158" fmla="*/ 2520989 w 5730494"/>
              <a:gd name="connsiteY5158" fmla="*/ 2440838 h 3699570"/>
              <a:gd name="connsiteX5159" fmla="*/ 2518601 w 5730494"/>
              <a:gd name="connsiteY5159" fmla="*/ 2440838 h 3699570"/>
              <a:gd name="connsiteX5160" fmla="*/ 2517693 w 5730494"/>
              <a:gd name="connsiteY5160" fmla="*/ 2434934 h 3699570"/>
              <a:gd name="connsiteX5161" fmla="*/ 2517639 w 5730494"/>
              <a:gd name="connsiteY5161" fmla="*/ 2434956 h 3699570"/>
              <a:gd name="connsiteX5162" fmla="*/ 2518364 w 5730494"/>
              <a:gd name="connsiteY5162" fmla="*/ 2429985 h 3699570"/>
              <a:gd name="connsiteX5163" fmla="*/ 2517001 w 5730494"/>
              <a:gd name="connsiteY5163" fmla="*/ 2423677 h 3699570"/>
              <a:gd name="connsiteX5164" fmla="*/ 2516975 w 5730494"/>
              <a:gd name="connsiteY5164" fmla="*/ 2423658 h 3699570"/>
              <a:gd name="connsiteX5165" fmla="*/ 2516954 w 5730494"/>
              <a:gd name="connsiteY5165" fmla="*/ 2423561 h 3699570"/>
              <a:gd name="connsiteX5166" fmla="*/ 2510996 w 5730494"/>
              <a:gd name="connsiteY5166" fmla="*/ 2419021 h 3699570"/>
              <a:gd name="connsiteX5167" fmla="*/ 2507907 w 5730494"/>
              <a:gd name="connsiteY5167" fmla="*/ 2409810 h 3699570"/>
              <a:gd name="connsiteX5168" fmla="*/ 2507325 w 5730494"/>
              <a:gd name="connsiteY5168" fmla="*/ 2401790 h 3699570"/>
              <a:gd name="connsiteX5169" fmla="*/ 2507178 w 5730494"/>
              <a:gd name="connsiteY5169" fmla="*/ 2399634 h 3699570"/>
              <a:gd name="connsiteX5170" fmla="*/ 2512522 w 5730494"/>
              <a:gd name="connsiteY5170" fmla="*/ 2396679 h 3699570"/>
              <a:gd name="connsiteX5171" fmla="*/ 2512523 w 5730494"/>
              <a:gd name="connsiteY5171" fmla="*/ 2396674 h 3699570"/>
              <a:gd name="connsiteX5172" fmla="*/ 2512621 w 5730494"/>
              <a:gd name="connsiteY5172" fmla="*/ 2396620 h 3699570"/>
              <a:gd name="connsiteX5173" fmla="*/ 2515278 w 5730494"/>
              <a:gd name="connsiteY5173" fmla="*/ 2387011 h 3699570"/>
              <a:gd name="connsiteX5174" fmla="*/ 2520251 w 5730494"/>
              <a:gd name="connsiteY5174" fmla="*/ 2386619 h 3699570"/>
              <a:gd name="connsiteX5175" fmla="*/ 2531390 w 5730494"/>
              <a:gd name="connsiteY5175" fmla="*/ 2391166 h 3699570"/>
              <a:gd name="connsiteX5176" fmla="*/ 2540369 w 5730494"/>
              <a:gd name="connsiteY5176" fmla="*/ 2387926 h 3699570"/>
              <a:gd name="connsiteX5177" fmla="*/ 2546507 w 5730494"/>
              <a:gd name="connsiteY5177" fmla="*/ 2389006 h 3699570"/>
              <a:gd name="connsiteX5178" fmla="*/ 2546553 w 5730494"/>
              <a:gd name="connsiteY5178" fmla="*/ 2388937 h 3699570"/>
              <a:gd name="connsiteX5179" fmla="*/ 2546607 w 5730494"/>
              <a:gd name="connsiteY5179" fmla="*/ 2388947 h 3699570"/>
              <a:gd name="connsiteX5180" fmla="*/ 2548956 w 5730494"/>
              <a:gd name="connsiteY5180" fmla="*/ 2385368 h 3699570"/>
              <a:gd name="connsiteX5181" fmla="*/ 2612833 w 5730494"/>
              <a:gd name="connsiteY5181" fmla="*/ 2385141 h 3699570"/>
              <a:gd name="connsiteX5182" fmla="*/ 2612850 w 5730494"/>
              <a:gd name="connsiteY5182" fmla="*/ 2385083 h 3699570"/>
              <a:gd name="connsiteX5183" fmla="*/ 2612933 w 5730494"/>
              <a:gd name="connsiteY5183" fmla="*/ 2385082 h 3699570"/>
              <a:gd name="connsiteX5184" fmla="*/ 2616456 w 5730494"/>
              <a:gd name="connsiteY5184" fmla="*/ 2373545 h 3699570"/>
              <a:gd name="connsiteX5185" fmla="*/ 2613671 w 5730494"/>
              <a:gd name="connsiteY5185" fmla="*/ 2371499 h 3699570"/>
              <a:gd name="connsiteX5186" fmla="*/ 2605999 w 5730494"/>
              <a:gd name="connsiteY5186" fmla="*/ 2299378 h 3699570"/>
              <a:gd name="connsiteX5187" fmla="*/ 2598332 w 5730494"/>
              <a:gd name="connsiteY5187" fmla="*/ 2225211 h 3699570"/>
              <a:gd name="connsiteX5188" fmla="*/ 1455091 w 5730494"/>
              <a:gd name="connsiteY5188" fmla="*/ 2220774 h 3699570"/>
              <a:gd name="connsiteX5189" fmla="*/ 1459865 w 5730494"/>
              <a:gd name="connsiteY5189" fmla="*/ 2221456 h 3699570"/>
              <a:gd name="connsiteX5190" fmla="*/ 1465434 w 5730494"/>
              <a:gd name="connsiteY5190" fmla="*/ 2235948 h 3699570"/>
              <a:gd name="connsiteX5191" fmla="*/ 1465548 w 5730494"/>
              <a:gd name="connsiteY5191" fmla="*/ 2246065 h 3699570"/>
              <a:gd name="connsiteX5192" fmla="*/ 1461626 w 5730494"/>
              <a:gd name="connsiteY5192" fmla="*/ 2246917 h 3699570"/>
              <a:gd name="connsiteX5193" fmla="*/ 1457591 w 5730494"/>
              <a:gd name="connsiteY5193" fmla="*/ 2236915 h 3699570"/>
              <a:gd name="connsiteX5194" fmla="*/ 1451624 w 5730494"/>
              <a:gd name="connsiteY5194" fmla="*/ 2231856 h 3699570"/>
              <a:gd name="connsiteX5195" fmla="*/ 4637205 w 5730494"/>
              <a:gd name="connsiteY5195" fmla="*/ 2219298 h 3699570"/>
              <a:gd name="connsiteX5196" fmla="*/ 4644480 w 5730494"/>
              <a:gd name="connsiteY5196" fmla="*/ 2224527 h 3699570"/>
              <a:gd name="connsiteX5197" fmla="*/ 4641752 w 5730494"/>
              <a:gd name="connsiteY5197" fmla="*/ 2235097 h 3699570"/>
              <a:gd name="connsiteX5198" fmla="*/ 4632146 w 5730494"/>
              <a:gd name="connsiteY5198" fmla="*/ 2262833 h 3699570"/>
              <a:gd name="connsiteX5199" fmla="*/ 4625327 w 5730494"/>
              <a:gd name="connsiteY5199" fmla="*/ 2276870 h 3699570"/>
              <a:gd name="connsiteX5200" fmla="*/ 4616915 w 5730494"/>
              <a:gd name="connsiteY5200" fmla="*/ 2262378 h 3699570"/>
              <a:gd name="connsiteX5201" fmla="*/ 4615097 w 5730494"/>
              <a:gd name="connsiteY5201" fmla="*/ 2249590 h 3699570"/>
              <a:gd name="connsiteX5202" fmla="*/ 4624474 w 5730494"/>
              <a:gd name="connsiteY5202" fmla="*/ 2232540 h 3699570"/>
              <a:gd name="connsiteX5203" fmla="*/ 3594548 w 5730494"/>
              <a:gd name="connsiteY5203" fmla="*/ 2205998 h 3699570"/>
              <a:gd name="connsiteX5204" fmla="*/ 3597560 w 5730494"/>
              <a:gd name="connsiteY5204" fmla="*/ 2212023 h 3699570"/>
              <a:gd name="connsiteX5205" fmla="*/ 3599711 w 5730494"/>
              <a:gd name="connsiteY5205" fmla="*/ 2225835 h 3699570"/>
              <a:gd name="connsiteX5206" fmla="*/ 3591650 w 5730494"/>
              <a:gd name="connsiteY5206" fmla="*/ 2225891 h 3699570"/>
              <a:gd name="connsiteX5207" fmla="*/ 3591644 w 5730494"/>
              <a:gd name="connsiteY5207" fmla="*/ 2225947 h 3699570"/>
              <a:gd name="connsiteX5208" fmla="*/ 3591592 w 5730494"/>
              <a:gd name="connsiteY5208" fmla="*/ 2225947 h 3699570"/>
              <a:gd name="connsiteX5209" fmla="*/ 3590285 w 5730494"/>
              <a:gd name="connsiteY5209" fmla="*/ 2237313 h 3699570"/>
              <a:gd name="connsiteX5210" fmla="*/ 3593105 w 5730494"/>
              <a:gd name="connsiteY5210" fmla="*/ 2239682 h 3699570"/>
              <a:gd name="connsiteX5211" fmla="*/ 3585966 w 5730494"/>
              <a:gd name="connsiteY5211" fmla="*/ 2243055 h 3699570"/>
              <a:gd name="connsiteX5212" fmla="*/ 3585966 w 5730494"/>
              <a:gd name="connsiteY5212" fmla="*/ 2243084 h 3699570"/>
              <a:gd name="connsiteX5213" fmla="*/ 3585909 w 5730494"/>
              <a:gd name="connsiteY5213" fmla="*/ 2243111 h 3699570"/>
              <a:gd name="connsiteX5214" fmla="*/ 3585852 w 5730494"/>
              <a:gd name="connsiteY5214" fmla="*/ 2250158 h 3699570"/>
              <a:gd name="connsiteX5215" fmla="*/ 3581192 w 5730494"/>
              <a:gd name="connsiteY5215" fmla="*/ 2257319 h 3699570"/>
              <a:gd name="connsiteX5216" fmla="*/ 3580794 w 5730494"/>
              <a:gd name="connsiteY5216" fmla="*/ 2264252 h 3699570"/>
              <a:gd name="connsiteX5217" fmla="*/ 3577665 w 5730494"/>
              <a:gd name="connsiteY5217" fmla="*/ 2267766 h 3699570"/>
              <a:gd name="connsiteX5218" fmla="*/ 3529807 w 5730494"/>
              <a:gd name="connsiteY5218" fmla="*/ 2259138 h 3699570"/>
              <a:gd name="connsiteX5219" fmla="*/ 3523669 w 5730494"/>
              <a:gd name="connsiteY5219" fmla="*/ 2241633 h 3699570"/>
              <a:gd name="connsiteX5220" fmla="*/ 3523053 w 5730494"/>
              <a:gd name="connsiteY5220" fmla="*/ 2237654 h 3699570"/>
              <a:gd name="connsiteX5221" fmla="*/ 3525893 w 5730494"/>
              <a:gd name="connsiteY5221" fmla="*/ 2236802 h 3699570"/>
              <a:gd name="connsiteX5222" fmla="*/ 3526461 w 5730494"/>
              <a:gd name="connsiteY5222" fmla="*/ 2241576 h 3699570"/>
              <a:gd name="connsiteX5223" fmla="*/ 3538908 w 5730494"/>
              <a:gd name="connsiteY5223" fmla="*/ 2238848 h 3699570"/>
              <a:gd name="connsiteX5224" fmla="*/ 3552093 w 5730494"/>
              <a:gd name="connsiteY5224" fmla="*/ 2239303 h 3699570"/>
              <a:gd name="connsiteX5225" fmla="*/ 3561698 w 5730494"/>
              <a:gd name="connsiteY5225" fmla="*/ 2239814 h 3699570"/>
              <a:gd name="connsiteX5226" fmla="*/ 3572610 w 5730494"/>
              <a:gd name="connsiteY5226" fmla="*/ 2228050 h 3699570"/>
              <a:gd name="connsiteX5227" fmla="*/ 3584488 w 5730494"/>
              <a:gd name="connsiteY5227" fmla="*/ 2216854 h 3699570"/>
              <a:gd name="connsiteX5228" fmla="*/ 3518445 w 5730494"/>
              <a:gd name="connsiteY5228" fmla="*/ 2204975 h 3699570"/>
              <a:gd name="connsiteX5229" fmla="*/ 3523276 w 5730494"/>
              <a:gd name="connsiteY5229" fmla="*/ 2210487 h 3699570"/>
              <a:gd name="connsiteX5230" fmla="*/ 3523560 w 5730494"/>
              <a:gd name="connsiteY5230" fmla="*/ 2220774 h 3699570"/>
              <a:gd name="connsiteX5231" fmla="*/ 3520094 w 5730494"/>
              <a:gd name="connsiteY5231" fmla="*/ 2231061 h 3699570"/>
              <a:gd name="connsiteX5232" fmla="*/ 3520084 w 5730494"/>
              <a:gd name="connsiteY5232" fmla="*/ 2231063 h 3699570"/>
              <a:gd name="connsiteX5233" fmla="*/ 3520032 w 5730494"/>
              <a:gd name="connsiteY5233" fmla="*/ 2230948 h 3699570"/>
              <a:gd name="connsiteX5234" fmla="*/ 3515599 w 5730494"/>
              <a:gd name="connsiteY5234" fmla="*/ 2232198 h 3699570"/>
              <a:gd name="connsiteX5235" fmla="*/ 3510829 w 5730494"/>
              <a:gd name="connsiteY5235" fmla="*/ 2228775 h 3699570"/>
              <a:gd name="connsiteX5236" fmla="*/ 3509750 w 5730494"/>
              <a:gd name="connsiteY5236" fmla="*/ 2216057 h 3699570"/>
              <a:gd name="connsiteX5237" fmla="*/ 3514069 w 5730494"/>
              <a:gd name="connsiteY5237" fmla="*/ 2206850 h 3699570"/>
              <a:gd name="connsiteX5238" fmla="*/ 3599322 w 5730494"/>
              <a:gd name="connsiteY5238" fmla="*/ 2199918 h 3699570"/>
              <a:gd name="connsiteX5239" fmla="*/ 3601311 w 5730494"/>
              <a:gd name="connsiteY5239" fmla="*/ 2201453 h 3699570"/>
              <a:gd name="connsiteX5240" fmla="*/ 3599720 w 5730494"/>
              <a:gd name="connsiteY5240" fmla="*/ 2208785 h 3699570"/>
              <a:gd name="connsiteX5241" fmla="*/ 3597674 w 5730494"/>
              <a:gd name="connsiteY5241" fmla="*/ 2211967 h 3699570"/>
              <a:gd name="connsiteX5242" fmla="*/ 3594662 w 5730494"/>
              <a:gd name="connsiteY5242" fmla="*/ 2205943 h 3699570"/>
              <a:gd name="connsiteX5243" fmla="*/ 4112548 w 5730494"/>
              <a:gd name="connsiteY5243" fmla="*/ 2199123 h 3699570"/>
              <a:gd name="connsiteX5244" fmla="*/ 4125164 w 5730494"/>
              <a:gd name="connsiteY5244" fmla="*/ 2206739 h 3699570"/>
              <a:gd name="connsiteX5245" fmla="*/ 4132755 w 5730494"/>
              <a:gd name="connsiteY5245" fmla="*/ 2207588 h 3699570"/>
              <a:gd name="connsiteX5246" fmla="*/ 4134150 w 5730494"/>
              <a:gd name="connsiteY5246" fmla="*/ 2219582 h 3699570"/>
              <a:gd name="connsiteX5247" fmla="*/ 4134175 w 5730494"/>
              <a:gd name="connsiteY5247" fmla="*/ 2219586 h 3699570"/>
              <a:gd name="connsiteX5248" fmla="*/ 4134201 w 5730494"/>
              <a:gd name="connsiteY5248" fmla="*/ 2219810 h 3699570"/>
              <a:gd name="connsiteX5249" fmla="*/ 4149375 w 5730494"/>
              <a:gd name="connsiteY5249" fmla="*/ 2222198 h 3699570"/>
              <a:gd name="connsiteX5250" fmla="*/ 4164152 w 5730494"/>
              <a:gd name="connsiteY5250" fmla="*/ 2221913 h 3699570"/>
              <a:gd name="connsiteX5251" fmla="*/ 4173217 w 5730494"/>
              <a:gd name="connsiteY5251" fmla="*/ 2224879 h 3699570"/>
              <a:gd name="connsiteX5252" fmla="*/ 4165977 w 5730494"/>
              <a:gd name="connsiteY5252" fmla="*/ 2239417 h 3699570"/>
              <a:gd name="connsiteX5253" fmla="*/ 4158872 w 5730494"/>
              <a:gd name="connsiteY5253" fmla="*/ 2240440 h 3699570"/>
              <a:gd name="connsiteX5254" fmla="*/ 4153928 w 5730494"/>
              <a:gd name="connsiteY5254" fmla="*/ 2250272 h 3699570"/>
              <a:gd name="connsiteX5255" fmla="*/ 4154037 w 5730494"/>
              <a:gd name="connsiteY5255" fmla="*/ 2250384 h 3699570"/>
              <a:gd name="connsiteX5256" fmla="*/ 4153979 w 5730494"/>
              <a:gd name="connsiteY5256" fmla="*/ 2250500 h 3699570"/>
              <a:gd name="connsiteX5257" fmla="*/ 4162732 w 5730494"/>
              <a:gd name="connsiteY5257" fmla="*/ 2259423 h 3699570"/>
              <a:gd name="connsiteX5258" fmla="*/ 4165346 w 5730494"/>
              <a:gd name="connsiteY5258" fmla="*/ 2248398 h 3699570"/>
              <a:gd name="connsiteX5259" fmla="*/ 4169722 w 5730494"/>
              <a:gd name="connsiteY5259" fmla="*/ 2248341 h 3699570"/>
              <a:gd name="connsiteX5260" fmla="*/ 4170331 w 5730494"/>
              <a:gd name="connsiteY5260" fmla="*/ 2250318 h 3699570"/>
              <a:gd name="connsiteX5261" fmla="*/ 4177911 w 5730494"/>
              <a:gd name="connsiteY5261" fmla="*/ 2275620 h 3699570"/>
              <a:gd name="connsiteX5262" fmla="*/ 4177570 w 5730494"/>
              <a:gd name="connsiteY5262" fmla="*/ 2287839 h 3699570"/>
              <a:gd name="connsiteX5263" fmla="*/ 4172001 w 5730494"/>
              <a:gd name="connsiteY5263" fmla="*/ 2285281 h 3699570"/>
              <a:gd name="connsiteX5264" fmla="*/ 4173024 w 5730494"/>
              <a:gd name="connsiteY5264" fmla="*/ 2298921 h 3699570"/>
              <a:gd name="connsiteX5265" fmla="*/ 4168477 w 5730494"/>
              <a:gd name="connsiteY5265" fmla="*/ 2290055 h 3699570"/>
              <a:gd name="connsiteX5266" fmla="*/ 4167567 w 5730494"/>
              <a:gd name="connsiteY5266" fmla="*/ 2281416 h 3699570"/>
              <a:gd name="connsiteX5267" fmla="*/ 4164556 w 5730494"/>
              <a:gd name="connsiteY5267" fmla="*/ 2273176 h 3699570"/>
              <a:gd name="connsiteX5268" fmla="*/ 4157906 w 5730494"/>
              <a:gd name="connsiteY5268" fmla="*/ 2263173 h 3699570"/>
              <a:gd name="connsiteX5269" fmla="*/ 4143243 w 5730494"/>
              <a:gd name="connsiteY5269" fmla="*/ 2262491 h 3699570"/>
              <a:gd name="connsiteX5270" fmla="*/ 4144720 w 5730494"/>
              <a:gd name="connsiteY5270" fmla="*/ 2269539 h 3699570"/>
              <a:gd name="connsiteX5271" fmla="*/ 4139720 w 5730494"/>
              <a:gd name="connsiteY5271" fmla="*/ 2279030 h 3699570"/>
              <a:gd name="connsiteX5272" fmla="*/ 4132956 w 5730494"/>
              <a:gd name="connsiteY5272" fmla="*/ 2275563 h 3699570"/>
              <a:gd name="connsiteX5273" fmla="*/ 4130626 w 5730494"/>
              <a:gd name="connsiteY5273" fmla="*/ 2278689 h 3699570"/>
              <a:gd name="connsiteX5274" fmla="*/ 4126136 w 5730494"/>
              <a:gd name="connsiteY5274" fmla="*/ 2276813 h 3699570"/>
              <a:gd name="connsiteX5275" fmla="*/ 4119953 w 5730494"/>
              <a:gd name="connsiteY5275" fmla="*/ 2275282 h 3699570"/>
              <a:gd name="connsiteX5276" fmla="*/ 4117492 w 5730494"/>
              <a:gd name="connsiteY5276" fmla="*/ 2261412 h 3699570"/>
              <a:gd name="connsiteX5277" fmla="*/ 4117474 w 5730494"/>
              <a:gd name="connsiteY5277" fmla="*/ 2261368 h 3699570"/>
              <a:gd name="connsiteX5278" fmla="*/ 4117441 w 5730494"/>
              <a:gd name="connsiteY5278" fmla="*/ 2261184 h 3699570"/>
              <a:gd name="connsiteX5279" fmla="*/ 4111997 w 5730494"/>
              <a:gd name="connsiteY5279" fmla="*/ 2248388 h 3699570"/>
              <a:gd name="connsiteX5280" fmla="*/ 4114708 w 5730494"/>
              <a:gd name="connsiteY5280" fmla="*/ 2237997 h 3699570"/>
              <a:gd name="connsiteX5281" fmla="*/ 4114609 w 5730494"/>
              <a:gd name="connsiteY5281" fmla="*/ 2237950 h 3699570"/>
              <a:gd name="connsiteX5282" fmla="*/ 4114656 w 5730494"/>
              <a:gd name="connsiteY5282" fmla="*/ 2237769 h 3699570"/>
              <a:gd name="connsiteX5283" fmla="*/ 4105021 w 5730494"/>
              <a:gd name="connsiteY5283" fmla="*/ 2233175 h 3699570"/>
              <a:gd name="connsiteX5284" fmla="*/ 4108456 w 5730494"/>
              <a:gd name="connsiteY5284" fmla="*/ 2226971 h 3699570"/>
              <a:gd name="connsiteX5285" fmla="*/ 4118402 w 5730494"/>
              <a:gd name="connsiteY5285" fmla="*/ 2220436 h 3699570"/>
              <a:gd name="connsiteX5286" fmla="*/ 4118224 w 5730494"/>
              <a:gd name="connsiteY5286" fmla="*/ 2220291 h 3699570"/>
              <a:gd name="connsiteX5287" fmla="*/ 4118350 w 5730494"/>
              <a:gd name="connsiteY5287" fmla="*/ 2220208 h 3699570"/>
              <a:gd name="connsiteX5288" fmla="*/ 4106985 w 5730494"/>
              <a:gd name="connsiteY5288" fmla="*/ 2210980 h 3699570"/>
              <a:gd name="connsiteX5289" fmla="*/ 1449975 w 5730494"/>
              <a:gd name="connsiteY5289" fmla="*/ 2191561 h 3699570"/>
              <a:gd name="connsiteX5290" fmla="*/ 1460489 w 5730494"/>
              <a:gd name="connsiteY5290" fmla="*/ 2192073 h 3699570"/>
              <a:gd name="connsiteX5291" fmla="*/ 1461001 w 5730494"/>
              <a:gd name="connsiteY5291" fmla="*/ 2196676 h 3699570"/>
              <a:gd name="connsiteX5292" fmla="*/ 1443610 w 5730494"/>
              <a:gd name="connsiteY5292" fmla="*/ 2199518 h 3699570"/>
              <a:gd name="connsiteX5293" fmla="*/ 1442474 w 5730494"/>
              <a:gd name="connsiteY5293" fmla="*/ 2192982 h 3699570"/>
              <a:gd name="connsiteX5294" fmla="*/ 1461399 w 5730494"/>
              <a:gd name="connsiteY5294" fmla="*/ 2188493 h 3699570"/>
              <a:gd name="connsiteX5295" fmla="*/ 1474016 w 5730494"/>
              <a:gd name="connsiteY5295" fmla="*/ 2196506 h 3699570"/>
              <a:gd name="connsiteX5296" fmla="*/ 1471288 w 5730494"/>
              <a:gd name="connsiteY5296" fmla="*/ 2209066 h 3699570"/>
              <a:gd name="connsiteX5297" fmla="*/ 1468333 w 5730494"/>
              <a:gd name="connsiteY5297" fmla="*/ 2206793 h 3699570"/>
              <a:gd name="connsiteX5298" fmla="*/ 1468617 w 5730494"/>
              <a:gd name="connsiteY5298" fmla="*/ 2197529 h 3699570"/>
              <a:gd name="connsiteX5299" fmla="*/ 1461456 w 5730494"/>
              <a:gd name="connsiteY5299" fmla="*/ 2190539 h 3699570"/>
              <a:gd name="connsiteX5300" fmla="*/ 2562757 w 5730494"/>
              <a:gd name="connsiteY5300" fmla="*/ 2182271 h 3699570"/>
              <a:gd name="connsiteX5301" fmla="*/ 2622450 w 5730494"/>
              <a:gd name="connsiteY5301" fmla="*/ 2224816 h 3699570"/>
              <a:gd name="connsiteX5302" fmla="*/ 2598326 w 5730494"/>
              <a:gd name="connsiteY5302" fmla="*/ 2225153 h 3699570"/>
              <a:gd name="connsiteX5303" fmla="*/ 2598332 w 5730494"/>
              <a:gd name="connsiteY5303" fmla="*/ 2225211 h 3699570"/>
              <a:gd name="connsiteX5304" fmla="*/ 2598225 w 5730494"/>
              <a:gd name="connsiteY5304" fmla="*/ 2225213 h 3699570"/>
              <a:gd name="connsiteX5305" fmla="*/ 2605899 w 5730494"/>
              <a:gd name="connsiteY5305" fmla="*/ 2299437 h 3699570"/>
              <a:gd name="connsiteX5306" fmla="*/ 2613572 w 5730494"/>
              <a:gd name="connsiteY5306" fmla="*/ 2371558 h 3699570"/>
              <a:gd name="connsiteX5307" fmla="*/ 2616356 w 5730494"/>
              <a:gd name="connsiteY5307" fmla="*/ 2373605 h 3699570"/>
              <a:gd name="connsiteX5308" fmla="*/ 2612850 w 5730494"/>
              <a:gd name="connsiteY5308" fmla="*/ 2385083 h 3699570"/>
              <a:gd name="connsiteX5309" fmla="*/ 2548994 w 5730494"/>
              <a:gd name="connsiteY5309" fmla="*/ 2385309 h 3699570"/>
              <a:gd name="connsiteX5310" fmla="*/ 2548956 w 5730494"/>
              <a:gd name="connsiteY5310" fmla="*/ 2385368 h 3699570"/>
              <a:gd name="connsiteX5311" fmla="*/ 2548894 w 5730494"/>
              <a:gd name="connsiteY5311" fmla="*/ 2385369 h 3699570"/>
              <a:gd name="connsiteX5312" fmla="*/ 2546553 w 5730494"/>
              <a:gd name="connsiteY5312" fmla="*/ 2388937 h 3699570"/>
              <a:gd name="connsiteX5313" fmla="*/ 2540470 w 5730494"/>
              <a:gd name="connsiteY5313" fmla="*/ 2387867 h 3699570"/>
              <a:gd name="connsiteX5314" fmla="*/ 2531490 w 5730494"/>
              <a:gd name="connsiteY5314" fmla="*/ 2391107 h 3699570"/>
              <a:gd name="connsiteX5315" fmla="*/ 2520351 w 5730494"/>
              <a:gd name="connsiteY5315" fmla="*/ 2386560 h 3699570"/>
              <a:gd name="connsiteX5316" fmla="*/ 2515293 w 5730494"/>
              <a:gd name="connsiteY5316" fmla="*/ 2386957 h 3699570"/>
              <a:gd name="connsiteX5317" fmla="*/ 2515278 w 5730494"/>
              <a:gd name="connsiteY5317" fmla="*/ 2387011 h 3699570"/>
              <a:gd name="connsiteX5318" fmla="*/ 2515193 w 5730494"/>
              <a:gd name="connsiteY5318" fmla="*/ 2387017 h 3699570"/>
              <a:gd name="connsiteX5319" fmla="*/ 2512523 w 5730494"/>
              <a:gd name="connsiteY5319" fmla="*/ 2396674 h 3699570"/>
              <a:gd name="connsiteX5320" fmla="*/ 2507166 w 5730494"/>
              <a:gd name="connsiteY5320" fmla="*/ 2399632 h 3699570"/>
              <a:gd name="connsiteX5321" fmla="*/ 2496651 w 5730494"/>
              <a:gd name="connsiteY5321" fmla="*/ 2388378 h 3699570"/>
              <a:gd name="connsiteX5322" fmla="*/ 2486990 w 5730494"/>
              <a:gd name="connsiteY5322" fmla="*/ 2376273 h 3699570"/>
              <a:gd name="connsiteX5323" fmla="*/ 2476419 w 5730494"/>
              <a:gd name="connsiteY5323" fmla="*/ 2371897 h 3699570"/>
              <a:gd name="connsiteX5324" fmla="*/ 2468804 w 5730494"/>
              <a:gd name="connsiteY5324" fmla="*/ 2367066 h 3699570"/>
              <a:gd name="connsiteX5325" fmla="*/ 2459881 w 5730494"/>
              <a:gd name="connsiteY5325" fmla="*/ 2367237 h 3699570"/>
              <a:gd name="connsiteX5326" fmla="*/ 2452094 w 5730494"/>
              <a:gd name="connsiteY5326" fmla="*/ 2370817 h 3699570"/>
              <a:gd name="connsiteX5327" fmla="*/ 2444194 w 5730494"/>
              <a:gd name="connsiteY5327" fmla="*/ 2369396 h 3699570"/>
              <a:gd name="connsiteX5328" fmla="*/ 2438738 w 5730494"/>
              <a:gd name="connsiteY5328" fmla="*/ 2374682 h 3699570"/>
              <a:gd name="connsiteX5329" fmla="*/ 2437375 w 5730494"/>
              <a:gd name="connsiteY5329" fmla="*/ 2365759 h 3699570"/>
              <a:gd name="connsiteX5330" fmla="*/ 2441807 w 5730494"/>
              <a:gd name="connsiteY5330" fmla="*/ 2357575 h 3699570"/>
              <a:gd name="connsiteX5331" fmla="*/ 2443796 w 5730494"/>
              <a:gd name="connsiteY5331" fmla="*/ 2341946 h 3699570"/>
              <a:gd name="connsiteX5332" fmla="*/ 2442035 w 5730494"/>
              <a:gd name="connsiteY5332" fmla="*/ 2325407 h 3699570"/>
              <a:gd name="connsiteX5333" fmla="*/ 2440103 w 5730494"/>
              <a:gd name="connsiteY5333" fmla="*/ 2317053 h 3699570"/>
              <a:gd name="connsiteX5334" fmla="*/ 2441694 w 5730494"/>
              <a:gd name="connsiteY5334" fmla="*/ 2308642 h 3699570"/>
              <a:gd name="connsiteX5335" fmla="*/ 2437602 w 5730494"/>
              <a:gd name="connsiteY5335" fmla="*/ 2300628 h 3699570"/>
              <a:gd name="connsiteX5336" fmla="*/ 2429190 w 5730494"/>
              <a:gd name="connsiteY5336" fmla="*/ 2293297 h 3699570"/>
              <a:gd name="connsiteX5337" fmla="*/ 2429205 w 5730494"/>
              <a:gd name="connsiteY5337" fmla="*/ 2293272 h 3699570"/>
              <a:gd name="connsiteX5338" fmla="*/ 2429203 w 5730494"/>
              <a:gd name="connsiteY5338" fmla="*/ 2293294 h 3699570"/>
              <a:gd name="connsiteX5339" fmla="*/ 2432668 w 5730494"/>
              <a:gd name="connsiteY5339" fmla="*/ 2287613 h 3699570"/>
              <a:gd name="connsiteX5340" fmla="*/ 2495059 w 5730494"/>
              <a:gd name="connsiteY5340" fmla="*/ 2287727 h 3699570"/>
              <a:gd name="connsiteX5341" fmla="*/ 2495059 w 5730494"/>
              <a:gd name="connsiteY5341" fmla="*/ 2287724 h 3699570"/>
              <a:gd name="connsiteX5342" fmla="*/ 2495073 w 5730494"/>
              <a:gd name="connsiteY5342" fmla="*/ 2287724 h 3699570"/>
              <a:gd name="connsiteX5343" fmla="*/ 2492060 w 5730494"/>
              <a:gd name="connsiteY5343" fmla="*/ 2263059 h 3699570"/>
              <a:gd name="connsiteX5344" fmla="*/ 2495982 w 5730494"/>
              <a:gd name="connsiteY5344" fmla="*/ 2254194 h 3699570"/>
              <a:gd name="connsiteX5345" fmla="*/ 2510916 w 5730494"/>
              <a:gd name="connsiteY5345" fmla="*/ 2252661 h 3699570"/>
              <a:gd name="connsiteX5346" fmla="*/ 2510916 w 5730494"/>
              <a:gd name="connsiteY5346" fmla="*/ 2252659 h 3699570"/>
              <a:gd name="connsiteX5347" fmla="*/ 2510929 w 5730494"/>
              <a:gd name="connsiteY5347" fmla="*/ 2252658 h 3699570"/>
              <a:gd name="connsiteX5348" fmla="*/ 2510416 w 5730494"/>
              <a:gd name="connsiteY5348" fmla="*/ 2208047 h 3699570"/>
              <a:gd name="connsiteX5349" fmla="*/ 2562692 w 5730494"/>
              <a:gd name="connsiteY5349" fmla="*/ 2208956 h 3699570"/>
              <a:gd name="connsiteX5350" fmla="*/ 2562692 w 5730494"/>
              <a:gd name="connsiteY5350" fmla="*/ 2208953 h 3699570"/>
              <a:gd name="connsiteX5351" fmla="*/ 2562702 w 5730494"/>
              <a:gd name="connsiteY5351" fmla="*/ 2208953 h 3699570"/>
              <a:gd name="connsiteX5352" fmla="*/ 2562749 w 5730494"/>
              <a:gd name="connsiteY5352" fmla="*/ 2182074 h 3699570"/>
              <a:gd name="connsiteX5353" fmla="*/ 2562757 w 5730494"/>
              <a:gd name="connsiteY5353" fmla="*/ 2182080 h 3699570"/>
              <a:gd name="connsiteX5354" fmla="*/ 2562757 w 5730494"/>
              <a:gd name="connsiteY5354" fmla="*/ 2182271 h 3699570"/>
              <a:gd name="connsiteX5355" fmla="*/ 2562749 w 5730494"/>
              <a:gd name="connsiteY5355" fmla="*/ 2182265 h 3699570"/>
              <a:gd name="connsiteX5356" fmla="*/ 2562928 w 5730494"/>
              <a:gd name="connsiteY5356" fmla="*/ 2177467 h 3699570"/>
              <a:gd name="connsiteX5357" fmla="*/ 2562995 w 5730494"/>
              <a:gd name="connsiteY5357" fmla="*/ 2177467 h 3699570"/>
              <a:gd name="connsiteX5358" fmla="*/ 2562995 w 5730494"/>
              <a:gd name="connsiteY5358" fmla="*/ 2177578 h 3699570"/>
              <a:gd name="connsiteX5359" fmla="*/ 2562995 w 5730494"/>
              <a:gd name="connsiteY5359" fmla="*/ 2178772 h 3699570"/>
              <a:gd name="connsiteX5360" fmla="*/ 2562712 w 5730494"/>
              <a:gd name="connsiteY5360" fmla="*/ 2182239 h 3699570"/>
              <a:gd name="connsiteX5361" fmla="*/ 2562749 w 5730494"/>
              <a:gd name="connsiteY5361" fmla="*/ 2182265 h 3699570"/>
              <a:gd name="connsiteX5362" fmla="*/ 2562692 w 5730494"/>
              <a:gd name="connsiteY5362" fmla="*/ 2208953 h 3699570"/>
              <a:gd name="connsiteX5363" fmla="*/ 2510416 w 5730494"/>
              <a:gd name="connsiteY5363" fmla="*/ 2208044 h 3699570"/>
              <a:gd name="connsiteX5364" fmla="*/ 2510416 w 5730494"/>
              <a:gd name="connsiteY5364" fmla="*/ 2208047 h 3699570"/>
              <a:gd name="connsiteX5365" fmla="*/ 2510405 w 5730494"/>
              <a:gd name="connsiteY5365" fmla="*/ 2208047 h 3699570"/>
              <a:gd name="connsiteX5366" fmla="*/ 2510916 w 5730494"/>
              <a:gd name="connsiteY5366" fmla="*/ 2252659 h 3699570"/>
              <a:gd name="connsiteX5367" fmla="*/ 2495982 w 5730494"/>
              <a:gd name="connsiteY5367" fmla="*/ 2254192 h 3699570"/>
              <a:gd name="connsiteX5368" fmla="*/ 2495982 w 5730494"/>
              <a:gd name="connsiteY5368" fmla="*/ 2254194 h 3699570"/>
              <a:gd name="connsiteX5369" fmla="*/ 2495969 w 5730494"/>
              <a:gd name="connsiteY5369" fmla="*/ 2254195 h 3699570"/>
              <a:gd name="connsiteX5370" fmla="*/ 2492048 w 5730494"/>
              <a:gd name="connsiteY5370" fmla="*/ 2263061 h 3699570"/>
              <a:gd name="connsiteX5371" fmla="*/ 2495059 w 5730494"/>
              <a:gd name="connsiteY5371" fmla="*/ 2287724 h 3699570"/>
              <a:gd name="connsiteX5372" fmla="*/ 2432670 w 5730494"/>
              <a:gd name="connsiteY5372" fmla="*/ 2287610 h 3699570"/>
              <a:gd name="connsiteX5373" fmla="*/ 2432668 w 5730494"/>
              <a:gd name="connsiteY5373" fmla="*/ 2287613 h 3699570"/>
              <a:gd name="connsiteX5374" fmla="*/ 2432657 w 5730494"/>
              <a:gd name="connsiteY5374" fmla="*/ 2287613 h 3699570"/>
              <a:gd name="connsiteX5375" fmla="*/ 2429205 w 5730494"/>
              <a:gd name="connsiteY5375" fmla="*/ 2293272 h 3699570"/>
              <a:gd name="connsiteX5376" fmla="*/ 2429886 w 5730494"/>
              <a:gd name="connsiteY5376" fmla="*/ 2286133 h 3699570"/>
              <a:gd name="connsiteX5377" fmla="*/ 2430623 w 5730494"/>
              <a:gd name="connsiteY5377" fmla="*/ 2278233 h 3699570"/>
              <a:gd name="connsiteX5378" fmla="*/ 2436763 w 5730494"/>
              <a:gd name="connsiteY5378" fmla="*/ 2273573 h 3699570"/>
              <a:gd name="connsiteX5379" fmla="*/ 2441991 w 5730494"/>
              <a:gd name="connsiteY5379" fmla="*/ 2264650 h 3699570"/>
              <a:gd name="connsiteX5380" fmla="*/ 2440968 w 5730494"/>
              <a:gd name="connsiteY5380" fmla="*/ 2258853 h 3699570"/>
              <a:gd name="connsiteX5381" fmla="*/ 2446422 w 5730494"/>
              <a:gd name="connsiteY5381" fmla="*/ 2246690 h 3699570"/>
              <a:gd name="connsiteX5382" fmla="*/ 2455287 w 5730494"/>
              <a:gd name="connsiteY5382" fmla="*/ 2235665 h 3699570"/>
              <a:gd name="connsiteX5383" fmla="*/ 2460631 w 5730494"/>
              <a:gd name="connsiteY5383" fmla="*/ 2232880 h 3699570"/>
              <a:gd name="connsiteX5384" fmla="*/ 2464837 w 5730494"/>
              <a:gd name="connsiteY5384" fmla="*/ 2222707 h 3699570"/>
              <a:gd name="connsiteX5385" fmla="*/ 2465235 w 5730494"/>
              <a:gd name="connsiteY5385" fmla="*/ 2213386 h 3699570"/>
              <a:gd name="connsiteX5386" fmla="*/ 2470977 w 5730494"/>
              <a:gd name="connsiteY5386" fmla="*/ 2202474 h 3699570"/>
              <a:gd name="connsiteX5387" fmla="*/ 2481603 w 5730494"/>
              <a:gd name="connsiteY5387" fmla="*/ 2195995 h 3699570"/>
              <a:gd name="connsiteX5388" fmla="*/ 2491719 w 5730494"/>
              <a:gd name="connsiteY5388" fmla="*/ 2177809 h 3699570"/>
              <a:gd name="connsiteX5389" fmla="*/ 2491906 w 5730494"/>
              <a:gd name="connsiteY5389" fmla="*/ 2177575 h 3699570"/>
              <a:gd name="connsiteX5390" fmla="*/ 2562928 w 5730494"/>
              <a:gd name="connsiteY5390" fmla="*/ 2177518 h 3699570"/>
              <a:gd name="connsiteX5391" fmla="*/ 4135581 w 5730494"/>
              <a:gd name="connsiteY5391" fmla="*/ 2166066 h 3699570"/>
              <a:gd name="connsiteX5392" fmla="*/ 4146881 w 5730494"/>
              <a:gd name="connsiteY5392" fmla="*/ 2170190 h 3699570"/>
              <a:gd name="connsiteX5393" fmla="*/ 4155292 w 5730494"/>
              <a:gd name="connsiteY5393" fmla="*/ 2170645 h 3699570"/>
              <a:gd name="connsiteX5394" fmla="*/ 4162339 w 5730494"/>
              <a:gd name="connsiteY5394" fmla="*/ 2175476 h 3699570"/>
              <a:gd name="connsiteX5395" fmla="*/ 4168819 w 5730494"/>
              <a:gd name="connsiteY5395" fmla="*/ 2181216 h 3699570"/>
              <a:gd name="connsiteX5396" fmla="*/ 4167682 w 5730494"/>
              <a:gd name="connsiteY5396" fmla="*/ 2192128 h 3699570"/>
              <a:gd name="connsiteX5397" fmla="*/ 4154667 w 5730494"/>
              <a:gd name="connsiteY5397" fmla="*/ 2192640 h 3699570"/>
              <a:gd name="connsiteX5398" fmla="*/ 4141197 w 5730494"/>
              <a:gd name="connsiteY5398" fmla="*/ 2191446 h 3699570"/>
              <a:gd name="connsiteX5399" fmla="*/ 4131251 w 5730494"/>
              <a:gd name="connsiteY5399" fmla="*/ 2194215 h 3699570"/>
              <a:gd name="connsiteX5400" fmla="*/ 4116924 w 5730494"/>
              <a:gd name="connsiteY5400" fmla="*/ 2187529 h 3699570"/>
              <a:gd name="connsiteX5401" fmla="*/ 4116583 w 5730494"/>
              <a:gd name="connsiteY5401" fmla="*/ 2183949 h 3699570"/>
              <a:gd name="connsiteX5402" fmla="*/ 4116553 w 5730494"/>
              <a:gd name="connsiteY5402" fmla="*/ 2183644 h 3699570"/>
              <a:gd name="connsiteX5403" fmla="*/ 4116581 w 5730494"/>
              <a:gd name="connsiteY5403" fmla="*/ 2183610 h 3699570"/>
              <a:gd name="connsiteX5404" fmla="*/ 4116600 w 5730494"/>
              <a:gd name="connsiteY5404" fmla="*/ 2183822 h 3699570"/>
              <a:gd name="connsiteX5405" fmla="*/ 4127114 w 5730494"/>
              <a:gd name="connsiteY5405" fmla="*/ 2170522 h 3699570"/>
              <a:gd name="connsiteX5406" fmla="*/ 4261347 w 5730494"/>
              <a:gd name="connsiteY5406" fmla="*/ 2165424 h 3699570"/>
              <a:gd name="connsiteX5407" fmla="*/ 4266689 w 5730494"/>
              <a:gd name="connsiteY5407" fmla="*/ 2175994 h 3699570"/>
              <a:gd name="connsiteX5408" fmla="*/ 4273623 w 5730494"/>
              <a:gd name="connsiteY5408" fmla="*/ 2180257 h 3699570"/>
              <a:gd name="connsiteX5409" fmla="*/ 4274077 w 5730494"/>
              <a:gd name="connsiteY5409" fmla="*/ 2193897 h 3699570"/>
              <a:gd name="connsiteX5410" fmla="*/ 4273453 w 5730494"/>
              <a:gd name="connsiteY5410" fmla="*/ 2208490 h 3699570"/>
              <a:gd name="connsiteX5411" fmla="*/ 4258456 w 5730494"/>
              <a:gd name="connsiteY5411" fmla="*/ 2223036 h 3699570"/>
              <a:gd name="connsiteX5412" fmla="*/ 4258454 w 5730494"/>
              <a:gd name="connsiteY5412" fmla="*/ 2223050 h 3699570"/>
              <a:gd name="connsiteX5413" fmla="*/ 4258335 w 5730494"/>
              <a:gd name="connsiteY5413" fmla="*/ 2223166 h 3699570"/>
              <a:gd name="connsiteX5414" fmla="*/ 4256402 w 5730494"/>
              <a:gd name="connsiteY5414" fmla="*/ 2243853 h 3699570"/>
              <a:gd name="connsiteX5415" fmla="*/ 4273225 w 5730494"/>
              <a:gd name="connsiteY5415" fmla="*/ 2240955 h 3699570"/>
              <a:gd name="connsiteX5416" fmla="*/ 4277033 w 5730494"/>
              <a:gd name="connsiteY5416" fmla="*/ 2256868 h 3699570"/>
              <a:gd name="connsiteX5417" fmla="*/ 4287092 w 5730494"/>
              <a:gd name="connsiteY5417" fmla="*/ 2260222 h 3699570"/>
              <a:gd name="connsiteX5418" fmla="*/ 4282432 w 5730494"/>
              <a:gd name="connsiteY5418" fmla="*/ 2274487 h 3699570"/>
              <a:gd name="connsiteX5419" fmla="*/ 4294253 w 5730494"/>
              <a:gd name="connsiteY5419" fmla="*/ 2280909 h 3699570"/>
              <a:gd name="connsiteX5420" fmla="*/ 4301130 w 5730494"/>
              <a:gd name="connsiteY5420" fmla="*/ 2284035 h 3699570"/>
              <a:gd name="connsiteX5421" fmla="*/ 4312838 w 5730494"/>
              <a:gd name="connsiteY5421" fmla="*/ 2279090 h 3699570"/>
              <a:gd name="connsiteX5422" fmla="*/ 4313343 w 5730494"/>
              <a:gd name="connsiteY5422" fmla="*/ 2286048 h 3699570"/>
              <a:gd name="connsiteX5423" fmla="*/ 4299999 w 5730494"/>
              <a:gd name="connsiteY5423" fmla="*/ 2296880 h 3699570"/>
              <a:gd name="connsiteX5424" fmla="*/ 4299907 w 5730494"/>
              <a:gd name="connsiteY5424" fmla="*/ 2297049 h 3699570"/>
              <a:gd name="connsiteX5425" fmla="*/ 4299766 w 5730494"/>
              <a:gd name="connsiteY5425" fmla="*/ 2297163 h 3699570"/>
              <a:gd name="connsiteX5426" fmla="*/ 4296542 w 5730494"/>
              <a:gd name="connsiteY5426" fmla="*/ 2303073 h 3699570"/>
              <a:gd name="connsiteX5427" fmla="*/ 4296474 w 5730494"/>
              <a:gd name="connsiteY5427" fmla="*/ 2303021 h 3699570"/>
              <a:gd name="connsiteX5428" fmla="*/ 4287325 w 5730494"/>
              <a:gd name="connsiteY5428" fmla="*/ 2306943 h 3699570"/>
              <a:gd name="connsiteX5429" fmla="*/ 4278004 w 5730494"/>
              <a:gd name="connsiteY5429" fmla="*/ 2314274 h 3699570"/>
              <a:gd name="connsiteX5430" fmla="*/ 4266751 w 5730494"/>
              <a:gd name="connsiteY5430" fmla="*/ 2315013 h 3699570"/>
              <a:gd name="connsiteX5431" fmla="*/ 4259476 w 5730494"/>
              <a:gd name="connsiteY5431" fmla="*/ 2333143 h 3699570"/>
              <a:gd name="connsiteX5432" fmla="*/ 4252769 w 5730494"/>
              <a:gd name="connsiteY5432" fmla="*/ 2336155 h 3699570"/>
              <a:gd name="connsiteX5433" fmla="*/ 4252886 w 5730494"/>
              <a:gd name="connsiteY5433" fmla="*/ 2336375 h 3699570"/>
              <a:gd name="connsiteX5434" fmla="*/ 4252879 w 5730494"/>
              <a:gd name="connsiteY5434" fmla="*/ 2336378 h 3699570"/>
              <a:gd name="connsiteX5435" fmla="*/ 4260608 w 5730494"/>
              <a:gd name="connsiteY5435" fmla="*/ 2350984 h 3699570"/>
              <a:gd name="connsiteX5436" fmla="*/ 4270725 w 5730494"/>
              <a:gd name="connsiteY5436" fmla="*/ 2363090 h 3699570"/>
              <a:gd name="connsiteX5437" fmla="*/ 4277141 w 5730494"/>
              <a:gd name="connsiteY5437" fmla="*/ 2373803 h 3699570"/>
              <a:gd name="connsiteX5438" fmla="*/ 4271297 w 5730494"/>
              <a:gd name="connsiteY5438" fmla="*/ 2388101 h 3699570"/>
              <a:gd name="connsiteX5439" fmla="*/ 4265785 w 5730494"/>
              <a:gd name="connsiteY5439" fmla="*/ 2391113 h 3699570"/>
              <a:gd name="connsiteX5440" fmla="*/ 4269592 w 5730494"/>
              <a:gd name="connsiteY5440" fmla="*/ 2399354 h 3699570"/>
              <a:gd name="connsiteX5441" fmla="*/ 4269606 w 5730494"/>
              <a:gd name="connsiteY5441" fmla="*/ 2399371 h 3699570"/>
              <a:gd name="connsiteX5442" fmla="*/ 4269701 w 5730494"/>
              <a:gd name="connsiteY5442" fmla="*/ 2399577 h 3699570"/>
              <a:gd name="connsiteX5443" fmla="*/ 4280244 w 5730494"/>
              <a:gd name="connsiteY5443" fmla="*/ 2412431 h 3699570"/>
              <a:gd name="connsiteX5444" fmla="*/ 4282039 w 5730494"/>
              <a:gd name="connsiteY5444" fmla="*/ 2421405 h 3699570"/>
              <a:gd name="connsiteX5445" fmla="*/ 4281812 w 5730494"/>
              <a:gd name="connsiteY5445" fmla="*/ 2428964 h 3699570"/>
              <a:gd name="connsiteX5446" fmla="*/ 4288063 w 5730494"/>
              <a:gd name="connsiteY5446" fmla="*/ 2443741 h 3699570"/>
              <a:gd name="connsiteX5447" fmla="*/ 4279311 w 5730494"/>
              <a:gd name="connsiteY5447" fmla="*/ 2458801 h 3699570"/>
              <a:gd name="connsiteX5448" fmla="*/ 4271645 w 5730494"/>
              <a:gd name="connsiteY5448" fmla="*/ 2475205 h 3699570"/>
              <a:gd name="connsiteX5449" fmla="*/ 4270156 w 5730494"/>
              <a:gd name="connsiteY5449" fmla="*/ 2463628 h 3699570"/>
              <a:gd name="connsiteX5450" fmla="*/ 4275044 w 5730494"/>
              <a:gd name="connsiteY5450" fmla="*/ 2451295 h 3699570"/>
              <a:gd name="connsiteX5451" fmla="*/ 4269701 w 5730494"/>
              <a:gd name="connsiteY5451" fmla="*/ 2441747 h 3699570"/>
              <a:gd name="connsiteX5452" fmla="*/ 4271009 w 5730494"/>
              <a:gd name="connsiteY5452" fmla="*/ 2424072 h 3699570"/>
              <a:gd name="connsiteX5453" fmla="*/ 4264529 w 5730494"/>
              <a:gd name="connsiteY5453" fmla="*/ 2415660 h 3699570"/>
              <a:gd name="connsiteX5454" fmla="*/ 4259358 w 5730494"/>
              <a:gd name="connsiteY5454" fmla="*/ 2396110 h 3699570"/>
              <a:gd name="connsiteX5455" fmla="*/ 4256459 w 5730494"/>
              <a:gd name="connsiteY5455" fmla="*/ 2375366 h 3699570"/>
              <a:gd name="connsiteX5456" fmla="*/ 4249582 w 5730494"/>
              <a:gd name="connsiteY5456" fmla="*/ 2361669 h 3699570"/>
              <a:gd name="connsiteX5457" fmla="*/ 4239012 w 5730494"/>
              <a:gd name="connsiteY5457" fmla="*/ 2369853 h 3699570"/>
              <a:gd name="connsiteX5458" fmla="*/ 4220881 w 5730494"/>
              <a:gd name="connsiteY5458" fmla="*/ 2381618 h 3699570"/>
              <a:gd name="connsiteX5459" fmla="*/ 4211959 w 5730494"/>
              <a:gd name="connsiteY5459" fmla="*/ 2380140 h 3699570"/>
              <a:gd name="connsiteX5460" fmla="*/ 4202070 w 5730494"/>
              <a:gd name="connsiteY5460" fmla="*/ 2376275 h 3699570"/>
              <a:gd name="connsiteX5461" fmla="*/ 4207583 w 5730494"/>
              <a:gd name="connsiteY5461" fmla="*/ 2355815 h 3699570"/>
              <a:gd name="connsiteX5462" fmla="*/ 4204287 w 5730494"/>
              <a:gd name="connsiteY5462" fmla="*/ 2340243 h 3699570"/>
              <a:gd name="connsiteX5463" fmla="*/ 4191783 w 5730494"/>
              <a:gd name="connsiteY5463" fmla="*/ 2320976 h 3699570"/>
              <a:gd name="connsiteX5464" fmla="*/ 4193716 w 5730494"/>
              <a:gd name="connsiteY5464" fmla="*/ 2314895 h 3699570"/>
              <a:gd name="connsiteX5465" fmla="*/ 4184395 w 5730494"/>
              <a:gd name="connsiteY5465" fmla="*/ 2312735 h 3699570"/>
              <a:gd name="connsiteX5466" fmla="*/ 4173085 w 5730494"/>
              <a:gd name="connsiteY5466" fmla="*/ 2298982 h 3699570"/>
              <a:gd name="connsiteX5467" fmla="*/ 4172062 w 5730494"/>
              <a:gd name="connsiteY5467" fmla="*/ 2285342 h 3699570"/>
              <a:gd name="connsiteX5468" fmla="*/ 4177632 w 5730494"/>
              <a:gd name="connsiteY5468" fmla="*/ 2287899 h 3699570"/>
              <a:gd name="connsiteX5469" fmla="*/ 4177973 w 5730494"/>
              <a:gd name="connsiteY5469" fmla="*/ 2275680 h 3699570"/>
              <a:gd name="connsiteX5470" fmla="*/ 4178127 w 5730494"/>
              <a:gd name="connsiteY5470" fmla="*/ 2275601 h 3699570"/>
              <a:gd name="connsiteX5471" fmla="*/ 4178133 w 5730494"/>
              <a:gd name="connsiteY5471" fmla="*/ 2275621 h 3699570"/>
              <a:gd name="connsiteX5472" fmla="*/ 4185976 w 5730494"/>
              <a:gd name="connsiteY5472" fmla="*/ 2271586 h 3699570"/>
              <a:gd name="connsiteX5473" fmla="*/ 4184271 w 5730494"/>
              <a:gd name="connsiteY5473" fmla="*/ 2264311 h 3699570"/>
              <a:gd name="connsiteX5474" fmla="*/ 4187852 w 5730494"/>
              <a:gd name="connsiteY5474" fmla="*/ 2258457 h 3699570"/>
              <a:gd name="connsiteX5475" fmla="*/ 4188473 w 5730494"/>
              <a:gd name="connsiteY5475" fmla="*/ 2240664 h 3699570"/>
              <a:gd name="connsiteX5476" fmla="*/ 4200763 w 5730494"/>
              <a:gd name="connsiteY5476" fmla="*/ 2244592 h 3699570"/>
              <a:gd name="connsiteX5477" fmla="*/ 4200811 w 5730494"/>
              <a:gd name="connsiteY5477" fmla="*/ 2244497 h 3699570"/>
              <a:gd name="connsiteX5478" fmla="*/ 4200924 w 5730494"/>
              <a:gd name="connsiteY5478" fmla="*/ 2244533 h 3699570"/>
              <a:gd name="connsiteX5479" fmla="*/ 4208028 w 5730494"/>
              <a:gd name="connsiteY5479" fmla="*/ 2230211 h 3699570"/>
              <a:gd name="connsiteX5480" fmla="*/ 4208824 w 5730494"/>
              <a:gd name="connsiteY5480" fmla="*/ 2221686 h 3699570"/>
              <a:gd name="connsiteX5481" fmla="*/ 4217632 w 5730494"/>
              <a:gd name="connsiteY5481" fmla="*/ 2206966 h 3699570"/>
              <a:gd name="connsiteX5482" fmla="*/ 4217121 w 5730494"/>
              <a:gd name="connsiteY5482" fmla="*/ 2196850 h 3699570"/>
              <a:gd name="connsiteX5483" fmla="*/ 4237632 w 5730494"/>
              <a:gd name="connsiteY5483" fmla="*/ 2184645 h 3699570"/>
              <a:gd name="connsiteX5484" fmla="*/ 4248957 w 5730494"/>
              <a:gd name="connsiteY5484" fmla="*/ 2187873 h 3699570"/>
              <a:gd name="connsiteX5485" fmla="*/ 4248944 w 5730494"/>
              <a:gd name="connsiteY5485" fmla="*/ 2187764 h 3699570"/>
              <a:gd name="connsiteX5486" fmla="*/ 4249118 w 5730494"/>
              <a:gd name="connsiteY5486" fmla="*/ 2187813 h 3699570"/>
              <a:gd name="connsiteX5487" fmla="*/ 4247811 w 5730494"/>
              <a:gd name="connsiteY5487" fmla="*/ 2176844 h 3699570"/>
              <a:gd name="connsiteX5488" fmla="*/ 4253381 w 5730494"/>
              <a:gd name="connsiteY5488" fmla="*/ 2173548 h 3699570"/>
              <a:gd name="connsiteX5489" fmla="*/ 4252193 w 5730494"/>
              <a:gd name="connsiteY5489" fmla="*/ 2166763 h 3699570"/>
              <a:gd name="connsiteX5490" fmla="*/ 3454903 w 5730494"/>
              <a:gd name="connsiteY5490" fmla="*/ 2133986 h 3699570"/>
              <a:gd name="connsiteX5491" fmla="*/ 3465644 w 5730494"/>
              <a:gd name="connsiteY5491" fmla="*/ 2135577 h 3699570"/>
              <a:gd name="connsiteX5492" fmla="*/ 3468941 w 5730494"/>
              <a:gd name="connsiteY5492" fmla="*/ 2143648 h 3699570"/>
              <a:gd name="connsiteX5493" fmla="*/ 3467520 w 5730494"/>
              <a:gd name="connsiteY5493" fmla="*/ 2147797 h 3699570"/>
              <a:gd name="connsiteX5494" fmla="*/ 3472635 w 5730494"/>
              <a:gd name="connsiteY5494" fmla="*/ 2161437 h 3699570"/>
              <a:gd name="connsiteX5495" fmla="*/ 3461381 w 5730494"/>
              <a:gd name="connsiteY5495" fmla="*/ 2161891 h 3699570"/>
              <a:gd name="connsiteX5496" fmla="*/ 3457403 w 5730494"/>
              <a:gd name="connsiteY5496" fmla="*/ 2153253 h 3699570"/>
              <a:gd name="connsiteX5497" fmla="*/ 3443195 w 5730494"/>
              <a:gd name="connsiteY5497" fmla="*/ 2151491 h 3699570"/>
              <a:gd name="connsiteX5498" fmla="*/ 4000350 w 5730494"/>
              <a:gd name="connsiteY5498" fmla="*/ 2127384 h 3699570"/>
              <a:gd name="connsiteX5499" fmla="*/ 4013034 w 5730494"/>
              <a:gd name="connsiteY5499" fmla="*/ 2132965 h 3699570"/>
              <a:gd name="connsiteX5500" fmla="*/ 4029117 w 5730494"/>
              <a:gd name="connsiteY5500" fmla="*/ 2144842 h 3699570"/>
              <a:gd name="connsiteX5501" fmla="*/ 4038040 w 5730494"/>
              <a:gd name="connsiteY5501" fmla="*/ 2147457 h 3699570"/>
              <a:gd name="connsiteX5502" fmla="*/ 4043383 w 5730494"/>
              <a:gd name="connsiteY5502" fmla="*/ 2156153 h 3699570"/>
              <a:gd name="connsiteX5503" fmla="*/ 4055772 w 5730494"/>
              <a:gd name="connsiteY5503" fmla="*/ 2159733 h 3699570"/>
              <a:gd name="connsiteX5504" fmla="*/ 4068730 w 5730494"/>
              <a:gd name="connsiteY5504" fmla="*/ 2167633 h 3699570"/>
              <a:gd name="connsiteX5505" fmla="*/ 4086746 w 5730494"/>
              <a:gd name="connsiteY5505" fmla="*/ 2171782 h 3699570"/>
              <a:gd name="connsiteX5506" fmla="*/ 4105387 w 5730494"/>
              <a:gd name="connsiteY5506" fmla="*/ 2173600 h 3699570"/>
              <a:gd name="connsiteX5507" fmla="*/ 4104137 w 5730494"/>
              <a:gd name="connsiteY5507" fmla="*/ 2181330 h 3699570"/>
              <a:gd name="connsiteX5508" fmla="*/ 4106240 w 5730494"/>
              <a:gd name="connsiteY5508" fmla="*/ 2192640 h 3699570"/>
              <a:gd name="connsiteX5509" fmla="*/ 4104421 w 5730494"/>
              <a:gd name="connsiteY5509" fmla="*/ 2199630 h 3699570"/>
              <a:gd name="connsiteX5510" fmla="*/ 4091205 w 5730494"/>
              <a:gd name="connsiteY5510" fmla="*/ 2199912 h 3699570"/>
              <a:gd name="connsiteX5511" fmla="*/ 4072082 w 5730494"/>
              <a:gd name="connsiteY5511" fmla="*/ 2195770 h 3699570"/>
              <a:gd name="connsiteX5512" fmla="*/ 4059750 w 5730494"/>
              <a:gd name="connsiteY5512" fmla="*/ 2194065 h 3699570"/>
              <a:gd name="connsiteX5513" fmla="*/ 4050543 w 5730494"/>
              <a:gd name="connsiteY5513" fmla="*/ 2185029 h 3699570"/>
              <a:gd name="connsiteX5514" fmla="*/ 4028719 w 5730494"/>
              <a:gd name="connsiteY5514" fmla="*/ 2182698 h 3699570"/>
              <a:gd name="connsiteX5515" fmla="*/ 4007918 w 5730494"/>
              <a:gd name="connsiteY5515" fmla="*/ 2172639 h 3699570"/>
              <a:gd name="connsiteX5516" fmla="*/ 3992914 w 5730494"/>
              <a:gd name="connsiteY5516" fmla="*/ 2163830 h 3699570"/>
              <a:gd name="connsiteX5517" fmla="*/ 3977455 w 5730494"/>
              <a:gd name="connsiteY5517" fmla="*/ 2157009 h 3699570"/>
              <a:gd name="connsiteX5518" fmla="*/ 3983650 w 5730494"/>
              <a:gd name="connsiteY5518" fmla="*/ 2140017 h 3699570"/>
              <a:gd name="connsiteX5519" fmla="*/ 3993766 w 5730494"/>
              <a:gd name="connsiteY5519" fmla="*/ 2131719 h 3699570"/>
              <a:gd name="connsiteX5520" fmla="*/ 3993702 w 5730494"/>
              <a:gd name="connsiteY5520" fmla="*/ 2131682 h 3699570"/>
              <a:gd name="connsiteX5521" fmla="*/ 3993747 w 5730494"/>
              <a:gd name="connsiteY5521" fmla="*/ 2131652 h 3699570"/>
              <a:gd name="connsiteX5522" fmla="*/ 3993840 w 5730494"/>
              <a:gd name="connsiteY5522" fmla="*/ 2131705 h 3699570"/>
              <a:gd name="connsiteX5523" fmla="*/ 3123439 w 5730494"/>
              <a:gd name="connsiteY5523" fmla="*/ 2105685 h 3699570"/>
              <a:gd name="connsiteX5524" fmla="*/ 3138784 w 5730494"/>
              <a:gd name="connsiteY5524" fmla="*/ 2110573 h 3699570"/>
              <a:gd name="connsiteX5525" fmla="*/ 3154583 w 5730494"/>
              <a:gd name="connsiteY5525" fmla="*/ 2116029 h 3699570"/>
              <a:gd name="connsiteX5526" fmla="*/ 3161971 w 5730494"/>
              <a:gd name="connsiteY5526" fmla="*/ 2118927 h 3699570"/>
              <a:gd name="connsiteX5527" fmla="*/ 3174247 w 5730494"/>
              <a:gd name="connsiteY5527" fmla="*/ 2113074 h 3699570"/>
              <a:gd name="connsiteX5528" fmla="*/ 3180783 w 5730494"/>
              <a:gd name="connsiteY5528" fmla="*/ 2107731 h 3699570"/>
              <a:gd name="connsiteX5529" fmla="*/ 3194821 w 5730494"/>
              <a:gd name="connsiteY5529" fmla="*/ 2106196 h 3699570"/>
              <a:gd name="connsiteX5530" fmla="*/ 3206131 w 5730494"/>
              <a:gd name="connsiteY5530" fmla="*/ 2108527 h 3699570"/>
              <a:gd name="connsiteX5531" fmla="*/ 3210450 w 5730494"/>
              <a:gd name="connsiteY5531" fmla="*/ 2117734 h 3699570"/>
              <a:gd name="connsiteX5532" fmla="*/ 3214144 w 5730494"/>
              <a:gd name="connsiteY5532" fmla="*/ 2111653 h 3699570"/>
              <a:gd name="connsiteX5533" fmla="*/ 3226931 w 5730494"/>
              <a:gd name="connsiteY5533" fmla="*/ 2116029 h 3699570"/>
              <a:gd name="connsiteX5534" fmla="*/ 3239378 w 5730494"/>
              <a:gd name="connsiteY5534" fmla="*/ 2117052 h 3699570"/>
              <a:gd name="connsiteX5535" fmla="*/ 3247221 w 5730494"/>
              <a:gd name="connsiteY5535" fmla="*/ 2112392 h 3699570"/>
              <a:gd name="connsiteX5536" fmla="*/ 3247235 w 5730494"/>
              <a:gd name="connsiteY5536" fmla="*/ 2112434 h 3699570"/>
              <a:gd name="connsiteX5537" fmla="*/ 3247054 w 5730494"/>
              <a:gd name="connsiteY5537" fmla="*/ 2112672 h 3699570"/>
              <a:gd name="connsiteX5538" fmla="*/ 3257511 w 5730494"/>
              <a:gd name="connsiteY5538" fmla="*/ 2144215 h 3699570"/>
              <a:gd name="connsiteX5539" fmla="*/ 3257561 w 5730494"/>
              <a:gd name="connsiteY5539" fmla="*/ 2144031 h 3699570"/>
              <a:gd name="connsiteX5540" fmla="*/ 3257622 w 5730494"/>
              <a:gd name="connsiteY5540" fmla="*/ 2144218 h 3699570"/>
              <a:gd name="connsiteX5541" fmla="*/ 3253132 w 5730494"/>
              <a:gd name="connsiteY5541" fmla="*/ 2151550 h 3699570"/>
              <a:gd name="connsiteX5542" fmla="*/ 3249722 w 5730494"/>
              <a:gd name="connsiteY5542" fmla="*/ 2165190 h 3699570"/>
              <a:gd name="connsiteX5543" fmla="*/ 3245402 w 5730494"/>
              <a:gd name="connsiteY5543" fmla="*/ 2174568 h 3699570"/>
              <a:gd name="connsiteX5544" fmla="*/ 3241708 w 5730494"/>
              <a:gd name="connsiteY5544" fmla="*/ 2177693 h 3699570"/>
              <a:gd name="connsiteX5545" fmla="*/ 3236423 w 5730494"/>
              <a:gd name="connsiteY5545" fmla="*/ 2171896 h 3699570"/>
              <a:gd name="connsiteX5546" fmla="*/ 3229205 w 5730494"/>
              <a:gd name="connsiteY5546" fmla="*/ 2163883 h 3699570"/>
              <a:gd name="connsiteX5547" fmla="*/ 3217839 w 5730494"/>
              <a:gd name="connsiteY5547" fmla="*/ 2137853 h 3699570"/>
              <a:gd name="connsiteX5548" fmla="*/ 3216191 w 5730494"/>
              <a:gd name="connsiteY5548" fmla="*/ 2139501 h 3699570"/>
              <a:gd name="connsiteX5549" fmla="*/ 3222783 w 5730494"/>
              <a:gd name="connsiteY5549" fmla="*/ 2158654 h 3699570"/>
              <a:gd name="connsiteX5550" fmla="*/ 3232558 w 5730494"/>
              <a:gd name="connsiteY5550" fmla="*/ 2176727 h 3699570"/>
              <a:gd name="connsiteX5551" fmla="*/ 3244607 w 5730494"/>
              <a:gd name="connsiteY5551" fmla="*/ 2204405 h 3699570"/>
              <a:gd name="connsiteX5552" fmla="*/ 3250518 w 5730494"/>
              <a:gd name="connsiteY5552" fmla="*/ 2213953 h 3699570"/>
              <a:gd name="connsiteX5553" fmla="*/ 3255632 w 5730494"/>
              <a:gd name="connsiteY5553" fmla="*/ 2223842 h 3699570"/>
              <a:gd name="connsiteX5554" fmla="*/ 3269955 w 5730494"/>
              <a:gd name="connsiteY5554" fmla="*/ 2243108 h 3699570"/>
              <a:gd name="connsiteX5555" fmla="*/ 3266772 w 5730494"/>
              <a:gd name="connsiteY5555" fmla="*/ 2246121 h 3699570"/>
              <a:gd name="connsiteX5556" fmla="*/ 3267283 w 5730494"/>
              <a:gd name="connsiteY5556" fmla="*/ 2257316 h 3699570"/>
              <a:gd name="connsiteX5557" fmla="*/ 3285868 w 5730494"/>
              <a:gd name="connsiteY5557" fmla="*/ 2272719 h 3699570"/>
              <a:gd name="connsiteX5558" fmla="*/ 3288653 w 5730494"/>
              <a:gd name="connsiteY5558" fmla="*/ 2276242 h 3699570"/>
              <a:gd name="connsiteX5559" fmla="*/ 3225454 w 5730494"/>
              <a:gd name="connsiteY5559" fmla="*/ 2276242 h 3699570"/>
              <a:gd name="connsiteX5560" fmla="*/ 3163620 w 5730494"/>
              <a:gd name="connsiteY5560" fmla="*/ 2276242 h 3699570"/>
              <a:gd name="connsiteX5561" fmla="*/ 3099568 w 5730494"/>
              <a:gd name="connsiteY5561" fmla="*/ 2276242 h 3699570"/>
              <a:gd name="connsiteX5562" fmla="*/ 3099568 w 5730494"/>
              <a:gd name="connsiteY5562" fmla="*/ 2212418 h 3699570"/>
              <a:gd name="connsiteX5563" fmla="*/ 3099568 w 5730494"/>
              <a:gd name="connsiteY5563" fmla="*/ 2148879 h 3699570"/>
              <a:gd name="connsiteX5564" fmla="*/ 3094794 w 5730494"/>
              <a:gd name="connsiteY5564" fmla="*/ 2134159 h 3699570"/>
              <a:gd name="connsiteX5565" fmla="*/ 3098886 w 5730494"/>
              <a:gd name="connsiteY5565" fmla="*/ 2122792 h 3699570"/>
              <a:gd name="connsiteX5566" fmla="*/ 3096443 w 5730494"/>
              <a:gd name="connsiteY5566" fmla="*/ 2114892 h 3699570"/>
              <a:gd name="connsiteX5567" fmla="*/ 3102240 w 5730494"/>
              <a:gd name="connsiteY5567" fmla="*/ 2105970 h 3699570"/>
              <a:gd name="connsiteX5568" fmla="*/ 3325697 w 5730494"/>
              <a:gd name="connsiteY5568" fmla="*/ 2095125 h 3699570"/>
              <a:gd name="connsiteX5569" fmla="*/ 3344871 w 5730494"/>
              <a:gd name="connsiteY5569" fmla="*/ 2100174 h 3699570"/>
              <a:gd name="connsiteX5570" fmla="*/ 3368628 w 5730494"/>
              <a:gd name="connsiteY5570" fmla="*/ 2113189 h 3699570"/>
              <a:gd name="connsiteX5571" fmla="*/ 3413583 w 5730494"/>
              <a:gd name="connsiteY5571" fmla="*/ 2150074 h 3699570"/>
              <a:gd name="connsiteX5572" fmla="*/ 3443193 w 5730494"/>
              <a:gd name="connsiteY5572" fmla="*/ 2151495 h 3699570"/>
              <a:gd name="connsiteX5573" fmla="*/ 3457402 w 5730494"/>
              <a:gd name="connsiteY5573" fmla="*/ 2153257 h 3699570"/>
              <a:gd name="connsiteX5574" fmla="*/ 3461380 w 5730494"/>
              <a:gd name="connsiteY5574" fmla="*/ 2161895 h 3699570"/>
              <a:gd name="connsiteX5575" fmla="*/ 3472633 w 5730494"/>
              <a:gd name="connsiteY5575" fmla="*/ 2161441 h 3699570"/>
              <a:gd name="connsiteX5576" fmla="*/ 3478885 w 5730494"/>
              <a:gd name="connsiteY5576" fmla="*/ 2176956 h 3699570"/>
              <a:gd name="connsiteX5577" fmla="*/ 3486727 w 5730494"/>
              <a:gd name="connsiteY5577" fmla="*/ 2181048 h 3699570"/>
              <a:gd name="connsiteX5578" fmla="*/ 3489456 w 5730494"/>
              <a:gd name="connsiteY5578" fmla="*/ 2187300 h 3699570"/>
              <a:gd name="connsiteX5579" fmla="*/ 3500310 w 5730494"/>
              <a:gd name="connsiteY5579" fmla="*/ 2194745 h 3699570"/>
              <a:gd name="connsiteX5580" fmla="*/ 3501277 w 5730494"/>
              <a:gd name="connsiteY5580" fmla="*/ 2202077 h 3699570"/>
              <a:gd name="connsiteX5581" fmla="*/ 3499686 w 5730494"/>
              <a:gd name="connsiteY5581" fmla="*/ 2207930 h 3699570"/>
              <a:gd name="connsiteX5582" fmla="*/ 3501674 w 5730494"/>
              <a:gd name="connsiteY5582" fmla="*/ 2213841 h 3699570"/>
              <a:gd name="connsiteX5583" fmla="*/ 3506278 w 5730494"/>
              <a:gd name="connsiteY5583" fmla="*/ 2218729 h 3699570"/>
              <a:gd name="connsiteX5584" fmla="*/ 3508381 w 5730494"/>
              <a:gd name="connsiteY5584" fmla="*/ 2224469 h 3699570"/>
              <a:gd name="connsiteX5585" fmla="*/ 3510768 w 5730494"/>
              <a:gd name="connsiteY5585" fmla="*/ 2228731 h 3699570"/>
              <a:gd name="connsiteX5586" fmla="*/ 3510829 w 5730494"/>
              <a:gd name="connsiteY5586" fmla="*/ 2228775 h 3699570"/>
              <a:gd name="connsiteX5587" fmla="*/ 3510830 w 5730494"/>
              <a:gd name="connsiteY5587" fmla="*/ 2228787 h 3699570"/>
              <a:gd name="connsiteX5588" fmla="*/ 3515661 w 5730494"/>
              <a:gd name="connsiteY5588" fmla="*/ 2232311 h 3699570"/>
              <a:gd name="connsiteX5589" fmla="*/ 3520084 w 5730494"/>
              <a:gd name="connsiteY5589" fmla="*/ 2231063 h 3699570"/>
              <a:gd name="connsiteX5590" fmla="*/ 3523044 w 5730494"/>
              <a:gd name="connsiteY5590" fmla="*/ 2237597 h 3699570"/>
              <a:gd name="connsiteX5591" fmla="*/ 3523053 w 5730494"/>
              <a:gd name="connsiteY5591" fmla="*/ 2237654 h 3699570"/>
              <a:gd name="connsiteX5592" fmla="*/ 3523051 w 5730494"/>
              <a:gd name="connsiteY5592" fmla="*/ 2237655 h 3699570"/>
              <a:gd name="connsiteX5593" fmla="*/ 3523506 w 5730494"/>
              <a:gd name="connsiteY5593" fmla="*/ 2241747 h 3699570"/>
              <a:gd name="connsiteX5594" fmla="*/ 3529644 w 5730494"/>
              <a:gd name="connsiteY5594" fmla="*/ 2259251 h 3699570"/>
              <a:gd name="connsiteX5595" fmla="*/ 3577555 w 5730494"/>
              <a:gd name="connsiteY5595" fmla="*/ 2267890 h 3699570"/>
              <a:gd name="connsiteX5596" fmla="*/ 3577665 w 5730494"/>
              <a:gd name="connsiteY5596" fmla="*/ 2267766 h 3699570"/>
              <a:gd name="connsiteX5597" fmla="*/ 3577718 w 5730494"/>
              <a:gd name="connsiteY5597" fmla="*/ 2267776 h 3699570"/>
              <a:gd name="connsiteX5598" fmla="*/ 3580873 w 5730494"/>
              <a:gd name="connsiteY5598" fmla="*/ 2264233 h 3699570"/>
              <a:gd name="connsiteX5599" fmla="*/ 3588126 w 5730494"/>
              <a:gd name="connsiteY5599" fmla="*/ 2276360 h 3699570"/>
              <a:gd name="connsiteX5600" fmla="*/ 3577526 w 5730494"/>
              <a:gd name="connsiteY5600" fmla="*/ 2310201 h 3699570"/>
              <a:gd name="connsiteX5601" fmla="*/ 3529807 w 5730494"/>
              <a:gd name="connsiteY5601" fmla="*/ 2326996 h 3699570"/>
              <a:gd name="connsiteX5602" fmla="*/ 3483829 w 5730494"/>
              <a:gd name="connsiteY5602" fmla="*/ 2333418 h 3699570"/>
              <a:gd name="connsiteX5603" fmla="*/ 3468939 w 5730494"/>
              <a:gd name="connsiteY5603" fmla="*/ 2340920 h 3699570"/>
              <a:gd name="connsiteX5604" fmla="*/ 3457515 w 5730494"/>
              <a:gd name="connsiteY5604" fmla="*/ 2358368 h 3699570"/>
              <a:gd name="connsiteX5605" fmla="*/ 3450070 w 5730494"/>
              <a:gd name="connsiteY5605" fmla="*/ 2361153 h 3699570"/>
              <a:gd name="connsiteX5606" fmla="*/ 3446092 w 5730494"/>
              <a:gd name="connsiteY5606" fmla="*/ 2355641 h 3699570"/>
              <a:gd name="connsiteX5607" fmla="*/ 3439954 w 5730494"/>
              <a:gd name="connsiteY5607" fmla="*/ 2356493 h 3699570"/>
              <a:gd name="connsiteX5608" fmla="*/ 3424552 w 5730494"/>
              <a:gd name="connsiteY5608" fmla="*/ 2354845 h 3699570"/>
              <a:gd name="connsiteX5609" fmla="*/ 3421653 w 5730494"/>
              <a:gd name="connsiteY5609" fmla="*/ 2353197 h 3699570"/>
              <a:gd name="connsiteX5610" fmla="*/ 3403240 w 5730494"/>
              <a:gd name="connsiteY5610" fmla="*/ 2353595 h 3699570"/>
              <a:gd name="connsiteX5611" fmla="*/ 3398920 w 5730494"/>
              <a:gd name="connsiteY5611" fmla="*/ 2355072 h 3699570"/>
              <a:gd name="connsiteX5612" fmla="*/ 3392384 w 5730494"/>
              <a:gd name="connsiteY5612" fmla="*/ 2350753 h 3699570"/>
              <a:gd name="connsiteX5613" fmla="*/ 3388179 w 5730494"/>
              <a:gd name="connsiteY5613" fmla="*/ 2358880 h 3699570"/>
              <a:gd name="connsiteX5614" fmla="*/ 3388189 w 5730494"/>
              <a:gd name="connsiteY5614" fmla="*/ 2358926 h 3699570"/>
              <a:gd name="connsiteX5615" fmla="*/ 3388181 w 5730494"/>
              <a:gd name="connsiteY5615" fmla="*/ 2358943 h 3699570"/>
              <a:gd name="connsiteX5616" fmla="*/ 3389816 w 5730494"/>
              <a:gd name="connsiteY5616" fmla="*/ 2365879 h 3699570"/>
              <a:gd name="connsiteX5617" fmla="*/ 3382836 w 5730494"/>
              <a:gd name="connsiteY5617" fmla="*/ 2371213 h 3699570"/>
              <a:gd name="connsiteX5618" fmla="*/ 3380791 w 5730494"/>
              <a:gd name="connsiteY5618" fmla="*/ 2364165 h 3699570"/>
              <a:gd name="connsiteX5619" fmla="*/ 3375959 w 5730494"/>
              <a:gd name="connsiteY5619" fmla="*/ 2359164 h 3699570"/>
              <a:gd name="connsiteX5620" fmla="*/ 3374709 w 5730494"/>
              <a:gd name="connsiteY5620" fmla="*/ 2352571 h 3699570"/>
              <a:gd name="connsiteX5621" fmla="*/ 3366468 w 5730494"/>
              <a:gd name="connsiteY5621" fmla="*/ 2346604 h 3699570"/>
              <a:gd name="connsiteX5622" fmla="*/ 3358000 w 5730494"/>
              <a:gd name="connsiteY5622" fmla="*/ 2332623 h 3699570"/>
              <a:gd name="connsiteX5623" fmla="*/ 3353510 w 5730494"/>
              <a:gd name="connsiteY5623" fmla="*/ 2318983 h 3699570"/>
              <a:gd name="connsiteX5624" fmla="*/ 3342485 w 5730494"/>
              <a:gd name="connsiteY5624" fmla="*/ 2307389 h 3699570"/>
              <a:gd name="connsiteX5625" fmla="*/ 3335381 w 5730494"/>
              <a:gd name="connsiteY5625" fmla="*/ 2304604 h 3699570"/>
              <a:gd name="connsiteX5626" fmla="*/ 3324810 w 5730494"/>
              <a:gd name="connsiteY5626" fmla="*/ 2288463 h 3699570"/>
              <a:gd name="connsiteX5627" fmla="*/ 3322991 w 5730494"/>
              <a:gd name="connsiteY5627" fmla="*/ 2276642 h 3699570"/>
              <a:gd name="connsiteX5628" fmla="*/ 3323673 w 5730494"/>
              <a:gd name="connsiteY5628" fmla="*/ 2266469 h 3699570"/>
              <a:gd name="connsiteX5629" fmla="*/ 3314523 w 5730494"/>
              <a:gd name="connsiteY5629" fmla="*/ 2247373 h 3699570"/>
              <a:gd name="connsiteX5630" fmla="*/ 3307021 w 5730494"/>
              <a:gd name="connsiteY5630" fmla="*/ 2240609 h 3699570"/>
              <a:gd name="connsiteX5631" fmla="*/ 3298439 w 5730494"/>
              <a:gd name="connsiteY5631" fmla="*/ 2237029 h 3699570"/>
              <a:gd name="connsiteX5632" fmla="*/ 3293211 w 5730494"/>
              <a:gd name="connsiteY5632" fmla="*/ 2227026 h 3699570"/>
              <a:gd name="connsiteX5633" fmla="*/ 3294063 w 5730494"/>
              <a:gd name="connsiteY5633" fmla="*/ 2223048 h 3699570"/>
              <a:gd name="connsiteX5634" fmla="*/ 3289630 w 5730494"/>
              <a:gd name="connsiteY5634" fmla="*/ 2213955 h 3699570"/>
              <a:gd name="connsiteX5635" fmla="*/ 3284970 w 5730494"/>
              <a:gd name="connsiteY5635" fmla="*/ 2210033 h 3699570"/>
              <a:gd name="connsiteX5636" fmla="*/ 3278774 w 5730494"/>
              <a:gd name="connsiteY5636" fmla="*/ 2196905 h 3699570"/>
              <a:gd name="connsiteX5637" fmla="*/ 3269056 w 5730494"/>
              <a:gd name="connsiteY5637" fmla="*/ 2182583 h 3699570"/>
              <a:gd name="connsiteX5638" fmla="*/ 3260929 w 5730494"/>
              <a:gd name="connsiteY5638" fmla="*/ 2170307 h 3699570"/>
              <a:gd name="connsiteX5639" fmla="*/ 3252973 w 5730494"/>
              <a:gd name="connsiteY5639" fmla="*/ 2170420 h 3699570"/>
              <a:gd name="connsiteX5640" fmla="*/ 3255473 w 5730494"/>
              <a:gd name="connsiteY5640" fmla="*/ 2160531 h 3699570"/>
              <a:gd name="connsiteX5641" fmla="*/ 3256155 w 5730494"/>
              <a:gd name="connsiteY5641" fmla="*/ 2154223 h 3699570"/>
              <a:gd name="connsiteX5642" fmla="*/ 3258144 w 5730494"/>
              <a:gd name="connsiteY5642" fmla="*/ 2146948 h 3699570"/>
              <a:gd name="connsiteX5643" fmla="*/ 3275876 w 5730494"/>
              <a:gd name="connsiteY5643" fmla="*/ 2149847 h 3699570"/>
              <a:gd name="connsiteX5644" fmla="*/ 3275891 w 5730494"/>
              <a:gd name="connsiteY5644" fmla="*/ 2149835 h 3699570"/>
              <a:gd name="connsiteX5645" fmla="*/ 3275927 w 5730494"/>
              <a:gd name="connsiteY5645" fmla="*/ 2149841 h 3699570"/>
              <a:gd name="connsiteX5646" fmla="*/ 3282803 w 5730494"/>
              <a:gd name="connsiteY5646" fmla="*/ 2144271 h 3699570"/>
              <a:gd name="connsiteX5647" fmla="*/ 3286611 w 5730494"/>
              <a:gd name="connsiteY5647" fmla="*/ 2137679 h 3699570"/>
              <a:gd name="connsiteX5648" fmla="*/ 3298774 w 5730494"/>
              <a:gd name="connsiteY5648" fmla="*/ 2135121 h 3699570"/>
              <a:gd name="connsiteX5649" fmla="*/ 3301388 w 5730494"/>
              <a:gd name="connsiteY5649" fmla="*/ 2128983 h 3699570"/>
              <a:gd name="connsiteX5650" fmla="*/ 3306673 w 5730494"/>
              <a:gd name="connsiteY5650" fmla="*/ 2125857 h 3699570"/>
              <a:gd name="connsiteX5651" fmla="*/ 3290760 w 5730494"/>
              <a:gd name="connsiteY5651" fmla="*/ 2107329 h 3699570"/>
              <a:gd name="connsiteX5652" fmla="*/ 3322701 w 5730494"/>
              <a:gd name="connsiteY5652" fmla="*/ 2097952 h 3699570"/>
              <a:gd name="connsiteX5653" fmla="*/ 3261869 w 5730494"/>
              <a:gd name="connsiteY5653" fmla="*/ 2088132 h 3699570"/>
              <a:gd name="connsiteX5654" fmla="*/ 3265970 w 5730494"/>
              <a:gd name="connsiteY5654" fmla="*/ 2089982 h 3699570"/>
              <a:gd name="connsiteX5655" fmla="*/ 3267571 w 5730494"/>
              <a:gd name="connsiteY5655" fmla="*/ 2090734 h 3699570"/>
              <a:gd name="connsiteX5656" fmla="*/ 3267571 w 5730494"/>
              <a:gd name="connsiteY5656" fmla="*/ 2102158 h 3699570"/>
              <a:gd name="connsiteX5657" fmla="*/ 3265241 w 5730494"/>
              <a:gd name="connsiteY5657" fmla="*/ 2107614 h 3699570"/>
              <a:gd name="connsiteX5658" fmla="*/ 3265073 w 5730494"/>
              <a:gd name="connsiteY5658" fmla="*/ 2107670 h 3699570"/>
              <a:gd name="connsiteX5659" fmla="*/ 3265070 w 5730494"/>
              <a:gd name="connsiteY5659" fmla="*/ 2107614 h 3699570"/>
              <a:gd name="connsiteX5660" fmla="*/ 3257748 w 5730494"/>
              <a:gd name="connsiteY5660" fmla="*/ 2110054 h 3699570"/>
              <a:gd name="connsiteX5661" fmla="*/ 3258421 w 5730494"/>
              <a:gd name="connsiteY5661" fmla="*/ 2105226 h 3699570"/>
              <a:gd name="connsiteX5662" fmla="*/ 3262513 w 5730494"/>
              <a:gd name="connsiteY5662" fmla="*/ 2102669 h 3699570"/>
              <a:gd name="connsiteX5663" fmla="*/ 3258535 w 5730494"/>
              <a:gd name="connsiteY5663" fmla="*/ 2100566 h 3699570"/>
              <a:gd name="connsiteX5664" fmla="*/ 872866 w 5730494"/>
              <a:gd name="connsiteY5664" fmla="*/ 2084608 h 3699570"/>
              <a:gd name="connsiteX5665" fmla="*/ 871425 w 5730494"/>
              <a:gd name="connsiteY5665" fmla="*/ 2088212 h 3699570"/>
              <a:gd name="connsiteX5666" fmla="*/ 871470 w 5730494"/>
              <a:gd name="connsiteY5666" fmla="*/ 2088229 h 3699570"/>
              <a:gd name="connsiteX5667" fmla="*/ 871443 w 5730494"/>
              <a:gd name="connsiteY5667" fmla="*/ 2088297 h 3699570"/>
              <a:gd name="connsiteX5668" fmla="*/ 895483 w 5730494"/>
              <a:gd name="connsiteY5668" fmla="*/ 2097447 h 3699570"/>
              <a:gd name="connsiteX5669" fmla="*/ 931857 w 5730494"/>
              <a:gd name="connsiteY5669" fmla="*/ 2110576 h 3699570"/>
              <a:gd name="connsiteX5670" fmla="*/ 963570 w 5730494"/>
              <a:gd name="connsiteY5670" fmla="*/ 2110462 h 3699570"/>
              <a:gd name="connsiteX5671" fmla="*/ 976187 w 5730494"/>
              <a:gd name="connsiteY5671" fmla="*/ 2110462 h 3699570"/>
              <a:gd name="connsiteX5672" fmla="*/ 976244 w 5730494"/>
              <a:gd name="connsiteY5672" fmla="*/ 2102789 h 3699570"/>
              <a:gd name="connsiteX5673" fmla="*/ 1003865 w 5730494"/>
              <a:gd name="connsiteY5673" fmla="*/ 2102789 h 3699570"/>
              <a:gd name="connsiteX5674" fmla="*/ 1009662 w 5730494"/>
              <a:gd name="connsiteY5674" fmla="*/ 2109382 h 3699570"/>
              <a:gd name="connsiteX5675" fmla="*/ 1017789 w 5730494"/>
              <a:gd name="connsiteY5675" fmla="*/ 2115236 h 3699570"/>
              <a:gd name="connsiteX5676" fmla="*/ 1027281 w 5730494"/>
              <a:gd name="connsiteY5676" fmla="*/ 2123363 h 3699570"/>
              <a:gd name="connsiteX5677" fmla="*/ 1032566 w 5730494"/>
              <a:gd name="connsiteY5677" fmla="*/ 2132968 h 3699570"/>
              <a:gd name="connsiteX5678" fmla="*/ 1036544 w 5730494"/>
              <a:gd name="connsiteY5678" fmla="*/ 2143027 h 3699570"/>
              <a:gd name="connsiteX5679" fmla="*/ 1044785 w 5730494"/>
              <a:gd name="connsiteY5679" fmla="*/ 2148540 h 3699570"/>
              <a:gd name="connsiteX5680" fmla="*/ 1058027 w 5730494"/>
              <a:gd name="connsiteY5680" fmla="*/ 2153996 h 3699570"/>
              <a:gd name="connsiteX5681" fmla="*/ 1068087 w 5730494"/>
              <a:gd name="connsiteY5681" fmla="*/ 2139618 h 3699570"/>
              <a:gd name="connsiteX5682" fmla="*/ 1081101 w 5730494"/>
              <a:gd name="connsiteY5682" fmla="*/ 2139276 h 3699570"/>
              <a:gd name="connsiteX5683" fmla="*/ 1092354 w 5730494"/>
              <a:gd name="connsiteY5683" fmla="*/ 2146551 h 3699570"/>
              <a:gd name="connsiteX5684" fmla="*/ 1100368 w 5730494"/>
              <a:gd name="connsiteY5684" fmla="*/ 2158941 h 3699570"/>
              <a:gd name="connsiteX5685" fmla="*/ 1105881 w 5730494"/>
              <a:gd name="connsiteY5685" fmla="*/ 2169511 h 3699570"/>
              <a:gd name="connsiteX5686" fmla="*/ 1115258 w 5730494"/>
              <a:gd name="connsiteY5686" fmla="*/ 2179742 h 3699570"/>
              <a:gd name="connsiteX5687" fmla="*/ 1118782 w 5730494"/>
              <a:gd name="connsiteY5687" fmla="*/ 2192245 h 3699570"/>
              <a:gd name="connsiteX5688" fmla="*/ 1123272 w 5730494"/>
              <a:gd name="connsiteY5688" fmla="*/ 2200599 h 3699570"/>
              <a:gd name="connsiteX5689" fmla="*/ 1135718 w 5730494"/>
              <a:gd name="connsiteY5689" fmla="*/ 2206055 h 3699570"/>
              <a:gd name="connsiteX5690" fmla="*/ 1147028 w 5730494"/>
              <a:gd name="connsiteY5690" fmla="*/ 2209920 h 3699570"/>
              <a:gd name="connsiteX5691" fmla="*/ 1151866 w 5730494"/>
              <a:gd name="connsiteY5691" fmla="*/ 2209377 h 3699570"/>
              <a:gd name="connsiteX5692" fmla="*/ 1153093 w 5730494"/>
              <a:gd name="connsiteY5692" fmla="*/ 2209276 h 3699570"/>
              <a:gd name="connsiteX5693" fmla="*/ 1146914 w 5730494"/>
              <a:gd name="connsiteY5693" fmla="*/ 2224640 h 3699570"/>
              <a:gd name="connsiteX5694" fmla="*/ 1144129 w 5730494"/>
              <a:gd name="connsiteY5694" fmla="*/ 2237200 h 3699570"/>
              <a:gd name="connsiteX5695" fmla="*/ 1142993 w 5730494"/>
              <a:gd name="connsiteY5695" fmla="*/ 2260388 h 3699570"/>
              <a:gd name="connsiteX5696" fmla="*/ 1141458 w 5730494"/>
              <a:gd name="connsiteY5696" fmla="*/ 2268799 h 3699570"/>
              <a:gd name="connsiteX5697" fmla="*/ 1144243 w 5730494"/>
              <a:gd name="connsiteY5697" fmla="*/ 2278120 h 3699570"/>
              <a:gd name="connsiteX5698" fmla="*/ 1149187 w 5730494"/>
              <a:gd name="connsiteY5698" fmla="*/ 2286418 h 3699570"/>
              <a:gd name="connsiteX5699" fmla="*/ 1152370 w 5730494"/>
              <a:gd name="connsiteY5699" fmla="*/ 2299603 h 3699570"/>
              <a:gd name="connsiteX5700" fmla="*/ 1162940 w 5730494"/>
              <a:gd name="connsiteY5700" fmla="*/ 2312163 h 3699570"/>
              <a:gd name="connsiteX5701" fmla="*/ 1166692 w 5730494"/>
              <a:gd name="connsiteY5701" fmla="*/ 2321768 h 3699570"/>
              <a:gd name="connsiteX5702" fmla="*/ 1172943 w 5730494"/>
              <a:gd name="connsiteY5702" fmla="*/ 2330008 h 3699570"/>
              <a:gd name="connsiteX5703" fmla="*/ 1189880 w 5730494"/>
              <a:gd name="connsiteY5703" fmla="*/ 2334442 h 3699570"/>
              <a:gd name="connsiteX5704" fmla="*/ 1196472 w 5730494"/>
              <a:gd name="connsiteY5704" fmla="*/ 2341432 h 3699570"/>
              <a:gd name="connsiteX5705" fmla="*/ 1210453 w 5730494"/>
              <a:gd name="connsiteY5705" fmla="*/ 2336772 h 3699570"/>
              <a:gd name="connsiteX5706" fmla="*/ 1222615 w 5730494"/>
              <a:gd name="connsiteY5706" fmla="*/ 2335067 h 3699570"/>
              <a:gd name="connsiteX5707" fmla="*/ 1234551 w 5730494"/>
              <a:gd name="connsiteY5707" fmla="*/ 2332054 h 3699570"/>
              <a:gd name="connsiteX5708" fmla="*/ 1244553 w 5730494"/>
              <a:gd name="connsiteY5708" fmla="*/ 2329156 h 3699570"/>
              <a:gd name="connsiteX5709" fmla="*/ 1254669 w 5730494"/>
              <a:gd name="connsiteY5709" fmla="*/ 2322336 h 3699570"/>
              <a:gd name="connsiteX5710" fmla="*/ 1258477 w 5730494"/>
              <a:gd name="connsiteY5710" fmla="*/ 2312504 h 3699570"/>
              <a:gd name="connsiteX5711" fmla="*/ 1259785 w 5730494"/>
              <a:gd name="connsiteY5711" fmla="*/ 2298296 h 3699570"/>
              <a:gd name="connsiteX5712" fmla="*/ 1262569 w 5730494"/>
              <a:gd name="connsiteY5712" fmla="*/ 2293351 h 3699570"/>
              <a:gd name="connsiteX5713" fmla="*/ 1273367 w 5730494"/>
              <a:gd name="connsiteY5713" fmla="*/ 2288918 h 3699570"/>
              <a:gd name="connsiteX5714" fmla="*/ 1290190 w 5730494"/>
              <a:gd name="connsiteY5714" fmla="*/ 2284997 h 3699570"/>
              <a:gd name="connsiteX5715" fmla="*/ 1304284 w 5730494"/>
              <a:gd name="connsiteY5715" fmla="*/ 2285565 h 3699570"/>
              <a:gd name="connsiteX5716" fmla="*/ 1313947 w 5730494"/>
              <a:gd name="connsiteY5716" fmla="*/ 2284144 h 3699570"/>
              <a:gd name="connsiteX5717" fmla="*/ 1317753 w 5730494"/>
              <a:gd name="connsiteY5717" fmla="*/ 2287782 h 3699570"/>
              <a:gd name="connsiteX5718" fmla="*/ 1317186 w 5730494"/>
              <a:gd name="connsiteY5718" fmla="*/ 2295965 h 3699570"/>
              <a:gd name="connsiteX5719" fmla="*/ 1308604 w 5730494"/>
              <a:gd name="connsiteY5719" fmla="*/ 2306025 h 3699570"/>
              <a:gd name="connsiteX5720" fmla="*/ 1304795 w 5730494"/>
              <a:gd name="connsiteY5720" fmla="*/ 2316255 h 3699570"/>
              <a:gd name="connsiteX5721" fmla="*/ 1307750 w 5730494"/>
              <a:gd name="connsiteY5721" fmla="*/ 2319153 h 3699570"/>
              <a:gd name="connsiteX5722" fmla="*/ 1305363 w 5730494"/>
              <a:gd name="connsiteY5722" fmla="*/ 2326428 h 3699570"/>
              <a:gd name="connsiteX5723" fmla="*/ 1301385 w 5730494"/>
              <a:gd name="connsiteY5723" fmla="*/ 2339500 h 3699570"/>
              <a:gd name="connsiteX5724" fmla="*/ 1297350 w 5730494"/>
              <a:gd name="connsiteY5724" fmla="*/ 2335237 h 3699570"/>
              <a:gd name="connsiteX5725" fmla="*/ 1293998 w 5730494"/>
              <a:gd name="connsiteY5725" fmla="*/ 2335522 h 3699570"/>
              <a:gd name="connsiteX5726" fmla="*/ 1290985 w 5730494"/>
              <a:gd name="connsiteY5726" fmla="*/ 2335749 h 3699570"/>
              <a:gd name="connsiteX5727" fmla="*/ 1285250 w 5730494"/>
              <a:gd name="connsiteY5727" fmla="*/ 2345803 h 3699570"/>
              <a:gd name="connsiteX5728" fmla="*/ 1282365 w 5730494"/>
              <a:gd name="connsiteY5728" fmla="*/ 2343824 h 3699570"/>
              <a:gd name="connsiteX5729" fmla="*/ 1282358 w 5730494"/>
              <a:gd name="connsiteY5729" fmla="*/ 2343826 h 3699570"/>
              <a:gd name="connsiteX5730" fmla="*/ 1282347 w 5730494"/>
              <a:gd name="connsiteY5730" fmla="*/ 2343819 h 3699570"/>
              <a:gd name="connsiteX5731" fmla="*/ 1280415 w 5730494"/>
              <a:gd name="connsiteY5731" fmla="*/ 2344558 h 3699570"/>
              <a:gd name="connsiteX5732" fmla="*/ 1280524 w 5730494"/>
              <a:gd name="connsiteY5732" fmla="*/ 2346895 h 3699570"/>
              <a:gd name="connsiteX5733" fmla="*/ 1265822 w 5730494"/>
              <a:gd name="connsiteY5733" fmla="*/ 2346724 h 3699570"/>
              <a:gd name="connsiteX5734" fmla="*/ 1250931 w 5730494"/>
              <a:gd name="connsiteY5734" fmla="*/ 2346781 h 3699570"/>
              <a:gd name="connsiteX5735" fmla="*/ 1250931 w 5730494"/>
              <a:gd name="connsiteY5735" fmla="*/ 2346888 h 3699570"/>
              <a:gd name="connsiteX5736" fmla="*/ 1250919 w 5730494"/>
              <a:gd name="connsiteY5736" fmla="*/ 2346888 h 3699570"/>
              <a:gd name="connsiteX5737" fmla="*/ 1250919 w 5730494"/>
              <a:gd name="connsiteY5737" fmla="*/ 2356102 h 3699570"/>
              <a:gd name="connsiteX5738" fmla="*/ 1243713 w 5730494"/>
              <a:gd name="connsiteY5738" fmla="*/ 2356159 h 3699570"/>
              <a:gd name="connsiteX5739" fmla="*/ 1243827 w 5730494"/>
              <a:gd name="connsiteY5739" fmla="*/ 2356264 h 3699570"/>
              <a:gd name="connsiteX5740" fmla="*/ 1243700 w 5730494"/>
              <a:gd name="connsiteY5740" fmla="*/ 2356265 h 3699570"/>
              <a:gd name="connsiteX5741" fmla="*/ 1249611 w 5730494"/>
              <a:gd name="connsiteY5741" fmla="*/ 2361778 h 3699570"/>
              <a:gd name="connsiteX5742" fmla="*/ 1255522 w 5730494"/>
              <a:gd name="connsiteY5742" fmla="*/ 2365586 h 3699570"/>
              <a:gd name="connsiteX5743" fmla="*/ 1257284 w 5730494"/>
              <a:gd name="connsiteY5743" fmla="*/ 2369167 h 3699570"/>
              <a:gd name="connsiteX5744" fmla="*/ 1259841 w 5730494"/>
              <a:gd name="connsiteY5744" fmla="*/ 2370190 h 3699570"/>
              <a:gd name="connsiteX5745" fmla="*/ 1259451 w 5730494"/>
              <a:gd name="connsiteY5745" fmla="*/ 2375709 h 3699570"/>
              <a:gd name="connsiteX5746" fmla="*/ 1238996 w 5730494"/>
              <a:gd name="connsiteY5746" fmla="*/ 2375766 h 3699570"/>
              <a:gd name="connsiteX5747" fmla="*/ 1231324 w 5730494"/>
              <a:gd name="connsiteY5747" fmla="*/ 2389179 h 3699570"/>
              <a:gd name="connsiteX5748" fmla="*/ 1231351 w 5730494"/>
              <a:gd name="connsiteY5748" fmla="*/ 2389216 h 3699570"/>
              <a:gd name="connsiteX5749" fmla="*/ 1231311 w 5730494"/>
              <a:gd name="connsiteY5749" fmla="*/ 2389286 h 3699570"/>
              <a:gd name="connsiteX5750" fmla="*/ 1233561 w 5730494"/>
              <a:gd name="connsiteY5750" fmla="*/ 2392323 h 3699570"/>
              <a:gd name="connsiteX5751" fmla="*/ 1231778 w 5730494"/>
              <a:gd name="connsiteY5751" fmla="*/ 2396112 h 3699570"/>
              <a:gd name="connsiteX5752" fmla="*/ 1231770 w 5730494"/>
              <a:gd name="connsiteY5752" fmla="*/ 2396210 h 3699570"/>
              <a:gd name="connsiteX5753" fmla="*/ 1231766 w 5730494"/>
              <a:gd name="connsiteY5753" fmla="*/ 2396219 h 3699570"/>
              <a:gd name="connsiteX5754" fmla="*/ 1231368 w 5730494"/>
              <a:gd name="connsiteY5754" fmla="*/ 2400993 h 3699570"/>
              <a:gd name="connsiteX5755" fmla="*/ 1213352 w 5730494"/>
              <a:gd name="connsiteY5755" fmla="*/ 2383318 h 3699570"/>
              <a:gd name="connsiteX5756" fmla="*/ 1205111 w 5730494"/>
              <a:gd name="connsiteY5756" fmla="*/ 2377976 h 3699570"/>
              <a:gd name="connsiteX5757" fmla="*/ 1192096 w 5730494"/>
              <a:gd name="connsiteY5757" fmla="*/ 2373656 h 3699570"/>
              <a:gd name="connsiteX5758" fmla="*/ 1183173 w 5730494"/>
              <a:gd name="connsiteY5758" fmla="*/ 2374850 h 3699570"/>
              <a:gd name="connsiteX5759" fmla="*/ 1170386 w 5730494"/>
              <a:gd name="connsiteY5759" fmla="*/ 2381045 h 3699570"/>
              <a:gd name="connsiteX5760" fmla="*/ 1162373 w 5730494"/>
              <a:gd name="connsiteY5760" fmla="*/ 2382693 h 3699570"/>
              <a:gd name="connsiteX5761" fmla="*/ 1151120 w 5730494"/>
              <a:gd name="connsiteY5761" fmla="*/ 2378374 h 3699570"/>
              <a:gd name="connsiteX5762" fmla="*/ 1139184 w 5730494"/>
              <a:gd name="connsiteY5762" fmla="*/ 2375248 h 3699570"/>
              <a:gd name="connsiteX5763" fmla="*/ 1124294 w 5730494"/>
              <a:gd name="connsiteY5763" fmla="*/ 2367689 h 3699570"/>
              <a:gd name="connsiteX5764" fmla="*/ 1112360 w 5730494"/>
              <a:gd name="connsiteY5764" fmla="*/ 2365359 h 3699570"/>
              <a:gd name="connsiteX5765" fmla="*/ 1094344 w 5730494"/>
              <a:gd name="connsiteY5765" fmla="*/ 2357686 h 3699570"/>
              <a:gd name="connsiteX5766" fmla="*/ 1080988 w 5730494"/>
              <a:gd name="connsiteY5766" fmla="*/ 2349730 h 3699570"/>
              <a:gd name="connsiteX5767" fmla="*/ 1076953 w 5730494"/>
              <a:gd name="connsiteY5767" fmla="*/ 2345297 h 3699570"/>
              <a:gd name="connsiteX5768" fmla="*/ 1068030 w 5730494"/>
              <a:gd name="connsiteY5768" fmla="*/ 2344274 h 3699570"/>
              <a:gd name="connsiteX5769" fmla="*/ 1051719 w 5730494"/>
              <a:gd name="connsiteY5769" fmla="*/ 2338989 h 3699570"/>
              <a:gd name="connsiteX5770" fmla="*/ 1045069 w 5730494"/>
              <a:gd name="connsiteY5770" fmla="*/ 2331372 h 3699570"/>
              <a:gd name="connsiteX5771" fmla="*/ 1027962 w 5730494"/>
              <a:gd name="connsiteY5771" fmla="*/ 2321882 h 3699570"/>
              <a:gd name="connsiteX5772" fmla="*/ 1020006 w 5730494"/>
              <a:gd name="connsiteY5772" fmla="*/ 2311253 h 3699570"/>
              <a:gd name="connsiteX5773" fmla="*/ 1016198 w 5730494"/>
              <a:gd name="connsiteY5773" fmla="*/ 2303013 h 3699570"/>
              <a:gd name="connsiteX5774" fmla="*/ 1021483 w 5730494"/>
              <a:gd name="connsiteY5774" fmla="*/ 2301365 h 3699570"/>
              <a:gd name="connsiteX5775" fmla="*/ 1019835 w 5730494"/>
              <a:gd name="connsiteY5775" fmla="*/ 2296534 h 3699570"/>
              <a:gd name="connsiteX5776" fmla="*/ 1023472 w 5730494"/>
              <a:gd name="connsiteY5776" fmla="*/ 2292158 h 3699570"/>
              <a:gd name="connsiteX5777" fmla="*/ 1023529 w 5730494"/>
              <a:gd name="connsiteY5777" fmla="*/ 2286304 h 3699570"/>
              <a:gd name="connsiteX5778" fmla="*/ 1018130 w 5730494"/>
              <a:gd name="connsiteY5778" fmla="*/ 2278632 h 3699570"/>
              <a:gd name="connsiteX5779" fmla="*/ 1016709 w 5730494"/>
              <a:gd name="connsiteY5779" fmla="*/ 2271811 h 3699570"/>
              <a:gd name="connsiteX5780" fmla="*/ 1011367 w 5730494"/>
              <a:gd name="connsiteY5780" fmla="*/ 2263173 h 3699570"/>
              <a:gd name="connsiteX5781" fmla="*/ 997329 w 5730494"/>
              <a:gd name="connsiteY5781" fmla="*/ 2246009 h 3699570"/>
              <a:gd name="connsiteX5782" fmla="*/ 981302 w 5730494"/>
              <a:gd name="connsiteY5782" fmla="*/ 2232426 h 3699570"/>
              <a:gd name="connsiteX5783" fmla="*/ 973573 w 5730494"/>
              <a:gd name="connsiteY5783" fmla="*/ 2221571 h 3699570"/>
              <a:gd name="connsiteX5784" fmla="*/ 959876 w 5730494"/>
              <a:gd name="connsiteY5784" fmla="*/ 2214410 h 3699570"/>
              <a:gd name="connsiteX5785" fmla="*/ 956977 w 5730494"/>
              <a:gd name="connsiteY5785" fmla="*/ 2210091 h 3699570"/>
              <a:gd name="connsiteX5786" fmla="*/ 959421 w 5730494"/>
              <a:gd name="connsiteY5786" fmla="*/ 2199178 h 3699570"/>
              <a:gd name="connsiteX5787" fmla="*/ 951294 w 5730494"/>
              <a:gd name="connsiteY5787" fmla="*/ 2195030 h 3699570"/>
              <a:gd name="connsiteX5788" fmla="*/ 941916 w 5730494"/>
              <a:gd name="connsiteY5788" fmla="*/ 2186391 h 3699570"/>
              <a:gd name="connsiteX5789" fmla="*/ 937938 w 5730494"/>
              <a:gd name="connsiteY5789" fmla="*/ 2173945 h 3699570"/>
              <a:gd name="connsiteX5790" fmla="*/ 929356 w 5730494"/>
              <a:gd name="connsiteY5790" fmla="*/ 2172467 h 3699570"/>
              <a:gd name="connsiteX5791" fmla="*/ 920093 w 5730494"/>
              <a:gd name="connsiteY5791" fmla="*/ 2162976 h 3699570"/>
              <a:gd name="connsiteX5792" fmla="*/ 912647 w 5730494"/>
              <a:gd name="connsiteY5792" fmla="*/ 2154166 h 3699570"/>
              <a:gd name="connsiteX5793" fmla="*/ 911965 w 5730494"/>
              <a:gd name="connsiteY5793" fmla="*/ 2148483 h 3699570"/>
              <a:gd name="connsiteX5794" fmla="*/ 903383 w 5730494"/>
              <a:gd name="connsiteY5794" fmla="*/ 2134730 h 3699570"/>
              <a:gd name="connsiteX5795" fmla="*/ 897757 w 5730494"/>
              <a:gd name="connsiteY5795" fmla="*/ 2120635 h 3699570"/>
              <a:gd name="connsiteX5796" fmla="*/ 897984 w 5730494"/>
              <a:gd name="connsiteY5796" fmla="*/ 2113531 h 3699570"/>
              <a:gd name="connsiteX5797" fmla="*/ 886447 w 5730494"/>
              <a:gd name="connsiteY5797" fmla="*/ 2106142 h 3699570"/>
              <a:gd name="connsiteX5798" fmla="*/ 881105 w 5730494"/>
              <a:gd name="connsiteY5798" fmla="*/ 2106938 h 3699570"/>
              <a:gd name="connsiteX5799" fmla="*/ 872012 w 5730494"/>
              <a:gd name="connsiteY5799" fmla="*/ 2101823 h 3699570"/>
              <a:gd name="connsiteX5800" fmla="*/ 869454 w 5730494"/>
              <a:gd name="connsiteY5800" fmla="*/ 2109382 h 3699570"/>
              <a:gd name="connsiteX5801" fmla="*/ 872069 w 5730494"/>
              <a:gd name="connsiteY5801" fmla="*/ 2118305 h 3699570"/>
              <a:gd name="connsiteX5802" fmla="*/ 873603 w 5730494"/>
              <a:gd name="connsiteY5802" fmla="*/ 2132115 h 3699570"/>
              <a:gd name="connsiteX5803" fmla="*/ 879058 w 5730494"/>
              <a:gd name="connsiteY5803" fmla="*/ 2139674 h 3699570"/>
              <a:gd name="connsiteX5804" fmla="*/ 890880 w 5730494"/>
              <a:gd name="connsiteY5804" fmla="*/ 2152234 h 3699570"/>
              <a:gd name="connsiteX5805" fmla="*/ 893495 w 5730494"/>
              <a:gd name="connsiteY5805" fmla="*/ 2156497 h 3699570"/>
              <a:gd name="connsiteX5806" fmla="*/ 895938 w 5730494"/>
              <a:gd name="connsiteY5806" fmla="*/ 2157804 h 3699570"/>
              <a:gd name="connsiteX5807" fmla="*/ 898041 w 5730494"/>
              <a:gd name="connsiteY5807" fmla="*/ 2163999 h 3699570"/>
              <a:gd name="connsiteX5808" fmla="*/ 900883 w 5730494"/>
              <a:gd name="connsiteY5808" fmla="*/ 2163771 h 3699570"/>
              <a:gd name="connsiteX5809" fmla="*/ 904066 w 5730494"/>
              <a:gd name="connsiteY5809" fmla="*/ 2175365 h 3699570"/>
              <a:gd name="connsiteX5810" fmla="*/ 908896 w 5730494"/>
              <a:gd name="connsiteY5810" fmla="*/ 2179912 h 3699570"/>
              <a:gd name="connsiteX5811" fmla="*/ 912306 w 5730494"/>
              <a:gd name="connsiteY5811" fmla="*/ 2186220 h 3699570"/>
              <a:gd name="connsiteX5812" fmla="*/ 922309 w 5730494"/>
              <a:gd name="connsiteY5812" fmla="*/ 2195257 h 3699570"/>
              <a:gd name="connsiteX5813" fmla="*/ 927594 w 5730494"/>
              <a:gd name="connsiteY5813" fmla="*/ 2211682 h 3699570"/>
              <a:gd name="connsiteX5814" fmla="*/ 932311 w 5730494"/>
              <a:gd name="connsiteY5814" fmla="*/ 2219354 h 3699570"/>
              <a:gd name="connsiteX5815" fmla="*/ 936745 w 5730494"/>
              <a:gd name="connsiteY5815" fmla="*/ 2227538 h 3699570"/>
              <a:gd name="connsiteX5816" fmla="*/ 937597 w 5730494"/>
              <a:gd name="connsiteY5816" fmla="*/ 2236745 h 3699570"/>
              <a:gd name="connsiteX5817" fmla="*/ 945270 w 5730494"/>
              <a:gd name="connsiteY5817" fmla="*/ 2237314 h 3699570"/>
              <a:gd name="connsiteX5818" fmla="*/ 951635 w 5730494"/>
              <a:gd name="connsiteY5818" fmla="*/ 2245214 h 3699570"/>
              <a:gd name="connsiteX5819" fmla="*/ 957432 w 5730494"/>
              <a:gd name="connsiteY5819" fmla="*/ 2252943 h 3699570"/>
              <a:gd name="connsiteX5820" fmla="*/ 957035 w 5730494"/>
              <a:gd name="connsiteY5820" fmla="*/ 2256012 h 3699570"/>
              <a:gd name="connsiteX5821" fmla="*/ 950328 w 5730494"/>
              <a:gd name="connsiteY5821" fmla="*/ 2262320 h 3699570"/>
              <a:gd name="connsiteX5822" fmla="*/ 947486 w 5730494"/>
              <a:gd name="connsiteY5822" fmla="*/ 2262207 h 3699570"/>
              <a:gd name="connsiteX5823" fmla="*/ 943280 w 5730494"/>
              <a:gd name="connsiteY5823" fmla="*/ 2251749 h 3699570"/>
              <a:gd name="connsiteX5824" fmla="*/ 932880 w 5730494"/>
              <a:gd name="connsiteY5824" fmla="*/ 2241860 h 3699570"/>
              <a:gd name="connsiteX5825" fmla="*/ 921400 w 5730494"/>
              <a:gd name="connsiteY5825" fmla="*/ 2233449 h 3699570"/>
              <a:gd name="connsiteX5826" fmla="*/ 913272 w 5730494"/>
              <a:gd name="connsiteY5826" fmla="*/ 2229016 h 3699570"/>
              <a:gd name="connsiteX5827" fmla="*/ 913784 w 5730494"/>
              <a:gd name="connsiteY5827" fmla="*/ 2216229 h 3699570"/>
              <a:gd name="connsiteX5828" fmla="*/ 911340 w 5730494"/>
              <a:gd name="connsiteY5828" fmla="*/ 2206681 h 3699570"/>
              <a:gd name="connsiteX5829" fmla="*/ 903724 w 5730494"/>
              <a:gd name="connsiteY5829" fmla="*/ 2201224 h 3699570"/>
              <a:gd name="connsiteX5830" fmla="*/ 892756 w 5730494"/>
              <a:gd name="connsiteY5830" fmla="*/ 2193325 h 3699570"/>
              <a:gd name="connsiteX5831" fmla="*/ 890653 w 5730494"/>
              <a:gd name="connsiteY5831" fmla="*/ 2195598 h 3699570"/>
              <a:gd name="connsiteX5832" fmla="*/ 886617 w 5730494"/>
              <a:gd name="connsiteY5832" fmla="*/ 2190994 h 3699570"/>
              <a:gd name="connsiteX5833" fmla="*/ 876785 w 5730494"/>
              <a:gd name="connsiteY5833" fmla="*/ 2186675 h 3699570"/>
              <a:gd name="connsiteX5834" fmla="*/ 867408 w 5730494"/>
              <a:gd name="connsiteY5834" fmla="*/ 2176331 h 3699570"/>
              <a:gd name="connsiteX5835" fmla="*/ 868602 w 5730494"/>
              <a:gd name="connsiteY5835" fmla="*/ 2174967 h 3699570"/>
              <a:gd name="connsiteX5836" fmla="*/ 875137 w 5730494"/>
              <a:gd name="connsiteY5836" fmla="*/ 2175991 h 3699570"/>
              <a:gd name="connsiteX5837" fmla="*/ 881048 w 5730494"/>
              <a:gd name="connsiteY5837" fmla="*/ 2169284 h 3699570"/>
              <a:gd name="connsiteX5838" fmla="*/ 881673 w 5730494"/>
              <a:gd name="connsiteY5838" fmla="*/ 2161157 h 3699570"/>
              <a:gd name="connsiteX5839" fmla="*/ 869397 w 5730494"/>
              <a:gd name="connsiteY5839" fmla="*/ 2148256 h 3699570"/>
              <a:gd name="connsiteX5840" fmla="*/ 860020 w 5730494"/>
              <a:gd name="connsiteY5840" fmla="*/ 2143198 h 3699570"/>
              <a:gd name="connsiteX5841" fmla="*/ 854166 w 5730494"/>
              <a:gd name="connsiteY5841" fmla="*/ 2131774 h 3699570"/>
              <a:gd name="connsiteX5842" fmla="*/ 848255 w 5730494"/>
              <a:gd name="connsiteY5842" fmla="*/ 2119726 h 3699570"/>
              <a:gd name="connsiteX5843" fmla="*/ 840867 w 5730494"/>
              <a:gd name="connsiteY5843" fmla="*/ 2104892 h 3699570"/>
              <a:gd name="connsiteX5844" fmla="*/ 834558 w 5730494"/>
              <a:gd name="connsiteY5844" fmla="*/ 2088070 h 3699570"/>
              <a:gd name="connsiteX5845" fmla="*/ 852688 w 5730494"/>
              <a:gd name="connsiteY5845" fmla="*/ 2086649 h 3699570"/>
              <a:gd name="connsiteX5846" fmla="*/ 2884161 w 5730494"/>
              <a:gd name="connsiteY5846" fmla="*/ 2076758 h 3699570"/>
              <a:gd name="connsiteX5847" fmla="*/ 2902859 w 5730494"/>
              <a:gd name="connsiteY5847" fmla="*/ 2083236 h 3699570"/>
              <a:gd name="connsiteX5848" fmla="*/ 2909565 w 5730494"/>
              <a:gd name="connsiteY5848" fmla="*/ 2081588 h 3699570"/>
              <a:gd name="connsiteX5849" fmla="*/ 2922864 w 5730494"/>
              <a:gd name="connsiteY5849" fmla="*/ 2084714 h 3699570"/>
              <a:gd name="connsiteX5850" fmla="*/ 2944006 w 5730494"/>
              <a:gd name="connsiteY5850" fmla="*/ 2093125 h 3699570"/>
              <a:gd name="connsiteX5851" fmla="*/ 2951451 w 5730494"/>
              <a:gd name="connsiteY5851" fmla="*/ 2109721 h 3699570"/>
              <a:gd name="connsiteX5852" fmla="*/ 2965773 w 5730494"/>
              <a:gd name="connsiteY5852" fmla="*/ 2113302 h 3699570"/>
              <a:gd name="connsiteX5853" fmla="*/ 2988222 w 5730494"/>
              <a:gd name="connsiteY5853" fmla="*/ 2121031 h 3699570"/>
              <a:gd name="connsiteX5854" fmla="*/ 3005216 w 5730494"/>
              <a:gd name="connsiteY5854" fmla="*/ 2130181 h 3699570"/>
              <a:gd name="connsiteX5855" fmla="*/ 3013002 w 5730494"/>
              <a:gd name="connsiteY5855" fmla="*/ 2125407 h 3699570"/>
              <a:gd name="connsiteX5856" fmla="*/ 3020617 w 5730494"/>
              <a:gd name="connsiteY5856" fmla="*/ 2116939 h 3699570"/>
              <a:gd name="connsiteX5857" fmla="*/ 3016923 w 5730494"/>
              <a:gd name="connsiteY5857" fmla="*/ 2102731 h 3699570"/>
              <a:gd name="connsiteX5858" fmla="*/ 3021924 w 5730494"/>
              <a:gd name="connsiteY5858" fmla="*/ 2093637 h 3699570"/>
              <a:gd name="connsiteX5859" fmla="*/ 3033405 w 5730494"/>
              <a:gd name="connsiteY5859" fmla="*/ 2084828 h 3699570"/>
              <a:gd name="connsiteX5860" fmla="*/ 3044374 w 5730494"/>
              <a:gd name="connsiteY5860" fmla="*/ 2082270 h 3699570"/>
              <a:gd name="connsiteX5861" fmla="*/ 3065913 w 5730494"/>
              <a:gd name="connsiteY5861" fmla="*/ 2086135 h 3699570"/>
              <a:gd name="connsiteX5862" fmla="*/ 3071369 w 5730494"/>
              <a:gd name="connsiteY5862" fmla="*/ 2094547 h 3699570"/>
              <a:gd name="connsiteX5863" fmla="*/ 3077280 w 5730494"/>
              <a:gd name="connsiteY5863" fmla="*/ 2094603 h 3699570"/>
              <a:gd name="connsiteX5864" fmla="*/ 3082338 w 5730494"/>
              <a:gd name="connsiteY5864" fmla="*/ 2097786 h 3699570"/>
              <a:gd name="connsiteX5865" fmla="*/ 3098195 w 5730494"/>
              <a:gd name="connsiteY5865" fmla="*/ 2100003 h 3699570"/>
              <a:gd name="connsiteX5866" fmla="*/ 3102059 w 5730494"/>
              <a:gd name="connsiteY5866" fmla="*/ 2106140 h 3699570"/>
              <a:gd name="connsiteX5867" fmla="*/ 3096262 w 5730494"/>
              <a:gd name="connsiteY5867" fmla="*/ 2115063 h 3699570"/>
              <a:gd name="connsiteX5868" fmla="*/ 3098706 w 5730494"/>
              <a:gd name="connsiteY5868" fmla="*/ 2122963 h 3699570"/>
              <a:gd name="connsiteX5869" fmla="*/ 3094614 w 5730494"/>
              <a:gd name="connsiteY5869" fmla="*/ 2134330 h 3699570"/>
              <a:gd name="connsiteX5870" fmla="*/ 3099388 w 5730494"/>
              <a:gd name="connsiteY5870" fmla="*/ 2149049 h 3699570"/>
              <a:gd name="connsiteX5871" fmla="*/ 3099388 w 5730494"/>
              <a:gd name="connsiteY5871" fmla="*/ 2212589 h 3699570"/>
              <a:gd name="connsiteX5872" fmla="*/ 3099388 w 5730494"/>
              <a:gd name="connsiteY5872" fmla="*/ 2276413 h 3699570"/>
              <a:gd name="connsiteX5873" fmla="*/ 3099388 w 5730494"/>
              <a:gd name="connsiteY5873" fmla="*/ 2310125 h 3699570"/>
              <a:gd name="connsiteX5874" fmla="*/ 3081155 w 5730494"/>
              <a:gd name="connsiteY5874" fmla="*/ 2310181 h 3699570"/>
              <a:gd name="connsiteX5875" fmla="*/ 3081151 w 5730494"/>
              <a:gd name="connsiteY5875" fmla="*/ 2310342 h 3699570"/>
              <a:gd name="connsiteX5876" fmla="*/ 3081088 w 5730494"/>
              <a:gd name="connsiteY5876" fmla="*/ 2310343 h 3699570"/>
              <a:gd name="connsiteX5877" fmla="*/ 3080919 w 5730494"/>
              <a:gd name="connsiteY5877" fmla="*/ 2317317 h 3699570"/>
              <a:gd name="connsiteX5878" fmla="*/ 3080918 w 5730494"/>
              <a:gd name="connsiteY5878" fmla="*/ 2317228 h 3699570"/>
              <a:gd name="connsiteX5879" fmla="*/ 3017379 w 5730494"/>
              <a:gd name="connsiteY5879" fmla="*/ 2284833 h 3699570"/>
              <a:gd name="connsiteX5880" fmla="*/ 2953839 w 5730494"/>
              <a:gd name="connsiteY5880" fmla="*/ 2251983 h 3699570"/>
              <a:gd name="connsiteX5881" fmla="*/ 2937755 w 5730494"/>
              <a:gd name="connsiteY5881" fmla="*/ 2261418 h 3699570"/>
              <a:gd name="connsiteX5882" fmla="*/ 2937777 w 5730494"/>
              <a:gd name="connsiteY5882" fmla="*/ 2261566 h 3699570"/>
              <a:gd name="connsiteX5883" fmla="*/ 2937755 w 5730494"/>
              <a:gd name="connsiteY5883" fmla="*/ 2261579 h 3699570"/>
              <a:gd name="connsiteX5884" fmla="*/ 2937703 w 5730494"/>
              <a:gd name="connsiteY5884" fmla="*/ 2261609 h 3699570"/>
              <a:gd name="connsiteX5885" fmla="*/ 2937691 w 5730494"/>
              <a:gd name="connsiteY5885" fmla="*/ 2261530 h 3699570"/>
              <a:gd name="connsiteX5886" fmla="*/ 2926449 w 5730494"/>
              <a:gd name="connsiteY5886" fmla="*/ 2267889 h 3699570"/>
              <a:gd name="connsiteX5887" fmla="*/ 2917522 w 5730494"/>
              <a:gd name="connsiteY5887" fmla="*/ 2258511 h 3699570"/>
              <a:gd name="connsiteX5888" fmla="*/ 2917499 w 5730494"/>
              <a:gd name="connsiteY5888" fmla="*/ 2258504 h 3699570"/>
              <a:gd name="connsiteX5889" fmla="*/ 2917458 w 5730494"/>
              <a:gd name="connsiteY5889" fmla="*/ 2258461 h 3699570"/>
              <a:gd name="connsiteX5890" fmla="*/ 2892320 w 5730494"/>
              <a:gd name="connsiteY5890" fmla="*/ 2251027 h 3699570"/>
              <a:gd name="connsiteX5891" fmla="*/ 2885354 w 5730494"/>
              <a:gd name="connsiteY5891" fmla="*/ 2240210 h 3699570"/>
              <a:gd name="connsiteX5892" fmla="*/ 2872794 w 5730494"/>
              <a:gd name="connsiteY5892" fmla="*/ 2232140 h 3699570"/>
              <a:gd name="connsiteX5893" fmla="*/ 2865349 w 5730494"/>
              <a:gd name="connsiteY5893" fmla="*/ 2235323 h 3699570"/>
              <a:gd name="connsiteX5894" fmla="*/ 2859666 w 5730494"/>
              <a:gd name="connsiteY5894" fmla="*/ 2225604 h 3699570"/>
              <a:gd name="connsiteX5895" fmla="*/ 2859041 w 5730494"/>
              <a:gd name="connsiteY5895" fmla="*/ 2218102 h 3699570"/>
              <a:gd name="connsiteX5896" fmla="*/ 2849606 w 5730494"/>
              <a:gd name="connsiteY5896" fmla="*/ 2205258 h 3699570"/>
              <a:gd name="connsiteX5897" fmla="*/ 2855915 w 5730494"/>
              <a:gd name="connsiteY5897" fmla="*/ 2197870 h 3699570"/>
              <a:gd name="connsiteX5898" fmla="*/ 2854551 w 5730494"/>
              <a:gd name="connsiteY5898" fmla="*/ 2186730 h 3699570"/>
              <a:gd name="connsiteX5899" fmla="*/ 2856597 w 5730494"/>
              <a:gd name="connsiteY5899" fmla="*/ 2176955 h 3699570"/>
              <a:gd name="connsiteX5900" fmla="*/ 2855460 w 5730494"/>
              <a:gd name="connsiteY5900" fmla="*/ 2168771 h 3699570"/>
              <a:gd name="connsiteX5901" fmla="*/ 2858245 w 5730494"/>
              <a:gd name="connsiteY5901" fmla="*/ 2154051 h 3699570"/>
              <a:gd name="connsiteX5902" fmla="*/ 2857392 w 5730494"/>
              <a:gd name="connsiteY5902" fmla="*/ 2145639 h 3699570"/>
              <a:gd name="connsiteX5903" fmla="*/ 2852221 w 5730494"/>
              <a:gd name="connsiteY5903" fmla="*/ 2129499 h 3699570"/>
              <a:gd name="connsiteX5904" fmla="*/ 2860007 w 5730494"/>
              <a:gd name="connsiteY5904" fmla="*/ 2125236 h 3699570"/>
              <a:gd name="connsiteX5905" fmla="*/ 2861370 w 5730494"/>
              <a:gd name="connsiteY5905" fmla="*/ 2117450 h 3699570"/>
              <a:gd name="connsiteX5906" fmla="*/ 2859666 w 5730494"/>
              <a:gd name="connsiteY5906" fmla="*/ 2109778 h 3699570"/>
              <a:gd name="connsiteX5907" fmla="*/ 2870578 w 5730494"/>
              <a:gd name="connsiteY5907" fmla="*/ 2102617 h 3699570"/>
              <a:gd name="connsiteX5908" fmla="*/ 2875465 w 5730494"/>
              <a:gd name="connsiteY5908" fmla="*/ 2096649 h 3699570"/>
              <a:gd name="connsiteX5909" fmla="*/ 2883251 w 5730494"/>
              <a:gd name="connsiteY5909" fmla="*/ 2091250 h 3699570"/>
              <a:gd name="connsiteX5910" fmla="*/ 3271890 w 5730494"/>
              <a:gd name="connsiteY5910" fmla="*/ 2074139 h 3699570"/>
              <a:gd name="connsiteX5911" fmla="*/ 3272117 w 5730494"/>
              <a:gd name="connsiteY5911" fmla="*/ 2081869 h 3699570"/>
              <a:gd name="connsiteX5912" fmla="*/ 3269958 w 5730494"/>
              <a:gd name="connsiteY5912" fmla="*/ 2084767 h 3699570"/>
              <a:gd name="connsiteX5913" fmla="*/ 3270225 w 5730494"/>
              <a:gd name="connsiteY5913" fmla="*/ 2084767 h 3699570"/>
              <a:gd name="connsiteX5914" fmla="*/ 3270287 w 5730494"/>
              <a:gd name="connsiteY5914" fmla="*/ 2084791 h 3699570"/>
              <a:gd name="connsiteX5915" fmla="*/ 3267514 w 5730494"/>
              <a:gd name="connsiteY5915" fmla="*/ 2090678 h 3699570"/>
              <a:gd name="connsiteX5916" fmla="*/ 3265970 w 5730494"/>
              <a:gd name="connsiteY5916" fmla="*/ 2089982 h 3699570"/>
              <a:gd name="connsiteX5917" fmla="*/ 3261888 w 5730494"/>
              <a:gd name="connsiteY5917" fmla="*/ 2088063 h 3699570"/>
              <a:gd name="connsiteX5918" fmla="*/ 3261869 w 5730494"/>
              <a:gd name="connsiteY5918" fmla="*/ 2088132 h 3699570"/>
              <a:gd name="connsiteX5919" fmla="*/ 3261716 w 5730494"/>
              <a:gd name="connsiteY5919" fmla="*/ 2088063 h 3699570"/>
              <a:gd name="connsiteX5920" fmla="*/ 3258364 w 5730494"/>
              <a:gd name="connsiteY5920" fmla="*/ 2100567 h 3699570"/>
              <a:gd name="connsiteX5921" fmla="*/ 3262342 w 5730494"/>
              <a:gd name="connsiteY5921" fmla="*/ 2102670 h 3699570"/>
              <a:gd name="connsiteX5922" fmla="*/ 3258250 w 5730494"/>
              <a:gd name="connsiteY5922" fmla="*/ 2105227 h 3699570"/>
              <a:gd name="connsiteX5923" fmla="*/ 3257568 w 5730494"/>
              <a:gd name="connsiteY5923" fmla="*/ 2110114 h 3699570"/>
              <a:gd name="connsiteX5924" fmla="*/ 3257748 w 5730494"/>
              <a:gd name="connsiteY5924" fmla="*/ 2110054 h 3699570"/>
              <a:gd name="connsiteX5925" fmla="*/ 3257739 w 5730494"/>
              <a:gd name="connsiteY5925" fmla="*/ 2110114 h 3699570"/>
              <a:gd name="connsiteX5926" fmla="*/ 3265073 w 5730494"/>
              <a:gd name="connsiteY5926" fmla="*/ 2107670 h 3699570"/>
              <a:gd name="connsiteX5927" fmla="*/ 3265468 w 5730494"/>
              <a:gd name="connsiteY5927" fmla="*/ 2114832 h 3699570"/>
              <a:gd name="connsiteX5928" fmla="*/ 3257561 w 5730494"/>
              <a:gd name="connsiteY5928" fmla="*/ 2144031 h 3699570"/>
              <a:gd name="connsiteX5929" fmla="*/ 3247235 w 5730494"/>
              <a:gd name="connsiteY5929" fmla="*/ 2112434 h 3699570"/>
              <a:gd name="connsiteX5930" fmla="*/ 3251714 w 5730494"/>
              <a:gd name="connsiteY5930" fmla="*/ 2106534 h 3699570"/>
              <a:gd name="connsiteX5931" fmla="*/ 3250634 w 5730494"/>
              <a:gd name="connsiteY5931" fmla="*/ 2105454 h 3699570"/>
              <a:gd name="connsiteX5932" fmla="*/ 3254840 w 5730494"/>
              <a:gd name="connsiteY5932" fmla="*/ 2096702 h 3699570"/>
              <a:gd name="connsiteX5933" fmla="*/ 3258080 w 5730494"/>
              <a:gd name="connsiteY5933" fmla="*/ 2082551 h 3699570"/>
              <a:gd name="connsiteX5934" fmla="*/ 3260353 w 5730494"/>
              <a:gd name="connsiteY5934" fmla="*/ 2077777 h 3699570"/>
              <a:gd name="connsiteX5935" fmla="*/ 3260808 w 5730494"/>
              <a:gd name="connsiteY5935" fmla="*/ 2077606 h 3699570"/>
              <a:gd name="connsiteX5936" fmla="*/ 3266150 w 5730494"/>
              <a:gd name="connsiteY5936" fmla="*/ 2077663 h 3699570"/>
              <a:gd name="connsiteX5937" fmla="*/ 3266202 w 5730494"/>
              <a:gd name="connsiteY5937" fmla="*/ 2077546 h 3699570"/>
              <a:gd name="connsiteX5938" fmla="*/ 3266208 w 5730494"/>
              <a:gd name="connsiteY5938" fmla="*/ 2077546 h 3699570"/>
              <a:gd name="connsiteX5939" fmla="*/ 3267634 w 5730494"/>
              <a:gd name="connsiteY5939" fmla="*/ 2074366 h 3699570"/>
              <a:gd name="connsiteX5940" fmla="*/ 3319248 w 5730494"/>
              <a:gd name="connsiteY5940" fmla="*/ 2072177 h 3699570"/>
              <a:gd name="connsiteX5941" fmla="*/ 3325661 w 5730494"/>
              <a:gd name="connsiteY5941" fmla="*/ 2095108 h 3699570"/>
              <a:gd name="connsiteX5942" fmla="*/ 3325703 w 5730494"/>
              <a:gd name="connsiteY5942" fmla="*/ 2095119 h 3699570"/>
              <a:gd name="connsiteX5943" fmla="*/ 3325697 w 5730494"/>
              <a:gd name="connsiteY5943" fmla="*/ 2095125 h 3699570"/>
              <a:gd name="connsiteX5944" fmla="*/ 3325662 w 5730494"/>
              <a:gd name="connsiteY5944" fmla="*/ 2095116 h 3699570"/>
              <a:gd name="connsiteX5945" fmla="*/ 3322650 w 5730494"/>
              <a:gd name="connsiteY5945" fmla="*/ 2097958 h 3699570"/>
              <a:gd name="connsiteX5946" fmla="*/ 3290710 w 5730494"/>
              <a:gd name="connsiteY5946" fmla="*/ 2107335 h 3699570"/>
              <a:gd name="connsiteX5947" fmla="*/ 3306623 w 5730494"/>
              <a:gd name="connsiteY5947" fmla="*/ 2125863 h 3699570"/>
              <a:gd name="connsiteX5948" fmla="*/ 3301337 w 5730494"/>
              <a:gd name="connsiteY5948" fmla="*/ 2128989 h 3699570"/>
              <a:gd name="connsiteX5949" fmla="*/ 3298723 w 5730494"/>
              <a:gd name="connsiteY5949" fmla="*/ 2135127 h 3699570"/>
              <a:gd name="connsiteX5950" fmla="*/ 3286561 w 5730494"/>
              <a:gd name="connsiteY5950" fmla="*/ 2137684 h 3699570"/>
              <a:gd name="connsiteX5951" fmla="*/ 3282753 w 5730494"/>
              <a:gd name="connsiteY5951" fmla="*/ 2144277 h 3699570"/>
              <a:gd name="connsiteX5952" fmla="*/ 3275891 w 5730494"/>
              <a:gd name="connsiteY5952" fmla="*/ 2149835 h 3699570"/>
              <a:gd name="connsiteX5953" fmla="*/ 3258195 w 5730494"/>
              <a:gd name="connsiteY5953" fmla="*/ 2146942 h 3699570"/>
              <a:gd name="connsiteX5954" fmla="*/ 3257683 w 5730494"/>
              <a:gd name="connsiteY5954" fmla="*/ 2144328 h 3699570"/>
              <a:gd name="connsiteX5955" fmla="*/ 3265640 w 5730494"/>
              <a:gd name="connsiteY5955" fmla="*/ 2114945 h 3699570"/>
              <a:gd name="connsiteX5956" fmla="*/ 3265242 w 5730494"/>
              <a:gd name="connsiteY5956" fmla="*/ 2107727 h 3699570"/>
              <a:gd name="connsiteX5957" fmla="*/ 3267572 w 5730494"/>
              <a:gd name="connsiteY5957" fmla="*/ 2102271 h 3699570"/>
              <a:gd name="connsiteX5958" fmla="*/ 3267572 w 5730494"/>
              <a:gd name="connsiteY5958" fmla="*/ 2090734 h 3699570"/>
              <a:gd name="connsiteX5959" fmla="*/ 3270357 w 5730494"/>
              <a:gd name="connsiteY5959" fmla="*/ 2084823 h 3699570"/>
              <a:gd name="connsiteX5960" fmla="*/ 3288089 w 5730494"/>
              <a:gd name="connsiteY5960" fmla="*/ 2092268 h 3699570"/>
              <a:gd name="connsiteX5961" fmla="*/ 4834940 w 5730494"/>
              <a:gd name="connsiteY5961" fmla="*/ 2053274 h 3699570"/>
              <a:gd name="connsiteX5962" fmla="*/ 4846704 w 5730494"/>
              <a:gd name="connsiteY5962" fmla="*/ 2057423 h 3699570"/>
              <a:gd name="connsiteX5963" fmla="*/ 4848751 w 5730494"/>
              <a:gd name="connsiteY5963" fmla="*/ 2063959 h 3699570"/>
              <a:gd name="connsiteX5964" fmla="*/ 4839771 w 5730494"/>
              <a:gd name="connsiteY5964" fmla="*/ 2075439 h 3699570"/>
              <a:gd name="connsiteX5965" fmla="*/ 4833235 w 5730494"/>
              <a:gd name="connsiteY5965" fmla="*/ 2069358 h 3699570"/>
              <a:gd name="connsiteX5966" fmla="*/ 4825051 w 5730494"/>
              <a:gd name="connsiteY5966" fmla="*/ 2073791 h 3699570"/>
              <a:gd name="connsiteX5967" fmla="*/ 4820845 w 5730494"/>
              <a:gd name="connsiteY5967" fmla="*/ 2084873 h 3699570"/>
              <a:gd name="connsiteX5968" fmla="*/ 4810445 w 5730494"/>
              <a:gd name="connsiteY5968" fmla="*/ 2079474 h 3699570"/>
              <a:gd name="connsiteX5969" fmla="*/ 4810558 w 5730494"/>
              <a:gd name="connsiteY5969" fmla="*/ 2070495 h 3699570"/>
              <a:gd name="connsiteX5970" fmla="*/ 4819368 w 5730494"/>
              <a:gd name="connsiteY5970" fmla="*/ 2059128 h 3699570"/>
              <a:gd name="connsiteX5971" fmla="*/ 4828404 w 5730494"/>
              <a:gd name="connsiteY5971" fmla="*/ 2061344 h 3699570"/>
              <a:gd name="connsiteX5972" fmla="*/ 3274732 w 5730494"/>
              <a:gd name="connsiteY5972" fmla="*/ 2047766 h 3699570"/>
              <a:gd name="connsiteX5973" fmla="*/ 3274833 w 5730494"/>
              <a:gd name="connsiteY5973" fmla="*/ 2047780 h 3699570"/>
              <a:gd name="connsiteX5974" fmla="*/ 3274849 w 5730494"/>
              <a:gd name="connsiteY5974" fmla="*/ 2047936 h 3699570"/>
              <a:gd name="connsiteX5975" fmla="*/ 3281949 w 5730494"/>
              <a:gd name="connsiteY5975" fmla="*/ 2048894 h 3699570"/>
              <a:gd name="connsiteX5976" fmla="*/ 3284508 w 5730494"/>
              <a:gd name="connsiteY5976" fmla="*/ 2056291 h 3699570"/>
              <a:gd name="connsiteX5977" fmla="*/ 3275812 w 5730494"/>
              <a:gd name="connsiteY5977" fmla="*/ 2063509 h 3699570"/>
              <a:gd name="connsiteX5978" fmla="*/ 3271948 w 5730494"/>
              <a:gd name="connsiteY5978" fmla="*/ 2074023 h 3699570"/>
              <a:gd name="connsiteX5979" fmla="*/ 3267686 w 5730494"/>
              <a:gd name="connsiteY5979" fmla="*/ 2074250 h 3699570"/>
              <a:gd name="connsiteX5980" fmla="*/ 3267634 w 5730494"/>
              <a:gd name="connsiteY5980" fmla="*/ 2074366 h 3699570"/>
              <a:gd name="connsiteX5981" fmla="*/ 3267627 w 5730494"/>
              <a:gd name="connsiteY5981" fmla="*/ 2074367 h 3699570"/>
              <a:gd name="connsiteX5982" fmla="*/ 3266202 w 5730494"/>
              <a:gd name="connsiteY5982" fmla="*/ 2077546 h 3699570"/>
              <a:gd name="connsiteX5983" fmla="*/ 3260866 w 5730494"/>
              <a:gd name="connsiteY5983" fmla="*/ 2077489 h 3699570"/>
              <a:gd name="connsiteX5984" fmla="*/ 3266548 w 5730494"/>
              <a:gd name="connsiteY5984" fmla="*/ 2061974 h 3699570"/>
              <a:gd name="connsiteX5985" fmla="*/ 3274448 w 5730494"/>
              <a:gd name="connsiteY5985" fmla="*/ 2048448 h 3699570"/>
              <a:gd name="connsiteX5986" fmla="*/ 3941536 w 5730494"/>
              <a:gd name="connsiteY5986" fmla="*/ 2031465 h 3699570"/>
              <a:gd name="connsiteX5987" fmla="*/ 3958643 w 5730494"/>
              <a:gd name="connsiteY5987" fmla="*/ 2054141 h 3699570"/>
              <a:gd name="connsiteX5988" fmla="*/ 3957052 w 5730494"/>
              <a:gd name="connsiteY5988" fmla="*/ 2069714 h 3699570"/>
              <a:gd name="connsiteX5989" fmla="*/ 3963361 w 5730494"/>
              <a:gd name="connsiteY5989" fmla="*/ 2079432 h 3699570"/>
              <a:gd name="connsiteX5990" fmla="*/ 3962853 w 5730494"/>
              <a:gd name="connsiteY5990" fmla="*/ 2088951 h 3699570"/>
              <a:gd name="connsiteX5991" fmla="*/ 3951499 w 5730494"/>
              <a:gd name="connsiteY5991" fmla="*/ 2086409 h 3699570"/>
              <a:gd name="connsiteX5992" fmla="*/ 3951519 w 5730494"/>
              <a:gd name="connsiteY5992" fmla="*/ 2086501 h 3699570"/>
              <a:gd name="connsiteX5993" fmla="*/ 3951426 w 5730494"/>
              <a:gd name="connsiteY5993" fmla="*/ 2086480 h 3699570"/>
              <a:gd name="connsiteX5994" fmla="*/ 3955915 w 5730494"/>
              <a:gd name="connsiteY5994" fmla="*/ 2107110 h 3699570"/>
              <a:gd name="connsiteX5995" fmla="*/ 3971601 w 5730494"/>
              <a:gd name="connsiteY5995" fmla="*/ 2118875 h 3699570"/>
              <a:gd name="connsiteX5996" fmla="*/ 3993702 w 5730494"/>
              <a:gd name="connsiteY5996" fmla="*/ 2131682 h 3699570"/>
              <a:gd name="connsiteX5997" fmla="*/ 3993653 w 5730494"/>
              <a:gd name="connsiteY5997" fmla="*/ 2131714 h 3699570"/>
              <a:gd name="connsiteX5998" fmla="*/ 3983537 w 5730494"/>
              <a:gd name="connsiteY5998" fmla="*/ 2140012 h 3699570"/>
              <a:gd name="connsiteX5999" fmla="*/ 3977342 w 5730494"/>
              <a:gd name="connsiteY5999" fmla="*/ 2157005 h 3699570"/>
              <a:gd name="connsiteX6000" fmla="*/ 3992801 w 5730494"/>
              <a:gd name="connsiteY6000" fmla="*/ 2163825 h 3699570"/>
              <a:gd name="connsiteX6001" fmla="*/ 4007805 w 5730494"/>
              <a:gd name="connsiteY6001" fmla="*/ 2172634 h 3699570"/>
              <a:gd name="connsiteX6002" fmla="*/ 4028606 w 5730494"/>
              <a:gd name="connsiteY6002" fmla="*/ 2182694 h 3699570"/>
              <a:gd name="connsiteX6003" fmla="*/ 4050429 w 5730494"/>
              <a:gd name="connsiteY6003" fmla="*/ 2185024 h 3699570"/>
              <a:gd name="connsiteX6004" fmla="*/ 4059637 w 5730494"/>
              <a:gd name="connsiteY6004" fmla="*/ 2194060 h 3699570"/>
              <a:gd name="connsiteX6005" fmla="*/ 4071969 w 5730494"/>
              <a:gd name="connsiteY6005" fmla="*/ 2195765 h 3699570"/>
              <a:gd name="connsiteX6006" fmla="*/ 4091122 w 5730494"/>
              <a:gd name="connsiteY6006" fmla="*/ 2199914 h 3699570"/>
              <a:gd name="connsiteX6007" fmla="*/ 4091205 w 5730494"/>
              <a:gd name="connsiteY6007" fmla="*/ 2199912 h 3699570"/>
              <a:gd name="connsiteX6008" fmla="*/ 4091235 w 5730494"/>
              <a:gd name="connsiteY6008" fmla="*/ 2199919 h 3699570"/>
              <a:gd name="connsiteX6009" fmla="*/ 4104535 w 5730494"/>
              <a:gd name="connsiteY6009" fmla="*/ 2199635 h 3699570"/>
              <a:gd name="connsiteX6010" fmla="*/ 4106353 w 5730494"/>
              <a:gd name="connsiteY6010" fmla="*/ 2192644 h 3699570"/>
              <a:gd name="connsiteX6011" fmla="*/ 4104250 w 5730494"/>
              <a:gd name="connsiteY6011" fmla="*/ 2181334 h 3699570"/>
              <a:gd name="connsiteX6012" fmla="*/ 4105501 w 5730494"/>
              <a:gd name="connsiteY6012" fmla="*/ 2173605 h 3699570"/>
              <a:gd name="connsiteX6013" fmla="*/ 4115219 w 5730494"/>
              <a:gd name="connsiteY6013" fmla="*/ 2169854 h 3699570"/>
              <a:gd name="connsiteX6014" fmla="*/ 4116553 w 5730494"/>
              <a:gd name="connsiteY6014" fmla="*/ 2183644 h 3699570"/>
              <a:gd name="connsiteX6015" fmla="*/ 4116361 w 5730494"/>
              <a:gd name="connsiteY6015" fmla="*/ 2183887 h 3699570"/>
              <a:gd name="connsiteX6016" fmla="*/ 4116702 w 5730494"/>
              <a:gd name="connsiteY6016" fmla="*/ 2187468 h 3699570"/>
              <a:gd name="connsiteX6017" fmla="*/ 4131195 w 5730494"/>
              <a:gd name="connsiteY6017" fmla="*/ 2194231 h 3699570"/>
              <a:gd name="connsiteX6018" fmla="*/ 4131251 w 5730494"/>
              <a:gd name="connsiteY6018" fmla="*/ 2194215 h 3699570"/>
              <a:gd name="connsiteX6019" fmla="*/ 4131416 w 5730494"/>
              <a:gd name="connsiteY6019" fmla="*/ 2194293 h 3699570"/>
              <a:gd name="connsiteX6020" fmla="*/ 4141419 w 5730494"/>
              <a:gd name="connsiteY6020" fmla="*/ 2191507 h 3699570"/>
              <a:gd name="connsiteX6021" fmla="*/ 4154889 w 5730494"/>
              <a:gd name="connsiteY6021" fmla="*/ 2192701 h 3699570"/>
              <a:gd name="connsiteX6022" fmla="*/ 4167903 w 5730494"/>
              <a:gd name="connsiteY6022" fmla="*/ 2192189 h 3699570"/>
              <a:gd name="connsiteX6023" fmla="*/ 4169040 w 5730494"/>
              <a:gd name="connsiteY6023" fmla="*/ 2181278 h 3699570"/>
              <a:gd name="connsiteX6024" fmla="*/ 4162561 w 5730494"/>
              <a:gd name="connsiteY6024" fmla="*/ 2175537 h 3699570"/>
              <a:gd name="connsiteX6025" fmla="*/ 4175405 w 5730494"/>
              <a:gd name="connsiteY6025" fmla="*/ 2173321 h 3699570"/>
              <a:gd name="connsiteX6026" fmla="*/ 4189898 w 5730494"/>
              <a:gd name="connsiteY6026" fmla="*/ 2159908 h 3699570"/>
              <a:gd name="connsiteX6027" fmla="*/ 4208255 w 5730494"/>
              <a:gd name="connsiteY6027" fmla="*/ 2148371 h 3699570"/>
              <a:gd name="connsiteX6028" fmla="*/ 4221611 w 5730494"/>
              <a:gd name="connsiteY6028" fmla="*/ 2152861 h 3699570"/>
              <a:gd name="connsiteX6029" fmla="*/ 4232977 w 5730494"/>
              <a:gd name="connsiteY6029" fmla="*/ 2145189 h 3699570"/>
              <a:gd name="connsiteX6030" fmla="*/ 4240379 w 5730494"/>
              <a:gd name="connsiteY6030" fmla="*/ 2156376 h 3699570"/>
              <a:gd name="connsiteX6031" fmla="*/ 4234983 w 5730494"/>
              <a:gd name="connsiteY6031" fmla="*/ 2163930 h 3699570"/>
              <a:gd name="connsiteX6032" fmla="*/ 4235100 w 5730494"/>
              <a:gd name="connsiteY6032" fmla="*/ 2163948 h 3699570"/>
              <a:gd name="connsiteX6033" fmla="*/ 4235023 w 5730494"/>
              <a:gd name="connsiteY6033" fmla="*/ 2164057 h 3699570"/>
              <a:gd name="connsiteX6034" fmla="*/ 4252187 w 5730494"/>
              <a:gd name="connsiteY6034" fmla="*/ 2166728 h 3699570"/>
              <a:gd name="connsiteX6035" fmla="*/ 4252193 w 5730494"/>
              <a:gd name="connsiteY6035" fmla="*/ 2166763 h 3699570"/>
              <a:gd name="connsiteX6036" fmla="*/ 4252026 w 5730494"/>
              <a:gd name="connsiteY6036" fmla="*/ 2166788 h 3699570"/>
              <a:gd name="connsiteX6037" fmla="*/ 4253220 w 5730494"/>
              <a:gd name="connsiteY6037" fmla="*/ 2173608 h 3699570"/>
              <a:gd name="connsiteX6038" fmla="*/ 4247650 w 5730494"/>
              <a:gd name="connsiteY6038" fmla="*/ 2176904 h 3699570"/>
              <a:gd name="connsiteX6039" fmla="*/ 4248944 w 5730494"/>
              <a:gd name="connsiteY6039" fmla="*/ 2187764 h 3699570"/>
              <a:gd name="connsiteX6040" fmla="*/ 4237751 w 5730494"/>
              <a:gd name="connsiteY6040" fmla="*/ 2184574 h 3699570"/>
              <a:gd name="connsiteX6041" fmla="*/ 4237632 w 5730494"/>
              <a:gd name="connsiteY6041" fmla="*/ 2184645 h 3699570"/>
              <a:gd name="connsiteX6042" fmla="*/ 4237591 w 5730494"/>
              <a:gd name="connsiteY6042" fmla="*/ 2184633 h 3699570"/>
              <a:gd name="connsiteX6043" fmla="*/ 4216960 w 5730494"/>
              <a:gd name="connsiteY6043" fmla="*/ 2196909 h 3699570"/>
              <a:gd name="connsiteX6044" fmla="*/ 4217472 w 5730494"/>
              <a:gd name="connsiteY6044" fmla="*/ 2207026 h 3699570"/>
              <a:gd name="connsiteX6045" fmla="*/ 4208663 w 5730494"/>
              <a:gd name="connsiteY6045" fmla="*/ 2221745 h 3699570"/>
              <a:gd name="connsiteX6046" fmla="*/ 4207867 w 5730494"/>
              <a:gd name="connsiteY6046" fmla="*/ 2230270 h 3699570"/>
              <a:gd name="connsiteX6047" fmla="*/ 4200811 w 5730494"/>
              <a:gd name="connsiteY6047" fmla="*/ 2244497 h 3699570"/>
              <a:gd name="connsiteX6048" fmla="*/ 4188477 w 5730494"/>
              <a:gd name="connsiteY6048" fmla="*/ 2240555 h 3699570"/>
              <a:gd name="connsiteX6049" fmla="*/ 4188473 w 5730494"/>
              <a:gd name="connsiteY6049" fmla="*/ 2240664 h 3699570"/>
              <a:gd name="connsiteX6050" fmla="*/ 4188316 w 5730494"/>
              <a:gd name="connsiteY6050" fmla="*/ 2240614 h 3699570"/>
              <a:gd name="connsiteX6051" fmla="*/ 4187691 w 5730494"/>
              <a:gd name="connsiteY6051" fmla="*/ 2258516 h 3699570"/>
              <a:gd name="connsiteX6052" fmla="*/ 4184111 w 5730494"/>
              <a:gd name="connsiteY6052" fmla="*/ 2264370 h 3699570"/>
              <a:gd name="connsiteX6053" fmla="*/ 4185816 w 5730494"/>
              <a:gd name="connsiteY6053" fmla="*/ 2271645 h 3699570"/>
              <a:gd name="connsiteX6054" fmla="*/ 4178127 w 5730494"/>
              <a:gd name="connsiteY6054" fmla="*/ 2275601 h 3699570"/>
              <a:gd name="connsiteX6055" fmla="*/ 4170331 w 5730494"/>
              <a:gd name="connsiteY6055" fmla="*/ 2250318 h 3699570"/>
              <a:gd name="connsiteX6056" fmla="*/ 4169671 w 5730494"/>
              <a:gd name="connsiteY6056" fmla="*/ 2248113 h 3699570"/>
              <a:gd name="connsiteX6057" fmla="*/ 4165295 w 5730494"/>
              <a:gd name="connsiteY6057" fmla="*/ 2248169 h 3699570"/>
              <a:gd name="connsiteX6058" fmla="*/ 4162680 w 5730494"/>
              <a:gd name="connsiteY6058" fmla="*/ 2259195 h 3699570"/>
              <a:gd name="connsiteX6059" fmla="*/ 4154037 w 5730494"/>
              <a:gd name="connsiteY6059" fmla="*/ 2250384 h 3699570"/>
              <a:gd name="connsiteX6060" fmla="*/ 4158924 w 5730494"/>
              <a:gd name="connsiteY6060" fmla="*/ 2240668 h 3699570"/>
              <a:gd name="connsiteX6061" fmla="*/ 4166028 w 5730494"/>
              <a:gd name="connsiteY6061" fmla="*/ 2239645 h 3699570"/>
              <a:gd name="connsiteX6062" fmla="*/ 4173359 w 5730494"/>
              <a:gd name="connsiteY6062" fmla="*/ 2224926 h 3699570"/>
              <a:gd name="connsiteX6063" fmla="*/ 4173217 w 5730494"/>
              <a:gd name="connsiteY6063" fmla="*/ 2224879 h 3699570"/>
              <a:gd name="connsiteX6064" fmla="*/ 4173308 w 5730494"/>
              <a:gd name="connsiteY6064" fmla="*/ 2224697 h 3699570"/>
              <a:gd name="connsiteX6065" fmla="*/ 4164101 w 5730494"/>
              <a:gd name="connsiteY6065" fmla="*/ 2221685 h 3699570"/>
              <a:gd name="connsiteX6066" fmla="*/ 4149324 w 5730494"/>
              <a:gd name="connsiteY6066" fmla="*/ 2221969 h 3699570"/>
              <a:gd name="connsiteX6067" fmla="*/ 4134175 w 5730494"/>
              <a:gd name="connsiteY6067" fmla="*/ 2219586 h 3699570"/>
              <a:gd name="connsiteX6068" fmla="*/ 4132781 w 5730494"/>
              <a:gd name="connsiteY6068" fmla="*/ 2207591 h 3699570"/>
              <a:gd name="connsiteX6069" fmla="*/ 4132755 w 5730494"/>
              <a:gd name="connsiteY6069" fmla="*/ 2207588 h 3699570"/>
              <a:gd name="connsiteX6070" fmla="*/ 4132729 w 5730494"/>
              <a:gd name="connsiteY6070" fmla="*/ 2207363 h 3699570"/>
              <a:gd name="connsiteX6071" fmla="*/ 4125114 w 5730494"/>
              <a:gd name="connsiteY6071" fmla="*/ 2206511 h 3699570"/>
              <a:gd name="connsiteX6072" fmla="*/ 4112497 w 5730494"/>
              <a:gd name="connsiteY6072" fmla="*/ 2198895 h 3699570"/>
              <a:gd name="connsiteX6073" fmla="*/ 4106870 w 5730494"/>
              <a:gd name="connsiteY6073" fmla="*/ 2210887 h 3699570"/>
              <a:gd name="connsiteX6074" fmla="*/ 4106985 w 5730494"/>
              <a:gd name="connsiteY6074" fmla="*/ 2210980 h 3699570"/>
              <a:gd name="connsiteX6075" fmla="*/ 4106921 w 5730494"/>
              <a:gd name="connsiteY6075" fmla="*/ 2211115 h 3699570"/>
              <a:gd name="connsiteX6076" fmla="*/ 4118224 w 5730494"/>
              <a:gd name="connsiteY6076" fmla="*/ 2220291 h 3699570"/>
              <a:gd name="connsiteX6077" fmla="*/ 4108405 w 5730494"/>
              <a:gd name="connsiteY6077" fmla="*/ 2226743 h 3699570"/>
              <a:gd name="connsiteX6078" fmla="*/ 4104881 w 5730494"/>
              <a:gd name="connsiteY6078" fmla="*/ 2233109 h 3699570"/>
              <a:gd name="connsiteX6079" fmla="*/ 4105021 w 5730494"/>
              <a:gd name="connsiteY6079" fmla="*/ 2233175 h 3699570"/>
              <a:gd name="connsiteX6080" fmla="*/ 4104932 w 5730494"/>
              <a:gd name="connsiteY6080" fmla="*/ 2233337 h 3699570"/>
              <a:gd name="connsiteX6081" fmla="*/ 4114609 w 5730494"/>
              <a:gd name="connsiteY6081" fmla="*/ 2237950 h 3699570"/>
              <a:gd name="connsiteX6082" fmla="*/ 4111928 w 5730494"/>
              <a:gd name="connsiteY6082" fmla="*/ 2248226 h 3699570"/>
              <a:gd name="connsiteX6083" fmla="*/ 4111997 w 5730494"/>
              <a:gd name="connsiteY6083" fmla="*/ 2248388 h 3699570"/>
              <a:gd name="connsiteX6084" fmla="*/ 4111980 w 5730494"/>
              <a:gd name="connsiteY6084" fmla="*/ 2248454 h 3699570"/>
              <a:gd name="connsiteX6085" fmla="*/ 4117474 w 5730494"/>
              <a:gd name="connsiteY6085" fmla="*/ 2261368 h 3699570"/>
              <a:gd name="connsiteX6086" fmla="*/ 4119942 w 5730494"/>
              <a:gd name="connsiteY6086" fmla="*/ 2275279 h 3699570"/>
              <a:gd name="connsiteX6087" fmla="*/ 4119953 w 5730494"/>
              <a:gd name="connsiteY6087" fmla="*/ 2275282 h 3699570"/>
              <a:gd name="connsiteX6088" fmla="*/ 4119993 w 5730494"/>
              <a:gd name="connsiteY6088" fmla="*/ 2275507 h 3699570"/>
              <a:gd name="connsiteX6089" fmla="*/ 4117720 w 5730494"/>
              <a:gd name="connsiteY6089" fmla="*/ 2281759 h 3699570"/>
              <a:gd name="connsiteX6090" fmla="*/ 4106864 w 5730494"/>
              <a:gd name="connsiteY6090" fmla="*/ 2281531 h 3699570"/>
              <a:gd name="connsiteX6091" fmla="*/ 4087200 w 5730494"/>
              <a:gd name="connsiteY6091" fmla="*/ 2285055 h 3699570"/>
              <a:gd name="connsiteX6092" fmla="*/ 4088110 w 5730494"/>
              <a:gd name="connsiteY6092" fmla="*/ 2297842 h 3699570"/>
              <a:gd name="connsiteX6093" fmla="*/ 4079584 w 5730494"/>
              <a:gd name="connsiteY6093" fmla="*/ 2307845 h 3699570"/>
              <a:gd name="connsiteX6094" fmla="*/ 4056681 w 5730494"/>
              <a:gd name="connsiteY6094" fmla="*/ 2319155 h 3699570"/>
              <a:gd name="connsiteX6095" fmla="*/ 4038835 w 5730494"/>
              <a:gd name="connsiteY6095" fmla="*/ 2338876 h 3699570"/>
              <a:gd name="connsiteX6096" fmla="*/ 4026843 w 5730494"/>
              <a:gd name="connsiteY6096" fmla="*/ 2349390 h 3699570"/>
              <a:gd name="connsiteX6097" fmla="*/ 4010987 w 5730494"/>
              <a:gd name="connsiteY6097" fmla="*/ 2360245 h 3699570"/>
              <a:gd name="connsiteX6098" fmla="*/ 4010987 w 5730494"/>
              <a:gd name="connsiteY6098" fmla="*/ 2367861 h 3699570"/>
              <a:gd name="connsiteX6099" fmla="*/ 4003030 w 5730494"/>
              <a:gd name="connsiteY6099" fmla="*/ 2371953 h 3699570"/>
              <a:gd name="connsiteX6100" fmla="*/ 3988651 w 5730494"/>
              <a:gd name="connsiteY6100" fmla="*/ 2377864 h 3699570"/>
              <a:gd name="connsiteX6101" fmla="*/ 3981206 w 5730494"/>
              <a:gd name="connsiteY6101" fmla="*/ 2378716 h 3699570"/>
              <a:gd name="connsiteX6102" fmla="*/ 3976432 w 5730494"/>
              <a:gd name="connsiteY6102" fmla="*/ 2391220 h 3699570"/>
              <a:gd name="connsiteX6103" fmla="*/ 3979728 w 5730494"/>
              <a:gd name="connsiteY6103" fmla="*/ 2412475 h 3699570"/>
              <a:gd name="connsiteX6104" fmla="*/ 3980581 w 5730494"/>
              <a:gd name="connsiteY6104" fmla="*/ 2426002 h 3699570"/>
              <a:gd name="connsiteX6105" fmla="*/ 3973818 w 5730494"/>
              <a:gd name="connsiteY6105" fmla="*/ 2441403 h 3699570"/>
              <a:gd name="connsiteX6106" fmla="*/ 3973761 w 5730494"/>
              <a:gd name="connsiteY6106" fmla="*/ 2468854 h 3699570"/>
              <a:gd name="connsiteX6107" fmla="*/ 3965520 w 5730494"/>
              <a:gd name="connsiteY6107" fmla="*/ 2469650 h 3699570"/>
              <a:gd name="connsiteX6108" fmla="*/ 3958245 w 5730494"/>
              <a:gd name="connsiteY6108" fmla="*/ 2481926 h 3699570"/>
              <a:gd name="connsiteX6109" fmla="*/ 3963077 w 5730494"/>
              <a:gd name="connsiteY6109" fmla="*/ 2487211 h 3699570"/>
              <a:gd name="connsiteX6110" fmla="*/ 3948527 w 5730494"/>
              <a:gd name="connsiteY6110" fmla="*/ 2491758 h 3699570"/>
              <a:gd name="connsiteX6111" fmla="*/ 3943185 w 5730494"/>
              <a:gd name="connsiteY6111" fmla="*/ 2502670 h 3699570"/>
              <a:gd name="connsiteX6112" fmla="*/ 3936762 w 5730494"/>
              <a:gd name="connsiteY6112" fmla="*/ 2507274 h 3699570"/>
              <a:gd name="connsiteX6113" fmla="*/ 3921701 w 5730494"/>
              <a:gd name="connsiteY6113" fmla="*/ 2492326 h 3699570"/>
              <a:gd name="connsiteX6114" fmla="*/ 3914313 w 5730494"/>
              <a:gd name="connsiteY6114" fmla="*/ 2469820 h 3699570"/>
              <a:gd name="connsiteX6115" fmla="*/ 3908175 w 5730494"/>
              <a:gd name="connsiteY6115" fmla="*/ 2453566 h 3699570"/>
              <a:gd name="connsiteX6116" fmla="*/ 3902606 w 5730494"/>
              <a:gd name="connsiteY6116" fmla="*/ 2445893 h 3699570"/>
              <a:gd name="connsiteX6117" fmla="*/ 3894138 w 5730494"/>
              <a:gd name="connsiteY6117" fmla="*/ 2430321 h 3699570"/>
              <a:gd name="connsiteX6118" fmla="*/ 3890159 w 5730494"/>
              <a:gd name="connsiteY6118" fmla="*/ 2409975 h 3699570"/>
              <a:gd name="connsiteX6119" fmla="*/ 3887432 w 5730494"/>
              <a:gd name="connsiteY6119" fmla="*/ 2399745 h 3699570"/>
              <a:gd name="connsiteX6120" fmla="*/ 3872939 w 5730494"/>
              <a:gd name="connsiteY6120" fmla="*/ 2377182 h 3699570"/>
              <a:gd name="connsiteX6121" fmla="*/ 3866346 w 5730494"/>
              <a:gd name="connsiteY6121" fmla="*/ 2345071 h 3699570"/>
              <a:gd name="connsiteX6122" fmla="*/ 3861572 w 5730494"/>
              <a:gd name="connsiteY6122" fmla="*/ 2323702 h 3699570"/>
              <a:gd name="connsiteX6123" fmla="*/ 3861629 w 5730494"/>
              <a:gd name="connsiteY6123" fmla="*/ 2303298 h 3699570"/>
              <a:gd name="connsiteX6124" fmla="*/ 3858560 w 5730494"/>
              <a:gd name="connsiteY6124" fmla="*/ 2287442 h 3699570"/>
              <a:gd name="connsiteX6125" fmla="*/ 3835372 w 5730494"/>
              <a:gd name="connsiteY6125" fmla="*/ 2297615 h 3699570"/>
              <a:gd name="connsiteX6126" fmla="*/ 3824119 w 5730494"/>
              <a:gd name="connsiteY6126" fmla="*/ 2295569 h 3699570"/>
              <a:gd name="connsiteX6127" fmla="*/ 3803318 w 5730494"/>
              <a:gd name="connsiteY6127" fmla="*/ 2274939 h 3699570"/>
              <a:gd name="connsiteX6128" fmla="*/ 3810990 w 5730494"/>
              <a:gd name="connsiteY6128" fmla="*/ 2268744 h 3699570"/>
              <a:gd name="connsiteX6129" fmla="*/ 3806273 w 5730494"/>
              <a:gd name="connsiteY6129" fmla="*/ 2261981 h 3699570"/>
              <a:gd name="connsiteX6130" fmla="*/ 3787575 w 5730494"/>
              <a:gd name="connsiteY6130" fmla="*/ 2247375 h 3699570"/>
              <a:gd name="connsiteX6131" fmla="*/ 3798203 w 5730494"/>
              <a:gd name="connsiteY6131" fmla="*/ 2235781 h 3699570"/>
              <a:gd name="connsiteX6132" fmla="*/ 3833269 w 5730494"/>
              <a:gd name="connsiteY6132" fmla="*/ 2235837 h 3699570"/>
              <a:gd name="connsiteX6133" fmla="*/ 3830087 w 5730494"/>
              <a:gd name="connsiteY6133" fmla="*/ 2220834 h 3699570"/>
              <a:gd name="connsiteX6134" fmla="*/ 3821107 w 5730494"/>
              <a:gd name="connsiteY6134" fmla="*/ 2211911 h 3699570"/>
              <a:gd name="connsiteX6135" fmla="*/ 3819288 w 5730494"/>
              <a:gd name="connsiteY6135" fmla="*/ 2198327 h 3699570"/>
              <a:gd name="connsiteX6136" fmla="*/ 3819168 w 5730494"/>
              <a:gd name="connsiteY6136" fmla="*/ 2198236 h 3699570"/>
              <a:gd name="connsiteX6137" fmla="*/ 3819164 w 5730494"/>
              <a:gd name="connsiteY6137" fmla="*/ 2198206 h 3699570"/>
              <a:gd name="connsiteX6138" fmla="*/ 3808902 w 5730494"/>
              <a:gd name="connsiteY6138" fmla="*/ 2190355 h 3699570"/>
              <a:gd name="connsiteX6139" fmla="*/ 3826449 w 5730494"/>
              <a:gd name="connsiteY6139" fmla="*/ 2171673 h 3699570"/>
              <a:gd name="connsiteX6140" fmla="*/ 3844977 w 5730494"/>
              <a:gd name="connsiteY6140" fmla="*/ 2173036 h 3699570"/>
              <a:gd name="connsiteX6141" fmla="*/ 3861629 w 5730494"/>
              <a:gd name="connsiteY6141" fmla="*/ 2154111 h 3699570"/>
              <a:gd name="connsiteX6142" fmla="*/ 3871631 w 5730494"/>
              <a:gd name="connsiteY6142" fmla="*/ 2135640 h 3699570"/>
              <a:gd name="connsiteX6143" fmla="*/ 3887090 w 5730494"/>
              <a:gd name="connsiteY6143" fmla="*/ 2117169 h 3699570"/>
              <a:gd name="connsiteX6144" fmla="*/ 3886863 w 5730494"/>
              <a:gd name="connsiteY6144" fmla="*/ 2103927 h 3699570"/>
              <a:gd name="connsiteX6145" fmla="*/ 3900446 w 5730494"/>
              <a:gd name="connsiteY6145" fmla="*/ 2093129 h 3699570"/>
              <a:gd name="connsiteX6146" fmla="*/ 3900301 w 5730494"/>
              <a:gd name="connsiteY6146" fmla="*/ 2093025 h 3699570"/>
              <a:gd name="connsiteX6147" fmla="*/ 3900322 w 5730494"/>
              <a:gd name="connsiteY6147" fmla="*/ 2093008 h 3699570"/>
              <a:gd name="connsiteX6148" fmla="*/ 3887582 w 5730494"/>
              <a:gd name="connsiteY6148" fmla="*/ 2083819 h 3699570"/>
              <a:gd name="connsiteX6149" fmla="*/ 3882089 w 5730494"/>
              <a:gd name="connsiteY6149" fmla="*/ 2071078 h 3699570"/>
              <a:gd name="connsiteX6150" fmla="*/ 3876463 w 5730494"/>
              <a:gd name="connsiteY6150" fmla="*/ 2054312 h 3699570"/>
              <a:gd name="connsiteX6151" fmla="*/ 3884249 w 5730494"/>
              <a:gd name="connsiteY6151" fmla="*/ 2046014 h 3699570"/>
              <a:gd name="connsiteX6152" fmla="*/ 3908403 w 5730494"/>
              <a:gd name="connsiteY6152" fmla="*/ 2050732 h 3699570"/>
              <a:gd name="connsiteX6153" fmla="*/ 3926191 w 5730494"/>
              <a:gd name="connsiteY6153" fmla="*/ 2047890 h 3699570"/>
              <a:gd name="connsiteX6154" fmla="*/ 3252054 w 5730494"/>
              <a:gd name="connsiteY6154" fmla="*/ 2027987 h 3699570"/>
              <a:gd name="connsiteX6155" fmla="*/ 3241313 w 5730494"/>
              <a:gd name="connsiteY6155" fmla="*/ 2036285 h 3699570"/>
              <a:gd name="connsiteX6156" fmla="*/ 3242449 w 5730494"/>
              <a:gd name="connsiteY6156" fmla="*/ 2039979 h 3699570"/>
              <a:gd name="connsiteX6157" fmla="*/ 3242961 w 5730494"/>
              <a:gd name="connsiteY6157" fmla="*/ 2041513 h 3699570"/>
              <a:gd name="connsiteX6158" fmla="*/ 3226650 w 5730494"/>
              <a:gd name="connsiteY6158" fmla="*/ 2049356 h 3699570"/>
              <a:gd name="connsiteX6159" fmla="*/ 3218864 w 5730494"/>
              <a:gd name="connsiteY6159" fmla="*/ 2046855 h 3699570"/>
              <a:gd name="connsiteX6160" fmla="*/ 3215112 w 5730494"/>
              <a:gd name="connsiteY6160" fmla="*/ 2039069 h 3699570"/>
              <a:gd name="connsiteX6161" fmla="*/ 3222671 w 5730494"/>
              <a:gd name="connsiteY6161" fmla="*/ 2038331 h 3699570"/>
              <a:gd name="connsiteX6162" fmla="*/ 3223808 w 5730494"/>
              <a:gd name="connsiteY6162" fmla="*/ 2038217 h 3699570"/>
              <a:gd name="connsiteX6163" fmla="*/ 3226081 w 5730494"/>
              <a:gd name="connsiteY6163" fmla="*/ 2033500 h 3699570"/>
              <a:gd name="connsiteX6164" fmla="*/ 3237561 w 5730494"/>
              <a:gd name="connsiteY6164" fmla="*/ 2033784 h 3699570"/>
              <a:gd name="connsiteX6165" fmla="*/ 3078762 w 5730494"/>
              <a:gd name="connsiteY6165" fmla="*/ 2027301 h 3699570"/>
              <a:gd name="connsiteX6166" fmla="*/ 3087457 w 5730494"/>
              <a:gd name="connsiteY6166" fmla="*/ 2033894 h 3699570"/>
              <a:gd name="connsiteX6167" fmla="*/ 3099847 w 5730494"/>
              <a:gd name="connsiteY6167" fmla="*/ 2032757 h 3699570"/>
              <a:gd name="connsiteX6168" fmla="*/ 3111725 w 5730494"/>
              <a:gd name="connsiteY6168" fmla="*/ 2034121 h 3699570"/>
              <a:gd name="connsiteX6169" fmla="*/ 3111327 w 5730494"/>
              <a:gd name="connsiteY6169" fmla="*/ 2037531 h 3699570"/>
              <a:gd name="connsiteX6170" fmla="*/ 3120023 w 5730494"/>
              <a:gd name="connsiteY6170" fmla="*/ 2035201 h 3699570"/>
              <a:gd name="connsiteX6171" fmla="*/ 3118034 w 5730494"/>
              <a:gd name="connsiteY6171" fmla="*/ 2040941 h 3699570"/>
              <a:gd name="connsiteX6172" fmla="*/ 3095073 w 5730494"/>
              <a:gd name="connsiteY6172" fmla="*/ 2042589 h 3699570"/>
              <a:gd name="connsiteX6173" fmla="*/ 3095243 w 5730494"/>
              <a:gd name="connsiteY6173" fmla="*/ 2039407 h 3699570"/>
              <a:gd name="connsiteX6174" fmla="*/ 3075806 w 5730494"/>
              <a:gd name="connsiteY6174" fmla="*/ 2035599 h 3699570"/>
              <a:gd name="connsiteX6175" fmla="*/ 2606579 w 5730494"/>
              <a:gd name="connsiteY6175" fmla="*/ 2026171 h 3699570"/>
              <a:gd name="connsiteX6176" fmla="*/ 2618287 w 5730494"/>
              <a:gd name="connsiteY6176" fmla="*/ 2026285 h 3699570"/>
              <a:gd name="connsiteX6177" fmla="*/ 2627891 w 5730494"/>
              <a:gd name="connsiteY6177" fmla="*/ 2034582 h 3699570"/>
              <a:gd name="connsiteX6178" fmla="*/ 2643065 w 5730494"/>
              <a:gd name="connsiteY6178" fmla="*/ 2033218 h 3699570"/>
              <a:gd name="connsiteX6179" fmla="*/ 2659546 w 5730494"/>
              <a:gd name="connsiteY6179" fmla="*/ 2037538 h 3699570"/>
              <a:gd name="connsiteX6180" fmla="*/ 2666481 w 5730494"/>
              <a:gd name="connsiteY6180" fmla="*/ 2037765 h 3699570"/>
              <a:gd name="connsiteX6181" fmla="*/ 2666491 w 5730494"/>
              <a:gd name="connsiteY6181" fmla="*/ 2037787 h 3699570"/>
              <a:gd name="connsiteX6182" fmla="*/ 2666436 w 5730494"/>
              <a:gd name="connsiteY6182" fmla="*/ 2037825 h 3699570"/>
              <a:gd name="connsiteX6183" fmla="*/ 2672460 w 5730494"/>
              <a:gd name="connsiteY6183" fmla="*/ 2050215 h 3699570"/>
              <a:gd name="connsiteX6184" fmla="*/ 2673426 w 5730494"/>
              <a:gd name="connsiteY6184" fmla="*/ 2061866 h 3699570"/>
              <a:gd name="connsiteX6185" fmla="*/ 2678939 w 5730494"/>
              <a:gd name="connsiteY6185" fmla="*/ 2081928 h 3699570"/>
              <a:gd name="connsiteX6186" fmla="*/ 2683061 w 5730494"/>
              <a:gd name="connsiteY6186" fmla="*/ 2085827 h 3699570"/>
              <a:gd name="connsiteX6187" fmla="*/ 2680178 w 5730494"/>
              <a:gd name="connsiteY6187" fmla="*/ 2093121 h 3699570"/>
              <a:gd name="connsiteX6188" fmla="*/ 2659319 w 5730494"/>
              <a:gd name="connsiteY6188" fmla="*/ 2096247 h 3699570"/>
              <a:gd name="connsiteX6189" fmla="*/ 2652101 w 5730494"/>
              <a:gd name="connsiteY6189" fmla="*/ 2103180 h 3699570"/>
              <a:gd name="connsiteX6190" fmla="*/ 2642896 w 5730494"/>
              <a:gd name="connsiteY6190" fmla="*/ 2104828 h 3699570"/>
              <a:gd name="connsiteX6191" fmla="*/ 2642213 w 5730494"/>
              <a:gd name="connsiteY6191" fmla="*/ 2118582 h 3699570"/>
              <a:gd name="connsiteX6192" fmla="*/ 2623572 w 5730494"/>
              <a:gd name="connsiteY6192" fmla="*/ 2125857 h 3699570"/>
              <a:gd name="connsiteX6193" fmla="*/ 2617492 w 5730494"/>
              <a:gd name="connsiteY6193" fmla="*/ 2135064 h 3699570"/>
              <a:gd name="connsiteX6194" fmla="*/ 2604477 w 5730494"/>
              <a:gd name="connsiteY6194" fmla="*/ 2139951 h 3699570"/>
              <a:gd name="connsiteX6195" fmla="*/ 2588561 w 5730494"/>
              <a:gd name="connsiteY6195" fmla="*/ 2142736 h 3699570"/>
              <a:gd name="connsiteX6196" fmla="*/ 2562814 w 5730494"/>
              <a:gd name="connsiteY6196" fmla="*/ 2156149 h 3699570"/>
              <a:gd name="connsiteX6197" fmla="*/ 2562928 w 5730494"/>
              <a:gd name="connsiteY6197" fmla="*/ 2177461 h 3699570"/>
              <a:gd name="connsiteX6198" fmla="*/ 2562928 w 5730494"/>
              <a:gd name="connsiteY6198" fmla="*/ 2177467 h 3699570"/>
              <a:gd name="connsiteX6199" fmla="*/ 2491946 w 5730494"/>
              <a:gd name="connsiteY6199" fmla="*/ 2177524 h 3699570"/>
              <a:gd name="connsiteX6200" fmla="*/ 2491906 w 5730494"/>
              <a:gd name="connsiteY6200" fmla="*/ 2177575 h 3699570"/>
              <a:gd name="connsiteX6201" fmla="*/ 2491831 w 5730494"/>
              <a:gd name="connsiteY6201" fmla="*/ 2177575 h 3699570"/>
              <a:gd name="connsiteX6202" fmla="*/ 2491945 w 5730494"/>
              <a:gd name="connsiteY6202" fmla="*/ 2177518 h 3699570"/>
              <a:gd name="connsiteX6203" fmla="*/ 2499960 w 5730494"/>
              <a:gd name="connsiteY6203" fmla="*/ 2170641 h 3699570"/>
              <a:gd name="connsiteX6204" fmla="*/ 2514794 w 5730494"/>
              <a:gd name="connsiteY6204" fmla="*/ 2168652 h 3699570"/>
              <a:gd name="connsiteX6205" fmla="*/ 2527353 w 5730494"/>
              <a:gd name="connsiteY6205" fmla="*/ 2156320 h 3699570"/>
              <a:gd name="connsiteX6206" fmla="*/ 2535365 w 5730494"/>
              <a:gd name="connsiteY6206" fmla="*/ 2151489 h 3699570"/>
              <a:gd name="connsiteX6207" fmla="*/ 2548665 w 5730494"/>
              <a:gd name="connsiteY6207" fmla="*/ 2136257 h 3699570"/>
              <a:gd name="connsiteX6208" fmla="*/ 2544687 w 5730494"/>
              <a:gd name="connsiteY6208" fmla="*/ 2113354 h 3699570"/>
              <a:gd name="connsiteX6209" fmla="*/ 2550767 w 5730494"/>
              <a:gd name="connsiteY6209" fmla="*/ 2097327 h 3699570"/>
              <a:gd name="connsiteX6210" fmla="*/ 2552927 w 5730494"/>
              <a:gd name="connsiteY6210" fmla="*/ 2087437 h 3699570"/>
              <a:gd name="connsiteX6211" fmla="*/ 2563155 w 5730494"/>
              <a:gd name="connsiteY6211" fmla="*/ 2074650 h 3699570"/>
              <a:gd name="connsiteX6212" fmla="*/ 2579126 w 5730494"/>
              <a:gd name="connsiteY6212" fmla="*/ 2065954 h 3699570"/>
              <a:gd name="connsiteX6213" fmla="*/ 2590948 w 5730494"/>
              <a:gd name="connsiteY6213" fmla="*/ 2058055 h 3699570"/>
              <a:gd name="connsiteX6214" fmla="*/ 2601578 w 5730494"/>
              <a:gd name="connsiteY6214" fmla="*/ 2038106 h 3699570"/>
              <a:gd name="connsiteX6215" fmla="*/ 2817823 w 5730494"/>
              <a:gd name="connsiteY6215" fmla="*/ 1999520 h 3699570"/>
              <a:gd name="connsiteX6216" fmla="*/ 2824303 w 5730494"/>
              <a:gd name="connsiteY6216" fmla="*/ 2004123 h 3699570"/>
              <a:gd name="connsiteX6217" fmla="*/ 2835214 w 5730494"/>
              <a:gd name="connsiteY6217" fmla="*/ 2002930 h 3699570"/>
              <a:gd name="connsiteX6218" fmla="*/ 2831975 w 5730494"/>
              <a:gd name="connsiteY6218" fmla="*/ 2013103 h 3699570"/>
              <a:gd name="connsiteX6219" fmla="*/ 2834532 w 5730494"/>
              <a:gd name="connsiteY6219" fmla="*/ 2031801 h 3699570"/>
              <a:gd name="connsiteX6220" fmla="*/ 2830782 w 5730494"/>
              <a:gd name="connsiteY6220" fmla="*/ 2047771 h 3699570"/>
              <a:gd name="connsiteX6221" fmla="*/ 2820949 w 5730494"/>
              <a:gd name="connsiteY6221" fmla="*/ 2058513 h 3699570"/>
              <a:gd name="connsiteX6222" fmla="*/ 2822370 w 5730494"/>
              <a:gd name="connsiteY6222" fmla="*/ 2072892 h 3699570"/>
              <a:gd name="connsiteX6223" fmla="*/ 2835385 w 5730494"/>
              <a:gd name="connsiteY6223" fmla="*/ 2084145 h 3699570"/>
              <a:gd name="connsiteX6224" fmla="*/ 2835499 w 5730494"/>
              <a:gd name="connsiteY6224" fmla="*/ 2088691 h 3699570"/>
              <a:gd name="connsiteX6225" fmla="*/ 2845331 w 5730494"/>
              <a:gd name="connsiteY6225" fmla="*/ 2096250 h 3699570"/>
              <a:gd name="connsiteX6226" fmla="*/ 2852094 w 5730494"/>
              <a:gd name="connsiteY6226" fmla="*/ 2129554 h 3699570"/>
              <a:gd name="connsiteX6227" fmla="*/ 2857266 w 5730494"/>
              <a:gd name="connsiteY6227" fmla="*/ 2145695 h 3699570"/>
              <a:gd name="connsiteX6228" fmla="*/ 2858118 w 5730494"/>
              <a:gd name="connsiteY6228" fmla="*/ 2154106 h 3699570"/>
              <a:gd name="connsiteX6229" fmla="*/ 2855333 w 5730494"/>
              <a:gd name="connsiteY6229" fmla="*/ 2168826 h 3699570"/>
              <a:gd name="connsiteX6230" fmla="*/ 2856470 w 5730494"/>
              <a:gd name="connsiteY6230" fmla="*/ 2177010 h 3699570"/>
              <a:gd name="connsiteX6231" fmla="*/ 2854424 w 5730494"/>
              <a:gd name="connsiteY6231" fmla="*/ 2186785 h 3699570"/>
              <a:gd name="connsiteX6232" fmla="*/ 2855788 w 5730494"/>
              <a:gd name="connsiteY6232" fmla="*/ 2197925 h 3699570"/>
              <a:gd name="connsiteX6233" fmla="*/ 2849480 w 5730494"/>
              <a:gd name="connsiteY6233" fmla="*/ 2205313 h 3699570"/>
              <a:gd name="connsiteX6234" fmla="*/ 2858914 w 5730494"/>
              <a:gd name="connsiteY6234" fmla="*/ 2218157 h 3699570"/>
              <a:gd name="connsiteX6235" fmla="*/ 2859539 w 5730494"/>
              <a:gd name="connsiteY6235" fmla="*/ 2225659 h 3699570"/>
              <a:gd name="connsiteX6236" fmla="*/ 2865223 w 5730494"/>
              <a:gd name="connsiteY6236" fmla="*/ 2235378 h 3699570"/>
              <a:gd name="connsiteX6237" fmla="*/ 2872667 w 5730494"/>
              <a:gd name="connsiteY6237" fmla="*/ 2232195 h 3699570"/>
              <a:gd name="connsiteX6238" fmla="*/ 2885228 w 5730494"/>
              <a:gd name="connsiteY6238" fmla="*/ 2240265 h 3699570"/>
              <a:gd name="connsiteX6239" fmla="*/ 2892305 w 5730494"/>
              <a:gd name="connsiteY6239" fmla="*/ 2251023 h 3699570"/>
              <a:gd name="connsiteX6240" fmla="*/ 2892281 w 5730494"/>
              <a:gd name="connsiteY6240" fmla="*/ 2251016 h 3699570"/>
              <a:gd name="connsiteX6241" fmla="*/ 2837664 w 5730494"/>
              <a:gd name="connsiteY6241" fmla="*/ 2283695 h 3699570"/>
              <a:gd name="connsiteX6242" fmla="*/ 2791515 w 5730494"/>
              <a:gd name="connsiteY6242" fmla="*/ 2316942 h 3699570"/>
              <a:gd name="connsiteX6243" fmla="*/ 2769066 w 5730494"/>
              <a:gd name="connsiteY6243" fmla="*/ 2324445 h 3699570"/>
              <a:gd name="connsiteX6244" fmla="*/ 2769066 w 5730494"/>
              <a:gd name="connsiteY6244" fmla="*/ 2324497 h 3699570"/>
              <a:gd name="connsiteX6245" fmla="*/ 2769057 w 5730494"/>
              <a:gd name="connsiteY6245" fmla="*/ 2324498 h 3699570"/>
              <a:gd name="connsiteX6246" fmla="*/ 2769057 w 5730494"/>
              <a:gd name="connsiteY6246" fmla="*/ 2324387 h 3699570"/>
              <a:gd name="connsiteX6247" fmla="*/ 2751441 w 5730494"/>
              <a:gd name="connsiteY6247" fmla="*/ 2326030 h 3699570"/>
              <a:gd name="connsiteX6248" fmla="*/ 2751272 w 5730494"/>
              <a:gd name="connsiteY6248" fmla="*/ 2315456 h 3699570"/>
              <a:gd name="connsiteX6249" fmla="*/ 2751213 w 5730494"/>
              <a:gd name="connsiteY6249" fmla="*/ 2315434 h 3699570"/>
              <a:gd name="connsiteX6250" fmla="*/ 2751211 w 5730494"/>
              <a:gd name="connsiteY6250" fmla="*/ 2315350 h 3699570"/>
              <a:gd name="connsiteX6251" fmla="*/ 2743822 w 5730494"/>
              <a:gd name="connsiteY6251" fmla="*/ 2312622 h 3699570"/>
              <a:gd name="connsiteX6252" fmla="*/ 2733947 w 5730494"/>
              <a:gd name="connsiteY6252" fmla="*/ 2307798 h 3699570"/>
              <a:gd name="connsiteX6253" fmla="*/ 2730187 w 5730494"/>
              <a:gd name="connsiteY6253" fmla="*/ 2299997 h 3699570"/>
              <a:gd name="connsiteX6254" fmla="*/ 2730171 w 5730494"/>
              <a:gd name="connsiteY6254" fmla="*/ 2299986 h 3699570"/>
              <a:gd name="connsiteX6255" fmla="*/ 2730126 w 5730494"/>
              <a:gd name="connsiteY6255" fmla="*/ 2299891 h 3699570"/>
              <a:gd name="connsiteX6256" fmla="*/ 2676371 w 5730494"/>
              <a:gd name="connsiteY6256" fmla="*/ 2262666 h 3699570"/>
              <a:gd name="connsiteX6257" fmla="*/ 2622607 w 5730494"/>
              <a:gd name="connsiteY6257" fmla="*/ 2224872 h 3699570"/>
              <a:gd name="connsiteX6258" fmla="*/ 2622529 w 5730494"/>
              <a:gd name="connsiteY6258" fmla="*/ 2224873 h 3699570"/>
              <a:gd name="connsiteX6259" fmla="*/ 2622450 w 5730494"/>
              <a:gd name="connsiteY6259" fmla="*/ 2224816 h 3699570"/>
              <a:gd name="connsiteX6260" fmla="*/ 2622708 w 5730494"/>
              <a:gd name="connsiteY6260" fmla="*/ 2224813 h 3699570"/>
              <a:gd name="connsiteX6261" fmla="*/ 2562757 w 5730494"/>
              <a:gd name="connsiteY6261" fmla="*/ 2182080 h 3699570"/>
              <a:gd name="connsiteX6262" fmla="*/ 2562757 w 5730494"/>
              <a:gd name="connsiteY6262" fmla="*/ 2182071 h 3699570"/>
              <a:gd name="connsiteX6263" fmla="*/ 2563041 w 5730494"/>
              <a:gd name="connsiteY6263" fmla="*/ 2178604 h 3699570"/>
              <a:gd name="connsiteX6264" fmla="*/ 2563041 w 5730494"/>
              <a:gd name="connsiteY6264" fmla="*/ 2177467 h 3699570"/>
              <a:gd name="connsiteX6265" fmla="*/ 2562995 w 5730494"/>
              <a:gd name="connsiteY6265" fmla="*/ 2177467 h 3699570"/>
              <a:gd name="connsiteX6266" fmla="*/ 2562882 w 5730494"/>
              <a:gd name="connsiteY6266" fmla="*/ 2156266 h 3699570"/>
              <a:gd name="connsiteX6267" fmla="*/ 2588629 w 5730494"/>
              <a:gd name="connsiteY6267" fmla="*/ 2142853 h 3699570"/>
              <a:gd name="connsiteX6268" fmla="*/ 2604545 w 5730494"/>
              <a:gd name="connsiteY6268" fmla="*/ 2140069 h 3699570"/>
              <a:gd name="connsiteX6269" fmla="*/ 2617561 w 5730494"/>
              <a:gd name="connsiteY6269" fmla="*/ 2135181 h 3699570"/>
              <a:gd name="connsiteX6270" fmla="*/ 2623642 w 5730494"/>
              <a:gd name="connsiteY6270" fmla="*/ 2125974 h 3699570"/>
              <a:gd name="connsiteX6271" fmla="*/ 2642281 w 5730494"/>
              <a:gd name="connsiteY6271" fmla="*/ 2118699 h 3699570"/>
              <a:gd name="connsiteX6272" fmla="*/ 2642963 w 5730494"/>
              <a:gd name="connsiteY6272" fmla="*/ 2104946 h 3699570"/>
              <a:gd name="connsiteX6273" fmla="*/ 2652169 w 5730494"/>
              <a:gd name="connsiteY6273" fmla="*/ 2103297 h 3699570"/>
              <a:gd name="connsiteX6274" fmla="*/ 2659387 w 5730494"/>
              <a:gd name="connsiteY6274" fmla="*/ 2096364 h 3699570"/>
              <a:gd name="connsiteX6275" fmla="*/ 2680247 w 5730494"/>
              <a:gd name="connsiteY6275" fmla="*/ 2093238 h 3699570"/>
              <a:gd name="connsiteX6276" fmla="*/ 2683144 w 5730494"/>
              <a:gd name="connsiteY6276" fmla="*/ 2085907 h 3699570"/>
              <a:gd name="connsiteX6277" fmla="*/ 2683061 w 5730494"/>
              <a:gd name="connsiteY6277" fmla="*/ 2085827 h 3699570"/>
              <a:gd name="connsiteX6278" fmla="*/ 2683076 w 5730494"/>
              <a:gd name="connsiteY6278" fmla="*/ 2085789 h 3699570"/>
              <a:gd name="connsiteX6279" fmla="*/ 2678983 w 5730494"/>
              <a:gd name="connsiteY6279" fmla="*/ 2081868 h 3699570"/>
              <a:gd name="connsiteX6280" fmla="*/ 2673471 w 5730494"/>
              <a:gd name="connsiteY6280" fmla="*/ 2061805 h 3699570"/>
              <a:gd name="connsiteX6281" fmla="*/ 2672505 w 5730494"/>
              <a:gd name="connsiteY6281" fmla="*/ 2050155 h 3699570"/>
              <a:gd name="connsiteX6282" fmla="*/ 2666491 w 5730494"/>
              <a:gd name="connsiteY6282" fmla="*/ 2037787 h 3699570"/>
              <a:gd name="connsiteX6283" fmla="*/ 2681780 w 5730494"/>
              <a:gd name="connsiteY6283" fmla="*/ 2027198 h 3699570"/>
              <a:gd name="connsiteX6284" fmla="*/ 2698985 w 5730494"/>
              <a:gd name="connsiteY6284" fmla="*/ 2023788 h 3699570"/>
              <a:gd name="connsiteX6285" fmla="*/ 2709045 w 5730494"/>
              <a:gd name="connsiteY6285" fmla="*/ 2015718 h 3699570"/>
              <a:gd name="connsiteX6286" fmla="*/ 2724390 w 5730494"/>
              <a:gd name="connsiteY6286" fmla="*/ 2009693 h 3699570"/>
              <a:gd name="connsiteX6287" fmla="*/ 2751386 w 5730494"/>
              <a:gd name="connsiteY6287" fmla="*/ 2006169 h 3699570"/>
              <a:gd name="connsiteX6288" fmla="*/ 2777756 w 5730494"/>
              <a:gd name="connsiteY6288" fmla="*/ 2004578 h 3699570"/>
              <a:gd name="connsiteX6289" fmla="*/ 2785770 w 5730494"/>
              <a:gd name="connsiteY6289" fmla="*/ 2007533 h 3699570"/>
              <a:gd name="connsiteX6290" fmla="*/ 2800774 w 5730494"/>
              <a:gd name="connsiteY6290" fmla="*/ 1999691 h 3699570"/>
              <a:gd name="connsiteX6291" fmla="*/ 3898787 w 5730494"/>
              <a:gd name="connsiteY6291" fmla="*/ 1999176 h 3699570"/>
              <a:gd name="connsiteX6292" fmla="*/ 3910552 w 5730494"/>
              <a:gd name="connsiteY6292" fmla="*/ 2008440 h 3699570"/>
              <a:gd name="connsiteX6293" fmla="*/ 3915269 w 5730494"/>
              <a:gd name="connsiteY6293" fmla="*/ 2023557 h 3699570"/>
              <a:gd name="connsiteX6294" fmla="*/ 3941469 w 5730494"/>
              <a:gd name="connsiteY6294" fmla="*/ 2031457 h 3699570"/>
              <a:gd name="connsiteX6295" fmla="*/ 3926068 w 5730494"/>
              <a:gd name="connsiteY6295" fmla="*/ 2047769 h 3699570"/>
              <a:gd name="connsiteX6296" fmla="*/ 3908279 w 5730494"/>
              <a:gd name="connsiteY6296" fmla="*/ 2050610 h 3699570"/>
              <a:gd name="connsiteX6297" fmla="*/ 3884124 w 5730494"/>
              <a:gd name="connsiteY6297" fmla="*/ 2045893 h 3699570"/>
              <a:gd name="connsiteX6298" fmla="*/ 3876338 w 5730494"/>
              <a:gd name="connsiteY6298" fmla="*/ 2054191 h 3699570"/>
              <a:gd name="connsiteX6299" fmla="*/ 3881965 w 5730494"/>
              <a:gd name="connsiteY6299" fmla="*/ 2070956 h 3699570"/>
              <a:gd name="connsiteX6300" fmla="*/ 3887478 w 5730494"/>
              <a:gd name="connsiteY6300" fmla="*/ 2083744 h 3699570"/>
              <a:gd name="connsiteX6301" fmla="*/ 3887582 w 5730494"/>
              <a:gd name="connsiteY6301" fmla="*/ 2083819 h 3699570"/>
              <a:gd name="connsiteX6302" fmla="*/ 3887602 w 5730494"/>
              <a:gd name="connsiteY6302" fmla="*/ 2083865 h 3699570"/>
              <a:gd name="connsiteX6303" fmla="*/ 3900301 w 5730494"/>
              <a:gd name="connsiteY6303" fmla="*/ 2093025 h 3699570"/>
              <a:gd name="connsiteX6304" fmla="*/ 3886739 w 5730494"/>
              <a:gd name="connsiteY6304" fmla="*/ 2103806 h 3699570"/>
              <a:gd name="connsiteX6305" fmla="*/ 3886966 w 5730494"/>
              <a:gd name="connsiteY6305" fmla="*/ 2117048 h 3699570"/>
              <a:gd name="connsiteX6306" fmla="*/ 3871508 w 5730494"/>
              <a:gd name="connsiteY6306" fmla="*/ 2135519 h 3699570"/>
              <a:gd name="connsiteX6307" fmla="*/ 3861505 w 5730494"/>
              <a:gd name="connsiteY6307" fmla="*/ 2153990 h 3699570"/>
              <a:gd name="connsiteX6308" fmla="*/ 3844853 w 5730494"/>
              <a:gd name="connsiteY6308" fmla="*/ 2172915 h 3699570"/>
              <a:gd name="connsiteX6309" fmla="*/ 3826325 w 5730494"/>
              <a:gd name="connsiteY6309" fmla="*/ 2171551 h 3699570"/>
              <a:gd name="connsiteX6310" fmla="*/ 3808763 w 5730494"/>
              <a:gd name="connsiteY6310" fmla="*/ 2190249 h 3699570"/>
              <a:gd name="connsiteX6311" fmla="*/ 3808902 w 5730494"/>
              <a:gd name="connsiteY6311" fmla="*/ 2190355 h 3699570"/>
              <a:gd name="connsiteX6312" fmla="*/ 3808888 w 5730494"/>
              <a:gd name="connsiteY6312" fmla="*/ 2190371 h 3699570"/>
              <a:gd name="connsiteX6313" fmla="*/ 3819168 w 5730494"/>
              <a:gd name="connsiteY6313" fmla="*/ 2198236 h 3699570"/>
              <a:gd name="connsiteX6314" fmla="*/ 3820983 w 5730494"/>
              <a:gd name="connsiteY6314" fmla="*/ 2211789 h 3699570"/>
              <a:gd name="connsiteX6315" fmla="*/ 3829963 w 5730494"/>
              <a:gd name="connsiteY6315" fmla="*/ 2220712 h 3699570"/>
              <a:gd name="connsiteX6316" fmla="*/ 3833145 w 5730494"/>
              <a:gd name="connsiteY6316" fmla="*/ 2235716 h 3699570"/>
              <a:gd name="connsiteX6317" fmla="*/ 3798079 w 5730494"/>
              <a:gd name="connsiteY6317" fmla="*/ 2235659 h 3699570"/>
              <a:gd name="connsiteX6318" fmla="*/ 3787451 w 5730494"/>
              <a:gd name="connsiteY6318" fmla="*/ 2247253 h 3699570"/>
              <a:gd name="connsiteX6319" fmla="*/ 3775800 w 5730494"/>
              <a:gd name="connsiteY6319" fmla="*/ 2242877 h 3699570"/>
              <a:gd name="connsiteX6320" fmla="*/ 3771026 w 5730494"/>
              <a:gd name="connsiteY6320" fmla="*/ 2230374 h 3699570"/>
              <a:gd name="connsiteX6321" fmla="*/ 3758693 w 5730494"/>
              <a:gd name="connsiteY6321" fmla="*/ 2217074 h 3699570"/>
              <a:gd name="connsiteX6322" fmla="*/ 3729311 w 5730494"/>
              <a:gd name="connsiteY6322" fmla="*/ 2220371 h 3699570"/>
              <a:gd name="connsiteX6323" fmla="*/ 3703395 w 5730494"/>
              <a:gd name="connsiteY6323" fmla="*/ 2220712 h 3699570"/>
              <a:gd name="connsiteX6324" fmla="*/ 3681144 w 5730494"/>
              <a:gd name="connsiteY6324" fmla="*/ 2223134 h 3699570"/>
              <a:gd name="connsiteX6325" fmla="*/ 3687129 w 5730494"/>
              <a:gd name="connsiteY6325" fmla="*/ 2202809 h 3699570"/>
              <a:gd name="connsiteX6326" fmla="*/ 3710090 w 5730494"/>
              <a:gd name="connsiteY6326" fmla="*/ 2193658 h 3699570"/>
              <a:gd name="connsiteX6327" fmla="*/ 3708782 w 5730494"/>
              <a:gd name="connsiteY6327" fmla="*/ 2185474 h 3699570"/>
              <a:gd name="connsiteX6328" fmla="*/ 3708632 w 5730494"/>
              <a:gd name="connsiteY6328" fmla="*/ 2185417 h 3699570"/>
              <a:gd name="connsiteX6329" fmla="*/ 3708623 w 5730494"/>
              <a:gd name="connsiteY6329" fmla="*/ 2185362 h 3699570"/>
              <a:gd name="connsiteX6330" fmla="*/ 3701165 w 5730494"/>
              <a:gd name="connsiteY6330" fmla="*/ 2182523 h 3699570"/>
              <a:gd name="connsiteX6331" fmla="*/ 3700712 w 5730494"/>
              <a:gd name="connsiteY6331" fmla="*/ 2166777 h 3699570"/>
              <a:gd name="connsiteX6332" fmla="*/ 3700554 w 5730494"/>
              <a:gd name="connsiteY6332" fmla="*/ 2166694 h 3699570"/>
              <a:gd name="connsiteX6333" fmla="*/ 3700553 w 5730494"/>
              <a:gd name="connsiteY6333" fmla="*/ 2166664 h 3699570"/>
              <a:gd name="connsiteX6334" fmla="*/ 3685455 w 5730494"/>
              <a:gd name="connsiteY6334" fmla="*/ 2158776 h 3699570"/>
              <a:gd name="connsiteX6335" fmla="*/ 3679059 w 5730494"/>
              <a:gd name="connsiteY6335" fmla="*/ 2147851 h 3699570"/>
              <a:gd name="connsiteX6336" fmla="*/ 3671159 w 5730494"/>
              <a:gd name="connsiteY6336" fmla="*/ 2138246 h 3699570"/>
              <a:gd name="connsiteX6337" fmla="*/ 3671197 w 5730494"/>
              <a:gd name="connsiteY6337" fmla="*/ 2138202 h 3699570"/>
              <a:gd name="connsiteX6338" fmla="*/ 3697712 w 5730494"/>
              <a:gd name="connsiteY6338" fmla="*/ 2147454 h 3699570"/>
              <a:gd name="connsiteX6339" fmla="*/ 3713625 w 5730494"/>
              <a:gd name="connsiteY6339" fmla="*/ 2144726 h 3699570"/>
              <a:gd name="connsiteX6340" fmla="*/ 3723173 w 5730494"/>
              <a:gd name="connsiteY6340" fmla="*/ 2147056 h 3699570"/>
              <a:gd name="connsiteX6341" fmla="*/ 3726412 w 5730494"/>
              <a:gd name="connsiteY6341" fmla="*/ 2143078 h 3699570"/>
              <a:gd name="connsiteX6342" fmla="*/ 3737495 w 5730494"/>
              <a:gd name="connsiteY6342" fmla="*/ 2144669 h 3699570"/>
              <a:gd name="connsiteX6343" fmla="*/ 3758183 w 5730494"/>
              <a:gd name="connsiteY6343" fmla="*/ 2137110 h 3699570"/>
              <a:gd name="connsiteX6344" fmla="*/ 3758189 w 5730494"/>
              <a:gd name="connsiteY6344" fmla="*/ 2136939 h 3699570"/>
              <a:gd name="connsiteX6345" fmla="*/ 3758351 w 5730494"/>
              <a:gd name="connsiteY6345" fmla="*/ 2136880 h 3699570"/>
              <a:gd name="connsiteX6346" fmla="*/ 3758919 w 5730494"/>
              <a:gd name="connsiteY6346" fmla="*/ 2121283 h 3699570"/>
              <a:gd name="connsiteX6347" fmla="*/ 3767616 w 5730494"/>
              <a:gd name="connsiteY6347" fmla="*/ 2111024 h 3699570"/>
              <a:gd name="connsiteX6348" fmla="*/ 3779495 w 5730494"/>
              <a:gd name="connsiteY6348" fmla="*/ 2111024 h 3699570"/>
              <a:gd name="connsiteX6349" fmla="*/ 3779574 w 5730494"/>
              <a:gd name="connsiteY6349" fmla="*/ 2110793 h 3699570"/>
              <a:gd name="connsiteX6350" fmla="*/ 3779663 w 5730494"/>
              <a:gd name="connsiteY6350" fmla="*/ 2110793 h 3699570"/>
              <a:gd name="connsiteX6351" fmla="*/ 3781353 w 5730494"/>
              <a:gd name="connsiteY6351" fmla="*/ 2105833 h 3699570"/>
              <a:gd name="connsiteX6352" fmla="*/ 3793419 w 5730494"/>
              <a:gd name="connsiteY6352" fmla="*/ 2103408 h 3699570"/>
              <a:gd name="connsiteX6353" fmla="*/ 3799329 w 5730494"/>
              <a:gd name="connsiteY6353" fmla="*/ 2105170 h 3699570"/>
              <a:gd name="connsiteX6354" fmla="*/ 3805581 w 5730494"/>
              <a:gd name="connsiteY6354" fmla="*/ 2099941 h 3699570"/>
              <a:gd name="connsiteX6355" fmla="*/ 3805574 w 5730494"/>
              <a:gd name="connsiteY6355" fmla="*/ 2099858 h 3699570"/>
              <a:gd name="connsiteX6356" fmla="*/ 3805750 w 5730494"/>
              <a:gd name="connsiteY6356" fmla="*/ 2099711 h 3699570"/>
              <a:gd name="connsiteX6357" fmla="*/ 3804898 w 5730494"/>
              <a:gd name="connsiteY6357" fmla="*/ 2088458 h 3699570"/>
              <a:gd name="connsiteX6358" fmla="*/ 3811536 w 5730494"/>
              <a:gd name="connsiteY6358" fmla="*/ 2077301 h 3699570"/>
              <a:gd name="connsiteX6359" fmla="*/ 3821608 w 5730494"/>
              <a:gd name="connsiteY6359" fmla="*/ 2072548 h 3699570"/>
              <a:gd name="connsiteX6360" fmla="*/ 3821548 w 5730494"/>
              <a:gd name="connsiteY6360" fmla="*/ 2072425 h 3699570"/>
              <a:gd name="connsiteX6361" fmla="*/ 3821777 w 5730494"/>
              <a:gd name="connsiteY6361" fmla="*/ 2072317 h 3699570"/>
              <a:gd name="connsiteX6362" fmla="*/ 3815645 w 5730494"/>
              <a:gd name="connsiteY6362" fmla="*/ 2059943 h 3699570"/>
              <a:gd name="connsiteX6363" fmla="*/ 3830531 w 5730494"/>
              <a:gd name="connsiteY6363" fmla="*/ 2060556 h 3699570"/>
              <a:gd name="connsiteX6364" fmla="*/ 3830678 w 5730494"/>
              <a:gd name="connsiteY6364" fmla="*/ 2060324 h 3699570"/>
              <a:gd name="connsiteX6365" fmla="*/ 3830700 w 5730494"/>
              <a:gd name="connsiteY6365" fmla="*/ 2060325 h 3699570"/>
              <a:gd name="connsiteX6366" fmla="*/ 3835076 w 5730494"/>
              <a:gd name="connsiteY6366" fmla="*/ 2053449 h 3699570"/>
              <a:gd name="connsiteX6367" fmla="*/ 3834399 w 5730494"/>
              <a:gd name="connsiteY6367" fmla="*/ 2046113 h 3699570"/>
              <a:gd name="connsiteX6368" fmla="*/ 3842182 w 5730494"/>
              <a:gd name="connsiteY6368" fmla="*/ 2038164 h 3699570"/>
              <a:gd name="connsiteX6369" fmla="*/ 3842173 w 5730494"/>
              <a:gd name="connsiteY6369" fmla="*/ 2038116 h 3699570"/>
              <a:gd name="connsiteX6370" fmla="*/ 3842351 w 5730494"/>
              <a:gd name="connsiteY6370" fmla="*/ 2037933 h 3699570"/>
              <a:gd name="connsiteX6371" fmla="*/ 3840532 w 5730494"/>
              <a:gd name="connsiteY6371" fmla="*/ 2028271 h 3699570"/>
              <a:gd name="connsiteX6372" fmla="*/ 3836805 w 5730494"/>
              <a:gd name="connsiteY6372" fmla="*/ 2020026 h 3699570"/>
              <a:gd name="connsiteX6373" fmla="*/ 3845933 w 5730494"/>
              <a:gd name="connsiteY6373" fmla="*/ 2011623 h 3699570"/>
              <a:gd name="connsiteX6374" fmla="*/ 3863039 w 5730494"/>
              <a:gd name="connsiteY6374" fmla="*/ 2007474 h 3699570"/>
              <a:gd name="connsiteX6375" fmla="*/ 3881340 w 5730494"/>
              <a:gd name="connsiteY6375" fmla="*/ 2005201 h 3699570"/>
              <a:gd name="connsiteX6376" fmla="*/ 3889467 w 5730494"/>
              <a:gd name="connsiteY6376" fmla="*/ 2001506 h 3699570"/>
              <a:gd name="connsiteX6377" fmla="*/ 3781819 w 5730494"/>
              <a:gd name="connsiteY6377" fmla="*/ 1998770 h 3699570"/>
              <a:gd name="connsiteX6378" fmla="*/ 3781994 w 5730494"/>
              <a:gd name="connsiteY6378" fmla="*/ 1998832 h 3699570"/>
              <a:gd name="connsiteX6379" fmla="*/ 3782191 w 5730494"/>
              <a:gd name="connsiteY6379" fmla="*/ 1998930 h 3699570"/>
              <a:gd name="connsiteX6380" fmla="*/ 3782162 w 5730494"/>
              <a:gd name="connsiteY6380" fmla="*/ 1998995 h 3699570"/>
              <a:gd name="connsiteX6381" fmla="*/ 3781779 w 5730494"/>
              <a:gd name="connsiteY6381" fmla="*/ 1998861 h 3699570"/>
              <a:gd name="connsiteX6382" fmla="*/ 3375874 w 5730494"/>
              <a:gd name="connsiteY6382" fmla="*/ 1997283 h 3699570"/>
              <a:gd name="connsiteX6383" fmla="*/ 3367718 w 5730494"/>
              <a:gd name="connsiteY6383" fmla="*/ 2009631 h 3699570"/>
              <a:gd name="connsiteX6384" fmla="*/ 3359023 w 5730494"/>
              <a:gd name="connsiteY6384" fmla="*/ 2014519 h 3699570"/>
              <a:gd name="connsiteX6385" fmla="*/ 3360557 w 5730494"/>
              <a:gd name="connsiteY6385" fmla="*/ 2028841 h 3699570"/>
              <a:gd name="connsiteX6386" fmla="*/ 3354533 w 5730494"/>
              <a:gd name="connsiteY6386" fmla="*/ 2052256 h 3699570"/>
              <a:gd name="connsiteX6387" fmla="*/ 3319240 w 5730494"/>
              <a:gd name="connsiteY6387" fmla="*/ 2072148 h 3699570"/>
              <a:gd name="connsiteX6388" fmla="*/ 3319248 w 5730494"/>
              <a:gd name="connsiteY6388" fmla="*/ 2072175 h 3699570"/>
              <a:gd name="connsiteX6389" fmla="*/ 3288091 w 5730494"/>
              <a:gd name="connsiteY6389" fmla="*/ 2092266 h 3699570"/>
              <a:gd name="connsiteX6390" fmla="*/ 3270359 w 5730494"/>
              <a:gd name="connsiteY6390" fmla="*/ 2084820 h 3699570"/>
              <a:gd name="connsiteX6391" fmla="*/ 3270287 w 5730494"/>
              <a:gd name="connsiteY6391" fmla="*/ 2084791 h 3699570"/>
              <a:gd name="connsiteX6392" fmla="*/ 3270298 w 5730494"/>
              <a:gd name="connsiteY6392" fmla="*/ 2084767 h 3699570"/>
              <a:gd name="connsiteX6393" fmla="*/ 3270225 w 5730494"/>
              <a:gd name="connsiteY6393" fmla="*/ 2084767 h 3699570"/>
              <a:gd name="connsiteX6394" fmla="*/ 3270075 w 5730494"/>
              <a:gd name="connsiteY6394" fmla="*/ 2084707 h 3699570"/>
              <a:gd name="connsiteX6395" fmla="*/ 3272235 w 5730494"/>
              <a:gd name="connsiteY6395" fmla="*/ 2081808 h 3699570"/>
              <a:gd name="connsiteX6396" fmla="*/ 3272007 w 5730494"/>
              <a:gd name="connsiteY6396" fmla="*/ 2074079 h 3699570"/>
              <a:gd name="connsiteX6397" fmla="*/ 3275929 w 5730494"/>
              <a:gd name="connsiteY6397" fmla="*/ 2063678 h 3699570"/>
              <a:gd name="connsiteX6398" fmla="*/ 3284624 w 5730494"/>
              <a:gd name="connsiteY6398" fmla="*/ 2056460 h 3699570"/>
              <a:gd name="connsiteX6399" fmla="*/ 3282010 w 5730494"/>
              <a:gd name="connsiteY6399" fmla="*/ 2048902 h 3699570"/>
              <a:gd name="connsiteX6400" fmla="*/ 3281949 w 5730494"/>
              <a:gd name="connsiteY6400" fmla="*/ 2048894 h 3699570"/>
              <a:gd name="connsiteX6401" fmla="*/ 3281894 w 5730494"/>
              <a:gd name="connsiteY6401" fmla="*/ 2048732 h 3699570"/>
              <a:gd name="connsiteX6402" fmla="*/ 3274833 w 5730494"/>
              <a:gd name="connsiteY6402" fmla="*/ 2047780 h 3699570"/>
              <a:gd name="connsiteX6403" fmla="*/ 3273371 w 5730494"/>
              <a:gd name="connsiteY6403" fmla="*/ 2033102 h 3699570"/>
              <a:gd name="connsiteX6404" fmla="*/ 3277293 w 5730494"/>
              <a:gd name="connsiteY6404" fmla="*/ 2025089 h 3699570"/>
              <a:gd name="connsiteX6405" fmla="*/ 3281555 w 5730494"/>
              <a:gd name="connsiteY6405" fmla="*/ 2020769 h 3699570"/>
              <a:gd name="connsiteX6406" fmla="*/ 3285818 w 5730494"/>
              <a:gd name="connsiteY6406" fmla="*/ 2016450 h 3699570"/>
              <a:gd name="connsiteX6407" fmla="*/ 3286670 w 5730494"/>
              <a:gd name="connsiteY6407" fmla="*/ 2005424 h 3699570"/>
              <a:gd name="connsiteX6408" fmla="*/ 3291898 w 5730494"/>
              <a:gd name="connsiteY6408" fmla="*/ 2009289 h 3699570"/>
              <a:gd name="connsiteX6409" fmla="*/ 3309460 w 5730494"/>
              <a:gd name="connsiteY6409" fmla="*/ 2003776 h 3699570"/>
              <a:gd name="connsiteX6410" fmla="*/ 3317928 w 5730494"/>
              <a:gd name="connsiteY6410" fmla="*/ 2007527 h 3699570"/>
              <a:gd name="connsiteX6411" fmla="*/ 3331057 w 5730494"/>
              <a:gd name="connsiteY6411" fmla="*/ 2007470 h 3699570"/>
              <a:gd name="connsiteX6412" fmla="*/ 3349414 w 5730494"/>
              <a:gd name="connsiteY6412" fmla="*/ 2000025 h 3699570"/>
              <a:gd name="connsiteX6413" fmla="*/ 3357996 w 5730494"/>
              <a:gd name="connsiteY6413" fmla="*/ 2000366 h 3699570"/>
              <a:gd name="connsiteX6414" fmla="*/ 2852669 w 5730494"/>
              <a:gd name="connsiteY6414" fmla="*/ 1994854 h 3699570"/>
              <a:gd name="connsiteX6415" fmla="*/ 2863808 w 5730494"/>
              <a:gd name="connsiteY6415" fmla="*/ 1997241 h 3699570"/>
              <a:gd name="connsiteX6416" fmla="*/ 2863353 w 5730494"/>
              <a:gd name="connsiteY6416" fmla="*/ 2007300 h 3699570"/>
              <a:gd name="connsiteX6417" fmla="*/ 2876880 w 5730494"/>
              <a:gd name="connsiteY6417" fmla="*/ 1999969 h 3699570"/>
              <a:gd name="connsiteX6418" fmla="*/ 2878017 w 5730494"/>
              <a:gd name="connsiteY6418" fmla="*/ 2003777 h 3699570"/>
              <a:gd name="connsiteX6419" fmla="*/ 2870060 w 5730494"/>
              <a:gd name="connsiteY6419" fmla="*/ 2013495 h 3699570"/>
              <a:gd name="connsiteX6420" fmla="*/ 2869946 w 5730494"/>
              <a:gd name="connsiteY6420" fmla="*/ 2022589 h 3699570"/>
              <a:gd name="connsiteX6421" fmla="*/ 2875459 w 5730494"/>
              <a:gd name="connsiteY6421" fmla="*/ 2027477 h 3699570"/>
              <a:gd name="connsiteX6422" fmla="*/ 2873356 w 5730494"/>
              <a:gd name="connsiteY6422" fmla="*/ 2044299 h 3699570"/>
              <a:gd name="connsiteX6423" fmla="*/ 2862842 w 5730494"/>
              <a:gd name="connsiteY6423" fmla="*/ 2053960 h 3699570"/>
              <a:gd name="connsiteX6424" fmla="*/ 2865854 w 5730494"/>
              <a:gd name="connsiteY6424" fmla="*/ 2064418 h 3699570"/>
              <a:gd name="connsiteX6425" fmla="*/ 2874095 w 5730494"/>
              <a:gd name="connsiteY6425" fmla="*/ 2064759 h 3699570"/>
              <a:gd name="connsiteX6426" fmla="*/ 2878073 w 5730494"/>
              <a:gd name="connsiteY6426" fmla="*/ 2073795 h 3699570"/>
              <a:gd name="connsiteX6427" fmla="*/ 2884154 w 5730494"/>
              <a:gd name="connsiteY6427" fmla="*/ 2076751 h 3699570"/>
              <a:gd name="connsiteX6428" fmla="*/ 2883245 w 5730494"/>
              <a:gd name="connsiteY6428" fmla="*/ 2091243 h 3699570"/>
              <a:gd name="connsiteX6429" fmla="*/ 2875459 w 5730494"/>
              <a:gd name="connsiteY6429" fmla="*/ 2096642 h 3699570"/>
              <a:gd name="connsiteX6430" fmla="*/ 2870571 w 5730494"/>
              <a:gd name="connsiteY6430" fmla="*/ 2102610 h 3699570"/>
              <a:gd name="connsiteX6431" fmla="*/ 2859659 w 5730494"/>
              <a:gd name="connsiteY6431" fmla="*/ 2109771 h 3699570"/>
              <a:gd name="connsiteX6432" fmla="*/ 2861364 w 5730494"/>
              <a:gd name="connsiteY6432" fmla="*/ 2117443 h 3699570"/>
              <a:gd name="connsiteX6433" fmla="*/ 2860000 w 5730494"/>
              <a:gd name="connsiteY6433" fmla="*/ 2125229 h 3699570"/>
              <a:gd name="connsiteX6434" fmla="*/ 2852214 w 5730494"/>
              <a:gd name="connsiteY6434" fmla="*/ 2129492 h 3699570"/>
              <a:gd name="connsiteX6435" fmla="*/ 2845451 w 5730494"/>
              <a:gd name="connsiteY6435" fmla="*/ 2096188 h 3699570"/>
              <a:gd name="connsiteX6436" fmla="*/ 2835619 w 5730494"/>
              <a:gd name="connsiteY6436" fmla="*/ 2088629 h 3699570"/>
              <a:gd name="connsiteX6437" fmla="*/ 2835505 w 5730494"/>
              <a:gd name="connsiteY6437" fmla="*/ 2084082 h 3699570"/>
              <a:gd name="connsiteX6438" fmla="*/ 2822490 w 5730494"/>
              <a:gd name="connsiteY6438" fmla="*/ 2072829 h 3699570"/>
              <a:gd name="connsiteX6439" fmla="*/ 2821069 w 5730494"/>
              <a:gd name="connsiteY6439" fmla="*/ 2058450 h 3699570"/>
              <a:gd name="connsiteX6440" fmla="*/ 2830901 w 5730494"/>
              <a:gd name="connsiteY6440" fmla="*/ 2047709 h 3699570"/>
              <a:gd name="connsiteX6441" fmla="*/ 2834653 w 5730494"/>
              <a:gd name="connsiteY6441" fmla="*/ 2031739 h 3699570"/>
              <a:gd name="connsiteX6442" fmla="*/ 2832095 w 5730494"/>
              <a:gd name="connsiteY6442" fmla="*/ 2013040 h 3699570"/>
              <a:gd name="connsiteX6443" fmla="*/ 2835335 w 5730494"/>
              <a:gd name="connsiteY6443" fmla="*/ 2002868 h 3699570"/>
              <a:gd name="connsiteX6444" fmla="*/ 3382839 w 5730494"/>
              <a:gd name="connsiteY6444" fmla="*/ 1994132 h 3699570"/>
              <a:gd name="connsiteX6445" fmla="*/ 3401250 w 5730494"/>
              <a:gd name="connsiteY6445" fmla="*/ 1996673 h 3699570"/>
              <a:gd name="connsiteX6446" fmla="*/ 3406819 w 5730494"/>
              <a:gd name="connsiteY6446" fmla="*/ 2001731 h 3699570"/>
              <a:gd name="connsiteX6447" fmla="*/ 3406934 w 5730494"/>
              <a:gd name="connsiteY6447" fmla="*/ 2001681 h 3699570"/>
              <a:gd name="connsiteX6448" fmla="*/ 3406984 w 5730494"/>
              <a:gd name="connsiteY6448" fmla="*/ 2001726 h 3699570"/>
              <a:gd name="connsiteX6449" fmla="*/ 3414460 w 5730494"/>
              <a:gd name="connsiteY6449" fmla="*/ 1998434 h 3699570"/>
              <a:gd name="connsiteX6450" fmla="*/ 3424893 w 5730494"/>
              <a:gd name="connsiteY6450" fmla="*/ 2021964 h 3699570"/>
              <a:gd name="connsiteX6451" fmla="*/ 3424944 w 5730494"/>
              <a:gd name="connsiteY6451" fmla="*/ 2021993 h 3699570"/>
              <a:gd name="connsiteX6452" fmla="*/ 3424957 w 5730494"/>
              <a:gd name="connsiteY6452" fmla="*/ 2022022 h 3699570"/>
              <a:gd name="connsiteX6453" fmla="*/ 3435352 w 5730494"/>
              <a:gd name="connsiteY6453" fmla="*/ 2027841 h 3699570"/>
              <a:gd name="connsiteX6454" fmla="*/ 3436544 w 5730494"/>
              <a:gd name="connsiteY6454" fmla="*/ 2039184 h 3699570"/>
              <a:gd name="connsiteX6455" fmla="*/ 3428530 w 5730494"/>
              <a:gd name="connsiteY6455" fmla="*/ 2045834 h 3699570"/>
              <a:gd name="connsiteX6456" fmla="*/ 3424835 w 5730494"/>
              <a:gd name="connsiteY6456" fmla="*/ 2060838 h 3699570"/>
              <a:gd name="connsiteX6457" fmla="*/ 3435862 w 5730494"/>
              <a:gd name="connsiteY6457" fmla="*/ 2078911 h 3699570"/>
              <a:gd name="connsiteX6458" fmla="*/ 3435903 w 5730494"/>
              <a:gd name="connsiteY6458" fmla="*/ 2078933 h 3699570"/>
              <a:gd name="connsiteX6459" fmla="*/ 3435925 w 5730494"/>
              <a:gd name="connsiteY6459" fmla="*/ 2078969 h 3699570"/>
              <a:gd name="connsiteX6460" fmla="*/ 3455375 w 5730494"/>
              <a:gd name="connsiteY6460" fmla="*/ 2089289 h 3699570"/>
              <a:gd name="connsiteX6461" fmla="*/ 3463539 w 5730494"/>
              <a:gd name="connsiteY6461" fmla="*/ 2103463 h 3699570"/>
              <a:gd name="connsiteX6462" fmla="*/ 3460925 w 5730494"/>
              <a:gd name="connsiteY6462" fmla="*/ 2116932 h 3699570"/>
              <a:gd name="connsiteX6463" fmla="*/ 3461000 w 5730494"/>
              <a:gd name="connsiteY6463" fmla="*/ 2116932 h 3699570"/>
              <a:gd name="connsiteX6464" fmla="*/ 3460989 w 5730494"/>
              <a:gd name="connsiteY6464" fmla="*/ 2116990 h 3699570"/>
              <a:gd name="connsiteX6465" fmla="*/ 3466041 w 5730494"/>
              <a:gd name="connsiteY6465" fmla="*/ 2116990 h 3699570"/>
              <a:gd name="connsiteX6466" fmla="*/ 3466210 w 5730494"/>
              <a:gd name="connsiteY6466" fmla="*/ 2126764 h 3699570"/>
              <a:gd name="connsiteX6467" fmla="*/ 3475020 w 5730494"/>
              <a:gd name="connsiteY6467" fmla="*/ 2136426 h 3699570"/>
              <a:gd name="connsiteX6468" fmla="*/ 3465585 w 5730494"/>
              <a:gd name="connsiteY6468" fmla="*/ 2135516 h 3699570"/>
              <a:gd name="connsiteX6469" fmla="*/ 3454901 w 5730494"/>
              <a:gd name="connsiteY6469" fmla="*/ 2133982 h 3699570"/>
              <a:gd name="connsiteX6470" fmla="*/ 3443193 w 5730494"/>
              <a:gd name="connsiteY6470" fmla="*/ 2151487 h 3699570"/>
              <a:gd name="connsiteX6471" fmla="*/ 3413583 w 5730494"/>
              <a:gd name="connsiteY6471" fmla="*/ 2150066 h 3699570"/>
              <a:gd name="connsiteX6472" fmla="*/ 3368627 w 5730494"/>
              <a:gd name="connsiteY6472" fmla="*/ 2113181 h 3699570"/>
              <a:gd name="connsiteX6473" fmla="*/ 3344871 w 5730494"/>
              <a:gd name="connsiteY6473" fmla="*/ 2100167 h 3699570"/>
              <a:gd name="connsiteX6474" fmla="*/ 3325703 w 5730494"/>
              <a:gd name="connsiteY6474" fmla="*/ 2095119 h 3699570"/>
              <a:gd name="connsiteX6475" fmla="*/ 3325713 w 5730494"/>
              <a:gd name="connsiteY6475" fmla="*/ 2095110 h 3699570"/>
              <a:gd name="connsiteX6476" fmla="*/ 3319291 w 5730494"/>
              <a:gd name="connsiteY6476" fmla="*/ 2072149 h 3699570"/>
              <a:gd name="connsiteX6477" fmla="*/ 3319248 w 5730494"/>
              <a:gd name="connsiteY6477" fmla="*/ 2072177 h 3699570"/>
              <a:gd name="connsiteX6478" fmla="*/ 3319248 w 5730494"/>
              <a:gd name="connsiteY6478" fmla="*/ 2072175 h 3699570"/>
              <a:gd name="connsiteX6479" fmla="*/ 3319292 w 5730494"/>
              <a:gd name="connsiteY6479" fmla="*/ 2072147 h 3699570"/>
              <a:gd name="connsiteX6480" fmla="*/ 3354756 w 5730494"/>
              <a:gd name="connsiteY6480" fmla="*/ 2052255 h 3699570"/>
              <a:gd name="connsiteX6481" fmla="*/ 3360780 w 5730494"/>
              <a:gd name="connsiteY6481" fmla="*/ 2028840 h 3699570"/>
              <a:gd name="connsiteX6482" fmla="*/ 3359246 w 5730494"/>
              <a:gd name="connsiteY6482" fmla="*/ 2014518 h 3699570"/>
              <a:gd name="connsiteX6483" fmla="*/ 3367941 w 5730494"/>
              <a:gd name="connsiteY6483" fmla="*/ 2009630 h 3699570"/>
              <a:gd name="connsiteX6484" fmla="*/ 3376125 w 5730494"/>
              <a:gd name="connsiteY6484" fmla="*/ 1997240 h 3699570"/>
              <a:gd name="connsiteX6485" fmla="*/ 3375874 w 5730494"/>
              <a:gd name="connsiteY6485" fmla="*/ 1997283 h 3699570"/>
              <a:gd name="connsiteX6486" fmla="*/ 3375885 w 5730494"/>
              <a:gd name="connsiteY6486" fmla="*/ 1997267 h 3699570"/>
              <a:gd name="connsiteX6487" fmla="*/ 3376067 w 5730494"/>
              <a:gd name="connsiteY6487" fmla="*/ 1997236 h 3699570"/>
              <a:gd name="connsiteX6488" fmla="*/ 2948436 w 5730494"/>
              <a:gd name="connsiteY6488" fmla="*/ 1977114 h 3699570"/>
              <a:gd name="connsiteX6489" fmla="*/ 2942696 w 5730494"/>
              <a:gd name="connsiteY6489" fmla="*/ 1992914 h 3699570"/>
              <a:gd name="connsiteX6490" fmla="*/ 2945083 w 5730494"/>
              <a:gd name="connsiteY6490" fmla="*/ 1999108 h 3699570"/>
              <a:gd name="connsiteX6491" fmla="*/ 2941730 w 5730494"/>
              <a:gd name="connsiteY6491" fmla="*/ 2009338 h 3699570"/>
              <a:gd name="connsiteX6492" fmla="*/ 2929510 w 5730494"/>
              <a:gd name="connsiteY6492" fmla="*/ 2001893 h 3699570"/>
              <a:gd name="connsiteX6493" fmla="*/ 2921383 w 5730494"/>
              <a:gd name="connsiteY6493" fmla="*/ 1999733 h 3699570"/>
              <a:gd name="connsiteX6494" fmla="*/ 2899162 w 5730494"/>
              <a:gd name="connsiteY6494" fmla="*/ 1989560 h 3699570"/>
              <a:gd name="connsiteX6495" fmla="*/ 2901378 w 5730494"/>
              <a:gd name="connsiteY6495" fmla="*/ 1979217 h 3699570"/>
              <a:gd name="connsiteX6496" fmla="*/ 2920019 w 5730494"/>
              <a:gd name="connsiteY6496" fmla="*/ 1981036 h 3699570"/>
              <a:gd name="connsiteX6497" fmla="*/ 2936274 w 5730494"/>
              <a:gd name="connsiteY6497" fmla="*/ 1978819 h 3699570"/>
              <a:gd name="connsiteX6498" fmla="*/ 3829396 w 5730494"/>
              <a:gd name="connsiteY6498" fmla="*/ 1971949 h 3699570"/>
              <a:gd name="connsiteX6499" fmla="*/ 3837921 w 5730494"/>
              <a:gd name="connsiteY6499" fmla="*/ 1976492 h 3699570"/>
              <a:gd name="connsiteX6500" fmla="*/ 3836216 w 5730494"/>
              <a:gd name="connsiteY6500" fmla="*/ 1982630 h 3699570"/>
              <a:gd name="connsiteX6501" fmla="*/ 3841046 w 5730494"/>
              <a:gd name="connsiteY6501" fmla="*/ 1983596 h 3699570"/>
              <a:gd name="connsiteX6502" fmla="*/ 3839569 w 5730494"/>
              <a:gd name="connsiteY6502" fmla="*/ 2000419 h 3699570"/>
              <a:gd name="connsiteX6503" fmla="*/ 3845877 w 5730494"/>
              <a:gd name="connsiteY6503" fmla="*/ 2006898 h 3699570"/>
              <a:gd name="connsiteX6504" fmla="*/ 3846037 w 5730494"/>
              <a:gd name="connsiteY6504" fmla="*/ 2006779 h 3699570"/>
              <a:gd name="connsiteX6505" fmla="*/ 3846102 w 5730494"/>
              <a:gd name="connsiteY6505" fmla="*/ 2006845 h 3699570"/>
              <a:gd name="connsiteX6506" fmla="*/ 3851671 w 5730494"/>
              <a:gd name="connsiteY6506" fmla="*/ 2002697 h 3699570"/>
              <a:gd name="connsiteX6507" fmla="*/ 3858719 w 5730494"/>
              <a:gd name="connsiteY6507" fmla="*/ 2000707 h 3699570"/>
              <a:gd name="connsiteX6508" fmla="*/ 3868584 w 5730494"/>
              <a:gd name="connsiteY6508" fmla="*/ 1991857 h 3699570"/>
              <a:gd name="connsiteX6509" fmla="*/ 3879409 w 5730494"/>
              <a:gd name="connsiteY6509" fmla="*/ 1993314 h 3699570"/>
              <a:gd name="connsiteX6510" fmla="*/ 3895834 w 5730494"/>
              <a:gd name="connsiteY6510" fmla="*/ 1993371 h 3699570"/>
              <a:gd name="connsiteX6511" fmla="*/ 3895823 w 5730494"/>
              <a:gd name="connsiteY6511" fmla="*/ 1993318 h 3699570"/>
              <a:gd name="connsiteX6512" fmla="*/ 3896058 w 5730494"/>
              <a:gd name="connsiteY6512" fmla="*/ 1993319 h 3699570"/>
              <a:gd name="connsiteX6513" fmla="*/ 3898900 w 5730494"/>
              <a:gd name="connsiteY6513" fmla="*/ 1999059 h 3699570"/>
              <a:gd name="connsiteX6514" fmla="*/ 3889636 w 5730494"/>
              <a:gd name="connsiteY6514" fmla="*/ 2001275 h 3699570"/>
              <a:gd name="connsiteX6515" fmla="*/ 3881509 w 5730494"/>
              <a:gd name="connsiteY6515" fmla="*/ 2004970 h 3699570"/>
              <a:gd name="connsiteX6516" fmla="*/ 3863209 w 5730494"/>
              <a:gd name="connsiteY6516" fmla="*/ 2007243 h 3699570"/>
              <a:gd name="connsiteX6517" fmla="*/ 3846102 w 5730494"/>
              <a:gd name="connsiteY6517" fmla="*/ 2011392 h 3699570"/>
              <a:gd name="connsiteX6518" fmla="*/ 3836781 w 5730494"/>
              <a:gd name="connsiteY6518" fmla="*/ 2019974 h 3699570"/>
              <a:gd name="connsiteX6519" fmla="*/ 3836805 w 5730494"/>
              <a:gd name="connsiteY6519" fmla="*/ 2020026 h 3699570"/>
              <a:gd name="connsiteX6520" fmla="*/ 3836612 w 5730494"/>
              <a:gd name="connsiteY6520" fmla="*/ 2020204 h 3699570"/>
              <a:gd name="connsiteX6521" fmla="*/ 3840363 w 5730494"/>
              <a:gd name="connsiteY6521" fmla="*/ 2028502 h 3699570"/>
              <a:gd name="connsiteX6522" fmla="*/ 3842173 w 5730494"/>
              <a:gd name="connsiteY6522" fmla="*/ 2038116 h 3699570"/>
              <a:gd name="connsiteX6523" fmla="*/ 3834394 w 5730494"/>
              <a:gd name="connsiteY6523" fmla="*/ 2046060 h 3699570"/>
              <a:gd name="connsiteX6524" fmla="*/ 3834399 w 5730494"/>
              <a:gd name="connsiteY6524" fmla="*/ 2046113 h 3699570"/>
              <a:gd name="connsiteX6525" fmla="*/ 3834225 w 5730494"/>
              <a:gd name="connsiteY6525" fmla="*/ 2046291 h 3699570"/>
              <a:gd name="connsiteX6526" fmla="*/ 3834907 w 5730494"/>
              <a:gd name="connsiteY6526" fmla="*/ 2053679 h 3699570"/>
              <a:gd name="connsiteX6527" fmla="*/ 3830678 w 5730494"/>
              <a:gd name="connsiteY6527" fmla="*/ 2060324 h 3699570"/>
              <a:gd name="connsiteX6528" fmla="*/ 3815525 w 5730494"/>
              <a:gd name="connsiteY6528" fmla="*/ 2059700 h 3699570"/>
              <a:gd name="connsiteX6529" fmla="*/ 3815645 w 5730494"/>
              <a:gd name="connsiteY6529" fmla="*/ 2059943 h 3699570"/>
              <a:gd name="connsiteX6530" fmla="*/ 3815357 w 5730494"/>
              <a:gd name="connsiteY6530" fmla="*/ 2059931 h 3699570"/>
              <a:gd name="connsiteX6531" fmla="*/ 3821548 w 5730494"/>
              <a:gd name="connsiteY6531" fmla="*/ 2072425 h 3699570"/>
              <a:gd name="connsiteX6532" fmla="*/ 3811661 w 5730494"/>
              <a:gd name="connsiteY6532" fmla="*/ 2077091 h 3699570"/>
              <a:gd name="connsiteX6533" fmla="*/ 3811536 w 5730494"/>
              <a:gd name="connsiteY6533" fmla="*/ 2077301 h 3699570"/>
              <a:gd name="connsiteX6534" fmla="*/ 3811492 w 5730494"/>
              <a:gd name="connsiteY6534" fmla="*/ 2077322 h 3699570"/>
              <a:gd name="connsiteX6535" fmla="*/ 3804729 w 5730494"/>
              <a:gd name="connsiteY6535" fmla="*/ 2088688 h 3699570"/>
              <a:gd name="connsiteX6536" fmla="*/ 3805574 w 5730494"/>
              <a:gd name="connsiteY6536" fmla="*/ 2099858 h 3699570"/>
              <a:gd name="connsiteX6537" fmla="*/ 3799498 w 5730494"/>
              <a:gd name="connsiteY6537" fmla="*/ 2104939 h 3699570"/>
              <a:gd name="connsiteX6538" fmla="*/ 3793588 w 5730494"/>
              <a:gd name="connsiteY6538" fmla="*/ 2103177 h 3699570"/>
              <a:gd name="connsiteX6539" fmla="*/ 3781425 w 5730494"/>
              <a:gd name="connsiteY6539" fmla="*/ 2105621 h 3699570"/>
              <a:gd name="connsiteX6540" fmla="*/ 3781353 w 5730494"/>
              <a:gd name="connsiteY6540" fmla="*/ 2105833 h 3699570"/>
              <a:gd name="connsiteX6541" fmla="*/ 3781256 w 5730494"/>
              <a:gd name="connsiteY6541" fmla="*/ 2105852 h 3699570"/>
              <a:gd name="connsiteX6542" fmla="*/ 3779574 w 5730494"/>
              <a:gd name="connsiteY6542" fmla="*/ 2110793 h 3699570"/>
              <a:gd name="connsiteX6543" fmla="*/ 3767786 w 5730494"/>
              <a:gd name="connsiteY6543" fmla="*/ 2110793 h 3699570"/>
              <a:gd name="connsiteX6544" fmla="*/ 3758920 w 5730494"/>
              <a:gd name="connsiteY6544" fmla="*/ 2121250 h 3699570"/>
              <a:gd name="connsiteX6545" fmla="*/ 3758919 w 5730494"/>
              <a:gd name="connsiteY6545" fmla="*/ 2121283 h 3699570"/>
              <a:gd name="connsiteX6546" fmla="*/ 3758751 w 5730494"/>
              <a:gd name="connsiteY6546" fmla="*/ 2121481 h 3699570"/>
              <a:gd name="connsiteX6547" fmla="*/ 3758189 w 5730494"/>
              <a:gd name="connsiteY6547" fmla="*/ 2136939 h 3699570"/>
              <a:gd name="connsiteX6548" fmla="*/ 3737664 w 5730494"/>
              <a:gd name="connsiteY6548" fmla="*/ 2144438 h 3699570"/>
              <a:gd name="connsiteX6549" fmla="*/ 3726582 w 5730494"/>
              <a:gd name="connsiteY6549" fmla="*/ 2142847 h 3699570"/>
              <a:gd name="connsiteX6550" fmla="*/ 3723342 w 5730494"/>
              <a:gd name="connsiteY6550" fmla="*/ 2146825 h 3699570"/>
              <a:gd name="connsiteX6551" fmla="*/ 3713794 w 5730494"/>
              <a:gd name="connsiteY6551" fmla="*/ 2144495 h 3699570"/>
              <a:gd name="connsiteX6552" fmla="*/ 3697881 w 5730494"/>
              <a:gd name="connsiteY6552" fmla="*/ 2147223 h 3699570"/>
              <a:gd name="connsiteX6553" fmla="*/ 3671390 w 5730494"/>
              <a:gd name="connsiteY6553" fmla="*/ 2137980 h 3699570"/>
              <a:gd name="connsiteX6554" fmla="*/ 3685594 w 5730494"/>
              <a:gd name="connsiteY6554" fmla="*/ 2121594 h 3699570"/>
              <a:gd name="connsiteX6555" fmla="*/ 3685562 w 5730494"/>
              <a:gd name="connsiteY6555" fmla="*/ 2121299 h 3699570"/>
              <a:gd name="connsiteX6556" fmla="*/ 3685604 w 5730494"/>
              <a:gd name="connsiteY6556" fmla="*/ 2121250 h 3699570"/>
              <a:gd name="connsiteX6557" fmla="*/ 3684298 w 5730494"/>
              <a:gd name="connsiteY6557" fmla="*/ 2109315 h 3699570"/>
              <a:gd name="connsiteX6558" fmla="*/ 3672249 w 5730494"/>
              <a:gd name="connsiteY6558" fmla="*/ 2106189 h 3699570"/>
              <a:gd name="connsiteX6559" fmla="*/ 3670998 w 5730494"/>
              <a:gd name="connsiteY6559" fmla="*/ 2094368 h 3699570"/>
              <a:gd name="connsiteX6560" fmla="*/ 3665844 w 5730494"/>
              <a:gd name="connsiteY6560" fmla="*/ 2079579 h 3699570"/>
              <a:gd name="connsiteX6561" fmla="*/ 3672580 w 5730494"/>
              <a:gd name="connsiteY6561" fmla="*/ 2069307 h 3699570"/>
              <a:gd name="connsiteX6562" fmla="*/ 3672409 w 5730494"/>
              <a:gd name="connsiteY6562" fmla="*/ 2069239 h 3699570"/>
              <a:gd name="connsiteX6563" fmla="*/ 3672590 w 5730494"/>
              <a:gd name="connsiteY6563" fmla="*/ 2068964 h 3699570"/>
              <a:gd name="connsiteX6564" fmla="*/ 3665743 w 5730494"/>
              <a:gd name="connsiteY6564" fmla="*/ 2066214 h 3699570"/>
              <a:gd name="connsiteX6565" fmla="*/ 3670022 w 5730494"/>
              <a:gd name="connsiteY6565" fmla="*/ 2052598 h 3699570"/>
              <a:gd name="connsiteX6566" fmla="*/ 3674064 w 5730494"/>
              <a:gd name="connsiteY6566" fmla="*/ 2037529 h 3699570"/>
              <a:gd name="connsiteX6567" fmla="*/ 3676568 w 5730494"/>
              <a:gd name="connsiteY6567" fmla="*/ 2028385 h 3699570"/>
              <a:gd name="connsiteX6568" fmla="*/ 3692822 w 5730494"/>
              <a:gd name="connsiteY6568" fmla="*/ 2035773 h 3699570"/>
              <a:gd name="connsiteX6569" fmla="*/ 3704871 w 5730494"/>
              <a:gd name="connsiteY6569" fmla="*/ 2033159 h 3699570"/>
              <a:gd name="connsiteX6570" fmla="*/ 3708167 w 5730494"/>
              <a:gd name="connsiteY6570" fmla="*/ 2024293 h 3699570"/>
              <a:gd name="connsiteX6571" fmla="*/ 3720728 w 5730494"/>
              <a:gd name="connsiteY6571" fmla="*/ 2021338 h 3699570"/>
              <a:gd name="connsiteX6572" fmla="*/ 3729707 w 5730494"/>
              <a:gd name="connsiteY6572" fmla="*/ 2015370 h 3699570"/>
              <a:gd name="connsiteX6573" fmla="*/ 3732890 w 5730494"/>
              <a:gd name="connsiteY6573" fmla="*/ 1999514 h 3699570"/>
              <a:gd name="connsiteX6574" fmla="*/ 3746303 w 5730494"/>
              <a:gd name="connsiteY6574" fmla="*/ 1995649 h 3699570"/>
              <a:gd name="connsiteX6575" fmla="*/ 3748803 w 5730494"/>
              <a:gd name="connsiteY6575" fmla="*/ 1988545 h 3699570"/>
              <a:gd name="connsiteX6576" fmla="*/ 3756305 w 5730494"/>
              <a:gd name="connsiteY6576" fmla="*/ 1993887 h 3699570"/>
              <a:gd name="connsiteX6577" fmla="*/ 3761135 w 5730494"/>
              <a:gd name="connsiteY6577" fmla="*/ 1994512 h 3699570"/>
              <a:gd name="connsiteX6578" fmla="*/ 3761133 w 5730494"/>
              <a:gd name="connsiteY6578" fmla="*/ 1994562 h 3699570"/>
              <a:gd name="connsiteX6579" fmla="*/ 3770170 w 5730494"/>
              <a:gd name="connsiteY6579" fmla="*/ 1994789 h 3699570"/>
              <a:gd name="connsiteX6580" fmla="*/ 3781779 w 5730494"/>
              <a:gd name="connsiteY6580" fmla="*/ 1998861 h 3699570"/>
              <a:gd name="connsiteX6581" fmla="*/ 3781769 w 5730494"/>
              <a:gd name="connsiteY6581" fmla="*/ 1998884 h 3699570"/>
              <a:gd name="connsiteX6582" fmla="*/ 3786656 w 5730494"/>
              <a:gd name="connsiteY6582" fmla="*/ 2001328 h 3699570"/>
              <a:gd name="connsiteX6583" fmla="*/ 3786812 w 5730494"/>
              <a:gd name="connsiteY6583" fmla="*/ 2001241 h 3699570"/>
              <a:gd name="connsiteX6584" fmla="*/ 3786881 w 5730494"/>
              <a:gd name="connsiteY6584" fmla="*/ 2001275 h 3699570"/>
              <a:gd name="connsiteX6585" fmla="*/ 3798251 w 5730494"/>
              <a:gd name="connsiteY6585" fmla="*/ 1994947 h 3699570"/>
              <a:gd name="connsiteX6586" fmla="*/ 3803593 w 5730494"/>
              <a:gd name="connsiteY6586" fmla="*/ 1998770 h 3699570"/>
              <a:gd name="connsiteX6587" fmla="*/ 3803678 w 5730494"/>
              <a:gd name="connsiteY6587" fmla="*/ 1998618 h 3699570"/>
              <a:gd name="connsiteX6588" fmla="*/ 3803818 w 5730494"/>
              <a:gd name="connsiteY6588" fmla="*/ 1998718 h 3699570"/>
              <a:gd name="connsiteX6589" fmla="*/ 3808899 w 5730494"/>
              <a:gd name="connsiteY6589" fmla="*/ 1989628 h 3699570"/>
              <a:gd name="connsiteX6590" fmla="*/ 3818256 w 5730494"/>
              <a:gd name="connsiteY6590" fmla="*/ 1990018 h 3699570"/>
              <a:gd name="connsiteX6591" fmla="*/ 3818306 w 5730494"/>
              <a:gd name="connsiteY6591" fmla="*/ 1989959 h 3699570"/>
              <a:gd name="connsiteX6592" fmla="*/ 3818481 w 5730494"/>
              <a:gd name="connsiteY6592" fmla="*/ 1989966 h 3699570"/>
              <a:gd name="connsiteX6593" fmla="*/ 3820925 w 5730494"/>
              <a:gd name="connsiteY6593" fmla="*/ 1987010 h 3699570"/>
              <a:gd name="connsiteX6594" fmla="*/ 3822629 w 5730494"/>
              <a:gd name="connsiteY6594" fmla="*/ 1978883 h 3699570"/>
              <a:gd name="connsiteX6595" fmla="*/ 4746500 w 5730494"/>
              <a:gd name="connsiteY6595" fmla="*/ 1969390 h 3699570"/>
              <a:gd name="connsiteX6596" fmla="*/ 4760254 w 5730494"/>
              <a:gd name="connsiteY6596" fmla="*/ 1993147 h 3699570"/>
              <a:gd name="connsiteX6597" fmla="*/ 4764176 w 5730494"/>
              <a:gd name="connsiteY6597" fmla="*/ 2006048 h 3699570"/>
              <a:gd name="connsiteX6598" fmla="*/ 4764289 w 5730494"/>
              <a:gd name="connsiteY6598" fmla="*/ 2028725 h 3699570"/>
              <a:gd name="connsiteX6599" fmla="*/ 4758264 w 5730494"/>
              <a:gd name="connsiteY6599" fmla="*/ 2039409 h 3699570"/>
              <a:gd name="connsiteX6600" fmla="*/ 4743829 w 5730494"/>
              <a:gd name="connsiteY6600" fmla="*/ 2043103 h 3699570"/>
              <a:gd name="connsiteX6601" fmla="*/ 4731098 w 5730494"/>
              <a:gd name="connsiteY6601" fmla="*/ 2051117 h 3699570"/>
              <a:gd name="connsiteX6602" fmla="*/ 4716719 w 5730494"/>
              <a:gd name="connsiteY6602" fmla="*/ 2052765 h 3699570"/>
              <a:gd name="connsiteX6603" fmla="*/ 4714957 w 5730494"/>
              <a:gd name="connsiteY6603" fmla="*/ 2042251 h 3699570"/>
              <a:gd name="connsiteX6604" fmla="*/ 4717913 w 5730494"/>
              <a:gd name="connsiteY6604" fmla="*/ 2027645 h 3699570"/>
              <a:gd name="connsiteX6605" fmla="*/ 4710865 w 5730494"/>
              <a:gd name="connsiteY6605" fmla="*/ 2007185 h 3699570"/>
              <a:gd name="connsiteX6606" fmla="*/ 4722687 w 5730494"/>
              <a:gd name="connsiteY6606" fmla="*/ 2003832 h 3699570"/>
              <a:gd name="connsiteX6607" fmla="*/ 4711775 w 5730494"/>
              <a:gd name="connsiteY6607" fmla="*/ 1986725 h 3699570"/>
              <a:gd name="connsiteX6608" fmla="*/ 4712798 w 5730494"/>
              <a:gd name="connsiteY6608" fmla="*/ 1984906 h 3699570"/>
              <a:gd name="connsiteX6609" fmla="*/ 4719902 w 5730494"/>
              <a:gd name="connsiteY6609" fmla="*/ 1985645 h 3699570"/>
              <a:gd name="connsiteX6610" fmla="*/ 4726097 w 5730494"/>
              <a:gd name="connsiteY6610" fmla="*/ 1976552 h 3699570"/>
              <a:gd name="connsiteX6611" fmla="*/ 4737350 w 5730494"/>
              <a:gd name="connsiteY6611" fmla="*/ 1975585 h 3699570"/>
              <a:gd name="connsiteX6612" fmla="*/ 4744113 w 5730494"/>
              <a:gd name="connsiteY6612" fmla="*/ 1974278 h 3699570"/>
              <a:gd name="connsiteX6613" fmla="*/ 3436486 w 5730494"/>
              <a:gd name="connsiteY6613" fmla="*/ 1966766 h 3699570"/>
              <a:gd name="connsiteX6614" fmla="*/ 3436489 w 5730494"/>
              <a:gd name="connsiteY6614" fmla="*/ 1966772 h 3699570"/>
              <a:gd name="connsiteX6615" fmla="*/ 3436471 w 5730494"/>
              <a:gd name="connsiteY6615" fmla="*/ 1966768 h 3699570"/>
              <a:gd name="connsiteX6616" fmla="*/ 3436422 w 5730494"/>
              <a:gd name="connsiteY6616" fmla="*/ 1966755 h 3699570"/>
              <a:gd name="connsiteX6617" fmla="*/ 3436471 w 5730494"/>
              <a:gd name="connsiteY6617" fmla="*/ 1966768 h 3699570"/>
              <a:gd name="connsiteX6618" fmla="*/ 3436431 w 5730494"/>
              <a:gd name="connsiteY6618" fmla="*/ 1966772 h 3699570"/>
              <a:gd name="connsiteX6619" fmla="*/ 3418194 w 5730494"/>
              <a:gd name="connsiteY6619" fmla="*/ 1946320 h 3699570"/>
              <a:gd name="connsiteX6620" fmla="*/ 3422905 w 5730494"/>
              <a:gd name="connsiteY6620" fmla="*/ 1951825 h 3699570"/>
              <a:gd name="connsiteX6621" fmla="*/ 3422962 w 5730494"/>
              <a:gd name="connsiteY6621" fmla="*/ 1951825 h 3699570"/>
              <a:gd name="connsiteX6622" fmla="*/ 3422963 w 5730494"/>
              <a:gd name="connsiteY6622" fmla="*/ 1951825 h 3699570"/>
              <a:gd name="connsiteX6623" fmla="*/ 3429952 w 5730494"/>
              <a:gd name="connsiteY6623" fmla="*/ 1951769 h 3699570"/>
              <a:gd name="connsiteX6624" fmla="*/ 3429895 w 5730494"/>
              <a:gd name="connsiteY6624" fmla="*/ 1954951 h 3699570"/>
              <a:gd name="connsiteX6625" fmla="*/ 3436422 w 5730494"/>
              <a:gd name="connsiteY6625" fmla="*/ 1966755 h 3699570"/>
              <a:gd name="connsiteX6626" fmla="*/ 3425577 w 5730494"/>
              <a:gd name="connsiteY6626" fmla="*/ 1964044 h 3699570"/>
              <a:gd name="connsiteX6627" fmla="*/ 3417507 w 5730494"/>
              <a:gd name="connsiteY6627" fmla="*/ 1954610 h 3699570"/>
              <a:gd name="connsiteX6628" fmla="*/ 3414964 w 5730494"/>
              <a:gd name="connsiteY6628" fmla="*/ 1946868 h 3699570"/>
              <a:gd name="connsiteX6629" fmla="*/ 3417679 w 5730494"/>
              <a:gd name="connsiteY6629" fmla="*/ 1946400 h 3699570"/>
              <a:gd name="connsiteX6630" fmla="*/ 3826878 w 5730494"/>
              <a:gd name="connsiteY6630" fmla="*/ 1921070 h 3699570"/>
              <a:gd name="connsiteX6631" fmla="*/ 3823655 w 5730494"/>
              <a:gd name="connsiteY6631" fmla="*/ 1930571 h 3699570"/>
              <a:gd name="connsiteX6632" fmla="*/ 3825929 w 5730494"/>
              <a:gd name="connsiteY6632" fmla="*/ 1936368 h 3699570"/>
              <a:gd name="connsiteX6633" fmla="*/ 3826268 w 5730494"/>
              <a:gd name="connsiteY6633" fmla="*/ 1936342 h 3699570"/>
              <a:gd name="connsiteX6634" fmla="*/ 3826321 w 5730494"/>
              <a:gd name="connsiteY6634" fmla="*/ 1936478 h 3699570"/>
              <a:gd name="connsiteX6635" fmla="*/ 3832682 w 5730494"/>
              <a:gd name="connsiteY6635" fmla="*/ 1935930 h 3699570"/>
              <a:gd name="connsiteX6636" fmla="*/ 3826895 w 5730494"/>
              <a:gd name="connsiteY6636" fmla="*/ 1942278 h 3699570"/>
              <a:gd name="connsiteX6637" fmla="*/ 3809561 w 5730494"/>
              <a:gd name="connsiteY6637" fmla="*/ 1938812 h 3699570"/>
              <a:gd name="connsiteX6638" fmla="*/ 3808026 w 5730494"/>
              <a:gd name="connsiteY6638" fmla="*/ 1950747 h 3699570"/>
              <a:gd name="connsiteX6639" fmla="*/ 3808036 w 5730494"/>
              <a:gd name="connsiteY6639" fmla="*/ 1950746 h 3699570"/>
              <a:gd name="connsiteX6640" fmla="*/ 3808029 w 5730494"/>
              <a:gd name="connsiteY6640" fmla="*/ 1950801 h 3699570"/>
              <a:gd name="connsiteX6641" fmla="*/ 3825307 w 5730494"/>
              <a:gd name="connsiteY6641" fmla="*/ 1949210 h 3699570"/>
              <a:gd name="connsiteX6642" fmla="*/ 3844971 w 5730494"/>
              <a:gd name="connsiteY6642" fmla="*/ 1955860 h 3699570"/>
              <a:gd name="connsiteX6643" fmla="*/ 3875092 w 5730494"/>
              <a:gd name="connsiteY6643" fmla="*/ 1952734 h 3699570"/>
              <a:gd name="connsiteX6644" fmla="*/ 3875099 w 5730494"/>
              <a:gd name="connsiteY6644" fmla="*/ 1952726 h 3699570"/>
              <a:gd name="connsiteX6645" fmla="*/ 3879125 w 5730494"/>
              <a:gd name="connsiteY6645" fmla="*/ 1971547 h 3699570"/>
              <a:gd name="connsiteX6646" fmla="*/ 3879358 w 5730494"/>
              <a:gd name="connsiteY6646" fmla="*/ 1971456 h 3699570"/>
              <a:gd name="connsiteX6647" fmla="*/ 3879378 w 5730494"/>
              <a:gd name="connsiteY6647" fmla="*/ 1971549 h 3699570"/>
              <a:gd name="connsiteX6648" fmla="*/ 3884470 w 5730494"/>
              <a:gd name="connsiteY6648" fmla="*/ 1969557 h 3699570"/>
              <a:gd name="connsiteX6649" fmla="*/ 3894015 w 5730494"/>
              <a:gd name="connsiteY6649" fmla="*/ 1974105 h 3699570"/>
              <a:gd name="connsiteX6650" fmla="*/ 3893447 w 5730494"/>
              <a:gd name="connsiteY6650" fmla="*/ 1981948 h 3699570"/>
              <a:gd name="connsiteX6651" fmla="*/ 3895823 w 5730494"/>
              <a:gd name="connsiteY6651" fmla="*/ 1993318 h 3699570"/>
              <a:gd name="connsiteX6652" fmla="*/ 3879634 w 5730494"/>
              <a:gd name="connsiteY6652" fmla="*/ 1993262 h 3699570"/>
              <a:gd name="connsiteX6653" fmla="*/ 3868665 w 5730494"/>
              <a:gd name="connsiteY6653" fmla="*/ 1991784 h 3699570"/>
              <a:gd name="connsiteX6654" fmla="*/ 3868584 w 5730494"/>
              <a:gd name="connsiteY6654" fmla="*/ 1991857 h 3699570"/>
              <a:gd name="connsiteX6655" fmla="*/ 3868440 w 5730494"/>
              <a:gd name="connsiteY6655" fmla="*/ 1991837 h 3699570"/>
              <a:gd name="connsiteX6656" fmla="*/ 3858494 w 5730494"/>
              <a:gd name="connsiteY6656" fmla="*/ 2000760 h 3699570"/>
              <a:gd name="connsiteX6657" fmla="*/ 3851447 w 5730494"/>
              <a:gd name="connsiteY6657" fmla="*/ 2002749 h 3699570"/>
              <a:gd name="connsiteX6658" fmla="*/ 3846037 w 5730494"/>
              <a:gd name="connsiteY6658" fmla="*/ 2006779 h 3699570"/>
              <a:gd name="connsiteX6659" fmla="*/ 3839794 w 5730494"/>
              <a:gd name="connsiteY6659" fmla="*/ 2000366 h 3699570"/>
              <a:gd name="connsiteX6660" fmla="*/ 3841271 w 5730494"/>
              <a:gd name="connsiteY6660" fmla="*/ 1983544 h 3699570"/>
              <a:gd name="connsiteX6661" fmla="*/ 3836440 w 5730494"/>
              <a:gd name="connsiteY6661" fmla="*/ 1982578 h 3699570"/>
              <a:gd name="connsiteX6662" fmla="*/ 3838145 w 5730494"/>
              <a:gd name="connsiteY6662" fmla="*/ 1976440 h 3699570"/>
              <a:gd name="connsiteX6663" fmla="*/ 3829507 w 5730494"/>
              <a:gd name="connsiteY6663" fmla="*/ 1971836 h 3699570"/>
              <a:gd name="connsiteX6664" fmla="*/ 3829396 w 5730494"/>
              <a:gd name="connsiteY6664" fmla="*/ 1971949 h 3699570"/>
              <a:gd name="connsiteX6665" fmla="*/ 3829282 w 5730494"/>
              <a:gd name="connsiteY6665" fmla="*/ 1971888 h 3699570"/>
              <a:gd name="connsiteX6666" fmla="*/ 3822405 w 5730494"/>
              <a:gd name="connsiteY6666" fmla="*/ 1978936 h 3699570"/>
              <a:gd name="connsiteX6667" fmla="*/ 3820700 w 5730494"/>
              <a:gd name="connsiteY6667" fmla="*/ 1987063 h 3699570"/>
              <a:gd name="connsiteX6668" fmla="*/ 3818306 w 5730494"/>
              <a:gd name="connsiteY6668" fmla="*/ 1989959 h 3699570"/>
              <a:gd name="connsiteX6669" fmla="*/ 3808933 w 5730494"/>
              <a:gd name="connsiteY6669" fmla="*/ 1989568 h 3699570"/>
              <a:gd name="connsiteX6670" fmla="*/ 3808899 w 5730494"/>
              <a:gd name="connsiteY6670" fmla="*/ 1989628 h 3699570"/>
              <a:gd name="connsiteX6671" fmla="*/ 3808708 w 5730494"/>
              <a:gd name="connsiteY6671" fmla="*/ 1989620 h 3699570"/>
              <a:gd name="connsiteX6672" fmla="*/ 3803678 w 5730494"/>
              <a:gd name="connsiteY6672" fmla="*/ 1998618 h 3699570"/>
              <a:gd name="connsiteX6673" fmla="*/ 3798418 w 5730494"/>
              <a:gd name="connsiteY6673" fmla="*/ 1994853 h 3699570"/>
              <a:gd name="connsiteX6674" fmla="*/ 3798251 w 5730494"/>
              <a:gd name="connsiteY6674" fmla="*/ 1994947 h 3699570"/>
              <a:gd name="connsiteX6675" fmla="*/ 3798194 w 5730494"/>
              <a:gd name="connsiteY6675" fmla="*/ 1994906 h 3699570"/>
              <a:gd name="connsiteX6676" fmla="*/ 3786812 w 5730494"/>
              <a:gd name="connsiteY6676" fmla="*/ 2001241 h 3699570"/>
              <a:gd name="connsiteX6677" fmla="*/ 3782191 w 5730494"/>
              <a:gd name="connsiteY6677" fmla="*/ 1998930 h 3699570"/>
              <a:gd name="connsiteX6678" fmla="*/ 3791141 w 5730494"/>
              <a:gd name="connsiteY6678" fmla="*/ 1978706 h 3699570"/>
              <a:gd name="connsiteX6679" fmla="*/ 3787674 w 5730494"/>
              <a:gd name="connsiteY6679" fmla="*/ 1963588 h 3699570"/>
              <a:gd name="connsiteX6680" fmla="*/ 3775967 w 5730494"/>
              <a:gd name="connsiteY6680" fmla="*/ 1958700 h 3699570"/>
              <a:gd name="connsiteX6681" fmla="*/ 3780116 w 5730494"/>
              <a:gd name="connsiteY6681" fmla="*/ 1949664 h 3699570"/>
              <a:gd name="connsiteX6682" fmla="*/ 3793415 w 5730494"/>
              <a:gd name="connsiteY6682" fmla="*/ 1950630 h 3699570"/>
              <a:gd name="connsiteX6683" fmla="*/ 3800973 w 5730494"/>
              <a:gd name="connsiteY6683" fmla="*/ 1939206 h 3699570"/>
              <a:gd name="connsiteX6684" fmla="*/ 3806031 w 5730494"/>
              <a:gd name="connsiteY6684" fmla="*/ 1925851 h 3699570"/>
              <a:gd name="connsiteX6685" fmla="*/ 2847898 w 5730494"/>
              <a:gd name="connsiteY6685" fmla="*/ 1915621 h 3699570"/>
              <a:gd name="connsiteX6686" fmla="*/ 2857446 w 5730494"/>
              <a:gd name="connsiteY6686" fmla="*/ 1930511 h 3699570"/>
              <a:gd name="connsiteX6687" fmla="*/ 2855229 w 5730494"/>
              <a:gd name="connsiteY6687" fmla="*/ 1957847 h 3699570"/>
              <a:gd name="connsiteX6688" fmla="*/ 2848011 w 5730494"/>
              <a:gd name="connsiteY6688" fmla="*/ 1956540 h 3699570"/>
              <a:gd name="connsiteX6689" fmla="*/ 2841532 w 5730494"/>
              <a:gd name="connsiteY6689" fmla="*/ 1963360 h 3699570"/>
              <a:gd name="connsiteX6690" fmla="*/ 2835508 w 5730494"/>
              <a:gd name="connsiteY6690" fmla="*/ 1957961 h 3699570"/>
              <a:gd name="connsiteX6691" fmla="*/ 2834883 w 5730494"/>
              <a:gd name="connsiteY6691" fmla="*/ 1933068 h 3699570"/>
              <a:gd name="connsiteX6692" fmla="*/ 2831245 w 5730494"/>
              <a:gd name="connsiteY6692" fmla="*/ 1921076 h 3699570"/>
              <a:gd name="connsiteX6693" fmla="*/ 2839998 w 5730494"/>
              <a:gd name="connsiteY6693" fmla="*/ 1922099 h 3699570"/>
              <a:gd name="connsiteX6694" fmla="*/ 3417770 w 5730494"/>
              <a:gd name="connsiteY6694" fmla="*/ 1914830 h 3699570"/>
              <a:gd name="connsiteX6695" fmla="*/ 3421030 w 5730494"/>
              <a:gd name="connsiteY6695" fmla="*/ 1920283 h 3699570"/>
              <a:gd name="connsiteX6696" fmla="*/ 3421064 w 5730494"/>
              <a:gd name="connsiteY6696" fmla="*/ 1920303 h 3699570"/>
              <a:gd name="connsiteX6697" fmla="*/ 3421086 w 5730494"/>
              <a:gd name="connsiteY6697" fmla="*/ 1920340 h 3699570"/>
              <a:gd name="connsiteX6698" fmla="*/ 3427101 w 5730494"/>
              <a:gd name="connsiteY6698" fmla="*/ 1923938 h 3699570"/>
              <a:gd name="connsiteX6699" fmla="*/ 3423929 w 5730494"/>
              <a:gd name="connsiteY6699" fmla="*/ 1929149 h 3699570"/>
              <a:gd name="connsiteX6700" fmla="*/ 3423988 w 5730494"/>
              <a:gd name="connsiteY6700" fmla="*/ 1929200 h 3699570"/>
              <a:gd name="connsiteX6701" fmla="*/ 3423985 w 5730494"/>
              <a:gd name="connsiteY6701" fmla="*/ 1929206 h 3699570"/>
              <a:gd name="connsiteX6702" fmla="*/ 3432393 w 5730494"/>
              <a:gd name="connsiteY6702" fmla="*/ 1936316 h 3699570"/>
              <a:gd name="connsiteX6703" fmla="*/ 3427907 w 5730494"/>
              <a:gd name="connsiteY6703" fmla="*/ 1942902 h 3699570"/>
              <a:gd name="connsiteX6704" fmla="*/ 3427967 w 5730494"/>
              <a:gd name="connsiteY6704" fmla="*/ 1942952 h 3699570"/>
              <a:gd name="connsiteX6705" fmla="*/ 3427963 w 5730494"/>
              <a:gd name="connsiteY6705" fmla="*/ 1942959 h 3699570"/>
              <a:gd name="connsiteX6706" fmla="*/ 3434726 w 5730494"/>
              <a:gd name="connsiteY6706" fmla="*/ 1948586 h 3699570"/>
              <a:gd name="connsiteX6707" fmla="*/ 3441832 w 5730494"/>
              <a:gd name="connsiteY6707" fmla="*/ 1951913 h 3699570"/>
              <a:gd name="connsiteX6708" fmla="*/ 3442172 w 5730494"/>
              <a:gd name="connsiteY6708" fmla="*/ 1966090 h 3699570"/>
              <a:gd name="connsiteX6709" fmla="*/ 3442226 w 5730494"/>
              <a:gd name="connsiteY6709" fmla="*/ 1966047 h 3699570"/>
              <a:gd name="connsiteX6710" fmla="*/ 3442228 w 5730494"/>
              <a:gd name="connsiteY6710" fmla="*/ 1966147 h 3699570"/>
              <a:gd name="connsiteX6711" fmla="*/ 3436486 w 5730494"/>
              <a:gd name="connsiteY6711" fmla="*/ 1966766 h 3699570"/>
              <a:gd name="connsiteX6712" fmla="*/ 3429953 w 5730494"/>
              <a:gd name="connsiteY6712" fmla="*/ 1954951 h 3699570"/>
              <a:gd name="connsiteX6713" fmla="*/ 3430010 w 5730494"/>
              <a:gd name="connsiteY6713" fmla="*/ 1951768 h 3699570"/>
              <a:gd name="connsiteX6714" fmla="*/ 3429952 w 5730494"/>
              <a:gd name="connsiteY6714" fmla="*/ 1951769 h 3699570"/>
              <a:gd name="connsiteX6715" fmla="*/ 3422962 w 5730494"/>
              <a:gd name="connsiteY6715" fmla="*/ 1951825 h 3699570"/>
              <a:gd name="connsiteX6716" fmla="*/ 3418245 w 5730494"/>
              <a:gd name="connsiteY6716" fmla="*/ 1946312 h 3699570"/>
              <a:gd name="connsiteX6717" fmla="*/ 3418194 w 5730494"/>
              <a:gd name="connsiteY6717" fmla="*/ 1946320 h 3699570"/>
              <a:gd name="connsiteX6718" fmla="*/ 3418187 w 5730494"/>
              <a:gd name="connsiteY6718" fmla="*/ 1946313 h 3699570"/>
              <a:gd name="connsiteX6719" fmla="*/ 3417679 w 5730494"/>
              <a:gd name="connsiteY6719" fmla="*/ 1946400 h 3699570"/>
              <a:gd name="connsiteX6720" fmla="*/ 3414949 w 5730494"/>
              <a:gd name="connsiteY6720" fmla="*/ 1946824 h 3699570"/>
              <a:gd name="connsiteX6721" fmla="*/ 3414964 w 5730494"/>
              <a:gd name="connsiteY6721" fmla="*/ 1946868 h 3699570"/>
              <a:gd name="connsiteX6722" fmla="*/ 3414932 w 5730494"/>
              <a:gd name="connsiteY6722" fmla="*/ 1946874 h 3699570"/>
              <a:gd name="connsiteX6723" fmla="*/ 3408689 w 5730494"/>
              <a:gd name="connsiteY6723" fmla="*/ 1940857 h 3699570"/>
              <a:gd name="connsiteX6724" fmla="*/ 3396811 w 5730494"/>
              <a:gd name="connsiteY6724" fmla="*/ 1935686 h 3699570"/>
              <a:gd name="connsiteX6725" fmla="*/ 3398345 w 5730494"/>
              <a:gd name="connsiteY6725" fmla="*/ 1925512 h 3699570"/>
              <a:gd name="connsiteX6726" fmla="*/ 3395991 w 5730494"/>
              <a:gd name="connsiteY6726" fmla="*/ 1919136 h 3699570"/>
              <a:gd name="connsiteX6727" fmla="*/ 3395625 w 5730494"/>
              <a:gd name="connsiteY6727" fmla="*/ 1918123 h 3699570"/>
              <a:gd name="connsiteX6728" fmla="*/ 4953892 w 5730494"/>
              <a:gd name="connsiteY6728" fmla="*/ 1912157 h 3699570"/>
              <a:gd name="connsiteX6729" fmla="*/ 4962587 w 5730494"/>
              <a:gd name="connsiteY6729" fmla="*/ 1941199 h 3699570"/>
              <a:gd name="connsiteX6730" fmla="*/ 4962132 w 5730494"/>
              <a:gd name="connsiteY6730" fmla="*/ 1957908 h 3699570"/>
              <a:gd name="connsiteX6731" fmla="*/ 4947413 w 5730494"/>
              <a:gd name="connsiteY6731" fmla="*/ 1978368 h 3699570"/>
              <a:gd name="connsiteX6732" fmla="*/ 4947697 w 5730494"/>
              <a:gd name="connsiteY6732" fmla="*/ 1998998 h 3699570"/>
              <a:gd name="connsiteX6733" fmla="*/ 4941673 w 5730494"/>
              <a:gd name="connsiteY6733" fmla="*/ 2014798 h 3699570"/>
              <a:gd name="connsiteX6734" fmla="*/ 4944457 w 5730494"/>
              <a:gd name="connsiteY6734" fmla="*/ 2024630 h 3699570"/>
              <a:gd name="connsiteX6735" fmla="*/ 4936160 w 5730494"/>
              <a:gd name="connsiteY6735" fmla="*/ 2038384 h 3699570"/>
              <a:gd name="connsiteX6736" fmla="*/ 4915814 w 5730494"/>
              <a:gd name="connsiteY6736" fmla="*/ 2047477 h 3699570"/>
              <a:gd name="connsiteX6737" fmla="*/ 4887795 w 5730494"/>
              <a:gd name="connsiteY6737" fmla="*/ 2048671 h 3699570"/>
              <a:gd name="connsiteX6738" fmla="*/ 4865118 w 5730494"/>
              <a:gd name="connsiteY6738" fmla="*/ 2070495 h 3699570"/>
              <a:gd name="connsiteX6739" fmla="*/ 4854434 w 5730494"/>
              <a:gd name="connsiteY6739" fmla="*/ 2063163 h 3699570"/>
              <a:gd name="connsiteX6740" fmla="*/ 4853752 w 5730494"/>
              <a:gd name="connsiteY6740" fmla="*/ 2048841 h 3699570"/>
              <a:gd name="connsiteX6741" fmla="*/ 4826017 w 5730494"/>
              <a:gd name="connsiteY6741" fmla="*/ 2053104 h 3699570"/>
              <a:gd name="connsiteX6742" fmla="*/ 4807149 w 5730494"/>
              <a:gd name="connsiteY6742" fmla="*/ 2062140 h 3699570"/>
              <a:gd name="connsiteX6743" fmla="*/ 4788507 w 5730494"/>
              <a:gd name="connsiteY6743" fmla="*/ 2062481 h 3699570"/>
              <a:gd name="connsiteX6744" fmla="*/ 4804648 w 5730494"/>
              <a:gd name="connsiteY6744" fmla="*/ 2076462 h 3699570"/>
              <a:gd name="connsiteX6745" fmla="*/ 4794020 w 5730494"/>
              <a:gd name="connsiteY6745" fmla="*/ 2108346 h 3699570"/>
              <a:gd name="connsiteX6746" fmla="*/ 4783733 w 5730494"/>
              <a:gd name="connsiteY6746" fmla="*/ 2116132 h 3699570"/>
              <a:gd name="connsiteX6747" fmla="*/ 4776004 w 5730494"/>
              <a:gd name="connsiteY6747" fmla="*/ 2108914 h 3699570"/>
              <a:gd name="connsiteX6748" fmla="*/ 4779925 w 5730494"/>
              <a:gd name="connsiteY6748" fmla="*/ 2092091 h 3699570"/>
              <a:gd name="connsiteX6749" fmla="*/ 4769866 w 5730494"/>
              <a:gd name="connsiteY6749" fmla="*/ 2086635 h 3699570"/>
              <a:gd name="connsiteX6750" fmla="*/ 4763387 w 5730494"/>
              <a:gd name="connsiteY6750" fmla="*/ 2073677 h 3699570"/>
              <a:gd name="connsiteX6751" fmla="*/ 4778448 w 5730494"/>
              <a:gd name="connsiteY6751" fmla="*/ 2067823 h 3699570"/>
              <a:gd name="connsiteX6752" fmla="*/ 4786803 w 5730494"/>
              <a:gd name="connsiteY6752" fmla="*/ 2055832 h 3699570"/>
              <a:gd name="connsiteX6753" fmla="*/ 4802829 w 5730494"/>
              <a:gd name="connsiteY6753" fmla="*/ 2045886 h 3699570"/>
              <a:gd name="connsiteX6754" fmla="*/ 4814537 w 5730494"/>
              <a:gd name="connsiteY6754" fmla="*/ 2032643 h 3699570"/>
              <a:gd name="connsiteX6755" fmla="*/ 4846250 w 5730494"/>
              <a:gd name="connsiteY6755" fmla="*/ 2026847 h 3699570"/>
              <a:gd name="connsiteX6756" fmla="*/ 4863300 w 5730494"/>
              <a:gd name="connsiteY6756" fmla="*/ 2030825 h 3699570"/>
              <a:gd name="connsiteX6757" fmla="*/ 4879952 w 5730494"/>
              <a:gd name="connsiteY6757" fmla="*/ 1995759 h 3699570"/>
              <a:gd name="connsiteX6758" fmla="*/ 4890580 w 5730494"/>
              <a:gd name="connsiteY6758" fmla="*/ 2005250 h 3699570"/>
              <a:gd name="connsiteX6759" fmla="*/ 4913938 w 5730494"/>
              <a:gd name="connsiteY6759" fmla="*/ 1985301 h 3699570"/>
              <a:gd name="connsiteX6760" fmla="*/ 4922974 w 5730494"/>
              <a:gd name="connsiteY6760" fmla="*/ 1977459 h 3699570"/>
              <a:gd name="connsiteX6761" fmla="*/ 4932977 w 5730494"/>
              <a:gd name="connsiteY6761" fmla="*/ 1952566 h 3699570"/>
              <a:gd name="connsiteX6762" fmla="*/ 4930249 w 5730494"/>
              <a:gd name="connsiteY6762" fmla="*/ 1929264 h 3699570"/>
              <a:gd name="connsiteX6763" fmla="*/ 4936955 w 5730494"/>
              <a:gd name="connsiteY6763" fmla="*/ 1916022 h 3699570"/>
              <a:gd name="connsiteX6764" fmla="*/ 3117349 w 5730494"/>
              <a:gd name="connsiteY6764" fmla="*/ 1902800 h 3699570"/>
              <a:gd name="connsiteX6765" fmla="*/ 3124782 w 5730494"/>
              <a:gd name="connsiteY6765" fmla="*/ 1907971 h 3699570"/>
              <a:gd name="connsiteX6766" fmla="*/ 3125078 w 5730494"/>
              <a:gd name="connsiteY6766" fmla="*/ 1908185 h 3699570"/>
              <a:gd name="connsiteX6767" fmla="*/ 3120136 w 5730494"/>
              <a:gd name="connsiteY6767" fmla="*/ 1921421 h 3699570"/>
              <a:gd name="connsiteX6768" fmla="*/ 3116329 w 5730494"/>
              <a:gd name="connsiteY6768" fmla="*/ 1923751 h 3699570"/>
              <a:gd name="connsiteX6769" fmla="*/ 3106610 w 5730494"/>
              <a:gd name="connsiteY6769" fmla="*/ 1923182 h 3699570"/>
              <a:gd name="connsiteX6770" fmla="*/ 3098313 w 5730494"/>
              <a:gd name="connsiteY6770" fmla="*/ 1921194 h 3699570"/>
              <a:gd name="connsiteX6771" fmla="*/ 3078989 w 5730494"/>
              <a:gd name="connsiteY6771" fmla="*/ 1926650 h 3699570"/>
              <a:gd name="connsiteX6772" fmla="*/ 3090015 w 5730494"/>
              <a:gd name="connsiteY6772" fmla="*/ 1938357 h 3699570"/>
              <a:gd name="connsiteX6773" fmla="*/ 3081944 w 5730494"/>
              <a:gd name="connsiteY6773" fmla="*/ 1941710 h 3699570"/>
              <a:gd name="connsiteX6774" fmla="*/ 3073078 w 5730494"/>
              <a:gd name="connsiteY6774" fmla="*/ 1941710 h 3699570"/>
              <a:gd name="connsiteX6775" fmla="*/ 3064667 w 5730494"/>
              <a:gd name="connsiteY6775" fmla="*/ 1931026 h 3699570"/>
              <a:gd name="connsiteX6776" fmla="*/ 3061655 w 5730494"/>
              <a:gd name="connsiteY6776" fmla="*/ 1935573 h 3699570"/>
              <a:gd name="connsiteX6777" fmla="*/ 3065235 w 5730494"/>
              <a:gd name="connsiteY6777" fmla="*/ 1947962 h 3699570"/>
              <a:gd name="connsiteX6778" fmla="*/ 3073192 w 5730494"/>
              <a:gd name="connsiteY6778" fmla="*/ 1957624 h 3699570"/>
              <a:gd name="connsiteX6779" fmla="*/ 3067168 w 5730494"/>
              <a:gd name="connsiteY6779" fmla="*/ 1962114 h 3699570"/>
              <a:gd name="connsiteX6780" fmla="*/ 3076034 w 5730494"/>
              <a:gd name="connsiteY6780" fmla="*/ 1971491 h 3699570"/>
              <a:gd name="connsiteX6781" fmla="*/ 3083934 w 5730494"/>
              <a:gd name="connsiteY6781" fmla="*/ 1977345 h 3699570"/>
              <a:gd name="connsiteX6782" fmla="*/ 3084161 w 5730494"/>
              <a:gd name="connsiteY6782" fmla="*/ 1988711 h 3699570"/>
              <a:gd name="connsiteX6783" fmla="*/ 3076432 w 5730494"/>
              <a:gd name="connsiteY6783" fmla="*/ 1982176 h 3699570"/>
              <a:gd name="connsiteX6784" fmla="*/ 3069384 w 5730494"/>
              <a:gd name="connsiteY6784" fmla="*/ 1983369 h 3699570"/>
              <a:gd name="connsiteX6785" fmla="*/ 3074102 w 5730494"/>
              <a:gd name="connsiteY6785" fmla="*/ 1993599 h 3699570"/>
              <a:gd name="connsiteX6786" fmla="*/ 3068873 w 5730494"/>
              <a:gd name="connsiteY6786" fmla="*/ 1994679 h 3699570"/>
              <a:gd name="connsiteX6787" fmla="*/ 3063189 w 5730494"/>
              <a:gd name="connsiteY6787" fmla="*/ 1990757 h 3699570"/>
              <a:gd name="connsiteX6788" fmla="*/ 3070010 w 5730494"/>
              <a:gd name="connsiteY6788" fmla="*/ 2013206 h 3699570"/>
              <a:gd name="connsiteX6789" fmla="*/ 3066713 w 5730494"/>
              <a:gd name="connsiteY6789" fmla="*/ 2013264 h 3699570"/>
              <a:gd name="connsiteX6790" fmla="*/ 3064156 w 5730494"/>
              <a:gd name="connsiteY6790" fmla="*/ 2006102 h 3699570"/>
              <a:gd name="connsiteX6791" fmla="*/ 3060916 w 5730494"/>
              <a:gd name="connsiteY6791" fmla="*/ 2005989 h 3699570"/>
              <a:gd name="connsiteX6792" fmla="*/ 3059439 w 5730494"/>
              <a:gd name="connsiteY6792" fmla="*/ 2013491 h 3699570"/>
              <a:gd name="connsiteX6793" fmla="*/ 3056881 w 5730494"/>
              <a:gd name="connsiteY6793" fmla="*/ 2011786 h 3699570"/>
              <a:gd name="connsiteX6794" fmla="*/ 3057449 w 5730494"/>
              <a:gd name="connsiteY6794" fmla="*/ 2007580 h 3699570"/>
              <a:gd name="connsiteX6795" fmla="*/ 3054267 w 5730494"/>
              <a:gd name="connsiteY6795" fmla="*/ 2001613 h 3699570"/>
              <a:gd name="connsiteX6796" fmla="*/ 3050629 w 5730494"/>
              <a:gd name="connsiteY6796" fmla="*/ 2001613 h 3699570"/>
              <a:gd name="connsiteX6797" fmla="*/ 3051311 w 5730494"/>
              <a:gd name="connsiteY6797" fmla="*/ 2006386 h 3699570"/>
              <a:gd name="connsiteX6798" fmla="*/ 3049891 w 5730494"/>
              <a:gd name="connsiteY6798" fmla="*/ 2007921 h 3699570"/>
              <a:gd name="connsiteX6799" fmla="*/ 3046367 w 5730494"/>
              <a:gd name="connsiteY6799" fmla="*/ 2004852 h 3699570"/>
              <a:gd name="connsiteX6800" fmla="*/ 3044207 w 5730494"/>
              <a:gd name="connsiteY6800" fmla="*/ 1999055 h 3699570"/>
              <a:gd name="connsiteX6801" fmla="*/ 3047163 w 5730494"/>
              <a:gd name="connsiteY6801" fmla="*/ 1995815 h 3699570"/>
              <a:gd name="connsiteX6802" fmla="*/ 3045117 w 5730494"/>
              <a:gd name="connsiteY6802" fmla="*/ 1991610 h 3699570"/>
              <a:gd name="connsiteX6803" fmla="*/ 3042787 w 5730494"/>
              <a:gd name="connsiteY6803" fmla="*/ 1989450 h 3699570"/>
              <a:gd name="connsiteX6804" fmla="*/ 3040399 w 5730494"/>
              <a:gd name="connsiteY6804" fmla="*/ 1988939 h 3699570"/>
              <a:gd name="connsiteX6805" fmla="*/ 3037614 w 5730494"/>
              <a:gd name="connsiteY6805" fmla="*/ 1983597 h 3699570"/>
              <a:gd name="connsiteX6806" fmla="*/ 3040911 w 5730494"/>
              <a:gd name="connsiteY6806" fmla="*/ 1980641 h 3699570"/>
              <a:gd name="connsiteX6807" fmla="*/ 3042957 w 5730494"/>
              <a:gd name="connsiteY6807" fmla="*/ 1977913 h 3699570"/>
              <a:gd name="connsiteX6808" fmla="*/ 3046139 w 5730494"/>
              <a:gd name="connsiteY6808" fmla="*/ 1978481 h 3699570"/>
              <a:gd name="connsiteX6809" fmla="*/ 3047561 w 5730494"/>
              <a:gd name="connsiteY6809" fmla="*/ 1976151 h 3699570"/>
              <a:gd name="connsiteX6810" fmla="*/ 3050913 w 5730494"/>
              <a:gd name="connsiteY6810" fmla="*/ 1975242 h 3699570"/>
              <a:gd name="connsiteX6811" fmla="*/ 3054778 w 5730494"/>
              <a:gd name="connsiteY6811" fmla="*/ 1977856 h 3699570"/>
              <a:gd name="connsiteX6812" fmla="*/ 3057904 w 5730494"/>
              <a:gd name="connsiteY6812" fmla="*/ 1978823 h 3699570"/>
              <a:gd name="connsiteX6813" fmla="*/ 3060121 w 5730494"/>
              <a:gd name="connsiteY6813" fmla="*/ 1975299 h 3699570"/>
              <a:gd name="connsiteX6814" fmla="*/ 3054778 w 5730494"/>
              <a:gd name="connsiteY6814" fmla="*/ 1974844 h 3699570"/>
              <a:gd name="connsiteX6815" fmla="*/ 3051653 w 5730494"/>
              <a:gd name="connsiteY6815" fmla="*/ 1973764 h 3699570"/>
              <a:gd name="connsiteX6816" fmla="*/ 3044548 w 5730494"/>
              <a:gd name="connsiteY6816" fmla="*/ 1975356 h 3699570"/>
              <a:gd name="connsiteX6817" fmla="*/ 3037614 w 5730494"/>
              <a:gd name="connsiteY6817" fmla="*/ 1975640 h 3699570"/>
              <a:gd name="connsiteX6818" fmla="*/ 3031420 w 5730494"/>
              <a:gd name="connsiteY6818" fmla="*/ 1966319 h 3699570"/>
              <a:gd name="connsiteX6819" fmla="*/ 3030397 w 5730494"/>
              <a:gd name="connsiteY6819" fmla="*/ 1964898 h 3699570"/>
              <a:gd name="connsiteX6820" fmla="*/ 3031363 w 5730494"/>
              <a:gd name="connsiteY6820" fmla="*/ 1961261 h 3699570"/>
              <a:gd name="connsiteX6821" fmla="*/ 3023293 w 5730494"/>
              <a:gd name="connsiteY6821" fmla="*/ 1954725 h 3699570"/>
              <a:gd name="connsiteX6822" fmla="*/ 3022213 w 5730494"/>
              <a:gd name="connsiteY6822" fmla="*/ 1948871 h 3699570"/>
              <a:gd name="connsiteX6823" fmla="*/ 3029601 w 5730494"/>
              <a:gd name="connsiteY6823" fmla="*/ 1938812 h 3699570"/>
              <a:gd name="connsiteX6824" fmla="*/ 3030567 w 5730494"/>
              <a:gd name="connsiteY6824" fmla="*/ 1932049 h 3699570"/>
              <a:gd name="connsiteX6825" fmla="*/ 3035739 w 5730494"/>
              <a:gd name="connsiteY6825" fmla="*/ 1929037 h 3699570"/>
              <a:gd name="connsiteX6826" fmla="*/ 3036080 w 5730494"/>
              <a:gd name="connsiteY6826" fmla="*/ 1923524 h 3699570"/>
              <a:gd name="connsiteX6827" fmla="*/ 3046481 w 5730494"/>
              <a:gd name="connsiteY6827" fmla="*/ 1921648 h 3699570"/>
              <a:gd name="connsiteX6828" fmla="*/ 3046548 w 5730494"/>
              <a:gd name="connsiteY6828" fmla="*/ 1921597 h 3699570"/>
              <a:gd name="connsiteX6829" fmla="*/ 3046593 w 5730494"/>
              <a:gd name="connsiteY6829" fmla="*/ 1921589 h 3699570"/>
              <a:gd name="connsiteX6830" fmla="*/ 3052594 w 5730494"/>
              <a:gd name="connsiteY6830" fmla="*/ 1917046 h 3699570"/>
              <a:gd name="connsiteX6831" fmla="*/ 3061200 w 5730494"/>
              <a:gd name="connsiteY6831" fmla="*/ 1917442 h 3699570"/>
              <a:gd name="connsiteX6832" fmla="*/ 3061244 w 5730494"/>
              <a:gd name="connsiteY6832" fmla="*/ 1917380 h 3699570"/>
              <a:gd name="connsiteX6833" fmla="*/ 3061313 w 5730494"/>
              <a:gd name="connsiteY6833" fmla="*/ 1917384 h 3699570"/>
              <a:gd name="connsiteX6834" fmla="*/ 3063900 w 5730494"/>
              <a:gd name="connsiteY6834" fmla="*/ 1913729 h 3699570"/>
              <a:gd name="connsiteX6835" fmla="*/ 3066827 w 5730494"/>
              <a:gd name="connsiteY6835" fmla="*/ 1913066 h 3699570"/>
              <a:gd name="connsiteX6836" fmla="*/ 3078591 w 5730494"/>
              <a:gd name="connsiteY6836" fmla="*/ 1913692 h 3699570"/>
              <a:gd name="connsiteX6837" fmla="*/ 3091322 w 5730494"/>
              <a:gd name="connsiteY6837" fmla="*/ 1907895 h 3699570"/>
              <a:gd name="connsiteX6838" fmla="*/ 3102575 w 5730494"/>
              <a:gd name="connsiteY6838" fmla="*/ 1915283 h 3699570"/>
              <a:gd name="connsiteX6839" fmla="*/ 3117067 w 5730494"/>
              <a:gd name="connsiteY6839" fmla="*/ 1913294 h 3699570"/>
              <a:gd name="connsiteX6840" fmla="*/ 3117070 w 5730494"/>
              <a:gd name="connsiteY6840" fmla="*/ 1913135 h 3699570"/>
              <a:gd name="connsiteX6841" fmla="*/ 3117182 w 5730494"/>
              <a:gd name="connsiteY6841" fmla="*/ 1913120 h 3699570"/>
              <a:gd name="connsiteX6842" fmla="*/ 3440491 w 5730494"/>
              <a:gd name="connsiteY6842" fmla="*/ 1901819 h 3699570"/>
              <a:gd name="connsiteX6843" fmla="*/ 3440511 w 5730494"/>
              <a:gd name="connsiteY6843" fmla="*/ 1901829 h 3699570"/>
              <a:gd name="connsiteX6844" fmla="*/ 3445001 w 5730494"/>
              <a:gd name="connsiteY6844" fmla="*/ 1902568 h 3699570"/>
              <a:gd name="connsiteX6845" fmla="*/ 3455970 w 5730494"/>
              <a:gd name="connsiteY6845" fmla="*/ 1915469 h 3699570"/>
              <a:gd name="connsiteX6846" fmla="*/ 3463017 w 5730494"/>
              <a:gd name="connsiteY6846" fmla="*/ 1916890 h 3699570"/>
              <a:gd name="connsiteX6847" fmla="*/ 3463031 w 5730494"/>
              <a:gd name="connsiteY6847" fmla="*/ 1916861 h 3699570"/>
              <a:gd name="connsiteX6848" fmla="*/ 3463087 w 5730494"/>
              <a:gd name="connsiteY6848" fmla="*/ 1916873 h 3699570"/>
              <a:gd name="connsiteX6849" fmla="*/ 3465815 w 5730494"/>
              <a:gd name="connsiteY6849" fmla="*/ 1911473 h 3699570"/>
              <a:gd name="connsiteX6850" fmla="*/ 3475306 w 5730494"/>
              <a:gd name="connsiteY6850" fmla="*/ 1902892 h 3699570"/>
              <a:gd name="connsiteX6851" fmla="*/ 3483661 w 5730494"/>
              <a:gd name="connsiteY6851" fmla="*/ 1914031 h 3699570"/>
              <a:gd name="connsiteX6852" fmla="*/ 3491787 w 5730494"/>
              <a:gd name="connsiteY6852" fmla="*/ 1928922 h 3699570"/>
              <a:gd name="connsiteX6853" fmla="*/ 3499233 w 5730494"/>
              <a:gd name="connsiteY6853" fmla="*/ 1929888 h 3699570"/>
              <a:gd name="connsiteX6854" fmla="*/ 3504120 w 5730494"/>
              <a:gd name="connsiteY6854" fmla="*/ 1935514 h 3699570"/>
              <a:gd name="connsiteX6855" fmla="*/ 3490992 w 5730494"/>
              <a:gd name="connsiteY6855" fmla="*/ 1937162 h 3699570"/>
              <a:gd name="connsiteX6856" fmla="*/ 3488207 w 5730494"/>
              <a:gd name="connsiteY6856" fmla="*/ 1953189 h 3699570"/>
              <a:gd name="connsiteX6857" fmla="*/ 3485479 w 5730494"/>
              <a:gd name="connsiteY6857" fmla="*/ 1960350 h 3699570"/>
              <a:gd name="connsiteX6858" fmla="*/ 3479625 w 5730494"/>
              <a:gd name="connsiteY6858" fmla="*/ 1965124 h 3699570"/>
              <a:gd name="connsiteX6859" fmla="*/ 3480080 w 5730494"/>
              <a:gd name="connsiteY6859" fmla="*/ 1975183 h 3699570"/>
              <a:gd name="connsiteX6860" fmla="*/ 3476101 w 5730494"/>
              <a:gd name="connsiteY6860" fmla="*/ 1976207 h 3699570"/>
              <a:gd name="connsiteX6861" fmla="*/ 3466237 w 5730494"/>
              <a:gd name="connsiteY6861" fmla="*/ 1965665 h 3699570"/>
              <a:gd name="connsiteX6862" fmla="*/ 3471731 w 5730494"/>
              <a:gd name="connsiteY6862" fmla="*/ 1955584 h 3699570"/>
              <a:gd name="connsiteX6863" fmla="*/ 3471655 w 5730494"/>
              <a:gd name="connsiteY6863" fmla="*/ 1955487 h 3699570"/>
              <a:gd name="connsiteX6864" fmla="*/ 3471669 w 5730494"/>
              <a:gd name="connsiteY6864" fmla="*/ 1955463 h 3699570"/>
              <a:gd name="connsiteX6865" fmla="*/ 3466952 w 5730494"/>
              <a:gd name="connsiteY6865" fmla="*/ 1949438 h 3699570"/>
              <a:gd name="connsiteX6866" fmla="*/ 3460984 w 5730494"/>
              <a:gd name="connsiteY6866" fmla="*/ 1950973 h 3699570"/>
              <a:gd name="connsiteX6867" fmla="*/ 3442226 w 5730494"/>
              <a:gd name="connsiteY6867" fmla="*/ 1966047 h 3699570"/>
              <a:gd name="connsiteX6868" fmla="*/ 3441887 w 5730494"/>
              <a:gd name="connsiteY6868" fmla="*/ 1951939 h 3699570"/>
              <a:gd name="connsiteX6869" fmla="*/ 3441832 w 5730494"/>
              <a:gd name="connsiteY6869" fmla="*/ 1951913 h 3699570"/>
              <a:gd name="connsiteX6870" fmla="*/ 3441832 w 5730494"/>
              <a:gd name="connsiteY6870" fmla="*/ 1951882 h 3699570"/>
              <a:gd name="connsiteX6871" fmla="*/ 3434670 w 5730494"/>
              <a:gd name="connsiteY6871" fmla="*/ 1948529 h 3699570"/>
              <a:gd name="connsiteX6872" fmla="*/ 3427967 w 5730494"/>
              <a:gd name="connsiteY6872" fmla="*/ 1942952 h 3699570"/>
              <a:gd name="connsiteX6873" fmla="*/ 3432453 w 5730494"/>
              <a:gd name="connsiteY6873" fmla="*/ 1936367 h 3699570"/>
              <a:gd name="connsiteX6874" fmla="*/ 3432393 w 5730494"/>
              <a:gd name="connsiteY6874" fmla="*/ 1936316 h 3699570"/>
              <a:gd name="connsiteX6875" fmla="*/ 3432397 w 5730494"/>
              <a:gd name="connsiteY6875" fmla="*/ 1936310 h 3699570"/>
              <a:gd name="connsiteX6876" fmla="*/ 3423988 w 5730494"/>
              <a:gd name="connsiteY6876" fmla="*/ 1929200 h 3699570"/>
              <a:gd name="connsiteX6877" fmla="*/ 3427167 w 5730494"/>
              <a:gd name="connsiteY6877" fmla="*/ 1923977 h 3699570"/>
              <a:gd name="connsiteX6878" fmla="*/ 3427101 w 5730494"/>
              <a:gd name="connsiteY6878" fmla="*/ 1923938 h 3699570"/>
              <a:gd name="connsiteX6879" fmla="*/ 3427111 w 5730494"/>
              <a:gd name="connsiteY6879" fmla="*/ 1923920 h 3699570"/>
              <a:gd name="connsiteX6880" fmla="*/ 3421064 w 5730494"/>
              <a:gd name="connsiteY6880" fmla="*/ 1920303 h 3699570"/>
              <a:gd name="connsiteX6881" fmla="*/ 3417790 w 5730494"/>
              <a:gd name="connsiteY6881" fmla="*/ 1914827 h 3699570"/>
              <a:gd name="connsiteX6882" fmla="*/ 3417770 w 5730494"/>
              <a:gd name="connsiteY6882" fmla="*/ 1914830 h 3699570"/>
              <a:gd name="connsiteX6883" fmla="*/ 3417734 w 5730494"/>
              <a:gd name="connsiteY6883" fmla="*/ 1914770 h 3699570"/>
              <a:gd name="connsiteX6884" fmla="*/ 3421655 w 5730494"/>
              <a:gd name="connsiteY6884" fmla="*/ 1911303 h 3699570"/>
              <a:gd name="connsiteX6885" fmla="*/ 3432071 w 5730494"/>
              <a:gd name="connsiteY6885" fmla="*/ 1916635 h 3699570"/>
              <a:gd name="connsiteX6886" fmla="*/ 3433530 w 5730494"/>
              <a:gd name="connsiteY6886" fmla="*/ 1917382 h 3699570"/>
              <a:gd name="connsiteX6887" fmla="*/ 3433530 w 5730494"/>
              <a:gd name="connsiteY6887" fmla="*/ 1917382 h 3699570"/>
              <a:gd name="connsiteX6888" fmla="*/ 3433534 w 5730494"/>
              <a:gd name="connsiteY6888" fmla="*/ 1917384 h 3699570"/>
              <a:gd name="connsiteX6889" fmla="*/ 3442116 w 5730494"/>
              <a:gd name="connsiteY6889" fmla="*/ 1918635 h 3699570"/>
              <a:gd name="connsiteX6890" fmla="*/ 3444275 w 5730494"/>
              <a:gd name="connsiteY6890" fmla="*/ 1916191 h 3699570"/>
              <a:gd name="connsiteX6891" fmla="*/ 3436432 w 5730494"/>
              <a:gd name="connsiteY6891" fmla="*/ 1904711 h 3699570"/>
              <a:gd name="connsiteX6892" fmla="*/ 3261548 w 5730494"/>
              <a:gd name="connsiteY6892" fmla="*/ 1898005 h 3699570"/>
              <a:gd name="connsiteX6893" fmla="*/ 3289339 w 5730494"/>
              <a:gd name="connsiteY6893" fmla="*/ 1913009 h 3699570"/>
              <a:gd name="connsiteX6894" fmla="*/ 3312186 w 5730494"/>
              <a:gd name="connsiteY6894" fmla="*/ 1921136 h 3699570"/>
              <a:gd name="connsiteX6895" fmla="*/ 3330771 w 5730494"/>
              <a:gd name="connsiteY6895" fmla="*/ 1917897 h 3699570"/>
              <a:gd name="connsiteX6896" fmla="*/ 3344467 w 5730494"/>
              <a:gd name="connsiteY6896" fmla="*/ 1919772 h 3699570"/>
              <a:gd name="connsiteX6897" fmla="*/ 3363279 w 5730494"/>
              <a:gd name="connsiteY6897" fmla="*/ 1908747 h 3699570"/>
              <a:gd name="connsiteX6898" fmla="*/ 3380272 w 5730494"/>
              <a:gd name="connsiteY6898" fmla="*/ 1907724 h 3699570"/>
              <a:gd name="connsiteX6899" fmla="*/ 3395617 w 5730494"/>
              <a:gd name="connsiteY6899" fmla="*/ 1918124 h 3699570"/>
              <a:gd name="connsiteX6900" fmla="*/ 3395991 w 5730494"/>
              <a:gd name="connsiteY6900" fmla="*/ 1919136 h 3699570"/>
              <a:gd name="connsiteX6901" fmla="*/ 3398295 w 5730494"/>
              <a:gd name="connsiteY6901" fmla="*/ 1925512 h 3699570"/>
              <a:gd name="connsiteX6902" fmla="*/ 3396761 w 5730494"/>
              <a:gd name="connsiteY6902" fmla="*/ 1935685 h 3699570"/>
              <a:gd name="connsiteX6903" fmla="*/ 3408640 w 5730494"/>
              <a:gd name="connsiteY6903" fmla="*/ 1940857 h 3699570"/>
              <a:gd name="connsiteX6904" fmla="*/ 3414891 w 5730494"/>
              <a:gd name="connsiteY6904" fmla="*/ 1946881 h 3699570"/>
              <a:gd name="connsiteX6905" fmla="*/ 3414932 w 5730494"/>
              <a:gd name="connsiteY6905" fmla="*/ 1946874 h 3699570"/>
              <a:gd name="connsiteX6906" fmla="*/ 3414941 w 5730494"/>
              <a:gd name="connsiteY6906" fmla="*/ 1946882 h 3699570"/>
              <a:gd name="connsiteX6907" fmla="*/ 3404029 w 5730494"/>
              <a:gd name="connsiteY6907" fmla="*/ 1952735 h 3699570"/>
              <a:gd name="connsiteX6908" fmla="*/ 3404042 w 5730494"/>
              <a:gd name="connsiteY6908" fmla="*/ 1952799 h 3699570"/>
              <a:gd name="connsiteX6909" fmla="*/ 3414954 w 5730494"/>
              <a:gd name="connsiteY6909" fmla="*/ 1946945 h 3699570"/>
              <a:gd name="connsiteX6910" fmla="*/ 3417455 w 5730494"/>
              <a:gd name="connsiteY6910" fmla="*/ 1954675 h 3699570"/>
              <a:gd name="connsiteX6911" fmla="*/ 3425525 w 5730494"/>
              <a:gd name="connsiteY6911" fmla="*/ 1964109 h 3699570"/>
              <a:gd name="connsiteX6912" fmla="*/ 3436437 w 5730494"/>
              <a:gd name="connsiteY6912" fmla="*/ 1966837 h 3699570"/>
              <a:gd name="connsiteX6913" fmla="*/ 3442234 w 5730494"/>
              <a:gd name="connsiteY6913" fmla="*/ 1966212 h 3699570"/>
              <a:gd name="connsiteX6914" fmla="*/ 3461046 w 5730494"/>
              <a:gd name="connsiteY6914" fmla="*/ 1951094 h 3699570"/>
              <a:gd name="connsiteX6915" fmla="*/ 3467013 w 5730494"/>
              <a:gd name="connsiteY6915" fmla="*/ 1949559 h 3699570"/>
              <a:gd name="connsiteX6916" fmla="*/ 3471655 w 5730494"/>
              <a:gd name="connsiteY6916" fmla="*/ 1955487 h 3699570"/>
              <a:gd name="connsiteX6917" fmla="*/ 3466156 w 5730494"/>
              <a:gd name="connsiteY6917" fmla="*/ 1965579 h 3699570"/>
              <a:gd name="connsiteX6918" fmla="*/ 3466237 w 5730494"/>
              <a:gd name="connsiteY6918" fmla="*/ 1965665 h 3699570"/>
              <a:gd name="connsiteX6919" fmla="*/ 3466218 w 5730494"/>
              <a:gd name="connsiteY6919" fmla="*/ 1965700 h 3699570"/>
              <a:gd name="connsiteX6920" fmla="*/ 3476163 w 5730494"/>
              <a:gd name="connsiteY6920" fmla="*/ 1976328 h 3699570"/>
              <a:gd name="connsiteX6921" fmla="*/ 3480142 w 5730494"/>
              <a:gd name="connsiteY6921" fmla="*/ 1975305 h 3699570"/>
              <a:gd name="connsiteX6922" fmla="*/ 3485200 w 5730494"/>
              <a:gd name="connsiteY6922" fmla="*/ 1990139 h 3699570"/>
              <a:gd name="connsiteX6923" fmla="*/ 3500318 w 5730494"/>
              <a:gd name="connsiteY6923" fmla="*/ 1994287 h 3699570"/>
              <a:gd name="connsiteX6924" fmla="*/ 3511400 w 5730494"/>
              <a:gd name="connsiteY6924" fmla="*/ 2004290 h 3699570"/>
              <a:gd name="connsiteX6925" fmla="*/ 3534077 w 5730494"/>
              <a:gd name="connsiteY6925" fmla="*/ 2007700 h 3699570"/>
              <a:gd name="connsiteX6926" fmla="*/ 3558970 w 5730494"/>
              <a:gd name="connsiteY6926" fmla="*/ 2002471 h 3699570"/>
              <a:gd name="connsiteX6927" fmla="*/ 3560391 w 5730494"/>
              <a:gd name="connsiteY6927" fmla="*/ 1997868 h 3699570"/>
              <a:gd name="connsiteX6928" fmla="*/ 3574372 w 5730494"/>
              <a:gd name="connsiteY6928" fmla="*/ 1994003 h 3699570"/>
              <a:gd name="connsiteX6929" fmla="*/ 3585681 w 5730494"/>
              <a:gd name="connsiteY6929" fmla="*/ 1982523 h 3699570"/>
              <a:gd name="connsiteX6930" fmla="*/ 3596366 w 5730494"/>
              <a:gd name="connsiteY6930" fmla="*/ 1983091 h 3699570"/>
              <a:gd name="connsiteX6931" fmla="*/ 3603357 w 5730494"/>
              <a:gd name="connsiteY6931" fmla="*/ 1979340 h 3699570"/>
              <a:gd name="connsiteX6932" fmla="*/ 3614666 w 5730494"/>
              <a:gd name="connsiteY6932" fmla="*/ 1981216 h 3699570"/>
              <a:gd name="connsiteX6933" fmla="*/ 3632285 w 5730494"/>
              <a:gd name="connsiteY6933" fmla="*/ 1991389 h 3699570"/>
              <a:gd name="connsiteX6934" fmla="*/ 3645015 w 5730494"/>
              <a:gd name="connsiteY6934" fmla="*/ 1993549 h 3699570"/>
              <a:gd name="connsiteX6935" fmla="*/ 3663202 w 5730494"/>
              <a:gd name="connsiteY6935" fmla="*/ 2011167 h 3699570"/>
              <a:gd name="connsiteX6936" fmla="*/ 3675081 w 5730494"/>
              <a:gd name="connsiteY6936" fmla="*/ 2011906 h 3699570"/>
              <a:gd name="connsiteX6937" fmla="*/ 3676501 w 5730494"/>
              <a:gd name="connsiteY6937" fmla="*/ 2028444 h 3699570"/>
              <a:gd name="connsiteX6938" fmla="*/ 3674064 w 5730494"/>
              <a:gd name="connsiteY6938" fmla="*/ 2037529 h 3699570"/>
              <a:gd name="connsiteX6939" fmla="*/ 3670032 w 5730494"/>
              <a:gd name="connsiteY6939" fmla="*/ 2052255 h 3699570"/>
              <a:gd name="connsiteX6940" fmla="*/ 3665656 w 5730494"/>
              <a:gd name="connsiteY6940" fmla="*/ 2066179 h 3699570"/>
              <a:gd name="connsiteX6941" fmla="*/ 3665743 w 5730494"/>
              <a:gd name="connsiteY6941" fmla="*/ 2066214 h 3699570"/>
              <a:gd name="connsiteX6942" fmla="*/ 3665646 w 5730494"/>
              <a:gd name="connsiteY6942" fmla="*/ 2066522 h 3699570"/>
              <a:gd name="connsiteX6943" fmla="*/ 3672409 w 5730494"/>
              <a:gd name="connsiteY6943" fmla="*/ 2069239 h 3699570"/>
              <a:gd name="connsiteX6944" fmla="*/ 3665769 w 5730494"/>
              <a:gd name="connsiteY6944" fmla="*/ 2079364 h 3699570"/>
              <a:gd name="connsiteX6945" fmla="*/ 3665844 w 5730494"/>
              <a:gd name="connsiteY6945" fmla="*/ 2079579 h 3699570"/>
              <a:gd name="connsiteX6946" fmla="*/ 3665760 w 5730494"/>
              <a:gd name="connsiteY6946" fmla="*/ 2079708 h 3699570"/>
              <a:gd name="connsiteX6947" fmla="*/ 3670988 w 5730494"/>
              <a:gd name="connsiteY6947" fmla="*/ 2094712 h 3699570"/>
              <a:gd name="connsiteX6948" fmla="*/ 3672239 w 5730494"/>
              <a:gd name="connsiteY6948" fmla="*/ 2106533 h 3699570"/>
              <a:gd name="connsiteX6949" fmla="*/ 3684287 w 5730494"/>
              <a:gd name="connsiteY6949" fmla="*/ 2109659 h 3699570"/>
              <a:gd name="connsiteX6950" fmla="*/ 3685562 w 5730494"/>
              <a:gd name="connsiteY6950" fmla="*/ 2121299 h 3699570"/>
              <a:gd name="connsiteX6951" fmla="*/ 3671169 w 5730494"/>
              <a:gd name="connsiteY6951" fmla="*/ 2137902 h 3699570"/>
              <a:gd name="connsiteX6952" fmla="*/ 3671390 w 5730494"/>
              <a:gd name="connsiteY6952" fmla="*/ 2137980 h 3699570"/>
              <a:gd name="connsiteX6953" fmla="*/ 3671197 w 5730494"/>
              <a:gd name="connsiteY6953" fmla="*/ 2138202 h 3699570"/>
              <a:gd name="connsiteX6954" fmla="*/ 3671000 w 5730494"/>
              <a:gd name="connsiteY6954" fmla="*/ 2138133 h 3699570"/>
              <a:gd name="connsiteX6955" fmla="*/ 3678900 w 5730494"/>
              <a:gd name="connsiteY6955" fmla="*/ 2147738 h 3699570"/>
              <a:gd name="connsiteX6956" fmla="*/ 3685322 w 5730494"/>
              <a:gd name="connsiteY6956" fmla="*/ 2158707 h 3699570"/>
              <a:gd name="connsiteX6957" fmla="*/ 3685455 w 5730494"/>
              <a:gd name="connsiteY6957" fmla="*/ 2158776 h 3699570"/>
              <a:gd name="connsiteX6958" fmla="*/ 3685481 w 5730494"/>
              <a:gd name="connsiteY6958" fmla="*/ 2158820 h 3699570"/>
              <a:gd name="connsiteX6959" fmla="*/ 3700554 w 5730494"/>
              <a:gd name="connsiteY6959" fmla="*/ 2166694 h 3699570"/>
              <a:gd name="connsiteX6960" fmla="*/ 3701008 w 5730494"/>
              <a:gd name="connsiteY6960" fmla="*/ 2182463 h 3699570"/>
              <a:gd name="connsiteX6961" fmla="*/ 3701165 w 5730494"/>
              <a:gd name="connsiteY6961" fmla="*/ 2182523 h 3699570"/>
              <a:gd name="connsiteX6962" fmla="*/ 3701166 w 5730494"/>
              <a:gd name="connsiteY6962" fmla="*/ 2182576 h 3699570"/>
              <a:gd name="connsiteX6963" fmla="*/ 3708632 w 5730494"/>
              <a:gd name="connsiteY6963" fmla="*/ 2185417 h 3699570"/>
              <a:gd name="connsiteX6964" fmla="*/ 3709931 w 5730494"/>
              <a:gd name="connsiteY6964" fmla="*/ 2193545 h 3699570"/>
              <a:gd name="connsiteX6965" fmla="*/ 3686970 w 5730494"/>
              <a:gd name="connsiteY6965" fmla="*/ 2202696 h 3699570"/>
              <a:gd name="connsiteX6966" fmla="*/ 3680946 w 5730494"/>
              <a:gd name="connsiteY6966" fmla="*/ 2223156 h 3699570"/>
              <a:gd name="connsiteX6967" fmla="*/ 3681144 w 5730494"/>
              <a:gd name="connsiteY6967" fmla="*/ 2223134 h 3699570"/>
              <a:gd name="connsiteX6968" fmla="*/ 3681105 w 5730494"/>
              <a:gd name="connsiteY6968" fmla="*/ 2223269 h 3699570"/>
              <a:gd name="connsiteX6969" fmla="*/ 3651153 w 5730494"/>
              <a:gd name="connsiteY6969" fmla="*/ 2217983 h 3699570"/>
              <a:gd name="connsiteX6970" fmla="*/ 3633762 w 5730494"/>
              <a:gd name="connsiteY6970" fmla="*/ 2213948 h 3699570"/>
              <a:gd name="connsiteX6971" fmla="*/ 3615803 w 5730494"/>
              <a:gd name="connsiteY6971" fmla="*/ 2211675 h 3699570"/>
              <a:gd name="connsiteX6972" fmla="*/ 3608983 w 5730494"/>
              <a:gd name="connsiteY6972" fmla="*/ 2189964 h 3699570"/>
              <a:gd name="connsiteX6973" fmla="*/ 3601367 w 5730494"/>
              <a:gd name="connsiteY6973" fmla="*/ 2186782 h 3699570"/>
              <a:gd name="connsiteX6974" fmla="*/ 3589148 w 5730494"/>
              <a:gd name="connsiteY6974" fmla="*/ 2189964 h 3699570"/>
              <a:gd name="connsiteX6975" fmla="*/ 3573064 w 5730494"/>
              <a:gd name="connsiteY6975" fmla="*/ 2198546 h 3699570"/>
              <a:gd name="connsiteX6976" fmla="*/ 3553571 w 5730494"/>
              <a:gd name="connsiteY6976" fmla="*/ 2192636 h 3699570"/>
              <a:gd name="connsiteX6977" fmla="*/ 3537487 w 5730494"/>
              <a:gd name="connsiteY6977" fmla="*/ 2178939 h 3699570"/>
              <a:gd name="connsiteX6978" fmla="*/ 3522141 w 5730494"/>
              <a:gd name="connsiteY6978" fmla="*/ 2173823 h 3699570"/>
              <a:gd name="connsiteX6979" fmla="*/ 3511514 w 5730494"/>
              <a:gd name="connsiteY6979" fmla="*/ 2156717 h 3699570"/>
              <a:gd name="connsiteX6980" fmla="*/ 3499749 w 5730494"/>
              <a:gd name="connsiteY6980" fmla="*/ 2132449 h 3699570"/>
              <a:gd name="connsiteX6981" fmla="*/ 3491168 w 5730494"/>
              <a:gd name="connsiteY6981" fmla="*/ 2135404 h 3699570"/>
              <a:gd name="connsiteX6982" fmla="*/ 3481051 w 5730494"/>
              <a:gd name="connsiteY6982" fmla="*/ 2129323 h 3699570"/>
              <a:gd name="connsiteX6983" fmla="*/ 3475084 w 5730494"/>
              <a:gd name="connsiteY6983" fmla="*/ 2136484 h 3699570"/>
              <a:gd name="connsiteX6984" fmla="*/ 3466274 w 5730494"/>
              <a:gd name="connsiteY6984" fmla="*/ 2126823 h 3699570"/>
              <a:gd name="connsiteX6985" fmla="*/ 3466104 w 5730494"/>
              <a:gd name="connsiteY6985" fmla="*/ 2116990 h 3699570"/>
              <a:gd name="connsiteX6986" fmla="*/ 3466041 w 5730494"/>
              <a:gd name="connsiteY6986" fmla="*/ 2116990 h 3699570"/>
              <a:gd name="connsiteX6987" fmla="*/ 3466040 w 5730494"/>
              <a:gd name="connsiteY6987" fmla="*/ 2116932 h 3699570"/>
              <a:gd name="connsiteX6988" fmla="*/ 3461000 w 5730494"/>
              <a:gd name="connsiteY6988" fmla="*/ 2116932 h 3699570"/>
              <a:gd name="connsiteX6989" fmla="*/ 3463603 w 5730494"/>
              <a:gd name="connsiteY6989" fmla="*/ 2103521 h 3699570"/>
              <a:gd name="connsiteX6990" fmla="*/ 3455420 w 5730494"/>
              <a:gd name="connsiteY6990" fmla="*/ 2089313 h 3699570"/>
              <a:gd name="connsiteX6991" fmla="*/ 3455375 w 5730494"/>
              <a:gd name="connsiteY6991" fmla="*/ 2089289 h 3699570"/>
              <a:gd name="connsiteX6992" fmla="*/ 3455355 w 5730494"/>
              <a:gd name="connsiteY6992" fmla="*/ 2089254 h 3699570"/>
              <a:gd name="connsiteX6993" fmla="*/ 3435903 w 5730494"/>
              <a:gd name="connsiteY6993" fmla="*/ 2078933 h 3699570"/>
              <a:gd name="connsiteX6994" fmla="*/ 3424900 w 5730494"/>
              <a:gd name="connsiteY6994" fmla="*/ 2060896 h 3699570"/>
              <a:gd name="connsiteX6995" fmla="*/ 3428594 w 5730494"/>
              <a:gd name="connsiteY6995" fmla="*/ 2045892 h 3699570"/>
              <a:gd name="connsiteX6996" fmla="*/ 3436607 w 5730494"/>
              <a:gd name="connsiteY6996" fmla="*/ 2039243 h 3699570"/>
              <a:gd name="connsiteX6997" fmla="*/ 3435414 w 5730494"/>
              <a:gd name="connsiteY6997" fmla="*/ 2027876 h 3699570"/>
              <a:gd name="connsiteX6998" fmla="*/ 3435352 w 5730494"/>
              <a:gd name="connsiteY6998" fmla="*/ 2027841 h 3699570"/>
              <a:gd name="connsiteX6999" fmla="*/ 3435350 w 5730494"/>
              <a:gd name="connsiteY6999" fmla="*/ 2027818 h 3699570"/>
              <a:gd name="connsiteX7000" fmla="*/ 3424944 w 5730494"/>
              <a:gd name="connsiteY7000" fmla="*/ 2021993 h 3699570"/>
              <a:gd name="connsiteX7001" fmla="*/ 3414613 w 5730494"/>
              <a:gd name="connsiteY7001" fmla="*/ 1998436 h 3699570"/>
              <a:gd name="connsiteX7002" fmla="*/ 3414582 w 5730494"/>
              <a:gd name="connsiteY7002" fmla="*/ 1998380 h 3699570"/>
              <a:gd name="connsiteX7003" fmla="*/ 3414599 w 5730494"/>
              <a:gd name="connsiteY7003" fmla="*/ 1998373 h 3699570"/>
              <a:gd name="connsiteX7004" fmla="*/ 3405927 w 5730494"/>
              <a:gd name="connsiteY7004" fmla="*/ 1982389 h 3699570"/>
              <a:gd name="connsiteX7005" fmla="*/ 3409044 w 5730494"/>
              <a:gd name="connsiteY7005" fmla="*/ 1976158 h 3699570"/>
              <a:gd name="connsiteX7006" fmla="*/ 3407114 w 5730494"/>
              <a:gd name="connsiteY7006" fmla="*/ 1967146 h 3699570"/>
              <a:gd name="connsiteX7007" fmla="*/ 3409030 w 5730494"/>
              <a:gd name="connsiteY7007" fmla="*/ 1976094 h 3699570"/>
              <a:gd name="connsiteX7008" fmla="*/ 3405904 w 5730494"/>
              <a:gd name="connsiteY7008" fmla="*/ 1982346 h 3699570"/>
              <a:gd name="connsiteX7009" fmla="*/ 3405927 w 5730494"/>
              <a:gd name="connsiteY7009" fmla="*/ 1982389 h 3699570"/>
              <a:gd name="connsiteX7010" fmla="*/ 3405918 w 5730494"/>
              <a:gd name="connsiteY7010" fmla="*/ 1982409 h 3699570"/>
              <a:gd name="connsiteX7011" fmla="*/ 3414582 w 5730494"/>
              <a:gd name="connsiteY7011" fmla="*/ 1998380 h 3699570"/>
              <a:gd name="connsiteX7012" fmla="*/ 3414460 w 5730494"/>
              <a:gd name="connsiteY7012" fmla="*/ 1998434 h 3699570"/>
              <a:gd name="connsiteX7013" fmla="*/ 3414435 w 5730494"/>
              <a:gd name="connsiteY7013" fmla="*/ 1998378 h 3699570"/>
              <a:gd name="connsiteX7014" fmla="*/ 3406934 w 5730494"/>
              <a:gd name="connsiteY7014" fmla="*/ 2001681 h 3699570"/>
              <a:gd name="connsiteX7015" fmla="*/ 3401414 w 5730494"/>
              <a:gd name="connsiteY7015" fmla="*/ 1996668 h 3699570"/>
              <a:gd name="connsiteX7016" fmla="*/ 3382887 w 5730494"/>
              <a:gd name="connsiteY7016" fmla="*/ 1994110 h 3699570"/>
              <a:gd name="connsiteX7017" fmla="*/ 3382839 w 5730494"/>
              <a:gd name="connsiteY7017" fmla="*/ 1994132 h 3699570"/>
              <a:gd name="connsiteX7018" fmla="*/ 3382722 w 5730494"/>
              <a:gd name="connsiteY7018" fmla="*/ 1994116 h 3699570"/>
              <a:gd name="connsiteX7019" fmla="*/ 3375902 w 5730494"/>
              <a:gd name="connsiteY7019" fmla="*/ 1997242 h 3699570"/>
              <a:gd name="connsiteX7020" fmla="*/ 3375885 w 5730494"/>
              <a:gd name="connsiteY7020" fmla="*/ 1997267 h 3699570"/>
              <a:gd name="connsiteX7021" fmla="*/ 3357937 w 5730494"/>
              <a:gd name="connsiteY7021" fmla="*/ 2000305 h 3699570"/>
              <a:gd name="connsiteX7022" fmla="*/ 3349355 w 5730494"/>
              <a:gd name="connsiteY7022" fmla="*/ 1999964 h 3699570"/>
              <a:gd name="connsiteX7023" fmla="*/ 3330998 w 5730494"/>
              <a:gd name="connsiteY7023" fmla="*/ 2007410 h 3699570"/>
              <a:gd name="connsiteX7024" fmla="*/ 3317869 w 5730494"/>
              <a:gd name="connsiteY7024" fmla="*/ 2007466 h 3699570"/>
              <a:gd name="connsiteX7025" fmla="*/ 3309401 w 5730494"/>
              <a:gd name="connsiteY7025" fmla="*/ 2003715 h 3699570"/>
              <a:gd name="connsiteX7026" fmla="*/ 3291839 w 5730494"/>
              <a:gd name="connsiteY7026" fmla="*/ 2009228 h 3699570"/>
              <a:gd name="connsiteX7027" fmla="*/ 3286611 w 5730494"/>
              <a:gd name="connsiteY7027" fmla="*/ 2005363 h 3699570"/>
              <a:gd name="connsiteX7028" fmla="*/ 3285759 w 5730494"/>
              <a:gd name="connsiteY7028" fmla="*/ 2016389 h 3699570"/>
              <a:gd name="connsiteX7029" fmla="*/ 3281496 w 5730494"/>
              <a:gd name="connsiteY7029" fmla="*/ 2020708 h 3699570"/>
              <a:gd name="connsiteX7030" fmla="*/ 3277233 w 5730494"/>
              <a:gd name="connsiteY7030" fmla="*/ 2025028 h 3699570"/>
              <a:gd name="connsiteX7031" fmla="*/ 3271380 w 5730494"/>
              <a:gd name="connsiteY7031" fmla="*/ 2016105 h 3699570"/>
              <a:gd name="connsiteX7032" fmla="*/ 3277404 w 5730494"/>
              <a:gd name="connsiteY7032" fmla="*/ 2008716 h 3699570"/>
              <a:gd name="connsiteX7033" fmla="*/ 3267686 w 5730494"/>
              <a:gd name="connsiteY7033" fmla="*/ 2010422 h 3699570"/>
              <a:gd name="connsiteX7034" fmla="*/ 3254387 w 5730494"/>
              <a:gd name="connsiteY7034" fmla="*/ 2005875 h 3699570"/>
              <a:gd name="connsiteX7035" fmla="*/ 3243417 w 5730494"/>
              <a:gd name="connsiteY7035" fmla="*/ 2017242 h 3699570"/>
              <a:gd name="connsiteX7036" fmla="*/ 3219207 w 5730494"/>
              <a:gd name="connsiteY7036" fmla="*/ 2019458 h 3699570"/>
              <a:gd name="connsiteX7037" fmla="*/ 3206305 w 5730494"/>
              <a:gd name="connsiteY7037" fmla="*/ 2008887 h 3699570"/>
              <a:gd name="connsiteX7038" fmla="*/ 3189142 w 5730494"/>
              <a:gd name="connsiteY7038" fmla="*/ 2008205 h 3699570"/>
              <a:gd name="connsiteX7039" fmla="*/ 3185448 w 5730494"/>
              <a:gd name="connsiteY7039" fmla="*/ 2016389 h 3699570"/>
              <a:gd name="connsiteX7040" fmla="*/ 3174422 w 5730494"/>
              <a:gd name="connsiteY7040" fmla="*/ 2018719 h 3699570"/>
              <a:gd name="connsiteX7041" fmla="*/ 3159020 w 5730494"/>
              <a:gd name="connsiteY7041" fmla="*/ 2008205 h 3699570"/>
              <a:gd name="connsiteX7042" fmla="*/ 3141629 w 5730494"/>
              <a:gd name="connsiteY7042" fmla="*/ 2008546 h 3699570"/>
              <a:gd name="connsiteX7043" fmla="*/ 3132195 w 5730494"/>
              <a:gd name="connsiteY7043" fmla="*/ 1988768 h 3699570"/>
              <a:gd name="connsiteX7044" fmla="*/ 3120544 w 5730494"/>
              <a:gd name="connsiteY7044" fmla="*/ 1977628 h 3699570"/>
              <a:gd name="connsiteX7045" fmla="*/ 3128274 w 5730494"/>
              <a:gd name="connsiteY7045" fmla="*/ 1961829 h 3699570"/>
              <a:gd name="connsiteX7046" fmla="*/ 3118157 w 5730494"/>
              <a:gd name="connsiteY7046" fmla="*/ 1952053 h 3699570"/>
              <a:gd name="connsiteX7047" fmla="*/ 3135832 w 5730494"/>
              <a:gd name="connsiteY7047" fmla="*/ 1932276 h 3699570"/>
              <a:gd name="connsiteX7048" fmla="*/ 3160384 w 5730494"/>
              <a:gd name="connsiteY7048" fmla="*/ 1931423 h 3699570"/>
              <a:gd name="connsiteX7049" fmla="*/ 3167091 w 5730494"/>
              <a:gd name="connsiteY7049" fmla="*/ 1915453 h 3699570"/>
              <a:gd name="connsiteX7050" fmla="*/ 3197439 w 5730494"/>
              <a:gd name="connsiteY7050" fmla="*/ 1918238 h 3699570"/>
              <a:gd name="connsiteX7051" fmla="*/ 3216592 w 5730494"/>
              <a:gd name="connsiteY7051" fmla="*/ 1904484 h 3699570"/>
              <a:gd name="connsiteX7052" fmla="*/ 3235177 w 5730494"/>
              <a:gd name="connsiteY7052" fmla="*/ 1898460 h 3699570"/>
              <a:gd name="connsiteX7053" fmla="*/ 3133616 w 5730494"/>
              <a:gd name="connsiteY7053" fmla="*/ 1895902 h 3699570"/>
              <a:gd name="connsiteX7054" fmla="*/ 3147313 w 5730494"/>
              <a:gd name="connsiteY7054" fmla="*/ 1898801 h 3699570"/>
              <a:gd name="connsiteX7055" fmla="*/ 3149188 w 5730494"/>
              <a:gd name="connsiteY7055" fmla="*/ 1906985 h 3699570"/>
              <a:gd name="connsiteX7056" fmla="*/ 3163112 w 5730494"/>
              <a:gd name="connsiteY7056" fmla="*/ 1913805 h 3699570"/>
              <a:gd name="connsiteX7057" fmla="*/ 3160214 w 5730494"/>
              <a:gd name="connsiteY7057" fmla="*/ 1918977 h 3699570"/>
              <a:gd name="connsiteX7058" fmla="*/ 3141288 w 5730494"/>
              <a:gd name="connsiteY7058" fmla="*/ 1920113 h 3699570"/>
              <a:gd name="connsiteX7059" fmla="*/ 3134468 w 5730494"/>
              <a:gd name="connsiteY7059" fmla="*/ 1926592 h 3699570"/>
              <a:gd name="connsiteX7060" fmla="*/ 3121169 w 5730494"/>
              <a:gd name="connsiteY7060" fmla="*/ 1937845 h 3699570"/>
              <a:gd name="connsiteX7061" fmla="*/ 3116168 w 5730494"/>
              <a:gd name="connsiteY7061" fmla="*/ 1928127 h 3699570"/>
              <a:gd name="connsiteX7062" fmla="*/ 3116395 w 5730494"/>
              <a:gd name="connsiteY7062" fmla="*/ 1923807 h 3699570"/>
              <a:gd name="connsiteX7063" fmla="*/ 3120203 w 5730494"/>
              <a:gd name="connsiteY7063" fmla="*/ 1921477 h 3699570"/>
              <a:gd name="connsiteX7064" fmla="*/ 3125148 w 5730494"/>
              <a:gd name="connsiteY7064" fmla="*/ 1908235 h 3699570"/>
              <a:gd name="connsiteX7065" fmla="*/ 3125078 w 5730494"/>
              <a:gd name="connsiteY7065" fmla="*/ 1908185 h 3699570"/>
              <a:gd name="connsiteX7066" fmla="*/ 3125081 w 5730494"/>
              <a:gd name="connsiteY7066" fmla="*/ 1908179 h 3699570"/>
              <a:gd name="connsiteX7067" fmla="*/ 3124782 w 5730494"/>
              <a:gd name="connsiteY7067" fmla="*/ 1907971 h 3699570"/>
              <a:gd name="connsiteX7068" fmla="*/ 3117361 w 5730494"/>
              <a:gd name="connsiteY7068" fmla="*/ 1902608 h 3699570"/>
              <a:gd name="connsiteX7069" fmla="*/ 2569441 w 5730494"/>
              <a:gd name="connsiteY7069" fmla="*/ 1892843 h 3699570"/>
              <a:gd name="connsiteX7070" fmla="*/ 2573391 w 5730494"/>
              <a:gd name="connsiteY7070" fmla="*/ 1903233 h 3699570"/>
              <a:gd name="connsiteX7071" fmla="*/ 2573417 w 5730494"/>
              <a:gd name="connsiteY7071" fmla="*/ 1903233 h 3699570"/>
              <a:gd name="connsiteX7072" fmla="*/ 2573439 w 5730494"/>
              <a:gd name="connsiteY7072" fmla="*/ 1903291 h 3699570"/>
              <a:gd name="connsiteX7073" fmla="*/ 2582874 w 5730494"/>
              <a:gd name="connsiteY7073" fmla="*/ 1903291 h 3699570"/>
              <a:gd name="connsiteX7074" fmla="*/ 2585603 w 5730494"/>
              <a:gd name="connsiteY7074" fmla="*/ 1900620 h 3699570"/>
              <a:gd name="connsiteX7075" fmla="*/ 2594844 w 5730494"/>
              <a:gd name="connsiteY7075" fmla="*/ 1901357 h 3699570"/>
              <a:gd name="connsiteX7076" fmla="*/ 2599256 w 5730494"/>
              <a:gd name="connsiteY7076" fmla="*/ 1911929 h 3699570"/>
              <a:gd name="connsiteX7077" fmla="*/ 2591865 w 5730494"/>
              <a:gd name="connsiteY7077" fmla="*/ 1917669 h 3699570"/>
              <a:gd name="connsiteX7078" fmla="*/ 2591638 w 5730494"/>
              <a:gd name="connsiteY7078" fmla="*/ 1934037 h 3699570"/>
              <a:gd name="connsiteX7079" fmla="*/ 2589079 w 5730494"/>
              <a:gd name="connsiteY7079" fmla="*/ 1937106 h 3699570"/>
              <a:gd name="connsiteX7080" fmla="*/ 2588454 w 5730494"/>
              <a:gd name="connsiteY7080" fmla="*/ 1946881 h 3699570"/>
              <a:gd name="connsiteX7081" fmla="*/ 2581576 w 5730494"/>
              <a:gd name="connsiteY7081" fmla="*/ 1948586 h 3699570"/>
              <a:gd name="connsiteX7082" fmla="*/ 2587942 w 5730494"/>
              <a:gd name="connsiteY7082" fmla="*/ 1960919 h 3699570"/>
              <a:gd name="connsiteX7083" fmla="*/ 2583566 w 5730494"/>
              <a:gd name="connsiteY7083" fmla="*/ 1974275 h 3699570"/>
              <a:gd name="connsiteX7084" fmla="*/ 2583614 w 5730494"/>
              <a:gd name="connsiteY7084" fmla="*/ 1974328 h 3699570"/>
              <a:gd name="connsiteX7085" fmla="*/ 2583613 w 5730494"/>
              <a:gd name="connsiteY7085" fmla="*/ 1974332 h 3699570"/>
              <a:gd name="connsiteX7086" fmla="*/ 2589078 w 5730494"/>
              <a:gd name="connsiteY7086" fmla="*/ 1980304 h 3699570"/>
              <a:gd name="connsiteX7087" fmla="*/ 2586862 w 5730494"/>
              <a:gd name="connsiteY7087" fmla="*/ 1985755 h 3699570"/>
              <a:gd name="connsiteX7088" fmla="*/ 2580951 w 5730494"/>
              <a:gd name="connsiteY7088" fmla="*/ 1993257 h 3699570"/>
              <a:gd name="connsiteX7089" fmla="*/ 2582259 w 5730494"/>
              <a:gd name="connsiteY7089" fmla="*/ 1999850 h 3699570"/>
              <a:gd name="connsiteX7090" fmla="*/ 2582295 w 5730494"/>
              <a:gd name="connsiteY7090" fmla="*/ 1999857 h 3699570"/>
              <a:gd name="connsiteX7091" fmla="*/ 2582306 w 5730494"/>
              <a:gd name="connsiteY7091" fmla="*/ 1999907 h 3699570"/>
              <a:gd name="connsiteX7092" fmla="*/ 2575883 w 5730494"/>
              <a:gd name="connsiteY7092" fmla="*/ 2005079 h 3699570"/>
              <a:gd name="connsiteX7093" fmla="*/ 2567471 w 5730494"/>
              <a:gd name="connsiteY7093" fmla="*/ 2002295 h 3699570"/>
              <a:gd name="connsiteX7094" fmla="*/ 2559231 w 5730494"/>
              <a:gd name="connsiteY7094" fmla="*/ 2004511 h 3699570"/>
              <a:gd name="connsiteX7095" fmla="*/ 2561675 w 5730494"/>
              <a:gd name="connsiteY7095" fmla="*/ 1988938 h 3699570"/>
              <a:gd name="connsiteX7096" fmla="*/ 2560198 w 5730494"/>
              <a:gd name="connsiteY7096" fmla="*/ 1976549 h 3699570"/>
              <a:gd name="connsiteX7097" fmla="*/ 2553036 w 5730494"/>
              <a:gd name="connsiteY7097" fmla="*/ 1974674 h 3699570"/>
              <a:gd name="connsiteX7098" fmla="*/ 2549229 w 5730494"/>
              <a:gd name="connsiteY7098" fmla="*/ 1967001 h 3699570"/>
              <a:gd name="connsiteX7099" fmla="*/ 2550480 w 5730494"/>
              <a:gd name="connsiteY7099" fmla="*/ 1953589 h 3699570"/>
              <a:gd name="connsiteX7100" fmla="*/ 2556845 w 5730494"/>
              <a:gd name="connsiteY7100" fmla="*/ 1946086 h 3699570"/>
              <a:gd name="connsiteX7101" fmla="*/ 2557981 w 5730494"/>
              <a:gd name="connsiteY7101" fmla="*/ 1937732 h 3699570"/>
              <a:gd name="connsiteX7102" fmla="*/ 2561277 w 5730494"/>
              <a:gd name="connsiteY7102" fmla="*/ 1925172 h 3699570"/>
              <a:gd name="connsiteX7103" fmla="*/ 2560937 w 5730494"/>
              <a:gd name="connsiteY7103" fmla="*/ 1916249 h 3699570"/>
              <a:gd name="connsiteX7104" fmla="*/ 2557754 w 5730494"/>
              <a:gd name="connsiteY7104" fmla="*/ 1908633 h 3699570"/>
              <a:gd name="connsiteX7105" fmla="*/ 2557129 w 5730494"/>
              <a:gd name="connsiteY7105" fmla="*/ 1901415 h 3699570"/>
              <a:gd name="connsiteX7106" fmla="*/ 2557139 w 5730494"/>
              <a:gd name="connsiteY7106" fmla="*/ 1901405 h 3699570"/>
              <a:gd name="connsiteX7107" fmla="*/ 2557139 w 5730494"/>
              <a:gd name="connsiteY7107" fmla="*/ 1901415 h 3699570"/>
              <a:gd name="connsiteX7108" fmla="*/ 2557622 w 5730494"/>
              <a:gd name="connsiteY7108" fmla="*/ 1900952 h 3699570"/>
              <a:gd name="connsiteX7109" fmla="*/ 2562926 w 5730494"/>
              <a:gd name="connsiteY7109" fmla="*/ 1895960 h 3699570"/>
              <a:gd name="connsiteX7110" fmla="*/ 3057846 w 5730494"/>
              <a:gd name="connsiteY7110" fmla="*/ 1892093 h 3699570"/>
              <a:gd name="connsiteX7111" fmla="*/ 3065803 w 5730494"/>
              <a:gd name="connsiteY7111" fmla="*/ 1898969 h 3699570"/>
              <a:gd name="connsiteX7112" fmla="*/ 3066940 w 5730494"/>
              <a:gd name="connsiteY7112" fmla="*/ 1913008 h 3699570"/>
              <a:gd name="connsiteX7113" fmla="*/ 3063928 w 5730494"/>
              <a:gd name="connsiteY7113" fmla="*/ 1913690 h 3699570"/>
              <a:gd name="connsiteX7114" fmla="*/ 3063900 w 5730494"/>
              <a:gd name="connsiteY7114" fmla="*/ 1913729 h 3699570"/>
              <a:gd name="connsiteX7115" fmla="*/ 3063815 w 5730494"/>
              <a:gd name="connsiteY7115" fmla="*/ 1913748 h 3699570"/>
              <a:gd name="connsiteX7116" fmla="*/ 3061244 w 5730494"/>
              <a:gd name="connsiteY7116" fmla="*/ 1917380 h 3699570"/>
              <a:gd name="connsiteX7117" fmla="*/ 3052674 w 5730494"/>
              <a:gd name="connsiteY7117" fmla="*/ 1916986 h 3699570"/>
              <a:gd name="connsiteX7118" fmla="*/ 3052594 w 5730494"/>
              <a:gd name="connsiteY7118" fmla="*/ 1917046 h 3699570"/>
              <a:gd name="connsiteX7119" fmla="*/ 3052562 w 5730494"/>
              <a:gd name="connsiteY7119" fmla="*/ 1917045 h 3699570"/>
              <a:gd name="connsiteX7120" fmla="*/ 3046548 w 5730494"/>
              <a:gd name="connsiteY7120" fmla="*/ 1921597 h 3699570"/>
              <a:gd name="connsiteX7121" fmla="*/ 3036192 w 5730494"/>
              <a:gd name="connsiteY7121" fmla="*/ 1923465 h 3699570"/>
              <a:gd name="connsiteX7122" fmla="*/ 3029600 w 5730494"/>
              <a:gd name="connsiteY7122" fmla="*/ 1918350 h 3699570"/>
              <a:gd name="connsiteX7123" fmla="*/ 3027327 w 5730494"/>
              <a:gd name="connsiteY7123" fmla="*/ 1909313 h 3699570"/>
              <a:gd name="connsiteX7124" fmla="*/ 3029202 w 5730494"/>
              <a:gd name="connsiteY7124" fmla="*/ 1901981 h 3699570"/>
              <a:gd name="connsiteX7125" fmla="*/ 3031248 w 5730494"/>
              <a:gd name="connsiteY7125" fmla="*/ 1902152 h 3699570"/>
              <a:gd name="connsiteX7126" fmla="*/ 3031987 w 5730494"/>
              <a:gd name="connsiteY7126" fmla="*/ 1897776 h 3699570"/>
              <a:gd name="connsiteX7127" fmla="*/ 3041421 w 5730494"/>
              <a:gd name="connsiteY7127" fmla="*/ 1894480 h 3699570"/>
              <a:gd name="connsiteX7128" fmla="*/ 3045002 w 5730494"/>
              <a:gd name="connsiteY7128" fmla="*/ 1893684 h 3699570"/>
              <a:gd name="connsiteX7129" fmla="*/ 3050458 w 5730494"/>
              <a:gd name="connsiteY7129" fmla="*/ 1892434 h 3699570"/>
              <a:gd name="connsiteX7130" fmla="*/ 3020920 w 5730494"/>
              <a:gd name="connsiteY7130" fmla="*/ 1886210 h 3699570"/>
              <a:gd name="connsiteX7131" fmla="*/ 3020926 w 5730494"/>
              <a:gd name="connsiteY7131" fmla="*/ 1886221 h 3699570"/>
              <a:gd name="connsiteX7132" fmla="*/ 3020910 w 5730494"/>
              <a:gd name="connsiteY7132" fmla="*/ 1886248 h 3699570"/>
              <a:gd name="connsiteX7133" fmla="*/ 3020904 w 5730494"/>
              <a:gd name="connsiteY7133" fmla="*/ 1886237 h 3699570"/>
              <a:gd name="connsiteX7134" fmla="*/ 3015618 w 5730494"/>
              <a:gd name="connsiteY7134" fmla="*/ 1884135 h 3699570"/>
              <a:gd name="connsiteX7135" fmla="*/ 3016641 w 5730494"/>
              <a:gd name="connsiteY7135" fmla="*/ 1888170 h 3699570"/>
              <a:gd name="connsiteX7136" fmla="*/ 3020846 w 5730494"/>
              <a:gd name="connsiteY7136" fmla="*/ 1886351 h 3699570"/>
              <a:gd name="connsiteX7137" fmla="*/ 3020910 w 5730494"/>
              <a:gd name="connsiteY7137" fmla="*/ 1886248 h 3699570"/>
              <a:gd name="connsiteX7138" fmla="*/ 3024314 w 5730494"/>
              <a:gd name="connsiteY7138" fmla="*/ 1892034 h 3699570"/>
              <a:gd name="connsiteX7139" fmla="*/ 3028122 w 5730494"/>
              <a:gd name="connsiteY7139" fmla="*/ 1894251 h 3699570"/>
              <a:gd name="connsiteX7140" fmla="*/ 3029079 w 5730494"/>
              <a:gd name="connsiteY7140" fmla="*/ 1901105 h 3699570"/>
              <a:gd name="connsiteX7141" fmla="*/ 3029201 w 5730494"/>
              <a:gd name="connsiteY7141" fmla="*/ 1901981 h 3699570"/>
              <a:gd name="connsiteX7142" fmla="*/ 3027155 w 5730494"/>
              <a:gd name="connsiteY7142" fmla="*/ 1909199 h 3699570"/>
              <a:gd name="connsiteX7143" fmla="*/ 3029428 w 5730494"/>
              <a:gd name="connsiteY7143" fmla="*/ 1918236 h 3699570"/>
              <a:gd name="connsiteX7144" fmla="*/ 3036021 w 5730494"/>
              <a:gd name="connsiteY7144" fmla="*/ 1923351 h 3699570"/>
              <a:gd name="connsiteX7145" fmla="*/ 3035679 w 5730494"/>
              <a:gd name="connsiteY7145" fmla="*/ 1928864 h 3699570"/>
              <a:gd name="connsiteX7146" fmla="*/ 3030508 w 5730494"/>
              <a:gd name="connsiteY7146" fmla="*/ 1931876 h 3699570"/>
              <a:gd name="connsiteX7147" fmla="*/ 3029542 w 5730494"/>
              <a:gd name="connsiteY7147" fmla="*/ 1938639 h 3699570"/>
              <a:gd name="connsiteX7148" fmla="*/ 3022153 w 5730494"/>
              <a:gd name="connsiteY7148" fmla="*/ 1948699 h 3699570"/>
              <a:gd name="connsiteX7149" fmla="*/ 3019426 w 5730494"/>
              <a:gd name="connsiteY7149" fmla="*/ 1947277 h 3699570"/>
              <a:gd name="connsiteX7150" fmla="*/ 3019085 w 5730494"/>
              <a:gd name="connsiteY7150" fmla="*/ 1942731 h 3699570"/>
              <a:gd name="connsiteX7151" fmla="*/ 3010276 w 5730494"/>
              <a:gd name="connsiteY7151" fmla="*/ 1935797 h 3699570"/>
              <a:gd name="connsiteX7152" fmla="*/ 3008912 w 5730494"/>
              <a:gd name="connsiteY7152" fmla="*/ 1925852 h 3699570"/>
              <a:gd name="connsiteX7153" fmla="*/ 3010276 w 5730494"/>
              <a:gd name="connsiteY7153" fmla="*/ 1911473 h 3699570"/>
              <a:gd name="connsiteX7154" fmla="*/ 3012435 w 5730494"/>
              <a:gd name="connsiteY7154" fmla="*/ 1904880 h 3699570"/>
              <a:gd name="connsiteX7155" fmla="*/ 3009764 w 5730494"/>
              <a:gd name="connsiteY7155" fmla="*/ 1901527 h 3699570"/>
              <a:gd name="connsiteX7156" fmla="*/ 3008691 w 5730494"/>
              <a:gd name="connsiteY7156" fmla="*/ 1894752 h 3699570"/>
              <a:gd name="connsiteX7157" fmla="*/ 3635418 w 5730494"/>
              <a:gd name="connsiteY7157" fmla="*/ 1882714 h 3699570"/>
              <a:gd name="connsiteX7158" fmla="*/ 3656901 w 5730494"/>
              <a:gd name="connsiteY7158" fmla="*/ 1894081 h 3699570"/>
              <a:gd name="connsiteX7159" fmla="*/ 3658606 w 5730494"/>
              <a:gd name="connsiteY7159" fmla="*/ 1911074 h 3699570"/>
              <a:gd name="connsiteX7160" fmla="*/ 3664687 w 5730494"/>
              <a:gd name="connsiteY7160" fmla="*/ 1915393 h 3699570"/>
              <a:gd name="connsiteX7161" fmla="*/ 3681907 w 5730494"/>
              <a:gd name="connsiteY7161" fmla="*/ 1914427 h 3699570"/>
              <a:gd name="connsiteX7162" fmla="*/ 3687250 w 5730494"/>
              <a:gd name="connsiteY7162" fmla="*/ 1918235 h 3699570"/>
              <a:gd name="connsiteX7163" fmla="*/ 3695093 w 5730494"/>
              <a:gd name="connsiteY7163" fmla="*/ 1939775 h 3699570"/>
              <a:gd name="connsiteX7164" fmla="*/ 3713337 w 5730494"/>
              <a:gd name="connsiteY7164" fmla="*/ 1954040 h 3699570"/>
              <a:gd name="connsiteX7165" fmla="*/ 3723737 w 5730494"/>
              <a:gd name="connsiteY7165" fmla="*/ 1963701 h 3699570"/>
              <a:gd name="connsiteX7166" fmla="*/ 3740389 w 5730494"/>
              <a:gd name="connsiteY7166" fmla="*/ 1973647 h 3699570"/>
              <a:gd name="connsiteX7167" fmla="*/ 3761581 w 5730494"/>
              <a:gd name="connsiteY7167" fmla="*/ 1982283 h 3699570"/>
              <a:gd name="connsiteX7168" fmla="*/ 3761130 w 5730494"/>
              <a:gd name="connsiteY7168" fmla="*/ 1994451 h 3699570"/>
              <a:gd name="connsiteX7169" fmla="*/ 3756299 w 5730494"/>
              <a:gd name="connsiteY7169" fmla="*/ 1993825 h 3699570"/>
              <a:gd name="connsiteX7170" fmla="*/ 3748797 w 5730494"/>
              <a:gd name="connsiteY7170" fmla="*/ 1988483 h 3699570"/>
              <a:gd name="connsiteX7171" fmla="*/ 3746296 w 5730494"/>
              <a:gd name="connsiteY7171" fmla="*/ 1995587 h 3699570"/>
              <a:gd name="connsiteX7172" fmla="*/ 3732884 w 5730494"/>
              <a:gd name="connsiteY7172" fmla="*/ 1999452 h 3699570"/>
              <a:gd name="connsiteX7173" fmla="*/ 3729701 w 5730494"/>
              <a:gd name="connsiteY7173" fmla="*/ 2015308 h 3699570"/>
              <a:gd name="connsiteX7174" fmla="*/ 3720721 w 5730494"/>
              <a:gd name="connsiteY7174" fmla="*/ 2021276 h 3699570"/>
              <a:gd name="connsiteX7175" fmla="*/ 3708161 w 5730494"/>
              <a:gd name="connsiteY7175" fmla="*/ 2024231 h 3699570"/>
              <a:gd name="connsiteX7176" fmla="*/ 3704865 w 5730494"/>
              <a:gd name="connsiteY7176" fmla="*/ 2033097 h 3699570"/>
              <a:gd name="connsiteX7177" fmla="*/ 3692817 w 5730494"/>
              <a:gd name="connsiteY7177" fmla="*/ 2035712 h 3699570"/>
              <a:gd name="connsiteX7178" fmla="*/ 3676562 w 5730494"/>
              <a:gd name="connsiteY7178" fmla="*/ 2028380 h 3699570"/>
              <a:gd name="connsiteX7179" fmla="*/ 3675141 w 5730494"/>
              <a:gd name="connsiteY7179" fmla="*/ 2011842 h 3699570"/>
              <a:gd name="connsiteX7180" fmla="*/ 3663263 w 5730494"/>
              <a:gd name="connsiteY7180" fmla="*/ 2011103 h 3699570"/>
              <a:gd name="connsiteX7181" fmla="*/ 3645076 w 5730494"/>
              <a:gd name="connsiteY7181" fmla="*/ 1993485 h 3699570"/>
              <a:gd name="connsiteX7182" fmla="*/ 3632346 w 5730494"/>
              <a:gd name="connsiteY7182" fmla="*/ 1991325 h 3699570"/>
              <a:gd name="connsiteX7183" fmla="*/ 3614728 w 5730494"/>
              <a:gd name="connsiteY7183" fmla="*/ 1981152 h 3699570"/>
              <a:gd name="connsiteX7184" fmla="*/ 3603418 w 5730494"/>
              <a:gd name="connsiteY7184" fmla="*/ 1979276 h 3699570"/>
              <a:gd name="connsiteX7185" fmla="*/ 3596428 w 5730494"/>
              <a:gd name="connsiteY7185" fmla="*/ 1983027 h 3699570"/>
              <a:gd name="connsiteX7186" fmla="*/ 3585743 w 5730494"/>
              <a:gd name="connsiteY7186" fmla="*/ 1982459 h 3699570"/>
              <a:gd name="connsiteX7187" fmla="*/ 3574433 w 5730494"/>
              <a:gd name="connsiteY7187" fmla="*/ 1993939 h 3699570"/>
              <a:gd name="connsiteX7188" fmla="*/ 3560452 w 5730494"/>
              <a:gd name="connsiteY7188" fmla="*/ 1997804 h 3699570"/>
              <a:gd name="connsiteX7189" fmla="*/ 3557496 w 5730494"/>
              <a:gd name="connsiteY7189" fmla="*/ 1983653 h 3699570"/>
              <a:gd name="connsiteX7190" fmla="*/ 3559826 w 5730494"/>
              <a:gd name="connsiteY7190" fmla="*/ 1962454 h 3699570"/>
              <a:gd name="connsiteX7191" fmla="*/ 3547380 w 5730494"/>
              <a:gd name="connsiteY7191" fmla="*/ 1955520 h 3699570"/>
              <a:gd name="connsiteX7192" fmla="*/ 3551472 w 5730494"/>
              <a:gd name="connsiteY7192" fmla="*/ 1941425 h 3699570"/>
              <a:gd name="connsiteX7193" fmla="*/ 3540901 w 5730494"/>
              <a:gd name="connsiteY7193" fmla="*/ 1940232 h 3699570"/>
              <a:gd name="connsiteX7194" fmla="*/ 3544425 w 5730494"/>
              <a:gd name="connsiteY7194" fmla="*/ 1922670 h 3699570"/>
              <a:gd name="connsiteX7195" fmla="*/ 3559429 w 5730494"/>
              <a:gd name="connsiteY7195" fmla="*/ 1927785 h 3699570"/>
              <a:gd name="connsiteX7196" fmla="*/ 3573410 w 5730494"/>
              <a:gd name="connsiteY7196" fmla="*/ 1921079 h 3699570"/>
              <a:gd name="connsiteX7197" fmla="*/ 3561816 w 5730494"/>
              <a:gd name="connsiteY7197" fmla="*/ 1908406 h 3699570"/>
              <a:gd name="connsiteX7198" fmla="*/ 3557269 w 5730494"/>
              <a:gd name="connsiteY7198" fmla="*/ 1896186 h 3699570"/>
              <a:gd name="connsiteX7199" fmla="*/ 3544425 w 5730494"/>
              <a:gd name="connsiteY7199" fmla="*/ 1901642 h 3699570"/>
              <a:gd name="connsiteX7200" fmla="*/ 3542777 w 5730494"/>
              <a:gd name="connsiteY7200" fmla="*/ 1917158 h 3699570"/>
              <a:gd name="connsiteX7201" fmla="*/ 3537775 w 5730494"/>
              <a:gd name="connsiteY7201" fmla="*/ 1903404 h 3699570"/>
              <a:gd name="connsiteX7202" fmla="*/ 3544797 w 5730494"/>
              <a:gd name="connsiteY7202" fmla="*/ 1896326 h 3699570"/>
              <a:gd name="connsiteX7203" fmla="*/ 3562787 w 5730494"/>
              <a:gd name="connsiteY7203" fmla="*/ 1891857 h 3699570"/>
              <a:gd name="connsiteX7204" fmla="*/ 3573585 w 5730494"/>
              <a:gd name="connsiteY7204" fmla="*/ 1897882 h 3699570"/>
              <a:gd name="connsiteX7205" fmla="*/ 3584725 w 5730494"/>
              <a:gd name="connsiteY7205" fmla="*/ 1914534 h 3699570"/>
              <a:gd name="connsiteX7206" fmla="*/ 3592909 w 5730494"/>
              <a:gd name="connsiteY7206" fmla="*/ 1913510 h 3699570"/>
              <a:gd name="connsiteX7207" fmla="*/ 3592908 w 5730494"/>
              <a:gd name="connsiteY7207" fmla="*/ 1913477 h 3699570"/>
              <a:gd name="connsiteX7208" fmla="*/ 3593017 w 5730494"/>
              <a:gd name="connsiteY7208" fmla="*/ 1913464 h 3699570"/>
              <a:gd name="connsiteX7209" fmla="*/ 3593020 w 5730494"/>
              <a:gd name="connsiteY7209" fmla="*/ 1913464 h 3699570"/>
              <a:gd name="connsiteX7210" fmla="*/ 3593021 w 5730494"/>
              <a:gd name="connsiteY7210" fmla="*/ 1913575 h 3699570"/>
              <a:gd name="connsiteX7211" fmla="*/ 3610980 w 5730494"/>
              <a:gd name="connsiteY7211" fmla="*/ 1913291 h 3699570"/>
              <a:gd name="connsiteX7212" fmla="*/ 3610953 w 5730494"/>
              <a:gd name="connsiteY7212" fmla="*/ 1913180 h 3699570"/>
              <a:gd name="connsiteX7213" fmla="*/ 3610976 w 5730494"/>
              <a:gd name="connsiteY7213" fmla="*/ 1913180 h 3699570"/>
              <a:gd name="connsiteX7214" fmla="*/ 3608387 w 5730494"/>
              <a:gd name="connsiteY7214" fmla="*/ 1902594 h 3699570"/>
              <a:gd name="connsiteX7215" fmla="*/ 3622005 w 5730494"/>
              <a:gd name="connsiteY7215" fmla="*/ 1895218 h 3699570"/>
              <a:gd name="connsiteX7216" fmla="*/ 4772665 w 5730494"/>
              <a:gd name="connsiteY7216" fmla="*/ 1877754 h 3699570"/>
              <a:gd name="connsiteX7217" fmla="*/ 4777050 w 5730494"/>
              <a:gd name="connsiteY7217" fmla="*/ 1883121 h 3699570"/>
              <a:gd name="connsiteX7218" fmla="*/ 4782970 w 5730494"/>
              <a:gd name="connsiteY7218" fmla="*/ 1890448 h 3699570"/>
              <a:gd name="connsiteX7219" fmla="*/ 4782969 w 5730494"/>
              <a:gd name="connsiteY7219" fmla="*/ 1890367 h 3699570"/>
              <a:gd name="connsiteX7220" fmla="*/ 4782987 w 5730494"/>
              <a:gd name="connsiteY7220" fmla="*/ 1890388 h 3699570"/>
              <a:gd name="connsiteX7221" fmla="*/ 4785203 w 5730494"/>
              <a:gd name="connsiteY7221" fmla="*/ 1894140 h 3699570"/>
              <a:gd name="connsiteX7222" fmla="*/ 4779122 w 5730494"/>
              <a:gd name="connsiteY7222" fmla="*/ 1892832 h 3699570"/>
              <a:gd name="connsiteX7223" fmla="*/ 4772188 w 5730494"/>
              <a:gd name="connsiteY7223" fmla="*/ 1900107 h 3699570"/>
              <a:gd name="connsiteX7224" fmla="*/ 4767414 w 5730494"/>
              <a:gd name="connsiteY7224" fmla="*/ 1907325 h 3699570"/>
              <a:gd name="connsiteX7225" fmla="*/ 4768039 w 5730494"/>
              <a:gd name="connsiteY7225" fmla="*/ 1922499 h 3699570"/>
              <a:gd name="connsiteX7226" fmla="*/ 4759798 w 5730494"/>
              <a:gd name="connsiteY7226" fmla="*/ 1927160 h 3699570"/>
              <a:gd name="connsiteX7227" fmla="*/ 4756957 w 5730494"/>
              <a:gd name="connsiteY7227" fmla="*/ 1930854 h 3699570"/>
              <a:gd name="connsiteX7228" fmla="*/ 4750932 w 5730494"/>
              <a:gd name="connsiteY7228" fmla="*/ 1936992 h 3699570"/>
              <a:gd name="connsiteX7229" fmla="*/ 4740305 w 5730494"/>
              <a:gd name="connsiteY7229" fmla="*/ 1940402 h 3699570"/>
              <a:gd name="connsiteX7230" fmla="*/ 4733371 w 5730494"/>
              <a:gd name="connsiteY7230" fmla="*/ 1945971 h 3699570"/>
              <a:gd name="connsiteX7231" fmla="*/ 4732859 w 5730494"/>
              <a:gd name="connsiteY7231" fmla="*/ 1954894 h 3699570"/>
              <a:gd name="connsiteX7232" fmla="*/ 4730984 w 5730494"/>
              <a:gd name="connsiteY7232" fmla="*/ 1957167 h 3699570"/>
              <a:gd name="connsiteX7233" fmla="*/ 4737349 w 5730494"/>
              <a:gd name="connsiteY7233" fmla="*/ 1960464 h 3699570"/>
              <a:gd name="connsiteX7234" fmla="*/ 4746386 w 5730494"/>
              <a:gd name="connsiteY7234" fmla="*/ 1969387 h 3699570"/>
              <a:gd name="connsiteX7235" fmla="*/ 4744112 w 5730494"/>
              <a:gd name="connsiteY7235" fmla="*/ 1974274 h 3699570"/>
              <a:gd name="connsiteX7236" fmla="*/ 4737349 w 5730494"/>
              <a:gd name="connsiteY7236" fmla="*/ 1975581 h 3699570"/>
              <a:gd name="connsiteX7237" fmla="*/ 4726096 w 5730494"/>
              <a:gd name="connsiteY7237" fmla="*/ 1976547 h 3699570"/>
              <a:gd name="connsiteX7238" fmla="*/ 4719901 w 5730494"/>
              <a:gd name="connsiteY7238" fmla="*/ 1985641 h 3699570"/>
              <a:gd name="connsiteX7239" fmla="*/ 4712797 w 5730494"/>
              <a:gd name="connsiteY7239" fmla="*/ 1984902 h 3699570"/>
              <a:gd name="connsiteX7240" fmla="*/ 4711774 w 5730494"/>
              <a:gd name="connsiteY7240" fmla="*/ 1986720 h 3699570"/>
              <a:gd name="connsiteX7241" fmla="*/ 4704045 w 5730494"/>
              <a:gd name="connsiteY7241" fmla="*/ 1982913 h 3699570"/>
              <a:gd name="connsiteX7242" fmla="*/ 4702112 w 5730494"/>
              <a:gd name="connsiteY7242" fmla="*/ 1986664 h 3699570"/>
              <a:gd name="connsiteX7243" fmla="*/ 4697452 w 5730494"/>
              <a:gd name="connsiteY7243" fmla="*/ 1988312 h 3699570"/>
              <a:gd name="connsiteX7244" fmla="*/ 4696884 w 5730494"/>
              <a:gd name="connsiteY7244" fmla="*/ 1984561 h 3699570"/>
              <a:gd name="connsiteX7245" fmla="*/ 4692735 w 5730494"/>
              <a:gd name="connsiteY7245" fmla="*/ 1982742 h 3699570"/>
              <a:gd name="connsiteX7246" fmla="*/ 4688473 w 5730494"/>
              <a:gd name="connsiteY7246" fmla="*/ 1979503 h 3699570"/>
              <a:gd name="connsiteX7247" fmla="*/ 4692849 w 5730494"/>
              <a:gd name="connsiteY7247" fmla="*/ 1970580 h 3699570"/>
              <a:gd name="connsiteX7248" fmla="*/ 4696600 w 5730494"/>
              <a:gd name="connsiteY7248" fmla="*/ 1968193 h 3699570"/>
              <a:gd name="connsiteX7249" fmla="*/ 4695179 w 5730494"/>
              <a:gd name="connsiteY7249" fmla="*/ 1964499 h 3699570"/>
              <a:gd name="connsiteX7250" fmla="*/ 4699214 w 5730494"/>
              <a:gd name="connsiteY7250" fmla="*/ 1953473 h 3699570"/>
              <a:gd name="connsiteX7251" fmla="*/ 4698191 w 5730494"/>
              <a:gd name="connsiteY7251" fmla="*/ 1950120 h 3699570"/>
              <a:gd name="connsiteX7252" fmla="*/ 4688871 w 5730494"/>
              <a:gd name="connsiteY7252" fmla="*/ 1947904 h 3699570"/>
              <a:gd name="connsiteX7253" fmla="*/ 4681523 w 5730494"/>
              <a:gd name="connsiteY7253" fmla="*/ 1942449 h 3699570"/>
              <a:gd name="connsiteX7254" fmla="*/ 4694424 w 5730494"/>
              <a:gd name="connsiteY7254" fmla="*/ 1929151 h 3699570"/>
              <a:gd name="connsiteX7255" fmla="*/ 4711985 w 5730494"/>
              <a:gd name="connsiteY7255" fmla="*/ 1917898 h 3699570"/>
              <a:gd name="connsiteX7256" fmla="*/ 4722954 w 5730494"/>
              <a:gd name="connsiteY7256" fmla="*/ 1902895 h 3699570"/>
              <a:gd name="connsiteX7257" fmla="*/ 4730513 w 5730494"/>
              <a:gd name="connsiteY7257" fmla="*/ 1909544 h 3699570"/>
              <a:gd name="connsiteX7258" fmla="*/ 4744266 w 5730494"/>
              <a:gd name="connsiteY7258" fmla="*/ 1910340 h 3699570"/>
              <a:gd name="connsiteX7259" fmla="*/ 4741766 w 5730494"/>
              <a:gd name="connsiteY7259" fmla="*/ 1899087 h 3699570"/>
              <a:gd name="connsiteX7260" fmla="*/ 4766375 w 5730494"/>
              <a:gd name="connsiteY7260" fmla="*/ 1889823 h 3699570"/>
              <a:gd name="connsiteX7261" fmla="*/ 2850788 w 5730494"/>
              <a:gd name="connsiteY7261" fmla="*/ 1877083 h 3699570"/>
              <a:gd name="connsiteX7262" fmla="*/ 2853459 w 5730494"/>
              <a:gd name="connsiteY7262" fmla="*/ 1895611 h 3699570"/>
              <a:gd name="connsiteX7263" fmla="*/ 2848174 w 5730494"/>
              <a:gd name="connsiteY7263" fmla="*/ 1912036 h 3699570"/>
              <a:gd name="connsiteX7264" fmla="*/ 2840956 w 5730494"/>
              <a:gd name="connsiteY7264" fmla="*/ 1907716 h 3699570"/>
              <a:gd name="connsiteX7265" fmla="*/ 2837262 w 5730494"/>
              <a:gd name="connsiteY7265" fmla="*/ 1893338 h 3699570"/>
              <a:gd name="connsiteX7266" fmla="*/ 2840501 w 5730494"/>
              <a:gd name="connsiteY7266" fmla="*/ 1885324 h 3699570"/>
              <a:gd name="connsiteX7267" fmla="*/ 3032725 w 5730494"/>
              <a:gd name="connsiteY7267" fmla="*/ 1871461 h 3699570"/>
              <a:gd name="connsiteX7268" fmla="*/ 3034998 w 5730494"/>
              <a:gd name="connsiteY7268" fmla="*/ 1874530 h 3699570"/>
              <a:gd name="connsiteX7269" fmla="*/ 3037954 w 5730494"/>
              <a:gd name="connsiteY7269" fmla="*/ 1875894 h 3699570"/>
              <a:gd name="connsiteX7270" fmla="*/ 3040057 w 5730494"/>
              <a:gd name="connsiteY7270" fmla="*/ 1879361 h 3699570"/>
              <a:gd name="connsiteX7271" fmla="*/ 3042671 w 5730494"/>
              <a:gd name="connsiteY7271" fmla="*/ 1880383 h 3699570"/>
              <a:gd name="connsiteX7272" fmla="*/ 3045740 w 5730494"/>
              <a:gd name="connsiteY7272" fmla="*/ 1884362 h 3699570"/>
              <a:gd name="connsiteX7273" fmla="*/ 3047974 w 5730494"/>
              <a:gd name="connsiteY7273" fmla="*/ 1884250 h 3699570"/>
              <a:gd name="connsiteX7274" fmla="*/ 3046252 w 5730494"/>
              <a:gd name="connsiteY7274" fmla="*/ 1889362 h 3699570"/>
              <a:gd name="connsiteX7275" fmla="*/ 3044320 w 5730494"/>
              <a:gd name="connsiteY7275" fmla="*/ 1891920 h 3699570"/>
              <a:gd name="connsiteX7276" fmla="*/ 3044345 w 5730494"/>
              <a:gd name="connsiteY7276" fmla="*/ 1892000 h 3699570"/>
              <a:gd name="connsiteX7277" fmla="*/ 3044319 w 5730494"/>
              <a:gd name="connsiteY7277" fmla="*/ 1892034 h 3699570"/>
              <a:gd name="connsiteX7278" fmla="*/ 3044831 w 5730494"/>
              <a:gd name="connsiteY7278" fmla="*/ 1893626 h 3699570"/>
              <a:gd name="connsiteX7279" fmla="*/ 3041250 w 5730494"/>
              <a:gd name="connsiteY7279" fmla="*/ 1894422 h 3699570"/>
              <a:gd name="connsiteX7280" fmla="*/ 3031986 w 5730494"/>
              <a:gd name="connsiteY7280" fmla="*/ 1897774 h 3699570"/>
              <a:gd name="connsiteX7281" fmla="*/ 3031248 w 5730494"/>
              <a:gd name="connsiteY7281" fmla="*/ 1902151 h 3699570"/>
              <a:gd name="connsiteX7282" fmla="*/ 3029202 w 5730494"/>
              <a:gd name="connsiteY7282" fmla="*/ 1901980 h 3699570"/>
              <a:gd name="connsiteX7283" fmla="*/ 3029079 w 5730494"/>
              <a:gd name="connsiteY7283" fmla="*/ 1901105 h 3699570"/>
              <a:gd name="connsiteX7284" fmla="*/ 3028121 w 5730494"/>
              <a:gd name="connsiteY7284" fmla="*/ 1894195 h 3699570"/>
              <a:gd name="connsiteX7285" fmla="*/ 3024313 w 5730494"/>
              <a:gd name="connsiteY7285" fmla="*/ 1891979 h 3699570"/>
              <a:gd name="connsiteX7286" fmla="*/ 3020926 w 5730494"/>
              <a:gd name="connsiteY7286" fmla="*/ 1886221 h 3699570"/>
              <a:gd name="connsiteX7287" fmla="*/ 3023802 w 5730494"/>
              <a:gd name="connsiteY7287" fmla="*/ 1881521 h 3699570"/>
              <a:gd name="connsiteX7288" fmla="*/ 3023890 w 5730494"/>
              <a:gd name="connsiteY7288" fmla="*/ 1881395 h 3699570"/>
              <a:gd name="connsiteX7289" fmla="*/ 3027667 w 5730494"/>
              <a:gd name="connsiteY7289" fmla="*/ 1879872 h 3699570"/>
              <a:gd name="connsiteX7290" fmla="*/ 3029884 w 5730494"/>
              <a:gd name="connsiteY7290" fmla="*/ 1872654 h 3699570"/>
              <a:gd name="connsiteX7291" fmla="*/ 3883724 w 5730494"/>
              <a:gd name="connsiteY7291" fmla="*/ 1870857 h 3699570"/>
              <a:gd name="connsiteX7292" fmla="*/ 3906351 w 5730494"/>
              <a:gd name="connsiteY7292" fmla="*/ 1879987 h 3699570"/>
              <a:gd name="connsiteX7293" fmla="*/ 3906539 w 5730494"/>
              <a:gd name="connsiteY7293" fmla="*/ 1879910 h 3699570"/>
              <a:gd name="connsiteX7294" fmla="*/ 3906571 w 5730494"/>
              <a:gd name="connsiteY7294" fmla="*/ 1879923 h 3699570"/>
              <a:gd name="connsiteX7295" fmla="*/ 3912208 w 5730494"/>
              <a:gd name="connsiteY7295" fmla="*/ 1877601 h 3699570"/>
              <a:gd name="connsiteX7296" fmla="*/ 3938575 w 5730494"/>
              <a:gd name="connsiteY7296" fmla="*/ 1878225 h 3699570"/>
              <a:gd name="connsiteX7297" fmla="*/ 3962218 w 5730494"/>
              <a:gd name="connsiteY7297" fmla="*/ 1880499 h 3699570"/>
              <a:gd name="connsiteX7298" fmla="*/ 3970232 w 5730494"/>
              <a:gd name="connsiteY7298" fmla="*/ 1888285 h 3699570"/>
              <a:gd name="connsiteX7299" fmla="*/ 3980063 w 5730494"/>
              <a:gd name="connsiteY7299" fmla="*/ 1891411 h 3699570"/>
              <a:gd name="connsiteX7300" fmla="*/ 3977847 w 5730494"/>
              <a:gd name="connsiteY7300" fmla="*/ 1896242 h 3699570"/>
              <a:gd name="connsiteX7301" fmla="*/ 3952727 w 5730494"/>
              <a:gd name="connsiteY7301" fmla="*/ 1907778 h 3699570"/>
              <a:gd name="connsiteX7302" fmla="*/ 3947060 w 5730494"/>
              <a:gd name="connsiteY7302" fmla="*/ 1916165 h 3699570"/>
              <a:gd name="connsiteX7303" fmla="*/ 3926834 w 5730494"/>
              <a:gd name="connsiteY7303" fmla="*/ 1918637 h 3699570"/>
              <a:gd name="connsiteX7304" fmla="*/ 3926823 w 5730494"/>
              <a:gd name="connsiteY7304" fmla="*/ 1918661 h 3699570"/>
              <a:gd name="connsiteX7305" fmla="*/ 3926584 w 5730494"/>
              <a:gd name="connsiteY7305" fmla="*/ 1918691 h 3699570"/>
              <a:gd name="connsiteX7306" fmla="*/ 3920599 w 5730494"/>
              <a:gd name="connsiteY7306" fmla="*/ 1931958 h 3699570"/>
              <a:gd name="connsiteX7307" fmla="*/ 3903930 w 5730494"/>
              <a:gd name="connsiteY7307" fmla="*/ 1929209 h 3699570"/>
              <a:gd name="connsiteX7308" fmla="*/ 3903754 w 5730494"/>
              <a:gd name="connsiteY7308" fmla="*/ 1929274 h 3699570"/>
              <a:gd name="connsiteX7309" fmla="*/ 3903680 w 5730494"/>
              <a:gd name="connsiteY7309" fmla="*/ 1929261 h 3699570"/>
              <a:gd name="connsiteX7310" fmla="*/ 3892654 w 5730494"/>
              <a:gd name="connsiteY7310" fmla="*/ 1933353 h 3699570"/>
              <a:gd name="connsiteX7311" fmla="*/ 3877423 w 5730494"/>
              <a:gd name="connsiteY7311" fmla="*/ 1943186 h 3699570"/>
              <a:gd name="connsiteX7312" fmla="*/ 3879639 w 5730494"/>
              <a:gd name="connsiteY7312" fmla="*/ 1948016 h 3699570"/>
              <a:gd name="connsiteX7313" fmla="*/ 3875099 w 5730494"/>
              <a:gd name="connsiteY7313" fmla="*/ 1952726 h 3699570"/>
              <a:gd name="connsiteX7314" fmla="*/ 3875089 w 5730494"/>
              <a:gd name="connsiteY7314" fmla="*/ 1952679 h 3699570"/>
              <a:gd name="connsiteX7315" fmla="*/ 3844968 w 5730494"/>
              <a:gd name="connsiteY7315" fmla="*/ 1955805 h 3699570"/>
              <a:gd name="connsiteX7316" fmla="*/ 3825304 w 5730494"/>
              <a:gd name="connsiteY7316" fmla="*/ 1949155 h 3699570"/>
              <a:gd name="connsiteX7317" fmla="*/ 3808036 w 5730494"/>
              <a:gd name="connsiteY7317" fmla="*/ 1950746 h 3699570"/>
              <a:gd name="connsiteX7318" fmla="*/ 3809564 w 5730494"/>
              <a:gd name="connsiteY7318" fmla="*/ 1938866 h 3699570"/>
              <a:gd name="connsiteX7319" fmla="*/ 3826898 w 5730494"/>
              <a:gd name="connsiteY7319" fmla="*/ 1942333 h 3699570"/>
              <a:gd name="connsiteX7320" fmla="*/ 3832738 w 5730494"/>
              <a:gd name="connsiteY7320" fmla="*/ 1935926 h 3699570"/>
              <a:gd name="connsiteX7321" fmla="*/ 3832805 w 5730494"/>
              <a:gd name="connsiteY7321" fmla="*/ 1935920 h 3699570"/>
              <a:gd name="connsiteX7322" fmla="*/ 3844857 w 5730494"/>
              <a:gd name="connsiteY7322" fmla="*/ 1937957 h 3699570"/>
              <a:gd name="connsiteX7323" fmla="*/ 3844888 w 5730494"/>
              <a:gd name="connsiteY7323" fmla="*/ 1937934 h 3699570"/>
              <a:gd name="connsiteX7324" fmla="*/ 3845019 w 5730494"/>
              <a:gd name="connsiteY7324" fmla="*/ 1937956 h 3699570"/>
              <a:gd name="connsiteX7325" fmla="*/ 3865422 w 5730494"/>
              <a:gd name="connsiteY7325" fmla="*/ 1922896 h 3699570"/>
              <a:gd name="connsiteX7326" fmla="*/ 3846554 w 5730494"/>
              <a:gd name="connsiteY7326" fmla="*/ 1911813 h 3699570"/>
              <a:gd name="connsiteX7327" fmla="*/ 3846462 w 5730494"/>
              <a:gd name="connsiteY7327" fmla="*/ 1911855 h 3699570"/>
              <a:gd name="connsiteX7328" fmla="*/ 3846391 w 5730494"/>
              <a:gd name="connsiteY7328" fmla="*/ 1911814 h 3699570"/>
              <a:gd name="connsiteX7329" fmla="*/ 3835122 w 5730494"/>
              <a:gd name="connsiteY7329" fmla="*/ 1917054 h 3699570"/>
              <a:gd name="connsiteX7330" fmla="*/ 3823423 w 5730494"/>
              <a:gd name="connsiteY7330" fmla="*/ 1909142 h 3699570"/>
              <a:gd name="connsiteX7331" fmla="*/ 3836779 w 5730494"/>
              <a:gd name="connsiteY7331" fmla="*/ 1895331 h 3699570"/>
              <a:gd name="connsiteX7332" fmla="*/ 3832474 w 5730494"/>
              <a:gd name="connsiteY7332" fmla="*/ 1893412 h 3699570"/>
              <a:gd name="connsiteX7333" fmla="*/ 3831956 w 5730494"/>
              <a:gd name="connsiteY7333" fmla="*/ 1893172 h 3699570"/>
              <a:gd name="connsiteX7334" fmla="*/ 3832126 w 5730494"/>
              <a:gd name="connsiteY7334" fmla="*/ 1892725 h 3699570"/>
              <a:gd name="connsiteX7335" fmla="*/ 3835757 w 5730494"/>
              <a:gd name="connsiteY7335" fmla="*/ 1883674 h 3699570"/>
              <a:gd name="connsiteX7336" fmla="*/ 3845994 w 5730494"/>
              <a:gd name="connsiteY7336" fmla="*/ 1880669 h 3699570"/>
              <a:gd name="connsiteX7337" fmla="*/ 3872194 w 5730494"/>
              <a:gd name="connsiteY7337" fmla="*/ 1888114 h 3699570"/>
              <a:gd name="connsiteX7338" fmla="*/ 3872217 w 5730494"/>
              <a:gd name="connsiteY7338" fmla="*/ 1887993 h 3699570"/>
              <a:gd name="connsiteX7339" fmla="*/ 3872414 w 5730494"/>
              <a:gd name="connsiteY7339" fmla="*/ 1888049 h 3699570"/>
              <a:gd name="connsiteX7340" fmla="*/ 3874858 w 5730494"/>
              <a:gd name="connsiteY7340" fmla="*/ 1875262 h 3699570"/>
              <a:gd name="connsiteX7341" fmla="*/ 3007263 w 5730494"/>
              <a:gd name="connsiteY7341" fmla="*/ 1866062 h 3699570"/>
              <a:gd name="connsiteX7342" fmla="*/ 3011469 w 5730494"/>
              <a:gd name="connsiteY7342" fmla="*/ 1869812 h 3699570"/>
              <a:gd name="connsiteX7343" fmla="*/ 3013799 w 5730494"/>
              <a:gd name="connsiteY7343" fmla="*/ 1872825 h 3699570"/>
              <a:gd name="connsiteX7344" fmla="*/ 3019028 w 5730494"/>
              <a:gd name="connsiteY7344" fmla="*/ 1875155 h 3699570"/>
              <a:gd name="connsiteX7345" fmla="*/ 3025042 w 5730494"/>
              <a:gd name="connsiteY7345" fmla="*/ 1879595 h 3699570"/>
              <a:gd name="connsiteX7346" fmla="*/ 3023860 w 5730494"/>
              <a:gd name="connsiteY7346" fmla="*/ 1881292 h 3699570"/>
              <a:gd name="connsiteX7347" fmla="*/ 3024001 w 5730494"/>
              <a:gd name="connsiteY7347" fmla="*/ 1881235 h 3699570"/>
              <a:gd name="connsiteX7348" fmla="*/ 3023890 w 5730494"/>
              <a:gd name="connsiteY7348" fmla="*/ 1881395 h 3699570"/>
              <a:gd name="connsiteX7349" fmla="*/ 3023860 w 5730494"/>
              <a:gd name="connsiteY7349" fmla="*/ 1881407 h 3699570"/>
              <a:gd name="connsiteX7350" fmla="*/ 3020920 w 5730494"/>
              <a:gd name="connsiteY7350" fmla="*/ 1886210 h 3699570"/>
              <a:gd name="connsiteX7351" fmla="*/ 3020903 w 5730494"/>
              <a:gd name="connsiteY7351" fmla="*/ 1886182 h 3699570"/>
              <a:gd name="connsiteX7352" fmla="*/ 3016641 w 5730494"/>
              <a:gd name="connsiteY7352" fmla="*/ 1888114 h 3699570"/>
              <a:gd name="connsiteX7353" fmla="*/ 3015618 w 5730494"/>
              <a:gd name="connsiteY7353" fmla="*/ 1884079 h 3699570"/>
              <a:gd name="connsiteX7354" fmla="*/ 3008684 w 5730494"/>
              <a:gd name="connsiteY7354" fmla="*/ 1894707 h 3699570"/>
              <a:gd name="connsiteX7355" fmla="*/ 3008691 w 5730494"/>
              <a:gd name="connsiteY7355" fmla="*/ 1894752 h 3699570"/>
              <a:gd name="connsiteX7356" fmla="*/ 3008684 w 5730494"/>
              <a:gd name="connsiteY7356" fmla="*/ 1894763 h 3699570"/>
              <a:gd name="connsiteX7357" fmla="*/ 3009764 w 5730494"/>
              <a:gd name="connsiteY7357" fmla="*/ 1901583 h 3699570"/>
              <a:gd name="connsiteX7358" fmla="*/ 3006411 w 5730494"/>
              <a:gd name="connsiteY7358" fmla="*/ 1899934 h 3699570"/>
              <a:gd name="connsiteX7359" fmla="*/ 3001921 w 5730494"/>
              <a:gd name="connsiteY7359" fmla="*/ 1892944 h 3699570"/>
              <a:gd name="connsiteX7360" fmla="*/ 2995044 w 5730494"/>
              <a:gd name="connsiteY7360" fmla="*/ 1888681 h 3699570"/>
              <a:gd name="connsiteX7361" fmla="*/ 2996806 w 5730494"/>
              <a:gd name="connsiteY7361" fmla="*/ 1885044 h 3699570"/>
              <a:gd name="connsiteX7362" fmla="*/ 2996837 w 5730494"/>
              <a:gd name="connsiteY7362" fmla="*/ 1884882 h 3699570"/>
              <a:gd name="connsiteX7363" fmla="*/ 2996918 w 5730494"/>
              <a:gd name="connsiteY7363" fmla="*/ 1884929 h 3699570"/>
              <a:gd name="connsiteX7364" fmla="*/ 2999247 w 5730494"/>
              <a:gd name="connsiteY7364" fmla="*/ 1873000 h 3699570"/>
              <a:gd name="connsiteX7365" fmla="*/ 3004308 w 5730494"/>
              <a:gd name="connsiteY7365" fmla="*/ 1868051 h 3699570"/>
              <a:gd name="connsiteX7366" fmla="*/ 3339697 w 5730494"/>
              <a:gd name="connsiteY7366" fmla="*/ 1865288 h 3699570"/>
              <a:gd name="connsiteX7367" fmla="*/ 3353158 w 5730494"/>
              <a:gd name="connsiteY7367" fmla="*/ 1869036 h 3699570"/>
              <a:gd name="connsiteX7368" fmla="*/ 3376631 w 5730494"/>
              <a:gd name="connsiteY7368" fmla="*/ 1872560 h 3699570"/>
              <a:gd name="connsiteX7369" fmla="*/ 3398341 w 5730494"/>
              <a:gd name="connsiteY7369" fmla="*/ 1882960 h 3699570"/>
              <a:gd name="connsiteX7370" fmla="*/ 3401126 w 5730494"/>
              <a:gd name="connsiteY7370" fmla="*/ 1886995 h 3699570"/>
              <a:gd name="connsiteX7371" fmla="*/ 3410787 w 5730494"/>
              <a:gd name="connsiteY7371" fmla="*/ 1883585 h 3699570"/>
              <a:gd name="connsiteX7372" fmla="*/ 3425621 w 5730494"/>
              <a:gd name="connsiteY7372" fmla="*/ 1888075 h 3699570"/>
              <a:gd name="connsiteX7373" fmla="*/ 3430508 w 5730494"/>
              <a:gd name="connsiteY7373" fmla="*/ 1896884 h 3699570"/>
              <a:gd name="connsiteX7374" fmla="*/ 3440487 w 5730494"/>
              <a:gd name="connsiteY7374" fmla="*/ 1901817 h 3699570"/>
              <a:gd name="connsiteX7375" fmla="*/ 3436428 w 5730494"/>
              <a:gd name="connsiteY7375" fmla="*/ 1904708 h 3699570"/>
              <a:gd name="connsiteX7376" fmla="*/ 3444272 w 5730494"/>
              <a:gd name="connsiteY7376" fmla="*/ 1916189 h 3699570"/>
              <a:gd name="connsiteX7377" fmla="*/ 3442112 w 5730494"/>
              <a:gd name="connsiteY7377" fmla="*/ 1918632 h 3699570"/>
              <a:gd name="connsiteX7378" fmla="*/ 3433530 w 5730494"/>
              <a:gd name="connsiteY7378" fmla="*/ 1917382 h 3699570"/>
              <a:gd name="connsiteX7379" fmla="*/ 3432071 w 5730494"/>
              <a:gd name="connsiteY7379" fmla="*/ 1916635 h 3699570"/>
              <a:gd name="connsiteX7380" fmla="*/ 3421652 w 5730494"/>
              <a:gd name="connsiteY7380" fmla="*/ 1911301 h 3699570"/>
              <a:gd name="connsiteX7381" fmla="*/ 3417731 w 5730494"/>
              <a:gd name="connsiteY7381" fmla="*/ 1914768 h 3699570"/>
              <a:gd name="connsiteX7382" fmla="*/ 3395566 w 5730494"/>
              <a:gd name="connsiteY7382" fmla="*/ 1918064 h 3699570"/>
              <a:gd name="connsiteX7383" fmla="*/ 3380220 w 5730494"/>
              <a:gd name="connsiteY7383" fmla="*/ 1907663 h 3699570"/>
              <a:gd name="connsiteX7384" fmla="*/ 3363285 w 5730494"/>
              <a:gd name="connsiteY7384" fmla="*/ 1908743 h 3699570"/>
              <a:gd name="connsiteX7385" fmla="*/ 3365671 w 5730494"/>
              <a:gd name="connsiteY7385" fmla="*/ 1899650 h 3699570"/>
              <a:gd name="connsiteX7386" fmla="*/ 3361693 w 5730494"/>
              <a:gd name="connsiteY7386" fmla="*/ 1884987 h 3699570"/>
              <a:gd name="connsiteX7387" fmla="*/ 3352486 w 5730494"/>
              <a:gd name="connsiteY7387" fmla="*/ 1877030 h 3699570"/>
              <a:gd name="connsiteX7388" fmla="*/ 3343677 w 5730494"/>
              <a:gd name="connsiteY7388" fmla="*/ 1874530 h 3699570"/>
              <a:gd name="connsiteX7389" fmla="*/ 3337823 w 5730494"/>
              <a:gd name="connsiteY7389" fmla="*/ 1867823 h 3699570"/>
              <a:gd name="connsiteX7390" fmla="*/ 2573960 w 5730494"/>
              <a:gd name="connsiteY7390" fmla="*/ 1861006 h 3699570"/>
              <a:gd name="connsiteX7391" fmla="*/ 2593457 w 5730494"/>
              <a:gd name="connsiteY7391" fmla="*/ 1864985 h 3699570"/>
              <a:gd name="connsiteX7392" fmla="*/ 2614886 w 5730494"/>
              <a:gd name="connsiteY7392" fmla="*/ 1864871 h 3699570"/>
              <a:gd name="connsiteX7393" fmla="*/ 2631821 w 5730494"/>
              <a:gd name="connsiteY7393" fmla="*/ 1868622 h 3699570"/>
              <a:gd name="connsiteX7394" fmla="*/ 2645064 w 5730494"/>
              <a:gd name="connsiteY7394" fmla="*/ 1867486 h 3699570"/>
              <a:gd name="connsiteX7395" fmla="*/ 2670807 w 5730494"/>
              <a:gd name="connsiteY7395" fmla="*/ 1868224 h 3699570"/>
              <a:gd name="connsiteX7396" fmla="*/ 2677173 w 5730494"/>
              <a:gd name="connsiteY7396" fmla="*/ 1876692 h 3699570"/>
              <a:gd name="connsiteX7397" fmla="*/ 2706484 w 5730494"/>
              <a:gd name="connsiteY7397" fmla="*/ 1886524 h 3699570"/>
              <a:gd name="connsiteX7398" fmla="*/ 2712281 w 5730494"/>
              <a:gd name="connsiteY7398" fmla="*/ 1881864 h 3699570"/>
              <a:gd name="connsiteX7399" fmla="*/ 2730183 w 5730494"/>
              <a:gd name="connsiteY7399" fmla="*/ 1891583 h 3699570"/>
              <a:gd name="connsiteX7400" fmla="*/ 2748654 w 5730494"/>
              <a:gd name="connsiteY7400" fmla="*/ 1888798 h 3699570"/>
              <a:gd name="connsiteX7401" fmla="*/ 2749507 w 5730494"/>
              <a:gd name="connsiteY7401" fmla="*/ 1901244 h 3699570"/>
              <a:gd name="connsiteX7402" fmla="*/ 2734389 w 5730494"/>
              <a:gd name="connsiteY7402" fmla="*/ 1915395 h 3699570"/>
              <a:gd name="connsiteX7403" fmla="*/ 2713986 w 5730494"/>
              <a:gd name="connsiteY7403" fmla="*/ 1919828 h 3699570"/>
              <a:gd name="connsiteX7404" fmla="*/ 2712565 w 5730494"/>
              <a:gd name="connsiteY7404" fmla="*/ 1926876 h 3699570"/>
              <a:gd name="connsiteX7405" fmla="*/ 2702790 w 5730494"/>
              <a:gd name="connsiteY7405" fmla="*/ 1938413 h 3699570"/>
              <a:gd name="connsiteX7406" fmla="*/ 2696652 w 5730494"/>
              <a:gd name="connsiteY7406" fmla="*/ 1955235 h 3699570"/>
              <a:gd name="connsiteX7407" fmla="*/ 2702847 w 5730494"/>
              <a:gd name="connsiteY7407" fmla="*/ 1966886 h 3699570"/>
              <a:gd name="connsiteX7408" fmla="*/ 2693640 w 5730494"/>
              <a:gd name="connsiteY7408" fmla="*/ 1975923 h 3699570"/>
              <a:gd name="connsiteX7409" fmla="*/ 2690188 w 5730494"/>
              <a:gd name="connsiteY7409" fmla="*/ 1988994 h 3699570"/>
              <a:gd name="connsiteX7410" fmla="*/ 2678140 w 5730494"/>
              <a:gd name="connsiteY7410" fmla="*/ 1992972 h 3699570"/>
              <a:gd name="connsiteX7411" fmla="*/ 2666830 w 5730494"/>
              <a:gd name="connsiteY7411" fmla="*/ 2008261 h 3699570"/>
              <a:gd name="connsiteX7412" fmla="*/ 2646598 w 5730494"/>
              <a:gd name="connsiteY7412" fmla="*/ 2008545 h 3699570"/>
              <a:gd name="connsiteX7413" fmla="*/ 2631423 w 5730494"/>
              <a:gd name="connsiteY7413" fmla="*/ 2008147 h 3699570"/>
              <a:gd name="connsiteX7414" fmla="*/ 2621422 w 5730494"/>
              <a:gd name="connsiteY7414" fmla="*/ 2015137 h 3699570"/>
              <a:gd name="connsiteX7415" fmla="*/ 2615342 w 5730494"/>
              <a:gd name="connsiteY7415" fmla="*/ 2022583 h 3699570"/>
              <a:gd name="connsiteX7416" fmla="*/ 2607555 w 5730494"/>
              <a:gd name="connsiteY7416" fmla="*/ 2020935 h 3699570"/>
              <a:gd name="connsiteX7417" fmla="*/ 2601643 w 5730494"/>
              <a:gd name="connsiteY7417" fmla="*/ 2014285 h 3699570"/>
              <a:gd name="connsiteX7418" fmla="*/ 2597152 w 5730494"/>
              <a:gd name="connsiteY7418" fmla="*/ 2002919 h 3699570"/>
              <a:gd name="connsiteX7419" fmla="*/ 2582295 w 5730494"/>
              <a:gd name="connsiteY7419" fmla="*/ 1999857 h 3699570"/>
              <a:gd name="connsiteX7420" fmla="*/ 2580999 w 5730494"/>
              <a:gd name="connsiteY7420" fmla="*/ 1993315 h 3699570"/>
              <a:gd name="connsiteX7421" fmla="*/ 2586909 w 5730494"/>
              <a:gd name="connsiteY7421" fmla="*/ 1985813 h 3699570"/>
              <a:gd name="connsiteX7422" fmla="*/ 2589126 w 5730494"/>
              <a:gd name="connsiteY7422" fmla="*/ 1980357 h 3699570"/>
              <a:gd name="connsiteX7423" fmla="*/ 2589078 w 5730494"/>
              <a:gd name="connsiteY7423" fmla="*/ 1980304 h 3699570"/>
              <a:gd name="connsiteX7424" fmla="*/ 2589079 w 5730494"/>
              <a:gd name="connsiteY7424" fmla="*/ 1980299 h 3699570"/>
              <a:gd name="connsiteX7425" fmla="*/ 2583614 w 5730494"/>
              <a:gd name="connsiteY7425" fmla="*/ 1974328 h 3699570"/>
              <a:gd name="connsiteX7426" fmla="*/ 2587989 w 5730494"/>
              <a:gd name="connsiteY7426" fmla="*/ 1960977 h 3699570"/>
              <a:gd name="connsiteX7427" fmla="*/ 2581624 w 5730494"/>
              <a:gd name="connsiteY7427" fmla="*/ 1948644 h 3699570"/>
              <a:gd name="connsiteX7428" fmla="*/ 2588501 w 5730494"/>
              <a:gd name="connsiteY7428" fmla="*/ 1946939 h 3699570"/>
              <a:gd name="connsiteX7429" fmla="*/ 2589126 w 5730494"/>
              <a:gd name="connsiteY7429" fmla="*/ 1937164 h 3699570"/>
              <a:gd name="connsiteX7430" fmla="*/ 2591683 w 5730494"/>
              <a:gd name="connsiteY7430" fmla="*/ 1934094 h 3699570"/>
              <a:gd name="connsiteX7431" fmla="*/ 2591912 w 5730494"/>
              <a:gd name="connsiteY7431" fmla="*/ 1917727 h 3699570"/>
              <a:gd name="connsiteX7432" fmla="*/ 2599301 w 5730494"/>
              <a:gd name="connsiteY7432" fmla="*/ 1911987 h 3699570"/>
              <a:gd name="connsiteX7433" fmla="*/ 2594868 w 5730494"/>
              <a:gd name="connsiteY7433" fmla="*/ 1901359 h 3699570"/>
              <a:gd name="connsiteX7434" fmla="*/ 2594844 w 5730494"/>
              <a:gd name="connsiteY7434" fmla="*/ 1901357 h 3699570"/>
              <a:gd name="connsiteX7435" fmla="*/ 2594821 w 5730494"/>
              <a:gd name="connsiteY7435" fmla="*/ 1901301 h 3699570"/>
              <a:gd name="connsiteX7436" fmla="*/ 2585556 w 5730494"/>
              <a:gd name="connsiteY7436" fmla="*/ 1900562 h 3699570"/>
              <a:gd name="connsiteX7437" fmla="*/ 2582828 w 5730494"/>
              <a:gd name="connsiteY7437" fmla="*/ 1903233 h 3699570"/>
              <a:gd name="connsiteX7438" fmla="*/ 2573417 w 5730494"/>
              <a:gd name="connsiteY7438" fmla="*/ 1903233 h 3699570"/>
              <a:gd name="connsiteX7439" fmla="*/ 2569461 w 5730494"/>
              <a:gd name="connsiteY7439" fmla="*/ 1892834 h 3699570"/>
              <a:gd name="connsiteX7440" fmla="*/ 2569441 w 5730494"/>
              <a:gd name="connsiteY7440" fmla="*/ 1892843 h 3699570"/>
              <a:gd name="connsiteX7441" fmla="*/ 2569416 w 5730494"/>
              <a:gd name="connsiteY7441" fmla="*/ 1892776 h 3699570"/>
              <a:gd name="connsiteX7442" fmla="*/ 2562879 w 5730494"/>
              <a:gd name="connsiteY7442" fmla="*/ 1895902 h 3699570"/>
              <a:gd name="connsiteX7443" fmla="*/ 2557622 w 5730494"/>
              <a:gd name="connsiteY7443" fmla="*/ 1900952 h 3699570"/>
              <a:gd name="connsiteX7444" fmla="*/ 2557139 w 5730494"/>
              <a:gd name="connsiteY7444" fmla="*/ 1901405 h 3699570"/>
              <a:gd name="connsiteX7445" fmla="*/ 2557936 w 5730494"/>
              <a:gd name="connsiteY7445" fmla="*/ 1886126 h 3699570"/>
              <a:gd name="connsiteX7446" fmla="*/ 2551400 w 5730494"/>
              <a:gd name="connsiteY7446" fmla="*/ 1876749 h 3699570"/>
              <a:gd name="connsiteX7447" fmla="*/ 3062168 w 5730494"/>
              <a:gd name="connsiteY7447" fmla="*/ 1850262 h 3699570"/>
              <a:gd name="connsiteX7448" fmla="*/ 3066772 w 5730494"/>
              <a:gd name="connsiteY7448" fmla="*/ 1859356 h 3699570"/>
              <a:gd name="connsiteX7449" fmla="*/ 3072966 w 5730494"/>
              <a:gd name="connsiteY7449" fmla="*/ 1857765 h 3699570"/>
              <a:gd name="connsiteX7450" fmla="*/ 3085242 w 5730494"/>
              <a:gd name="connsiteY7450" fmla="*/ 1861175 h 3699570"/>
              <a:gd name="connsiteX7451" fmla="*/ 3108658 w 5730494"/>
              <a:gd name="connsiteY7451" fmla="*/ 1862311 h 3699570"/>
              <a:gd name="connsiteX7452" fmla="*/ 3116558 w 5730494"/>
              <a:gd name="connsiteY7452" fmla="*/ 1856685 h 3699570"/>
              <a:gd name="connsiteX7453" fmla="*/ 3135312 w 5730494"/>
              <a:gd name="connsiteY7453" fmla="*/ 1851570 h 3699570"/>
              <a:gd name="connsiteX7454" fmla="*/ 3146906 w 5730494"/>
              <a:gd name="connsiteY7454" fmla="*/ 1859583 h 3699570"/>
              <a:gd name="connsiteX7455" fmla="*/ 3156284 w 5730494"/>
              <a:gd name="connsiteY7455" fmla="*/ 1861913 h 3699570"/>
              <a:gd name="connsiteX7456" fmla="*/ 3147986 w 5730494"/>
              <a:gd name="connsiteY7456" fmla="*/ 1871007 h 3699570"/>
              <a:gd name="connsiteX7457" fmla="*/ 3142189 w 5730494"/>
              <a:gd name="connsiteY7457" fmla="*/ 1886522 h 3699570"/>
              <a:gd name="connsiteX7458" fmla="*/ 3147304 w 5730494"/>
              <a:gd name="connsiteY7458" fmla="*/ 1898741 h 3699570"/>
              <a:gd name="connsiteX7459" fmla="*/ 3133607 w 5730494"/>
              <a:gd name="connsiteY7459" fmla="*/ 1895842 h 3699570"/>
              <a:gd name="connsiteX7460" fmla="*/ 3117353 w 5730494"/>
              <a:gd name="connsiteY7460" fmla="*/ 1902549 h 3699570"/>
              <a:gd name="connsiteX7461" fmla="*/ 3117349 w 5730494"/>
              <a:gd name="connsiteY7461" fmla="*/ 1902800 h 3699570"/>
              <a:gd name="connsiteX7462" fmla="*/ 3117238 w 5730494"/>
              <a:gd name="connsiteY7462" fmla="*/ 1902723 h 3699570"/>
              <a:gd name="connsiteX7463" fmla="*/ 3117070 w 5730494"/>
              <a:gd name="connsiteY7463" fmla="*/ 1913135 h 3699570"/>
              <a:gd name="connsiteX7464" fmla="*/ 3102690 w 5730494"/>
              <a:gd name="connsiteY7464" fmla="*/ 1915109 h 3699570"/>
              <a:gd name="connsiteX7465" fmla="*/ 3091494 w 5730494"/>
              <a:gd name="connsiteY7465" fmla="*/ 1907720 h 3699570"/>
              <a:gd name="connsiteX7466" fmla="*/ 3078763 w 5730494"/>
              <a:gd name="connsiteY7466" fmla="*/ 1913518 h 3699570"/>
              <a:gd name="connsiteX7467" fmla="*/ 3066999 w 5730494"/>
              <a:gd name="connsiteY7467" fmla="*/ 1912892 h 3699570"/>
              <a:gd name="connsiteX7468" fmla="*/ 3065862 w 5730494"/>
              <a:gd name="connsiteY7468" fmla="*/ 1898854 h 3699570"/>
              <a:gd name="connsiteX7469" fmla="*/ 3057906 w 5730494"/>
              <a:gd name="connsiteY7469" fmla="*/ 1891978 h 3699570"/>
              <a:gd name="connsiteX7470" fmla="*/ 3060520 w 5730494"/>
              <a:gd name="connsiteY7470" fmla="*/ 1888966 h 3699570"/>
              <a:gd name="connsiteX7471" fmla="*/ 3058815 w 5730494"/>
              <a:gd name="connsiteY7471" fmla="*/ 1886408 h 3699570"/>
              <a:gd name="connsiteX7472" fmla="*/ 3061486 w 5730494"/>
              <a:gd name="connsiteY7472" fmla="*/ 1879531 h 3699570"/>
              <a:gd name="connsiteX7473" fmla="*/ 3067567 w 5730494"/>
              <a:gd name="connsiteY7473" fmla="*/ 1872711 h 3699570"/>
              <a:gd name="connsiteX7474" fmla="*/ 3059838 w 5730494"/>
              <a:gd name="connsiteY7474" fmla="*/ 1863277 h 3699570"/>
              <a:gd name="connsiteX7475" fmla="*/ 3058417 w 5730494"/>
              <a:gd name="connsiteY7475" fmla="*/ 1855264 h 3699570"/>
              <a:gd name="connsiteX7476" fmla="*/ 2955487 w 5730494"/>
              <a:gd name="connsiteY7476" fmla="*/ 1827982 h 3699570"/>
              <a:gd name="connsiteX7477" fmla="*/ 2961227 w 5730494"/>
              <a:gd name="connsiteY7477" fmla="*/ 1833154 h 3699570"/>
              <a:gd name="connsiteX7478" fmla="*/ 2964694 w 5730494"/>
              <a:gd name="connsiteY7478" fmla="*/ 1828494 h 3699570"/>
              <a:gd name="connsiteX7479" fmla="*/ 2972139 w 5730494"/>
              <a:gd name="connsiteY7479" fmla="*/ 1827982 h 3699570"/>
              <a:gd name="connsiteX7480" fmla="*/ 2985836 w 5730494"/>
              <a:gd name="connsiteY7480" fmla="*/ 1831733 h 3699570"/>
              <a:gd name="connsiteX7481" fmla="*/ 2996862 w 5730494"/>
              <a:gd name="connsiteY7481" fmla="*/ 1831449 h 3699570"/>
              <a:gd name="connsiteX7482" fmla="*/ 3003966 w 5730494"/>
              <a:gd name="connsiteY7482" fmla="*/ 1836337 h 3699570"/>
              <a:gd name="connsiteX7483" fmla="*/ 3009662 w 5730494"/>
              <a:gd name="connsiteY7483" fmla="*/ 1836281 h 3699570"/>
              <a:gd name="connsiteX7484" fmla="*/ 3005729 w 5730494"/>
              <a:gd name="connsiteY7484" fmla="*/ 1845999 h 3699570"/>
              <a:gd name="connsiteX7485" fmla="*/ 3005799 w 5730494"/>
              <a:gd name="connsiteY7485" fmla="*/ 1846076 h 3699570"/>
              <a:gd name="connsiteX7486" fmla="*/ 3005784 w 5730494"/>
              <a:gd name="connsiteY7486" fmla="*/ 1846112 h 3699570"/>
              <a:gd name="connsiteX7487" fmla="*/ 3013393 w 5730494"/>
              <a:gd name="connsiteY7487" fmla="*/ 1854566 h 3699570"/>
              <a:gd name="connsiteX7488" fmla="*/ 3011072 w 5730494"/>
              <a:gd name="connsiteY7488" fmla="*/ 1864867 h 3699570"/>
              <a:gd name="connsiteX7489" fmla="*/ 3007321 w 5730494"/>
              <a:gd name="connsiteY7489" fmla="*/ 1865833 h 3699570"/>
              <a:gd name="connsiteX7490" fmla="*/ 3007432 w 5730494"/>
              <a:gd name="connsiteY7490" fmla="*/ 1865933 h 3699570"/>
              <a:gd name="connsiteX7491" fmla="*/ 3007376 w 5730494"/>
              <a:gd name="connsiteY7491" fmla="*/ 1865947 h 3699570"/>
              <a:gd name="connsiteX7492" fmla="*/ 3004420 w 5730494"/>
              <a:gd name="connsiteY7492" fmla="*/ 1867936 h 3699570"/>
              <a:gd name="connsiteX7493" fmla="*/ 2999248 w 5730494"/>
              <a:gd name="connsiteY7493" fmla="*/ 1872994 h 3699570"/>
              <a:gd name="connsiteX7494" fmla="*/ 2999247 w 5730494"/>
              <a:gd name="connsiteY7494" fmla="*/ 1873000 h 3699570"/>
              <a:gd name="connsiteX7495" fmla="*/ 2999136 w 5730494"/>
              <a:gd name="connsiteY7495" fmla="*/ 1873109 h 3699570"/>
              <a:gd name="connsiteX7496" fmla="*/ 2996837 w 5730494"/>
              <a:gd name="connsiteY7496" fmla="*/ 1884882 h 3699570"/>
              <a:gd name="connsiteX7497" fmla="*/ 2996785 w 5730494"/>
              <a:gd name="connsiteY7497" fmla="*/ 1884852 h 3699570"/>
              <a:gd name="connsiteX7498" fmla="*/ 2996803 w 5730494"/>
              <a:gd name="connsiteY7498" fmla="*/ 1884814 h 3699570"/>
              <a:gd name="connsiteX7499" fmla="*/ 2982772 w 5730494"/>
              <a:gd name="connsiteY7499" fmla="*/ 1876668 h 3699570"/>
              <a:gd name="connsiteX7500" fmla="*/ 2976799 w 5730494"/>
              <a:gd name="connsiteY7500" fmla="*/ 1867652 h 3699570"/>
              <a:gd name="connsiteX7501" fmla="*/ 2976716 w 5730494"/>
              <a:gd name="connsiteY7501" fmla="*/ 1867586 h 3699570"/>
              <a:gd name="connsiteX7502" fmla="*/ 2976684 w 5730494"/>
              <a:gd name="connsiteY7502" fmla="*/ 1867537 h 3699570"/>
              <a:gd name="connsiteX7503" fmla="*/ 2970648 w 5730494"/>
              <a:gd name="connsiteY7503" fmla="*/ 1862742 h 3699570"/>
              <a:gd name="connsiteX7504" fmla="*/ 2963386 w 5730494"/>
              <a:gd name="connsiteY7504" fmla="*/ 1854580 h 3699570"/>
              <a:gd name="connsiteX7505" fmla="*/ 2959920 w 5730494"/>
              <a:gd name="connsiteY7505" fmla="*/ 1847703 h 3699570"/>
              <a:gd name="connsiteX7506" fmla="*/ 2952134 w 5730494"/>
              <a:gd name="connsiteY7506" fmla="*/ 1837303 h 3699570"/>
              <a:gd name="connsiteX7507" fmla="*/ 3151030 w 5730494"/>
              <a:gd name="connsiteY7507" fmla="*/ 1822092 h 3699570"/>
              <a:gd name="connsiteX7508" fmla="*/ 3151062 w 5730494"/>
              <a:gd name="connsiteY7508" fmla="*/ 1822111 h 3699570"/>
              <a:gd name="connsiteX7509" fmla="*/ 3151039 w 5730494"/>
              <a:gd name="connsiteY7509" fmla="*/ 1822125 h 3699570"/>
              <a:gd name="connsiteX7510" fmla="*/ 3150991 w 5730494"/>
              <a:gd name="connsiteY7510" fmla="*/ 1821948 h 3699570"/>
              <a:gd name="connsiteX7511" fmla="*/ 3151030 w 5730494"/>
              <a:gd name="connsiteY7511" fmla="*/ 1822092 h 3699570"/>
              <a:gd name="connsiteX7512" fmla="*/ 3150899 w 5730494"/>
              <a:gd name="connsiteY7512" fmla="*/ 1822015 h 3699570"/>
              <a:gd name="connsiteX7513" fmla="*/ 3150896 w 5730494"/>
              <a:gd name="connsiteY7513" fmla="*/ 1822006 h 3699570"/>
              <a:gd name="connsiteX7514" fmla="*/ 4963383 w 5730494"/>
              <a:gd name="connsiteY7514" fmla="*/ 1820770 h 3699570"/>
              <a:gd name="connsiteX7515" fmla="*/ 4982081 w 5730494"/>
              <a:gd name="connsiteY7515" fmla="*/ 1844185 h 3699570"/>
              <a:gd name="connsiteX7516" fmla="*/ 4994414 w 5730494"/>
              <a:gd name="connsiteY7516" fmla="*/ 1851573 h 3699570"/>
              <a:gd name="connsiteX7517" fmla="*/ 5005610 w 5730494"/>
              <a:gd name="connsiteY7517" fmla="*/ 1856290 h 3699570"/>
              <a:gd name="connsiteX7518" fmla="*/ 5016863 w 5730494"/>
              <a:gd name="connsiteY7518" fmla="*/ 1846913 h 3699570"/>
              <a:gd name="connsiteX7519" fmla="*/ 5020386 w 5730494"/>
              <a:gd name="connsiteY7519" fmla="*/ 1871635 h 3699570"/>
              <a:gd name="connsiteX7520" fmla="*/ 4996744 w 5730494"/>
              <a:gd name="connsiteY7520" fmla="*/ 1877603 h 3699570"/>
              <a:gd name="connsiteX7521" fmla="*/ 4982763 w 5730494"/>
              <a:gd name="connsiteY7521" fmla="*/ 1898972 h 3699570"/>
              <a:gd name="connsiteX7522" fmla="*/ 4957700 w 5730494"/>
              <a:gd name="connsiteY7522" fmla="*/ 1884309 h 3699570"/>
              <a:gd name="connsiteX7523" fmla="*/ 4949004 w 5730494"/>
              <a:gd name="connsiteY7523" fmla="*/ 1907724 h 3699570"/>
              <a:gd name="connsiteX7524" fmla="*/ 4931272 w 5730494"/>
              <a:gd name="connsiteY7524" fmla="*/ 1908065 h 3699570"/>
              <a:gd name="connsiteX7525" fmla="*/ 4929055 w 5730494"/>
              <a:gd name="connsiteY7525" fmla="*/ 1886809 h 3699570"/>
              <a:gd name="connsiteX7526" fmla="*/ 4936955 w 5730494"/>
              <a:gd name="connsiteY7526" fmla="*/ 1870101 h 3699570"/>
              <a:gd name="connsiteX7527" fmla="*/ 4954006 w 5730494"/>
              <a:gd name="connsiteY7527" fmla="*/ 1868907 h 3699570"/>
              <a:gd name="connsiteX7528" fmla="*/ 4958666 w 5730494"/>
              <a:gd name="connsiteY7528" fmla="*/ 1838331 h 3699570"/>
              <a:gd name="connsiteX7529" fmla="*/ 3633418 w 5730494"/>
              <a:gd name="connsiteY7529" fmla="*/ 1819917 h 3699570"/>
              <a:gd name="connsiteX7530" fmla="*/ 3636273 w 5730494"/>
              <a:gd name="connsiteY7530" fmla="*/ 1821838 h 3699570"/>
              <a:gd name="connsiteX7531" fmla="*/ 3660995 w 5730494"/>
              <a:gd name="connsiteY7531" fmla="*/ 1837979 h 3699570"/>
              <a:gd name="connsiteX7532" fmla="*/ 3674010 w 5730494"/>
              <a:gd name="connsiteY7532" fmla="*/ 1846391 h 3699570"/>
              <a:gd name="connsiteX7533" fmla="*/ 3689241 w 5730494"/>
              <a:gd name="connsiteY7533" fmla="*/ 1866282 h 3699570"/>
              <a:gd name="connsiteX7534" fmla="*/ 3689297 w 5730494"/>
              <a:gd name="connsiteY7534" fmla="*/ 1866273 h 3699570"/>
              <a:gd name="connsiteX7535" fmla="*/ 3689353 w 5730494"/>
              <a:gd name="connsiteY7535" fmla="*/ 1866346 h 3699570"/>
              <a:gd name="connsiteX7536" fmla="*/ 3708051 w 5730494"/>
              <a:gd name="connsiteY7536" fmla="*/ 1863164 h 3699570"/>
              <a:gd name="connsiteX7537" fmla="*/ 3735356 w 5730494"/>
              <a:gd name="connsiteY7537" fmla="*/ 1861461 h 3699570"/>
              <a:gd name="connsiteX7538" fmla="*/ 3754372 w 5730494"/>
              <a:gd name="connsiteY7538" fmla="*/ 1877365 h 3699570"/>
              <a:gd name="connsiteX7539" fmla="*/ 3753178 w 5730494"/>
              <a:gd name="connsiteY7539" fmla="*/ 1898961 h 3699570"/>
              <a:gd name="connsiteX7540" fmla="*/ 3753293 w 5730494"/>
              <a:gd name="connsiteY7540" fmla="*/ 1898964 h 3699570"/>
              <a:gd name="connsiteX7541" fmla="*/ 3753290 w 5730494"/>
              <a:gd name="connsiteY7541" fmla="*/ 1899025 h 3699570"/>
              <a:gd name="connsiteX7542" fmla="*/ 3760976 w 5730494"/>
              <a:gd name="connsiteY7542" fmla="*/ 1899194 h 3699570"/>
              <a:gd name="connsiteX7543" fmla="*/ 3764204 w 5730494"/>
              <a:gd name="connsiteY7543" fmla="*/ 1916523 h 3699570"/>
              <a:gd name="connsiteX7544" fmla="*/ 3764305 w 5730494"/>
              <a:gd name="connsiteY7544" fmla="*/ 1916527 h 3699570"/>
              <a:gd name="connsiteX7545" fmla="*/ 3764316 w 5730494"/>
              <a:gd name="connsiteY7545" fmla="*/ 1916587 h 3699570"/>
              <a:gd name="connsiteX7546" fmla="*/ 3784521 w 5730494"/>
              <a:gd name="connsiteY7546" fmla="*/ 1917266 h 3699570"/>
              <a:gd name="connsiteX7547" fmla="*/ 3788870 w 5730494"/>
              <a:gd name="connsiteY7547" fmla="*/ 1927151 h 3699570"/>
              <a:gd name="connsiteX7548" fmla="*/ 3788953 w 5730494"/>
              <a:gd name="connsiteY7548" fmla="*/ 1927149 h 3699570"/>
              <a:gd name="connsiteX7549" fmla="*/ 3788982 w 5730494"/>
              <a:gd name="connsiteY7549" fmla="*/ 1927215 h 3699570"/>
              <a:gd name="connsiteX7550" fmla="*/ 3794892 w 5730494"/>
              <a:gd name="connsiteY7550" fmla="*/ 1927101 h 3699570"/>
              <a:gd name="connsiteX7551" fmla="*/ 3801883 w 5730494"/>
              <a:gd name="connsiteY7551" fmla="*/ 1912040 h 3699570"/>
              <a:gd name="connsiteX7552" fmla="*/ 3822911 w 5730494"/>
              <a:gd name="connsiteY7552" fmla="*/ 1897207 h 3699570"/>
              <a:gd name="connsiteX7553" fmla="*/ 3832062 w 5730494"/>
              <a:gd name="connsiteY7553" fmla="*/ 1893228 h 3699570"/>
              <a:gd name="connsiteX7554" fmla="*/ 3832474 w 5730494"/>
              <a:gd name="connsiteY7554" fmla="*/ 1893412 h 3699570"/>
              <a:gd name="connsiteX7555" fmla="*/ 3836617 w 5730494"/>
              <a:gd name="connsiteY7555" fmla="*/ 1895332 h 3699570"/>
              <a:gd name="connsiteX7556" fmla="*/ 3823260 w 5730494"/>
              <a:gd name="connsiteY7556" fmla="*/ 1909142 h 3699570"/>
              <a:gd name="connsiteX7557" fmla="*/ 3835025 w 5730494"/>
              <a:gd name="connsiteY7557" fmla="*/ 1917099 h 3699570"/>
              <a:gd name="connsiteX7558" fmla="*/ 3835122 w 5730494"/>
              <a:gd name="connsiteY7558" fmla="*/ 1917054 h 3699570"/>
              <a:gd name="connsiteX7559" fmla="*/ 3835187 w 5730494"/>
              <a:gd name="connsiteY7559" fmla="*/ 1917098 h 3699570"/>
              <a:gd name="connsiteX7560" fmla="*/ 3846462 w 5730494"/>
              <a:gd name="connsiteY7560" fmla="*/ 1911855 h 3699570"/>
              <a:gd name="connsiteX7561" fmla="*/ 3865260 w 5730494"/>
              <a:gd name="connsiteY7561" fmla="*/ 1922896 h 3699570"/>
              <a:gd name="connsiteX7562" fmla="*/ 3844888 w 5730494"/>
              <a:gd name="connsiteY7562" fmla="*/ 1937934 h 3699570"/>
              <a:gd name="connsiteX7563" fmla="*/ 3832914 w 5730494"/>
              <a:gd name="connsiteY7563" fmla="*/ 1935910 h 3699570"/>
              <a:gd name="connsiteX7564" fmla="*/ 3832805 w 5730494"/>
              <a:gd name="connsiteY7564" fmla="*/ 1935920 h 3699570"/>
              <a:gd name="connsiteX7565" fmla="*/ 3832752 w 5730494"/>
              <a:gd name="connsiteY7565" fmla="*/ 1935911 h 3699570"/>
              <a:gd name="connsiteX7566" fmla="*/ 3832738 w 5730494"/>
              <a:gd name="connsiteY7566" fmla="*/ 1935926 h 3699570"/>
              <a:gd name="connsiteX7567" fmla="*/ 3832682 w 5730494"/>
              <a:gd name="connsiteY7567" fmla="*/ 1935930 h 3699570"/>
              <a:gd name="connsiteX7568" fmla="*/ 3832749 w 5730494"/>
              <a:gd name="connsiteY7568" fmla="*/ 1935856 h 3699570"/>
              <a:gd name="connsiteX7569" fmla="*/ 3826268 w 5730494"/>
              <a:gd name="connsiteY7569" fmla="*/ 1936342 h 3699570"/>
              <a:gd name="connsiteX7570" fmla="*/ 3824048 w 5730494"/>
              <a:gd name="connsiteY7570" fmla="*/ 1930682 h 3699570"/>
              <a:gd name="connsiteX7571" fmla="*/ 3827344 w 5730494"/>
              <a:gd name="connsiteY7571" fmla="*/ 1920963 h 3699570"/>
              <a:gd name="connsiteX7572" fmla="*/ 3826878 w 5730494"/>
              <a:gd name="connsiteY7572" fmla="*/ 1921070 h 3699570"/>
              <a:gd name="connsiteX7573" fmla="*/ 3826952 w 5730494"/>
              <a:gd name="connsiteY7573" fmla="*/ 1920852 h 3699570"/>
              <a:gd name="connsiteX7574" fmla="*/ 3805639 w 5730494"/>
              <a:gd name="connsiteY7574" fmla="*/ 1925740 h 3699570"/>
              <a:gd name="connsiteX7575" fmla="*/ 3800581 w 5730494"/>
              <a:gd name="connsiteY7575" fmla="*/ 1939096 h 3699570"/>
              <a:gd name="connsiteX7576" fmla="*/ 3793022 w 5730494"/>
              <a:gd name="connsiteY7576" fmla="*/ 1950519 h 3699570"/>
              <a:gd name="connsiteX7577" fmla="*/ 3779723 w 5730494"/>
              <a:gd name="connsiteY7577" fmla="*/ 1949553 h 3699570"/>
              <a:gd name="connsiteX7578" fmla="*/ 3775574 w 5730494"/>
              <a:gd name="connsiteY7578" fmla="*/ 1958589 h 3699570"/>
              <a:gd name="connsiteX7579" fmla="*/ 3787282 w 5730494"/>
              <a:gd name="connsiteY7579" fmla="*/ 1963477 h 3699570"/>
              <a:gd name="connsiteX7580" fmla="*/ 3790749 w 5730494"/>
              <a:gd name="connsiteY7580" fmla="*/ 1978595 h 3699570"/>
              <a:gd name="connsiteX7581" fmla="*/ 3781819 w 5730494"/>
              <a:gd name="connsiteY7581" fmla="*/ 1998770 h 3699570"/>
              <a:gd name="connsiteX7582" fmla="*/ 3770002 w 5730494"/>
              <a:gd name="connsiteY7582" fmla="*/ 1994626 h 3699570"/>
              <a:gd name="connsiteX7583" fmla="*/ 3761136 w 5730494"/>
              <a:gd name="connsiteY7583" fmla="*/ 1994512 h 3699570"/>
              <a:gd name="connsiteX7584" fmla="*/ 3761135 w 5730494"/>
              <a:gd name="connsiteY7584" fmla="*/ 1994512 h 3699570"/>
              <a:gd name="connsiteX7585" fmla="*/ 3761588 w 5730494"/>
              <a:gd name="connsiteY7585" fmla="*/ 1982286 h 3699570"/>
              <a:gd name="connsiteX7586" fmla="*/ 3761581 w 5730494"/>
              <a:gd name="connsiteY7586" fmla="*/ 1982283 h 3699570"/>
              <a:gd name="connsiteX7587" fmla="*/ 3761585 w 5730494"/>
              <a:gd name="connsiteY7587" fmla="*/ 1982175 h 3699570"/>
              <a:gd name="connsiteX7588" fmla="*/ 3740386 w 5730494"/>
              <a:gd name="connsiteY7588" fmla="*/ 1973536 h 3699570"/>
              <a:gd name="connsiteX7589" fmla="*/ 3723734 w 5730494"/>
              <a:gd name="connsiteY7589" fmla="*/ 1963590 h 3699570"/>
              <a:gd name="connsiteX7590" fmla="*/ 3713333 w 5730494"/>
              <a:gd name="connsiteY7590" fmla="*/ 1953929 h 3699570"/>
              <a:gd name="connsiteX7591" fmla="*/ 3695090 w 5730494"/>
              <a:gd name="connsiteY7591" fmla="*/ 1939663 h 3699570"/>
              <a:gd name="connsiteX7592" fmla="*/ 3687247 w 5730494"/>
              <a:gd name="connsiteY7592" fmla="*/ 1918124 h 3699570"/>
              <a:gd name="connsiteX7593" fmla="*/ 3681904 w 5730494"/>
              <a:gd name="connsiteY7593" fmla="*/ 1914316 h 3699570"/>
              <a:gd name="connsiteX7594" fmla="*/ 3664684 w 5730494"/>
              <a:gd name="connsiteY7594" fmla="*/ 1915282 h 3699570"/>
              <a:gd name="connsiteX7595" fmla="*/ 3658603 w 5730494"/>
              <a:gd name="connsiteY7595" fmla="*/ 1910963 h 3699570"/>
              <a:gd name="connsiteX7596" fmla="*/ 3656898 w 5730494"/>
              <a:gd name="connsiteY7596" fmla="*/ 1893970 h 3699570"/>
              <a:gd name="connsiteX7597" fmla="*/ 3635415 w 5730494"/>
              <a:gd name="connsiteY7597" fmla="*/ 1882603 h 3699570"/>
              <a:gd name="connsiteX7598" fmla="*/ 3622002 w 5730494"/>
              <a:gd name="connsiteY7598" fmla="*/ 1895106 h 3699570"/>
              <a:gd name="connsiteX7599" fmla="*/ 3608362 w 5730494"/>
              <a:gd name="connsiteY7599" fmla="*/ 1902495 h 3699570"/>
              <a:gd name="connsiteX7600" fmla="*/ 3608387 w 5730494"/>
              <a:gd name="connsiteY7600" fmla="*/ 1902594 h 3699570"/>
              <a:gd name="connsiteX7601" fmla="*/ 3608365 w 5730494"/>
              <a:gd name="connsiteY7601" fmla="*/ 1902606 h 3699570"/>
              <a:gd name="connsiteX7602" fmla="*/ 3610953 w 5730494"/>
              <a:gd name="connsiteY7602" fmla="*/ 1913180 h 3699570"/>
              <a:gd name="connsiteX7603" fmla="*/ 3593020 w 5730494"/>
              <a:gd name="connsiteY7603" fmla="*/ 1913464 h 3699570"/>
              <a:gd name="connsiteX7604" fmla="*/ 3592395 w 5730494"/>
              <a:gd name="connsiteY7604" fmla="*/ 1833270 h 3699570"/>
              <a:gd name="connsiteX7605" fmla="*/ 3013398 w 5730494"/>
              <a:gd name="connsiteY7605" fmla="*/ 1806558 h 3699570"/>
              <a:gd name="connsiteX7606" fmla="*/ 3023290 w 5730494"/>
              <a:gd name="connsiteY7606" fmla="*/ 1807575 h 3699570"/>
              <a:gd name="connsiteX7607" fmla="*/ 3023294 w 5730494"/>
              <a:gd name="connsiteY7607" fmla="*/ 1807574 h 3699570"/>
              <a:gd name="connsiteX7608" fmla="*/ 3023348 w 5730494"/>
              <a:gd name="connsiteY7608" fmla="*/ 1807579 h 3699570"/>
              <a:gd name="connsiteX7609" fmla="*/ 3031987 w 5730494"/>
              <a:gd name="connsiteY7609" fmla="*/ 1816559 h 3699570"/>
              <a:gd name="connsiteX7610" fmla="*/ 3033749 w 5730494"/>
              <a:gd name="connsiteY7610" fmla="*/ 1823776 h 3699570"/>
              <a:gd name="connsiteX7611" fmla="*/ 3043467 w 5730494"/>
              <a:gd name="connsiteY7611" fmla="*/ 1829062 h 3699570"/>
              <a:gd name="connsiteX7612" fmla="*/ 3044718 w 5730494"/>
              <a:gd name="connsiteY7612" fmla="*/ 1838326 h 3699570"/>
              <a:gd name="connsiteX7613" fmla="*/ 3053981 w 5730494"/>
              <a:gd name="connsiteY7613" fmla="*/ 1844805 h 3699570"/>
              <a:gd name="connsiteX7614" fmla="*/ 3054007 w 5730494"/>
              <a:gd name="connsiteY7614" fmla="*/ 1844779 h 3699570"/>
              <a:gd name="connsiteX7615" fmla="*/ 3054041 w 5730494"/>
              <a:gd name="connsiteY7615" fmla="*/ 1844803 h 3699570"/>
              <a:gd name="connsiteX7616" fmla="*/ 3059017 w 5730494"/>
              <a:gd name="connsiteY7616" fmla="*/ 1839827 h 3699570"/>
              <a:gd name="connsiteX7617" fmla="*/ 3062904 w 5730494"/>
              <a:gd name="connsiteY7617" fmla="*/ 1842589 h 3699570"/>
              <a:gd name="connsiteX7618" fmla="*/ 3059210 w 5730494"/>
              <a:gd name="connsiteY7618" fmla="*/ 1846339 h 3699570"/>
              <a:gd name="connsiteX7619" fmla="*/ 3062109 w 5730494"/>
              <a:gd name="connsiteY7619" fmla="*/ 1850204 h 3699570"/>
              <a:gd name="connsiteX7620" fmla="*/ 3058187 w 5730494"/>
              <a:gd name="connsiteY7620" fmla="*/ 1855205 h 3699570"/>
              <a:gd name="connsiteX7621" fmla="*/ 3059608 w 5730494"/>
              <a:gd name="connsiteY7621" fmla="*/ 1863219 h 3699570"/>
              <a:gd name="connsiteX7622" fmla="*/ 3067337 w 5730494"/>
              <a:gd name="connsiteY7622" fmla="*/ 1872653 h 3699570"/>
              <a:gd name="connsiteX7623" fmla="*/ 3061256 w 5730494"/>
              <a:gd name="connsiteY7623" fmla="*/ 1879473 h 3699570"/>
              <a:gd name="connsiteX7624" fmla="*/ 3058585 w 5730494"/>
              <a:gd name="connsiteY7624" fmla="*/ 1886350 h 3699570"/>
              <a:gd name="connsiteX7625" fmla="*/ 3060290 w 5730494"/>
              <a:gd name="connsiteY7625" fmla="*/ 1888907 h 3699570"/>
              <a:gd name="connsiteX7626" fmla="*/ 3057676 w 5730494"/>
              <a:gd name="connsiteY7626" fmla="*/ 1891920 h 3699570"/>
              <a:gd name="connsiteX7627" fmla="*/ 3050287 w 5730494"/>
              <a:gd name="connsiteY7627" fmla="*/ 1892261 h 3699570"/>
              <a:gd name="connsiteX7628" fmla="*/ 3044831 w 5730494"/>
              <a:gd name="connsiteY7628" fmla="*/ 1893511 h 3699570"/>
              <a:gd name="connsiteX7629" fmla="*/ 3044345 w 5730494"/>
              <a:gd name="connsiteY7629" fmla="*/ 1892000 h 3699570"/>
              <a:gd name="connsiteX7630" fmla="*/ 3046252 w 5730494"/>
              <a:gd name="connsiteY7630" fmla="*/ 1889477 h 3699570"/>
              <a:gd name="connsiteX7631" fmla="*/ 3048013 w 5730494"/>
              <a:gd name="connsiteY7631" fmla="*/ 1884248 h 3699570"/>
              <a:gd name="connsiteX7632" fmla="*/ 3047974 w 5730494"/>
              <a:gd name="connsiteY7632" fmla="*/ 1884250 h 3699570"/>
              <a:gd name="connsiteX7633" fmla="*/ 3048014 w 5730494"/>
              <a:gd name="connsiteY7633" fmla="*/ 1884133 h 3699570"/>
              <a:gd name="connsiteX7634" fmla="*/ 3045740 w 5730494"/>
              <a:gd name="connsiteY7634" fmla="*/ 1884247 h 3699570"/>
              <a:gd name="connsiteX7635" fmla="*/ 3042671 w 5730494"/>
              <a:gd name="connsiteY7635" fmla="*/ 1880269 h 3699570"/>
              <a:gd name="connsiteX7636" fmla="*/ 3040057 w 5730494"/>
              <a:gd name="connsiteY7636" fmla="*/ 1879246 h 3699570"/>
              <a:gd name="connsiteX7637" fmla="*/ 3037954 w 5730494"/>
              <a:gd name="connsiteY7637" fmla="*/ 1875779 h 3699570"/>
              <a:gd name="connsiteX7638" fmla="*/ 3034999 w 5730494"/>
              <a:gd name="connsiteY7638" fmla="*/ 1874415 h 3699570"/>
              <a:gd name="connsiteX7639" fmla="*/ 3032726 w 5730494"/>
              <a:gd name="connsiteY7639" fmla="*/ 1871346 h 3699570"/>
              <a:gd name="connsiteX7640" fmla="*/ 3029884 w 5730494"/>
              <a:gd name="connsiteY7640" fmla="*/ 1872540 h 3699570"/>
              <a:gd name="connsiteX7641" fmla="*/ 3027667 w 5730494"/>
              <a:gd name="connsiteY7641" fmla="*/ 1879757 h 3699570"/>
              <a:gd name="connsiteX7642" fmla="*/ 3024001 w 5730494"/>
              <a:gd name="connsiteY7642" fmla="*/ 1881235 h 3699570"/>
              <a:gd name="connsiteX7643" fmla="*/ 3025109 w 5730494"/>
              <a:gd name="connsiteY7643" fmla="*/ 1879645 h 3699570"/>
              <a:gd name="connsiteX7644" fmla="*/ 3025042 w 5730494"/>
              <a:gd name="connsiteY7644" fmla="*/ 1879595 h 3699570"/>
              <a:gd name="connsiteX7645" fmla="*/ 3025167 w 5730494"/>
              <a:gd name="connsiteY7645" fmla="*/ 1879417 h 3699570"/>
              <a:gd name="connsiteX7646" fmla="*/ 3019086 w 5730494"/>
              <a:gd name="connsiteY7646" fmla="*/ 1874927 h 3699570"/>
              <a:gd name="connsiteX7647" fmla="*/ 3013857 w 5730494"/>
              <a:gd name="connsiteY7647" fmla="*/ 1872596 h 3699570"/>
              <a:gd name="connsiteX7648" fmla="*/ 3011527 w 5730494"/>
              <a:gd name="connsiteY7648" fmla="*/ 1869584 h 3699570"/>
              <a:gd name="connsiteX7649" fmla="*/ 3007432 w 5730494"/>
              <a:gd name="connsiteY7649" fmla="*/ 1865933 h 3699570"/>
              <a:gd name="connsiteX7650" fmla="*/ 3011127 w 5730494"/>
              <a:gd name="connsiteY7650" fmla="*/ 1864981 h 3699570"/>
              <a:gd name="connsiteX7651" fmla="*/ 3013457 w 5730494"/>
              <a:gd name="connsiteY7651" fmla="*/ 1854637 h 3699570"/>
              <a:gd name="connsiteX7652" fmla="*/ 3013393 w 5730494"/>
              <a:gd name="connsiteY7652" fmla="*/ 1854566 h 3699570"/>
              <a:gd name="connsiteX7653" fmla="*/ 3013402 w 5730494"/>
              <a:gd name="connsiteY7653" fmla="*/ 1854523 h 3699570"/>
              <a:gd name="connsiteX7654" fmla="*/ 3005799 w 5730494"/>
              <a:gd name="connsiteY7654" fmla="*/ 1846076 h 3699570"/>
              <a:gd name="connsiteX7655" fmla="*/ 3009763 w 5730494"/>
              <a:gd name="connsiteY7655" fmla="*/ 1836280 h 3699570"/>
              <a:gd name="connsiteX7656" fmla="*/ 3009662 w 5730494"/>
              <a:gd name="connsiteY7656" fmla="*/ 1836281 h 3699570"/>
              <a:gd name="connsiteX7657" fmla="*/ 3009708 w 5730494"/>
              <a:gd name="connsiteY7657" fmla="*/ 1836166 h 3699570"/>
              <a:gd name="connsiteX7658" fmla="*/ 3004005 w 5730494"/>
              <a:gd name="connsiteY7658" fmla="*/ 1836222 h 3699570"/>
              <a:gd name="connsiteX7659" fmla="*/ 3010102 w 5730494"/>
              <a:gd name="connsiteY7659" fmla="*/ 1827811 h 3699570"/>
              <a:gd name="connsiteX7660" fmla="*/ 3006454 w 5730494"/>
              <a:gd name="connsiteY7660" fmla="*/ 1823179 h 3699570"/>
              <a:gd name="connsiteX7661" fmla="*/ 3005048 w 5730494"/>
              <a:gd name="connsiteY7661" fmla="*/ 1821389 h 3699570"/>
              <a:gd name="connsiteX7662" fmla="*/ 3001183 w 5730494"/>
              <a:gd name="connsiteY7662" fmla="*/ 1812580 h 3699570"/>
              <a:gd name="connsiteX7663" fmla="*/ 2964995 w 5730494"/>
              <a:gd name="connsiteY7663" fmla="*/ 1798956 h 3699570"/>
              <a:gd name="connsiteX7664" fmla="*/ 2969921 w 5730494"/>
              <a:gd name="connsiteY7664" fmla="*/ 1801724 h 3699570"/>
              <a:gd name="connsiteX7665" fmla="*/ 2981856 w 5730494"/>
              <a:gd name="connsiteY7665" fmla="*/ 1811556 h 3699570"/>
              <a:gd name="connsiteX7666" fmla="*/ 2981941 w 5730494"/>
              <a:gd name="connsiteY7666" fmla="*/ 1811584 h 3699570"/>
              <a:gd name="connsiteX7667" fmla="*/ 2981972 w 5730494"/>
              <a:gd name="connsiteY7667" fmla="*/ 1811610 h 3699570"/>
              <a:gd name="connsiteX7668" fmla="*/ 2995157 w 5730494"/>
              <a:gd name="connsiteY7668" fmla="*/ 1815986 h 3699570"/>
              <a:gd name="connsiteX7669" fmla="*/ 2999830 w 5730494"/>
              <a:gd name="connsiteY7669" fmla="*/ 1813316 h 3699570"/>
              <a:gd name="connsiteX7670" fmla="*/ 3001179 w 5730494"/>
              <a:gd name="connsiteY7670" fmla="*/ 1812579 h 3699570"/>
              <a:gd name="connsiteX7671" fmla="*/ 3005044 w 5730494"/>
              <a:gd name="connsiteY7671" fmla="*/ 1821389 h 3699570"/>
              <a:gd name="connsiteX7672" fmla="*/ 3006454 w 5730494"/>
              <a:gd name="connsiteY7672" fmla="*/ 1823179 h 3699570"/>
              <a:gd name="connsiteX7673" fmla="*/ 3010049 w 5730494"/>
              <a:gd name="connsiteY7673" fmla="*/ 1827755 h 3699570"/>
              <a:gd name="connsiteX7674" fmla="*/ 3003911 w 5730494"/>
              <a:gd name="connsiteY7674" fmla="*/ 1836223 h 3699570"/>
              <a:gd name="connsiteX7675" fmla="*/ 3004005 w 5730494"/>
              <a:gd name="connsiteY7675" fmla="*/ 1836222 h 3699570"/>
              <a:gd name="connsiteX7676" fmla="*/ 3003964 w 5730494"/>
              <a:gd name="connsiteY7676" fmla="*/ 1836279 h 3699570"/>
              <a:gd name="connsiteX7677" fmla="*/ 2996746 w 5730494"/>
              <a:gd name="connsiteY7677" fmla="*/ 1831334 h 3699570"/>
              <a:gd name="connsiteX7678" fmla="*/ 2985720 w 5730494"/>
              <a:gd name="connsiteY7678" fmla="*/ 1831619 h 3699570"/>
              <a:gd name="connsiteX7679" fmla="*/ 2972024 w 5730494"/>
              <a:gd name="connsiteY7679" fmla="*/ 1827867 h 3699570"/>
              <a:gd name="connsiteX7680" fmla="*/ 2964579 w 5730494"/>
              <a:gd name="connsiteY7680" fmla="*/ 1828379 h 3699570"/>
              <a:gd name="connsiteX7681" fmla="*/ 2961112 w 5730494"/>
              <a:gd name="connsiteY7681" fmla="*/ 1833039 h 3699570"/>
              <a:gd name="connsiteX7682" fmla="*/ 2955372 w 5730494"/>
              <a:gd name="connsiteY7682" fmla="*/ 1827867 h 3699570"/>
              <a:gd name="connsiteX7683" fmla="*/ 2952019 w 5730494"/>
              <a:gd name="connsiteY7683" fmla="*/ 1837188 h 3699570"/>
              <a:gd name="connsiteX7684" fmla="*/ 2959805 w 5730494"/>
              <a:gd name="connsiteY7684" fmla="*/ 1847589 h 3699570"/>
              <a:gd name="connsiteX7685" fmla="*/ 2963271 w 5730494"/>
              <a:gd name="connsiteY7685" fmla="*/ 1854466 h 3699570"/>
              <a:gd name="connsiteX7686" fmla="*/ 2970603 w 5730494"/>
              <a:gd name="connsiteY7686" fmla="*/ 1862707 h 3699570"/>
              <a:gd name="connsiteX7687" fmla="*/ 2970648 w 5730494"/>
              <a:gd name="connsiteY7687" fmla="*/ 1862742 h 3699570"/>
              <a:gd name="connsiteX7688" fmla="*/ 2970718 w 5730494"/>
              <a:gd name="connsiteY7688" fmla="*/ 1862821 h 3699570"/>
              <a:gd name="connsiteX7689" fmla="*/ 2976716 w 5730494"/>
              <a:gd name="connsiteY7689" fmla="*/ 1867586 h 3699570"/>
              <a:gd name="connsiteX7690" fmla="*/ 2982708 w 5730494"/>
              <a:gd name="connsiteY7690" fmla="*/ 1876631 h 3699570"/>
              <a:gd name="connsiteX7691" fmla="*/ 2982772 w 5730494"/>
              <a:gd name="connsiteY7691" fmla="*/ 1876668 h 3699570"/>
              <a:gd name="connsiteX7692" fmla="*/ 2982823 w 5730494"/>
              <a:gd name="connsiteY7692" fmla="*/ 1876745 h 3699570"/>
              <a:gd name="connsiteX7693" fmla="*/ 2996785 w 5730494"/>
              <a:gd name="connsiteY7693" fmla="*/ 1884852 h 3699570"/>
              <a:gd name="connsiteX7694" fmla="*/ 2995041 w 5730494"/>
              <a:gd name="connsiteY7694" fmla="*/ 1888509 h 3699570"/>
              <a:gd name="connsiteX7695" fmla="*/ 2980038 w 5730494"/>
              <a:gd name="connsiteY7695" fmla="*/ 1880495 h 3699570"/>
              <a:gd name="connsiteX7696" fmla="*/ 2970774 w 5730494"/>
              <a:gd name="connsiteY7696" fmla="*/ 1872652 h 3699570"/>
              <a:gd name="connsiteX7697" fmla="*/ 2956224 w 5730494"/>
              <a:gd name="connsiteY7697" fmla="*/ 1866173 h 3699570"/>
              <a:gd name="connsiteX7698" fmla="*/ 2942812 w 5730494"/>
              <a:gd name="connsiteY7698" fmla="*/ 1849976 h 3699570"/>
              <a:gd name="connsiteX7699" fmla="*/ 2946051 w 5730494"/>
              <a:gd name="connsiteY7699" fmla="*/ 1848328 h 3699570"/>
              <a:gd name="connsiteX7700" fmla="*/ 2938776 w 5730494"/>
              <a:gd name="connsiteY7700" fmla="*/ 1838950 h 3699570"/>
              <a:gd name="connsiteX7701" fmla="*/ 2938492 w 5730494"/>
              <a:gd name="connsiteY7701" fmla="*/ 1831391 h 3699570"/>
              <a:gd name="connsiteX7702" fmla="*/ 2928262 w 5730494"/>
              <a:gd name="connsiteY7702" fmla="*/ 1827811 h 3699570"/>
              <a:gd name="connsiteX7703" fmla="*/ 2923375 w 5730494"/>
              <a:gd name="connsiteY7703" fmla="*/ 1837529 h 3699570"/>
              <a:gd name="connsiteX7704" fmla="*/ 2918658 w 5730494"/>
              <a:gd name="connsiteY7704" fmla="*/ 1830027 h 3699570"/>
              <a:gd name="connsiteX7705" fmla="*/ 2918999 w 5730494"/>
              <a:gd name="connsiteY7705" fmla="*/ 1822184 h 3699570"/>
              <a:gd name="connsiteX7706" fmla="*/ 2919567 w 5730494"/>
              <a:gd name="connsiteY7706" fmla="*/ 1821843 h 3699570"/>
              <a:gd name="connsiteX7707" fmla="*/ 2919802 w 5730494"/>
              <a:gd name="connsiteY7707" fmla="*/ 1821860 h 3699570"/>
              <a:gd name="connsiteX7708" fmla="*/ 2919736 w 5730494"/>
              <a:gd name="connsiteY7708" fmla="*/ 1821899 h 3699570"/>
              <a:gd name="connsiteX7709" fmla="*/ 2930818 w 5730494"/>
              <a:gd name="connsiteY7709" fmla="*/ 1822695 h 3699570"/>
              <a:gd name="connsiteX7710" fmla="*/ 2933687 w 5730494"/>
              <a:gd name="connsiteY7710" fmla="*/ 1818926 h 3699570"/>
              <a:gd name="connsiteX7711" fmla="*/ 2938947 w 5730494"/>
              <a:gd name="connsiteY7711" fmla="*/ 1822525 h 3699570"/>
              <a:gd name="connsiteX7712" fmla="*/ 2939045 w 5730494"/>
              <a:gd name="connsiteY7712" fmla="*/ 1822533 h 3699570"/>
              <a:gd name="connsiteX7713" fmla="*/ 2939116 w 5730494"/>
              <a:gd name="connsiteY7713" fmla="*/ 1822581 h 3699570"/>
              <a:gd name="connsiteX7714" fmla="*/ 2945368 w 5730494"/>
              <a:gd name="connsiteY7714" fmla="*/ 1823035 h 3699570"/>
              <a:gd name="connsiteX7715" fmla="*/ 2945311 w 5730494"/>
              <a:gd name="connsiteY7715" fmla="*/ 1816670 h 3699570"/>
              <a:gd name="connsiteX7716" fmla="*/ 2950824 w 5730494"/>
              <a:gd name="connsiteY7716" fmla="*/ 1814340 h 3699570"/>
              <a:gd name="connsiteX7717" fmla="*/ 2952358 w 5730494"/>
              <a:gd name="connsiteY7717" fmla="*/ 1805076 h 3699570"/>
              <a:gd name="connsiteX7718" fmla="*/ 2959292 w 5730494"/>
              <a:gd name="connsiteY7718" fmla="*/ 1790868 h 3699570"/>
              <a:gd name="connsiteX7719" fmla="*/ 2960388 w 5730494"/>
              <a:gd name="connsiteY7719" fmla="*/ 1790985 h 3699570"/>
              <a:gd name="connsiteX7720" fmla="*/ 2961910 w 5730494"/>
              <a:gd name="connsiteY7720" fmla="*/ 1791150 h 3699570"/>
              <a:gd name="connsiteX7721" fmla="*/ 2964979 w 5730494"/>
              <a:gd name="connsiteY7721" fmla="*/ 1798936 h 3699570"/>
              <a:gd name="connsiteX7722" fmla="*/ 2965006 w 5730494"/>
              <a:gd name="connsiteY7722" fmla="*/ 1798951 h 3699570"/>
              <a:gd name="connsiteX7723" fmla="*/ 2964995 w 5730494"/>
              <a:gd name="connsiteY7723" fmla="*/ 1798956 h 3699570"/>
              <a:gd name="connsiteX7724" fmla="*/ 2964863 w 5730494"/>
              <a:gd name="connsiteY7724" fmla="*/ 1798882 h 3699570"/>
              <a:gd name="connsiteX7725" fmla="*/ 2952189 w 5730494"/>
              <a:gd name="connsiteY7725" fmla="*/ 1805020 h 3699570"/>
              <a:gd name="connsiteX7726" fmla="*/ 2950655 w 5730494"/>
              <a:gd name="connsiteY7726" fmla="*/ 1814284 h 3699570"/>
              <a:gd name="connsiteX7727" fmla="*/ 2945142 w 5730494"/>
              <a:gd name="connsiteY7727" fmla="*/ 1816615 h 3699570"/>
              <a:gd name="connsiteX7728" fmla="*/ 2945199 w 5730494"/>
              <a:gd name="connsiteY7728" fmla="*/ 1822980 h 3699570"/>
              <a:gd name="connsiteX7729" fmla="*/ 2939045 w 5730494"/>
              <a:gd name="connsiteY7729" fmla="*/ 1822533 h 3699570"/>
              <a:gd name="connsiteX7730" fmla="*/ 2933717 w 5730494"/>
              <a:gd name="connsiteY7730" fmla="*/ 1818887 h 3699570"/>
              <a:gd name="connsiteX7731" fmla="*/ 2933687 w 5730494"/>
              <a:gd name="connsiteY7731" fmla="*/ 1818926 h 3699570"/>
              <a:gd name="connsiteX7732" fmla="*/ 2933548 w 5730494"/>
              <a:gd name="connsiteY7732" fmla="*/ 1818831 h 3699570"/>
              <a:gd name="connsiteX7733" fmla="*/ 2930650 w 5730494"/>
              <a:gd name="connsiteY7733" fmla="*/ 1822639 h 3699570"/>
              <a:gd name="connsiteX7734" fmla="*/ 2919802 w 5730494"/>
              <a:gd name="connsiteY7734" fmla="*/ 1821860 h 3699570"/>
              <a:gd name="connsiteX7735" fmla="*/ 2923259 w 5730494"/>
              <a:gd name="connsiteY7735" fmla="*/ 1819853 h 3699570"/>
              <a:gd name="connsiteX7736" fmla="*/ 2919451 w 5730494"/>
              <a:gd name="connsiteY7736" fmla="*/ 1810134 h 3699570"/>
              <a:gd name="connsiteX7737" fmla="*/ 2921100 w 5730494"/>
              <a:gd name="connsiteY7737" fmla="*/ 1798824 h 3699570"/>
              <a:gd name="connsiteX7738" fmla="*/ 2934285 w 5730494"/>
              <a:gd name="connsiteY7738" fmla="*/ 1800586 h 3699570"/>
              <a:gd name="connsiteX7739" fmla="*/ 2942298 w 5730494"/>
              <a:gd name="connsiteY7739" fmla="*/ 1795358 h 3699570"/>
              <a:gd name="connsiteX7740" fmla="*/ 2956223 w 5730494"/>
              <a:gd name="connsiteY7740" fmla="*/ 1794789 h 3699570"/>
              <a:gd name="connsiteX7741" fmla="*/ 1680985 w 5730494"/>
              <a:gd name="connsiteY7741" fmla="*/ 1786565 h 3699570"/>
              <a:gd name="connsiteX7742" fmla="*/ 1686555 w 5730494"/>
              <a:gd name="connsiteY7742" fmla="*/ 1797818 h 3699570"/>
              <a:gd name="connsiteX7743" fmla="*/ 1698149 w 5730494"/>
              <a:gd name="connsiteY7743" fmla="*/ 1800887 h 3699570"/>
              <a:gd name="connsiteX7744" fmla="*/ 1712926 w 5730494"/>
              <a:gd name="connsiteY7744" fmla="*/ 1800262 h 3699570"/>
              <a:gd name="connsiteX7745" fmla="*/ 1705083 w 5730494"/>
              <a:gd name="connsiteY7745" fmla="*/ 1809696 h 3699570"/>
              <a:gd name="connsiteX7746" fmla="*/ 1699172 w 5730494"/>
              <a:gd name="connsiteY7746" fmla="*/ 1811174 h 3699570"/>
              <a:gd name="connsiteX7747" fmla="*/ 1678939 w 5730494"/>
              <a:gd name="connsiteY7747" fmla="*/ 1801456 h 3699570"/>
              <a:gd name="connsiteX7748" fmla="*/ 1674961 w 5730494"/>
              <a:gd name="connsiteY7748" fmla="*/ 1793726 h 3699570"/>
              <a:gd name="connsiteX7749" fmla="*/ 2894736 w 5730494"/>
              <a:gd name="connsiteY7749" fmla="*/ 1784803 h 3699570"/>
              <a:gd name="connsiteX7750" fmla="*/ 2898213 w 5730494"/>
              <a:gd name="connsiteY7750" fmla="*/ 1792641 h 3699570"/>
              <a:gd name="connsiteX7751" fmla="*/ 2898309 w 5730494"/>
              <a:gd name="connsiteY7751" fmla="*/ 1792861 h 3699570"/>
              <a:gd name="connsiteX7752" fmla="*/ 2921099 w 5730494"/>
              <a:gd name="connsiteY7752" fmla="*/ 1798828 h 3699570"/>
              <a:gd name="connsiteX7753" fmla="*/ 2919394 w 5730494"/>
              <a:gd name="connsiteY7753" fmla="*/ 1810138 h 3699570"/>
              <a:gd name="connsiteX7754" fmla="*/ 2923202 w 5730494"/>
              <a:gd name="connsiteY7754" fmla="*/ 1819856 h 3699570"/>
              <a:gd name="connsiteX7755" fmla="*/ 2910528 w 5730494"/>
              <a:gd name="connsiteY7755" fmla="*/ 1816560 h 3699570"/>
              <a:gd name="connsiteX7756" fmla="*/ 2897570 w 5730494"/>
              <a:gd name="connsiteY7756" fmla="*/ 1824631 h 3699570"/>
              <a:gd name="connsiteX7757" fmla="*/ 2898422 w 5730494"/>
              <a:gd name="connsiteY7757" fmla="*/ 1835827 h 3699570"/>
              <a:gd name="connsiteX7758" fmla="*/ 2896490 w 5730494"/>
              <a:gd name="connsiteY7758" fmla="*/ 1842192 h 3699570"/>
              <a:gd name="connsiteX7759" fmla="*/ 2901719 w 5730494"/>
              <a:gd name="connsiteY7759" fmla="*/ 1853502 h 3699570"/>
              <a:gd name="connsiteX7760" fmla="*/ 2916666 w 5730494"/>
              <a:gd name="connsiteY7760" fmla="*/ 1864584 h 3699570"/>
              <a:gd name="connsiteX7761" fmla="*/ 2924680 w 5730494"/>
              <a:gd name="connsiteY7761" fmla="*/ 1882600 h 3699570"/>
              <a:gd name="connsiteX7762" fmla="*/ 2942412 w 5730494"/>
              <a:gd name="connsiteY7762" fmla="*/ 1899934 h 3699570"/>
              <a:gd name="connsiteX7763" fmla="*/ 2954915 w 5730494"/>
              <a:gd name="connsiteY7763" fmla="*/ 1899820 h 3699570"/>
              <a:gd name="connsiteX7764" fmla="*/ 2958780 w 5730494"/>
              <a:gd name="connsiteY7764" fmla="*/ 1904538 h 3699570"/>
              <a:gd name="connsiteX7765" fmla="*/ 2954290 w 5730494"/>
              <a:gd name="connsiteY7765" fmla="*/ 1908743 h 3699570"/>
              <a:gd name="connsiteX7766" fmla="*/ 2968555 w 5730494"/>
              <a:gd name="connsiteY7766" fmla="*/ 1916416 h 3699570"/>
              <a:gd name="connsiteX7767" fmla="*/ 2980263 w 5730494"/>
              <a:gd name="connsiteY7767" fmla="*/ 1922781 h 3699570"/>
              <a:gd name="connsiteX7768" fmla="*/ 2993903 w 5730494"/>
              <a:gd name="connsiteY7768" fmla="*/ 1933693 h 3699570"/>
              <a:gd name="connsiteX7769" fmla="*/ 2995551 w 5730494"/>
              <a:gd name="connsiteY7769" fmla="*/ 1937558 h 3699570"/>
              <a:gd name="connsiteX7770" fmla="*/ 2992595 w 5730494"/>
              <a:gd name="connsiteY7770" fmla="*/ 1945003 h 3699570"/>
              <a:gd name="connsiteX7771" fmla="*/ 2983730 w 5730494"/>
              <a:gd name="connsiteY7771" fmla="*/ 1935342 h 3699570"/>
              <a:gd name="connsiteX7772" fmla="*/ 2969862 w 5730494"/>
              <a:gd name="connsiteY7772" fmla="*/ 1931932 h 3699570"/>
              <a:gd name="connsiteX7773" fmla="*/ 2963156 w 5730494"/>
              <a:gd name="connsiteY7773" fmla="*/ 1945344 h 3699570"/>
              <a:gd name="connsiteX7774" fmla="*/ 2974693 w 5730494"/>
              <a:gd name="connsiteY7774" fmla="*/ 1952960 h 3699570"/>
              <a:gd name="connsiteX7775" fmla="*/ 2972818 w 5730494"/>
              <a:gd name="connsiteY7775" fmla="*/ 1963645 h 3699570"/>
              <a:gd name="connsiteX7776" fmla="*/ 2966168 w 5730494"/>
              <a:gd name="connsiteY7776" fmla="*/ 1964838 h 3699570"/>
              <a:gd name="connsiteX7777" fmla="*/ 2957643 w 5730494"/>
              <a:gd name="connsiteY7777" fmla="*/ 1982229 h 3699570"/>
              <a:gd name="connsiteX7778" fmla="*/ 2950993 w 5730494"/>
              <a:gd name="connsiteY7778" fmla="*/ 1983764 h 3699570"/>
              <a:gd name="connsiteX7779" fmla="*/ 2951051 w 5730494"/>
              <a:gd name="connsiteY7779" fmla="*/ 1977625 h 3699570"/>
              <a:gd name="connsiteX7780" fmla="*/ 2954290 w 5730494"/>
              <a:gd name="connsiteY7780" fmla="*/ 1966770 h 3699570"/>
              <a:gd name="connsiteX7781" fmla="*/ 2957757 w 5730494"/>
              <a:gd name="connsiteY7781" fmla="*/ 1962394 h 3699570"/>
              <a:gd name="connsiteX7782" fmla="*/ 2951562 w 5730494"/>
              <a:gd name="connsiteY7782" fmla="*/ 1950516 h 3699570"/>
              <a:gd name="connsiteX7783" fmla="*/ 2946731 w 5730494"/>
              <a:gd name="connsiteY7783" fmla="*/ 1940116 h 3699570"/>
              <a:gd name="connsiteX7784" fmla="*/ 2940138 w 5730494"/>
              <a:gd name="connsiteY7784" fmla="*/ 1937558 h 3699570"/>
              <a:gd name="connsiteX7785" fmla="*/ 2935421 w 5730494"/>
              <a:gd name="connsiteY7785" fmla="*/ 1928578 h 3699570"/>
              <a:gd name="connsiteX7786" fmla="*/ 2925191 w 5730494"/>
              <a:gd name="connsiteY7786" fmla="*/ 1924771 h 3699570"/>
              <a:gd name="connsiteX7787" fmla="*/ 2918314 w 5730494"/>
              <a:gd name="connsiteY7787" fmla="*/ 1916302 h 3699570"/>
              <a:gd name="connsiteX7788" fmla="*/ 2906493 w 5730494"/>
              <a:gd name="connsiteY7788" fmla="*/ 1914939 h 3699570"/>
              <a:gd name="connsiteX7789" fmla="*/ 2894046 w 5730494"/>
              <a:gd name="connsiteY7789" fmla="*/ 1905390 h 3699570"/>
              <a:gd name="connsiteX7790" fmla="*/ 2879440 w 5730494"/>
              <a:gd name="connsiteY7790" fmla="*/ 1891466 h 3699570"/>
              <a:gd name="connsiteX7791" fmla="*/ 2868585 w 5730494"/>
              <a:gd name="connsiteY7791" fmla="*/ 1879019 h 3699570"/>
              <a:gd name="connsiteX7792" fmla="*/ 2863584 w 5730494"/>
              <a:gd name="connsiteY7792" fmla="*/ 1857423 h 3699570"/>
              <a:gd name="connsiteX7793" fmla="*/ 2855684 w 5730494"/>
              <a:gd name="connsiteY7793" fmla="*/ 1854866 h 3699570"/>
              <a:gd name="connsiteX7794" fmla="*/ 2842726 w 5730494"/>
              <a:gd name="connsiteY7794" fmla="*/ 1847534 h 3699570"/>
              <a:gd name="connsiteX7795" fmla="*/ 2835395 w 5730494"/>
              <a:gd name="connsiteY7795" fmla="*/ 1850546 h 3699570"/>
              <a:gd name="connsiteX7796" fmla="*/ 2826187 w 5730494"/>
              <a:gd name="connsiteY7796" fmla="*/ 1860776 h 3699570"/>
              <a:gd name="connsiteX7797" fmla="*/ 2819538 w 5730494"/>
              <a:gd name="connsiteY7797" fmla="*/ 1862368 h 3699570"/>
              <a:gd name="connsiteX7798" fmla="*/ 2821356 w 5730494"/>
              <a:gd name="connsiteY7798" fmla="*/ 1852820 h 3699570"/>
              <a:gd name="connsiteX7799" fmla="*/ 2821318 w 5730494"/>
              <a:gd name="connsiteY7799" fmla="*/ 1852806 h 3699570"/>
              <a:gd name="connsiteX7800" fmla="*/ 2821349 w 5730494"/>
              <a:gd name="connsiteY7800" fmla="*/ 1852645 h 3699570"/>
              <a:gd name="connsiteX7801" fmla="*/ 2815340 w 5730494"/>
              <a:gd name="connsiteY7801" fmla="*/ 1850708 h 3699570"/>
              <a:gd name="connsiteX7802" fmla="*/ 2812775 w 5730494"/>
              <a:gd name="connsiteY7802" fmla="*/ 1849808 h 3699570"/>
              <a:gd name="connsiteX7803" fmla="*/ 2808683 w 5730494"/>
              <a:gd name="connsiteY7803" fmla="*/ 1832530 h 3699570"/>
              <a:gd name="connsiteX7804" fmla="*/ 2814196 w 5730494"/>
              <a:gd name="connsiteY7804" fmla="*/ 1825653 h 3699570"/>
              <a:gd name="connsiteX7805" fmla="*/ 2809478 w 5730494"/>
              <a:gd name="connsiteY7805" fmla="*/ 1817128 h 3699570"/>
              <a:gd name="connsiteX7806" fmla="*/ 2810160 w 5730494"/>
              <a:gd name="connsiteY7806" fmla="*/ 1810706 h 3699570"/>
              <a:gd name="connsiteX7807" fmla="*/ 2817037 w 5730494"/>
              <a:gd name="connsiteY7807" fmla="*/ 1815594 h 3699570"/>
              <a:gd name="connsiteX7808" fmla="*/ 2824710 w 5730494"/>
              <a:gd name="connsiteY7808" fmla="*/ 1814514 h 3699570"/>
              <a:gd name="connsiteX7809" fmla="*/ 2833624 w 5730494"/>
              <a:gd name="connsiteY7809" fmla="*/ 1806792 h 3699570"/>
              <a:gd name="connsiteX7810" fmla="*/ 2836357 w 5730494"/>
              <a:gd name="connsiteY7810" fmla="*/ 1810361 h 3699570"/>
              <a:gd name="connsiteX7811" fmla="*/ 2836370 w 5730494"/>
              <a:gd name="connsiteY7811" fmla="*/ 1810359 h 3699570"/>
              <a:gd name="connsiteX7812" fmla="*/ 2836417 w 5730494"/>
              <a:gd name="connsiteY7812" fmla="*/ 1810422 h 3699570"/>
              <a:gd name="connsiteX7813" fmla="*/ 2843976 w 5730494"/>
              <a:gd name="connsiteY7813" fmla="*/ 1809683 h 3699570"/>
              <a:gd name="connsiteX7814" fmla="*/ 2847443 w 5730494"/>
              <a:gd name="connsiteY7814" fmla="*/ 1800420 h 3699570"/>
              <a:gd name="connsiteX7815" fmla="*/ 2859264 w 5730494"/>
              <a:gd name="connsiteY7815" fmla="*/ 1803318 h 3699570"/>
              <a:gd name="connsiteX7816" fmla="*/ 2866255 w 5730494"/>
              <a:gd name="connsiteY7816" fmla="*/ 1799453 h 3699570"/>
              <a:gd name="connsiteX7817" fmla="*/ 2867503 w 5730494"/>
              <a:gd name="connsiteY7817" fmla="*/ 1789976 h 3699570"/>
              <a:gd name="connsiteX7818" fmla="*/ 2877110 w 5730494"/>
              <a:gd name="connsiteY7818" fmla="*/ 1793253 h 3699570"/>
              <a:gd name="connsiteX7819" fmla="*/ 2877115 w 5730494"/>
              <a:gd name="connsiteY7819" fmla="*/ 1793241 h 3699570"/>
              <a:gd name="connsiteX7820" fmla="*/ 2877167 w 5730494"/>
              <a:gd name="connsiteY7820" fmla="*/ 1793258 h 3699570"/>
              <a:gd name="connsiteX7821" fmla="*/ 2879043 w 5730494"/>
              <a:gd name="connsiteY7821" fmla="*/ 1788825 h 3699570"/>
              <a:gd name="connsiteX7822" fmla="*/ 2836925 w 5730494"/>
              <a:gd name="connsiteY7822" fmla="*/ 1767849 h 3699570"/>
              <a:gd name="connsiteX7823" fmla="*/ 2853975 w 5730494"/>
              <a:gd name="connsiteY7823" fmla="*/ 1775124 h 3699570"/>
              <a:gd name="connsiteX7824" fmla="*/ 2853981 w 5730494"/>
              <a:gd name="connsiteY7824" fmla="*/ 1775164 h 3699570"/>
              <a:gd name="connsiteX7825" fmla="*/ 2853921 w 5730494"/>
              <a:gd name="connsiteY7825" fmla="*/ 1775180 h 3699570"/>
              <a:gd name="connsiteX7826" fmla="*/ 2854547 w 5730494"/>
              <a:gd name="connsiteY7826" fmla="*/ 1779329 h 3699570"/>
              <a:gd name="connsiteX7827" fmla="*/ 2852103 w 5730494"/>
              <a:gd name="connsiteY7827" fmla="*/ 1785069 h 3699570"/>
              <a:gd name="connsiteX7828" fmla="*/ 2859321 w 5730494"/>
              <a:gd name="connsiteY7828" fmla="*/ 1789331 h 3699570"/>
              <a:gd name="connsiteX7829" fmla="*/ 2867448 w 5730494"/>
              <a:gd name="connsiteY7829" fmla="*/ 1789957 h 3699570"/>
              <a:gd name="connsiteX7830" fmla="*/ 2867492 w 5730494"/>
              <a:gd name="connsiteY7830" fmla="*/ 1789972 h 3699570"/>
              <a:gd name="connsiteX7831" fmla="*/ 2866251 w 5730494"/>
              <a:gd name="connsiteY7831" fmla="*/ 1799392 h 3699570"/>
              <a:gd name="connsiteX7832" fmla="*/ 2859204 w 5730494"/>
              <a:gd name="connsiteY7832" fmla="*/ 1803257 h 3699570"/>
              <a:gd name="connsiteX7833" fmla="*/ 2847383 w 5730494"/>
              <a:gd name="connsiteY7833" fmla="*/ 1800358 h 3699570"/>
              <a:gd name="connsiteX7834" fmla="*/ 2843916 w 5730494"/>
              <a:gd name="connsiteY7834" fmla="*/ 1809622 h 3699570"/>
              <a:gd name="connsiteX7835" fmla="*/ 2836370 w 5730494"/>
              <a:gd name="connsiteY7835" fmla="*/ 1810359 h 3699570"/>
              <a:gd name="connsiteX7836" fmla="*/ 2833633 w 5730494"/>
              <a:gd name="connsiteY7836" fmla="*/ 1806784 h 3699570"/>
              <a:gd name="connsiteX7837" fmla="*/ 2833624 w 5730494"/>
              <a:gd name="connsiteY7837" fmla="*/ 1806792 h 3699570"/>
              <a:gd name="connsiteX7838" fmla="*/ 2833572 w 5730494"/>
              <a:gd name="connsiteY7838" fmla="*/ 1806723 h 3699570"/>
              <a:gd name="connsiteX7839" fmla="*/ 2824649 w 5730494"/>
              <a:gd name="connsiteY7839" fmla="*/ 1814453 h 3699570"/>
              <a:gd name="connsiteX7840" fmla="*/ 2816977 w 5730494"/>
              <a:gd name="connsiteY7840" fmla="*/ 1815532 h 3699570"/>
              <a:gd name="connsiteX7841" fmla="*/ 2810100 w 5730494"/>
              <a:gd name="connsiteY7841" fmla="*/ 1810645 h 3699570"/>
              <a:gd name="connsiteX7842" fmla="*/ 2804644 w 5730494"/>
              <a:gd name="connsiteY7842" fmla="*/ 1800585 h 3699570"/>
              <a:gd name="connsiteX7843" fmla="*/ 2797028 w 5730494"/>
              <a:gd name="connsiteY7843" fmla="*/ 1804166 h 3699570"/>
              <a:gd name="connsiteX7844" fmla="*/ 2797253 w 5730494"/>
              <a:gd name="connsiteY7844" fmla="*/ 1793821 h 3699570"/>
              <a:gd name="connsiteX7845" fmla="*/ 2808902 w 5730494"/>
              <a:gd name="connsiteY7845" fmla="*/ 1780751 h 3699570"/>
              <a:gd name="connsiteX7846" fmla="*/ 2808893 w 5730494"/>
              <a:gd name="connsiteY7846" fmla="*/ 1780651 h 3699570"/>
              <a:gd name="connsiteX7847" fmla="*/ 2808906 w 5730494"/>
              <a:gd name="connsiteY7847" fmla="*/ 1780637 h 3699570"/>
              <a:gd name="connsiteX7848" fmla="*/ 2808405 w 5730494"/>
              <a:gd name="connsiteY7848" fmla="*/ 1774788 h 3699570"/>
              <a:gd name="connsiteX7849" fmla="*/ 2815665 w 5730494"/>
              <a:gd name="connsiteY7849" fmla="*/ 1776943 h 3699570"/>
              <a:gd name="connsiteX7850" fmla="*/ 2820041 w 5730494"/>
              <a:gd name="connsiteY7850" fmla="*/ 1772908 h 3699570"/>
              <a:gd name="connsiteX7851" fmla="*/ 2820055 w 5730494"/>
              <a:gd name="connsiteY7851" fmla="*/ 1772794 h 3699570"/>
              <a:gd name="connsiteX7852" fmla="*/ 2833629 w 5730494"/>
              <a:gd name="connsiteY7852" fmla="*/ 1772964 h 3699570"/>
              <a:gd name="connsiteX7853" fmla="*/ 3118604 w 5730494"/>
              <a:gd name="connsiteY7853" fmla="*/ 1758700 h 3699570"/>
              <a:gd name="connsiteX7854" fmla="*/ 3125310 w 5730494"/>
              <a:gd name="connsiteY7854" fmla="*/ 1758700 h 3699570"/>
              <a:gd name="connsiteX7855" fmla="*/ 3127808 w 5730494"/>
              <a:gd name="connsiteY7855" fmla="*/ 1759905 h 3699570"/>
              <a:gd name="connsiteX7856" fmla="*/ 3130030 w 5730494"/>
              <a:gd name="connsiteY7856" fmla="*/ 1761030 h 3699570"/>
              <a:gd name="connsiteX7857" fmla="*/ 3134974 w 5730494"/>
              <a:gd name="connsiteY7857" fmla="*/ 1768077 h 3699570"/>
              <a:gd name="connsiteX7858" fmla="*/ 3140033 w 5730494"/>
              <a:gd name="connsiteY7858" fmla="*/ 1778023 h 3699570"/>
              <a:gd name="connsiteX7859" fmla="*/ 3149240 w 5730494"/>
              <a:gd name="connsiteY7859" fmla="*/ 1791890 h 3699570"/>
              <a:gd name="connsiteX7860" fmla="*/ 3149751 w 5730494"/>
              <a:gd name="connsiteY7860" fmla="*/ 1802006 h 3699570"/>
              <a:gd name="connsiteX7861" fmla="*/ 3148103 w 5730494"/>
              <a:gd name="connsiteY7861" fmla="*/ 1811782 h 3699570"/>
              <a:gd name="connsiteX7862" fmla="*/ 3150896 w 5730494"/>
              <a:gd name="connsiteY7862" fmla="*/ 1822006 h 3699570"/>
              <a:gd name="connsiteX7863" fmla="*/ 3150889 w 5730494"/>
              <a:gd name="connsiteY7863" fmla="*/ 1822010 h 3699570"/>
              <a:gd name="connsiteX7864" fmla="*/ 3150899 w 5730494"/>
              <a:gd name="connsiteY7864" fmla="*/ 1822015 h 3699570"/>
              <a:gd name="connsiteX7865" fmla="*/ 3150944 w 5730494"/>
              <a:gd name="connsiteY7865" fmla="*/ 1822182 h 3699570"/>
              <a:gd name="connsiteX7866" fmla="*/ 3151039 w 5730494"/>
              <a:gd name="connsiteY7866" fmla="*/ 1822125 h 3699570"/>
              <a:gd name="connsiteX7867" fmla="*/ 3151055 w 5730494"/>
              <a:gd name="connsiteY7867" fmla="*/ 1822183 h 3699570"/>
              <a:gd name="connsiteX7868" fmla="*/ 3158159 w 5730494"/>
              <a:gd name="connsiteY7868" fmla="*/ 1826332 h 3699570"/>
              <a:gd name="connsiteX7869" fmla="*/ 3165662 w 5730494"/>
              <a:gd name="connsiteY7869" fmla="*/ 1822694 h 3699570"/>
              <a:gd name="connsiteX7870" fmla="*/ 3172880 w 5730494"/>
              <a:gd name="connsiteY7870" fmla="*/ 1826559 h 3699570"/>
              <a:gd name="connsiteX7871" fmla="*/ 3173278 w 5730494"/>
              <a:gd name="connsiteY7871" fmla="*/ 1832356 h 3699570"/>
              <a:gd name="connsiteX7872" fmla="*/ 3165548 w 5730494"/>
              <a:gd name="connsiteY7872" fmla="*/ 1837187 h 3699570"/>
              <a:gd name="connsiteX7873" fmla="*/ 3160717 w 5730494"/>
              <a:gd name="connsiteY7873" fmla="*/ 1835084 h 3699570"/>
              <a:gd name="connsiteX7874" fmla="*/ 3156284 w 5730494"/>
              <a:gd name="connsiteY7874" fmla="*/ 1861853 h 3699570"/>
              <a:gd name="connsiteX7875" fmla="*/ 3146907 w 5730494"/>
              <a:gd name="connsiteY7875" fmla="*/ 1859523 h 3699570"/>
              <a:gd name="connsiteX7876" fmla="*/ 3135313 w 5730494"/>
              <a:gd name="connsiteY7876" fmla="*/ 1851509 h 3699570"/>
              <a:gd name="connsiteX7877" fmla="*/ 3116558 w 5730494"/>
              <a:gd name="connsiteY7877" fmla="*/ 1856624 h 3699570"/>
              <a:gd name="connsiteX7878" fmla="*/ 3108658 w 5730494"/>
              <a:gd name="connsiteY7878" fmla="*/ 1862251 h 3699570"/>
              <a:gd name="connsiteX7879" fmla="*/ 3085243 w 5730494"/>
              <a:gd name="connsiteY7879" fmla="*/ 1861114 h 3699570"/>
              <a:gd name="connsiteX7880" fmla="*/ 3072967 w 5730494"/>
              <a:gd name="connsiteY7880" fmla="*/ 1857704 h 3699570"/>
              <a:gd name="connsiteX7881" fmla="*/ 3066772 w 5730494"/>
              <a:gd name="connsiteY7881" fmla="*/ 1859295 h 3699570"/>
              <a:gd name="connsiteX7882" fmla="*/ 3062169 w 5730494"/>
              <a:gd name="connsiteY7882" fmla="*/ 1850202 h 3699570"/>
              <a:gd name="connsiteX7883" fmla="*/ 3059270 w 5730494"/>
              <a:gd name="connsiteY7883" fmla="*/ 1846337 h 3699570"/>
              <a:gd name="connsiteX7884" fmla="*/ 3062964 w 5730494"/>
              <a:gd name="connsiteY7884" fmla="*/ 1842586 h 3699570"/>
              <a:gd name="connsiteX7885" fmla="*/ 3059043 w 5730494"/>
              <a:gd name="connsiteY7885" fmla="*/ 1839801 h 3699570"/>
              <a:gd name="connsiteX7886" fmla="*/ 3059017 w 5730494"/>
              <a:gd name="connsiteY7886" fmla="*/ 1839827 h 3699570"/>
              <a:gd name="connsiteX7887" fmla="*/ 3058983 w 5730494"/>
              <a:gd name="connsiteY7887" fmla="*/ 1839803 h 3699570"/>
              <a:gd name="connsiteX7888" fmla="*/ 3054007 w 5730494"/>
              <a:gd name="connsiteY7888" fmla="*/ 1844779 h 3699570"/>
              <a:gd name="connsiteX7889" fmla="*/ 3044778 w 5730494"/>
              <a:gd name="connsiteY7889" fmla="*/ 1838324 h 3699570"/>
              <a:gd name="connsiteX7890" fmla="*/ 3043527 w 5730494"/>
              <a:gd name="connsiteY7890" fmla="*/ 1829060 h 3699570"/>
              <a:gd name="connsiteX7891" fmla="*/ 3033809 w 5730494"/>
              <a:gd name="connsiteY7891" fmla="*/ 1823774 h 3699570"/>
              <a:gd name="connsiteX7892" fmla="*/ 3032047 w 5730494"/>
              <a:gd name="connsiteY7892" fmla="*/ 1816557 h 3699570"/>
              <a:gd name="connsiteX7893" fmla="*/ 3023408 w 5730494"/>
              <a:gd name="connsiteY7893" fmla="*/ 1807577 h 3699570"/>
              <a:gd name="connsiteX7894" fmla="*/ 3036195 w 5730494"/>
              <a:gd name="connsiteY7894" fmla="*/ 1803257 h 3699570"/>
              <a:gd name="connsiteX7895" fmla="*/ 3045857 w 5730494"/>
              <a:gd name="connsiteY7895" fmla="*/ 1787571 h 3699570"/>
              <a:gd name="connsiteX7896" fmla="*/ 3053416 w 5730494"/>
              <a:gd name="connsiteY7896" fmla="*/ 1771658 h 3699570"/>
              <a:gd name="connsiteX7897" fmla="*/ 3063021 w 5730494"/>
              <a:gd name="connsiteY7897" fmla="*/ 1766714 h 3699570"/>
              <a:gd name="connsiteX7898" fmla="*/ 3069897 w 5730494"/>
              <a:gd name="connsiteY7898" fmla="*/ 1761655 h 3699570"/>
              <a:gd name="connsiteX7899" fmla="*/ 3079730 w 5730494"/>
              <a:gd name="connsiteY7899" fmla="*/ 1764270 h 3699570"/>
              <a:gd name="connsiteX7900" fmla="*/ 3089960 w 5730494"/>
              <a:gd name="connsiteY7900" fmla="*/ 1764383 h 3699570"/>
              <a:gd name="connsiteX7901" fmla="*/ 3097348 w 5730494"/>
              <a:gd name="connsiteY7901" fmla="*/ 1770180 h 3699570"/>
              <a:gd name="connsiteX7902" fmla="*/ 3102804 w 5730494"/>
              <a:gd name="connsiteY7902" fmla="*/ 1766543 h 3699570"/>
              <a:gd name="connsiteX7903" fmla="*/ 3114569 w 5730494"/>
              <a:gd name="connsiteY7903" fmla="*/ 1764270 h 3699570"/>
              <a:gd name="connsiteX7904" fmla="*/ 3139692 w 5730494"/>
              <a:gd name="connsiteY7904" fmla="*/ 1752732 h 3699570"/>
              <a:gd name="connsiteX7905" fmla="*/ 3151456 w 5730494"/>
              <a:gd name="connsiteY7905" fmla="*/ 1760177 h 3699570"/>
              <a:gd name="connsiteX7906" fmla="*/ 3157992 w 5730494"/>
              <a:gd name="connsiteY7906" fmla="*/ 1761086 h 3699570"/>
              <a:gd name="connsiteX7907" fmla="*/ 3165139 w 5730494"/>
              <a:gd name="connsiteY7907" fmla="*/ 1767389 h 3699570"/>
              <a:gd name="connsiteX7908" fmla="*/ 3164018 w 5730494"/>
              <a:gd name="connsiteY7908" fmla="*/ 1775293 h 3699570"/>
              <a:gd name="connsiteX7909" fmla="*/ 3164091 w 5730494"/>
              <a:gd name="connsiteY7909" fmla="*/ 1775342 h 3699570"/>
              <a:gd name="connsiteX7910" fmla="*/ 3164073 w 5730494"/>
              <a:gd name="connsiteY7910" fmla="*/ 1775465 h 3699570"/>
              <a:gd name="connsiteX7911" fmla="*/ 3169852 w 5730494"/>
              <a:gd name="connsiteY7911" fmla="*/ 1779318 h 3699570"/>
              <a:gd name="connsiteX7912" fmla="*/ 3172088 w 5730494"/>
              <a:gd name="connsiteY7912" fmla="*/ 1788933 h 3699570"/>
              <a:gd name="connsiteX7913" fmla="*/ 3172108 w 5730494"/>
              <a:gd name="connsiteY7913" fmla="*/ 1788954 h 3699570"/>
              <a:gd name="connsiteX7914" fmla="*/ 3172144 w 5730494"/>
              <a:gd name="connsiteY7914" fmla="*/ 1789106 h 3699570"/>
              <a:gd name="connsiteX7915" fmla="*/ 3177630 w 5730494"/>
              <a:gd name="connsiteY7915" fmla="*/ 1794928 h 3699570"/>
              <a:gd name="connsiteX7916" fmla="*/ 3176521 w 5730494"/>
              <a:gd name="connsiteY7916" fmla="*/ 1798310 h 3699570"/>
              <a:gd name="connsiteX7917" fmla="*/ 3176610 w 5730494"/>
              <a:gd name="connsiteY7917" fmla="*/ 1798380 h 3699570"/>
              <a:gd name="connsiteX7918" fmla="*/ 3176576 w 5730494"/>
              <a:gd name="connsiteY7918" fmla="*/ 1798483 h 3699570"/>
              <a:gd name="connsiteX7919" fmla="*/ 3179368 w 5730494"/>
              <a:gd name="connsiteY7919" fmla="*/ 1800684 h 3699570"/>
              <a:gd name="connsiteX7920" fmla="*/ 3175271 w 5730494"/>
              <a:gd name="connsiteY7920" fmla="*/ 1802346 h 3699570"/>
              <a:gd name="connsiteX7921" fmla="*/ 3165894 w 5730494"/>
              <a:gd name="connsiteY7921" fmla="*/ 1801664 h 3699570"/>
              <a:gd name="connsiteX7922" fmla="*/ 3164302 w 5730494"/>
              <a:gd name="connsiteY7922" fmla="*/ 1798481 h 3699570"/>
              <a:gd name="connsiteX7923" fmla="*/ 3160949 w 5730494"/>
              <a:gd name="connsiteY7923" fmla="*/ 1800300 h 3699570"/>
              <a:gd name="connsiteX7924" fmla="*/ 3162085 w 5730494"/>
              <a:gd name="connsiteY7924" fmla="*/ 1804391 h 3699570"/>
              <a:gd name="connsiteX7925" fmla="*/ 3157709 w 5730494"/>
              <a:gd name="connsiteY7925" fmla="*/ 1811723 h 3699570"/>
              <a:gd name="connsiteX7926" fmla="*/ 3154925 w 5730494"/>
              <a:gd name="connsiteY7926" fmla="*/ 1819566 h 3699570"/>
              <a:gd name="connsiteX7927" fmla="*/ 3150991 w 5730494"/>
              <a:gd name="connsiteY7927" fmla="*/ 1821948 h 3699570"/>
              <a:gd name="connsiteX7928" fmla="*/ 3148214 w 5730494"/>
              <a:gd name="connsiteY7928" fmla="*/ 1811783 h 3699570"/>
              <a:gd name="connsiteX7929" fmla="*/ 3149862 w 5730494"/>
              <a:gd name="connsiteY7929" fmla="*/ 1802007 h 3699570"/>
              <a:gd name="connsiteX7930" fmla="*/ 3149351 w 5730494"/>
              <a:gd name="connsiteY7930" fmla="*/ 1791891 h 3699570"/>
              <a:gd name="connsiteX7931" fmla="*/ 3140144 w 5730494"/>
              <a:gd name="connsiteY7931" fmla="*/ 1778023 h 3699570"/>
              <a:gd name="connsiteX7932" fmla="*/ 3135086 w 5730494"/>
              <a:gd name="connsiteY7932" fmla="*/ 1768078 h 3699570"/>
              <a:gd name="connsiteX7933" fmla="*/ 3130141 w 5730494"/>
              <a:gd name="connsiteY7933" fmla="*/ 1761030 h 3699570"/>
              <a:gd name="connsiteX7934" fmla="*/ 3127808 w 5730494"/>
              <a:gd name="connsiteY7934" fmla="*/ 1759905 h 3699570"/>
              <a:gd name="connsiteX7935" fmla="*/ 3125313 w 5730494"/>
              <a:gd name="connsiteY7935" fmla="*/ 1758642 h 3699570"/>
              <a:gd name="connsiteX7936" fmla="*/ 3129121 w 5730494"/>
              <a:gd name="connsiteY7936" fmla="*/ 1755119 h 3699570"/>
              <a:gd name="connsiteX7937" fmla="*/ 3032554 w 5730494"/>
              <a:gd name="connsiteY7937" fmla="*/ 1749037 h 3699570"/>
              <a:gd name="connsiteX7938" fmla="*/ 3049604 w 5730494"/>
              <a:gd name="connsiteY7938" fmla="*/ 1756311 h 3699570"/>
              <a:gd name="connsiteX7939" fmla="*/ 3053013 w 5730494"/>
              <a:gd name="connsiteY7939" fmla="*/ 1753867 h 3699570"/>
              <a:gd name="connsiteX7940" fmla="*/ 3061872 w 5730494"/>
              <a:gd name="connsiteY7940" fmla="*/ 1760341 h 3699570"/>
              <a:gd name="connsiteX7941" fmla="*/ 3062968 w 5730494"/>
              <a:gd name="connsiteY7941" fmla="*/ 1766484 h 3699570"/>
              <a:gd name="connsiteX7942" fmla="*/ 3062975 w 5730494"/>
              <a:gd name="connsiteY7942" fmla="*/ 1766479 h 3699570"/>
              <a:gd name="connsiteX7943" fmla="*/ 3063016 w 5730494"/>
              <a:gd name="connsiteY7943" fmla="*/ 1766712 h 3699570"/>
              <a:gd name="connsiteX7944" fmla="*/ 3053298 w 5730494"/>
              <a:gd name="connsiteY7944" fmla="*/ 1771656 h 3699570"/>
              <a:gd name="connsiteX7945" fmla="*/ 3045739 w 5730494"/>
              <a:gd name="connsiteY7945" fmla="*/ 1787570 h 3699570"/>
              <a:gd name="connsiteX7946" fmla="*/ 3036077 w 5730494"/>
              <a:gd name="connsiteY7946" fmla="*/ 1803255 h 3699570"/>
              <a:gd name="connsiteX7947" fmla="*/ 3023294 w 5730494"/>
              <a:gd name="connsiteY7947" fmla="*/ 1807574 h 3699570"/>
              <a:gd name="connsiteX7948" fmla="*/ 3013402 w 5730494"/>
              <a:gd name="connsiteY7948" fmla="*/ 1806556 h 3699570"/>
              <a:gd name="connsiteX7949" fmla="*/ 3013398 w 5730494"/>
              <a:gd name="connsiteY7949" fmla="*/ 1806558 h 3699570"/>
              <a:gd name="connsiteX7950" fmla="*/ 3013344 w 5730494"/>
              <a:gd name="connsiteY7950" fmla="*/ 1806552 h 3699570"/>
              <a:gd name="connsiteX7951" fmla="*/ 3001125 w 5730494"/>
              <a:gd name="connsiteY7951" fmla="*/ 1812576 h 3699570"/>
              <a:gd name="connsiteX7952" fmla="*/ 2999830 w 5730494"/>
              <a:gd name="connsiteY7952" fmla="*/ 1813316 h 3699570"/>
              <a:gd name="connsiteX7953" fmla="*/ 2995041 w 5730494"/>
              <a:gd name="connsiteY7953" fmla="*/ 1815933 h 3699570"/>
              <a:gd name="connsiteX7954" fmla="*/ 2981941 w 5730494"/>
              <a:gd name="connsiteY7954" fmla="*/ 1811584 h 3699570"/>
              <a:gd name="connsiteX7955" fmla="*/ 2970038 w 5730494"/>
              <a:gd name="connsiteY7955" fmla="*/ 1801778 h 3699570"/>
              <a:gd name="connsiteX7956" fmla="*/ 2965006 w 5730494"/>
              <a:gd name="connsiteY7956" fmla="*/ 1798951 h 3699570"/>
              <a:gd name="connsiteX7957" fmla="*/ 2965032 w 5730494"/>
              <a:gd name="connsiteY7957" fmla="*/ 1798938 h 3699570"/>
              <a:gd name="connsiteX7958" fmla="*/ 2961963 w 5730494"/>
              <a:gd name="connsiteY7958" fmla="*/ 1791152 h 3699570"/>
              <a:gd name="connsiteX7959" fmla="*/ 2960388 w 5730494"/>
              <a:gd name="connsiteY7959" fmla="*/ 1790985 h 3699570"/>
              <a:gd name="connsiteX7960" fmla="*/ 2959296 w 5730494"/>
              <a:gd name="connsiteY7960" fmla="*/ 1790866 h 3699570"/>
              <a:gd name="connsiteX7961" fmla="*/ 2964581 w 5730494"/>
              <a:gd name="connsiteY7961" fmla="*/ 1775805 h 3699570"/>
              <a:gd name="connsiteX7962" fmla="*/ 2961513 w 5730494"/>
              <a:gd name="connsiteY7962" fmla="*/ 1770690 h 3699570"/>
              <a:gd name="connsiteX7963" fmla="*/ 2969287 w 5730494"/>
              <a:gd name="connsiteY7963" fmla="*/ 1770641 h 3699570"/>
              <a:gd name="connsiteX7964" fmla="*/ 2970492 w 5730494"/>
              <a:gd name="connsiteY7964" fmla="*/ 1770634 h 3699570"/>
              <a:gd name="connsiteX7965" fmla="*/ 2971685 w 5730494"/>
              <a:gd name="connsiteY7965" fmla="*/ 1760971 h 3699570"/>
              <a:gd name="connsiteX7966" fmla="*/ 2979813 w 5730494"/>
              <a:gd name="connsiteY7966" fmla="*/ 1767053 h 3699570"/>
              <a:gd name="connsiteX7967" fmla="*/ 2985667 w 5730494"/>
              <a:gd name="connsiteY7967" fmla="*/ 1769610 h 3699570"/>
              <a:gd name="connsiteX7968" fmla="*/ 2999022 w 5730494"/>
              <a:gd name="connsiteY7968" fmla="*/ 1766712 h 3699570"/>
              <a:gd name="connsiteX7969" fmla="*/ 3000329 w 5730494"/>
              <a:gd name="connsiteY7969" fmla="*/ 1761938 h 3699570"/>
              <a:gd name="connsiteX7970" fmla="*/ 3006638 w 5730494"/>
              <a:gd name="connsiteY7970" fmla="*/ 1761256 h 3699570"/>
              <a:gd name="connsiteX7971" fmla="*/ 3014367 w 5730494"/>
              <a:gd name="connsiteY7971" fmla="*/ 1757561 h 3699570"/>
              <a:gd name="connsiteX7972" fmla="*/ 3016072 w 5730494"/>
              <a:gd name="connsiteY7972" fmla="*/ 1759096 h 3699570"/>
              <a:gd name="connsiteX7973" fmla="*/ 3023574 w 5730494"/>
              <a:gd name="connsiteY7973" fmla="*/ 1756141 h 3699570"/>
              <a:gd name="connsiteX7974" fmla="*/ 3027325 w 5730494"/>
              <a:gd name="connsiteY7974" fmla="*/ 1750515 h 3699570"/>
              <a:gd name="connsiteX7975" fmla="*/ 2944116 w 5730494"/>
              <a:gd name="connsiteY7975" fmla="*/ 1739148 h 3699570"/>
              <a:gd name="connsiteX7976" fmla="*/ 2956506 w 5730494"/>
              <a:gd name="connsiteY7976" fmla="*/ 1746536 h 3699570"/>
              <a:gd name="connsiteX7977" fmla="*/ 2964008 w 5730494"/>
              <a:gd name="connsiteY7977" fmla="*/ 1745286 h 3699570"/>
              <a:gd name="connsiteX7978" fmla="*/ 2971247 w 5730494"/>
              <a:gd name="connsiteY7978" fmla="*/ 1749775 h 3699570"/>
              <a:gd name="connsiteX7979" fmla="*/ 2970037 w 5730494"/>
              <a:gd name="connsiteY7979" fmla="*/ 1752616 h 3699570"/>
              <a:gd name="connsiteX7980" fmla="*/ 2970073 w 5730494"/>
              <a:gd name="connsiteY7980" fmla="*/ 1752805 h 3699570"/>
              <a:gd name="connsiteX7981" fmla="*/ 2970032 w 5730494"/>
              <a:gd name="connsiteY7981" fmla="*/ 1752902 h 3699570"/>
              <a:gd name="connsiteX7982" fmla="*/ 2971012 w 5730494"/>
              <a:gd name="connsiteY7982" fmla="*/ 1757698 h 3699570"/>
              <a:gd name="connsiteX7983" fmla="*/ 2971629 w 5730494"/>
              <a:gd name="connsiteY7983" fmla="*/ 1760914 h 3699570"/>
              <a:gd name="connsiteX7984" fmla="*/ 2971676 w 5730494"/>
              <a:gd name="connsiteY7984" fmla="*/ 1760949 h 3699570"/>
              <a:gd name="connsiteX7985" fmla="*/ 2971680 w 5730494"/>
              <a:gd name="connsiteY7985" fmla="*/ 1760972 h 3699570"/>
              <a:gd name="connsiteX7986" fmla="*/ 2970487 w 5730494"/>
              <a:gd name="connsiteY7986" fmla="*/ 1770634 h 3699570"/>
              <a:gd name="connsiteX7987" fmla="*/ 2969287 w 5730494"/>
              <a:gd name="connsiteY7987" fmla="*/ 1770641 h 3699570"/>
              <a:gd name="connsiteX7988" fmla="*/ 2961512 w 5730494"/>
              <a:gd name="connsiteY7988" fmla="*/ 1770690 h 3699570"/>
              <a:gd name="connsiteX7989" fmla="*/ 2961507 w 5730494"/>
              <a:gd name="connsiteY7989" fmla="*/ 1770690 h 3699570"/>
              <a:gd name="connsiteX7990" fmla="*/ 2964576 w 5730494"/>
              <a:gd name="connsiteY7990" fmla="*/ 1775805 h 3699570"/>
              <a:gd name="connsiteX7991" fmla="*/ 2959291 w 5730494"/>
              <a:gd name="connsiteY7991" fmla="*/ 1790866 h 3699570"/>
              <a:gd name="connsiteX7992" fmla="*/ 2956222 w 5730494"/>
              <a:gd name="connsiteY7992" fmla="*/ 1794787 h 3699570"/>
              <a:gd name="connsiteX7993" fmla="*/ 2942298 w 5730494"/>
              <a:gd name="connsiteY7993" fmla="*/ 1795356 h 3699570"/>
              <a:gd name="connsiteX7994" fmla="*/ 2934284 w 5730494"/>
              <a:gd name="connsiteY7994" fmla="*/ 1800585 h 3699570"/>
              <a:gd name="connsiteX7995" fmla="*/ 2921099 w 5730494"/>
              <a:gd name="connsiteY7995" fmla="*/ 1798823 h 3699570"/>
              <a:gd name="connsiteX7996" fmla="*/ 2898308 w 5730494"/>
              <a:gd name="connsiteY7996" fmla="*/ 1792855 h 3699570"/>
              <a:gd name="connsiteX7997" fmla="*/ 2898213 w 5730494"/>
              <a:gd name="connsiteY7997" fmla="*/ 1792641 h 3699570"/>
              <a:gd name="connsiteX7998" fmla="*/ 2894785 w 5730494"/>
              <a:gd name="connsiteY7998" fmla="*/ 1784790 h 3699570"/>
              <a:gd name="connsiteX7999" fmla="*/ 2894736 w 5730494"/>
              <a:gd name="connsiteY7999" fmla="*/ 1784803 h 3699570"/>
              <a:gd name="connsiteX8000" fmla="*/ 2894728 w 5730494"/>
              <a:gd name="connsiteY8000" fmla="*/ 1784785 h 3699570"/>
              <a:gd name="connsiteX8001" fmla="*/ 2878985 w 5730494"/>
              <a:gd name="connsiteY8001" fmla="*/ 1788820 h 3699570"/>
              <a:gd name="connsiteX8002" fmla="*/ 2877115 w 5730494"/>
              <a:gd name="connsiteY8002" fmla="*/ 1793241 h 3699570"/>
              <a:gd name="connsiteX8003" fmla="*/ 2867505 w 5730494"/>
              <a:gd name="connsiteY8003" fmla="*/ 1789962 h 3699570"/>
              <a:gd name="connsiteX8004" fmla="*/ 2867503 w 5730494"/>
              <a:gd name="connsiteY8004" fmla="*/ 1789976 h 3699570"/>
              <a:gd name="connsiteX8005" fmla="*/ 2867492 w 5730494"/>
              <a:gd name="connsiteY8005" fmla="*/ 1789972 h 3699570"/>
              <a:gd name="connsiteX8006" fmla="*/ 2867502 w 5730494"/>
              <a:gd name="connsiteY8006" fmla="*/ 1789900 h 3699570"/>
              <a:gd name="connsiteX8007" fmla="*/ 2859374 w 5730494"/>
              <a:gd name="connsiteY8007" fmla="*/ 1789276 h 3699570"/>
              <a:gd name="connsiteX8008" fmla="*/ 2852156 w 5730494"/>
              <a:gd name="connsiteY8008" fmla="*/ 1785013 h 3699570"/>
              <a:gd name="connsiteX8009" fmla="*/ 2854600 w 5730494"/>
              <a:gd name="connsiteY8009" fmla="*/ 1779273 h 3699570"/>
              <a:gd name="connsiteX8010" fmla="*/ 2853981 w 5730494"/>
              <a:gd name="connsiteY8010" fmla="*/ 1775164 h 3699570"/>
              <a:gd name="connsiteX8011" fmla="*/ 2858752 w 5730494"/>
              <a:gd name="connsiteY8011" fmla="*/ 1773873 h 3699570"/>
              <a:gd name="connsiteX8012" fmla="*/ 2866823 w 5730494"/>
              <a:gd name="connsiteY8012" fmla="*/ 1780409 h 3699570"/>
              <a:gd name="connsiteX8013" fmla="*/ 2866930 w 5730494"/>
              <a:gd name="connsiteY8013" fmla="*/ 1780117 h 3699570"/>
              <a:gd name="connsiteX8014" fmla="*/ 2866935 w 5730494"/>
              <a:gd name="connsiteY8014" fmla="*/ 1780120 h 3699570"/>
              <a:gd name="connsiteX8015" fmla="*/ 2869102 w 5730494"/>
              <a:gd name="connsiteY8015" fmla="*/ 1774214 h 3699570"/>
              <a:gd name="connsiteX8016" fmla="*/ 2883134 w 5730494"/>
              <a:gd name="connsiteY8016" fmla="*/ 1775237 h 3699570"/>
              <a:gd name="connsiteX8017" fmla="*/ 2894501 w 5730494"/>
              <a:gd name="connsiteY8017" fmla="*/ 1771031 h 3699570"/>
              <a:gd name="connsiteX8018" fmla="*/ 2902174 w 5730494"/>
              <a:gd name="connsiteY8018" fmla="*/ 1771770 h 3699570"/>
              <a:gd name="connsiteX8019" fmla="*/ 2907118 w 5730494"/>
              <a:gd name="connsiteY8019" fmla="*/ 1776601 h 3699570"/>
              <a:gd name="connsiteX8020" fmla="*/ 2907226 w 5730494"/>
              <a:gd name="connsiteY8020" fmla="*/ 1776309 h 3699570"/>
              <a:gd name="connsiteX8021" fmla="*/ 2907230 w 5730494"/>
              <a:gd name="connsiteY8021" fmla="*/ 1776312 h 3699570"/>
              <a:gd name="connsiteX8022" fmla="*/ 2908707 w 5730494"/>
              <a:gd name="connsiteY8022" fmla="*/ 1772334 h 3699570"/>
              <a:gd name="connsiteX8023" fmla="*/ 2906465 w 5730494"/>
              <a:gd name="connsiteY8023" fmla="*/ 1757089 h 3699570"/>
              <a:gd name="connsiteX8024" fmla="*/ 2912062 w 5730494"/>
              <a:gd name="connsiteY8024" fmla="*/ 1754152 h 3699570"/>
              <a:gd name="connsiteX8025" fmla="*/ 2917689 w 5730494"/>
              <a:gd name="connsiteY8025" fmla="*/ 1743069 h 3699570"/>
              <a:gd name="connsiteX8026" fmla="*/ 2929510 w 5730494"/>
              <a:gd name="connsiteY8026" fmla="*/ 1750799 h 3699570"/>
              <a:gd name="connsiteX8027" fmla="*/ 2938490 w 5730494"/>
              <a:gd name="connsiteY8027" fmla="*/ 1740967 h 3699570"/>
              <a:gd name="connsiteX8028" fmla="*/ 1190089 w 5730494"/>
              <a:gd name="connsiteY8028" fmla="*/ 1730447 h 3699570"/>
              <a:gd name="connsiteX8029" fmla="*/ 1192930 w 5730494"/>
              <a:gd name="connsiteY8029" fmla="*/ 1743803 h 3699570"/>
              <a:gd name="connsiteX8030" fmla="*/ 1197874 w 5730494"/>
              <a:gd name="connsiteY8030" fmla="*/ 1747895 h 3699570"/>
              <a:gd name="connsiteX8031" fmla="*/ 1209014 w 5730494"/>
              <a:gd name="connsiteY8031" fmla="*/ 1749372 h 3699570"/>
              <a:gd name="connsiteX8032" fmla="*/ 1225269 w 5730494"/>
              <a:gd name="connsiteY8032" fmla="*/ 1753180 h 3699570"/>
              <a:gd name="connsiteX8033" fmla="*/ 1240613 w 5730494"/>
              <a:gd name="connsiteY8033" fmla="*/ 1760625 h 3699570"/>
              <a:gd name="connsiteX8034" fmla="*/ 1253514 w 5730494"/>
              <a:gd name="connsiteY8034" fmla="*/ 1757500 h 3699570"/>
              <a:gd name="connsiteX8035" fmla="*/ 1273122 w 5730494"/>
              <a:gd name="connsiteY8035" fmla="*/ 1763695 h 3699570"/>
              <a:gd name="connsiteX8036" fmla="*/ 1256868 w 5730494"/>
              <a:gd name="connsiteY8036" fmla="*/ 1771537 h 3699570"/>
              <a:gd name="connsiteX8037" fmla="*/ 1245558 w 5730494"/>
              <a:gd name="connsiteY8037" fmla="*/ 1780915 h 3699570"/>
              <a:gd name="connsiteX8038" fmla="*/ 1234759 w 5730494"/>
              <a:gd name="connsiteY8038" fmla="*/ 1790747 h 3699570"/>
              <a:gd name="connsiteX8039" fmla="*/ 1234703 w 5730494"/>
              <a:gd name="connsiteY8039" fmla="*/ 1794157 h 3699570"/>
              <a:gd name="connsiteX8040" fmla="*/ 1250673 w 5730494"/>
              <a:gd name="connsiteY8040" fmla="*/ 1789326 h 3699570"/>
              <a:gd name="connsiteX8041" fmla="*/ 1260448 w 5730494"/>
              <a:gd name="connsiteY8041" fmla="*/ 1797283 h 3699570"/>
              <a:gd name="connsiteX8042" fmla="*/ 1272724 w 5730494"/>
              <a:gd name="connsiteY8042" fmla="*/ 1791372 h 3699570"/>
              <a:gd name="connsiteX8043" fmla="*/ 1285511 w 5730494"/>
              <a:gd name="connsiteY8043" fmla="*/ 1783813 h 3699570"/>
              <a:gd name="connsiteX8044" fmla="*/ 1299606 w 5730494"/>
              <a:gd name="connsiteY8044" fmla="*/ 1776084 h 3699570"/>
              <a:gd name="connsiteX8045" fmla="*/ 1294490 w 5730494"/>
              <a:gd name="connsiteY8045" fmla="*/ 1788417 h 3699570"/>
              <a:gd name="connsiteX8046" fmla="*/ 1303527 w 5730494"/>
              <a:gd name="connsiteY8046" fmla="*/ 1791372 h 3699570"/>
              <a:gd name="connsiteX8047" fmla="*/ 1314780 w 5730494"/>
              <a:gd name="connsiteY8047" fmla="*/ 1800181 h 3699570"/>
              <a:gd name="connsiteX8048" fmla="*/ 1328932 w 5730494"/>
              <a:gd name="connsiteY8048" fmla="*/ 1795066 h 3699570"/>
              <a:gd name="connsiteX8049" fmla="*/ 1344619 w 5730494"/>
              <a:gd name="connsiteY8049" fmla="*/ 1793020 h 3699570"/>
              <a:gd name="connsiteX8050" fmla="*/ 1347971 w 5730494"/>
              <a:gd name="connsiteY8050" fmla="*/ 1799499 h 3699570"/>
              <a:gd name="connsiteX8051" fmla="*/ 1352802 w 5730494"/>
              <a:gd name="connsiteY8051" fmla="*/ 1800408 h 3699570"/>
              <a:gd name="connsiteX8052" fmla="*/ 1357065 w 5730494"/>
              <a:gd name="connsiteY8052" fmla="*/ 1801148 h 3699570"/>
              <a:gd name="connsiteX8053" fmla="*/ 1365021 w 5730494"/>
              <a:gd name="connsiteY8053" fmla="*/ 1810298 h 3699570"/>
              <a:gd name="connsiteX8054" fmla="*/ 1350984 w 5730494"/>
              <a:gd name="connsiteY8054" fmla="*/ 1812344 h 3699570"/>
              <a:gd name="connsiteX8055" fmla="*/ 1350472 w 5730494"/>
              <a:gd name="connsiteY8055" fmla="*/ 1812230 h 3699570"/>
              <a:gd name="connsiteX8056" fmla="*/ 1337912 w 5730494"/>
              <a:gd name="connsiteY8056" fmla="*/ 1809843 h 3699570"/>
              <a:gd name="connsiteX8057" fmla="*/ 1325465 w 5730494"/>
              <a:gd name="connsiteY8057" fmla="*/ 1814389 h 3699570"/>
              <a:gd name="connsiteX8058" fmla="*/ 1314610 w 5730494"/>
              <a:gd name="connsiteY8058" fmla="*/ 1816435 h 3699570"/>
              <a:gd name="connsiteX8059" fmla="*/ 1305118 w 5730494"/>
              <a:gd name="connsiteY8059" fmla="*/ 1831042 h 3699570"/>
              <a:gd name="connsiteX8060" fmla="*/ 1298867 w 5730494"/>
              <a:gd name="connsiteY8060" fmla="*/ 1839112 h 3699570"/>
              <a:gd name="connsiteX8061" fmla="*/ 1301026 w 5730494"/>
              <a:gd name="connsiteY8061" fmla="*/ 1841726 h 3699570"/>
              <a:gd name="connsiteX8062" fmla="*/ 1312734 w 5730494"/>
              <a:gd name="connsiteY8062" fmla="*/ 1827291 h 3699570"/>
              <a:gd name="connsiteX8063" fmla="*/ 1315121 w 5730494"/>
              <a:gd name="connsiteY8063" fmla="*/ 1827234 h 3699570"/>
              <a:gd name="connsiteX8064" fmla="*/ 1306824 w 5730494"/>
              <a:gd name="connsiteY8064" fmla="*/ 1844511 h 3699570"/>
              <a:gd name="connsiteX8065" fmla="*/ 1303244 w 5730494"/>
              <a:gd name="connsiteY8065" fmla="*/ 1859913 h 3699570"/>
              <a:gd name="connsiteX8066" fmla="*/ 1300231 w 5730494"/>
              <a:gd name="connsiteY8066" fmla="*/ 1872303 h 3699570"/>
              <a:gd name="connsiteX8067" fmla="*/ 1302220 w 5730494"/>
              <a:gd name="connsiteY8067" fmla="*/ 1882930 h 3699570"/>
              <a:gd name="connsiteX8068" fmla="*/ 1301822 w 5730494"/>
              <a:gd name="connsiteY8068" fmla="*/ 1888273 h 3699570"/>
              <a:gd name="connsiteX8069" fmla="*/ 1301936 w 5730494"/>
              <a:gd name="connsiteY8069" fmla="*/ 1893842 h 3699570"/>
              <a:gd name="connsiteX8070" fmla="*/ 1306255 w 5730494"/>
              <a:gd name="connsiteY8070" fmla="*/ 1905095 h 3699570"/>
              <a:gd name="connsiteX8071" fmla="*/ 1307676 w 5730494"/>
              <a:gd name="connsiteY8071" fmla="*/ 1906687 h 3699570"/>
              <a:gd name="connsiteX8072" fmla="*/ 1313075 w 5730494"/>
              <a:gd name="connsiteY8072" fmla="*/ 1906573 h 3699570"/>
              <a:gd name="connsiteX8073" fmla="*/ 1317395 w 5730494"/>
              <a:gd name="connsiteY8073" fmla="*/ 1904243 h 3699570"/>
              <a:gd name="connsiteX8074" fmla="*/ 1320635 w 5730494"/>
              <a:gd name="connsiteY8074" fmla="*/ 1901288 h 3699570"/>
              <a:gd name="connsiteX8075" fmla="*/ 1327114 w 5730494"/>
              <a:gd name="connsiteY8075" fmla="*/ 1890830 h 3699570"/>
              <a:gd name="connsiteX8076" fmla="*/ 1327568 w 5730494"/>
              <a:gd name="connsiteY8076" fmla="*/ 1876565 h 3699570"/>
              <a:gd name="connsiteX8077" fmla="*/ 1322282 w 5730494"/>
              <a:gd name="connsiteY8077" fmla="*/ 1863039 h 3699570"/>
              <a:gd name="connsiteX8078" fmla="*/ 1323078 w 5730494"/>
              <a:gd name="connsiteY8078" fmla="*/ 1853718 h 3699570"/>
              <a:gd name="connsiteX8079" fmla="*/ 1327227 w 5730494"/>
              <a:gd name="connsiteY8079" fmla="*/ 1842806 h 3699570"/>
              <a:gd name="connsiteX8080" fmla="*/ 1331206 w 5730494"/>
              <a:gd name="connsiteY8080" fmla="*/ 1835304 h 3699570"/>
              <a:gd name="connsiteX8081" fmla="*/ 1337571 w 5730494"/>
              <a:gd name="connsiteY8081" fmla="*/ 1829905 h 3699570"/>
              <a:gd name="connsiteX8082" fmla="*/ 1339048 w 5730494"/>
              <a:gd name="connsiteY8082" fmla="*/ 1837464 h 3699570"/>
              <a:gd name="connsiteX8083" fmla="*/ 1341890 w 5730494"/>
              <a:gd name="connsiteY8083" fmla="*/ 1826381 h 3699570"/>
              <a:gd name="connsiteX8084" fmla="*/ 1345414 w 5730494"/>
              <a:gd name="connsiteY8084" fmla="*/ 1824108 h 3699570"/>
              <a:gd name="connsiteX8085" fmla="*/ 1347631 w 5730494"/>
              <a:gd name="connsiteY8085" fmla="*/ 1815469 h 3699570"/>
              <a:gd name="connsiteX8086" fmla="*/ 1361157 w 5730494"/>
              <a:gd name="connsiteY8086" fmla="*/ 1820016 h 3699570"/>
              <a:gd name="connsiteX8087" fmla="*/ 1372921 w 5730494"/>
              <a:gd name="connsiteY8087" fmla="*/ 1828825 h 3699570"/>
              <a:gd name="connsiteX8088" fmla="*/ 1374228 w 5730494"/>
              <a:gd name="connsiteY8088" fmla="*/ 1838998 h 3699570"/>
              <a:gd name="connsiteX8089" fmla="*/ 1372751 w 5730494"/>
              <a:gd name="connsiteY8089" fmla="*/ 1849172 h 3699570"/>
              <a:gd name="connsiteX8090" fmla="*/ 1363998 w 5730494"/>
              <a:gd name="connsiteY8090" fmla="*/ 1858037 h 3699570"/>
              <a:gd name="connsiteX8091" fmla="*/ 1364794 w 5730494"/>
              <a:gd name="connsiteY8091" fmla="*/ 1863550 h 3699570"/>
              <a:gd name="connsiteX8092" fmla="*/ 1367977 w 5730494"/>
              <a:gd name="connsiteY8092" fmla="*/ 1863721 h 3699570"/>
              <a:gd name="connsiteX8093" fmla="*/ 1377866 w 5730494"/>
              <a:gd name="connsiteY8093" fmla="*/ 1854059 h 3699570"/>
              <a:gd name="connsiteX8094" fmla="*/ 1383776 w 5730494"/>
              <a:gd name="connsiteY8094" fmla="*/ 1856276 h 3699570"/>
              <a:gd name="connsiteX8095" fmla="*/ 1386675 w 5730494"/>
              <a:gd name="connsiteY8095" fmla="*/ 1869006 h 3699570"/>
              <a:gd name="connsiteX8096" fmla="*/ 1387463 w 5730494"/>
              <a:gd name="connsiteY8096" fmla="*/ 1877843 h 3699570"/>
              <a:gd name="connsiteX8097" fmla="*/ 1379999 w 5730494"/>
              <a:gd name="connsiteY8097" fmla="*/ 1889661 h 3699570"/>
              <a:gd name="connsiteX8098" fmla="*/ 1376476 w 5730494"/>
              <a:gd name="connsiteY8098" fmla="*/ 1897163 h 3699570"/>
              <a:gd name="connsiteX8099" fmla="*/ 1376511 w 5730494"/>
              <a:gd name="connsiteY8099" fmla="*/ 1897168 h 3699570"/>
              <a:gd name="connsiteX8100" fmla="*/ 1376445 w 5730494"/>
              <a:gd name="connsiteY8100" fmla="*/ 1897309 h 3699570"/>
              <a:gd name="connsiteX8101" fmla="*/ 1370989 w 5730494"/>
              <a:gd name="connsiteY8101" fmla="*/ 1905550 h 3699570"/>
              <a:gd name="connsiteX8102" fmla="*/ 1380821 w 5730494"/>
              <a:gd name="connsiteY8102" fmla="*/ 1909926 h 3699570"/>
              <a:gd name="connsiteX8103" fmla="*/ 1388777 w 5730494"/>
              <a:gd name="connsiteY8103" fmla="*/ 1911006 h 3699570"/>
              <a:gd name="connsiteX8104" fmla="*/ 1400315 w 5730494"/>
              <a:gd name="connsiteY8104" fmla="*/ 1908165 h 3699570"/>
              <a:gd name="connsiteX8105" fmla="*/ 1409749 w 5730494"/>
              <a:gd name="connsiteY8105" fmla="*/ 1902254 h 3699570"/>
              <a:gd name="connsiteX8106" fmla="*/ 1417933 w 5730494"/>
              <a:gd name="connsiteY8106" fmla="*/ 1899355 h 3699570"/>
              <a:gd name="connsiteX8107" fmla="*/ 1429981 w 5730494"/>
              <a:gd name="connsiteY8107" fmla="*/ 1893160 h 3699570"/>
              <a:gd name="connsiteX8108" fmla="*/ 1443735 w 5730494"/>
              <a:gd name="connsiteY8108" fmla="*/ 1880260 h 3699570"/>
              <a:gd name="connsiteX8109" fmla="*/ 1443451 w 5730494"/>
              <a:gd name="connsiteY8109" fmla="*/ 1878156 h 3699570"/>
              <a:gd name="connsiteX8110" fmla="*/ 1442030 w 5730494"/>
              <a:gd name="connsiteY8110" fmla="*/ 1871621 h 3699570"/>
              <a:gd name="connsiteX8111" fmla="*/ 1449589 w 5730494"/>
              <a:gd name="connsiteY8111" fmla="*/ 1869120 h 3699570"/>
              <a:gd name="connsiteX8112" fmla="*/ 1462092 w 5730494"/>
              <a:gd name="connsiteY8112" fmla="*/ 1869915 h 3699570"/>
              <a:gd name="connsiteX8113" fmla="*/ 1475164 w 5730494"/>
              <a:gd name="connsiteY8113" fmla="*/ 1871734 h 3699570"/>
              <a:gd name="connsiteX8114" fmla="*/ 1487099 w 5730494"/>
              <a:gd name="connsiteY8114" fmla="*/ 1864517 h 3699570"/>
              <a:gd name="connsiteX8115" fmla="*/ 1486133 w 5730494"/>
              <a:gd name="connsiteY8115" fmla="*/ 1855935 h 3699570"/>
              <a:gd name="connsiteX8116" fmla="*/ 1484484 w 5730494"/>
              <a:gd name="connsiteY8116" fmla="*/ 1852866 h 3699570"/>
              <a:gd name="connsiteX8117" fmla="*/ 1500796 w 5730494"/>
              <a:gd name="connsiteY8117" fmla="*/ 1837350 h 3699570"/>
              <a:gd name="connsiteX8118" fmla="*/ 1508014 w 5730494"/>
              <a:gd name="connsiteY8118" fmla="*/ 1833202 h 3699570"/>
              <a:gd name="connsiteX8119" fmla="*/ 1532225 w 5730494"/>
              <a:gd name="connsiteY8119" fmla="*/ 1833031 h 3699570"/>
              <a:gd name="connsiteX8120" fmla="*/ 1561607 w 5730494"/>
              <a:gd name="connsiteY8120" fmla="*/ 1833031 h 3699570"/>
              <a:gd name="connsiteX8121" fmla="*/ 1563198 w 5730494"/>
              <a:gd name="connsiteY8121" fmla="*/ 1827461 h 3699570"/>
              <a:gd name="connsiteX8122" fmla="*/ 1568313 w 5730494"/>
              <a:gd name="connsiteY8122" fmla="*/ 1826325 h 3699570"/>
              <a:gd name="connsiteX8123" fmla="*/ 1575077 w 5730494"/>
              <a:gd name="connsiteY8123" fmla="*/ 1822801 h 3699570"/>
              <a:gd name="connsiteX8124" fmla="*/ 1580703 w 5730494"/>
              <a:gd name="connsiteY8124" fmla="*/ 1812457 h 3699570"/>
              <a:gd name="connsiteX8125" fmla="*/ 1585591 w 5730494"/>
              <a:gd name="connsiteY8125" fmla="*/ 1794555 h 3699570"/>
              <a:gd name="connsiteX8126" fmla="*/ 1597749 w 5730494"/>
              <a:gd name="connsiteY8126" fmla="*/ 1776942 h 3699570"/>
              <a:gd name="connsiteX8127" fmla="*/ 1602953 w 5730494"/>
              <a:gd name="connsiteY8127" fmla="*/ 1782985 h 3699570"/>
              <a:gd name="connsiteX8128" fmla="*/ 1602959 w 5730494"/>
              <a:gd name="connsiteY8128" fmla="*/ 1782982 h 3699570"/>
              <a:gd name="connsiteX8129" fmla="*/ 1603038 w 5730494"/>
              <a:gd name="connsiteY8129" fmla="*/ 1783074 h 3699570"/>
              <a:gd name="connsiteX8130" fmla="*/ 1613723 w 5730494"/>
              <a:gd name="connsiteY8130" fmla="*/ 1779096 h 3699570"/>
              <a:gd name="connsiteX8131" fmla="*/ 1620684 w 5730494"/>
              <a:gd name="connsiteY8131" fmla="*/ 1785777 h 3699570"/>
              <a:gd name="connsiteX8132" fmla="*/ 1620684 w 5730494"/>
              <a:gd name="connsiteY8132" fmla="*/ 1817142 h 3699570"/>
              <a:gd name="connsiteX8133" fmla="*/ 1631086 w 5730494"/>
              <a:gd name="connsiteY8133" fmla="*/ 1829929 h 3699570"/>
              <a:gd name="connsiteX8134" fmla="*/ 1631087 w 5730494"/>
              <a:gd name="connsiteY8134" fmla="*/ 1829929 h 3699570"/>
              <a:gd name="connsiteX8135" fmla="*/ 1631114 w 5730494"/>
              <a:gd name="connsiteY8135" fmla="*/ 1829962 h 3699570"/>
              <a:gd name="connsiteX8136" fmla="*/ 1633842 w 5730494"/>
              <a:gd name="connsiteY8136" fmla="*/ 1837350 h 3699570"/>
              <a:gd name="connsiteX8137" fmla="*/ 1616849 w 5730494"/>
              <a:gd name="connsiteY8137" fmla="*/ 1848148 h 3699570"/>
              <a:gd name="connsiteX8138" fmla="*/ 1600481 w 5730494"/>
              <a:gd name="connsiteY8138" fmla="*/ 1855764 h 3699570"/>
              <a:gd name="connsiteX8139" fmla="*/ 1583658 w 5730494"/>
              <a:gd name="connsiteY8139" fmla="*/ 1862300 h 3699570"/>
              <a:gd name="connsiteX8140" fmla="*/ 1575247 w 5730494"/>
              <a:gd name="connsiteY8140" fmla="*/ 1875258 h 3699570"/>
              <a:gd name="connsiteX8141" fmla="*/ 1572520 w 5730494"/>
              <a:gd name="connsiteY8141" fmla="*/ 1880146 h 3699570"/>
              <a:gd name="connsiteX8142" fmla="*/ 1572348 w 5730494"/>
              <a:gd name="connsiteY8142" fmla="*/ 1891569 h 3699570"/>
              <a:gd name="connsiteX8143" fmla="*/ 1577577 w 5730494"/>
              <a:gd name="connsiteY8143" fmla="*/ 1902879 h 3699570"/>
              <a:gd name="connsiteX8144" fmla="*/ 1584169 w 5730494"/>
              <a:gd name="connsiteY8144" fmla="*/ 1903391 h 3699570"/>
              <a:gd name="connsiteX8145" fmla="*/ 1582521 w 5730494"/>
              <a:gd name="connsiteY8145" fmla="*/ 1895604 h 3699570"/>
              <a:gd name="connsiteX8146" fmla="*/ 1587295 w 5730494"/>
              <a:gd name="connsiteY8146" fmla="*/ 1900321 h 3699570"/>
              <a:gd name="connsiteX8147" fmla="*/ 1586045 w 5730494"/>
              <a:gd name="connsiteY8147" fmla="*/ 1906403 h 3699570"/>
              <a:gd name="connsiteX8148" fmla="*/ 1575304 w 5730494"/>
              <a:gd name="connsiteY8148" fmla="*/ 1909869 h 3699570"/>
              <a:gd name="connsiteX8149" fmla="*/ 1567631 w 5730494"/>
              <a:gd name="connsiteY8149" fmla="*/ 1909471 h 3699570"/>
              <a:gd name="connsiteX8150" fmla="*/ 1555868 w 5730494"/>
              <a:gd name="connsiteY8150" fmla="*/ 1913166 h 3699570"/>
              <a:gd name="connsiteX8151" fmla="*/ 1548934 w 5730494"/>
              <a:gd name="connsiteY8151" fmla="*/ 1914245 h 3699570"/>
              <a:gd name="connsiteX8152" fmla="*/ 1539670 w 5730494"/>
              <a:gd name="connsiteY8152" fmla="*/ 1915269 h 3699570"/>
              <a:gd name="connsiteX8153" fmla="*/ 1526371 w 5730494"/>
              <a:gd name="connsiteY8153" fmla="*/ 1921350 h 3699570"/>
              <a:gd name="connsiteX8154" fmla="*/ 1549786 w 5730494"/>
              <a:gd name="connsiteY8154" fmla="*/ 1917371 h 3699570"/>
              <a:gd name="connsiteX8155" fmla="*/ 1554504 w 5730494"/>
              <a:gd name="connsiteY8155" fmla="*/ 1921350 h 3699570"/>
              <a:gd name="connsiteX8156" fmla="*/ 1532225 w 5730494"/>
              <a:gd name="connsiteY8156" fmla="*/ 1927658 h 3699570"/>
              <a:gd name="connsiteX8157" fmla="*/ 1522052 w 5730494"/>
              <a:gd name="connsiteY8157" fmla="*/ 1927715 h 3699570"/>
              <a:gd name="connsiteX8158" fmla="*/ 1522507 w 5730494"/>
              <a:gd name="connsiteY8158" fmla="*/ 1925158 h 3699570"/>
              <a:gd name="connsiteX8159" fmla="*/ 1517676 w 5730494"/>
              <a:gd name="connsiteY8159" fmla="*/ 1930954 h 3699570"/>
              <a:gd name="connsiteX8160" fmla="*/ 1522393 w 5730494"/>
              <a:gd name="connsiteY8160" fmla="*/ 1931921 h 3699570"/>
              <a:gd name="connsiteX8161" fmla="*/ 1518926 w 5730494"/>
              <a:gd name="connsiteY8161" fmla="*/ 1946811 h 3699570"/>
              <a:gd name="connsiteX8162" fmla="*/ 1507332 w 5730494"/>
              <a:gd name="connsiteY8162" fmla="*/ 1962611 h 3699570"/>
              <a:gd name="connsiteX8163" fmla="*/ 1506138 w 5730494"/>
              <a:gd name="connsiteY8163" fmla="*/ 1957382 h 3699570"/>
              <a:gd name="connsiteX8164" fmla="*/ 1502615 w 5730494"/>
              <a:gd name="connsiteY8164" fmla="*/ 1956302 h 3699570"/>
              <a:gd name="connsiteX8165" fmla="*/ 1497386 w 5730494"/>
              <a:gd name="connsiteY8165" fmla="*/ 1951187 h 3699570"/>
              <a:gd name="connsiteX8166" fmla="*/ 1500682 w 5730494"/>
              <a:gd name="connsiteY8166" fmla="*/ 1962213 h 3699570"/>
              <a:gd name="connsiteX8167" fmla="*/ 1504661 w 5730494"/>
              <a:gd name="connsiteY8167" fmla="*/ 1965850 h 3699570"/>
              <a:gd name="connsiteX8168" fmla="*/ 1504888 w 5730494"/>
              <a:gd name="connsiteY8168" fmla="*/ 1973522 h 3699570"/>
              <a:gd name="connsiteX8169" fmla="*/ 1499773 w 5730494"/>
              <a:gd name="connsiteY8169" fmla="*/ 1981366 h 3699570"/>
              <a:gd name="connsiteX8170" fmla="*/ 1490793 w 5730494"/>
              <a:gd name="connsiteY8170" fmla="*/ 1997393 h 3699570"/>
              <a:gd name="connsiteX8171" fmla="*/ 1489316 w 5730494"/>
              <a:gd name="connsiteY8171" fmla="*/ 1996597 h 3699570"/>
              <a:gd name="connsiteX8172" fmla="*/ 1494260 w 5730494"/>
              <a:gd name="connsiteY8172" fmla="*/ 1982957 h 3699570"/>
              <a:gd name="connsiteX8173" fmla="*/ 1486133 w 5730494"/>
              <a:gd name="connsiteY8173" fmla="*/ 1975228 h 3699570"/>
              <a:gd name="connsiteX8174" fmla="*/ 1484257 w 5730494"/>
              <a:gd name="connsiteY8174" fmla="*/ 1958348 h 3699570"/>
              <a:gd name="connsiteX8175" fmla="*/ 1481188 w 5730494"/>
              <a:gd name="connsiteY8175" fmla="*/ 1967157 h 3699570"/>
              <a:gd name="connsiteX8176" fmla="*/ 1484598 w 5730494"/>
              <a:gd name="connsiteY8176" fmla="*/ 1980002 h 3699570"/>
              <a:gd name="connsiteX8177" fmla="*/ 1474084 w 5730494"/>
              <a:gd name="connsiteY8177" fmla="*/ 1976819 h 3699570"/>
              <a:gd name="connsiteX8178" fmla="*/ 1485053 w 5730494"/>
              <a:gd name="connsiteY8178" fmla="*/ 1983298 h 3699570"/>
              <a:gd name="connsiteX8179" fmla="*/ 1485735 w 5730494"/>
              <a:gd name="connsiteY8179" fmla="*/ 2002337 h 3699570"/>
              <a:gd name="connsiteX8180" fmla="*/ 1490339 w 5730494"/>
              <a:gd name="connsiteY8180" fmla="*/ 2003701 h 3699570"/>
              <a:gd name="connsiteX8181" fmla="*/ 1491987 w 5730494"/>
              <a:gd name="connsiteY8181" fmla="*/ 2010521 h 3699570"/>
              <a:gd name="connsiteX8182" fmla="*/ 1494203 w 5730494"/>
              <a:gd name="connsiteY8182" fmla="*/ 2030128 h 3699570"/>
              <a:gd name="connsiteX8183" fmla="*/ 1484087 w 5730494"/>
              <a:gd name="connsiteY8183" fmla="*/ 2044507 h 3699570"/>
              <a:gd name="connsiteX8184" fmla="*/ 1467605 w 5730494"/>
              <a:gd name="connsiteY8184" fmla="*/ 2050247 h 3699570"/>
              <a:gd name="connsiteX8185" fmla="*/ 1457148 w 5730494"/>
              <a:gd name="connsiteY8185" fmla="*/ 2061500 h 3699570"/>
              <a:gd name="connsiteX8186" fmla="*/ 1449191 w 5730494"/>
              <a:gd name="connsiteY8186" fmla="*/ 2062694 h 3699570"/>
              <a:gd name="connsiteX8187" fmla="*/ 1441121 w 5730494"/>
              <a:gd name="connsiteY8187" fmla="*/ 2069684 h 3699570"/>
              <a:gd name="connsiteX8188" fmla="*/ 1438848 w 5730494"/>
              <a:gd name="connsiteY8188" fmla="*/ 2076050 h 3699570"/>
              <a:gd name="connsiteX8189" fmla="*/ 1421343 w 5730494"/>
              <a:gd name="connsiteY8189" fmla="*/ 2088326 h 3699570"/>
              <a:gd name="connsiteX8190" fmla="*/ 1412363 w 5730494"/>
              <a:gd name="connsiteY8190" fmla="*/ 2097249 h 3699570"/>
              <a:gd name="connsiteX8191" fmla="*/ 1404861 w 5730494"/>
              <a:gd name="connsiteY8191" fmla="*/ 2108331 h 3699570"/>
              <a:gd name="connsiteX8192" fmla="*/ 1402417 w 5730494"/>
              <a:gd name="connsiteY8192" fmla="*/ 2121516 h 3699570"/>
              <a:gd name="connsiteX8193" fmla="*/ 1405259 w 5730494"/>
              <a:gd name="connsiteY8193" fmla="*/ 2134304 h 3699570"/>
              <a:gd name="connsiteX8194" fmla="*/ 1410601 w 5730494"/>
              <a:gd name="connsiteY8194" fmla="*/ 2149876 h 3699570"/>
              <a:gd name="connsiteX8195" fmla="*/ 1417706 w 5730494"/>
              <a:gd name="connsiteY8195" fmla="*/ 2162664 h 3699570"/>
              <a:gd name="connsiteX8196" fmla="*/ 1417820 w 5730494"/>
              <a:gd name="connsiteY8196" fmla="*/ 2170450 h 3699570"/>
              <a:gd name="connsiteX8197" fmla="*/ 1425378 w 5730494"/>
              <a:gd name="connsiteY8197" fmla="*/ 2191194 h 3699570"/>
              <a:gd name="connsiteX8198" fmla="*/ 1424867 w 5730494"/>
              <a:gd name="connsiteY8198" fmla="*/ 2203129 h 3699570"/>
              <a:gd name="connsiteX8199" fmla="*/ 1424185 w 5730494"/>
              <a:gd name="connsiteY8199" fmla="*/ 2210006 h 3699570"/>
              <a:gd name="connsiteX8200" fmla="*/ 1420206 w 5730494"/>
              <a:gd name="connsiteY8200" fmla="*/ 2220747 h 3699570"/>
              <a:gd name="connsiteX8201" fmla="*/ 1415432 w 5730494"/>
              <a:gd name="connsiteY8201" fmla="*/ 2222964 h 3699570"/>
              <a:gd name="connsiteX8202" fmla="*/ 1407589 w 5730494"/>
              <a:gd name="connsiteY8202" fmla="*/ 2220861 h 3699570"/>
              <a:gd name="connsiteX8203" fmla="*/ 1405089 w 5730494"/>
              <a:gd name="connsiteY8203" fmla="*/ 2213188 h 3699570"/>
              <a:gd name="connsiteX8204" fmla="*/ 1399065 w 5730494"/>
              <a:gd name="connsiteY8204" fmla="*/ 2209153 h 3699570"/>
              <a:gd name="connsiteX8205" fmla="*/ 1390596 w 5730494"/>
              <a:gd name="connsiteY8205" fmla="*/ 2193979 h 3699570"/>
              <a:gd name="connsiteX8206" fmla="*/ 1383207 w 5730494"/>
              <a:gd name="connsiteY8206" fmla="*/ 2180339 h 3699570"/>
              <a:gd name="connsiteX8207" fmla="*/ 1380821 w 5730494"/>
              <a:gd name="connsiteY8207" fmla="*/ 2173348 h 3699570"/>
              <a:gd name="connsiteX8208" fmla="*/ 1384117 w 5730494"/>
              <a:gd name="connsiteY8208" fmla="*/ 2161413 h 3699570"/>
              <a:gd name="connsiteX8209" fmla="*/ 1379628 w 5730494"/>
              <a:gd name="connsiteY8209" fmla="*/ 2151467 h 3699570"/>
              <a:gd name="connsiteX8210" fmla="*/ 1367181 w 5730494"/>
              <a:gd name="connsiteY8210" fmla="*/ 2136236 h 3699570"/>
              <a:gd name="connsiteX8211" fmla="*/ 1360986 w 5730494"/>
              <a:gd name="connsiteY8211" fmla="*/ 2133451 h 3699570"/>
              <a:gd name="connsiteX8212" fmla="*/ 1344903 w 5730494"/>
              <a:gd name="connsiteY8212" fmla="*/ 2141749 h 3699570"/>
              <a:gd name="connsiteX8213" fmla="*/ 1342060 w 5730494"/>
              <a:gd name="connsiteY8213" fmla="*/ 2140840 h 3699570"/>
              <a:gd name="connsiteX8214" fmla="*/ 1334332 w 5730494"/>
              <a:gd name="connsiteY8214" fmla="*/ 2132315 h 3699570"/>
              <a:gd name="connsiteX8215" fmla="*/ 1324329 w 5730494"/>
              <a:gd name="connsiteY8215" fmla="*/ 2127768 h 3699570"/>
              <a:gd name="connsiteX8216" fmla="*/ 1306312 w 5730494"/>
              <a:gd name="connsiteY8216" fmla="*/ 2130098 h 3699570"/>
              <a:gd name="connsiteX8217" fmla="*/ 1292161 w 5730494"/>
              <a:gd name="connsiteY8217" fmla="*/ 2128052 h 3699570"/>
              <a:gd name="connsiteX8218" fmla="*/ 1279999 w 5730494"/>
              <a:gd name="connsiteY8218" fmla="*/ 2129303 h 3699570"/>
              <a:gd name="connsiteX8219" fmla="*/ 1273406 w 5730494"/>
              <a:gd name="connsiteY8219" fmla="*/ 2132144 h 3699570"/>
              <a:gd name="connsiteX8220" fmla="*/ 1276305 w 5730494"/>
              <a:gd name="connsiteY8220" fmla="*/ 2137032 h 3699570"/>
              <a:gd name="connsiteX8221" fmla="*/ 1276077 w 5730494"/>
              <a:gd name="connsiteY8221" fmla="*/ 2144420 h 3699570"/>
              <a:gd name="connsiteX8222" fmla="*/ 1279488 w 5730494"/>
              <a:gd name="connsiteY8222" fmla="*/ 2148001 h 3699570"/>
              <a:gd name="connsiteX8223" fmla="*/ 1276475 w 5730494"/>
              <a:gd name="connsiteY8223" fmla="*/ 2150388 h 3699570"/>
              <a:gd name="connsiteX8224" fmla="*/ 1270565 w 5730494"/>
              <a:gd name="connsiteY8224" fmla="*/ 2147717 h 3699570"/>
              <a:gd name="connsiteX8225" fmla="*/ 1264597 w 5730494"/>
              <a:gd name="connsiteY8225" fmla="*/ 2151183 h 3699570"/>
              <a:gd name="connsiteX8226" fmla="*/ 1253003 w 5730494"/>
              <a:gd name="connsiteY8226" fmla="*/ 2150615 h 3699570"/>
              <a:gd name="connsiteX8227" fmla="*/ 1241125 w 5730494"/>
              <a:gd name="connsiteY8227" fmla="*/ 2141010 h 3699570"/>
              <a:gd name="connsiteX8228" fmla="*/ 1227200 w 5730494"/>
              <a:gd name="connsiteY8228" fmla="*/ 2143283 h 3699570"/>
              <a:gd name="connsiteX8229" fmla="*/ 1215606 w 5730494"/>
              <a:gd name="connsiteY8229" fmla="*/ 2139078 h 3699570"/>
              <a:gd name="connsiteX8230" fmla="*/ 1205717 w 5730494"/>
              <a:gd name="connsiteY8230" fmla="*/ 2140385 h 3699570"/>
              <a:gd name="connsiteX8231" fmla="*/ 1192304 w 5730494"/>
              <a:gd name="connsiteY8231" fmla="*/ 2144647 h 3699570"/>
              <a:gd name="connsiteX8232" fmla="*/ 1177812 w 5730494"/>
              <a:gd name="connsiteY8232" fmla="*/ 2158117 h 3699570"/>
              <a:gd name="connsiteX8233" fmla="*/ 1161956 w 5730494"/>
              <a:gd name="connsiteY8233" fmla="*/ 2165903 h 3699570"/>
              <a:gd name="connsiteX8234" fmla="*/ 1153260 w 5730494"/>
              <a:gd name="connsiteY8234" fmla="*/ 2174485 h 3699570"/>
              <a:gd name="connsiteX8235" fmla="*/ 1149566 w 5730494"/>
              <a:gd name="connsiteY8235" fmla="*/ 2182555 h 3699570"/>
              <a:gd name="connsiteX8236" fmla="*/ 1149396 w 5730494"/>
              <a:gd name="connsiteY8236" fmla="*/ 2194831 h 3699570"/>
              <a:gd name="connsiteX8237" fmla="*/ 1150191 w 5730494"/>
              <a:gd name="connsiteY8237" fmla="*/ 2203300 h 3699570"/>
              <a:gd name="connsiteX8238" fmla="*/ 1153203 w 5730494"/>
              <a:gd name="connsiteY8238" fmla="*/ 2209267 h 3699570"/>
              <a:gd name="connsiteX8239" fmla="*/ 1153093 w 5730494"/>
              <a:gd name="connsiteY8239" fmla="*/ 2209276 h 3699570"/>
              <a:gd name="connsiteX8240" fmla="*/ 1153109 w 5730494"/>
              <a:gd name="connsiteY8240" fmla="*/ 2209238 h 3699570"/>
              <a:gd name="connsiteX8241" fmla="*/ 1151866 w 5730494"/>
              <a:gd name="connsiteY8241" fmla="*/ 2209377 h 3699570"/>
              <a:gd name="connsiteX8242" fmla="*/ 1147009 w 5730494"/>
              <a:gd name="connsiteY8242" fmla="*/ 2209778 h 3699570"/>
              <a:gd name="connsiteX8243" fmla="*/ 1135699 w 5730494"/>
              <a:gd name="connsiteY8243" fmla="*/ 2205914 h 3699570"/>
              <a:gd name="connsiteX8244" fmla="*/ 1123252 w 5730494"/>
              <a:gd name="connsiteY8244" fmla="*/ 2200458 h 3699570"/>
              <a:gd name="connsiteX8245" fmla="*/ 1118763 w 5730494"/>
              <a:gd name="connsiteY8245" fmla="*/ 2192103 h 3699570"/>
              <a:gd name="connsiteX8246" fmla="*/ 1115239 w 5730494"/>
              <a:gd name="connsiteY8246" fmla="*/ 2179600 h 3699570"/>
              <a:gd name="connsiteX8247" fmla="*/ 1105862 w 5730494"/>
              <a:gd name="connsiteY8247" fmla="*/ 2169370 h 3699570"/>
              <a:gd name="connsiteX8248" fmla="*/ 1100349 w 5730494"/>
              <a:gd name="connsiteY8248" fmla="*/ 2158799 h 3699570"/>
              <a:gd name="connsiteX8249" fmla="*/ 1092335 w 5730494"/>
              <a:gd name="connsiteY8249" fmla="*/ 2146409 h 3699570"/>
              <a:gd name="connsiteX8250" fmla="*/ 1081083 w 5730494"/>
              <a:gd name="connsiteY8250" fmla="*/ 2139135 h 3699570"/>
              <a:gd name="connsiteX8251" fmla="*/ 1068068 w 5730494"/>
              <a:gd name="connsiteY8251" fmla="*/ 2139476 h 3699570"/>
              <a:gd name="connsiteX8252" fmla="*/ 1058008 w 5730494"/>
              <a:gd name="connsiteY8252" fmla="*/ 2153854 h 3699570"/>
              <a:gd name="connsiteX8253" fmla="*/ 1044766 w 5730494"/>
              <a:gd name="connsiteY8253" fmla="*/ 2148398 h 3699570"/>
              <a:gd name="connsiteX8254" fmla="*/ 1036525 w 5730494"/>
              <a:gd name="connsiteY8254" fmla="*/ 2142886 h 3699570"/>
              <a:gd name="connsiteX8255" fmla="*/ 1032546 w 5730494"/>
              <a:gd name="connsiteY8255" fmla="*/ 2132826 h 3699570"/>
              <a:gd name="connsiteX8256" fmla="*/ 1027261 w 5730494"/>
              <a:gd name="connsiteY8256" fmla="*/ 2123221 h 3699570"/>
              <a:gd name="connsiteX8257" fmla="*/ 1017770 w 5730494"/>
              <a:gd name="connsiteY8257" fmla="*/ 2115094 h 3699570"/>
              <a:gd name="connsiteX8258" fmla="*/ 1009643 w 5730494"/>
              <a:gd name="connsiteY8258" fmla="*/ 2109240 h 3699570"/>
              <a:gd name="connsiteX8259" fmla="*/ 1003846 w 5730494"/>
              <a:gd name="connsiteY8259" fmla="*/ 2102648 h 3699570"/>
              <a:gd name="connsiteX8260" fmla="*/ 976225 w 5730494"/>
              <a:gd name="connsiteY8260" fmla="*/ 2102648 h 3699570"/>
              <a:gd name="connsiteX8261" fmla="*/ 976168 w 5730494"/>
              <a:gd name="connsiteY8261" fmla="*/ 2110320 h 3699570"/>
              <a:gd name="connsiteX8262" fmla="*/ 963551 w 5730494"/>
              <a:gd name="connsiteY8262" fmla="*/ 2110320 h 3699570"/>
              <a:gd name="connsiteX8263" fmla="*/ 931838 w 5730494"/>
              <a:gd name="connsiteY8263" fmla="*/ 2110434 h 3699570"/>
              <a:gd name="connsiteX8264" fmla="*/ 895465 w 5730494"/>
              <a:gd name="connsiteY8264" fmla="*/ 2097305 h 3699570"/>
              <a:gd name="connsiteX8265" fmla="*/ 871470 w 5730494"/>
              <a:gd name="connsiteY8265" fmla="*/ 2088229 h 3699570"/>
              <a:gd name="connsiteX8266" fmla="*/ 872921 w 5730494"/>
              <a:gd name="connsiteY8266" fmla="*/ 2084603 h 3699570"/>
              <a:gd name="connsiteX8267" fmla="*/ 872866 w 5730494"/>
              <a:gd name="connsiteY8267" fmla="*/ 2084608 h 3699570"/>
              <a:gd name="connsiteX8268" fmla="*/ 872902 w 5730494"/>
              <a:gd name="connsiteY8268" fmla="*/ 2084518 h 3699570"/>
              <a:gd name="connsiteX8269" fmla="*/ 852670 w 5730494"/>
              <a:gd name="connsiteY8269" fmla="*/ 2086564 h 3699570"/>
              <a:gd name="connsiteX8270" fmla="*/ 834540 w 5730494"/>
              <a:gd name="connsiteY8270" fmla="*/ 2088041 h 3699570"/>
              <a:gd name="connsiteX8271" fmla="*/ 831869 w 5730494"/>
              <a:gd name="connsiteY8271" fmla="*/ 2078380 h 3699570"/>
              <a:gd name="connsiteX8272" fmla="*/ 821524 w 5730494"/>
              <a:gd name="connsiteY8272" fmla="*/ 2067468 h 3699570"/>
              <a:gd name="connsiteX8273" fmla="*/ 814080 w 5730494"/>
              <a:gd name="connsiteY8273" fmla="*/ 2065194 h 3699570"/>
              <a:gd name="connsiteX8274" fmla="*/ 812318 w 5730494"/>
              <a:gd name="connsiteY8274" fmla="*/ 2059739 h 3699570"/>
              <a:gd name="connsiteX8275" fmla="*/ 803395 w 5730494"/>
              <a:gd name="connsiteY8275" fmla="*/ 2058772 h 3699570"/>
              <a:gd name="connsiteX8276" fmla="*/ 797711 w 5730494"/>
              <a:gd name="connsiteY8276" fmla="*/ 2053601 h 3699570"/>
              <a:gd name="connsiteX8277" fmla="*/ 782935 w 5730494"/>
              <a:gd name="connsiteY8277" fmla="*/ 2051725 h 3699570"/>
              <a:gd name="connsiteX8278" fmla="*/ 778900 w 5730494"/>
              <a:gd name="connsiteY8278" fmla="*/ 2048599 h 3699570"/>
              <a:gd name="connsiteX8279" fmla="*/ 776967 w 5730494"/>
              <a:gd name="connsiteY8279" fmla="*/ 2037971 h 3699570"/>
              <a:gd name="connsiteX8280" fmla="*/ 761509 w 5730494"/>
              <a:gd name="connsiteY8280" fmla="*/ 2018364 h 3699570"/>
              <a:gd name="connsiteX8281" fmla="*/ 748210 w 5730494"/>
              <a:gd name="connsiteY8281" fmla="*/ 1990800 h 3699570"/>
              <a:gd name="connsiteX8282" fmla="*/ 748778 w 5730494"/>
              <a:gd name="connsiteY8282" fmla="*/ 1986140 h 3699570"/>
              <a:gd name="connsiteX8283" fmla="*/ 741731 w 5730494"/>
              <a:gd name="connsiteY8283" fmla="*/ 1979490 h 3699570"/>
              <a:gd name="connsiteX8284" fmla="*/ 729398 w 5730494"/>
              <a:gd name="connsiteY8284" fmla="*/ 1962497 h 3699570"/>
              <a:gd name="connsiteX8285" fmla="*/ 727182 w 5730494"/>
              <a:gd name="connsiteY8285" fmla="*/ 1945731 h 3699570"/>
              <a:gd name="connsiteX8286" fmla="*/ 718714 w 5730494"/>
              <a:gd name="connsiteY8286" fmla="*/ 1934421 h 3699570"/>
              <a:gd name="connsiteX8287" fmla="*/ 722180 w 5730494"/>
              <a:gd name="connsiteY8287" fmla="*/ 1917087 h 3699570"/>
              <a:gd name="connsiteX8288" fmla="*/ 721612 w 5730494"/>
              <a:gd name="connsiteY8288" fmla="*/ 1898901 h 3699570"/>
              <a:gd name="connsiteX8289" fmla="*/ 716554 w 5730494"/>
              <a:gd name="connsiteY8289" fmla="*/ 1882419 h 3699570"/>
              <a:gd name="connsiteX8290" fmla="*/ 722806 w 5730494"/>
              <a:gd name="connsiteY8290" fmla="*/ 1861902 h 3699570"/>
              <a:gd name="connsiteX8291" fmla="*/ 724738 w 5730494"/>
              <a:gd name="connsiteY8291" fmla="*/ 1841783 h 3699570"/>
              <a:gd name="connsiteX8292" fmla="*/ 726670 w 5730494"/>
              <a:gd name="connsiteY8292" fmla="*/ 1821380 h 3699570"/>
              <a:gd name="connsiteX8293" fmla="*/ 723885 w 5730494"/>
              <a:gd name="connsiteY8293" fmla="*/ 1790576 h 3699570"/>
              <a:gd name="connsiteX8294" fmla="*/ 718827 w 5730494"/>
              <a:gd name="connsiteY8294" fmla="*/ 1770571 h 3699570"/>
              <a:gd name="connsiteX8295" fmla="*/ 714167 w 5730494"/>
              <a:gd name="connsiteY8295" fmla="*/ 1759546 h 3699570"/>
              <a:gd name="connsiteX8296" fmla="*/ 716099 w 5730494"/>
              <a:gd name="connsiteY8296" fmla="*/ 1754885 h 3699570"/>
              <a:gd name="connsiteX8297" fmla="*/ 739117 w 5730494"/>
              <a:gd name="connsiteY8297" fmla="*/ 1762955 h 3699570"/>
              <a:gd name="connsiteX8298" fmla="*/ 747585 w 5730494"/>
              <a:gd name="connsiteY8298" fmla="*/ 1785177 h 3699570"/>
              <a:gd name="connsiteX8299" fmla="*/ 751506 w 5730494"/>
              <a:gd name="connsiteY8299" fmla="*/ 1778983 h 3699570"/>
              <a:gd name="connsiteX8300" fmla="*/ 748949 w 5730494"/>
              <a:gd name="connsiteY8300" fmla="*/ 1759602 h 3699570"/>
              <a:gd name="connsiteX8301" fmla="*/ 743570 w 5730494"/>
              <a:gd name="connsiteY8301" fmla="*/ 1739957 h 3699570"/>
              <a:gd name="connsiteX8302" fmla="*/ 743751 w 5730494"/>
              <a:gd name="connsiteY8302" fmla="*/ 1739962 h 3699570"/>
              <a:gd name="connsiteX8303" fmla="*/ 788990 w 5730494"/>
              <a:gd name="connsiteY8303" fmla="*/ 1739962 h 3699570"/>
              <a:gd name="connsiteX8304" fmla="*/ 836274 w 5730494"/>
              <a:gd name="connsiteY8304" fmla="*/ 1739962 h 3699570"/>
              <a:gd name="connsiteX8305" fmla="*/ 851961 w 5730494"/>
              <a:gd name="connsiteY8305" fmla="*/ 1739962 h 3699570"/>
              <a:gd name="connsiteX8306" fmla="*/ 900554 w 5730494"/>
              <a:gd name="connsiteY8306" fmla="*/ 1739962 h 3699570"/>
              <a:gd name="connsiteX8307" fmla="*/ 947555 w 5730494"/>
              <a:gd name="connsiteY8307" fmla="*/ 1739962 h 3699570"/>
              <a:gd name="connsiteX8308" fmla="*/ 995352 w 5730494"/>
              <a:gd name="connsiteY8308" fmla="*/ 1739962 h 3699570"/>
              <a:gd name="connsiteX8309" fmla="*/ 1043206 w 5730494"/>
              <a:gd name="connsiteY8309" fmla="*/ 1739962 h 3699570"/>
              <a:gd name="connsiteX8310" fmla="*/ 1097368 w 5730494"/>
              <a:gd name="connsiteY8310" fmla="*/ 1739962 h 3699570"/>
              <a:gd name="connsiteX8311" fmla="*/ 1151870 w 5730494"/>
              <a:gd name="connsiteY8311" fmla="*/ 1739962 h 3699570"/>
              <a:gd name="connsiteX8312" fmla="*/ 1184833 w 5730494"/>
              <a:gd name="connsiteY8312" fmla="*/ 1739962 h 3699570"/>
              <a:gd name="connsiteX8313" fmla="*/ 1184890 w 5730494"/>
              <a:gd name="connsiteY8313" fmla="*/ 1730641 h 3699570"/>
              <a:gd name="connsiteX8314" fmla="*/ 1188673 w 5730494"/>
              <a:gd name="connsiteY8314" fmla="*/ 1730477 h 3699570"/>
              <a:gd name="connsiteX8315" fmla="*/ 2791519 w 5730494"/>
              <a:gd name="connsiteY8315" fmla="*/ 1727049 h 3699570"/>
              <a:gd name="connsiteX8316" fmla="*/ 2791525 w 5730494"/>
              <a:gd name="connsiteY8316" fmla="*/ 1727052 h 3699570"/>
              <a:gd name="connsiteX8317" fmla="*/ 2791519 w 5730494"/>
              <a:gd name="connsiteY8317" fmla="*/ 1727100 h 3699570"/>
              <a:gd name="connsiteX8318" fmla="*/ 2791513 w 5730494"/>
              <a:gd name="connsiteY8318" fmla="*/ 1727096 h 3699570"/>
              <a:gd name="connsiteX8319" fmla="*/ 3008983 w 5730494"/>
              <a:gd name="connsiteY8319" fmla="*/ 1726035 h 3699570"/>
              <a:gd name="connsiteX8320" fmla="*/ 3016981 w 5730494"/>
              <a:gd name="connsiteY8320" fmla="*/ 1734657 h 3699570"/>
              <a:gd name="connsiteX8321" fmla="*/ 3017021 w 5730494"/>
              <a:gd name="connsiteY8321" fmla="*/ 1734635 h 3699570"/>
              <a:gd name="connsiteX8322" fmla="*/ 3017037 w 5730494"/>
              <a:gd name="connsiteY8322" fmla="*/ 1734653 h 3699570"/>
              <a:gd name="connsiteX8323" fmla="*/ 3026472 w 5730494"/>
              <a:gd name="connsiteY8323" fmla="*/ 1729481 h 3699570"/>
              <a:gd name="connsiteX8324" fmla="*/ 3033974 w 5730494"/>
              <a:gd name="connsiteY8324" fmla="*/ 1731982 h 3699570"/>
              <a:gd name="connsiteX8325" fmla="*/ 3045454 w 5730494"/>
              <a:gd name="connsiteY8325" fmla="*/ 1728515 h 3699570"/>
              <a:gd name="connsiteX8326" fmla="*/ 3057964 w 5730494"/>
              <a:gd name="connsiteY8326" fmla="*/ 1736257 h 3699570"/>
              <a:gd name="connsiteX8327" fmla="*/ 3060439 w 5730494"/>
              <a:gd name="connsiteY8327" fmla="*/ 1737792 h 3699570"/>
              <a:gd name="connsiteX8328" fmla="*/ 3056091 w 5730494"/>
              <a:gd name="connsiteY8328" fmla="*/ 1743978 h 3699570"/>
              <a:gd name="connsiteX8329" fmla="*/ 3052966 w 5730494"/>
              <a:gd name="connsiteY8329" fmla="*/ 1753639 h 3699570"/>
              <a:gd name="connsiteX8330" fmla="*/ 3053003 w 5730494"/>
              <a:gd name="connsiteY8330" fmla="*/ 1753666 h 3699570"/>
              <a:gd name="connsiteX8331" fmla="*/ 3052956 w 5730494"/>
              <a:gd name="connsiteY8331" fmla="*/ 1753810 h 3699570"/>
              <a:gd name="connsiteX8332" fmla="*/ 3049546 w 5730494"/>
              <a:gd name="connsiteY8332" fmla="*/ 1756253 h 3699570"/>
              <a:gd name="connsiteX8333" fmla="*/ 3032497 w 5730494"/>
              <a:gd name="connsiteY8333" fmla="*/ 1748978 h 3699570"/>
              <a:gd name="connsiteX8334" fmla="*/ 3027268 w 5730494"/>
              <a:gd name="connsiteY8334" fmla="*/ 1750456 h 3699570"/>
              <a:gd name="connsiteX8335" fmla="*/ 3023517 w 5730494"/>
              <a:gd name="connsiteY8335" fmla="*/ 1756083 h 3699570"/>
              <a:gd name="connsiteX8336" fmla="*/ 3016015 w 5730494"/>
              <a:gd name="connsiteY8336" fmla="*/ 1759038 h 3699570"/>
              <a:gd name="connsiteX8337" fmla="*/ 3014310 w 5730494"/>
              <a:gd name="connsiteY8337" fmla="*/ 1757504 h 3699570"/>
              <a:gd name="connsiteX8338" fmla="*/ 3006581 w 5730494"/>
              <a:gd name="connsiteY8338" fmla="*/ 1761198 h 3699570"/>
              <a:gd name="connsiteX8339" fmla="*/ 3000272 w 5730494"/>
              <a:gd name="connsiteY8339" fmla="*/ 1761880 h 3699570"/>
              <a:gd name="connsiteX8340" fmla="*/ 2998965 w 5730494"/>
              <a:gd name="connsiteY8340" fmla="*/ 1766654 h 3699570"/>
              <a:gd name="connsiteX8341" fmla="*/ 2985609 w 5730494"/>
              <a:gd name="connsiteY8341" fmla="*/ 1769552 h 3699570"/>
              <a:gd name="connsiteX8342" fmla="*/ 2979755 w 5730494"/>
              <a:gd name="connsiteY8342" fmla="*/ 1766995 h 3699570"/>
              <a:gd name="connsiteX8343" fmla="*/ 2971676 w 5730494"/>
              <a:gd name="connsiteY8343" fmla="*/ 1760949 h 3699570"/>
              <a:gd name="connsiteX8344" fmla="*/ 2971012 w 5730494"/>
              <a:gd name="connsiteY8344" fmla="*/ 1757698 h 3699570"/>
              <a:gd name="connsiteX8345" fmla="*/ 2970073 w 5730494"/>
              <a:gd name="connsiteY8345" fmla="*/ 1752805 h 3699570"/>
              <a:gd name="connsiteX8346" fmla="*/ 2971340 w 5730494"/>
              <a:gd name="connsiteY8346" fmla="*/ 1749833 h 3699570"/>
              <a:gd name="connsiteX8347" fmla="*/ 2971247 w 5730494"/>
              <a:gd name="connsiteY8347" fmla="*/ 1749775 h 3699570"/>
              <a:gd name="connsiteX8348" fmla="*/ 2971317 w 5730494"/>
              <a:gd name="connsiteY8348" fmla="*/ 1749609 h 3699570"/>
              <a:gd name="connsiteX8349" fmla="*/ 2971398 w 5730494"/>
              <a:gd name="connsiteY8349" fmla="*/ 1749659 h 3699570"/>
              <a:gd name="connsiteX8350" fmla="*/ 2973614 w 5730494"/>
              <a:gd name="connsiteY8350" fmla="*/ 1744374 h 3699570"/>
              <a:gd name="connsiteX8351" fmla="*/ 2980661 w 5730494"/>
              <a:gd name="connsiteY8351" fmla="*/ 1744772 h 3699570"/>
              <a:gd name="connsiteX8352" fmla="*/ 2986117 w 5730494"/>
              <a:gd name="connsiteY8352" fmla="*/ 1742271 h 3699570"/>
              <a:gd name="connsiteX8353" fmla="*/ 2986572 w 5730494"/>
              <a:gd name="connsiteY8353" fmla="*/ 1739998 h 3699570"/>
              <a:gd name="connsiteX8354" fmla="*/ 2989641 w 5730494"/>
              <a:gd name="connsiteY8354" fmla="*/ 1738861 h 3699570"/>
              <a:gd name="connsiteX8355" fmla="*/ 2990664 w 5730494"/>
              <a:gd name="connsiteY8355" fmla="*/ 1733348 h 3699570"/>
              <a:gd name="connsiteX8356" fmla="*/ 2994301 w 5730494"/>
              <a:gd name="connsiteY8356" fmla="*/ 1732268 h 3699570"/>
              <a:gd name="connsiteX8357" fmla="*/ 2996745 w 5730494"/>
              <a:gd name="connsiteY8357" fmla="*/ 1727836 h 3699570"/>
              <a:gd name="connsiteX8358" fmla="*/ 2999086 w 5730494"/>
              <a:gd name="connsiteY8358" fmla="*/ 1727808 h 3699570"/>
              <a:gd name="connsiteX8359" fmla="*/ 3001522 w 5730494"/>
              <a:gd name="connsiteY8359" fmla="*/ 1727837 h 3699570"/>
              <a:gd name="connsiteX8360" fmla="*/ 3002432 w 5730494"/>
              <a:gd name="connsiteY8360" fmla="*/ 1729314 h 3699570"/>
              <a:gd name="connsiteX8361" fmla="*/ 3002477 w 5730494"/>
              <a:gd name="connsiteY8361" fmla="*/ 1729291 h 3699570"/>
              <a:gd name="connsiteX8362" fmla="*/ 3002488 w 5730494"/>
              <a:gd name="connsiteY8362" fmla="*/ 1729310 h 3699570"/>
              <a:gd name="connsiteX8363" fmla="*/ 1678371 w 5730494"/>
              <a:gd name="connsiteY8363" fmla="*/ 1716490 h 3699570"/>
              <a:gd name="connsiteX8364" fmla="*/ 1699343 w 5730494"/>
              <a:gd name="connsiteY8364" fmla="*/ 1722684 h 3699570"/>
              <a:gd name="connsiteX8365" fmla="*/ 1715654 w 5730494"/>
              <a:gd name="connsiteY8365" fmla="*/ 1732915 h 3699570"/>
              <a:gd name="connsiteX8366" fmla="*/ 1716052 w 5730494"/>
              <a:gd name="connsiteY8366" fmla="*/ 1737291 h 3699570"/>
              <a:gd name="connsiteX8367" fmla="*/ 1708323 w 5730494"/>
              <a:gd name="connsiteY8367" fmla="*/ 1737745 h 3699570"/>
              <a:gd name="connsiteX8368" fmla="*/ 1687692 w 5730494"/>
              <a:gd name="connsiteY8368" fmla="*/ 1730130 h 3699570"/>
              <a:gd name="connsiteX8369" fmla="*/ 1672858 w 5730494"/>
              <a:gd name="connsiteY8369" fmla="*/ 1718536 h 3699570"/>
              <a:gd name="connsiteX8370" fmla="*/ 2797424 w 5730494"/>
              <a:gd name="connsiteY8370" fmla="*/ 1712320 h 3699570"/>
              <a:gd name="connsiteX8371" fmla="*/ 2800585 w 5730494"/>
              <a:gd name="connsiteY8371" fmla="*/ 1717851 h 3699570"/>
              <a:gd name="connsiteX8372" fmla="*/ 2799701 w 5730494"/>
              <a:gd name="connsiteY8372" fmla="*/ 1728345 h 3699570"/>
              <a:gd name="connsiteX8373" fmla="*/ 2799725 w 5730494"/>
              <a:gd name="connsiteY8373" fmla="*/ 1728365 h 3699570"/>
              <a:gd name="connsiteX8374" fmla="*/ 2799702 w 5730494"/>
              <a:gd name="connsiteY8374" fmla="*/ 1728641 h 3699570"/>
              <a:gd name="connsiteX8375" fmla="*/ 2799695 w 5730494"/>
              <a:gd name="connsiteY8375" fmla="*/ 1728635 h 3699570"/>
              <a:gd name="connsiteX8376" fmla="*/ 2795092 w 5730494"/>
              <a:gd name="connsiteY8376" fmla="*/ 1729147 h 3699570"/>
              <a:gd name="connsiteX8377" fmla="*/ 2791525 w 5730494"/>
              <a:gd name="connsiteY8377" fmla="*/ 1727052 h 3699570"/>
              <a:gd name="connsiteX8378" fmla="*/ 2793218 w 5730494"/>
              <a:gd name="connsiteY8378" fmla="*/ 1713342 h 3699570"/>
              <a:gd name="connsiteX8379" fmla="*/ 2797367 w 5730494"/>
              <a:gd name="connsiteY8379" fmla="*/ 1712375 h 3699570"/>
              <a:gd name="connsiteX8380" fmla="*/ 2797371 w 5730494"/>
              <a:gd name="connsiteY8380" fmla="*/ 1712332 h 3699570"/>
              <a:gd name="connsiteX8381" fmla="*/ 655602 w 5730494"/>
              <a:gd name="connsiteY8381" fmla="*/ 1696257 h 3699570"/>
              <a:gd name="connsiteX8382" fmla="*/ 672311 w 5730494"/>
              <a:gd name="connsiteY8382" fmla="*/ 1701713 h 3699570"/>
              <a:gd name="connsiteX8383" fmla="*/ 682085 w 5730494"/>
              <a:gd name="connsiteY8383" fmla="*/ 1705521 h 3699570"/>
              <a:gd name="connsiteX8384" fmla="*/ 697090 w 5730494"/>
              <a:gd name="connsiteY8384" fmla="*/ 1708135 h 3699570"/>
              <a:gd name="connsiteX8385" fmla="*/ 702490 w 5730494"/>
              <a:gd name="connsiteY8385" fmla="*/ 1716717 h 3699570"/>
              <a:gd name="connsiteX8386" fmla="*/ 710390 w 5730494"/>
              <a:gd name="connsiteY8386" fmla="*/ 1728368 h 3699570"/>
              <a:gd name="connsiteX8387" fmla="*/ 726304 w 5730494"/>
              <a:gd name="connsiteY8387" fmla="*/ 1738427 h 3699570"/>
              <a:gd name="connsiteX8388" fmla="*/ 732897 w 5730494"/>
              <a:gd name="connsiteY8388" fmla="*/ 1751727 h 3699570"/>
              <a:gd name="connsiteX8389" fmla="*/ 724826 w 5730494"/>
              <a:gd name="connsiteY8389" fmla="*/ 1754966 h 3699570"/>
              <a:gd name="connsiteX8390" fmla="*/ 698682 w 5730494"/>
              <a:gd name="connsiteY8390" fmla="*/ 1744054 h 3699570"/>
              <a:gd name="connsiteX8391" fmla="*/ 693907 w 5730494"/>
              <a:gd name="connsiteY8391" fmla="*/ 1735472 h 3699570"/>
              <a:gd name="connsiteX8392" fmla="*/ 679642 w 5730494"/>
              <a:gd name="connsiteY8392" fmla="*/ 1726947 h 3699570"/>
              <a:gd name="connsiteX8393" fmla="*/ 676800 w 5730494"/>
              <a:gd name="connsiteY8393" fmla="*/ 1719957 h 3699570"/>
              <a:gd name="connsiteX8394" fmla="*/ 660374 w 5730494"/>
              <a:gd name="connsiteY8394" fmla="*/ 1715524 h 3699570"/>
              <a:gd name="connsiteX8395" fmla="*/ 654237 w 5730494"/>
              <a:gd name="connsiteY8395" fmla="*/ 1701997 h 3699570"/>
              <a:gd name="connsiteX8396" fmla="*/ 2929057 w 5730494"/>
              <a:gd name="connsiteY8396" fmla="*/ 1687483 h 3699570"/>
              <a:gd name="connsiteX8397" fmla="*/ 2933263 w 5730494"/>
              <a:gd name="connsiteY8397" fmla="*/ 1690382 h 3699570"/>
              <a:gd name="connsiteX8398" fmla="*/ 2940367 w 5730494"/>
              <a:gd name="connsiteY8398" fmla="*/ 1687768 h 3699570"/>
              <a:gd name="connsiteX8399" fmla="*/ 2947926 w 5730494"/>
              <a:gd name="connsiteY8399" fmla="*/ 1695895 h 3699570"/>
              <a:gd name="connsiteX8400" fmla="*/ 2947937 w 5730494"/>
              <a:gd name="connsiteY8400" fmla="*/ 1695897 h 3699570"/>
              <a:gd name="connsiteX8401" fmla="*/ 2947985 w 5730494"/>
              <a:gd name="connsiteY8401" fmla="*/ 1695949 h 3699570"/>
              <a:gd name="connsiteX8402" fmla="*/ 2959854 w 5730494"/>
              <a:gd name="connsiteY8402" fmla="*/ 1698097 h 3699570"/>
              <a:gd name="connsiteX8403" fmla="*/ 2958894 w 5730494"/>
              <a:gd name="connsiteY8403" fmla="*/ 1704932 h 3699570"/>
              <a:gd name="connsiteX8404" fmla="*/ 2958956 w 5730494"/>
              <a:gd name="connsiteY8404" fmla="*/ 1704968 h 3699570"/>
              <a:gd name="connsiteX8405" fmla="*/ 2958954 w 5730494"/>
              <a:gd name="connsiteY8405" fmla="*/ 1704986 h 3699570"/>
              <a:gd name="connsiteX8406" fmla="*/ 2967593 w 5730494"/>
              <a:gd name="connsiteY8406" fmla="*/ 1710101 h 3699570"/>
              <a:gd name="connsiteX8407" fmla="*/ 2969980 w 5730494"/>
              <a:gd name="connsiteY8407" fmla="*/ 1703678 h 3699570"/>
              <a:gd name="connsiteX8408" fmla="*/ 2980840 w 5730494"/>
              <a:gd name="connsiteY8408" fmla="*/ 1706450 h 3699570"/>
              <a:gd name="connsiteX8409" fmla="*/ 2982367 w 5730494"/>
              <a:gd name="connsiteY8409" fmla="*/ 1714195 h 3699570"/>
              <a:gd name="connsiteX8410" fmla="*/ 2982417 w 5730494"/>
              <a:gd name="connsiteY8410" fmla="*/ 1714202 h 3699570"/>
              <a:gd name="connsiteX8411" fmla="*/ 2982426 w 5730494"/>
              <a:gd name="connsiteY8411" fmla="*/ 1714250 h 3699570"/>
              <a:gd name="connsiteX8412" fmla="*/ 2994219 w 5730494"/>
              <a:gd name="connsiteY8412" fmla="*/ 1715724 h 3699570"/>
              <a:gd name="connsiteX8413" fmla="*/ 3001520 w 5730494"/>
              <a:gd name="connsiteY8413" fmla="*/ 1727779 h 3699570"/>
              <a:gd name="connsiteX8414" fmla="*/ 2999086 w 5730494"/>
              <a:gd name="connsiteY8414" fmla="*/ 1727808 h 3699570"/>
              <a:gd name="connsiteX8415" fmla="*/ 2996748 w 5730494"/>
              <a:gd name="connsiteY8415" fmla="*/ 1727780 h 3699570"/>
              <a:gd name="connsiteX8416" fmla="*/ 2994305 w 5730494"/>
              <a:gd name="connsiteY8416" fmla="*/ 1732156 h 3699570"/>
              <a:gd name="connsiteX8417" fmla="*/ 2990668 w 5730494"/>
              <a:gd name="connsiteY8417" fmla="*/ 1733236 h 3699570"/>
              <a:gd name="connsiteX8418" fmla="*/ 2989644 w 5730494"/>
              <a:gd name="connsiteY8418" fmla="*/ 1738749 h 3699570"/>
              <a:gd name="connsiteX8419" fmla="*/ 2986575 w 5730494"/>
              <a:gd name="connsiteY8419" fmla="*/ 1739886 h 3699570"/>
              <a:gd name="connsiteX8420" fmla="*/ 2986121 w 5730494"/>
              <a:gd name="connsiteY8420" fmla="*/ 1742159 h 3699570"/>
              <a:gd name="connsiteX8421" fmla="*/ 2980665 w 5730494"/>
              <a:gd name="connsiteY8421" fmla="*/ 1744660 h 3699570"/>
              <a:gd name="connsiteX8422" fmla="*/ 2973617 w 5730494"/>
              <a:gd name="connsiteY8422" fmla="*/ 1744262 h 3699570"/>
              <a:gd name="connsiteX8423" fmla="*/ 2971344 w 5730494"/>
              <a:gd name="connsiteY8423" fmla="*/ 1749547 h 3699570"/>
              <a:gd name="connsiteX8424" fmla="*/ 2971317 w 5730494"/>
              <a:gd name="connsiteY8424" fmla="*/ 1749609 h 3699570"/>
              <a:gd name="connsiteX8425" fmla="*/ 2964066 w 5730494"/>
              <a:gd name="connsiteY8425" fmla="*/ 1745113 h 3699570"/>
              <a:gd name="connsiteX8426" fmla="*/ 2956564 w 5730494"/>
              <a:gd name="connsiteY8426" fmla="*/ 1746363 h 3699570"/>
              <a:gd name="connsiteX8427" fmla="*/ 2944175 w 5730494"/>
              <a:gd name="connsiteY8427" fmla="*/ 1738975 h 3699570"/>
              <a:gd name="connsiteX8428" fmla="*/ 2938548 w 5730494"/>
              <a:gd name="connsiteY8428" fmla="*/ 1740794 h 3699570"/>
              <a:gd name="connsiteX8429" fmla="*/ 2929569 w 5730494"/>
              <a:gd name="connsiteY8429" fmla="*/ 1750626 h 3699570"/>
              <a:gd name="connsiteX8430" fmla="*/ 2917747 w 5730494"/>
              <a:gd name="connsiteY8430" fmla="*/ 1742896 h 3699570"/>
              <a:gd name="connsiteX8431" fmla="*/ 2917744 w 5730494"/>
              <a:gd name="connsiteY8431" fmla="*/ 1742892 h 3699570"/>
              <a:gd name="connsiteX8432" fmla="*/ 2917800 w 5730494"/>
              <a:gd name="connsiteY8432" fmla="*/ 1742781 h 3699570"/>
              <a:gd name="connsiteX8433" fmla="*/ 2908821 w 5730494"/>
              <a:gd name="connsiteY8433" fmla="*/ 1732324 h 3699570"/>
              <a:gd name="connsiteX8434" fmla="*/ 2900694 w 5730494"/>
              <a:gd name="connsiteY8434" fmla="*/ 1726469 h 3699570"/>
              <a:gd name="connsiteX8435" fmla="*/ 2898989 w 5730494"/>
              <a:gd name="connsiteY8435" fmla="*/ 1716126 h 3699570"/>
              <a:gd name="connsiteX8436" fmla="*/ 2896233 w 5730494"/>
              <a:gd name="connsiteY8436" fmla="*/ 1708815 h 3699570"/>
              <a:gd name="connsiteX8437" fmla="*/ 2907745 w 5730494"/>
              <a:gd name="connsiteY8437" fmla="*/ 1703454 h 3699570"/>
              <a:gd name="connsiteX8438" fmla="*/ 2913655 w 5730494"/>
              <a:gd name="connsiteY8438" fmla="*/ 1697202 h 3699570"/>
              <a:gd name="connsiteX8439" fmla="*/ 2925079 w 5730494"/>
              <a:gd name="connsiteY8439" fmla="*/ 1692315 h 3699570"/>
              <a:gd name="connsiteX8440" fmla="*/ 2741157 w 5730494"/>
              <a:gd name="connsiteY8440" fmla="*/ 1686579 h 3699570"/>
              <a:gd name="connsiteX8441" fmla="*/ 2741223 w 5730494"/>
              <a:gd name="connsiteY8441" fmla="*/ 1686831 h 3699570"/>
              <a:gd name="connsiteX8442" fmla="*/ 2741158 w 5730494"/>
              <a:gd name="connsiteY8442" fmla="*/ 1686857 h 3699570"/>
              <a:gd name="connsiteX8443" fmla="*/ 2743488 w 5730494"/>
              <a:gd name="connsiteY8443" fmla="*/ 1695723 h 3699570"/>
              <a:gd name="connsiteX8444" fmla="*/ 2750877 w 5730494"/>
              <a:gd name="connsiteY8444" fmla="*/ 1696121 h 3699570"/>
              <a:gd name="connsiteX8445" fmla="*/ 2758265 w 5730494"/>
              <a:gd name="connsiteY8445" fmla="*/ 1706180 h 3699570"/>
              <a:gd name="connsiteX8446" fmla="*/ 2769405 w 5730494"/>
              <a:gd name="connsiteY8446" fmla="*/ 1717888 h 3699570"/>
              <a:gd name="connsiteX8447" fmla="*/ 2777588 w 5730494"/>
              <a:gd name="connsiteY8447" fmla="*/ 1715956 h 3699570"/>
              <a:gd name="connsiteX8448" fmla="*/ 2791513 w 5730494"/>
              <a:gd name="connsiteY8448" fmla="*/ 1727152 h 3699570"/>
              <a:gd name="connsiteX8449" fmla="*/ 2791519 w 5730494"/>
              <a:gd name="connsiteY8449" fmla="*/ 1727100 h 3699570"/>
              <a:gd name="connsiteX8450" fmla="*/ 2795094 w 5730494"/>
              <a:gd name="connsiteY8450" fmla="*/ 1729199 h 3699570"/>
              <a:gd name="connsiteX8451" fmla="*/ 2799698 w 5730494"/>
              <a:gd name="connsiteY8451" fmla="*/ 1728688 h 3699570"/>
              <a:gd name="connsiteX8452" fmla="*/ 2799702 w 5730494"/>
              <a:gd name="connsiteY8452" fmla="*/ 1728641 h 3699570"/>
              <a:gd name="connsiteX8453" fmla="*/ 2807197 w 5730494"/>
              <a:gd name="connsiteY8453" fmla="*/ 1735000 h 3699570"/>
              <a:gd name="connsiteX8454" fmla="*/ 2830034 w 5730494"/>
              <a:gd name="connsiteY8454" fmla="*/ 1739466 h 3699570"/>
              <a:gd name="connsiteX8455" fmla="*/ 2822094 w 5730494"/>
              <a:gd name="connsiteY8455" fmla="*/ 1755682 h 3699570"/>
              <a:gd name="connsiteX8456" fmla="*/ 2820047 w 5730494"/>
              <a:gd name="connsiteY8456" fmla="*/ 1772618 h 3699570"/>
              <a:gd name="connsiteX8457" fmla="*/ 2820076 w 5730494"/>
              <a:gd name="connsiteY8457" fmla="*/ 1772619 h 3699570"/>
              <a:gd name="connsiteX8458" fmla="*/ 2820055 w 5730494"/>
              <a:gd name="connsiteY8458" fmla="*/ 1772794 h 3699570"/>
              <a:gd name="connsiteX8459" fmla="*/ 2820046 w 5730494"/>
              <a:gd name="connsiteY8459" fmla="*/ 1772793 h 3699570"/>
              <a:gd name="connsiteX8460" fmla="*/ 2815670 w 5730494"/>
              <a:gd name="connsiteY8460" fmla="*/ 1776829 h 3699570"/>
              <a:gd name="connsiteX8461" fmla="*/ 2808395 w 5730494"/>
              <a:gd name="connsiteY8461" fmla="*/ 1774669 h 3699570"/>
              <a:gd name="connsiteX8462" fmla="*/ 2808405 w 5730494"/>
              <a:gd name="connsiteY8462" fmla="*/ 1774788 h 3699570"/>
              <a:gd name="connsiteX8463" fmla="*/ 2808391 w 5730494"/>
              <a:gd name="connsiteY8463" fmla="*/ 1774783 h 3699570"/>
              <a:gd name="connsiteX8464" fmla="*/ 2808893 w 5730494"/>
              <a:gd name="connsiteY8464" fmla="*/ 1780651 h 3699570"/>
              <a:gd name="connsiteX8465" fmla="*/ 2797255 w 5730494"/>
              <a:gd name="connsiteY8465" fmla="*/ 1793708 h 3699570"/>
              <a:gd name="connsiteX8466" fmla="*/ 2797253 w 5730494"/>
              <a:gd name="connsiteY8466" fmla="*/ 1793821 h 3699570"/>
              <a:gd name="connsiteX8467" fmla="*/ 2797251 w 5730494"/>
              <a:gd name="connsiteY8467" fmla="*/ 1793823 h 3699570"/>
              <a:gd name="connsiteX8468" fmla="*/ 2797024 w 5730494"/>
              <a:gd name="connsiteY8468" fmla="*/ 1804280 h 3699570"/>
              <a:gd name="connsiteX8469" fmla="*/ 2804640 w 5730494"/>
              <a:gd name="connsiteY8469" fmla="*/ 1800700 h 3699570"/>
              <a:gd name="connsiteX8470" fmla="*/ 2810095 w 5730494"/>
              <a:gd name="connsiteY8470" fmla="*/ 1810759 h 3699570"/>
              <a:gd name="connsiteX8471" fmla="*/ 2809413 w 5730494"/>
              <a:gd name="connsiteY8471" fmla="*/ 1817181 h 3699570"/>
              <a:gd name="connsiteX8472" fmla="*/ 2814131 w 5730494"/>
              <a:gd name="connsiteY8472" fmla="*/ 1825706 h 3699570"/>
              <a:gd name="connsiteX8473" fmla="*/ 2808618 w 5730494"/>
              <a:gd name="connsiteY8473" fmla="*/ 1832583 h 3699570"/>
              <a:gd name="connsiteX8474" fmla="*/ 2812710 w 5730494"/>
              <a:gd name="connsiteY8474" fmla="*/ 1849860 h 3699570"/>
              <a:gd name="connsiteX8475" fmla="*/ 2815340 w 5730494"/>
              <a:gd name="connsiteY8475" fmla="*/ 1850708 h 3699570"/>
              <a:gd name="connsiteX8476" fmla="*/ 2821318 w 5730494"/>
              <a:gd name="connsiteY8476" fmla="*/ 1852806 h 3699570"/>
              <a:gd name="connsiteX8477" fmla="*/ 2819530 w 5730494"/>
              <a:gd name="connsiteY8477" fmla="*/ 1862193 h 3699570"/>
              <a:gd name="connsiteX8478" fmla="*/ 2805094 w 5730494"/>
              <a:gd name="connsiteY8478" fmla="*/ 1874526 h 3699570"/>
              <a:gd name="connsiteX8479" fmla="*/ 2773665 w 5730494"/>
              <a:gd name="connsiteY8479" fmla="*/ 1868615 h 3699570"/>
              <a:gd name="connsiteX8480" fmla="*/ 2750478 w 5730494"/>
              <a:gd name="connsiteY8480" fmla="*/ 1875663 h 3699570"/>
              <a:gd name="connsiteX8481" fmla="*/ 2748659 w 5730494"/>
              <a:gd name="connsiteY8481" fmla="*/ 1888677 h 3699570"/>
              <a:gd name="connsiteX8482" fmla="*/ 2730188 w 5730494"/>
              <a:gd name="connsiteY8482" fmla="*/ 1891462 h 3699570"/>
              <a:gd name="connsiteX8483" fmla="*/ 2712286 w 5730494"/>
              <a:gd name="connsiteY8483" fmla="*/ 1881687 h 3699570"/>
              <a:gd name="connsiteX8484" fmla="*/ 2706488 w 5730494"/>
              <a:gd name="connsiteY8484" fmla="*/ 1886347 h 3699570"/>
              <a:gd name="connsiteX8485" fmla="*/ 2677177 w 5730494"/>
              <a:gd name="connsiteY8485" fmla="*/ 1876515 h 3699570"/>
              <a:gd name="connsiteX8486" fmla="*/ 2670811 w 5730494"/>
              <a:gd name="connsiteY8486" fmla="*/ 1868047 h 3699570"/>
              <a:gd name="connsiteX8487" fmla="*/ 2679053 w 5730494"/>
              <a:gd name="connsiteY8487" fmla="*/ 1854862 h 3699570"/>
              <a:gd name="connsiteX8488" fmla="*/ 2682064 w 5730494"/>
              <a:gd name="connsiteY8488" fmla="*/ 1810077 h 3699570"/>
              <a:gd name="connsiteX8489" fmla="*/ 2665639 w 5730494"/>
              <a:gd name="connsiteY8489" fmla="*/ 1785866 h 3699570"/>
              <a:gd name="connsiteX8490" fmla="*/ 2653876 w 5730494"/>
              <a:gd name="connsiteY8490" fmla="*/ 1773988 h 3699570"/>
              <a:gd name="connsiteX8491" fmla="*/ 2629494 w 5730494"/>
              <a:gd name="connsiteY8491" fmla="*/ 1764894 h 3699570"/>
              <a:gd name="connsiteX8492" fmla="*/ 2627903 w 5730494"/>
              <a:gd name="connsiteY8492" fmla="*/ 1747447 h 3699570"/>
              <a:gd name="connsiteX8493" fmla="*/ 2648590 w 5730494"/>
              <a:gd name="connsiteY8493" fmla="*/ 1742218 h 3699570"/>
              <a:gd name="connsiteX8494" fmla="*/ 2675357 w 5730494"/>
              <a:gd name="connsiteY8494" fmla="*/ 1748413 h 3699570"/>
              <a:gd name="connsiteX8495" fmla="*/ 2670300 w 5730494"/>
              <a:gd name="connsiteY8495" fmla="*/ 1720849 h 3699570"/>
              <a:gd name="connsiteX8496" fmla="*/ 2685362 w 5730494"/>
              <a:gd name="connsiteY8496" fmla="*/ 1731363 h 3699570"/>
              <a:gd name="connsiteX8497" fmla="*/ 2722458 w 5730494"/>
              <a:gd name="connsiteY8497" fmla="*/ 1712210 h 3699570"/>
              <a:gd name="connsiteX8498" fmla="*/ 2727233 w 5730494"/>
              <a:gd name="connsiteY8498" fmla="*/ 1691694 h 3699570"/>
              <a:gd name="connsiteX8499" fmla="*/ 2780373 w 5730494"/>
              <a:gd name="connsiteY8499" fmla="*/ 1678446 h 3699570"/>
              <a:gd name="connsiteX8500" fmla="*/ 2790433 w 5730494"/>
              <a:gd name="connsiteY8500" fmla="*/ 1689585 h 3699570"/>
              <a:gd name="connsiteX8501" fmla="*/ 2799185 w 5730494"/>
              <a:gd name="connsiteY8501" fmla="*/ 1695496 h 3699570"/>
              <a:gd name="connsiteX8502" fmla="*/ 2797371 w 5730494"/>
              <a:gd name="connsiteY8502" fmla="*/ 1712332 h 3699570"/>
              <a:gd name="connsiteX8503" fmla="*/ 2793219 w 5730494"/>
              <a:gd name="connsiteY8503" fmla="*/ 1713286 h 3699570"/>
              <a:gd name="connsiteX8504" fmla="*/ 2791519 w 5730494"/>
              <a:gd name="connsiteY8504" fmla="*/ 1727049 h 3699570"/>
              <a:gd name="connsiteX8505" fmla="*/ 2791511 w 5730494"/>
              <a:gd name="connsiteY8505" fmla="*/ 1727044 h 3699570"/>
              <a:gd name="connsiteX8506" fmla="*/ 2777587 w 5730494"/>
              <a:gd name="connsiteY8506" fmla="*/ 1715848 h 3699570"/>
              <a:gd name="connsiteX8507" fmla="*/ 2769403 w 5730494"/>
              <a:gd name="connsiteY8507" fmla="*/ 1717780 h 3699570"/>
              <a:gd name="connsiteX8508" fmla="*/ 2758264 w 5730494"/>
              <a:gd name="connsiteY8508" fmla="*/ 1706072 h 3699570"/>
              <a:gd name="connsiteX8509" fmla="*/ 2750876 w 5730494"/>
              <a:gd name="connsiteY8509" fmla="*/ 1695842 h 3699570"/>
              <a:gd name="connsiteX8510" fmla="*/ 2743487 w 5730494"/>
              <a:gd name="connsiteY8510" fmla="*/ 1695444 h 3699570"/>
              <a:gd name="connsiteX8511" fmla="*/ 2741223 w 5730494"/>
              <a:gd name="connsiteY8511" fmla="*/ 1686831 h 3699570"/>
              <a:gd name="connsiteX8512" fmla="*/ 2753946 w 5730494"/>
              <a:gd name="connsiteY8512" fmla="*/ 1681742 h 3699570"/>
              <a:gd name="connsiteX8513" fmla="*/ 2765597 w 5730494"/>
              <a:gd name="connsiteY8513" fmla="*/ 1683731 h 3699570"/>
              <a:gd name="connsiteX8514" fmla="*/ 1810793 w 5730494"/>
              <a:gd name="connsiteY8514" fmla="*/ 1674320 h 3699570"/>
              <a:gd name="connsiteX8515" fmla="*/ 1818181 w 5730494"/>
              <a:gd name="connsiteY8515" fmla="*/ 1675456 h 3699570"/>
              <a:gd name="connsiteX8516" fmla="*/ 1815113 w 5730494"/>
              <a:gd name="connsiteY8516" fmla="*/ 1682390 h 3699570"/>
              <a:gd name="connsiteX8517" fmla="*/ 1806587 w 5730494"/>
              <a:gd name="connsiteY8517" fmla="*/ 1698303 h 3699570"/>
              <a:gd name="connsiteX8518" fmla="*/ 1796016 w 5730494"/>
              <a:gd name="connsiteY8518" fmla="*/ 1720070 h 3699570"/>
              <a:gd name="connsiteX8519" fmla="*/ 1806417 w 5730494"/>
              <a:gd name="connsiteY8519" fmla="*/ 1711716 h 3699570"/>
              <a:gd name="connsiteX8520" fmla="*/ 1817102 w 5730494"/>
              <a:gd name="connsiteY8520" fmla="*/ 1717058 h 3699570"/>
              <a:gd name="connsiteX8521" fmla="*/ 1811532 w 5730494"/>
              <a:gd name="connsiteY8521" fmla="*/ 1725640 h 3699570"/>
              <a:gd name="connsiteX8522" fmla="*/ 1825684 w 5730494"/>
              <a:gd name="connsiteY8522" fmla="*/ 1732346 h 3699570"/>
              <a:gd name="connsiteX8523" fmla="*/ 1833015 w 5730494"/>
              <a:gd name="connsiteY8523" fmla="*/ 1726379 h 3699570"/>
              <a:gd name="connsiteX8524" fmla="*/ 1848929 w 5730494"/>
              <a:gd name="connsiteY8524" fmla="*/ 1733881 h 3699570"/>
              <a:gd name="connsiteX8525" fmla="*/ 1843984 w 5730494"/>
              <a:gd name="connsiteY8525" fmla="*/ 1751556 h 3699570"/>
              <a:gd name="connsiteX8526" fmla="*/ 1855123 w 5730494"/>
              <a:gd name="connsiteY8526" fmla="*/ 1747464 h 3699570"/>
              <a:gd name="connsiteX8527" fmla="*/ 1857112 w 5730494"/>
              <a:gd name="connsiteY8527" fmla="*/ 1760138 h 3699570"/>
              <a:gd name="connsiteX8528" fmla="*/ 1862057 w 5730494"/>
              <a:gd name="connsiteY8528" fmla="*/ 1774858 h 3699570"/>
              <a:gd name="connsiteX8529" fmla="*/ 1855351 w 5730494"/>
              <a:gd name="connsiteY8529" fmla="*/ 1795374 h 3699570"/>
              <a:gd name="connsiteX8530" fmla="*/ 1848133 w 5730494"/>
              <a:gd name="connsiteY8530" fmla="*/ 1796227 h 3699570"/>
              <a:gd name="connsiteX8531" fmla="*/ 1837675 w 5730494"/>
              <a:gd name="connsiteY8531" fmla="*/ 1791851 h 3699570"/>
              <a:gd name="connsiteX8532" fmla="*/ 1841142 w 5730494"/>
              <a:gd name="connsiteY8532" fmla="*/ 1772698 h 3699570"/>
              <a:gd name="connsiteX8533" fmla="*/ 1836710 w 5730494"/>
              <a:gd name="connsiteY8533" fmla="*/ 1769686 h 3699570"/>
              <a:gd name="connsiteX8534" fmla="*/ 1818238 w 5730494"/>
              <a:gd name="connsiteY8534" fmla="*/ 1790032 h 3699570"/>
              <a:gd name="connsiteX8535" fmla="*/ 1808747 w 5730494"/>
              <a:gd name="connsiteY8535" fmla="*/ 1789237 h 3699570"/>
              <a:gd name="connsiteX8536" fmla="*/ 1820000 w 5730494"/>
              <a:gd name="connsiteY8536" fmla="*/ 1778268 h 3699570"/>
              <a:gd name="connsiteX8537" fmla="*/ 1804712 w 5730494"/>
              <a:gd name="connsiteY8537" fmla="*/ 1772528 h 3699570"/>
              <a:gd name="connsiteX8538" fmla="*/ 1787605 w 5730494"/>
              <a:gd name="connsiteY8538" fmla="*/ 1773948 h 3699570"/>
              <a:gd name="connsiteX8539" fmla="*/ 1756687 w 5730494"/>
              <a:gd name="connsiteY8539" fmla="*/ 1773209 h 3699570"/>
              <a:gd name="connsiteX8540" fmla="*/ 1754244 w 5730494"/>
              <a:gd name="connsiteY8540" fmla="*/ 1766219 h 3699570"/>
              <a:gd name="connsiteX8541" fmla="*/ 1764190 w 5730494"/>
              <a:gd name="connsiteY8541" fmla="*/ 1757864 h 3699570"/>
              <a:gd name="connsiteX8542" fmla="*/ 1757256 w 5730494"/>
              <a:gd name="connsiteY8542" fmla="*/ 1751385 h 3699570"/>
              <a:gd name="connsiteX8543" fmla="*/ 1770612 w 5730494"/>
              <a:gd name="connsiteY8543" fmla="*/ 1736836 h 3699570"/>
              <a:gd name="connsiteX8544" fmla="*/ 1787094 w 5730494"/>
              <a:gd name="connsiteY8544" fmla="*/ 1697507 h 3699570"/>
              <a:gd name="connsiteX8545" fmla="*/ 1796983 w 5730494"/>
              <a:gd name="connsiteY8545" fmla="*/ 1683128 h 3699570"/>
              <a:gd name="connsiteX8546" fmla="*/ 4276471 w 5730494"/>
              <a:gd name="connsiteY8546" fmla="*/ 1663788 h 3699570"/>
              <a:gd name="connsiteX8547" fmla="*/ 4294316 w 5730494"/>
              <a:gd name="connsiteY8547" fmla="*/ 1674416 h 3699570"/>
              <a:gd name="connsiteX8548" fmla="*/ 4308809 w 5730494"/>
              <a:gd name="connsiteY8548" fmla="*/ 1677428 h 3699570"/>
              <a:gd name="connsiteX8549" fmla="*/ 4327564 w 5730494"/>
              <a:gd name="connsiteY8549" fmla="*/ 1683964 h 3699570"/>
              <a:gd name="connsiteX8550" fmla="*/ 4330576 w 5730494"/>
              <a:gd name="connsiteY8550" fmla="*/ 1702832 h 3699570"/>
              <a:gd name="connsiteX8551" fmla="*/ 4353196 w 5730494"/>
              <a:gd name="connsiteY8551" fmla="*/ 1713290 h 3699570"/>
              <a:gd name="connsiteX8552" fmla="*/ 4368257 w 5730494"/>
              <a:gd name="connsiteY8552" fmla="*/ 1708686 h 3699570"/>
              <a:gd name="connsiteX8553" fmla="*/ 4388433 w 5730494"/>
              <a:gd name="connsiteY8553" fmla="*/ 1705447 h 3699570"/>
              <a:gd name="connsiteX8554" fmla="*/ 4404403 w 5730494"/>
              <a:gd name="connsiteY8554" fmla="*/ 1708743 h 3699570"/>
              <a:gd name="connsiteX8555" fmla="*/ 4420032 w 5730494"/>
              <a:gd name="connsiteY8555" fmla="*/ 1720621 h 3699570"/>
              <a:gd name="connsiteX8556" fmla="*/ 4429694 w 5730494"/>
              <a:gd name="connsiteY8556" fmla="*/ 1733124 h 3699570"/>
              <a:gd name="connsiteX8557" fmla="*/ 4444471 w 5730494"/>
              <a:gd name="connsiteY8557" fmla="*/ 1732897 h 3699570"/>
              <a:gd name="connsiteX8558" fmla="*/ 4464532 w 5730494"/>
              <a:gd name="connsiteY8558" fmla="*/ 1736875 h 3699570"/>
              <a:gd name="connsiteX8559" fmla="*/ 4479195 w 5730494"/>
              <a:gd name="connsiteY8559" fmla="*/ 1730851 h 3699570"/>
              <a:gd name="connsiteX8560" fmla="*/ 4500167 w 5730494"/>
              <a:gd name="connsiteY8560" fmla="*/ 1726816 h 3699570"/>
              <a:gd name="connsiteX8561" fmla="*/ 4523525 w 5730494"/>
              <a:gd name="connsiteY8561" fmla="*/ 1709425 h 3699570"/>
              <a:gd name="connsiteX8562" fmla="*/ 4533073 w 5730494"/>
              <a:gd name="connsiteY8562" fmla="*/ 1712096 h 3699570"/>
              <a:gd name="connsiteX8563" fmla="*/ 4541428 w 5730494"/>
              <a:gd name="connsiteY8563" fmla="*/ 1720394 h 3699570"/>
              <a:gd name="connsiteX8564" fmla="*/ 4560467 w 5730494"/>
              <a:gd name="connsiteY8564" fmla="*/ 1718348 h 3699570"/>
              <a:gd name="connsiteX8565" fmla="*/ 4552738 w 5730494"/>
              <a:gd name="connsiteY8565" fmla="*/ 1736819 h 3699570"/>
              <a:gd name="connsiteX8566" fmla="*/ 4541484 w 5730494"/>
              <a:gd name="connsiteY8566" fmla="*/ 1760859 h 3699570"/>
              <a:gd name="connsiteX8567" fmla="*/ 4545577 w 5730494"/>
              <a:gd name="connsiteY8567" fmla="*/ 1770577 h 3699570"/>
              <a:gd name="connsiteX8568" fmla="*/ 4554614 w 5730494"/>
              <a:gd name="connsiteY8568" fmla="*/ 1767565 h 3699570"/>
              <a:gd name="connsiteX8569" fmla="*/ 4570356 w 5730494"/>
              <a:gd name="connsiteY8569" fmla="*/ 1771259 h 3699570"/>
              <a:gd name="connsiteX8570" fmla="*/ 4577264 w 5730494"/>
              <a:gd name="connsiteY8570" fmla="*/ 1766311 h 3699570"/>
              <a:gd name="connsiteX8571" fmla="*/ 4582589 w 5730494"/>
              <a:gd name="connsiteY8571" fmla="*/ 1762515 h 3699570"/>
              <a:gd name="connsiteX8572" fmla="*/ 4595363 w 5730494"/>
              <a:gd name="connsiteY8572" fmla="*/ 1770066 h 3699570"/>
              <a:gd name="connsiteX8573" fmla="*/ 4609799 w 5730494"/>
              <a:gd name="connsiteY8573" fmla="*/ 1786491 h 3699570"/>
              <a:gd name="connsiteX8574" fmla="*/ 4608065 w 5730494"/>
              <a:gd name="connsiteY8574" fmla="*/ 1794598 h 3699570"/>
              <a:gd name="connsiteX8575" fmla="*/ 4595648 w 5730494"/>
              <a:gd name="connsiteY8575" fmla="*/ 1792013 h 3699570"/>
              <a:gd name="connsiteX8576" fmla="*/ 4572516 w 5730494"/>
              <a:gd name="connsiteY8576" fmla="*/ 1795082 h 3699570"/>
              <a:gd name="connsiteX8577" fmla="*/ 4561320 w 5730494"/>
              <a:gd name="connsiteY8577" fmla="*/ 1801675 h 3699570"/>
              <a:gd name="connsiteX8578" fmla="*/ 4561315 w 5730494"/>
              <a:gd name="connsiteY8578" fmla="*/ 1801681 h 3699570"/>
              <a:gd name="connsiteX8579" fmla="*/ 4561149 w 5730494"/>
              <a:gd name="connsiteY8579" fmla="*/ 1801779 h 3699570"/>
              <a:gd name="connsiteX8580" fmla="*/ 4549544 w 5730494"/>
              <a:gd name="connsiteY8580" fmla="*/ 1816838 h 3699570"/>
              <a:gd name="connsiteX8581" fmla="*/ 4525345 w 5730494"/>
              <a:gd name="connsiteY8581" fmla="*/ 1825601 h 3699570"/>
              <a:gd name="connsiteX8582" fmla="*/ 4525237 w 5730494"/>
              <a:gd name="connsiteY8582" fmla="*/ 1825683 h 3699570"/>
              <a:gd name="connsiteX8583" fmla="*/ 4525173 w 5730494"/>
              <a:gd name="connsiteY8583" fmla="*/ 1825706 h 3699570"/>
              <a:gd name="connsiteX8584" fmla="*/ 4509465 w 5730494"/>
              <a:gd name="connsiteY8584" fmla="*/ 1837530 h 3699570"/>
              <a:gd name="connsiteX8585" fmla="*/ 4493121 w 5730494"/>
              <a:gd name="connsiteY8585" fmla="*/ 1832990 h 3699570"/>
              <a:gd name="connsiteX8586" fmla="*/ 4484141 w 5730494"/>
              <a:gd name="connsiteY8586" fmla="*/ 1830944 h 3699570"/>
              <a:gd name="connsiteX8587" fmla="*/ 4484068 w 5730494"/>
              <a:gd name="connsiteY8587" fmla="*/ 1831070 h 3699570"/>
              <a:gd name="connsiteX8588" fmla="*/ 4483969 w 5730494"/>
              <a:gd name="connsiteY8588" fmla="*/ 1831048 h 3699570"/>
              <a:gd name="connsiteX8589" fmla="*/ 4475615 w 5730494"/>
              <a:gd name="connsiteY8589" fmla="*/ 1845483 h 3699570"/>
              <a:gd name="connsiteX8590" fmla="*/ 4480730 w 5730494"/>
              <a:gd name="connsiteY8590" fmla="*/ 1854008 h 3699570"/>
              <a:gd name="connsiteX8591" fmla="*/ 4483287 w 5730494"/>
              <a:gd name="connsiteY8591" fmla="*/ 1861283 h 3699570"/>
              <a:gd name="connsiteX8592" fmla="*/ 4472148 w 5730494"/>
              <a:gd name="connsiteY8592" fmla="*/ 1868672 h 3699570"/>
              <a:gd name="connsiteX8593" fmla="*/ 4460781 w 5730494"/>
              <a:gd name="connsiteY8593" fmla="*/ 1880265 h 3699570"/>
              <a:gd name="connsiteX8594" fmla="*/ 4442255 w 5730494"/>
              <a:gd name="connsiteY8594" fmla="*/ 1887834 h 3699570"/>
              <a:gd name="connsiteX8595" fmla="*/ 4418385 w 5730494"/>
              <a:gd name="connsiteY8595" fmla="*/ 1888629 h 3699570"/>
              <a:gd name="connsiteX8596" fmla="*/ 4392639 w 5730494"/>
              <a:gd name="connsiteY8596" fmla="*/ 1896075 h 3699570"/>
              <a:gd name="connsiteX8597" fmla="*/ 4392472 w 5730494"/>
              <a:gd name="connsiteY8597" fmla="*/ 1896177 h 3699570"/>
              <a:gd name="connsiteX8598" fmla="*/ 4392468 w 5730494"/>
              <a:gd name="connsiteY8598" fmla="*/ 1896179 h 3699570"/>
              <a:gd name="connsiteX8599" fmla="*/ 4391694 w 5730494"/>
              <a:gd name="connsiteY8599" fmla="*/ 1896656 h 3699570"/>
              <a:gd name="connsiteX8600" fmla="*/ 4374055 w 5730494"/>
              <a:gd name="connsiteY8600" fmla="*/ 1907498 h 3699570"/>
              <a:gd name="connsiteX8601" fmla="*/ 4367007 w 5730494"/>
              <a:gd name="connsiteY8601" fmla="*/ 1900905 h 3699570"/>
              <a:gd name="connsiteX8602" fmla="*/ 4347741 w 5730494"/>
              <a:gd name="connsiteY8602" fmla="*/ 1900905 h 3699570"/>
              <a:gd name="connsiteX8603" fmla="*/ 4324155 w 5730494"/>
              <a:gd name="connsiteY8603" fmla="*/ 1887891 h 3699570"/>
              <a:gd name="connsiteX8604" fmla="*/ 4308412 w 5730494"/>
              <a:gd name="connsiteY8604" fmla="*/ 1884651 h 3699570"/>
              <a:gd name="connsiteX8605" fmla="*/ 4287213 w 5730494"/>
              <a:gd name="connsiteY8605" fmla="*/ 1887663 h 3699570"/>
              <a:gd name="connsiteX8606" fmla="*/ 4254307 w 5730494"/>
              <a:gd name="connsiteY8606" fmla="*/ 1882832 h 3699570"/>
              <a:gd name="connsiteX8607" fmla="*/ 4236745 w 5730494"/>
              <a:gd name="connsiteY8607" fmla="*/ 1883344 h 3699570"/>
              <a:gd name="connsiteX8608" fmla="*/ 4227368 w 5730494"/>
              <a:gd name="connsiteY8608" fmla="*/ 1870443 h 3699570"/>
              <a:gd name="connsiteX8609" fmla="*/ 4220093 w 5730494"/>
              <a:gd name="connsiteY8609" fmla="*/ 1850153 h 3699570"/>
              <a:gd name="connsiteX8610" fmla="*/ 4210261 w 5730494"/>
              <a:gd name="connsiteY8610" fmla="*/ 1847709 h 3699570"/>
              <a:gd name="connsiteX8611" fmla="*/ 4190995 w 5730494"/>
              <a:gd name="connsiteY8611" fmla="*/ 1833785 h 3699570"/>
              <a:gd name="connsiteX8612" fmla="*/ 4169512 w 5730494"/>
              <a:gd name="connsiteY8612" fmla="*/ 1830660 h 3699570"/>
              <a:gd name="connsiteX8613" fmla="*/ 4150586 w 5730494"/>
              <a:gd name="connsiteY8613" fmla="*/ 1826795 h 3699570"/>
              <a:gd name="connsiteX8614" fmla="*/ 4144846 w 5730494"/>
              <a:gd name="connsiteY8614" fmla="*/ 1816963 h 3699570"/>
              <a:gd name="connsiteX8615" fmla="*/ 4150984 w 5730494"/>
              <a:gd name="connsiteY8615" fmla="*/ 1790080 h 3699570"/>
              <a:gd name="connsiteX8616" fmla="*/ 4140015 w 5730494"/>
              <a:gd name="connsiteY8616" fmla="*/ 1771212 h 3699570"/>
              <a:gd name="connsiteX8617" fmla="*/ 4117282 w 5730494"/>
              <a:gd name="connsiteY8617" fmla="*/ 1762289 h 3699570"/>
              <a:gd name="connsiteX8618" fmla="*/ 4103869 w 5730494"/>
              <a:gd name="connsiteY8618" fmla="*/ 1749615 h 3699570"/>
              <a:gd name="connsiteX8619" fmla="*/ 4099663 w 5730494"/>
              <a:gd name="connsiteY8619" fmla="*/ 1732736 h 3699570"/>
              <a:gd name="connsiteX8620" fmla="*/ 4099507 w 5730494"/>
              <a:gd name="connsiteY8620" fmla="*/ 1732785 h 3699570"/>
              <a:gd name="connsiteX8621" fmla="*/ 4099492 w 5730494"/>
              <a:gd name="connsiteY8621" fmla="*/ 1732727 h 3699570"/>
              <a:gd name="connsiteX8622" fmla="*/ 4116315 w 5730494"/>
              <a:gd name="connsiteY8622" fmla="*/ 1728521 h 3699570"/>
              <a:gd name="connsiteX8623" fmla="*/ 4146721 w 5730494"/>
              <a:gd name="connsiteY8623" fmla="*/ 1707265 h 3699570"/>
              <a:gd name="connsiteX8624" fmla="*/ 4170932 w 5730494"/>
              <a:gd name="connsiteY8624" fmla="*/ 1695501 h 3699570"/>
              <a:gd name="connsiteX8625" fmla="*/ 4184799 w 5730494"/>
              <a:gd name="connsiteY8625" fmla="*/ 1703173 h 3699570"/>
              <a:gd name="connsiteX8626" fmla="*/ 4201394 w 5730494"/>
              <a:gd name="connsiteY8626" fmla="*/ 1703571 h 3699570"/>
              <a:gd name="connsiteX8627" fmla="*/ 4212022 w 5730494"/>
              <a:gd name="connsiteY8627" fmla="*/ 1715165 h 3699570"/>
              <a:gd name="connsiteX8628" fmla="*/ 4227935 w 5730494"/>
              <a:gd name="connsiteY8628" fmla="*/ 1716074 h 3699570"/>
              <a:gd name="connsiteX8629" fmla="*/ 4250953 w 5730494"/>
              <a:gd name="connsiteY8629" fmla="*/ 1722269 h 3699570"/>
              <a:gd name="connsiteX8630" fmla="*/ 4266469 w 5730494"/>
              <a:gd name="connsiteY8630" fmla="*/ 1705049 h 3699570"/>
              <a:gd name="connsiteX8631" fmla="*/ 4266427 w 5730494"/>
              <a:gd name="connsiteY8631" fmla="*/ 1704955 h 3699570"/>
              <a:gd name="connsiteX8632" fmla="*/ 4266526 w 5730494"/>
              <a:gd name="connsiteY8632" fmla="*/ 1704845 h 3699570"/>
              <a:gd name="connsiteX8633" fmla="*/ 4260075 w 5730494"/>
              <a:gd name="connsiteY8633" fmla="*/ 1690133 h 3699570"/>
              <a:gd name="connsiteX8634" fmla="*/ 3238949 w 5730494"/>
              <a:gd name="connsiteY8634" fmla="*/ 1656232 h 3699570"/>
              <a:gd name="connsiteX8635" fmla="*/ 3249097 w 5730494"/>
              <a:gd name="connsiteY8635" fmla="*/ 1670858 h 3699570"/>
              <a:gd name="connsiteX8636" fmla="*/ 3245118 w 5730494"/>
              <a:gd name="connsiteY8636" fmla="*/ 1676030 h 3699570"/>
              <a:gd name="connsiteX8637" fmla="*/ 3246425 w 5730494"/>
              <a:gd name="connsiteY8637" fmla="*/ 1683930 h 3699570"/>
              <a:gd name="connsiteX8638" fmla="*/ 3259156 w 5730494"/>
              <a:gd name="connsiteY8638" fmla="*/ 1685181 h 3699570"/>
              <a:gd name="connsiteX8639" fmla="*/ 3264839 w 5730494"/>
              <a:gd name="connsiteY8639" fmla="*/ 1696149 h 3699570"/>
              <a:gd name="connsiteX8640" fmla="*/ 3264498 w 5730494"/>
              <a:gd name="connsiteY8640" fmla="*/ 1701094 h 3699570"/>
              <a:gd name="connsiteX8641" fmla="*/ 3284731 w 5730494"/>
              <a:gd name="connsiteY8641" fmla="*/ 1709846 h 3699570"/>
              <a:gd name="connsiteX8642" fmla="*/ 3296950 w 5730494"/>
              <a:gd name="connsiteY8642" fmla="*/ 1705925 h 3699570"/>
              <a:gd name="connsiteX8643" fmla="*/ 3306782 w 5730494"/>
              <a:gd name="connsiteY8643" fmla="*/ 1717519 h 3699570"/>
              <a:gd name="connsiteX8644" fmla="*/ 3316103 w 5730494"/>
              <a:gd name="connsiteY8644" fmla="*/ 1717234 h 3699570"/>
              <a:gd name="connsiteX8645" fmla="*/ 3339575 w 5730494"/>
              <a:gd name="connsiteY8645" fmla="*/ 1725248 h 3699570"/>
              <a:gd name="connsiteX8646" fmla="*/ 3339746 w 5730494"/>
              <a:gd name="connsiteY8646" fmla="*/ 1732409 h 3699570"/>
              <a:gd name="connsiteX8647" fmla="*/ 3333267 w 5730494"/>
              <a:gd name="connsiteY8647" fmla="*/ 1745083 h 3699570"/>
              <a:gd name="connsiteX8648" fmla="*/ 3336790 w 5730494"/>
              <a:gd name="connsiteY8648" fmla="*/ 1758325 h 3699570"/>
              <a:gd name="connsiteX8649" fmla="*/ 3334296 w 5730494"/>
              <a:gd name="connsiteY8649" fmla="*/ 1766205 h 3699570"/>
              <a:gd name="connsiteX8650" fmla="*/ 3318945 w 5730494"/>
              <a:gd name="connsiteY8650" fmla="*/ 1767961 h 3699570"/>
              <a:gd name="connsiteX8651" fmla="*/ 3318918 w 5730494"/>
              <a:gd name="connsiteY8651" fmla="*/ 1767983 h 3699570"/>
              <a:gd name="connsiteX8652" fmla="*/ 3318888 w 5730494"/>
              <a:gd name="connsiteY8652" fmla="*/ 1767986 h 3699570"/>
              <a:gd name="connsiteX8653" fmla="*/ 3310647 w 5730494"/>
              <a:gd name="connsiteY8653" fmla="*/ 1774579 h 3699570"/>
              <a:gd name="connsiteX8654" fmla="*/ 3310136 w 5730494"/>
              <a:gd name="connsiteY8654" fmla="*/ 1784963 h 3699570"/>
              <a:gd name="connsiteX8655" fmla="*/ 3297462 w 5730494"/>
              <a:gd name="connsiteY8655" fmla="*/ 1786830 h 3699570"/>
              <a:gd name="connsiteX8656" fmla="*/ 3286835 w 5730494"/>
              <a:gd name="connsiteY8656" fmla="*/ 1794332 h 3699570"/>
              <a:gd name="connsiteX8657" fmla="*/ 3271887 w 5730494"/>
              <a:gd name="connsiteY8657" fmla="*/ 1795526 h 3699570"/>
              <a:gd name="connsiteX8658" fmla="*/ 3258134 w 5730494"/>
              <a:gd name="connsiteY8658" fmla="*/ 1804107 h 3699570"/>
              <a:gd name="connsiteX8659" fmla="*/ 3250632 w 5730494"/>
              <a:gd name="connsiteY8659" fmla="*/ 1809961 h 3699570"/>
              <a:gd name="connsiteX8660" fmla="*/ 3259100 w 5730494"/>
              <a:gd name="connsiteY8660" fmla="*/ 1818315 h 3699570"/>
              <a:gd name="connsiteX8661" fmla="*/ 3266886 w 5730494"/>
              <a:gd name="connsiteY8661" fmla="*/ 1823771 h 3699570"/>
              <a:gd name="connsiteX8662" fmla="*/ 3283141 w 5730494"/>
              <a:gd name="connsiteY8662" fmla="*/ 1822407 h 3699570"/>
              <a:gd name="connsiteX8663" fmla="*/ 3280015 w 5730494"/>
              <a:gd name="connsiteY8663" fmla="*/ 1830478 h 3699570"/>
              <a:gd name="connsiteX8664" fmla="*/ 3262567 w 5730494"/>
              <a:gd name="connsiteY8664" fmla="*/ 1834342 h 3699570"/>
              <a:gd name="connsiteX8665" fmla="*/ 3240913 w 5730494"/>
              <a:gd name="connsiteY8665" fmla="*/ 1847244 h 3699570"/>
              <a:gd name="connsiteX8666" fmla="*/ 3232047 w 5730494"/>
              <a:gd name="connsiteY8666" fmla="*/ 1842697 h 3699570"/>
              <a:gd name="connsiteX8667" fmla="*/ 3235571 w 5730494"/>
              <a:gd name="connsiteY8667" fmla="*/ 1832183 h 3699570"/>
              <a:gd name="connsiteX8668" fmla="*/ 3218180 w 5730494"/>
              <a:gd name="connsiteY8668" fmla="*/ 1825590 h 3699570"/>
              <a:gd name="connsiteX8669" fmla="*/ 3220965 w 5730494"/>
              <a:gd name="connsiteY8669" fmla="*/ 1821271 h 3699570"/>
              <a:gd name="connsiteX8670" fmla="*/ 3238924 w 5730494"/>
              <a:gd name="connsiteY8670" fmla="*/ 1811950 h 3699570"/>
              <a:gd name="connsiteX8671" fmla="*/ 3236707 w 5730494"/>
              <a:gd name="connsiteY8671" fmla="*/ 1807290 h 3699570"/>
              <a:gd name="connsiteX8672" fmla="*/ 3234150 w 5730494"/>
              <a:gd name="connsiteY8672" fmla="*/ 1809620 h 3699570"/>
              <a:gd name="connsiteX8673" fmla="*/ 3231593 w 5730494"/>
              <a:gd name="connsiteY8673" fmla="*/ 1808426 h 3699570"/>
              <a:gd name="connsiteX8674" fmla="*/ 3206813 w 5730494"/>
              <a:gd name="connsiteY8674" fmla="*/ 1802630 h 3699570"/>
              <a:gd name="connsiteX8675" fmla="*/ 3205733 w 5730494"/>
              <a:gd name="connsiteY8675" fmla="*/ 1794048 h 3699570"/>
              <a:gd name="connsiteX8676" fmla="*/ 3190957 w 5730494"/>
              <a:gd name="connsiteY8676" fmla="*/ 1796890 h 3699570"/>
              <a:gd name="connsiteX8677" fmla="*/ 3185046 w 5730494"/>
              <a:gd name="connsiteY8677" fmla="*/ 1809563 h 3699570"/>
              <a:gd name="connsiteX8678" fmla="*/ 3172714 w 5730494"/>
              <a:gd name="connsiteY8678" fmla="*/ 1826386 h 3699570"/>
              <a:gd name="connsiteX8679" fmla="*/ 3165496 w 5730494"/>
              <a:gd name="connsiteY8679" fmla="*/ 1822521 h 3699570"/>
              <a:gd name="connsiteX8680" fmla="*/ 3157993 w 5730494"/>
              <a:gd name="connsiteY8680" fmla="*/ 1826159 h 3699570"/>
              <a:gd name="connsiteX8681" fmla="*/ 3151062 w 5730494"/>
              <a:gd name="connsiteY8681" fmla="*/ 1822111 h 3699570"/>
              <a:gd name="connsiteX8682" fmla="*/ 3154980 w 5730494"/>
              <a:gd name="connsiteY8682" fmla="*/ 1819739 h 3699570"/>
              <a:gd name="connsiteX8683" fmla="*/ 3157765 w 5730494"/>
              <a:gd name="connsiteY8683" fmla="*/ 1811895 h 3699570"/>
              <a:gd name="connsiteX8684" fmla="*/ 3162141 w 5730494"/>
              <a:gd name="connsiteY8684" fmla="*/ 1804564 h 3699570"/>
              <a:gd name="connsiteX8685" fmla="*/ 3161004 w 5730494"/>
              <a:gd name="connsiteY8685" fmla="*/ 1800472 h 3699570"/>
              <a:gd name="connsiteX8686" fmla="*/ 3164357 w 5730494"/>
              <a:gd name="connsiteY8686" fmla="*/ 1798653 h 3699570"/>
              <a:gd name="connsiteX8687" fmla="*/ 3165949 w 5730494"/>
              <a:gd name="connsiteY8687" fmla="*/ 1801836 h 3699570"/>
              <a:gd name="connsiteX8688" fmla="*/ 3175326 w 5730494"/>
              <a:gd name="connsiteY8688" fmla="*/ 1802518 h 3699570"/>
              <a:gd name="connsiteX8689" fmla="*/ 3179532 w 5730494"/>
              <a:gd name="connsiteY8689" fmla="*/ 1800813 h 3699570"/>
              <a:gd name="connsiteX8690" fmla="*/ 3179368 w 5730494"/>
              <a:gd name="connsiteY8690" fmla="*/ 1800684 h 3699570"/>
              <a:gd name="connsiteX8691" fmla="*/ 3179476 w 5730494"/>
              <a:gd name="connsiteY8691" fmla="*/ 1800640 h 3699570"/>
              <a:gd name="connsiteX8692" fmla="*/ 3176610 w 5730494"/>
              <a:gd name="connsiteY8692" fmla="*/ 1798380 h 3699570"/>
              <a:gd name="connsiteX8693" fmla="*/ 3177713 w 5730494"/>
              <a:gd name="connsiteY8693" fmla="*/ 1795016 h 3699570"/>
              <a:gd name="connsiteX8694" fmla="*/ 3177630 w 5730494"/>
              <a:gd name="connsiteY8694" fmla="*/ 1794928 h 3699570"/>
              <a:gd name="connsiteX8695" fmla="*/ 3177658 w 5730494"/>
              <a:gd name="connsiteY8695" fmla="*/ 1794843 h 3699570"/>
              <a:gd name="connsiteX8696" fmla="*/ 3172108 w 5730494"/>
              <a:gd name="connsiteY8696" fmla="*/ 1788954 h 3699570"/>
              <a:gd name="connsiteX8697" fmla="*/ 3169870 w 5730494"/>
              <a:gd name="connsiteY8697" fmla="*/ 1779330 h 3699570"/>
              <a:gd name="connsiteX8698" fmla="*/ 3169852 w 5730494"/>
              <a:gd name="connsiteY8698" fmla="*/ 1779318 h 3699570"/>
              <a:gd name="connsiteX8699" fmla="*/ 3169815 w 5730494"/>
              <a:gd name="connsiteY8699" fmla="*/ 1779157 h 3699570"/>
              <a:gd name="connsiteX8700" fmla="*/ 3164091 w 5730494"/>
              <a:gd name="connsiteY8700" fmla="*/ 1775342 h 3699570"/>
              <a:gd name="connsiteX8701" fmla="*/ 3165210 w 5730494"/>
              <a:gd name="connsiteY8701" fmla="*/ 1767452 h 3699570"/>
              <a:gd name="connsiteX8702" fmla="*/ 3165139 w 5730494"/>
              <a:gd name="connsiteY8702" fmla="*/ 1767389 h 3699570"/>
              <a:gd name="connsiteX8703" fmla="*/ 3165154 w 5730494"/>
              <a:gd name="connsiteY8703" fmla="*/ 1767279 h 3699570"/>
              <a:gd name="connsiteX8704" fmla="*/ 3157937 w 5730494"/>
              <a:gd name="connsiteY8704" fmla="*/ 1760914 h 3699570"/>
              <a:gd name="connsiteX8705" fmla="*/ 3151401 w 5730494"/>
              <a:gd name="connsiteY8705" fmla="*/ 1760004 h 3699570"/>
              <a:gd name="connsiteX8706" fmla="*/ 3139636 w 5730494"/>
              <a:gd name="connsiteY8706" fmla="*/ 1752560 h 3699570"/>
              <a:gd name="connsiteX8707" fmla="*/ 3129066 w 5730494"/>
              <a:gd name="connsiteY8707" fmla="*/ 1754946 h 3699570"/>
              <a:gd name="connsiteX8708" fmla="*/ 3125258 w 5730494"/>
              <a:gd name="connsiteY8708" fmla="*/ 1758470 h 3699570"/>
              <a:gd name="connsiteX8709" fmla="*/ 3118551 w 5730494"/>
              <a:gd name="connsiteY8709" fmla="*/ 1758470 h 3699570"/>
              <a:gd name="connsiteX8710" fmla="*/ 3114516 w 5730494"/>
              <a:gd name="connsiteY8710" fmla="*/ 1764040 h 3699570"/>
              <a:gd name="connsiteX8711" fmla="*/ 3102751 w 5730494"/>
              <a:gd name="connsiteY8711" fmla="*/ 1766313 h 3699570"/>
              <a:gd name="connsiteX8712" fmla="*/ 3097296 w 5730494"/>
              <a:gd name="connsiteY8712" fmla="*/ 1769951 h 3699570"/>
              <a:gd name="connsiteX8713" fmla="*/ 3089907 w 5730494"/>
              <a:gd name="connsiteY8713" fmla="*/ 1764153 h 3699570"/>
              <a:gd name="connsiteX8714" fmla="*/ 3079677 w 5730494"/>
              <a:gd name="connsiteY8714" fmla="*/ 1764040 h 3699570"/>
              <a:gd name="connsiteX8715" fmla="*/ 3069845 w 5730494"/>
              <a:gd name="connsiteY8715" fmla="*/ 1761425 h 3699570"/>
              <a:gd name="connsiteX8716" fmla="*/ 3062975 w 5730494"/>
              <a:gd name="connsiteY8716" fmla="*/ 1766479 h 3699570"/>
              <a:gd name="connsiteX8717" fmla="*/ 3061880 w 5730494"/>
              <a:gd name="connsiteY8717" fmla="*/ 1760347 h 3699570"/>
              <a:gd name="connsiteX8718" fmla="*/ 3061872 w 5730494"/>
              <a:gd name="connsiteY8718" fmla="*/ 1760341 h 3699570"/>
              <a:gd name="connsiteX8719" fmla="*/ 3061832 w 5730494"/>
              <a:gd name="connsiteY8719" fmla="*/ 1760118 h 3699570"/>
              <a:gd name="connsiteX8720" fmla="*/ 3053003 w 5730494"/>
              <a:gd name="connsiteY8720" fmla="*/ 1753666 h 3699570"/>
              <a:gd name="connsiteX8721" fmla="*/ 3056082 w 5730494"/>
              <a:gd name="connsiteY8721" fmla="*/ 1744148 h 3699570"/>
              <a:gd name="connsiteX8722" fmla="*/ 3060515 w 5730494"/>
              <a:gd name="connsiteY8722" fmla="*/ 1737839 h 3699570"/>
              <a:gd name="connsiteX8723" fmla="*/ 3060439 w 5730494"/>
              <a:gd name="connsiteY8723" fmla="*/ 1737792 h 3699570"/>
              <a:gd name="connsiteX8724" fmla="*/ 3060440 w 5730494"/>
              <a:gd name="connsiteY8724" fmla="*/ 1737789 h 3699570"/>
              <a:gd name="connsiteX8725" fmla="*/ 3060515 w 5730494"/>
              <a:gd name="connsiteY8725" fmla="*/ 1737836 h 3699570"/>
              <a:gd name="connsiteX8726" fmla="*/ 3063982 w 5730494"/>
              <a:gd name="connsiteY8726" fmla="*/ 1739256 h 3699570"/>
              <a:gd name="connsiteX8727" fmla="*/ 3063906 w 5730494"/>
              <a:gd name="connsiteY8727" fmla="*/ 1739055 h 3699570"/>
              <a:gd name="connsiteX8728" fmla="*/ 3063991 w 5730494"/>
              <a:gd name="connsiteY8728" fmla="*/ 1739090 h 3699570"/>
              <a:gd name="connsiteX8729" fmla="*/ 3059937 w 5730494"/>
              <a:gd name="connsiteY8729" fmla="*/ 1728277 h 3699570"/>
              <a:gd name="connsiteX8730" fmla="*/ 3074382 w 5730494"/>
              <a:gd name="connsiteY8730" fmla="*/ 1707827 h 3699570"/>
              <a:gd name="connsiteX8731" fmla="*/ 3082282 w 5730494"/>
              <a:gd name="connsiteY8731" fmla="*/ 1704929 h 3699570"/>
              <a:gd name="connsiteX8732" fmla="*/ 3083987 w 5730494"/>
              <a:gd name="connsiteY8732" fmla="*/ 1697882 h 3699570"/>
              <a:gd name="connsiteX8733" fmla="*/ 3083968 w 5730494"/>
              <a:gd name="connsiteY8733" fmla="*/ 1697831 h 3699570"/>
              <a:gd name="connsiteX8734" fmla="*/ 3083996 w 5730494"/>
              <a:gd name="connsiteY8734" fmla="*/ 1697716 h 3699570"/>
              <a:gd name="connsiteX8735" fmla="*/ 3075983 w 5730494"/>
              <a:gd name="connsiteY8735" fmla="*/ 1675607 h 3699570"/>
              <a:gd name="connsiteX8736" fmla="*/ 3076149 w 5730494"/>
              <a:gd name="connsiteY8736" fmla="*/ 1675586 h 3699570"/>
              <a:gd name="connsiteX8737" fmla="*/ 3076151 w 5730494"/>
              <a:gd name="connsiteY8737" fmla="*/ 1675658 h 3699570"/>
              <a:gd name="connsiteX8738" fmla="*/ 3083767 w 5730494"/>
              <a:gd name="connsiteY8738" fmla="*/ 1674692 h 3699570"/>
              <a:gd name="connsiteX8739" fmla="*/ 3092519 w 5730494"/>
              <a:gd name="connsiteY8739" fmla="*/ 1667701 h 3699570"/>
              <a:gd name="connsiteX8740" fmla="*/ 3104852 w 5730494"/>
              <a:gd name="connsiteY8740" fmla="*/ 1667133 h 3699570"/>
              <a:gd name="connsiteX8741" fmla="*/ 3120901 w 5730494"/>
              <a:gd name="connsiteY8741" fmla="*/ 1669175 h 3699570"/>
              <a:gd name="connsiteX8742" fmla="*/ 3138556 w 5730494"/>
              <a:gd name="connsiteY8742" fmla="*/ 1675267 h 3699570"/>
              <a:gd name="connsiteX8743" fmla="*/ 3138582 w 5730494"/>
              <a:gd name="connsiteY8743" fmla="*/ 1675268 h 3699570"/>
              <a:gd name="connsiteX8744" fmla="*/ 3138725 w 5730494"/>
              <a:gd name="connsiteY8744" fmla="*/ 1675317 h 3699570"/>
              <a:gd name="connsiteX8745" fmla="*/ 3151192 w 5730494"/>
              <a:gd name="connsiteY8745" fmla="*/ 1675825 h 3699570"/>
              <a:gd name="connsiteX8746" fmla="*/ 3157084 w 5730494"/>
              <a:gd name="connsiteY8746" fmla="*/ 1679472 h 3699570"/>
              <a:gd name="connsiteX8747" fmla="*/ 3157124 w 5730494"/>
              <a:gd name="connsiteY8747" fmla="*/ 1679443 h 3699570"/>
              <a:gd name="connsiteX8748" fmla="*/ 3157253 w 5730494"/>
              <a:gd name="connsiteY8748" fmla="*/ 1679522 h 3699570"/>
              <a:gd name="connsiteX8749" fmla="*/ 3163132 w 5730494"/>
              <a:gd name="connsiteY8749" fmla="*/ 1675155 h 3699570"/>
              <a:gd name="connsiteX8750" fmla="*/ 3167201 w 5730494"/>
              <a:gd name="connsiteY8750" fmla="*/ 1681007 h 3699570"/>
              <a:gd name="connsiteX8751" fmla="*/ 3167327 w 5730494"/>
              <a:gd name="connsiteY8751" fmla="*/ 1680996 h 3699570"/>
              <a:gd name="connsiteX8752" fmla="*/ 3167369 w 5730494"/>
              <a:gd name="connsiteY8752" fmla="*/ 1681057 h 3699570"/>
              <a:gd name="connsiteX8753" fmla="*/ 3181716 w 5730494"/>
              <a:gd name="connsiteY8753" fmla="*/ 1679866 h 3699570"/>
              <a:gd name="connsiteX8754" fmla="*/ 3187888 w 5730494"/>
              <a:gd name="connsiteY8754" fmla="*/ 1682257 h 3699570"/>
              <a:gd name="connsiteX8755" fmla="*/ 3187889 w 5730494"/>
              <a:gd name="connsiteY8755" fmla="*/ 1682242 h 3699570"/>
              <a:gd name="connsiteX8756" fmla="*/ 3188056 w 5730494"/>
              <a:gd name="connsiteY8756" fmla="*/ 1682307 h 3699570"/>
              <a:gd name="connsiteX8757" fmla="*/ 3189079 w 5730494"/>
              <a:gd name="connsiteY8757" fmla="*/ 1669463 h 3699570"/>
              <a:gd name="connsiteX8758" fmla="*/ 3193967 w 5730494"/>
              <a:gd name="connsiteY8758" fmla="*/ 1663836 h 3699570"/>
              <a:gd name="connsiteX8759" fmla="*/ 3207583 w 5730494"/>
              <a:gd name="connsiteY8759" fmla="*/ 1662311 h 3699570"/>
              <a:gd name="connsiteX8760" fmla="*/ 3207609 w 5730494"/>
              <a:gd name="connsiteY8760" fmla="*/ 1662308 h 3699570"/>
              <a:gd name="connsiteX8761" fmla="*/ 3213576 w 5730494"/>
              <a:gd name="connsiteY8761" fmla="*/ 1663331 h 3699570"/>
              <a:gd name="connsiteX8762" fmla="*/ 3217612 w 5730494"/>
              <a:gd name="connsiteY8762" fmla="*/ 1657421 h 3699570"/>
              <a:gd name="connsiteX8763" fmla="*/ 3222442 w 5730494"/>
              <a:gd name="connsiteY8763" fmla="*/ 1658728 h 3699570"/>
              <a:gd name="connsiteX8764" fmla="*/ 4670383 w 5730494"/>
              <a:gd name="connsiteY8764" fmla="*/ 1626571 h 3699570"/>
              <a:gd name="connsiteX8765" fmla="*/ 4694253 w 5730494"/>
              <a:gd name="connsiteY8765" fmla="*/ 1634471 h 3699570"/>
              <a:gd name="connsiteX8766" fmla="*/ 4708160 w 5730494"/>
              <a:gd name="connsiteY8766" fmla="*/ 1644138 h 3699570"/>
              <a:gd name="connsiteX8767" fmla="*/ 4717952 w 5730494"/>
              <a:gd name="connsiteY8767" fmla="*/ 1670234 h 3699570"/>
              <a:gd name="connsiteX8768" fmla="*/ 4723920 w 5730494"/>
              <a:gd name="connsiteY8768" fmla="*/ 1681259 h 3699570"/>
              <a:gd name="connsiteX8769" fmla="*/ 4729489 w 5730494"/>
              <a:gd name="connsiteY8769" fmla="*/ 1696775 h 3699570"/>
              <a:gd name="connsiteX8770" fmla="*/ 4732722 w 5730494"/>
              <a:gd name="connsiteY8770" fmla="*/ 1710078 h 3699570"/>
              <a:gd name="connsiteX8771" fmla="*/ 4735401 w 5730494"/>
              <a:gd name="connsiteY8771" fmla="*/ 1721369 h 3699570"/>
              <a:gd name="connsiteX8772" fmla="*/ 4763135 w 5730494"/>
              <a:gd name="connsiteY8772" fmla="*/ 1729212 h 3699570"/>
              <a:gd name="connsiteX8773" fmla="*/ 4782004 w 5730494"/>
              <a:gd name="connsiteY8773" fmla="*/ 1746489 h 3699570"/>
              <a:gd name="connsiteX8774" fmla="*/ 4788483 w 5730494"/>
              <a:gd name="connsiteY8774" fmla="*/ 1768939 h 3699570"/>
              <a:gd name="connsiteX8775" fmla="*/ 4812694 w 5730494"/>
              <a:gd name="connsiteY8775" fmla="*/ 1768995 h 3699570"/>
              <a:gd name="connsiteX8776" fmla="*/ 4826504 w 5730494"/>
              <a:gd name="connsiteY8776" fmla="*/ 1759618 h 3699570"/>
              <a:gd name="connsiteX8777" fmla="*/ 4852700 w 5730494"/>
              <a:gd name="connsiteY8777" fmla="*/ 1752602 h 3699570"/>
              <a:gd name="connsiteX8778" fmla="*/ 4844464 w 5730494"/>
              <a:gd name="connsiteY8778" fmla="*/ 1773670 h 3699570"/>
              <a:gd name="connsiteX8779" fmla="*/ 4838268 w 5730494"/>
              <a:gd name="connsiteY8779" fmla="*/ 1782252 h 3699570"/>
              <a:gd name="connsiteX8780" fmla="*/ 4832812 w 5730494"/>
              <a:gd name="connsiteY8780" fmla="*/ 1807600 h 3699570"/>
              <a:gd name="connsiteX8781" fmla="*/ 4822071 w 5730494"/>
              <a:gd name="connsiteY8781" fmla="*/ 1829707 h 3699570"/>
              <a:gd name="connsiteX8782" fmla="*/ 4802748 w 5730494"/>
              <a:gd name="connsiteY8782" fmla="*/ 1825729 h 3699570"/>
              <a:gd name="connsiteX8783" fmla="*/ 4789051 w 5730494"/>
              <a:gd name="connsiteY8783" fmla="*/ 1833686 h 3699570"/>
              <a:gd name="connsiteX8784" fmla="*/ 4789104 w 5730494"/>
              <a:gd name="connsiteY8784" fmla="*/ 1833926 h 3699570"/>
              <a:gd name="connsiteX8785" fmla="*/ 4789051 w 5730494"/>
              <a:gd name="connsiteY8785" fmla="*/ 1833956 h 3699570"/>
              <a:gd name="connsiteX8786" fmla="*/ 4793240 w 5730494"/>
              <a:gd name="connsiteY8786" fmla="*/ 1852974 h 3699570"/>
              <a:gd name="connsiteX8787" fmla="*/ 4790983 w 5730494"/>
              <a:gd name="connsiteY8787" fmla="*/ 1878641 h 3699570"/>
              <a:gd name="connsiteX8788" fmla="*/ 4782856 w 5730494"/>
              <a:gd name="connsiteY8788" fmla="*/ 1879209 h 3699570"/>
              <a:gd name="connsiteX8789" fmla="*/ 4782859 w 5730494"/>
              <a:gd name="connsiteY8789" fmla="*/ 1879479 h 3699570"/>
              <a:gd name="connsiteX8790" fmla="*/ 4782856 w 5730494"/>
              <a:gd name="connsiteY8790" fmla="*/ 1879479 h 3699570"/>
              <a:gd name="connsiteX8791" fmla="*/ 4782969 w 5730494"/>
              <a:gd name="connsiteY8791" fmla="*/ 1890367 h 3699570"/>
              <a:gd name="connsiteX8792" fmla="*/ 4777050 w 5730494"/>
              <a:gd name="connsiteY8792" fmla="*/ 1883121 h 3699570"/>
              <a:gd name="connsiteX8793" fmla="*/ 4772683 w 5730494"/>
              <a:gd name="connsiteY8793" fmla="*/ 1877718 h 3699570"/>
              <a:gd name="connsiteX8794" fmla="*/ 4772665 w 5730494"/>
              <a:gd name="connsiteY8794" fmla="*/ 1877754 h 3699570"/>
              <a:gd name="connsiteX8795" fmla="*/ 4772586 w 5730494"/>
              <a:gd name="connsiteY8795" fmla="*/ 1877658 h 3699570"/>
              <a:gd name="connsiteX8796" fmla="*/ 4766278 w 5730494"/>
              <a:gd name="connsiteY8796" fmla="*/ 1889763 h 3699570"/>
              <a:gd name="connsiteX8797" fmla="*/ 4741669 w 5730494"/>
              <a:gd name="connsiteY8797" fmla="*/ 1898970 h 3699570"/>
              <a:gd name="connsiteX8798" fmla="*/ 4744169 w 5730494"/>
              <a:gd name="connsiteY8798" fmla="*/ 1910167 h 3699570"/>
              <a:gd name="connsiteX8799" fmla="*/ 4730416 w 5730494"/>
              <a:gd name="connsiteY8799" fmla="*/ 1909371 h 3699570"/>
              <a:gd name="connsiteX8800" fmla="*/ 4722857 w 5730494"/>
              <a:gd name="connsiteY8800" fmla="*/ 1902721 h 3699570"/>
              <a:gd name="connsiteX8801" fmla="*/ 4711888 w 5730494"/>
              <a:gd name="connsiteY8801" fmla="*/ 1917725 h 3699570"/>
              <a:gd name="connsiteX8802" fmla="*/ 4694326 w 5730494"/>
              <a:gd name="connsiteY8802" fmla="*/ 1928978 h 3699570"/>
              <a:gd name="connsiteX8803" fmla="*/ 4681368 w 5730494"/>
              <a:gd name="connsiteY8803" fmla="*/ 1942334 h 3699570"/>
              <a:gd name="connsiteX8804" fmla="*/ 4681523 w 5730494"/>
              <a:gd name="connsiteY8804" fmla="*/ 1942449 h 3699570"/>
              <a:gd name="connsiteX8805" fmla="*/ 4681466 w 5730494"/>
              <a:gd name="connsiteY8805" fmla="*/ 1942507 h 3699570"/>
              <a:gd name="connsiteX8806" fmla="*/ 4659187 w 5730494"/>
              <a:gd name="connsiteY8806" fmla="*/ 1948532 h 3699570"/>
              <a:gd name="connsiteX8807" fmla="*/ 4647480 w 5730494"/>
              <a:gd name="connsiteY8807" fmla="*/ 1958136 h 3699570"/>
              <a:gd name="connsiteX8808" fmla="*/ 4630316 w 5730494"/>
              <a:gd name="connsiteY8808" fmla="*/ 1963706 h 3699570"/>
              <a:gd name="connsiteX8809" fmla="*/ 4638784 w 5730494"/>
              <a:gd name="connsiteY8809" fmla="*/ 1954215 h 3699570"/>
              <a:gd name="connsiteX8810" fmla="*/ 4635431 w 5730494"/>
              <a:gd name="connsiteY8810" fmla="*/ 1946201 h 3699570"/>
              <a:gd name="connsiteX8811" fmla="*/ 4648048 w 5730494"/>
              <a:gd name="connsiteY8811" fmla="*/ 1932277 h 3699570"/>
              <a:gd name="connsiteX8812" fmla="*/ 4639636 w 5730494"/>
              <a:gd name="connsiteY8812" fmla="*/ 1921308 h 3699570"/>
              <a:gd name="connsiteX8813" fmla="*/ 4625769 w 5730494"/>
              <a:gd name="connsiteY8813" fmla="*/ 1928697 h 3699570"/>
              <a:gd name="connsiteX8814" fmla="*/ 4607810 w 5730494"/>
              <a:gd name="connsiteY8814" fmla="*/ 1943133 h 3699570"/>
              <a:gd name="connsiteX8815" fmla="*/ 4597978 w 5730494"/>
              <a:gd name="connsiteY8815" fmla="*/ 1956432 h 3699570"/>
              <a:gd name="connsiteX8816" fmla="*/ 4582349 w 5730494"/>
              <a:gd name="connsiteY8816" fmla="*/ 1957398 h 3699570"/>
              <a:gd name="connsiteX8817" fmla="*/ 4574221 w 5730494"/>
              <a:gd name="connsiteY8817" fmla="*/ 1966946 h 3699570"/>
              <a:gd name="connsiteX8818" fmla="*/ 4582633 w 5730494"/>
              <a:gd name="connsiteY8818" fmla="*/ 1980643 h 3699570"/>
              <a:gd name="connsiteX8819" fmla="*/ 4595648 w 5730494"/>
              <a:gd name="connsiteY8819" fmla="*/ 1983939 h 3699570"/>
              <a:gd name="connsiteX8820" fmla="*/ 4596159 w 5730494"/>
              <a:gd name="connsiteY8820" fmla="*/ 1992918 h 3699570"/>
              <a:gd name="connsiteX8821" fmla="*/ 4608776 w 5730494"/>
              <a:gd name="connsiteY8821" fmla="*/ 1998716 h 3699570"/>
              <a:gd name="connsiteX8822" fmla="*/ 4626622 w 5730494"/>
              <a:gd name="connsiteY8822" fmla="*/ 1984450 h 3699570"/>
              <a:gd name="connsiteX8823" fmla="*/ 4640773 w 5730494"/>
              <a:gd name="connsiteY8823" fmla="*/ 1992236 h 3699570"/>
              <a:gd name="connsiteX8824" fmla="*/ 4651060 w 5730494"/>
              <a:gd name="connsiteY8824" fmla="*/ 1992748 h 3699570"/>
              <a:gd name="connsiteX8825" fmla="*/ 4653674 w 5730494"/>
              <a:gd name="connsiteY8825" fmla="*/ 2003205 h 3699570"/>
              <a:gd name="connsiteX8826" fmla="*/ 4631111 w 5730494"/>
              <a:gd name="connsiteY8826" fmla="*/ 2008718 h 3699570"/>
              <a:gd name="connsiteX8827" fmla="*/ 4623667 w 5730494"/>
              <a:gd name="connsiteY8827" fmla="*/ 2019346 h 3699570"/>
              <a:gd name="connsiteX8828" fmla="*/ 4608151 w 5730494"/>
              <a:gd name="connsiteY8828" fmla="*/ 2029178 h 3699570"/>
              <a:gd name="connsiteX8829" fmla="*/ 4599967 w 5730494"/>
              <a:gd name="connsiteY8829" fmla="*/ 2042761 h 3699570"/>
              <a:gd name="connsiteX8830" fmla="*/ 4617131 w 5730494"/>
              <a:gd name="connsiteY8830" fmla="*/ 2053332 h 3699570"/>
              <a:gd name="connsiteX8831" fmla="*/ 4623382 w 5730494"/>
              <a:gd name="connsiteY8831" fmla="*/ 2072144 h 3699570"/>
              <a:gd name="connsiteX8832" fmla="*/ 4633101 w 5730494"/>
              <a:gd name="connsiteY8832" fmla="*/ 2089478 h 3699570"/>
              <a:gd name="connsiteX8833" fmla="*/ 4643899 w 5730494"/>
              <a:gd name="connsiteY8833" fmla="*/ 2103857 h 3699570"/>
              <a:gd name="connsiteX8834" fmla="*/ 4643615 w 5730494"/>
              <a:gd name="connsiteY8834" fmla="*/ 2117667 h 3699570"/>
              <a:gd name="connsiteX8835" fmla="*/ 4633612 w 5730494"/>
              <a:gd name="connsiteY8835" fmla="*/ 2122725 h 3699570"/>
              <a:gd name="connsiteX8836" fmla="*/ 4637420 w 5730494"/>
              <a:gd name="connsiteY8836" fmla="*/ 2132558 h 3699570"/>
              <a:gd name="connsiteX8837" fmla="*/ 4646798 w 5730494"/>
              <a:gd name="connsiteY8837" fmla="*/ 2138241 h 3699570"/>
              <a:gd name="connsiteX8838" fmla="*/ 4644354 w 5730494"/>
              <a:gd name="connsiteY8838" fmla="*/ 2153075 h 3699570"/>
              <a:gd name="connsiteX8839" fmla="*/ 4640318 w 5730494"/>
              <a:gd name="connsiteY8839" fmla="*/ 2167397 h 3699570"/>
              <a:gd name="connsiteX8840" fmla="*/ 4631395 w 5730494"/>
              <a:gd name="connsiteY8840" fmla="*/ 2168988 h 3699570"/>
              <a:gd name="connsiteX8841" fmla="*/ 4619745 w 5730494"/>
              <a:gd name="connsiteY8841" fmla="*/ 2188368 h 3699570"/>
              <a:gd name="connsiteX8842" fmla="*/ 4606844 w 5730494"/>
              <a:gd name="connsiteY8842" fmla="*/ 2211613 h 3699570"/>
              <a:gd name="connsiteX8843" fmla="*/ 4592067 w 5730494"/>
              <a:gd name="connsiteY8843" fmla="*/ 2232528 h 3699570"/>
              <a:gd name="connsiteX8844" fmla="*/ 4570186 w 5730494"/>
              <a:gd name="connsiteY8844" fmla="*/ 2248555 h 3699570"/>
              <a:gd name="connsiteX8845" fmla="*/ 4548021 w 5730494"/>
              <a:gd name="connsiteY8845" fmla="*/ 2263047 h 3699570"/>
              <a:gd name="connsiteX8846" fmla="*/ 4530062 w 5730494"/>
              <a:gd name="connsiteY8846" fmla="*/ 2265036 h 3699570"/>
              <a:gd name="connsiteX8847" fmla="*/ 4520344 w 5730494"/>
              <a:gd name="connsiteY8847" fmla="*/ 2272652 h 3699570"/>
              <a:gd name="connsiteX8848" fmla="*/ 4514831 w 5730494"/>
              <a:gd name="connsiteY8848" fmla="*/ 2267082 h 3699570"/>
              <a:gd name="connsiteX8849" fmla="*/ 4505794 w 5730494"/>
              <a:gd name="connsiteY8849" fmla="*/ 2275607 h 3699570"/>
              <a:gd name="connsiteX8850" fmla="*/ 4483516 w 5730494"/>
              <a:gd name="connsiteY8850" fmla="*/ 2284132 h 3699570"/>
              <a:gd name="connsiteX8851" fmla="*/ 4466636 w 5730494"/>
              <a:gd name="connsiteY8851" fmla="*/ 2286746 h 3699570"/>
              <a:gd name="connsiteX8852" fmla="*/ 4461180 w 5730494"/>
              <a:gd name="connsiteY8852" fmla="*/ 2304649 h 3699570"/>
              <a:gd name="connsiteX8853" fmla="*/ 4452371 w 5730494"/>
              <a:gd name="connsiteY8853" fmla="*/ 2305615 h 3699570"/>
              <a:gd name="connsiteX8854" fmla="*/ 4448222 w 5730494"/>
              <a:gd name="connsiteY8854" fmla="*/ 2293339 h 3699570"/>
              <a:gd name="connsiteX8855" fmla="*/ 4451973 w 5730494"/>
              <a:gd name="connsiteY8855" fmla="*/ 2286746 h 3699570"/>
              <a:gd name="connsiteX8856" fmla="*/ 4430604 w 5730494"/>
              <a:gd name="connsiteY8856" fmla="*/ 2281290 h 3699570"/>
              <a:gd name="connsiteX8857" fmla="*/ 4423045 w 5730494"/>
              <a:gd name="connsiteY8857" fmla="*/ 2284075 h 3699570"/>
              <a:gd name="connsiteX8858" fmla="*/ 4422905 w 5730494"/>
              <a:gd name="connsiteY8858" fmla="*/ 2284037 h 3699570"/>
              <a:gd name="connsiteX8859" fmla="*/ 4422987 w 5730494"/>
              <a:gd name="connsiteY8859" fmla="*/ 2283981 h 3699570"/>
              <a:gd name="connsiteX8860" fmla="*/ 4407015 w 5730494"/>
              <a:gd name="connsiteY8860" fmla="*/ 2279639 h 3699570"/>
              <a:gd name="connsiteX8861" fmla="*/ 4399402 w 5730494"/>
              <a:gd name="connsiteY8861" fmla="*/ 2272708 h 3699570"/>
              <a:gd name="connsiteX8862" fmla="*/ 4401903 w 5730494"/>
              <a:gd name="connsiteY8862" fmla="*/ 2262820 h 3699570"/>
              <a:gd name="connsiteX8863" fmla="*/ 4401556 w 5730494"/>
              <a:gd name="connsiteY8863" fmla="*/ 2262745 h 3699570"/>
              <a:gd name="connsiteX8864" fmla="*/ 4401561 w 5730494"/>
              <a:gd name="connsiteY8864" fmla="*/ 2262725 h 3699570"/>
              <a:gd name="connsiteX8865" fmla="*/ 4387320 w 5730494"/>
              <a:gd name="connsiteY8865" fmla="*/ 2259665 h 3699570"/>
              <a:gd name="connsiteX8866" fmla="*/ 4379681 w 5730494"/>
              <a:gd name="connsiteY8866" fmla="*/ 2253215 h 3699570"/>
              <a:gd name="connsiteX8867" fmla="*/ 4379553 w 5730494"/>
              <a:gd name="connsiteY8867" fmla="*/ 2253301 h 3699570"/>
              <a:gd name="connsiteX8868" fmla="*/ 4379340 w 5730494"/>
              <a:gd name="connsiteY8868" fmla="*/ 2253120 h 3699570"/>
              <a:gd name="connsiteX8869" fmla="*/ 4365757 w 5730494"/>
              <a:gd name="connsiteY8869" fmla="*/ 2262270 h 3699570"/>
              <a:gd name="connsiteX8870" fmla="*/ 4350298 w 5730494"/>
              <a:gd name="connsiteY8870" fmla="*/ 2264259 h 3699570"/>
              <a:gd name="connsiteX8871" fmla="*/ 4337568 w 5730494"/>
              <a:gd name="connsiteY8871" fmla="*/ 2264202 h 3699570"/>
              <a:gd name="connsiteX8872" fmla="*/ 4329054 w 5730494"/>
              <a:gd name="connsiteY8872" fmla="*/ 2268374 h 3699570"/>
              <a:gd name="connsiteX8873" fmla="*/ 4321085 w 5730494"/>
              <a:gd name="connsiteY8873" fmla="*/ 2270793 h 3699570"/>
              <a:gd name="connsiteX8874" fmla="*/ 4321101 w 5730494"/>
              <a:gd name="connsiteY8874" fmla="*/ 2270925 h 3699570"/>
              <a:gd name="connsiteX8875" fmla="*/ 4321029 w 5730494"/>
              <a:gd name="connsiteY8875" fmla="*/ 2270947 h 3699570"/>
              <a:gd name="connsiteX8876" fmla="*/ 4323397 w 5730494"/>
              <a:gd name="connsiteY8876" fmla="*/ 2290283 h 3699570"/>
              <a:gd name="connsiteX8877" fmla="*/ 4315003 w 5730494"/>
              <a:gd name="connsiteY8877" fmla="*/ 2289832 h 3699570"/>
              <a:gd name="connsiteX8878" fmla="*/ 4313583 w 5730494"/>
              <a:gd name="connsiteY8878" fmla="*/ 2285854 h 3699570"/>
              <a:gd name="connsiteX8879" fmla="*/ 4313520 w 5730494"/>
              <a:gd name="connsiteY8879" fmla="*/ 2285905 h 3699570"/>
              <a:gd name="connsiteX8880" fmla="*/ 4313016 w 5730494"/>
              <a:gd name="connsiteY8880" fmla="*/ 2278960 h 3699570"/>
              <a:gd name="connsiteX8881" fmla="*/ 4301308 w 5730494"/>
              <a:gd name="connsiteY8881" fmla="*/ 2283905 h 3699570"/>
              <a:gd name="connsiteX8882" fmla="*/ 4294431 w 5730494"/>
              <a:gd name="connsiteY8882" fmla="*/ 2280779 h 3699570"/>
              <a:gd name="connsiteX8883" fmla="*/ 4282610 w 5730494"/>
              <a:gd name="connsiteY8883" fmla="*/ 2274357 h 3699570"/>
              <a:gd name="connsiteX8884" fmla="*/ 4287270 w 5730494"/>
              <a:gd name="connsiteY8884" fmla="*/ 2260091 h 3699570"/>
              <a:gd name="connsiteX8885" fmla="*/ 4277154 w 5730494"/>
              <a:gd name="connsiteY8885" fmla="*/ 2256739 h 3699570"/>
              <a:gd name="connsiteX8886" fmla="*/ 4273346 w 5730494"/>
              <a:gd name="connsiteY8886" fmla="*/ 2240825 h 3699570"/>
              <a:gd name="connsiteX8887" fmla="*/ 4256524 w 5730494"/>
              <a:gd name="connsiteY8887" fmla="*/ 2243724 h 3699570"/>
              <a:gd name="connsiteX8888" fmla="*/ 4258454 w 5730494"/>
              <a:gd name="connsiteY8888" fmla="*/ 2223050 h 3699570"/>
              <a:gd name="connsiteX8889" fmla="*/ 4273452 w 5730494"/>
              <a:gd name="connsiteY8889" fmla="*/ 2208503 h 3699570"/>
              <a:gd name="connsiteX8890" fmla="*/ 4273453 w 5730494"/>
              <a:gd name="connsiteY8890" fmla="*/ 2208490 h 3699570"/>
              <a:gd name="connsiteX8891" fmla="*/ 4273573 w 5730494"/>
              <a:gd name="connsiteY8891" fmla="*/ 2208373 h 3699570"/>
              <a:gd name="connsiteX8892" fmla="*/ 4274199 w 5730494"/>
              <a:gd name="connsiteY8892" fmla="*/ 2193767 h 3699570"/>
              <a:gd name="connsiteX8893" fmla="*/ 4273744 w 5730494"/>
              <a:gd name="connsiteY8893" fmla="*/ 2180127 h 3699570"/>
              <a:gd name="connsiteX8894" fmla="*/ 4266810 w 5730494"/>
              <a:gd name="connsiteY8894" fmla="*/ 2175865 h 3699570"/>
              <a:gd name="connsiteX8895" fmla="*/ 4261468 w 5730494"/>
              <a:gd name="connsiteY8895" fmla="*/ 2165293 h 3699570"/>
              <a:gd name="connsiteX8896" fmla="*/ 4252147 w 5730494"/>
              <a:gd name="connsiteY8896" fmla="*/ 2166601 h 3699570"/>
              <a:gd name="connsiteX8897" fmla="*/ 4235100 w 5730494"/>
              <a:gd name="connsiteY8897" fmla="*/ 2163948 h 3699570"/>
              <a:gd name="connsiteX8898" fmla="*/ 4240423 w 5730494"/>
              <a:gd name="connsiteY8898" fmla="*/ 2156441 h 3699570"/>
              <a:gd name="connsiteX8899" fmla="*/ 4240379 w 5730494"/>
              <a:gd name="connsiteY8899" fmla="*/ 2156376 h 3699570"/>
              <a:gd name="connsiteX8900" fmla="*/ 4240383 w 5730494"/>
              <a:gd name="connsiteY8900" fmla="*/ 2156371 h 3699570"/>
              <a:gd name="connsiteX8901" fmla="*/ 4232937 w 5730494"/>
              <a:gd name="connsiteY8901" fmla="*/ 2145061 h 3699570"/>
              <a:gd name="connsiteX8902" fmla="*/ 4221571 w 5730494"/>
              <a:gd name="connsiteY8902" fmla="*/ 2152734 h 3699570"/>
              <a:gd name="connsiteX8903" fmla="*/ 4208216 w 5730494"/>
              <a:gd name="connsiteY8903" fmla="*/ 2148244 h 3699570"/>
              <a:gd name="connsiteX8904" fmla="*/ 4189858 w 5730494"/>
              <a:gd name="connsiteY8904" fmla="*/ 2159781 h 3699570"/>
              <a:gd name="connsiteX8905" fmla="*/ 4175366 w 5730494"/>
              <a:gd name="connsiteY8905" fmla="*/ 2173193 h 3699570"/>
              <a:gd name="connsiteX8906" fmla="*/ 4162521 w 5730494"/>
              <a:gd name="connsiteY8906" fmla="*/ 2175410 h 3699570"/>
              <a:gd name="connsiteX8907" fmla="*/ 4155531 w 5730494"/>
              <a:gd name="connsiteY8907" fmla="*/ 2170579 h 3699570"/>
              <a:gd name="connsiteX8908" fmla="*/ 4147119 w 5730494"/>
              <a:gd name="connsiteY8908" fmla="*/ 2170125 h 3699570"/>
              <a:gd name="connsiteX8909" fmla="*/ 4135753 w 5730494"/>
              <a:gd name="connsiteY8909" fmla="*/ 2165975 h 3699570"/>
              <a:gd name="connsiteX8910" fmla="*/ 4135581 w 5730494"/>
              <a:gd name="connsiteY8910" fmla="*/ 2166066 h 3699570"/>
              <a:gd name="connsiteX8911" fmla="*/ 4135514 w 5730494"/>
              <a:gd name="connsiteY8911" fmla="*/ 2166042 h 3699570"/>
              <a:gd name="connsiteX8912" fmla="*/ 4126876 w 5730494"/>
              <a:gd name="connsiteY8912" fmla="*/ 2170588 h 3699570"/>
              <a:gd name="connsiteX8913" fmla="*/ 4116581 w 5730494"/>
              <a:gd name="connsiteY8913" fmla="*/ 2183610 h 3699570"/>
              <a:gd name="connsiteX8914" fmla="*/ 4115293 w 5730494"/>
              <a:gd name="connsiteY8914" fmla="*/ 2169727 h 3699570"/>
              <a:gd name="connsiteX8915" fmla="*/ 4105575 w 5730494"/>
              <a:gd name="connsiteY8915" fmla="*/ 2173535 h 3699570"/>
              <a:gd name="connsiteX8916" fmla="*/ 4086990 w 5730494"/>
              <a:gd name="connsiteY8916" fmla="*/ 2171773 h 3699570"/>
              <a:gd name="connsiteX8917" fmla="*/ 4068974 w 5730494"/>
              <a:gd name="connsiteY8917" fmla="*/ 2167624 h 3699570"/>
              <a:gd name="connsiteX8918" fmla="*/ 4056015 w 5730494"/>
              <a:gd name="connsiteY8918" fmla="*/ 2159724 h 3699570"/>
              <a:gd name="connsiteX8919" fmla="*/ 4043626 w 5730494"/>
              <a:gd name="connsiteY8919" fmla="*/ 2156143 h 3699570"/>
              <a:gd name="connsiteX8920" fmla="*/ 4038284 w 5730494"/>
              <a:gd name="connsiteY8920" fmla="*/ 2147448 h 3699570"/>
              <a:gd name="connsiteX8921" fmla="*/ 4029304 w 5730494"/>
              <a:gd name="connsiteY8921" fmla="*/ 2144834 h 3699570"/>
              <a:gd name="connsiteX8922" fmla="*/ 4013221 w 5730494"/>
              <a:gd name="connsiteY8922" fmla="*/ 2132956 h 3699570"/>
              <a:gd name="connsiteX8923" fmla="*/ 4000433 w 5730494"/>
              <a:gd name="connsiteY8923" fmla="*/ 2127329 h 3699570"/>
              <a:gd name="connsiteX8924" fmla="*/ 4000350 w 5730494"/>
              <a:gd name="connsiteY8924" fmla="*/ 2127384 h 3699570"/>
              <a:gd name="connsiteX8925" fmla="*/ 4000246 w 5730494"/>
              <a:gd name="connsiteY8925" fmla="*/ 2127338 h 3699570"/>
              <a:gd name="connsiteX8926" fmla="*/ 3993747 w 5730494"/>
              <a:gd name="connsiteY8926" fmla="*/ 2131652 h 3699570"/>
              <a:gd name="connsiteX8927" fmla="*/ 3971675 w 5730494"/>
              <a:gd name="connsiteY8927" fmla="*/ 2118804 h 3699570"/>
              <a:gd name="connsiteX8928" fmla="*/ 3955989 w 5730494"/>
              <a:gd name="connsiteY8928" fmla="*/ 2107040 h 3699570"/>
              <a:gd name="connsiteX8929" fmla="*/ 3951519 w 5730494"/>
              <a:gd name="connsiteY8929" fmla="*/ 2086501 h 3699570"/>
              <a:gd name="connsiteX8930" fmla="*/ 3962849 w 5730494"/>
              <a:gd name="connsiteY8930" fmla="*/ 2089037 h 3699570"/>
              <a:gd name="connsiteX8931" fmla="*/ 3962853 w 5730494"/>
              <a:gd name="connsiteY8931" fmla="*/ 2088951 h 3699570"/>
              <a:gd name="connsiteX8932" fmla="*/ 3962923 w 5730494"/>
              <a:gd name="connsiteY8932" fmla="*/ 2088967 h 3699570"/>
              <a:gd name="connsiteX8933" fmla="*/ 3963435 w 5730494"/>
              <a:gd name="connsiteY8933" fmla="*/ 2079362 h 3699570"/>
              <a:gd name="connsiteX8934" fmla="*/ 3957126 w 5730494"/>
              <a:gd name="connsiteY8934" fmla="*/ 2069643 h 3699570"/>
              <a:gd name="connsiteX8935" fmla="*/ 3958717 w 5730494"/>
              <a:gd name="connsiteY8935" fmla="*/ 2054071 h 3699570"/>
              <a:gd name="connsiteX8936" fmla="*/ 3941610 w 5730494"/>
              <a:gd name="connsiteY8936" fmla="*/ 2031395 h 3699570"/>
              <a:gd name="connsiteX8937" fmla="*/ 3915410 w 5730494"/>
              <a:gd name="connsiteY8937" fmla="*/ 2023495 h 3699570"/>
              <a:gd name="connsiteX8938" fmla="*/ 3910693 w 5730494"/>
              <a:gd name="connsiteY8938" fmla="*/ 2008377 h 3699570"/>
              <a:gd name="connsiteX8939" fmla="*/ 3898928 w 5730494"/>
              <a:gd name="connsiteY8939" fmla="*/ 1999113 h 3699570"/>
              <a:gd name="connsiteX8940" fmla="*/ 3896087 w 5730494"/>
              <a:gd name="connsiteY8940" fmla="*/ 1993373 h 3699570"/>
              <a:gd name="connsiteX8941" fmla="*/ 3893700 w 5730494"/>
              <a:gd name="connsiteY8941" fmla="*/ 1981949 h 3699570"/>
              <a:gd name="connsiteX8942" fmla="*/ 3894268 w 5730494"/>
              <a:gd name="connsiteY8942" fmla="*/ 1974107 h 3699570"/>
              <a:gd name="connsiteX8943" fmla="*/ 3884607 w 5730494"/>
              <a:gd name="connsiteY8943" fmla="*/ 1969503 h 3699570"/>
              <a:gd name="connsiteX8944" fmla="*/ 3884470 w 5730494"/>
              <a:gd name="connsiteY8944" fmla="*/ 1969557 h 3699570"/>
              <a:gd name="connsiteX8945" fmla="*/ 3884354 w 5730494"/>
              <a:gd name="connsiteY8945" fmla="*/ 1969501 h 3699570"/>
              <a:gd name="connsiteX8946" fmla="*/ 3879358 w 5730494"/>
              <a:gd name="connsiteY8946" fmla="*/ 1971456 h 3699570"/>
              <a:gd name="connsiteX8947" fmla="*/ 3875343 w 5730494"/>
              <a:gd name="connsiteY8947" fmla="*/ 1952680 h 3699570"/>
              <a:gd name="connsiteX8948" fmla="*/ 3879889 w 5730494"/>
              <a:gd name="connsiteY8948" fmla="*/ 1947963 h 3699570"/>
              <a:gd name="connsiteX8949" fmla="*/ 3877673 w 5730494"/>
              <a:gd name="connsiteY8949" fmla="*/ 1943133 h 3699570"/>
              <a:gd name="connsiteX8950" fmla="*/ 3892904 w 5730494"/>
              <a:gd name="connsiteY8950" fmla="*/ 1933301 h 3699570"/>
              <a:gd name="connsiteX8951" fmla="*/ 3903754 w 5730494"/>
              <a:gd name="connsiteY8951" fmla="*/ 1929274 h 3699570"/>
              <a:gd name="connsiteX8952" fmla="*/ 3920559 w 5730494"/>
              <a:gd name="connsiteY8952" fmla="*/ 1932046 h 3699570"/>
              <a:gd name="connsiteX8953" fmla="*/ 3920599 w 5730494"/>
              <a:gd name="connsiteY8953" fmla="*/ 1931958 h 3699570"/>
              <a:gd name="connsiteX8954" fmla="*/ 3920809 w 5730494"/>
              <a:gd name="connsiteY8954" fmla="*/ 1931993 h 3699570"/>
              <a:gd name="connsiteX8955" fmla="*/ 3926823 w 5730494"/>
              <a:gd name="connsiteY8955" fmla="*/ 1918661 h 3699570"/>
              <a:gd name="connsiteX8956" fmla="*/ 3947044 w 5730494"/>
              <a:gd name="connsiteY8956" fmla="*/ 1916190 h 3699570"/>
              <a:gd name="connsiteX8957" fmla="*/ 3947060 w 5730494"/>
              <a:gd name="connsiteY8957" fmla="*/ 1916165 h 3699570"/>
              <a:gd name="connsiteX8958" fmla="*/ 3947294 w 5730494"/>
              <a:gd name="connsiteY8958" fmla="*/ 1916137 h 3699570"/>
              <a:gd name="connsiteX8959" fmla="*/ 3952977 w 5730494"/>
              <a:gd name="connsiteY8959" fmla="*/ 1907726 h 3699570"/>
              <a:gd name="connsiteX8960" fmla="*/ 3978097 w 5730494"/>
              <a:gd name="connsiteY8960" fmla="*/ 1896188 h 3699570"/>
              <a:gd name="connsiteX8961" fmla="*/ 3980314 w 5730494"/>
              <a:gd name="connsiteY8961" fmla="*/ 1891357 h 3699570"/>
              <a:gd name="connsiteX8962" fmla="*/ 3979063 w 5730494"/>
              <a:gd name="connsiteY8962" fmla="*/ 1879024 h 3699570"/>
              <a:gd name="connsiteX8963" fmla="*/ 3989976 w 5730494"/>
              <a:gd name="connsiteY8963" fmla="*/ 1873398 h 3699570"/>
              <a:gd name="connsiteX8964" fmla="*/ 3975653 w 5730494"/>
              <a:gd name="connsiteY8964" fmla="*/ 1835036 h 3699570"/>
              <a:gd name="connsiteX8965" fmla="*/ 4007196 w 5730494"/>
              <a:gd name="connsiteY8965" fmla="*/ 1826056 h 3699570"/>
              <a:gd name="connsiteX8966" fmla="*/ 4015380 w 5730494"/>
              <a:gd name="connsiteY8966" fmla="*/ 1820998 h 3699570"/>
              <a:gd name="connsiteX8967" fmla="*/ 4026858 w 5730494"/>
              <a:gd name="connsiteY8967" fmla="*/ 1779746 h 3699570"/>
              <a:gd name="connsiteX8968" fmla="*/ 4058373 w 5730494"/>
              <a:gd name="connsiteY8968" fmla="*/ 1787398 h 3699570"/>
              <a:gd name="connsiteX8969" fmla="*/ 4058380 w 5730494"/>
              <a:gd name="connsiteY8969" fmla="*/ 1787390 h 3699570"/>
              <a:gd name="connsiteX8970" fmla="*/ 4058459 w 5730494"/>
              <a:gd name="connsiteY8970" fmla="*/ 1787409 h 3699570"/>
              <a:gd name="connsiteX8971" fmla="*/ 4067325 w 5730494"/>
              <a:gd name="connsiteY8971" fmla="*/ 1776838 h 3699570"/>
              <a:gd name="connsiteX8972" fmla="*/ 4068064 w 5730494"/>
              <a:gd name="connsiteY8972" fmla="*/ 1753025 h 3699570"/>
              <a:gd name="connsiteX8973" fmla="*/ 4081306 w 5730494"/>
              <a:gd name="connsiteY8973" fmla="*/ 1750809 h 3699570"/>
              <a:gd name="connsiteX8974" fmla="*/ 4093412 w 5730494"/>
              <a:gd name="connsiteY8974" fmla="*/ 1734725 h 3699570"/>
              <a:gd name="connsiteX8975" fmla="*/ 4099507 w 5730494"/>
              <a:gd name="connsiteY8975" fmla="*/ 1732785 h 3699570"/>
              <a:gd name="connsiteX8976" fmla="*/ 4103811 w 5730494"/>
              <a:gd name="connsiteY8976" fmla="*/ 1749719 h 3699570"/>
              <a:gd name="connsiteX8977" fmla="*/ 4117224 w 5730494"/>
              <a:gd name="connsiteY8977" fmla="*/ 1762394 h 3699570"/>
              <a:gd name="connsiteX8978" fmla="*/ 4139957 w 5730494"/>
              <a:gd name="connsiteY8978" fmla="*/ 1771316 h 3699570"/>
              <a:gd name="connsiteX8979" fmla="*/ 4150926 w 5730494"/>
              <a:gd name="connsiteY8979" fmla="*/ 1790185 h 3699570"/>
              <a:gd name="connsiteX8980" fmla="*/ 4144788 w 5730494"/>
              <a:gd name="connsiteY8980" fmla="*/ 1817067 h 3699570"/>
              <a:gd name="connsiteX8981" fmla="*/ 4150529 w 5730494"/>
              <a:gd name="connsiteY8981" fmla="*/ 1826899 h 3699570"/>
              <a:gd name="connsiteX8982" fmla="*/ 4169454 w 5730494"/>
              <a:gd name="connsiteY8982" fmla="*/ 1830764 h 3699570"/>
              <a:gd name="connsiteX8983" fmla="*/ 4190937 w 5730494"/>
              <a:gd name="connsiteY8983" fmla="*/ 1833889 h 3699570"/>
              <a:gd name="connsiteX8984" fmla="*/ 4210204 w 5730494"/>
              <a:gd name="connsiteY8984" fmla="*/ 1847813 h 3699570"/>
              <a:gd name="connsiteX8985" fmla="*/ 4220035 w 5730494"/>
              <a:gd name="connsiteY8985" fmla="*/ 1850257 h 3699570"/>
              <a:gd name="connsiteX8986" fmla="*/ 4227311 w 5730494"/>
              <a:gd name="connsiteY8986" fmla="*/ 1870547 h 3699570"/>
              <a:gd name="connsiteX8987" fmla="*/ 4236631 w 5730494"/>
              <a:gd name="connsiteY8987" fmla="*/ 1883448 h 3699570"/>
              <a:gd name="connsiteX8988" fmla="*/ 4254192 w 5730494"/>
              <a:gd name="connsiteY8988" fmla="*/ 1882937 h 3699570"/>
              <a:gd name="connsiteX8989" fmla="*/ 4287099 w 5730494"/>
              <a:gd name="connsiteY8989" fmla="*/ 1887767 h 3699570"/>
              <a:gd name="connsiteX8990" fmla="*/ 4308298 w 5730494"/>
              <a:gd name="connsiteY8990" fmla="*/ 1884755 h 3699570"/>
              <a:gd name="connsiteX8991" fmla="*/ 4324041 w 5730494"/>
              <a:gd name="connsiteY8991" fmla="*/ 1887995 h 3699570"/>
              <a:gd name="connsiteX8992" fmla="*/ 4347627 w 5730494"/>
              <a:gd name="connsiteY8992" fmla="*/ 1901009 h 3699570"/>
              <a:gd name="connsiteX8993" fmla="*/ 4366893 w 5730494"/>
              <a:gd name="connsiteY8993" fmla="*/ 1901009 h 3699570"/>
              <a:gd name="connsiteX8994" fmla="*/ 4373940 w 5730494"/>
              <a:gd name="connsiteY8994" fmla="*/ 1907602 h 3699570"/>
              <a:gd name="connsiteX8995" fmla="*/ 4391694 w 5730494"/>
              <a:gd name="connsiteY8995" fmla="*/ 1896656 h 3699570"/>
              <a:gd name="connsiteX8996" fmla="*/ 4392472 w 5730494"/>
              <a:gd name="connsiteY8996" fmla="*/ 1896177 h 3699570"/>
              <a:gd name="connsiteX8997" fmla="*/ 4418214 w 5730494"/>
              <a:gd name="connsiteY8997" fmla="*/ 1888733 h 3699570"/>
              <a:gd name="connsiteX8998" fmla="*/ 4442083 w 5730494"/>
              <a:gd name="connsiteY8998" fmla="*/ 1887938 h 3699570"/>
              <a:gd name="connsiteX8999" fmla="*/ 4460725 w 5730494"/>
              <a:gd name="connsiteY8999" fmla="*/ 1880322 h 3699570"/>
              <a:gd name="connsiteX9000" fmla="*/ 4460781 w 5730494"/>
              <a:gd name="connsiteY9000" fmla="*/ 1880265 h 3699570"/>
              <a:gd name="connsiteX9001" fmla="*/ 4460896 w 5730494"/>
              <a:gd name="connsiteY9001" fmla="*/ 1880218 h 3699570"/>
              <a:gd name="connsiteX9002" fmla="*/ 4472320 w 5730494"/>
              <a:gd name="connsiteY9002" fmla="*/ 1868567 h 3699570"/>
              <a:gd name="connsiteX9003" fmla="*/ 4483459 w 5730494"/>
              <a:gd name="connsiteY9003" fmla="*/ 1861179 h 3699570"/>
              <a:gd name="connsiteX9004" fmla="*/ 4480901 w 5730494"/>
              <a:gd name="connsiteY9004" fmla="*/ 1853904 h 3699570"/>
              <a:gd name="connsiteX9005" fmla="*/ 4475786 w 5730494"/>
              <a:gd name="connsiteY9005" fmla="*/ 1845379 h 3699570"/>
              <a:gd name="connsiteX9006" fmla="*/ 4484068 w 5730494"/>
              <a:gd name="connsiteY9006" fmla="*/ 1831070 h 3699570"/>
              <a:gd name="connsiteX9007" fmla="*/ 4492949 w 5730494"/>
              <a:gd name="connsiteY9007" fmla="*/ 1833094 h 3699570"/>
              <a:gd name="connsiteX9008" fmla="*/ 4509317 w 5730494"/>
              <a:gd name="connsiteY9008" fmla="*/ 1837641 h 3699570"/>
              <a:gd name="connsiteX9009" fmla="*/ 4509465 w 5730494"/>
              <a:gd name="connsiteY9009" fmla="*/ 1837530 h 3699570"/>
              <a:gd name="connsiteX9010" fmla="*/ 4509489 w 5730494"/>
              <a:gd name="connsiteY9010" fmla="*/ 1837536 h 3699570"/>
              <a:gd name="connsiteX9011" fmla="*/ 4525237 w 5730494"/>
              <a:gd name="connsiteY9011" fmla="*/ 1825683 h 3699570"/>
              <a:gd name="connsiteX9012" fmla="*/ 4549498 w 5730494"/>
              <a:gd name="connsiteY9012" fmla="*/ 1816896 h 3699570"/>
              <a:gd name="connsiteX9013" fmla="*/ 4549544 w 5730494"/>
              <a:gd name="connsiteY9013" fmla="*/ 1816838 h 3699570"/>
              <a:gd name="connsiteX9014" fmla="*/ 4549669 w 5730494"/>
              <a:gd name="connsiteY9014" fmla="*/ 1816792 h 3699570"/>
              <a:gd name="connsiteX9015" fmla="*/ 4561315 w 5730494"/>
              <a:gd name="connsiteY9015" fmla="*/ 1801681 h 3699570"/>
              <a:gd name="connsiteX9016" fmla="*/ 4572345 w 5730494"/>
              <a:gd name="connsiteY9016" fmla="*/ 1795186 h 3699570"/>
              <a:gd name="connsiteX9017" fmla="*/ 4595476 w 5730494"/>
              <a:gd name="connsiteY9017" fmla="*/ 1792117 h 3699570"/>
              <a:gd name="connsiteX9018" fmla="*/ 4608037 w 5730494"/>
              <a:gd name="connsiteY9018" fmla="*/ 1794731 h 3699570"/>
              <a:gd name="connsiteX9019" fmla="*/ 4608065 w 5730494"/>
              <a:gd name="connsiteY9019" fmla="*/ 1794598 h 3699570"/>
              <a:gd name="connsiteX9020" fmla="*/ 4608208 w 5730494"/>
              <a:gd name="connsiteY9020" fmla="*/ 1794627 h 3699570"/>
              <a:gd name="connsiteX9021" fmla="*/ 4609970 w 5730494"/>
              <a:gd name="connsiteY9021" fmla="*/ 1786386 h 3699570"/>
              <a:gd name="connsiteX9022" fmla="*/ 4595534 w 5730494"/>
              <a:gd name="connsiteY9022" fmla="*/ 1769962 h 3699570"/>
              <a:gd name="connsiteX9023" fmla="*/ 4582746 w 5730494"/>
              <a:gd name="connsiteY9023" fmla="*/ 1762403 h 3699570"/>
              <a:gd name="connsiteX9024" fmla="*/ 4582589 w 5730494"/>
              <a:gd name="connsiteY9024" fmla="*/ 1762515 h 3699570"/>
              <a:gd name="connsiteX9025" fmla="*/ 4582575 w 5730494"/>
              <a:gd name="connsiteY9025" fmla="*/ 1762507 h 3699570"/>
              <a:gd name="connsiteX9026" fmla="*/ 4577264 w 5730494"/>
              <a:gd name="connsiteY9026" fmla="*/ 1766311 h 3699570"/>
              <a:gd name="connsiteX9027" fmla="*/ 4570470 w 5730494"/>
              <a:gd name="connsiteY9027" fmla="*/ 1771155 h 3699570"/>
              <a:gd name="connsiteX9028" fmla="*/ 4554728 w 5730494"/>
              <a:gd name="connsiteY9028" fmla="*/ 1767461 h 3699570"/>
              <a:gd name="connsiteX9029" fmla="*/ 4545691 w 5730494"/>
              <a:gd name="connsiteY9029" fmla="*/ 1770473 h 3699570"/>
              <a:gd name="connsiteX9030" fmla="*/ 4541599 w 5730494"/>
              <a:gd name="connsiteY9030" fmla="*/ 1760755 h 3699570"/>
              <a:gd name="connsiteX9031" fmla="*/ 4552852 w 5730494"/>
              <a:gd name="connsiteY9031" fmla="*/ 1736714 h 3699570"/>
              <a:gd name="connsiteX9032" fmla="*/ 4560582 w 5730494"/>
              <a:gd name="connsiteY9032" fmla="*/ 1718243 h 3699570"/>
              <a:gd name="connsiteX9033" fmla="*/ 4579677 w 5730494"/>
              <a:gd name="connsiteY9033" fmla="*/ 1727507 h 3699570"/>
              <a:gd name="connsiteX9034" fmla="*/ 4602127 w 5730494"/>
              <a:gd name="connsiteY9034" fmla="*/ 1711935 h 3699570"/>
              <a:gd name="connsiteX9035" fmla="*/ 4601956 w 5730494"/>
              <a:gd name="connsiteY9035" fmla="*/ 1700966 h 3699570"/>
              <a:gd name="connsiteX9036" fmla="*/ 4616335 w 5730494"/>
              <a:gd name="connsiteY9036" fmla="*/ 1674084 h 3699570"/>
              <a:gd name="connsiteX9037" fmla="*/ 4625201 w 5730494"/>
              <a:gd name="connsiteY9037" fmla="*/ 1665843 h 3699570"/>
              <a:gd name="connsiteX9038" fmla="*/ 4625030 w 5730494"/>
              <a:gd name="connsiteY9038" fmla="*/ 1651521 h 3699570"/>
              <a:gd name="connsiteX9039" fmla="*/ 4624917 w 5730494"/>
              <a:gd name="connsiteY9039" fmla="*/ 1651440 h 3699570"/>
              <a:gd name="connsiteX9040" fmla="*/ 4624916 w 5730494"/>
              <a:gd name="connsiteY9040" fmla="*/ 1651365 h 3699570"/>
              <a:gd name="connsiteX9041" fmla="*/ 4616322 w 5730494"/>
              <a:gd name="connsiteY9041" fmla="*/ 1645226 h 3699570"/>
              <a:gd name="connsiteX9042" fmla="*/ 4629463 w 5730494"/>
              <a:gd name="connsiteY9042" fmla="*/ 1632141 h 3699570"/>
              <a:gd name="connsiteX9043" fmla="*/ 4649241 w 5730494"/>
              <a:gd name="connsiteY9043" fmla="*/ 1627310 h 3699570"/>
              <a:gd name="connsiteX9044" fmla="*/ 2797765 w 5730494"/>
              <a:gd name="connsiteY9044" fmla="*/ 1625248 h 3699570"/>
              <a:gd name="connsiteX9045" fmla="*/ 2811007 w 5730494"/>
              <a:gd name="connsiteY9045" fmla="*/ 1625986 h 3699570"/>
              <a:gd name="connsiteX9046" fmla="*/ 2813962 w 5730494"/>
              <a:gd name="connsiteY9046" fmla="*/ 1634966 h 3699570"/>
              <a:gd name="connsiteX9047" fmla="*/ 2809984 w 5730494"/>
              <a:gd name="connsiteY9047" fmla="*/ 1658950 h 3699570"/>
              <a:gd name="connsiteX9048" fmla="*/ 2806043 w 5730494"/>
              <a:gd name="connsiteY9048" fmla="*/ 1668443 h 3699570"/>
              <a:gd name="connsiteX9049" fmla="*/ 2796575 w 5730494"/>
              <a:gd name="connsiteY9049" fmla="*/ 1668443 h 3699570"/>
              <a:gd name="connsiteX9050" fmla="*/ 2796598 w 5730494"/>
              <a:gd name="connsiteY9050" fmla="*/ 1668668 h 3699570"/>
              <a:gd name="connsiteX9051" fmla="*/ 2796401 w 5730494"/>
              <a:gd name="connsiteY9051" fmla="*/ 1668668 h 3699570"/>
              <a:gd name="connsiteX9052" fmla="*/ 2799072 w 5730494"/>
              <a:gd name="connsiteY9052" fmla="*/ 1695323 h 3699570"/>
              <a:gd name="connsiteX9053" fmla="*/ 2790320 w 5730494"/>
              <a:gd name="connsiteY9053" fmla="*/ 1689413 h 3699570"/>
              <a:gd name="connsiteX9054" fmla="*/ 2780261 w 5730494"/>
              <a:gd name="connsiteY9054" fmla="*/ 1678273 h 3699570"/>
              <a:gd name="connsiteX9055" fmla="*/ 2765484 w 5730494"/>
              <a:gd name="connsiteY9055" fmla="*/ 1683558 h 3699570"/>
              <a:gd name="connsiteX9056" fmla="*/ 2753833 w 5730494"/>
              <a:gd name="connsiteY9056" fmla="*/ 1681570 h 3699570"/>
              <a:gd name="connsiteX9057" fmla="*/ 2757812 w 5730494"/>
              <a:gd name="connsiteY9057" fmla="*/ 1674522 h 3699570"/>
              <a:gd name="connsiteX9058" fmla="*/ 2763040 w 5730494"/>
              <a:gd name="connsiteY9058" fmla="*/ 1667646 h 3699570"/>
              <a:gd name="connsiteX9059" fmla="*/ 2770314 w 5730494"/>
              <a:gd name="connsiteY9059" fmla="*/ 1660541 h 3699570"/>
              <a:gd name="connsiteX9060" fmla="*/ 2774634 w 5730494"/>
              <a:gd name="connsiteY9060" fmla="*/ 1648663 h 3699570"/>
              <a:gd name="connsiteX9061" fmla="*/ 2775998 w 5730494"/>
              <a:gd name="connsiteY9061" fmla="*/ 1636273 h 3699570"/>
              <a:gd name="connsiteX9062" fmla="*/ 2779692 w 5730494"/>
              <a:gd name="connsiteY9062" fmla="*/ 1634568 h 3699570"/>
              <a:gd name="connsiteX9063" fmla="*/ 2778726 w 5730494"/>
              <a:gd name="connsiteY9063" fmla="*/ 1639740 h 3699570"/>
              <a:gd name="connsiteX9064" fmla="*/ 2781454 w 5730494"/>
              <a:gd name="connsiteY9064" fmla="*/ 1640650 h 3699570"/>
              <a:gd name="connsiteX9065" fmla="*/ 2782647 w 5730494"/>
              <a:gd name="connsiteY9065" fmla="*/ 1642980 h 3699570"/>
              <a:gd name="connsiteX9066" fmla="*/ 2783102 w 5730494"/>
              <a:gd name="connsiteY9066" fmla="*/ 1645083 h 3699570"/>
              <a:gd name="connsiteX9067" fmla="*/ 2785319 w 5730494"/>
              <a:gd name="connsiteY9067" fmla="*/ 1645878 h 3699570"/>
              <a:gd name="connsiteX9068" fmla="*/ 2785489 w 5730494"/>
              <a:gd name="connsiteY9068" fmla="*/ 1647015 h 3699570"/>
              <a:gd name="connsiteX9069" fmla="*/ 2783500 w 5730494"/>
              <a:gd name="connsiteY9069" fmla="*/ 1648493 h 3699570"/>
              <a:gd name="connsiteX9070" fmla="*/ 2781283 w 5730494"/>
              <a:gd name="connsiteY9070" fmla="*/ 1648606 h 3699570"/>
              <a:gd name="connsiteX9071" fmla="*/ 2781283 w 5730494"/>
              <a:gd name="connsiteY9071" fmla="*/ 1650255 h 3699570"/>
              <a:gd name="connsiteX9072" fmla="*/ 2782818 w 5730494"/>
              <a:gd name="connsiteY9072" fmla="*/ 1652869 h 3699570"/>
              <a:gd name="connsiteX9073" fmla="*/ 2780601 w 5730494"/>
              <a:gd name="connsiteY9073" fmla="*/ 1655426 h 3699570"/>
              <a:gd name="connsiteX9074" fmla="*/ 2782818 w 5730494"/>
              <a:gd name="connsiteY9074" fmla="*/ 1656165 h 3699570"/>
              <a:gd name="connsiteX9075" fmla="*/ 2787307 w 5730494"/>
              <a:gd name="connsiteY9075" fmla="*/ 1651789 h 3699570"/>
              <a:gd name="connsiteX9076" fmla="*/ 2790036 w 5730494"/>
              <a:gd name="connsiteY9076" fmla="*/ 1647754 h 3699570"/>
              <a:gd name="connsiteX9077" fmla="*/ 2790036 w 5730494"/>
              <a:gd name="connsiteY9077" fmla="*/ 1645026 h 3699570"/>
              <a:gd name="connsiteX9078" fmla="*/ 2789069 w 5730494"/>
              <a:gd name="connsiteY9078" fmla="*/ 1643151 h 3699570"/>
              <a:gd name="connsiteX9079" fmla="*/ 2786455 w 5730494"/>
              <a:gd name="connsiteY9079" fmla="*/ 1641843 h 3699570"/>
              <a:gd name="connsiteX9080" fmla="*/ 2787081 w 5730494"/>
              <a:gd name="connsiteY9080" fmla="*/ 1638888 h 3699570"/>
              <a:gd name="connsiteX9081" fmla="*/ 2786455 w 5730494"/>
              <a:gd name="connsiteY9081" fmla="*/ 1636273 h 3699570"/>
              <a:gd name="connsiteX9082" fmla="*/ 2788842 w 5730494"/>
              <a:gd name="connsiteY9082" fmla="*/ 1630590 h 3699570"/>
              <a:gd name="connsiteX9083" fmla="*/ 2791173 w 5730494"/>
              <a:gd name="connsiteY9083" fmla="*/ 1627635 h 3699570"/>
              <a:gd name="connsiteX9084" fmla="*/ 578733 w 5730494"/>
              <a:gd name="connsiteY9084" fmla="*/ 1607516 h 3699570"/>
              <a:gd name="connsiteX9085" fmla="*/ 586235 w 5730494"/>
              <a:gd name="connsiteY9085" fmla="*/ 1611040 h 3699570"/>
              <a:gd name="connsiteX9086" fmla="*/ 601523 w 5730494"/>
              <a:gd name="connsiteY9086" fmla="*/ 1608880 h 3699570"/>
              <a:gd name="connsiteX9087" fmla="*/ 596806 w 5730494"/>
              <a:gd name="connsiteY9087" fmla="*/ 1639286 h 3699570"/>
              <a:gd name="connsiteX9088" fmla="*/ 610673 w 5730494"/>
              <a:gd name="connsiteY9088" fmla="*/ 1660314 h 3699570"/>
              <a:gd name="connsiteX9089" fmla="*/ 604308 w 5730494"/>
              <a:gd name="connsiteY9089" fmla="*/ 1660258 h 3699570"/>
              <a:gd name="connsiteX9090" fmla="*/ 594703 w 5730494"/>
              <a:gd name="connsiteY9090" fmla="*/ 1648323 h 3699570"/>
              <a:gd name="connsiteX9091" fmla="*/ 588792 w 5730494"/>
              <a:gd name="connsiteY9091" fmla="*/ 1636217 h 3699570"/>
              <a:gd name="connsiteX9092" fmla="*/ 580722 w 5730494"/>
              <a:gd name="connsiteY9092" fmla="*/ 1627920 h 3699570"/>
              <a:gd name="connsiteX9093" fmla="*/ 577767 w 5730494"/>
              <a:gd name="connsiteY9093" fmla="*/ 1616155 h 3699570"/>
              <a:gd name="connsiteX9094" fmla="*/ 4974384 w 5730494"/>
              <a:gd name="connsiteY9094" fmla="*/ 1602147 h 3699570"/>
              <a:gd name="connsiteX9095" fmla="*/ 4978533 w 5730494"/>
              <a:gd name="connsiteY9095" fmla="*/ 1620050 h 3699570"/>
              <a:gd name="connsiteX9096" fmla="*/ 4984046 w 5730494"/>
              <a:gd name="connsiteY9096" fmla="*/ 1645625 h 3699570"/>
              <a:gd name="connsiteX9097" fmla="*/ 4983648 w 5730494"/>
              <a:gd name="connsiteY9097" fmla="*/ 1671200 h 3699570"/>
              <a:gd name="connsiteX9098" fmla="*/ 4990240 w 5730494"/>
              <a:gd name="connsiteY9098" fmla="*/ 1696831 h 3699570"/>
              <a:gd name="connsiteX9099" fmla="*/ 5006267 w 5730494"/>
              <a:gd name="connsiteY9099" fmla="*/ 1740479 h 3699570"/>
              <a:gd name="connsiteX9100" fmla="*/ 4982682 w 5730494"/>
              <a:gd name="connsiteY9100" fmla="*/ 1732466 h 3699570"/>
              <a:gd name="connsiteX9101" fmla="*/ 4972906 w 5730494"/>
              <a:gd name="connsiteY9101" fmla="*/ 1767191 h 3699570"/>
              <a:gd name="connsiteX9102" fmla="*/ 4988422 w 5730494"/>
              <a:gd name="connsiteY9102" fmla="*/ 1791231 h 3699570"/>
              <a:gd name="connsiteX9103" fmla="*/ 4987967 w 5730494"/>
              <a:gd name="connsiteY9103" fmla="*/ 1807372 h 3699570"/>
              <a:gd name="connsiteX9104" fmla="*/ 4975862 w 5730494"/>
              <a:gd name="connsiteY9104" fmla="*/ 1793505 h 3699570"/>
              <a:gd name="connsiteX9105" fmla="*/ 4965404 w 5730494"/>
              <a:gd name="connsiteY9105" fmla="*/ 1811294 h 3699570"/>
              <a:gd name="connsiteX9106" fmla="*/ 4962449 w 5730494"/>
              <a:gd name="connsiteY9106" fmla="*/ 1791970 h 3699570"/>
              <a:gd name="connsiteX9107" fmla="*/ 4964211 w 5730494"/>
              <a:gd name="connsiteY9107" fmla="*/ 1769123 h 3699570"/>
              <a:gd name="connsiteX9108" fmla="*/ 4962392 w 5730494"/>
              <a:gd name="connsiteY9108" fmla="*/ 1743321 h 3699570"/>
              <a:gd name="connsiteX9109" fmla="*/ 4966086 w 5730494"/>
              <a:gd name="connsiteY9109" fmla="*/ 1724907 h 3699570"/>
              <a:gd name="connsiteX9110" fmla="*/ 4966768 w 5730494"/>
              <a:gd name="connsiteY9110" fmla="*/ 1691659 h 3699570"/>
              <a:gd name="connsiteX9111" fmla="*/ 4957447 w 5730494"/>
              <a:gd name="connsiteY9111" fmla="*/ 1666596 h 3699570"/>
              <a:gd name="connsiteX9112" fmla="*/ 4958868 w 5730494"/>
              <a:gd name="connsiteY9112" fmla="*/ 1630791 h 3699570"/>
              <a:gd name="connsiteX9113" fmla="*/ 4973588 w 5730494"/>
              <a:gd name="connsiteY9113" fmla="*/ 1618458 h 3699570"/>
              <a:gd name="connsiteX9114" fmla="*/ 4967280 w 5730494"/>
              <a:gd name="connsiteY9114" fmla="*/ 1605955 h 3699570"/>
              <a:gd name="connsiteX9115" fmla="*/ 2981971 w 5730494"/>
              <a:gd name="connsiteY9115" fmla="*/ 1588762 h 3699570"/>
              <a:gd name="connsiteX9116" fmla="*/ 2997885 w 5730494"/>
              <a:gd name="connsiteY9116" fmla="*/ 1593422 h 3699570"/>
              <a:gd name="connsiteX9117" fmla="*/ 2999078 w 5730494"/>
              <a:gd name="connsiteY9117" fmla="*/ 1600128 h 3699570"/>
              <a:gd name="connsiteX9118" fmla="*/ 3014423 w 5730494"/>
              <a:gd name="connsiteY9118" fmla="*/ 1600470 h 3699570"/>
              <a:gd name="connsiteX9119" fmla="*/ 3014440 w 5730494"/>
              <a:gd name="connsiteY9119" fmla="*/ 1600473 h 3699570"/>
              <a:gd name="connsiteX9120" fmla="*/ 3014432 w 5730494"/>
              <a:gd name="connsiteY9120" fmla="*/ 1600499 h 3699570"/>
              <a:gd name="connsiteX9121" fmla="*/ 3034040 w 5730494"/>
              <a:gd name="connsiteY9121" fmla="*/ 1603625 h 3699570"/>
              <a:gd name="connsiteX9122" fmla="*/ 3063365 w 5730494"/>
              <a:gd name="connsiteY9122" fmla="*/ 1603227 h 3699570"/>
              <a:gd name="connsiteX9123" fmla="*/ 3063360 w 5730494"/>
              <a:gd name="connsiteY9123" fmla="*/ 1603199 h 3699570"/>
              <a:gd name="connsiteX9124" fmla="*/ 3066106 w 5730494"/>
              <a:gd name="connsiteY9124" fmla="*/ 1604172 h 3699570"/>
              <a:gd name="connsiteX9125" fmla="*/ 3071488 w 5730494"/>
              <a:gd name="connsiteY9125" fmla="*/ 1606091 h 3699570"/>
              <a:gd name="connsiteX9126" fmla="*/ 3075295 w 5730494"/>
              <a:gd name="connsiteY9126" fmla="*/ 1614446 h 3699570"/>
              <a:gd name="connsiteX9127" fmla="*/ 3075346 w 5730494"/>
              <a:gd name="connsiteY9127" fmla="*/ 1614447 h 3699570"/>
              <a:gd name="connsiteX9128" fmla="*/ 3075348 w 5730494"/>
              <a:gd name="connsiteY9128" fmla="*/ 1614451 h 3699570"/>
              <a:gd name="connsiteX9129" fmla="*/ 3076030 w 5730494"/>
              <a:gd name="connsiteY9129" fmla="*/ 1626329 h 3699570"/>
              <a:gd name="connsiteX9130" fmla="*/ 3080463 w 5730494"/>
              <a:gd name="connsiteY9130" fmla="*/ 1636445 h 3699570"/>
              <a:gd name="connsiteX9131" fmla="*/ 3080350 w 5730494"/>
              <a:gd name="connsiteY9131" fmla="*/ 1646942 h 3699570"/>
              <a:gd name="connsiteX9132" fmla="*/ 3070979 w 5730494"/>
              <a:gd name="connsiteY9132" fmla="*/ 1652185 h 3699570"/>
              <a:gd name="connsiteX9133" fmla="*/ 3070985 w 5730494"/>
              <a:gd name="connsiteY9133" fmla="*/ 1652199 h 3699570"/>
              <a:gd name="connsiteX9134" fmla="*/ 3070802 w 5730494"/>
              <a:gd name="connsiteY9134" fmla="*/ 1652302 h 3699570"/>
              <a:gd name="connsiteX9135" fmla="*/ 3075689 w 5730494"/>
              <a:gd name="connsiteY9135" fmla="*/ 1664350 h 3699570"/>
              <a:gd name="connsiteX9136" fmla="*/ 3075973 w 5730494"/>
              <a:gd name="connsiteY9136" fmla="*/ 1675773 h 3699570"/>
              <a:gd name="connsiteX9137" fmla="*/ 3083968 w 5730494"/>
              <a:gd name="connsiteY9137" fmla="*/ 1697831 h 3699570"/>
              <a:gd name="connsiteX9138" fmla="*/ 3082292 w 5730494"/>
              <a:gd name="connsiteY9138" fmla="*/ 1704763 h 3699570"/>
              <a:gd name="connsiteX9139" fmla="*/ 3074392 w 5730494"/>
              <a:gd name="connsiteY9139" fmla="*/ 1707661 h 3699570"/>
              <a:gd name="connsiteX9140" fmla="*/ 3059899 w 5730494"/>
              <a:gd name="connsiteY9140" fmla="*/ 1728178 h 3699570"/>
              <a:gd name="connsiteX9141" fmla="*/ 3059937 w 5730494"/>
              <a:gd name="connsiteY9141" fmla="*/ 1728277 h 3699570"/>
              <a:gd name="connsiteX9142" fmla="*/ 3059890 w 5730494"/>
              <a:gd name="connsiteY9142" fmla="*/ 1728344 h 3699570"/>
              <a:gd name="connsiteX9143" fmla="*/ 3063906 w 5730494"/>
              <a:gd name="connsiteY9143" fmla="*/ 1739055 h 3699570"/>
              <a:gd name="connsiteX9144" fmla="*/ 3060525 w 5730494"/>
              <a:gd name="connsiteY9144" fmla="*/ 1737669 h 3699570"/>
              <a:gd name="connsiteX9145" fmla="*/ 3060440 w 5730494"/>
              <a:gd name="connsiteY9145" fmla="*/ 1737789 h 3699570"/>
              <a:gd name="connsiteX9146" fmla="*/ 3057964 w 5730494"/>
              <a:gd name="connsiteY9146" fmla="*/ 1736257 h 3699570"/>
              <a:gd name="connsiteX9147" fmla="*/ 3045398 w 5730494"/>
              <a:gd name="connsiteY9147" fmla="*/ 1728462 h 3699570"/>
              <a:gd name="connsiteX9148" fmla="*/ 3033917 w 5730494"/>
              <a:gd name="connsiteY9148" fmla="*/ 1731929 h 3699570"/>
              <a:gd name="connsiteX9149" fmla="*/ 3026415 w 5730494"/>
              <a:gd name="connsiteY9149" fmla="*/ 1729428 h 3699570"/>
              <a:gd name="connsiteX9150" fmla="*/ 3017021 w 5730494"/>
              <a:gd name="connsiteY9150" fmla="*/ 1734635 h 3699570"/>
              <a:gd name="connsiteX9151" fmla="*/ 3009024 w 5730494"/>
              <a:gd name="connsiteY9151" fmla="*/ 1726014 h 3699570"/>
              <a:gd name="connsiteX9152" fmla="*/ 3008983 w 5730494"/>
              <a:gd name="connsiteY9152" fmla="*/ 1726035 h 3699570"/>
              <a:gd name="connsiteX9153" fmla="*/ 3008968 w 5730494"/>
              <a:gd name="connsiteY9153" fmla="*/ 1726018 h 3699570"/>
              <a:gd name="connsiteX9154" fmla="*/ 3002477 w 5730494"/>
              <a:gd name="connsiteY9154" fmla="*/ 1729291 h 3699570"/>
              <a:gd name="connsiteX9155" fmla="*/ 3001579 w 5730494"/>
              <a:gd name="connsiteY9155" fmla="*/ 1727833 h 3699570"/>
              <a:gd name="connsiteX9156" fmla="*/ 2994248 w 5730494"/>
              <a:gd name="connsiteY9156" fmla="*/ 1715727 h 3699570"/>
              <a:gd name="connsiteX9157" fmla="*/ 2994219 w 5730494"/>
              <a:gd name="connsiteY9157" fmla="*/ 1715724 h 3699570"/>
              <a:gd name="connsiteX9158" fmla="*/ 2994188 w 5730494"/>
              <a:gd name="connsiteY9158" fmla="*/ 1715673 h 3699570"/>
              <a:gd name="connsiteX9159" fmla="*/ 2982417 w 5730494"/>
              <a:gd name="connsiteY9159" fmla="*/ 1714202 h 3699570"/>
              <a:gd name="connsiteX9160" fmla="*/ 2980892 w 5730494"/>
              <a:gd name="connsiteY9160" fmla="*/ 1706463 h 3699570"/>
              <a:gd name="connsiteX9161" fmla="*/ 2980840 w 5730494"/>
              <a:gd name="connsiteY9161" fmla="*/ 1706450 h 3699570"/>
              <a:gd name="connsiteX9162" fmla="*/ 2980832 w 5730494"/>
              <a:gd name="connsiteY9162" fmla="*/ 1706409 h 3699570"/>
              <a:gd name="connsiteX9163" fmla="*/ 2969920 w 5730494"/>
              <a:gd name="connsiteY9163" fmla="*/ 1703624 h 3699570"/>
              <a:gd name="connsiteX9164" fmla="*/ 2967533 w 5730494"/>
              <a:gd name="connsiteY9164" fmla="*/ 1710046 h 3699570"/>
              <a:gd name="connsiteX9165" fmla="*/ 2958956 w 5730494"/>
              <a:gd name="connsiteY9165" fmla="*/ 1704968 h 3699570"/>
              <a:gd name="connsiteX9166" fmla="*/ 2959920 w 5730494"/>
              <a:gd name="connsiteY9166" fmla="*/ 1698109 h 3699570"/>
              <a:gd name="connsiteX9167" fmla="*/ 2959854 w 5730494"/>
              <a:gd name="connsiteY9167" fmla="*/ 1698097 h 3699570"/>
              <a:gd name="connsiteX9168" fmla="*/ 2959860 w 5730494"/>
              <a:gd name="connsiteY9168" fmla="*/ 1698055 h 3699570"/>
              <a:gd name="connsiteX9169" fmla="*/ 2947937 w 5730494"/>
              <a:gd name="connsiteY9169" fmla="*/ 1695897 h 3699570"/>
              <a:gd name="connsiteX9170" fmla="*/ 2940426 w 5730494"/>
              <a:gd name="connsiteY9170" fmla="*/ 1687766 h 3699570"/>
              <a:gd name="connsiteX9171" fmla="*/ 2940386 w 5730494"/>
              <a:gd name="connsiteY9171" fmla="*/ 1687665 h 3699570"/>
              <a:gd name="connsiteX9172" fmla="*/ 2940420 w 5730494"/>
              <a:gd name="connsiteY9172" fmla="*/ 1687652 h 3699570"/>
              <a:gd name="connsiteX9173" fmla="*/ 2933901 w 5730494"/>
              <a:gd name="connsiteY9173" fmla="*/ 1671440 h 3699570"/>
              <a:gd name="connsiteX9174" fmla="*/ 2935141 w 5730494"/>
              <a:gd name="connsiteY9174" fmla="*/ 1662645 h 3699570"/>
              <a:gd name="connsiteX9175" fmla="*/ 2935126 w 5730494"/>
              <a:gd name="connsiteY9175" fmla="*/ 1662593 h 3699570"/>
              <a:gd name="connsiteX9176" fmla="*/ 2935135 w 5730494"/>
              <a:gd name="connsiteY9176" fmla="*/ 1662532 h 3699570"/>
              <a:gd name="connsiteX9177" fmla="*/ 2931213 w 5730494"/>
              <a:gd name="connsiteY9177" fmla="*/ 1648608 h 3699570"/>
              <a:gd name="connsiteX9178" fmla="*/ 2925454 w 5730494"/>
              <a:gd name="connsiteY9178" fmla="*/ 1639293 h 3699570"/>
              <a:gd name="connsiteX9179" fmla="*/ 2929855 w 5730494"/>
              <a:gd name="connsiteY9179" fmla="*/ 1632296 h 3699570"/>
              <a:gd name="connsiteX9180" fmla="*/ 2929832 w 5730494"/>
              <a:gd name="connsiteY9180" fmla="*/ 1632211 h 3699570"/>
              <a:gd name="connsiteX9181" fmla="*/ 2929849 w 5730494"/>
              <a:gd name="connsiteY9181" fmla="*/ 1632183 h 3699570"/>
              <a:gd name="connsiteX9182" fmla="*/ 2926112 w 5730494"/>
              <a:gd name="connsiteY9182" fmla="*/ 1618651 h 3699570"/>
              <a:gd name="connsiteX9183" fmla="*/ 2937017 w 5730494"/>
              <a:gd name="connsiteY9183" fmla="*/ 1610700 h 3699570"/>
              <a:gd name="connsiteX9184" fmla="*/ 2961909 w 5730494"/>
              <a:gd name="connsiteY9184" fmla="*/ 1598082 h 3699570"/>
              <a:gd name="connsiteX9185" fmla="*/ 2859206 w 5730494"/>
              <a:gd name="connsiteY9185" fmla="*/ 1585199 h 3699570"/>
              <a:gd name="connsiteX9186" fmla="*/ 2859490 w 5730494"/>
              <a:gd name="connsiteY9186" fmla="*/ 1595810 h 3699570"/>
              <a:gd name="connsiteX9187" fmla="*/ 2875573 w 5730494"/>
              <a:gd name="connsiteY9187" fmla="*/ 1602175 h 3699570"/>
              <a:gd name="connsiteX9188" fmla="*/ 2875403 w 5730494"/>
              <a:gd name="connsiteY9188" fmla="*/ 1611837 h 3699570"/>
              <a:gd name="connsiteX9189" fmla="*/ 2891600 w 5730494"/>
              <a:gd name="connsiteY9189" fmla="*/ 1606722 h 3699570"/>
              <a:gd name="connsiteX9190" fmla="*/ 2900580 w 5730494"/>
              <a:gd name="connsiteY9190" fmla="*/ 1599277 h 3699570"/>
              <a:gd name="connsiteX9191" fmla="*/ 2918596 w 5730494"/>
              <a:gd name="connsiteY9191" fmla="*/ 1610018 h 3699570"/>
              <a:gd name="connsiteX9192" fmla="*/ 2926098 w 5730494"/>
              <a:gd name="connsiteY9192" fmla="*/ 1618600 h 3699570"/>
              <a:gd name="connsiteX9193" fmla="*/ 2926112 w 5730494"/>
              <a:gd name="connsiteY9193" fmla="*/ 1618651 h 3699570"/>
              <a:gd name="connsiteX9194" fmla="*/ 2926105 w 5730494"/>
              <a:gd name="connsiteY9194" fmla="*/ 1618656 h 3699570"/>
              <a:gd name="connsiteX9195" fmla="*/ 2929832 w 5730494"/>
              <a:gd name="connsiteY9195" fmla="*/ 1632211 h 3699570"/>
              <a:gd name="connsiteX9196" fmla="*/ 2925416 w 5730494"/>
              <a:gd name="connsiteY9196" fmla="*/ 1639231 h 3699570"/>
              <a:gd name="connsiteX9197" fmla="*/ 2925454 w 5730494"/>
              <a:gd name="connsiteY9197" fmla="*/ 1639293 h 3699570"/>
              <a:gd name="connsiteX9198" fmla="*/ 2925423 w 5730494"/>
              <a:gd name="connsiteY9198" fmla="*/ 1639344 h 3699570"/>
              <a:gd name="connsiteX9199" fmla="*/ 2931219 w 5730494"/>
              <a:gd name="connsiteY9199" fmla="*/ 1648721 h 3699570"/>
              <a:gd name="connsiteX9200" fmla="*/ 2935126 w 5730494"/>
              <a:gd name="connsiteY9200" fmla="*/ 1662593 h 3699570"/>
              <a:gd name="connsiteX9201" fmla="*/ 2933884 w 5730494"/>
              <a:gd name="connsiteY9201" fmla="*/ 1671398 h 3699570"/>
              <a:gd name="connsiteX9202" fmla="*/ 2933901 w 5730494"/>
              <a:gd name="connsiteY9202" fmla="*/ 1671440 h 3699570"/>
              <a:gd name="connsiteX9203" fmla="*/ 2933891 w 5730494"/>
              <a:gd name="connsiteY9203" fmla="*/ 1671511 h 3699570"/>
              <a:gd name="connsiteX9204" fmla="*/ 2940386 w 5730494"/>
              <a:gd name="connsiteY9204" fmla="*/ 1687665 h 3699570"/>
              <a:gd name="connsiteX9205" fmla="*/ 2933316 w 5730494"/>
              <a:gd name="connsiteY9205" fmla="*/ 1690267 h 3699570"/>
              <a:gd name="connsiteX9206" fmla="*/ 2929111 w 5730494"/>
              <a:gd name="connsiteY9206" fmla="*/ 1687368 h 3699570"/>
              <a:gd name="connsiteX9207" fmla="*/ 2925132 w 5730494"/>
              <a:gd name="connsiteY9207" fmla="*/ 1692199 h 3699570"/>
              <a:gd name="connsiteX9208" fmla="*/ 2913708 w 5730494"/>
              <a:gd name="connsiteY9208" fmla="*/ 1697087 h 3699570"/>
              <a:gd name="connsiteX9209" fmla="*/ 2907798 w 5730494"/>
              <a:gd name="connsiteY9209" fmla="*/ 1703338 h 3699570"/>
              <a:gd name="connsiteX9210" fmla="*/ 2896204 w 5730494"/>
              <a:gd name="connsiteY9210" fmla="*/ 1708738 h 3699570"/>
              <a:gd name="connsiteX9211" fmla="*/ 2896233 w 5730494"/>
              <a:gd name="connsiteY9211" fmla="*/ 1708815 h 3699570"/>
              <a:gd name="connsiteX9212" fmla="*/ 2896151 w 5730494"/>
              <a:gd name="connsiteY9212" fmla="*/ 1708853 h 3699570"/>
              <a:gd name="connsiteX9213" fmla="*/ 2898936 w 5730494"/>
              <a:gd name="connsiteY9213" fmla="*/ 1716241 h 3699570"/>
              <a:gd name="connsiteX9214" fmla="*/ 2900640 w 5730494"/>
              <a:gd name="connsiteY9214" fmla="*/ 1726585 h 3699570"/>
              <a:gd name="connsiteX9215" fmla="*/ 2908768 w 5730494"/>
              <a:gd name="connsiteY9215" fmla="*/ 1732439 h 3699570"/>
              <a:gd name="connsiteX9216" fmla="*/ 2917744 w 5730494"/>
              <a:gd name="connsiteY9216" fmla="*/ 1742892 h 3699570"/>
              <a:gd name="connsiteX9217" fmla="*/ 2912174 w 5730494"/>
              <a:gd name="connsiteY9217" fmla="*/ 1753863 h 3699570"/>
              <a:gd name="connsiteX9218" fmla="*/ 2906434 w 5730494"/>
              <a:gd name="connsiteY9218" fmla="*/ 1756875 h 3699570"/>
              <a:gd name="connsiteX9219" fmla="*/ 2906465 w 5730494"/>
              <a:gd name="connsiteY9219" fmla="*/ 1757089 h 3699570"/>
              <a:gd name="connsiteX9220" fmla="*/ 2906322 w 5730494"/>
              <a:gd name="connsiteY9220" fmla="*/ 1757164 h 3699570"/>
              <a:gd name="connsiteX9221" fmla="*/ 2908596 w 5730494"/>
              <a:gd name="connsiteY9221" fmla="*/ 1772622 h 3699570"/>
              <a:gd name="connsiteX9222" fmla="*/ 2907226 w 5730494"/>
              <a:gd name="connsiteY9222" fmla="*/ 1776309 h 3699570"/>
              <a:gd name="connsiteX9223" fmla="*/ 2902285 w 5730494"/>
              <a:gd name="connsiteY9223" fmla="*/ 1771482 h 3699570"/>
              <a:gd name="connsiteX9224" fmla="*/ 2894613 w 5730494"/>
              <a:gd name="connsiteY9224" fmla="*/ 1770743 h 3699570"/>
              <a:gd name="connsiteX9225" fmla="*/ 2883246 w 5730494"/>
              <a:gd name="connsiteY9225" fmla="*/ 1774948 h 3699570"/>
              <a:gd name="connsiteX9226" fmla="*/ 2869208 w 5730494"/>
              <a:gd name="connsiteY9226" fmla="*/ 1773926 h 3699570"/>
              <a:gd name="connsiteX9227" fmla="*/ 2869102 w 5730494"/>
              <a:gd name="connsiteY9227" fmla="*/ 1774214 h 3699570"/>
              <a:gd name="connsiteX9228" fmla="*/ 2869096 w 5730494"/>
              <a:gd name="connsiteY9228" fmla="*/ 1774214 h 3699570"/>
              <a:gd name="connsiteX9229" fmla="*/ 2866930 w 5730494"/>
              <a:gd name="connsiteY9229" fmla="*/ 1780117 h 3699570"/>
              <a:gd name="connsiteX9230" fmla="*/ 2858864 w 5730494"/>
              <a:gd name="connsiteY9230" fmla="*/ 1773584 h 3699570"/>
              <a:gd name="connsiteX9231" fmla="*/ 2854033 w 5730494"/>
              <a:gd name="connsiteY9231" fmla="*/ 1774892 h 3699570"/>
              <a:gd name="connsiteX9232" fmla="*/ 2836927 w 5730494"/>
              <a:gd name="connsiteY9232" fmla="*/ 1767674 h 3699570"/>
              <a:gd name="connsiteX9233" fmla="*/ 2833630 w 5730494"/>
              <a:gd name="connsiteY9233" fmla="*/ 1772789 h 3699570"/>
              <a:gd name="connsiteX9234" fmla="*/ 2820076 w 5730494"/>
              <a:gd name="connsiteY9234" fmla="*/ 1772619 h 3699570"/>
              <a:gd name="connsiteX9235" fmla="*/ 2822087 w 5730494"/>
              <a:gd name="connsiteY9235" fmla="*/ 1755972 h 3699570"/>
              <a:gd name="connsiteX9236" fmla="*/ 2830158 w 5730494"/>
              <a:gd name="connsiteY9236" fmla="*/ 1739490 h 3699570"/>
              <a:gd name="connsiteX9237" fmla="*/ 2830034 w 5730494"/>
              <a:gd name="connsiteY9237" fmla="*/ 1739466 h 3699570"/>
              <a:gd name="connsiteX9238" fmla="*/ 2830164 w 5730494"/>
              <a:gd name="connsiteY9238" fmla="*/ 1739200 h 3699570"/>
              <a:gd name="connsiteX9239" fmla="*/ 2807203 w 5730494"/>
              <a:gd name="connsiteY9239" fmla="*/ 1734710 h 3699570"/>
              <a:gd name="connsiteX9240" fmla="*/ 2799725 w 5730494"/>
              <a:gd name="connsiteY9240" fmla="*/ 1728365 h 3699570"/>
              <a:gd name="connsiteX9241" fmla="*/ 2800607 w 5730494"/>
              <a:gd name="connsiteY9241" fmla="*/ 1717889 h 3699570"/>
              <a:gd name="connsiteX9242" fmla="*/ 2800585 w 5730494"/>
              <a:gd name="connsiteY9242" fmla="*/ 1717851 h 3699570"/>
              <a:gd name="connsiteX9243" fmla="*/ 2800611 w 5730494"/>
              <a:gd name="connsiteY9243" fmla="*/ 1717547 h 3699570"/>
              <a:gd name="connsiteX9244" fmla="*/ 2797427 w 5730494"/>
              <a:gd name="connsiteY9244" fmla="*/ 1711977 h 3699570"/>
              <a:gd name="connsiteX9245" fmla="*/ 2799246 w 5730494"/>
              <a:gd name="connsiteY9245" fmla="*/ 1695098 h 3699570"/>
              <a:gd name="connsiteX9246" fmla="*/ 2796598 w 5730494"/>
              <a:gd name="connsiteY9246" fmla="*/ 1668668 h 3699570"/>
              <a:gd name="connsiteX9247" fmla="*/ 2805949 w 5730494"/>
              <a:gd name="connsiteY9247" fmla="*/ 1668668 h 3699570"/>
              <a:gd name="connsiteX9248" fmla="*/ 2806043 w 5730494"/>
              <a:gd name="connsiteY9248" fmla="*/ 1668443 h 3699570"/>
              <a:gd name="connsiteX9249" fmla="*/ 2806123 w 5730494"/>
              <a:gd name="connsiteY9249" fmla="*/ 1668443 h 3699570"/>
              <a:gd name="connsiteX9250" fmla="*/ 2810158 w 5730494"/>
              <a:gd name="connsiteY9250" fmla="*/ 1658724 h 3699570"/>
              <a:gd name="connsiteX9251" fmla="*/ 2814136 w 5730494"/>
              <a:gd name="connsiteY9251" fmla="*/ 1634741 h 3699570"/>
              <a:gd name="connsiteX9252" fmla="*/ 2811181 w 5730494"/>
              <a:gd name="connsiteY9252" fmla="*/ 1625761 h 3699570"/>
              <a:gd name="connsiteX9253" fmla="*/ 2814307 w 5730494"/>
              <a:gd name="connsiteY9253" fmla="*/ 1620078 h 3699570"/>
              <a:gd name="connsiteX9254" fmla="*/ 2827606 w 5730494"/>
              <a:gd name="connsiteY9254" fmla="*/ 1618600 h 3699570"/>
              <a:gd name="connsiteX9255" fmla="*/ 2830561 w 5730494"/>
              <a:gd name="connsiteY9255" fmla="*/ 1624510 h 3699570"/>
              <a:gd name="connsiteX9256" fmla="*/ 2841360 w 5730494"/>
              <a:gd name="connsiteY9256" fmla="*/ 1611268 h 3699570"/>
              <a:gd name="connsiteX9257" fmla="*/ 2837723 w 5730494"/>
              <a:gd name="connsiteY9257" fmla="*/ 1601095 h 3699570"/>
              <a:gd name="connsiteX9258" fmla="*/ 2836989 w 5730494"/>
              <a:gd name="connsiteY9258" fmla="*/ 1585621 h 3699570"/>
              <a:gd name="connsiteX9259" fmla="*/ 2837041 w 5730494"/>
              <a:gd name="connsiteY9259" fmla="*/ 1585745 h 3699570"/>
              <a:gd name="connsiteX9260" fmla="*/ 2849089 w 5730494"/>
              <a:gd name="connsiteY9260" fmla="*/ 1589382 h 3699570"/>
              <a:gd name="connsiteX9261" fmla="*/ 2580369 w 5730494"/>
              <a:gd name="connsiteY9261" fmla="*/ 1581087 h 3699570"/>
              <a:gd name="connsiteX9262" fmla="*/ 2583665 w 5730494"/>
              <a:gd name="connsiteY9262" fmla="*/ 1595864 h 3699570"/>
              <a:gd name="connsiteX9263" fmla="*/ 2580369 w 5730494"/>
              <a:gd name="connsiteY9263" fmla="*/ 1610470 h 3699570"/>
              <a:gd name="connsiteX9264" fmla="*/ 2580509 w 5730494"/>
              <a:gd name="connsiteY9264" fmla="*/ 1610465 h 3699570"/>
              <a:gd name="connsiteX9265" fmla="*/ 2580495 w 5730494"/>
              <a:gd name="connsiteY9265" fmla="*/ 1610526 h 3699570"/>
              <a:gd name="connsiteX9266" fmla="*/ 2590262 w 5730494"/>
              <a:gd name="connsiteY9266" fmla="*/ 1610131 h 3699570"/>
              <a:gd name="connsiteX9267" fmla="*/ 2602306 w 5730494"/>
              <a:gd name="connsiteY9267" fmla="*/ 1615699 h 3699570"/>
              <a:gd name="connsiteX9268" fmla="*/ 2604920 w 5730494"/>
              <a:gd name="connsiteY9268" fmla="*/ 1634794 h 3699570"/>
              <a:gd name="connsiteX9269" fmla="*/ 2592872 w 5730494"/>
              <a:gd name="connsiteY9269" fmla="*/ 1658210 h 3699570"/>
              <a:gd name="connsiteX9270" fmla="*/ 2564626 w 5730494"/>
              <a:gd name="connsiteY9270" fmla="*/ 1673441 h 3699570"/>
              <a:gd name="connsiteX9271" fmla="*/ 2542063 w 5730494"/>
              <a:gd name="connsiteY9271" fmla="*/ 1669576 h 3699570"/>
              <a:gd name="connsiteX9272" fmla="*/ 2554964 w 5730494"/>
              <a:gd name="connsiteY9272" fmla="*/ 1642410 h 3699570"/>
              <a:gd name="connsiteX9273" fmla="*/ 2546666 w 5730494"/>
              <a:gd name="connsiteY9273" fmla="*/ 1615301 h 3699570"/>
              <a:gd name="connsiteX9274" fmla="*/ 2568320 w 5730494"/>
              <a:gd name="connsiteY9274" fmla="*/ 1593988 h 3699570"/>
              <a:gd name="connsiteX9275" fmla="*/ 2593854 w 5730494"/>
              <a:gd name="connsiteY9275" fmla="*/ 1580006 h 3699570"/>
              <a:gd name="connsiteX9276" fmla="*/ 2610908 w 5730494"/>
              <a:gd name="connsiteY9276" fmla="*/ 1597000 h 3699570"/>
              <a:gd name="connsiteX9277" fmla="*/ 2602380 w 5730494"/>
              <a:gd name="connsiteY9277" fmla="*/ 1615698 h 3699570"/>
              <a:gd name="connsiteX9278" fmla="*/ 2590330 w 5730494"/>
              <a:gd name="connsiteY9278" fmla="*/ 1610128 h 3699570"/>
              <a:gd name="connsiteX9279" fmla="*/ 2590262 w 5730494"/>
              <a:gd name="connsiteY9279" fmla="*/ 1610131 h 3699570"/>
              <a:gd name="connsiteX9280" fmla="*/ 2590257 w 5730494"/>
              <a:gd name="connsiteY9280" fmla="*/ 1610129 h 3699570"/>
              <a:gd name="connsiteX9281" fmla="*/ 2580509 w 5730494"/>
              <a:gd name="connsiteY9281" fmla="*/ 1610465 h 3699570"/>
              <a:gd name="connsiteX9282" fmla="*/ 2583793 w 5730494"/>
              <a:gd name="connsiteY9282" fmla="*/ 1595920 h 3699570"/>
              <a:gd name="connsiteX9283" fmla="*/ 2580495 w 5730494"/>
              <a:gd name="connsiteY9283" fmla="*/ 1581143 h 3699570"/>
              <a:gd name="connsiteX9284" fmla="*/ 3040064 w 5730494"/>
              <a:gd name="connsiteY9284" fmla="*/ 1579414 h 3699570"/>
              <a:gd name="connsiteX9285" fmla="*/ 3056773 w 5730494"/>
              <a:gd name="connsiteY9285" fmla="*/ 1584302 h 3699570"/>
              <a:gd name="connsiteX9286" fmla="*/ 3063809 w 5730494"/>
              <a:gd name="connsiteY9286" fmla="*/ 1588671 h 3699570"/>
              <a:gd name="connsiteX9287" fmla="*/ 3062110 w 5730494"/>
              <a:gd name="connsiteY9287" fmla="*/ 1596202 h 3699570"/>
              <a:gd name="connsiteX9288" fmla="*/ 3062116 w 5730494"/>
              <a:gd name="connsiteY9288" fmla="*/ 1596234 h 3699570"/>
              <a:gd name="connsiteX9289" fmla="*/ 3062115 w 5730494"/>
              <a:gd name="connsiteY9289" fmla="*/ 1596237 h 3699570"/>
              <a:gd name="connsiteX9290" fmla="*/ 3063360 w 5730494"/>
              <a:gd name="connsiteY9290" fmla="*/ 1603199 h 3699570"/>
              <a:gd name="connsiteX9291" fmla="*/ 3063356 w 5730494"/>
              <a:gd name="connsiteY9291" fmla="*/ 1603198 h 3699570"/>
              <a:gd name="connsiteX9292" fmla="*/ 3034031 w 5730494"/>
              <a:gd name="connsiteY9292" fmla="*/ 1603595 h 3699570"/>
              <a:gd name="connsiteX9293" fmla="*/ 3014440 w 5730494"/>
              <a:gd name="connsiteY9293" fmla="*/ 1600473 h 3699570"/>
              <a:gd name="connsiteX9294" fmla="*/ 3018069 w 5730494"/>
              <a:gd name="connsiteY9294" fmla="*/ 1588394 h 3699570"/>
              <a:gd name="connsiteX9295" fmla="*/ 3801828 w 5730494"/>
              <a:gd name="connsiteY9295" fmla="*/ 1573989 h 3699570"/>
              <a:gd name="connsiteX9296" fmla="*/ 3830400 w 5730494"/>
              <a:gd name="connsiteY9296" fmla="*/ 1579999 h 3699570"/>
              <a:gd name="connsiteX9297" fmla="*/ 3835388 w 5730494"/>
              <a:gd name="connsiteY9297" fmla="*/ 1608399 h 3699570"/>
              <a:gd name="connsiteX9298" fmla="*/ 3835453 w 5730494"/>
              <a:gd name="connsiteY9298" fmla="*/ 1608373 h 3699570"/>
              <a:gd name="connsiteX9299" fmla="*/ 3835473 w 5730494"/>
              <a:gd name="connsiteY9299" fmla="*/ 1608487 h 3699570"/>
              <a:gd name="connsiteX9300" fmla="*/ 3852125 w 5730494"/>
              <a:gd name="connsiteY9300" fmla="*/ 1601837 h 3699570"/>
              <a:gd name="connsiteX9301" fmla="*/ 3872497 w 5730494"/>
              <a:gd name="connsiteY9301" fmla="*/ 1611061 h 3699570"/>
              <a:gd name="connsiteX9302" fmla="*/ 3871194 w 5730494"/>
              <a:gd name="connsiteY9302" fmla="*/ 1625676 h 3699570"/>
              <a:gd name="connsiteX9303" fmla="*/ 3871286 w 5730494"/>
              <a:gd name="connsiteY9303" fmla="*/ 1625667 h 3699570"/>
              <a:gd name="connsiteX9304" fmla="*/ 3871278 w 5730494"/>
              <a:gd name="connsiteY9304" fmla="*/ 1625764 h 3699570"/>
              <a:gd name="connsiteX9305" fmla="*/ 3886566 w 5730494"/>
              <a:gd name="connsiteY9305" fmla="*/ 1624230 h 3699570"/>
              <a:gd name="connsiteX9306" fmla="*/ 3926262 w 5730494"/>
              <a:gd name="connsiteY9306" fmla="*/ 1598876 h 3699570"/>
              <a:gd name="connsiteX9307" fmla="*/ 3920582 w 5730494"/>
              <a:gd name="connsiteY9307" fmla="*/ 1607149 h 3699570"/>
              <a:gd name="connsiteX9308" fmla="*/ 3920667 w 5730494"/>
              <a:gd name="connsiteY9308" fmla="*/ 1607235 h 3699570"/>
              <a:gd name="connsiteX9309" fmla="*/ 3920666 w 5730494"/>
              <a:gd name="connsiteY9309" fmla="*/ 1607237 h 3699570"/>
              <a:gd name="connsiteX9310" fmla="*/ 3940930 w 5730494"/>
              <a:gd name="connsiteY9310" fmla="*/ 1627954 h 3699570"/>
              <a:gd name="connsiteX9311" fmla="*/ 3976563 w 5730494"/>
              <a:gd name="connsiteY9311" fmla="*/ 1693763 h 3699570"/>
              <a:gd name="connsiteX9312" fmla="*/ 3976583 w 5730494"/>
              <a:gd name="connsiteY9312" fmla="*/ 1693732 h 3699570"/>
              <a:gd name="connsiteX9313" fmla="*/ 3976647 w 5730494"/>
              <a:gd name="connsiteY9313" fmla="*/ 1693851 h 3699570"/>
              <a:gd name="connsiteX9314" fmla="*/ 3985115 w 5730494"/>
              <a:gd name="connsiteY9314" fmla="*/ 1680608 h 3699570"/>
              <a:gd name="connsiteX9315" fmla="*/ 4007052 w 5730494"/>
              <a:gd name="connsiteY9315" fmla="*/ 1695215 h 3699570"/>
              <a:gd name="connsiteX9316" fmla="*/ 4029956 w 5730494"/>
              <a:gd name="connsiteY9316" fmla="*/ 1688735 h 3699570"/>
              <a:gd name="connsiteX9317" fmla="*/ 4038714 w 5730494"/>
              <a:gd name="connsiteY9317" fmla="*/ 1693255 h 3699570"/>
              <a:gd name="connsiteX9318" fmla="*/ 4046354 w 5730494"/>
              <a:gd name="connsiteY9318" fmla="*/ 1707686 h 3699570"/>
              <a:gd name="connsiteX9319" fmla="*/ 4046403 w 5730494"/>
              <a:gd name="connsiteY9319" fmla="*/ 1707707 h 3699570"/>
              <a:gd name="connsiteX9320" fmla="*/ 4046438 w 5730494"/>
              <a:gd name="connsiteY9320" fmla="*/ 1707774 h 3699570"/>
              <a:gd name="connsiteX9321" fmla="*/ 4057578 w 5730494"/>
              <a:gd name="connsiteY9321" fmla="*/ 1712606 h 3699570"/>
              <a:gd name="connsiteX9322" fmla="*/ 4064340 w 5730494"/>
              <a:gd name="connsiteY9322" fmla="*/ 1723062 h 3699570"/>
              <a:gd name="connsiteX9323" fmla="*/ 4084857 w 5730494"/>
              <a:gd name="connsiteY9323" fmla="*/ 1719766 h 3699570"/>
              <a:gd name="connsiteX9324" fmla="*/ 4093325 w 5730494"/>
              <a:gd name="connsiteY9324" fmla="*/ 1734713 h 3699570"/>
              <a:gd name="connsiteX9325" fmla="*/ 4081220 w 5730494"/>
              <a:gd name="connsiteY9325" fmla="*/ 1750797 h 3699570"/>
              <a:gd name="connsiteX9326" fmla="*/ 4067978 w 5730494"/>
              <a:gd name="connsiteY9326" fmla="*/ 1753014 h 3699570"/>
              <a:gd name="connsiteX9327" fmla="*/ 4067239 w 5730494"/>
              <a:gd name="connsiteY9327" fmla="*/ 1776827 h 3699570"/>
              <a:gd name="connsiteX9328" fmla="*/ 4058380 w 5730494"/>
              <a:gd name="connsiteY9328" fmla="*/ 1787390 h 3699570"/>
              <a:gd name="connsiteX9329" fmla="*/ 4026860 w 5730494"/>
              <a:gd name="connsiteY9329" fmla="*/ 1779737 h 3699570"/>
              <a:gd name="connsiteX9330" fmla="*/ 4026858 w 5730494"/>
              <a:gd name="connsiteY9330" fmla="*/ 1779746 h 3699570"/>
              <a:gd name="connsiteX9331" fmla="*/ 4026773 w 5730494"/>
              <a:gd name="connsiteY9331" fmla="*/ 1779725 h 3699570"/>
              <a:gd name="connsiteX9332" fmla="*/ 4015294 w 5730494"/>
              <a:gd name="connsiteY9332" fmla="*/ 1820986 h 3699570"/>
              <a:gd name="connsiteX9333" fmla="*/ 4007166 w 5730494"/>
              <a:gd name="connsiteY9333" fmla="*/ 1826044 h 3699570"/>
              <a:gd name="connsiteX9334" fmla="*/ 3975624 w 5730494"/>
              <a:gd name="connsiteY9334" fmla="*/ 1835024 h 3699570"/>
              <a:gd name="connsiteX9335" fmla="*/ 3989946 w 5730494"/>
              <a:gd name="connsiteY9335" fmla="*/ 1873386 h 3699570"/>
              <a:gd name="connsiteX9336" fmla="*/ 3979034 w 5730494"/>
              <a:gd name="connsiteY9336" fmla="*/ 1879013 h 3699570"/>
              <a:gd name="connsiteX9337" fmla="*/ 3980284 w 5730494"/>
              <a:gd name="connsiteY9337" fmla="*/ 1891345 h 3699570"/>
              <a:gd name="connsiteX9338" fmla="*/ 3970452 w 5730494"/>
              <a:gd name="connsiteY9338" fmla="*/ 1888220 h 3699570"/>
              <a:gd name="connsiteX9339" fmla="*/ 3962439 w 5730494"/>
              <a:gd name="connsiteY9339" fmla="*/ 1880434 h 3699570"/>
              <a:gd name="connsiteX9340" fmla="*/ 3938796 w 5730494"/>
              <a:gd name="connsiteY9340" fmla="*/ 1878161 h 3699570"/>
              <a:gd name="connsiteX9341" fmla="*/ 3912369 w 5730494"/>
              <a:gd name="connsiteY9341" fmla="*/ 1877535 h 3699570"/>
              <a:gd name="connsiteX9342" fmla="*/ 3912208 w 5730494"/>
              <a:gd name="connsiteY9342" fmla="*/ 1877601 h 3699570"/>
              <a:gd name="connsiteX9343" fmla="*/ 3912148 w 5730494"/>
              <a:gd name="connsiteY9343" fmla="*/ 1877600 h 3699570"/>
              <a:gd name="connsiteX9344" fmla="*/ 3906539 w 5730494"/>
              <a:gd name="connsiteY9344" fmla="*/ 1879910 h 3699570"/>
              <a:gd name="connsiteX9345" fmla="*/ 3883895 w 5730494"/>
              <a:gd name="connsiteY9345" fmla="*/ 1870772 h 3699570"/>
              <a:gd name="connsiteX9346" fmla="*/ 3883724 w 5730494"/>
              <a:gd name="connsiteY9346" fmla="*/ 1870857 h 3699570"/>
              <a:gd name="connsiteX9347" fmla="*/ 3883675 w 5730494"/>
              <a:gd name="connsiteY9347" fmla="*/ 1870837 h 3699570"/>
              <a:gd name="connsiteX9348" fmla="*/ 3874638 w 5730494"/>
              <a:gd name="connsiteY9348" fmla="*/ 1875327 h 3699570"/>
              <a:gd name="connsiteX9349" fmla="*/ 3872217 w 5730494"/>
              <a:gd name="connsiteY9349" fmla="*/ 1887993 h 3699570"/>
              <a:gd name="connsiteX9350" fmla="*/ 3846215 w 5730494"/>
              <a:gd name="connsiteY9350" fmla="*/ 1880604 h 3699570"/>
              <a:gd name="connsiteX9351" fmla="*/ 3835757 w 5730494"/>
              <a:gd name="connsiteY9351" fmla="*/ 1883673 h 3699570"/>
              <a:gd name="connsiteX9352" fmla="*/ 3835757 w 5730494"/>
              <a:gd name="connsiteY9352" fmla="*/ 1883674 h 3699570"/>
              <a:gd name="connsiteX9353" fmla="*/ 3835537 w 5730494"/>
              <a:gd name="connsiteY9353" fmla="*/ 1883738 h 3699570"/>
              <a:gd name="connsiteX9354" fmla="*/ 3832126 w 5730494"/>
              <a:gd name="connsiteY9354" fmla="*/ 1892725 h 3699570"/>
              <a:gd name="connsiteX9355" fmla="*/ 3831950 w 5730494"/>
              <a:gd name="connsiteY9355" fmla="*/ 1893164 h 3699570"/>
              <a:gd name="connsiteX9356" fmla="*/ 3822799 w 5730494"/>
              <a:gd name="connsiteY9356" fmla="*/ 1897143 h 3699570"/>
              <a:gd name="connsiteX9357" fmla="*/ 3801771 w 5730494"/>
              <a:gd name="connsiteY9357" fmla="*/ 1911976 h 3699570"/>
              <a:gd name="connsiteX9358" fmla="*/ 3794780 w 5730494"/>
              <a:gd name="connsiteY9358" fmla="*/ 1927037 h 3699570"/>
              <a:gd name="connsiteX9359" fmla="*/ 3788953 w 5730494"/>
              <a:gd name="connsiteY9359" fmla="*/ 1927149 h 3699570"/>
              <a:gd name="connsiteX9360" fmla="*/ 3784606 w 5730494"/>
              <a:gd name="connsiteY9360" fmla="*/ 1917269 h 3699570"/>
              <a:gd name="connsiteX9361" fmla="*/ 3784521 w 5730494"/>
              <a:gd name="connsiteY9361" fmla="*/ 1917266 h 3699570"/>
              <a:gd name="connsiteX9362" fmla="*/ 3784494 w 5730494"/>
              <a:gd name="connsiteY9362" fmla="*/ 1917205 h 3699570"/>
              <a:gd name="connsiteX9363" fmla="*/ 3764305 w 5730494"/>
              <a:gd name="connsiteY9363" fmla="*/ 1916527 h 3699570"/>
              <a:gd name="connsiteX9364" fmla="*/ 3761076 w 5730494"/>
              <a:gd name="connsiteY9364" fmla="*/ 1899196 h 3699570"/>
              <a:gd name="connsiteX9365" fmla="*/ 3760976 w 5730494"/>
              <a:gd name="connsiteY9365" fmla="*/ 1899194 h 3699570"/>
              <a:gd name="connsiteX9366" fmla="*/ 3760965 w 5730494"/>
              <a:gd name="connsiteY9366" fmla="*/ 1899132 h 3699570"/>
              <a:gd name="connsiteX9367" fmla="*/ 3753293 w 5730494"/>
              <a:gd name="connsiteY9367" fmla="*/ 1898964 h 3699570"/>
              <a:gd name="connsiteX9368" fmla="*/ 3754484 w 5730494"/>
              <a:gd name="connsiteY9368" fmla="*/ 1877429 h 3699570"/>
              <a:gd name="connsiteX9369" fmla="*/ 3735388 w 5730494"/>
              <a:gd name="connsiteY9369" fmla="*/ 1861459 h 3699570"/>
              <a:gd name="connsiteX9370" fmla="*/ 3735356 w 5730494"/>
              <a:gd name="connsiteY9370" fmla="*/ 1861461 h 3699570"/>
              <a:gd name="connsiteX9371" fmla="*/ 3735276 w 5730494"/>
              <a:gd name="connsiteY9371" fmla="*/ 1861394 h 3699570"/>
              <a:gd name="connsiteX9372" fmla="*/ 3707939 w 5730494"/>
              <a:gd name="connsiteY9372" fmla="*/ 1863100 h 3699570"/>
              <a:gd name="connsiteX9373" fmla="*/ 3689297 w 5730494"/>
              <a:gd name="connsiteY9373" fmla="*/ 1866273 h 3699570"/>
              <a:gd name="connsiteX9374" fmla="*/ 3674121 w 5730494"/>
              <a:gd name="connsiteY9374" fmla="*/ 1846455 h 3699570"/>
              <a:gd name="connsiteX9375" fmla="*/ 3661107 w 5730494"/>
              <a:gd name="connsiteY9375" fmla="*/ 1838044 h 3699570"/>
              <a:gd name="connsiteX9376" fmla="*/ 3636384 w 5730494"/>
              <a:gd name="connsiteY9376" fmla="*/ 1821903 h 3699570"/>
              <a:gd name="connsiteX9377" fmla="*/ 3633429 w 5730494"/>
              <a:gd name="connsiteY9377" fmla="*/ 1819914 h 3699570"/>
              <a:gd name="connsiteX9378" fmla="*/ 3633418 w 5730494"/>
              <a:gd name="connsiteY9378" fmla="*/ 1819917 h 3699570"/>
              <a:gd name="connsiteX9379" fmla="*/ 3633317 w 5730494"/>
              <a:gd name="connsiteY9379" fmla="*/ 1819850 h 3699570"/>
              <a:gd name="connsiteX9380" fmla="*/ 3592283 w 5730494"/>
              <a:gd name="connsiteY9380" fmla="*/ 1833205 h 3699570"/>
              <a:gd name="connsiteX9381" fmla="*/ 3592908 w 5730494"/>
              <a:gd name="connsiteY9381" fmla="*/ 1913477 h 3699570"/>
              <a:gd name="connsiteX9382" fmla="*/ 3584833 w 5730494"/>
              <a:gd name="connsiteY9382" fmla="*/ 1914486 h 3699570"/>
              <a:gd name="connsiteX9383" fmla="*/ 3573694 w 5730494"/>
              <a:gd name="connsiteY9383" fmla="*/ 1897834 h 3699570"/>
              <a:gd name="connsiteX9384" fmla="*/ 3562896 w 5730494"/>
              <a:gd name="connsiteY9384" fmla="*/ 1891810 h 3699570"/>
              <a:gd name="connsiteX9385" fmla="*/ 3544823 w 5730494"/>
              <a:gd name="connsiteY9385" fmla="*/ 1896300 h 3699570"/>
              <a:gd name="connsiteX9386" fmla="*/ 3544797 w 5730494"/>
              <a:gd name="connsiteY9386" fmla="*/ 1896326 h 3699570"/>
              <a:gd name="connsiteX9387" fmla="*/ 3544714 w 5730494"/>
              <a:gd name="connsiteY9387" fmla="*/ 1896347 h 3699570"/>
              <a:gd name="connsiteX9388" fmla="*/ 3537667 w 5730494"/>
              <a:gd name="connsiteY9388" fmla="*/ 1903451 h 3699570"/>
              <a:gd name="connsiteX9389" fmla="*/ 3536757 w 5730494"/>
              <a:gd name="connsiteY9389" fmla="*/ 1898223 h 3699570"/>
              <a:gd name="connsiteX9390" fmla="*/ 3540679 w 5730494"/>
              <a:gd name="connsiteY9390" fmla="*/ 1889299 h 3699570"/>
              <a:gd name="connsiteX9391" fmla="*/ 3537610 w 5730494"/>
              <a:gd name="connsiteY9391" fmla="*/ 1881798 h 3699570"/>
              <a:gd name="connsiteX9392" fmla="*/ 3519139 w 5730494"/>
              <a:gd name="connsiteY9392" fmla="*/ 1874409 h 3699570"/>
              <a:gd name="connsiteX9393" fmla="*/ 3511921 w 5730494"/>
              <a:gd name="connsiteY9393" fmla="*/ 1854745 h 3699570"/>
              <a:gd name="connsiteX9394" fmla="*/ 3503112 w 5730494"/>
              <a:gd name="connsiteY9394" fmla="*/ 1849175 h 3699570"/>
              <a:gd name="connsiteX9395" fmla="*/ 3502601 w 5730494"/>
              <a:gd name="connsiteY9395" fmla="*/ 1841901 h 3699570"/>
              <a:gd name="connsiteX9396" fmla="*/ 3518116 w 5730494"/>
              <a:gd name="connsiteY9396" fmla="*/ 1844003 h 3699570"/>
              <a:gd name="connsiteX9397" fmla="*/ 3518741 w 5730494"/>
              <a:gd name="connsiteY9397" fmla="*/ 1827636 h 3699570"/>
              <a:gd name="connsiteX9398" fmla="*/ 3532267 w 5730494"/>
              <a:gd name="connsiteY9398" fmla="*/ 1823942 h 3699570"/>
              <a:gd name="connsiteX9399" fmla="*/ 3546192 w 5730494"/>
              <a:gd name="connsiteY9399" fmla="*/ 1827295 h 3699570"/>
              <a:gd name="connsiteX9400" fmla="*/ 3549090 w 5730494"/>
              <a:gd name="connsiteY9400" fmla="*/ 1805073 h 3699570"/>
              <a:gd name="connsiteX9401" fmla="*/ 3546249 w 5730494"/>
              <a:gd name="connsiteY9401" fmla="*/ 1790808 h 3699570"/>
              <a:gd name="connsiteX9402" fmla="*/ 3530278 w 5730494"/>
              <a:gd name="connsiteY9402" fmla="*/ 1791945 h 3699570"/>
              <a:gd name="connsiteX9403" fmla="*/ 3516752 w 5730494"/>
              <a:gd name="connsiteY9403" fmla="*/ 1786261 h 3699570"/>
              <a:gd name="connsiteX9404" fmla="*/ 3498281 w 5730494"/>
              <a:gd name="connsiteY9404" fmla="*/ 1796491 h 3699570"/>
              <a:gd name="connsiteX9405" fmla="*/ 3483507 w 5730494"/>
              <a:gd name="connsiteY9405" fmla="*/ 1801285 h 3699570"/>
              <a:gd name="connsiteX9406" fmla="*/ 3483534 w 5730494"/>
              <a:gd name="connsiteY9406" fmla="*/ 1801234 h 3699570"/>
              <a:gd name="connsiteX9407" fmla="*/ 3475464 w 5730494"/>
              <a:gd name="connsiteY9407" fmla="*/ 1797483 h 3699570"/>
              <a:gd name="connsiteX9408" fmla="*/ 3477055 w 5730494"/>
              <a:gd name="connsiteY9408" fmla="*/ 1785548 h 3699570"/>
              <a:gd name="connsiteX9409" fmla="*/ 3466882 w 5730494"/>
              <a:gd name="connsiteY9409" fmla="*/ 1769862 h 3699570"/>
              <a:gd name="connsiteX9410" fmla="*/ 3455061 w 5730494"/>
              <a:gd name="connsiteY9410" fmla="*/ 1770544 h 3699570"/>
              <a:gd name="connsiteX9411" fmla="*/ 3441534 w 5730494"/>
              <a:gd name="connsiteY9411" fmla="*/ 1754404 h 3699570"/>
              <a:gd name="connsiteX9412" fmla="*/ 3450741 w 5730494"/>
              <a:gd name="connsiteY9412" fmla="*/ 1736160 h 3699570"/>
              <a:gd name="connsiteX9413" fmla="*/ 3446081 w 5730494"/>
              <a:gd name="connsiteY9413" fmla="*/ 1731215 h 3699570"/>
              <a:gd name="connsiteX9414" fmla="*/ 3458757 w 5730494"/>
              <a:gd name="connsiteY9414" fmla="*/ 1704222 h 3699570"/>
              <a:gd name="connsiteX9415" fmla="*/ 3475093 w 5730494"/>
              <a:gd name="connsiteY9415" fmla="*/ 1718573 h 3699570"/>
              <a:gd name="connsiteX9416" fmla="*/ 3475110 w 5730494"/>
              <a:gd name="connsiteY9416" fmla="*/ 1718423 h 3699570"/>
              <a:gd name="connsiteX9417" fmla="*/ 3475180 w 5730494"/>
              <a:gd name="connsiteY9417" fmla="*/ 1718485 h 3699570"/>
              <a:gd name="connsiteX9418" fmla="*/ 3477166 w 5730494"/>
              <a:gd name="connsiteY9418" fmla="*/ 1700373 h 3699570"/>
              <a:gd name="connsiteX9419" fmla="*/ 3509989 w 5730494"/>
              <a:gd name="connsiteY9419" fmla="*/ 1672879 h 3699570"/>
              <a:gd name="connsiteX9420" fmla="*/ 3534882 w 5730494"/>
              <a:gd name="connsiteY9420" fmla="*/ 1672197 h 3699570"/>
              <a:gd name="connsiteX9421" fmla="*/ 3570005 w 5730494"/>
              <a:gd name="connsiteY9421" fmla="*/ 1689815 h 3699570"/>
              <a:gd name="connsiteX9422" fmla="*/ 3588873 w 5730494"/>
              <a:gd name="connsiteY9422" fmla="*/ 1699988 h 3699570"/>
              <a:gd name="connsiteX9423" fmla="*/ 3605810 w 5730494"/>
              <a:gd name="connsiteY9423" fmla="*/ 1689361 h 3699570"/>
              <a:gd name="connsiteX9424" fmla="*/ 3631101 w 5730494"/>
              <a:gd name="connsiteY9424" fmla="*/ 1688849 h 3699570"/>
              <a:gd name="connsiteX9425" fmla="*/ 3651504 w 5730494"/>
              <a:gd name="connsiteY9425" fmla="*/ 1701864 h 3699570"/>
              <a:gd name="connsiteX9426" fmla="*/ 3651568 w 5730494"/>
              <a:gd name="connsiteY9426" fmla="*/ 1701762 h 3699570"/>
              <a:gd name="connsiteX9427" fmla="*/ 3651590 w 5730494"/>
              <a:gd name="connsiteY9427" fmla="*/ 1701776 h 3699570"/>
              <a:gd name="connsiteX9428" fmla="*/ 3654109 w 5730494"/>
              <a:gd name="connsiteY9428" fmla="*/ 1697702 h 3699570"/>
              <a:gd name="connsiteX9429" fmla="*/ 3656164 w 5730494"/>
              <a:gd name="connsiteY9429" fmla="*/ 1694419 h 3699570"/>
              <a:gd name="connsiteX9430" fmla="*/ 3678557 w 5730494"/>
              <a:gd name="connsiteY9430" fmla="*/ 1695499 h 3699570"/>
              <a:gd name="connsiteX9431" fmla="*/ 3678586 w 5730494"/>
              <a:gd name="connsiteY9431" fmla="*/ 1695411 h 3699570"/>
              <a:gd name="connsiteX9432" fmla="*/ 3682535 w 5730494"/>
              <a:gd name="connsiteY9432" fmla="*/ 1683507 h 3699570"/>
              <a:gd name="connsiteX9433" fmla="*/ 3682535 w 5730494"/>
              <a:gd name="connsiteY9433" fmla="*/ 1683507 h 3699570"/>
              <a:gd name="connsiteX9434" fmla="*/ 3682564 w 5730494"/>
              <a:gd name="connsiteY9434" fmla="*/ 1683419 h 3699570"/>
              <a:gd name="connsiteX9435" fmla="*/ 3656804 w 5730494"/>
              <a:gd name="connsiteY9435" fmla="*/ 1665829 h 3699570"/>
              <a:gd name="connsiteX9436" fmla="*/ 3672021 w 5730494"/>
              <a:gd name="connsiteY9436" fmla="*/ 1653271 h 3699570"/>
              <a:gd name="connsiteX9437" fmla="*/ 3672001 w 5730494"/>
              <a:gd name="connsiteY9437" fmla="*/ 1653224 h 3699570"/>
              <a:gd name="connsiteX9438" fmla="*/ 3672050 w 5730494"/>
              <a:gd name="connsiteY9438" fmla="*/ 1653183 h 3699570"/>
              <a:gd name="connsiteX9439" fmla="*/ 3669073 w 5730494"/>
              <a:gd name="connsiteY9439" fmla="*/ 1646164 h 3699570"/>
              <a:gd name="connsiteX9440" fmla="*/ 3684353 w 5730494"/>
              <a:gd name="connsiteY9440" fmla="*/ 1639347 h 3699570"/>
              <a:gd name="connsiteX9441" fmla="*/ 3684304 w 5730494"/>
              <a:gd name="connsiteY9441" fmla="*/ 1639269 h 3699570"/>
              <a:gd name="connsiteX9442" fmla="*/ 3684326 w 5730494"/>
              <a:gd name="connsiteY9442" fmla="*/ 1639259 h 3699570"/>
              <a:gd name="connsiteX9443" fmla="*/ 3672889 w 5730494"/>
              <a:gd name="connsiteY9443" fmla="*/ 1621085 h 3699570"/>
              <a:gd name="connsiteX9444" fmla="*/ 3680205 w 5730494"/>
              <a:gd name="connsiteY9444" fmla="*/ 1611897 h 3699570"/>
              <a:gd name="connsiteX9445" fmla="*/ 3739822 w 5730494"/>
              <a:gd name="connsiteY9445" fmla="*/ 1602463 h 3699570"/>
              <a:gd name="connsiteX9446" fmla="*/ 3747608 w 5730494"/>
              <a:gd name="connsiteY9446" fmla="*/ 1595699 h 3699570"/>
              <a:gd name="connsiteX9447" fmla="*/ 3787506 w 5730494"/>
              <a:gd name="connsiteY9447" fmla="*/ 1585526 h 3699570"/>
              <a:gd name="connsiteX9448" fmla="*/ 3036651 w 5730494"/>
              <a:gd name="connsiteY9448" fmla="*/ 1555748 h 3699570"/>
              <a:gd name="connsiteX9449" fmla="*/ 3036657 w 5730494"/>
              <a:gd name="connsiteY9449" fmla="*/ 1555788 h 3699570"/>
              <a:gd name="connsiteX9450" fmla="*/ 3036650 w 5730494"/>
              <a:gd name="connsiteY9450" fmla="*/ 1555792 h 3699570"/>
              <a:gd name="connsiteX9451" fmla="*/ 3036649 w 5730494"/>
              <a:gd name="connsiteY9451" fmla="*/ 1555737 h 3699570"/>
              <a:gd name="connsiteX9452" fmla="*/ 3036651 w 5730494"/>
              <a:gd name="connsiteY9452" fmla="*/ 1555737 h 3699570"/>
              <a:gd name="connsiteX9453" fmla="*/ 3036651 w 5730494"/>
              <a:gd name="connsiteY9453" fmla="*/ 1555748 h 3699570"/>
              <a:gd name="connsiteX9454" fmla="*/ 2898250 w 5730494"/>
              <a:gd name="connsiteY9454" fmla="*/ 1553463 h 3699570"/>
              <a:gd name="connsiteX9455" fmla="*/ 2903308 w 5730494"/>
              <a:gd name="connsiteY9455" fmla="*/ 1567672 h 3699570"/>
              <a:gd name="connsiteX9456" fmla="*/ 2893760 w 5730494"/>
              <a:gd name="connsiteY9456" fmla="*/ 1590234 h 3699570"/>
              <a:gd name="connsiteX9457" fmla="*/ 2877108 w 5730494"/>
              <a:gd name="connsiteY9457" fmla="*/ 1574549 h 3699570"/>
              <a:gd name="connsiteX9458" fmla="*/ 2874892 w 5730494"/>
              <a:gd name="connsiteY9458" fmla="*/ 1562898 h 3699570"/>
              <a:gd name="connsiteX9459" fmla="*/ 3150136 w 5730494"/>
              <a:gd name="connsiteY9459" fmla="*/ 1551836 h 3699570"/>
              <a:gd name="connsiteX9460" fmla="*/ 3166802 w 5730494"/>
              <a:gd name="connsiteY9460" fmla="*/ 1558954 h 3699570"/>
              <a:gd name="connsiteX9461" fmla="*/ 3169075 w 5730494"/>
              <a:gd name="connsiteY9461" fmla="*/ 1566001 h 3699570"/>
              <a:gd name="connsiteX9462" fmla="*/ 3169167 w 5730494"/>
              <a:gd name="connsiteY9462" fmla="*/ 1565964 h 3699570"/>
              <a:gd name="connsiteX9463" fmla="*/ 3169187 w 5730494"/>
              <a:gd name="connsiteY9463" fmla="*/ 1566026 h 3699570"/>
              <a:gd name="connsiteX9464" fmla="*/ 3177514 w 5730494"/>
              <a:gd name="connsiteY9464" fmla="*/ 1562684 h 3699570"/>
              <a:gd name="connsiteX9465" fmla="*/ 3193002 w 5730494"/>
              <a:gd name="connsiteY9465" fmla="*/ 1569354 h 3699570"/>
              <a:gd name="connsiteX9466" fmla="*/ 3194537 w 5730494"/>
              <a:gd name="connsiteY9466" fmla="*/ 1582483 h 3699570"/>
              <a:gd name="connsiteX9467" fmla="*/ 3191127 w 5730494"/>
              <a:gd name="connsiteY9467" fmla="*/ 1589928 h 3699570"/>
              <a:gd name="connsiteX9468" fmla="*/ 3201129 w 5730494"/>
              <a:gd name="connsiteY9468" fmla="*/ 1607831 h 3699570"/>
              <a:gd name="connsiteX9469" fmla="*/ 3207608 w 5730494"/>
              <a:gd name="connsiteY9469" fmla="*/ 1612775 h 3699570"/>
              <a:gd name="connsiteX9470" fmla="*/ 3206642 w 5730494"/>
              <a:gd name="connsiteY9470" fmla="*/ 1617663 h 3699570"/>
              <a:gd name="connsiteX9471" fmla="*/ 3217384 w 5730494"/>
              <a:gd name="connsiteY9471" fmla="*/ 1622380 h 3699570"/>
              <a:gd name="connsiteX9472" fmla="*/ 3221987 w 5730494"/>
              <a:gd name="connsiteY9472" fmla="*/ 1629484 h 3699570"/>
              <a:gd name="connsiteX9473" fmla="*/ 3215792 w 5730494"/>
              <a:gd name="connsiteY9473" fmla="*/ 1635281 h 3699570"/>
              <a:gd name="connsiteX9474" fmla="*/ 3202948 w 5730494"/>
              <a:gd name="connsiteY9474" fmla="*/ 1634372 h 3699570"/>
              <a:gd name="connsiteX9475" fmla="*/ 3199879 w 5730494"/>
              <a:gd name="connsiteY9475" fmla="*/ 1636815 h 3699570"/>
              <a:gd name="connsiteX9476" fmla="*/ 3203630 w 5730494"/>
              <a:gd name="connsiteY9476" fmla="*/ 1645568 h 3699570"/>
              <a:gd name="connsiteX9477" fmla="*/ 3207552 w 5730494"/>
              <a:gd name="connsiteY9477" fmla="*/ 1662277 h 3699570"/>
              <a:gd name="connsiteX9478" fmla="*/ 3207662 w 5730494"/>
              <a:gd name="connsiteY9478" fmla="*/ 1662296 h 3699570"/>
              <a:gd name="connsiteX9479" fmla="*/ 3207664 w 5730494"/>
              <a:gd name="connsiteY9479" fmla="*/ 1662302 h 3699570"/>
              <a:gd name="connsiteX9480" fmla="*/ 3207609 w 5730494"/>
              <a:gd name="connsiteY9480" fmla="*/ 1662308 h 3699570"/>
              <a:gd name="connsiteX9481" fmla="*/ 3207609 w 5730494"/>
              <a:gd name="connsiteY9481" fmla="*/ 1662308 h 3699570"/>
              <a:gd name="connsiteX9482" fmla="*/ 3207583 w 5730494"/>
              <a:gd name="connsiteY9482" fmla="*/ 1662311 h 3699570"/>
              <a:gd name="connsiteX9483" fmla="*/ 3193799 w 5730494"/>
              <a:gd name="connsiteY9483" fmla="*/ 1663786 h 3699570"/>
              <a:gd name="connsiteX9484" fmla="*/ 3188911 w 5730494"/>
              <a:gd name="connsiteY9484" fmla="*/ 1669412 h 3699570"/>
              <a:gd name="connsiteX9485" fmla="*/ 3187889 w 5730494"/>
              <a:gd name="connsiteY9485" fmla="*/ 1682242 h 3699570"/>
              <a:gd name="connsiteX9486" fmla="*/ 3181748 w 5730494"/>
              <a:gd name="connsiteY9486" fmla="*/ 1679863 h 3699570"/>
              <a:gd name="connsiteX9487" fmla="*/ 3181716 w 5730494"/>
              <a:gd name="connsiteY9487" fmla="*/ 1679866 h 3699570"/>
              <a:gd name="connsiteX9488" fmla="*/ 3181579 w 5730494"/>
              <a:gd name="connsiteY9488" fmla="*/ 1679813 h 3699570"/>
              <a:gd name="connsiteX9489" fmla="*/ 3167327 w 5730494"/>
              <a:gd name="connsiteY9489" fmla="*/ 1680996 h 3699570"/>
              <a:gd name="connsiteX9490" fmla="*/ 3163220 w 5730494"/>
              <a:gd name="connsiteY9490" fmla="*/ 1675090 h 3699570"/>
              <a:gd name="connsiteX9491" fmla="*/ 3163132 w 5730494"/>
              <a:gd name="connsiteY9491" fmla="*/ 1675155 h 3699570"/>
              <a:gd name="connsiteX9492" fmla="*/ 3163052 w 5730494"/>
              <a:gd name="connsiteY9492" fmla="*/ 1675039 h 3699570"/>
              <a:gd name="connsiteX9493" fmla="*/ 3157124 w 5730494"/>
              <a:gd name="connsiteY9493" fmla="*/ 1679443 h 3699570"/>
              <a:gd name="connsiteX9494" fmla="*/ 3151285 w 5730494"/>
              <a:gd name="connsiteY9494" fmla="*/ 1675828 h 3699570"/>
              <a:gd name="connsiteX9495" fmla="*/ 3151192 w 5730494"/>
              <a:gd name="connsiteY9495" fmla="*/ 1675825 h 3699570"/>
              <a:gd name="connsiteX9496" fmla="*/ 3151117 w 5730494"/>
              <a:gd name="connsiteY9496" fmla="*/ 1675778 h 3699570"/>
              <a:gd name="connsiteX9497" fmla="*/ 3138582 w 5730494"/>
              <a:gd name="connsiteY9497" fmla="*/ 1675268 h 3699570"/>
              <a:gd name="connsiteX9498" fmla="*/ 3120936 w 5730494"/>
              <a:gd name="connsiteY9498" fmla="*/ 1669179 h 3699570"/>
              <a:gd name="connsiteX9499" fmla="*/ 3120901 w 5730494"/>
              <a:gd name="connsiteY9499" fmla="*/ 1669175 h 3699570"/>
              <a:gd name="connsiteX9500" fmla="*/ 3120768 w 5730494"/>
              <a:gd name="connsiteY9500" fmla="*/ 1669128 h 3699570"/>
              <a:gd name="connsiteX9501" fmla="*/ 3104684 w 5730494"/>
              <a:gd name="connsiteY9501" fmla="*/ 1667082 h 3699570"/>
              <a:gd name="connsiteX9502" fmla="*/ 3092351 w 5730494"/>
              <a:gd name="connsiteY9502" fmla="*/ 1667651 h 3699570"/>
              <a:gd name="connsiteX9503" fmla="*/ 3083599 w 5730494"/>
              <a:gd name="connsiteY9503" fmla="*/ 1674641 h 3699570"/>
              <a:gd name="connsiteX9504" fmla="*/ 3076149 w 5730494"/>
              <a:gd name="connsiteY9504" fmla="*/ 1675586 h 3699570"/>
              <a:gd name="connsiteX9505" fmla="*/ 3075867 w 5730494"/>
              <a:gd name="connsiteY9505" fmla="*/ 1664234 h 3699570"/>
              <a:gd name="connsiteX9506" fmla="*/ 3070985 w 5730494"/>
              <a:gd name="connsiteY9506" fmla="*/ 1652199 h 3699570"/>
              <a:gd name="connsiteX9507" fmla="*/ 3080350 w 5730494"/>
              <a:gd name="connsiteY9507" fmla="*/ 1646959 h 3699570"/>
              <a:gd name="connsiteX9508" fmla="*/ 3080350 w 5730494"/>
              <a:gd name="connsiteY9508" fmla="*/ 1646942 h 3699570"/>
              <a:gd name="connsiteX9509" fmla="*/ 3080527 w 5730494"/>
              <a:gd name="connsiteY9509" fmla="*/ 1646843 h 3699570"/>
              <a:gd name="connsiteX9510" fmla="*/ 3080641 w 5730494"/>
              <a:gd name="connsiteY9510" fmla="*/ 1636329 h 3699570"/>
              <a:gd name="connsiteX9511" fmla="*/ 3076208 w 5730494"/>
              <a:gd name="connsiteY9511" fmla="*/ 1626213 h 3699570"/>
              <a:gd name="connsiteX9512" fmla="*/ 3075356 w 5730494"/>
              <a:gd name="connsiteY9512" fmla="*/ 1614448 h 3699570"/>
              <a:gd name="connsiteX9513" fmla="*/ 3090757 w 5730494"/>
              <a:gd name="connsiteY9513" fmla="*/ 1614619 h 3699570"/>
              <a:gd name="connsiteX9514" fmla="*/ 3108035 w 5730494"/>
              <a:gd name="connsiteY9514" fmla="*/ 1604388 h 3699570"/>
              <a:gd name="connsiteX9515" fmla="*/ 3111729 w 5730494"/>
              <a:gd name="connsiteY9515" fmla="*/ 1588930 h 3699570"/>
              <a:gd name="connsiteX9516" fmla="*/ 3124801 w 5730494"/>
              <a:gd name="connsiteY9516" fmla="*/ 1580064 h 3699570"/>
              <a:gd name="connsiteX9517" fmla="*/ 3123329 w 5730494"/>
              <a:gd name="connsiteY9517" fmla="*/ 1567552 h 3699570"/>
              <a:gd name="connsiteX9518" fmla="*/ 3133039 w 5730494"/>
              <a:gd name="connsiteY9518" fmla="*/ 1562838 h 3699570"/>
              <a:gd name="connsiteX9519" fmla="*/ 3150146 w 5730494"/>
              <a:gd name="connsiteY9519" fmla="*/ 1551870 h 3699570"/>
              <a:gd name="connsiteX9520" fmla="*/ 3150133 w 5730494"/>
              <a:gd name="connsiteY9520" fmla="*/ 1551827 h 3699570"/>
              <a:gd name="connsiteX9521" fmla="*/ 3150136 w 5730494"/>
              <a:gd name="connsiteY9521" fmla="*/ 1551836 h 3699570"/>
              <a:gd name="connsiteX9522" fmla="*/ 3150126 w 5730494"/>
              <a:gd name="connsiteY9522" fmla="*/ 1551832 h 3699570"/>
              <a:gd name="connsiteX9523" fmla="*/ 3097255 w 5730494"/>
              <a:gd name="connsiteY9523" fmla="*/ 1546023 h 3699570"/>
              <a:gd name="connsiteX9524" fmla="*/ 3099450 w 5730494"/>
              <a:gd name="connsiteY9524" fmla="*/ 1551929 h 3699570"/>
              <a:gd name="connsiteX9525" fmla="*/ 3099491 w 5730494"/>
              <a:gd name="connsiteY9525" fmla="*/ 1551938 h 3699570"/>
              <a:gd name="connsiteX9526" fmla="*/ 3099508 w 5730494"/>
              <a:gd name="connsiteY9526" fmla="*/ 1551984 h 3699570"/>
              <a:gd name="connsiteX9527" fmla="*/ 3107976 w 5730494"/>
              <a:gd name="connsiteY9527" fmla="*/ 1553802 h 3699570"/>
              <a:gd name="connsiteX9528" fmla="*/ 3123263 w 5730494"/>
              <a:gd name="connsiteY9528" fmla="*/ 1567504 h 3699570"/>
              <a:gd name="connsiteX9529" fmla="*/ 3124740 w 5730494"/>
              <a:gd name="connsiteY9529" fmla="*/ 1580062 h 3699570"/>
              <a:gd name="connsiteX9530" fmla="*/ 3111668 w 5730494"/>
              <a:gd name="connsiteY9530" fmla="*/ 1588928 h 3699570"/>
              <a:gd name="connsiteX9531" fmla="*/ 3107974 w 5730494"/>
              <a:gd name="connsiteY9531" fmla="*/ 1604386 h 3699570"/>
              <a:gd name="connsiteX9532" fmla="*/ 3090697 w 5730494"/>
              <a:gd name="connsiteY9532" fmla="*/ 1614616 h 3699570"/>
              <a:gd name="connsiteX9533" fmla="*/ 3075346 w 5730494"/>
              <a:gd name="connsiteY9533" fmla="*/ 1614447 h 3699570"/>
              <a:gd name="connsiteX9534" fmla="*/ 3071540 w 5730494"/>
              <a:gd name="connsiteY9534" fmla="*/ 1606096 h 3699570"/>
              <a:gd name="connsiteX9535" fmla="*/ 3066106 w 5730494"/>
              <a:gd name="connsiteY9535" fmla="*/ 1604172 h 3699570"/>
              <a:gd name="connsiteX9536" fmla="*/ 3063361 w 5730494"/>
              <a:gd name="connsiteY9536" fmla="*/ 1603192 h 3699570"/>
              <a:gd name="connsiteX9537" fmla="*/ 3062116 w 5730494"/>
              <a:gd name="connsiteY9537" fmla="*/ 1596234 h 3699570"/>
              <a:gd name="connsiteX9538" fmla="*/ 3063820 w 5730494"/>
              <a:gd name="connsiteY9538" fmla="*/ 1588678 h 3699570"/>
              <a:gd name="connsiteX9539" fmla="*/ 3063809 w 5730494"/>
              <a:gd name="connsiteY9539" fmla="*/ 1588671 h 3699570"/>
              <a:gd name="connsiteX9540" fmla="*/ 3063815 w 5730494"/>
              <a:gd name="connsiteY9540" fmla="*/ 1588644 h 3699570"/>
              <a:gd name="connsiteX9541" fmla="*/ 3056768 w 5730494"/>
              <a:gd name="connsiteY9541" fmla="*/ 1584268 h 3699570"/>
              <a:gd name="connsiteX9542" fmla="*/ 3040059 w 5730494"/>
              <a:gd name="connsiteY9542" fmla="*/ 1579380 h 3699570"/>
              <a:gd name="connsiteX9543" fmla="*/ 3036657 w 5730494"/>
              <a:gd name="connsiteY9543" fmla="*/ 1555788 h 3699570"/>
              <a:gd name="connsiteX9544" fmla="*/ 3054950 w 5730494"/>
              <a:gd name="connsiteY9544" fmla="*/ 1547039 h 3699570"/>
              <a:gd name="connsiteX9545" fmla="*/ 3081662 w 5730494"/>
              <a:gd name="connsiteY9545" fmla="*/ 1548858 h 3699570"/>
              <a:gd name="connsiteX9546" fmla="*/ 2869776 w 5730494"/>
              <a:gd name="connsiteY9546" fmla="*/ 1506291 h 3699570"/>
              <a:gd name="connsiteX9547" fmla="*/ 2869208 w 5730494"/>
              <a:gd name="connsiteY9547" fmla="*/ 1521523 h 3699570"/>
              <a:gd name="connsiteX9548" fmla="*/ 2864491 w 5730494"/>
              <a:gd name="connsiteY9548" fmla="*/ 1531071 h 3699570"/>
              <a:gd name="connsiteX9549" fmla="*/ 2866424 w 5730494"/>
              <a:gd name="connsiteY9549" fmla="*/ 1539198 h 3699570"/>
              <a:gd name="connsiteX9550" fmla="*/ 2875005 w 5730494"/>
              <a:gd name="connsiteY9550" fmla="*/ 1543517 h 3699570"/>
              <a:gd name="connsiteX9551" fmla="*/ 2871140 w 5730494"/>
              <a:gd name="connsiteY9551" fmla="*/ 1554316 h 3699570"/>
              <a:gd name="connsiteX9552" fmla="*/ 2866424 w 5730494"/>
              <a:gd name="connsiteY9552" fmla="*/ 1551190 h 3699570"/>
              <a:gd name="connsiteX9553" fmla="*/ 2854943 w 5730494"/>
              <a:gd name="connsiteY9553" fmla="*/ 1571593 h 3699570"/>
              <a:gd name="connsiteX9554" fmla="*/ 2859262 w 5730494"/>
              <a:gd name="connsiteY9554" fmla="*/ 1585176 h 3699570"/>
              <a:gd name="connsiteX9555" fmla="*/ 2859206 w 5730494"/>
              <a:gd name="connsiteY9555" fmla="*/ 1585199 h 3699570"/>
              <a:gd name="connsiteX9556" fmla="*/ 2859206 w 5730494"/>
              <a:gd name="connsiteY9556" fmla="*/ 1585182 h 3699570"/>
              <a:gd name="connsiteX9557" fmla="*/ 2849032 w 5730494"/>
              <a:gd name="connsiteY9557" fmla="*/ 1589160 h 3699570"/>
              <a:gd name="connsiteX9558" fmla="*/ 2836984 w 5730494"/>
              <a:gd name="connsiteY9558" fmla="*/ 1585523 h 3699570"/>
              <a:gd name="connsiteX9559" fmla="*/ 2836989 w 5730494"/>
              <a:gd name="connsiteY9559" fmla="*/ 1585621 h 3699570"/>
              <a:gd name="connsiteX9560" fmla="*/ 2830562 w 5730494"/>
              <a:gd name="connsiteY9560" fmla="*/ 1570286 h 3699570"/>
              <a:gd name="connsiteX9561" fmla="*/ 2830107 w 5730494"/>
              <a:gd name="connsiteY9561" fmla="*/ 1541187 h 3699570"/>
              <a:gd name="connsiteX9562" fmla="*/ 2832778 w 5730494"/>
              <a:gd name="connsiteY9562" fmla="*/ 1533344 h 3699570"/>
              <a:gd name="connsiteX9563" fmla="*/ 2837325 w 5730494"/>
              <a:gd name="connsiteY9563" fmla="*/ 1524592 h 3699570"/>
              <a:gd name="connsiteX9564" fmla="*/ 2851363 w 5730494"/>
              <a:gd name="connsiteY9564" fmla="*/ 1522773 h 3699570"/>
              <a:gd name="connsiteX9565" fmla="*/ 2856932 w 5730494"/>
              <a:gd name="connsiteY9565" fmla="*/ 1514646 h 3699570"/>
              <a:gd name="connsiteX9566" fmla="*/ 259273 w 5730494"/>
              <a:gd name="connsiteY9566" fmla="*/ 1499193 h 3699570"/>
              <a:gd name="connsiteX9567" fmla="*/ 269787 w 5730494"/>
              <a:gd name="connsiteY9567" fmla="*/ 1501239 h 3699570"/>
              <a:gd name="connsiteX9568" fmla="*/ 276550 w 5730494"/>
              <a:gd name="connsiteY9568" fmla="*/ 1510502 h 3699570"/>
              <a:gd name="connsiteX9569" fmla="*/ 262740 w 5730494"/>
              <a:gd name="connsiteY9569" fmla="*/ 1524483 h 3699570"/>
              <a:gd name="connsiteX9570" fmla="*/ 246826 w 5730494"/>
              <a:gd name="connsiteY9570" fmla="*/ 1535566 h 3699570"/>
              <a:gd name="connsiteX9571" fmla="*/ 238699 w 5730494"/>
              <a:gd name="connsiteY9571" fmla="*/ 1528064 h 3699570"/>
              <a:gd name="connsiteX9572" fmla="*/ 236255 w 5730494"/>
              <a:gd name="connsiteY9572" fmla="*/ 1514310 h 3699570"/>
              <a:gd name="connsiteX9573" fmla="*/ 250748 w 5730494"/>
              <a:gd name="connsiteY9573" fmla="*/ 1503739 h 3699570"/>
              <a:gd name="connsiteX9574" fmla="*/ 3102179 w 5730494"/>
              <a:gd name="connsiteY9574" fmla="*/ 1499186 h 3699570"/>
              <a:gd name="connsiteX9575" fmla="*/ 3109169 w 5730494"/>
              <a:gd name="connsiteY9575" fmla="*/ 1502880 h 3699570"/>
              <a:gd name="connsiteX9576" fmla="*/ 3122866 w 5730494"/>
              <a:gd name="connsiteY9576" fmla="*/ 1513905 h 3699570"/>
              <a:gd name="connsiteX9577" fmla="*/ 3135972 w 5730494"/>
              <a:gd name="connsiteY9577" fmla="*/ 1513963 h 3699570"/>
              <a:gd name="connsiteX9578" fmla="*/ 3143557 w 5730494"/>
              <a:gd name="connsiteY9578" fmla="*/ 1520648 h 3699570"/>
              <a:gd name="connsiteX9579" fmla="*/ 3144921 w 5730494"/>
              <a:gd name="connsiteY9579" fmla="*/ 1534800 h 3699570"/>
              <a:gd name="connsiteX9580" fmla="*/ 3150036 w 5730494"/>
              <a:gd name="connsiteY9580" fmla="*/ 1551793 h 3699570"/>
              <a:gd name="connsiteX9581" fmla="*/ 3150126 w 5730494"/>
              <a:gd name="connsiteY9581" fmla="*/ 1551832 h 3699570"/>
              <a:gd name="connsiteX9582" fmla="*/ 3133042 w 5730494"/>
              <a:gd name="connsiteY9582" fmla="*/ 1562786 h 3699570"/>
              <a:gd name="connsiteX9583" fmla="*/ 3123323 w 5730494"/>
              <a:gd name="connsiteY9583" fmla="*/ 1567504 h 3699570"/>
              <a:gd name="connsiteX9584" fmla="*/ 3123329 w 5730494"/>
              <a:gd name="connsiteY9584" fmla="*/ 1567552 h 3699570"/>
              <a:gd name="connsiteX9585" fmla="*/ 3123321 w 5730494"/>
              <a:gd name="connsiteY9585" fmla="*/ 1567556 h 3699570"/>
              <a:gd name="connsiteX9586" fmla="*/ 3123263 w 5730494"/>
              <a:gd name="connsiteY9586" fmla="*/ 1567504 h 3699570"/>
              <a:gd name="connsiteX9587" fmla="*/ 3123262 w 5730494"/>
              <a:gd name="connsiteY9587" fmla="*/ 1567501 h 3699570"/>
              <a:gd name="connsiteX9588" fmla="*/ 3107918 w 5730494"/>
              <a:gd name="connsiteY9588" fmla="*/ 1553748 h 3699570"/>
              <a:gd name="connsiteX9589" fmla="*/ 3099491 w 5730494"/>
              <a:gd name="connsiteY9589" fmla="*/ 1551938 h 3699570"/>
              <a:gd name="connsiteX9590" fmla="*/ 3097291 w 5730494"/>
              <a:gd name="connsiteY9590" fmla="*/ 1546016 h 3699570"/>
              <a:gd name="connsiteX9591" fmla="*/ 3097255 w 5730494"/>
              <a:gd name="connsiteY9591" fmla="*/ 1546023 h 3699570"/>
              <a:gd name="connsiteX9592" fmla="*/ 3097233 w 5730494"/>
              <a:gd name="connsiteY9592" fmla="*/ 1545962 h 3699570"/>
              <a:gd name="connsiteX9593" fmla="*/ 3081604 w 5730494"/>
              <a:gd name="connsiteY9593" fmla="*/ 1548804 h 3699570"/>
              <a:gd name="connsiteX9594" fmla="*/ 3054892 w 5730494"/>
              <a:gd name="connsiteY9594" fmla="*/ 1546985 h 3699570"/>
              <a:gd name="connsiteX9595" fmla="*/ 3036651 w 5730494"/>
              <a:gd name="connsiteY9595" fmla="*/ 1555737 h 3699570"/>
              <a:gd name="connsiteX9596" fmla="*/ 3037218 w 5730494"/>
              <a:gd name="connsiteY9596" fmla="*/ 1534138 h 3699570"/>
              <a:gd name="connsiteX9597" fmla="*/ 3045061 w 5730494"/>
              <a:gd name="connsiteY9597" fmla="*/ 1515781 h 3699570"/>
              <a:gd name="connsiteX9598" fmla="*/ 3060065 w 5730494"/>
              <a:gd name="connsiteY9598" fmla="*/ 1505665 h 3699570"/>
              <a:gd name="connsiteX9599" fmla="*/ 3072739 w 5730494"/>
              <a:gd name="connsiteY9599" fmla="*/ 1527716 h 3699570"/>
              <a:gd name="connsiteX9600" fmla="*/ 3085526 w 5730494"/>
              <a:gd name="connsiteY9600" fmla="*/ 1527147 h 3699570"/>
              <a:gd name="connsiteX9601" fmla="*/ 3088596 w 5730494"/>
              <a:gd name="connsiteY9601" fmla="*/ 1504471 h 3699570"/>
              <a:gd name="connsiteX9602" fmla="*/ 2621478 w 5730494"/>
              <a:gd name="connsiteY9602" fmla="*/ 1479014 h 3699570"/>
              <a:gd name="connsiteX9603" fmla="*/ 2634206 w 5730494"/>
              <a:gd name="connsiteY9603" fmla="*/ 1481401 h 3699570"/>
              <a:gd name="connsiteX9604" fmla="*/ 2653245 w 5730494"/>
              <a:gd name="connsiteY9604" fmla="*/ 1479014 h 3699570"/>
              <a:gd name="connsiteX9605" fmla="*/ 2636196 w 5730494"/>
              <a:gd name="connsiteY9605" fmla="*/ 1511579 h 3699570"/>
              <a:gd name="connsiteX9606" fmla="*/ 2652449 w 5730494"/>
              <a:gd name="connsiteY9606" fmla="*/ 1507487 h 3699570"/>
              <a:gd name="connsiteX9607" fmla="*/ 2669897 w 5730494"/>
              <a:gd name="connsiteY9607" fmla="*/ 1507658 h 3699570"/>
              <a:gd name="connsiteX9608" fmla="*/ 2665748 w 5730494"/>
              <a:gd name="connsiteY9608" fmla="*/ 1531641 h 3699570"/>
              <a:gd name="connsiteX9609" fmla="*/ 2651426 w 5730494"/>
              <a:gd name="connsiteY9609" fmla="*/ 1557444 h 3699570"/>
              <a:gd name="connsiteX9610" fmla="*/ 2667908 w 5730494"/>
              <a:gd name="connsiteY9610" fmla="*/ 1559263 h 3699570"/>
              <a:gd name="connsiteX9611" fmla="*/ 2669158 w 5730494"/>
              <a:gd name="connsiteY9611" fmla="*/ 1562218 h 3699570"/>
              <a:gd name="connsiteX9612" fmla="*/ 2683367 w 5730494"/>
              <a:gd name="connsiteY9612" fmla="*/ 1595124 h 3699570"/>
              <a:gd name="connsiteX9613" fmla="*/ 2694265 w 5730494"/>
              <a:gd name="connsiteY9613" fmla="*/ 1599500 h 3699570"/>
              <a:gd name="connsiteX9614" fmla="*/ 2704097 w 5730494"/>
              <a:gd name="connsiteY9614" fmla="*/ 1630247 h 3699570"/>
              <a:gd name="connsiteX9615" fmla="*/ 2708643 w 5730494"/>
              <a:gd name="connsiteY9615" fmla="*/ 1640704 h 3699570"/>
              <a:gd name="connsiteX9616" fmla="*/ 2727967 w 5730494"/>
              <a:gd name="connsiteY9616" fmla="*/ 1645706 h 3699570"/>
              <a:gd name="connsiteX9617" fmla="*/ 2726034 w 5730494"/>
              <a:gd name="connsiteY9617" fmla="*/ 1662358 h 3699570"/>
              <a:gd name="connsiteX9618" fmla="*/ 2717907 w 5730494"/>
              <a:gd name="connsiteY9618" fmla="*/ 1669917 h 3699570"/>
              <a:gd name="connsiteX9619" fmla="*/ 2724273 w 5730494"/>
              <a:gd name="connsiteY9619" fmla="*/ 1683159 h 3699570"/>
              <a:gd name="connsiteX9620" fmla="*/ 2709951 w 5730494"/>
              <a:gd name="connsiteY9620" fmla="*/ 1696401 h 3699570"/>
              <a:gd name="connsiteX9621" fmla="*/ 2688653 w 5730494"/>
              <a:gd name="connsiteY9621" fmla="*/ 1696174 h 3699570"/>
              <a:gd name="connsiteX9622" fmla="*/ 2661543 w 5730494"/>
              <a:gd name="connsiteY9622" fmla="*/ 1703051 h 3699570"/>
              <a:gd name="connsiteX9623" fmla="*/ 2654098 w 5730494"/>
              <a:gd name="connsiteY9623" fmla="*/ 1698106 h 3699570"/>
              <a:gd name="connsiteX9624" fmla="*/ 2643584 w 5730494"/>
              <a:gd name="connsiteY9624" fmla="*/ 1709814 h 3699570"/>
              <a:gd name="connsiteX9625" fmla="*/ 2628864 w 5730494"/>
              <a:gd name="connsiteY9625" fmla="*/ 1706972 h 3699570"/>
              <a:gd name="connsiteX9626" fmla="*/ 2617670 w 5730494"/>
              <a:gd name="connsiteY9626" fmla="*/ 1716463 h 3699570"/>
              <a:gd name="connsiteX9627" fmla="*/ 2609202 w 5730494"/>
              <a:gd name="connsiteY9627" fmla="*/ 1711519 h 3699570"/>
              <a:gd name="connsiteX9628" fmla="*/ 2632559 w 5730494"/>
              <a:gd name="connsiteY9628" fmla="*/ 1685148 h 3699570"/>
              <a:gd name="connsiteX9629" fmla="*/ 2646823 w 5730494"/>
              <a:gd name="connsiteY9629" fmla="*/ 1679635 h 3699570"/>
              <a:gd name="connsiteX9630" fmla="*/ 2646710 w 5730494"/>
              <a:gd name="connsiteY9630" fmla="*/ 1679635 h 3699570"/>
              <a:gd name="connsiteX9631" fmla="*/ 2621817 w 5730494"/>
              <a:gd name="connsiteY9631" fmla="*/ 1675373 h 3699570"/>
              <a:gd name="connsiteX9632" fmla="*/ 2617329 w 5730494"/>
              <a:gd name="connsiteY9632" fmla="*/ 1665143 h 3699570"/>
              <a:gd name="connsiteX9633" fmla="*/ 2633980 w 5730494"/>
              <a:gd name="connsiteY9633" fmla="*/ 1657129 h 3699570"/>
              <a:gd name="connsiteX9634" fmla="*/ 2625227 w 5730494"/>
              <a:gd name="connsiteY9634" fmla="*/ 1643035 h 3699570"/>
              <a:gd name="connsiteX9635" fmla="*/ 2628239 w 5730494"/>
              <a:gd name="connsiteY9635" fmla="*/ 1625644 h 3699570"/>
              <a:gd name="connsiteX9636" fmla="*/ 2651938 w 5730494"/>
              <a:gd name="connsiteY9636" fmla="*/ 1628031 h 3699570"/>
              <a:gd name="connsiteX9637" fmla="*/ 2651994 w 5730494"/>
              <a:gd name="connsiteY9637" fmla="*/ 1628031 h 3699570"/>
              <a:gd name="connsiteX9638" fmla="*/ 2654326 w 5730494"/>
              <a:gd name="connsiteY9638" fmla="*/ 1612458 h 3699570"/>
              <a:gd name="connsiteX9639" fmla="*/ 2643640 w 5730494"/>
              <a:gd name="connsiteY9639" fmla="*/ 1595692 h 3699570"/>
              <a:gd name="connsiteX9640" fmla="*/ 2643413 w 5730494"/>
              <a:gd name="connsiteY9640" fmla="*/ 1595295 h 3699570"/>
              <a:gd name="connsiteX9641" fmla="*/ 2624091 w 5730494"/>
              <a:gd name="connsiteY9641" fmla="*/ 1590464 h 3699570"/>
              <a:gd name="connsiteX9642" fmla="*/ 2620284 w 5730494"/>
              <a:gd name="connsiteY9642" fmla="*/ 1582962 h 3699570"/>
              <a:gd name="connsiteX9643" fmla="*/ 2626080 w 5730494"/>
              <a:gd name="connsiteY9643" fmla="*/ 1570459 h 3699570"/>
              <a:gd name="connsiteX9644" fmla="*/ 2620852 w 5730494"/>
              <a:gd name="connsiteY9644" fmla="*/ 1562673 h 3699570"/>
              <a:gd name="connsiteX9645" fmla="*/ 2612271 w 5730494"/>
              <a:gd name="connsiteY9645" fmla="*/ 1575971 h 3699570"/>
              <a:gd name="connsiteX9646" fmla="*/ 2611363 w 5730494"/>
              <a:gd name="connsiteY9646" fmla="*/ 1548691 h 3699570"/>
              <a:gd name="connsiteX9647" fmla="*/ 2603290 w 5730494"/>
              <a:gd name="connsiteY9647" fmla="*/ 1533972 h 3699570"/>
              <a:gd name="connsiteX9648" fmla="*/ 2609089 w 5730494"/>
              <a:gd name="connsiteY9648" fmla="*/ 1503509 h 3699570"/>
              <a:gd name="connsiteX9649" fmla="*/ 3113318 w 5730494"/>
              <a:gd name="connsiteY9649" fmla="*/ 1448773 h 3699570"/>
              <a:gd name="connsiteX9650" fmla="*/ 3130596 w 5730494"/>
              <a:gd name="connsiteY9650" fmla="*/ 1453945 h 3699570"/>
              <a:gd name="connsiteX9651" fmla="*/ 3146921 w 5730494"/>
              <a:gd name="connsiteY9651" fmla="*/ 1453041 h 3699570"/>
              <a:gd name="connsiteX9652" fmla="*/ 3149297 w 5730494"/>
              <a:gd name="connsiteY9652" fmla="*/ 1458473 h 3699570"/>
              <a:gd name="connsiteX9653" fmla="*/ 3137987 w 5730494"/>
              <a:gd name="connsiteY9653" fmla="*/ 1476262 h 3699570"/>
              <a:gd name="connsiteX9654" fmla="*/ 3142705 w 5730494"/>
              <a:gd name="connsiteY9654" fmla="*/ 1504451 h 3699570"/>
              <a:gd name="connsiteX9655" fmla="*/ 3135885 w 5730494"/>
              <a:gd name="connsiteY9655" fmla="*/ 1513885 h 3699570"/>
              <a:gd name="connsiteX9656" fmla="*/ 3135905 w 5730494"/>
              <a:gd name="connsiteY9656" fmla="*/ 1513903 h 3699570"/>
              <a:gd name="connsiteX9657" fmla="*/ 3122866 w 5730494"/>
              <a:gd name="connsiteY9657" fmla="*/ 1513847 h 3699570"/>
              <a:gd name="connsiteX9658" fmla="*/ 3109170 w 5730494"/>
              <a:gd name="connsiteY9658" fmla="*/ 1502821 h 3699570"/>
              <a:gd name="connsiteX9659" fmla="*/ 3102179 w 5730494"/>
              <a:gd name="connsiteY9659" fmla="*/ 1499127 h 3699570"/>
              <a:gd name="connsiteX9660" fmla="*/ 3088539 w 5730494"/>
              <a:gd name="connsiteY9660" fmla="*/ 1504413 h 3699570"/>
              <a:gd name="connsiteX9661" fmla="*/ 3090415 w 5730494"/>
              <a:gd name="connsiteY9661" fmla="*/ 1486681 h 3699570"/>
              <a:gd name="connsiteX9662" fmla="*/ 3084561 w 5730494"/>
              <a:gd name="connsiteY9662" fmla="*/ 1490489 h 3699570"/>
              <a:gd name="connsiteX9663" fmla="*/ 3074445 w 5730494"/>
              <a:gd name="connsiteY9663" fmla="*/ 1479691 h 3699570"/>
              <a:gd name="connsiteX9664" fmla="*/ 3073081 w 5730494"/>
              <a:gd name="connsiteY9664" fmla="*/ 1462015 h 3699570"/>
              <a:gd name="connsiteX9665" fmla="*/ 3093257 w 5730494"/>
              <a:gd name="connsiteY9665" fmla="*/ 1453320 h 3699570"/>
              <a:gd name="connsiteX9666" fmla="*/ 48308 w 5730494"/>
              <a:gd name="connsiteY9666" fmla="*/ 1424172 h 3699570"/>
              <a:gd name="connsiteX9667" fmla="*/ 60925 w 5730494"/>
              <a:gd name="connsiteY9667" fmla="*/ 1427071 h 3699570"/>
              <a:gd name="connsiteX9668" fmla="*/ 62459 w 5730494"/>
              <a:gd name="connsiteY9668" fmla="*/ 1439290 h 3699570"/>
              <a:gd name="connsiteX9669" fmla="*/ 52684 w 5730494"/>
              <a:gd name="connsiteY9669" fmla="*/ 1444235 h 3699570"/>
              <a:gd name="connsiteX9670" fmla="*/ 42226 w 5730494"/>
              <a:gd name="connsiteY9670" fmla="*/ 1438324 h 3699570"/>
              <a:gd name="connsiteX9671" fmla="*/ 32565 w 5730494"/>
              <a:gd name="connsiteY9671" fmla="*/ 1429686 h 3699570"/>
              <a:gd name="connsiteX9672" fmla="*/ 1427342 w 5730494"/>
              <a:gd name="connsiteY9672" fmla="*/ 1357588 h 3699570"/>
              <a:gd name="connsiteX9673" fmla="*/ 1433876 w 5730494"/>
              <a:gd name="connsiteY9673" fmla="*/ 1358384 h 3699570"/>
              <a:gd name="connsiteX9674" fmla="*/ 1437912 w 5730494"/>
              <a:gd name="connsiteY9674" fmla="*/ 1365374 h 3699570"/>
              <a:gd name="connsiteX9675" fmla="*/ 1431660 w 5730494"/>
              <a:gd name="connsiteY9675" fmla="*/ 1383106 h 3699570"/>
              <a:gd name="connsiteX9676" fmla="*/ 1424670 w 5730494"/>
              <a:gd name="connsiteY9676" fmla="*/ 1380207 h 3699570"/>
              <a:gd name="connsiteX9677" fmla="*/ 1420465 w 5730494"/>
              <a:gd name="connsiteY9677" fmla="*/ 1370148 h 3699570"/>
              <a:gd name="connsiteX9678" fmla="*/ 1421204 w 5730494"/>
              <a:gd name="connsiteY9678" fmla="*/ 1367818 h 3699570"/>
              <a:gd name="connsiteX9679" fmla="*/ 1374429 w 5730494"/>
              <a:gd name="connsiteY9679" fmla="*/ 1339287 h 3699570"/>
              <a:gd name="connsiteX9680" fmla="*/ 1396311 w 5730494"/>
              <a:gd name="connsiteY9680" fmla="*/ 1339629 h 3699570"/>
              <a:gd name="connsiteX9681" fmla="*/ 1395969 w 5730494"/>
              <a:gd name="connsiteY9681" fmla="*/ 1346392 h 3699570"/>
              <a:gd name="connsiteX9682" fmla="*/ 1377328 w 5730494"/>
              <a:gd name="connsiteY9682" fmla="*/ 1365374 h 3699570"/>
              <a:gd name="connsiteX9683" fmla="*/ 1366075 w 5730494"/>
              <a:gd name="connsiteY9683" fmla="*/ 1364578 h 3699570"/>
              <a:gd name="connsiteX9684" fmla="*/ 1362609 w 5730494"/>
              <a:gd name="connsiteY9684" fmla="*/ 1355314 h 3699570"/>
              <a:gd name="connsiteX9685" fmla="*/ 0 w 5730494"/>
              <a:gd name="connsiteY9685" fmla="*/ 1321930 h 3699570"/>
              <a:gd name="connsiteX9686" fmla="*/ 12901 w 5730494"/>
              <a:gd name="connsiteY9686" fmla="*/ 1325794 h 3699570"/>
              <a:gd name="connsiteX9687" fmla="*/ 11593 w 5730494"/>
              <a:gd name="connsiteY9687" fmla="*/ 1329659 h 3699570"/>
              <a:gd name="connsiteX9688" fmla="*/ 0 w 5730494"/>
              <a:gd name="connsiteY9688" fmla="*/ 1336820 h 3699570"/>
              <a:gd name="connsiteX9689" fmla="*/ 1332485 w 5730494"/>
              <a:gd name="connsiteY9689" fmla="*/ 1235453 h 3699570"/>
              <a:gd name="connsiteX9690" fmla="*/ 1344023 w 5730494"/>
              <a:gd name="connsiteY9690" fmla="*/ 1238579 h 3699570"/>
              <a:gd name="connsiteX9691" fmla="*/ 1346979 w 5730494"/>
              <a:gd name="connsiteY9691" fmla="*/ 1255401 h 3699570"/>
              <a:gd name="connsiteX9692" fmla="*/ 1355107 w 5730494"/>
              <a:gd name="connsiteY9692" fmla="*/ 1249548 h 3699570"/>
              <a:gd name="connsiteX9693" fmla="*/ 1364371 w 5730494"/>
              <a:gd name="connsiteY9693" fmla="*/ 1259494 h 3699570"/>
              <a:gd name="connsiteX9694" fmla="*/ 1381817 w 5730494"/>
              <a:gd name="connsiteY9694" fmla="*/ 1272395 h 3699570"/>
              <a:gd name="connsiteX9695" fmla="*/ 1400061 w 5730494"/>
              <a:gd name="connsiteY9695" fmla="*/ 1283989 h 3699570"/>
              <a:gd name="connsiteX9696" fmla="*/ 1401481 w 5730494"/>
              <a:gd name="connsiteY9696" fmla="*/ 1301380 h 3699570"/>
              <a:gd name="connsiteX9697" fmla="*/ 1413190 w 5730494"/>
              <a:gd name="connsiteY9697" fmla="*/ 1298538 h 3699570"/>
              <a:gd name="connsiteX9698" fmla="*/ 1424556 w 5730494"/>
              <a:gd name="connsiteY9698" fmla="*/ 1310530 h 3699570"/>
              <a:gd name="connsiteX9699" fmla="*/ 1410348 w 5730494"/>
              <a:gd name="connsiteY9699" fmla="*/ 1321783 h 3699570"/>
              <a:gd name="connsiteX9700" fmla="*/ 1385569 w 5730494"/>
              <a:gd name="connsiteY9700" fmla="*/ 1313201 h 3699570"/>
              <a:gd name="connsiteX9701" fmla="*/ 1376646 w 5730494"/>
              <a:gd name="connsiteY9701" fmla="*/ 1296947 h 3699570"/>
              <a:gd name="connsiteX9702" fmla="*/ 1360847 w 5730494"/>
              <a:gd name="connsiteY9702" fmla="*/ 1316156 h 3699570"/>
              <a:gd name="connsiteX9703" fmla="*/ 1338169 w 5730494"/>
              <a:gd name="connsiteY9703" fmla="*/ 1334514 h 3699570"/>
              <a:gd name="connsiteX9704" fmla="*/ 1332713 w 5730494"/>
              <a:gd name="connsiteY9704" fmla="*/ 1313770 h 3699570"/>
              <a:gd name="connsiteX9705" fmla="*/ 1311115 w 5730494"/>
              <a:gd name="connsiteY9705" fmla="*/ 1317180 h 3699570"/>
              <a:gd name="connsiteX9706" fmla="*/ 1324983 w 5730494"/>
              <a:gd name="connsiteY9706" fmla="*/ 1299334 h 3699570"/>
              <a:gd name="connsiteX9707" fmla="*/ 1327029 w 5730494"/>
              <a:gd name="connsiteY9707" fmla="*/ 1270292 h 3699570"/>
              <a:gd name="connsiteX9708" fmla="*/ 2443403 w 5730494"/>
              <a:gd name="connsiteY9708" fmla="*/ 1204493 h 3699570"/>
              <a:gd name="connsiteX9709" fmla="*/ 2469888 w 5730494"/>
              <a:gd name="connsiteY9709" fmla="*/ 1207278 h 3699570"/>
              <a:gd name="connsiteX9710" fmla="*/ 2466195 w 5730494"/>
              <a:gd name="connsiteY9710" fmla="*/ 1232739 h 3699570"/>
              <a:gd name="connsiteX9711" fmla="*/ 2484209 w 5730494"/>
              <a:gd name="connsiteY9711" fmla="*/ 1258882 h 3699570"/>
              <a:gd name="connsiteX9712" fmla="*/ 2463521 w 5730494"/>
              <a:gd name="connsiteY9712" fmla="*/ 1287355 h 3699570"/>
              <a:gd name="connsiteX9713" fmla="*/ 2417544 w 5730494"/>
              <a:gd name="connsiteY9713" fmla="*/ 1312248 h 3699570"/>
              <a:gd name="connsiteX9714" fmla="*/ 2403791 w 5730494"/>
              <a:gd name="connsiteY9714" fmla="*/ 1318784 h 3699570"/>
              <a:gd name="connsiteX9715" fmla="*/ 2382820 w 5730494"/>
              <a:gd name="connsiteY9715" fmla="*/ 1313499 h 3699570"/>
              <a:gd name="connsiteX9716" fmla="*/ 2338376 w 5730494"/>
              <a:gd name="connsiteY9716" fmla="*/ 1302075 h 3699570"/>
              <a:gd name="connsiteX9717" fmla="*/ 2354063 w 5730494"/>
              <a:gd name="connsiteY9717" fmla="*/ 1285935 h 3699570"/>
              <a:gd name="connsiteX9718" fmla="*/ 2319394 w 5730494"/>
              <a:gd name="connsiteY9718" fmla="*/ 1267748 h 3699570"/>
              <a:gd name="connsiteX9719" fmla="*/ 2347582 w 5730494"/>
              <a:gd name="connsiteY9719" fmla="*/ 1260474 h 3699570"/>
              <a:gd name="connsiteX9720" fmla="*/ 2346900 w 5730494"/>
              <a:gd name="connsiteY9720" fmla="*/ 1249334 h 3699570"/>
              <a:gd name="connsiteX9721" fmla="*/ 2313426 w 5730494"/>
              <a:gd name="connsiteY9721" fmla="*/ 1240411 h 3699570"/>
              <a:gd name="connsiteX9722" fmla="*/ 2324167 w 5730494"/>
              <a:gd name="connsiteY9722" fmla="*/ 1215007 h 3699570"/>
              <a:gd name="connsiteX9723" fmla="*/ 2348322 w 5730494"/>
              <a:gd name="connsiteY9723" fmla="*/ 1209153 h 3699570"/>
              <a:gd name="connsiteX9724" fmla="*/ 2373158 w 5730494"/>
              <a:gd name="connsiteY9724" fmla="*/ 1235751 h 3699570"/>
              <a:gd name="connsiteX9725" fmla="*/ 2397368 w 5730494"/>
              <a:gd name="connsiteY9725" fmla="*/ 1214438 h 3699570"/>
              <a:gd name="connsiteX9726" fmla="*/ 2417431 w 5730494"/>
              <a:gd name="connsiteY9726" fmla="*/ 1225578 h 3699570"/>
              <a:gd name="connsiteX9727" fmla="*/ 1491677 w 5730494"/>
              <a:gd name="connsiteY9727" fmla="*/ 1131448 h 3699570"/>
              <a:gd name="connsiteX9728" fmla="*/ 1504124 w 5730494"/>
              <a:gd name="connsiteY9728" fmla="*/ 1143270 h 3699570"/>
              <a:gd name="connsiteX9729" fmla="*/ 1504294 w 5730494"/>
              <a:gd name="connsiteY9729" fmla="*/ 1161343 h 3699570"/>
              <a:gd name="connsiteX9730" fmla="*/ 1502475 w 5730494"/>
              <a:gd name="connsiteY9730" fmla="*/ 1167083 h 3699570"/>
              <a:gd name="connsiteX9731" fmla="*/ 1492132 w 5730494"/>
              <a:gd name="connsiteY9731" fmla="*/ 1179302 h 3699570"/>
              <a:gd name="connsiteX9732" fmla="*/ 1474286 w 5730494"/>
              <a:gd name="connsiteY9732" fmla="*/ 1181348 h 3699570"/>
              <a:gd name="connsiteX9733" fmla="*/ 1470307 w 5730494"/>
              <a:gd name="connsiteY9733" fmla="*/ 1161115 h 3699570"/>
              <a:gd name="connsiteX9734" fmla="*/ 1477070 w 5730494"/>
              <a:gd name="connsiteY9734" fmla="*/ 1137416 h 3699570"/>
              <a:gd name="connsiteX9735" fmla="*/ 3029938 w 5730494"/>
              <a:gd name="connsiteY9735" fmla="*/ 1095774 h 3699570"/>
              <a:gd name="connsiteX9736" fmla="*/ 3051194 w 5730494"/>
              <a:gd name="connsiteY9736" fmla="*/ 1117371 h 3699570"/>
              <a:gd name="connsiteX9737" fmla="*/ 3076086 w 5730494"/>
              <a:gd name="connsiteY9737" fmla="*/ 1146640 h 3699570"/>
              <a:gd name="connsiteX9738" fmla="*/ 3076484 w 5730494"/>
              <a:gd name="connsiteY9738" fmla="*/ 1209838 h 3699570"/>
              <a:gd name="connsiteX9739" fmla="*/ 3081884 w 5730494"/>
              <a:gd name="connsiteY9739" fmla="*/ 1225183 h 3699570"/>
              <a:gd name="connsiteX9740" fmla="*/ 3054603 w 5730494"/>
              <a:gd name="connsiteY9740" fmla="*/ 1236039 h 3699570"/>
              <a:gd name="connsiteX9741" fmla="*/ 3039145 w 5730494"/>
              <a:gd name="connsiteY9741" fmla="*/ 1262694 h 3699570"/>
              <a:gd name="connsiteX9742" fmla="*/ 3041646 w 5730494"/>
              <a:gd name="connsiteY9742" fmla="*/ 1285540 h 3699570"/>
              <a:gd name="connsiteX9743" fmla="*/ 3016298 w 5730494"/>
              <a:gd name="connsiteY9743" fmla="*/ 1314753 h 3699570"/>
              <a:gd name="connsiteX9744" fmla="*/ 2985494 w 5730494"/>
              <a:gd name="connsiteY9744" fmla="*/ 1345102 h 3699570"/>
              <a:gd name="connsiteX9745" fmla="*/ 2973900 w 5730494"/>
              <a:gd name="connsiteY9745" fmla="*/ 1392898 h 3699570"/>
              <a:gd name="connsiteX9746" fmla="*/ 2985267 w 5730494"/>
              <a:gd name="connsiteY9746" fmla="*/ 1416029 h 3699570"/>
              <a:gd name="connsiteX9747" fmla="*/ 3000498 w 5730494"/>
              <a:gd name="connsiteY9747" fmla="*/ 1433875 h 3699570"/>
              <a:gd name="connsiteX9748" fmla="*/ 2985836 w 5730494"/>
              <a:gd name="connsiteY9748" fmla="*/ 1469282 h 3699570"/>
              <a:gd name="connsiteX9749" fmla="*/ 2969240 w 5730494"/>
              <a:gd name="connsiteY9749" fmla="*/ 1476500 h 3699570"/>
              <a:gd name="connsiteX9750" fmla="*/ 2963159 w 5730494"/>
              <a:gd name="connsiteY9750" fmla="*/ 1526741 h 3699570"/>
              <a:gd name="connsiteX9751" fmla="*/ 2954122 w 5730494"/>
              <a:gd name="connsiteY9751" fmla="*/ 1553793 h 3699570"/>
              <a:gd name="connsiteX9752" fmla="*/ 2934799 w 5730494"/>
              <a:gd name="connsiteY9752" fmla="*/ 1551065 h 3699570"/>
              <a:gd name="connsiteX9753" fmla="*/ 2925763 w 5730494"/>
              <a:gd name="connsiteY9753" fmla="*/ 1573514 h 3699570"/>
              <a:gd name="connsiteX9754" fmla="*/ 2907292 w 5730494"/>
              <a:gd name="connsiteY9754" fmla="*/ 1574822 h 3699570"/>
              <a:gd name="connsiteX9755" fmla="*/ 2902234 w 5730494"/>
              <a:gd name="connsiteY9755" fmla="*/ 1548053 h 3699570"/>
              <a:gd name="connsiteX9756" fmla="*/ 2888878 w 5730494"/>
              <a:gd name="connsiteY9756" fmla="*/ 1515033 h 3699570"/>
              <a:gd name="connsiteX9757" fmla="*/ 2876773 w 5730494"/>
              <a:gd name="connsiteY9757" fmla="*/ 1472408 h 3699570"/>
              <a:gd name="connsiteX9758" fmla="*/ 2883819 w 5730494"/>
              <a:gd name="connsiteY9758" fmla="*/ 1454563 h 3699570"/>
              <a:gd name="connsiteX9759" fmla="*/ 2897062 w 5730494"/>
              <a:gd name="connsiteY9759" fmla="*/ 1432909 h 3699570"/>
              <a:gd name="connsiteX9760" fmla="*/ 2897076 w 5730494"/>
              <a:gd name="connsiteY9760" fmla="*/ 1432805 h 3699570"/>
              <a:gd name="connsiteX9761" fmla="*/ 2897119 w 5730494"/>
              <a:gd name="connsiteY9761" fmla="*/ 1432735 h 3699570"/>
              <a:gd name="connsiteX9762" fmla="*/ 2902404 w 5730494"/>
              <a:gd name="connsiteY9762" fmla="*/ 1394486 h 3699570"/>
              <a:gd name="connsiteX9763" fmla="*/ 2892231 w 5730494"/>
              <a:gd name="connsiteY9763" fmla="*/ 1377550 h 3699570"/>
              <a:gd name="connsiteX9764" fmla="*/ 2891265 w 5730494"/>
              <a:gd name="connsiteY9764" fmla="*/ 1331856 h 3699570"/>
              <a:gd name="connsiteX9765" fmla="*/ 2901555 w 5730494"/>
              <a:gd name="connsiteY9765" fmla="*/ 1298442 h 3699570"/>
              <a:gd name="connsiteX9766" fmla="*/ 2917351 w 5730494"/>
              <a:gd name="connsiteY9766" fmla="*/ 1299067 h 3699570"/>
              <a:gd name="connsiteX9767" fmla="*/ 2918271 w 5730494"/>
              <a:gd name="connsiteY9767" fmla="*/ 1296650 h 3699570"/>
              <a:gd name="connsiteX9768" fmla="*/ 2922978 w 5730494"/>
              <a:gd name="connsiteY9768" fmla="*/ 1284400 h 3699570"/>
              <a:gd name="connsiteX9769" fmla="*/ 2917181 w 5730494"/>
              <a:gd name="connsiteY9769" fmla="*/ 1271726 h 3699570"/>
              <a:gd name="connsiteX9770" fmla="*/ 2941904 w 5730494"/>
              <a:gd name="connsiteY9770" fmla="*/ 1217735 h 3699570"/>
              <a:gd name="connsiteX9771" fmla="*/ 2957817 w 5730494"/>
              <a:gd name="connsiteY9771" fmla="*/ 1173007 h 3699570"/>
              <a:gd name="connsiteX9772" fmla="*/ 2968270 w 5730494"/>
              <a:gd name="connsiteY9772" fmla="*/ 1143401 h 3699570"/>
              <a:gd name="connsiteX9773" fmla="*/ 2983505 w 5730494"/>
              <a:gd name="connsiteY9773" fmla="*/ 1143514 h 3699570"/>
              <a:gd name="connsiteX9774" fmla="*/ 2983536 w 5730494"/>
              <a:gd name="connsiteY9774" fmla="*/ 1143339 h 3699570"/>
              <a:gd name="connsiteX9775" fmla="*/ 2983620 w 5730494"/>
              <a:gd name="connsiteY9775" fmla="*/ 1143340 h 3699570"/>
              <a:gd name="connsiteX9776" fmla="*/ 2987791 w 5730494"/>
              <a:gd name="connsiteY9776" fmla="*/ 1119549 h 3699570"/>
              <a:gd name="connsiteX9777" fmla="*/ 3017719 w 5730494"/>
              <a:gd name="connsiteY9777" fmla="*/ 1126464 h 3699570"/>
              <a:gd name="connsiteX9778" fmla="*/ 3017735 w 5730494"/>
              <a:gd name="connsiteY9778" fmla="*/ 1126267 h 3699570"/>
              <a:gd name="connsiteX9779" fmla="*/ 3017833 w 5730494"/>
              <a:gd name="connsiteY9779" fmla="*/ 1126290 h 3699570"/>
              <a:gd name="connsiteX9780" fmla="*/ 3020150 w 5730494"/>
              <a:gd name="connsiteY9780" fmla="*/ 1097574 h 3699570"/>
              <a:gd name="connsiteX9781" fmla="*/ 1135901 w 5730494"/>
              <a:gd name="connsiteY9781" fmla="*/ 1048074 h 3699570"/>
              <a:gd name="connsiteX9782" fmla="*/ 1152836 w 5730494"/>
              <a:gd name="connsiteY9782" fmla="*/ 1061316 h 3699570"/>
              <a:gd name="connsiteX9783" fmla="*/ 1162327 w 5730494"/>
              <a:gd name="connsiteY9783" fmla="*/ 1069614 h 3699570"/>
              <a:gd name="connsiteX9784" fmla="*/ 1167101 w 5730494"/>
              <a:gd name="connsiteY9784" fmla="*/ 1078309 h 3699570"/>
              <a:gd name="connsiteX9785" fmla="*/ 1176819 w 5730494"/>
              <a:gd name="connsiteY9785" fmla="*/ 1095530 h 3699570"/>
              <a:gd name="connsiteX9786" fmla="*/ 1166930 w 5730494"/>
              <a:gd name="connsiteY9786" fmla="*/ 1111045 h 3699570"/>
              <a:gd name="connsiteX9787" fmla="*/ 1145448 w 5730494"/>
              <a:gd name="connsiteY9787" fmla="*/ 1097632 h 3699570"/>
              <a:gd name="connsiteX9788" fmla="*/ 1132490 w 5730494"/>
              <a:gd name="connsiteY9788" fmla="*/ 1102463 h 3699570"/>
              <a:gd name="connsiteX9789" fmla="*/ 1110724 w 5730494"/>
              <a:gd name="connsiteY9789" fmla="*/ 1082344 h 3699570"/>
              <a:gd name="connsiteX9790" fmla="*/ 1124761 w 5730494"/>
              <a:gd name="connsiteY9790" fmla="*/ 1068193 h 3699570"/>
              <a:gd name="connsiteX9791" fmla="*/ 3142980 w 5730494"/>
              <a:gd name="connsiteY9791" fmla="*/ 1047235 h 3699570"/>
              <a:gd name="connsiteX9792" fmla="*/ 3163424 w 5730494"/>
              <a:gd name="connsiteY9792" fmla="*/ 1065692 h 3699570"/>
              <a:gd name="connsiteX9793" fmla="*/ 3161673 w 5730494"/>
              <a:gd name="connsiteY9793" fmla="*/ 1074007 h 3699570"/>
              <a:gd name="connsiteX9794" fmla="*/ 3156677 w 5730494"/>
              <a:gd name="connsiteY9794" fmla="*/ 1097475 h 3699570"/>
              <a:gd name="connsiteX9795" fmla="*/ 3156737 w 5730494"/>
              <a:gd name="connsiteY9795" fmla="*/ 1097456 h 3699570"/>
              <a:gd name="connsiteX9796" fmla="*/ 3156733 w 5730494"/>
              <a:gd name="connsiteY9796" fmla="*/ 1097510 h 3699570"/>
              <a:gd name="connsiteX9797" fmla="*/ 3156686 w 5730494"/>
              <a:gd name="connsiteY9797" fmla="*/ 1097525 h 3699570"/>
              <a:gd name="connsiteX9798" fmla="*/ 3154355 w 5730494"/>
              <a:gd name="connsiteY9798" fmla="*/ 1128215 h 3699570"/>
              <a:gd name="connsiteX9799" fmla="*/ 3178737 w 5730494"/>
              <a:gd name="connsiteY9799" fmla="*/ 1156575 h 3699570"/>
              <a:gd name="connsiteX9800" fmla="*/ 3164017 w 5730494"/>
              <a:gd name="connsiteY9800" fmla="*/ 1187719 h 3699570"/>
              <a:gd name="connsiteX9801" fmla="*/ 3182545 w 5730494"/>
              <a:gd name="connsiteY9801" fmla="*/ 1232959 h 3699570"/>
              <a:gd name="connsiteX9802" fmla="*/ 3171804 w 5730494"/>
              <a:gd name="connsiteY9802" fmla="*/ 1265694 h 3699570"/>
              <a:gd name="connsiteX9803" fmla="*/ 3186125 w 5730494"/>
              <a:gd name="connsiteY9803" fmla="*/ 1293259 h 3699570"/>
              <a:gd name="connsiteX9804" fmla="*/ 3179590 w 5730494"/>
              <a:gd name="connsiteY9804" fmla="*/ 1316844 h 3699570"/>
              <a:gd name="connsiteX9805" fmla="*/ 3203175 w 5730494"/>
              <a:gd name="connsiteY9805" fmla="*/ 1341055 h 3699570"/>
              <a:gd name="connsiteX9806" fmla="*/ 3197230 w 5730494"/>
              <a:gd name="connsiteY9806" fmla="*/ 1358609 h 3699570"/>
              <a:gd name="connsiteX9807" fmla="*/ 3182485 w 5730494"/>
              <a:gd name="connsiteY9807" fmla="*/ 1378174 h 3699570"/>
              <a:gd name="connsiteX9808" fmla="*/ 3158193 w 5730494"/>
              <a:gd name="connsiteY9808" fmla="*/ 1408175 h 3699570"/>
              <a:gd name="connsiteX9809" fmla="*/ 3148371 w 5730494"/>
              <a:gd name="connsiteY9809" fmla="*/ 1420289 h 3699570"/>
              <a:gd name="connsiteX9810" fmla="*/ 3119457 w 5730494"/>
              <a:gd name="connsiteY9810" fmla="*/ 1422845 h 3699570"/>
              <a:gd name="connsiteX9811" fmla="*/ 3091438 w 5730494"/>
              <a:gd name="connsiteY9811" fmla="*/ 1434610 h 3699570"/>
              <a:gd name="connsiteX9812" fmla="*/ 3065522 w 5730494"/>
              <a:gd name="connsiteY9812" fmla="*/ 1441316 h 3699570"/>
              <a:gd name="connsiteX9813" fmla="*/ 3056315 w 5730494"/>
              <a:gd name="connsiteY9813" fmla="*/ 1423868 h 3699570"/>
              <a:gd name="connsiteX9814" fmla="*/ 3040913 w 5730494"/>
              <a:gd name="connsiteY9814" fmla="*/ 1413241 h 3699570"/>
              <a:gd name="connsiteX9815" fmla="*/ 3044437 w 5730494"/>
              <a:gd name="connsiteY9815" fmla="*/ 1380675 h 3699570"/>
              <a:gd name="connsiteX9816" fmla="*/ 3036708 w 5730494"/>
              <a:gd name="connsiteY9816" fmla="*/ 1349928 h 3699570"/>
              <a:gd name="connsiteX9817" fmla="*/ 3044323 w 5730494"/>
              <a:gd name="connsiteY9817" fmla="*/ 1329582 h 3699570"/>
              <a:gd name="connsiteX9818" fmla="*/ 3058759 w 5730494"/>
              <a:gd name="connsiteY9818" fmla="*/ 1307190 h 3699570"/>
              <a:gd name="connsiteX9819" fmla="*/ 3095189 w 5730494"/>
              <a:gd name="connsiteY9819" fmla="*/ 1267293 h 3699570"/>
              <a:gd name="connsiteX9820" fmla="*/ 3105817 w 5730494"/>
              <a:gd name="connsiteY9820" fmla="*/ 1259393 h 3699570"/>
              <a:gd name="connsiteX9821" fmla="*/ 3104169 w 5730494"/>
              <a:gd name="connsiteY9821" fmla="*/ 1243252 h 3699570"/>
              <a:gd name="connsiteX9822" fmla="*/ 3082004 w 5730494"/>
              <a:gd name="connsiteY9822" fmla="*/ 1224895 h 3699570"/>
              <a:gd name="connsiteX9823" fmla="*/ 3076604 w 5730494"/>
              <a:gd name="connsiteY9823" fmla="*/ 1209550 h 3699570"/>
              <a:gd name="connsiteX9824" fmla="*/ 3076207 w 5730494"/>
              <a:gd name="connsiteY9824" fmla="*/ 1146351 h 3699570"/>
              <a:gd name="connsiteX9825" fmla="*/ 3051314 w 5730494"/>
              <a:gd name="connsiteY9825" fmla="*/ 1117082 h 3699570"/>
              <a:gd name="connsiteX9826" fmla="*/ 3030105 w 5730494"/>
              <a:gd name="connsiteY9826" fmla="*/ 1095534 h 3699570"/>
              <a:gd name="connsiteX9827" fmla="*/ 3039600 w 5730494"/>
              <a:gd name="connsiteY9827" fmla="*/ 1083721 h 3699570"/>
              <a:gd name="connsiteX9828" fmla="*/ 3057332 w 5730494"/>
              <a:gd name="connsiteY9828" fmla="*/ 1107308 h 3699570"/>
              <a:gd name="connsiteX9829" fmla="*/ 3078133 w 5730494"/>
              <a:gd name="connsiteY9829" fmla="*/ 1105148 h 3699570"/>
              <a:gd name="connsiteX9830" fmla="*/ 3095240 w 5730494"/>
              <a:gd name="connsiteY9830" fmla="*/ 1115776 h 3699570"/>
              <a:gd name="connsiteX9831" fmla="*/ 3110414 w 5730494"/>
              <a:gd name="connsiteY9831" fmla="*/ 1096225 h 3699570"/>
              <a:gd name="connsiteX9832" fmla="*/ 3118258 w 5730494"/>
              <a:gd name="connsiteY9832" fmla="*/ 1062978 h 3699570"/>
              <a:gd name="connsiteX9833" fmla="*/ 3149913 w 5730494"/>
              <a:gd name="connsiteY9833" fmla="*/ 998017 h 3699570"/>
              <a:gd name="connsiteX9834" fmla="*/ 3199756 w 5730494"/>
              <a:gd name="connsiteY9834" fmla="*/ 1033481 h 3699570"/>
              <a:gd name="connsiteX9835" fmla="*/ 3179239 w 5730494"/>
              <a:gd name="connsiteY9835" fmla="*/ 1046155 h 3699570"/>
              <a:gd name="connsiteX9836" fmla="*/ 3196687 w 5730494"/>
              <a:gd name="connsiteY9836" fmla="*/ 1075253 h 3699570"/>
              <a:gd name="connsiteX9837" fmla="*/ 3169578 w 5730494"/>
              <a:gd name="connsiteY9837" fmla="*/ 1093383 h 3699570"/>
              <a:gd name="connsiteX9838" fmla="*/ 3156737 w 5730494"/>
              <a:gd name="connsiteY9838" fmla="*/ 1097456 h 3699570"/>
              <a:gd name="connsiteX9839" fmla="*/ 3156740 w 5730494"/>
              <a:gd name="connsiteY9839" fmla="*/ 1097418 h 3699570"/>
              <a:gd name="connsiteX9840" fmla="*/ 3161673 w 5730494"/>
              <a:gd name="connsiteY9840" fmla="*/ 1074007 h 3699570"/>
              <a:gd name="connsiteX9841" fmla="*/ 3163440 w 5730494"/>
              <a:gd name="connsiteY9841" fmla="*/ 1065706 h 3699570"/>
              <a:gd name="connsiteX9842" fmla="*/ 3163424 w 5730494"/>
              <a:gd name="connsiteY9842" fmla="*/ 1065692 h 3699570"/>
              <a:gd name="connsiteX9843" fmla="*/ 3163446 w 5730494"/>
              <a:gd name="connsiteY9843" fmla="*/ 1065592 h 3699570"/>
              <a:gd name="connsiteX9844" fmla="*/ 3142986 w 5730494"/>
              <a:gd name="connsiteY9844" fmla="*/ 1047121 h 3699570"/>
              <a:gd name="connsiteX9845" fmla="*/ 3118263 w 5730494"/>
              <a:gd name="connsiteY9845" fmla="*/ 1062864 h 3699570"/>
              <a:gd name="connsiteX9846" fmla="*/ 3110420 w 5730494"/>
              <a:gd name="connsiteY9846" fmla="*/ 1096111 h 3699570"/>
              <a:gd name="connsiteX9847" fmla="*/ 3095246 w 5730494"/>
              <a:gd name="connsiteY9847" fmla="*/ 1115662 h 3699570"/>
              <a:gd name="connsiteX9848" fmla="*/ 3078139 w 5730494"/>
              <a:gd name="connsiteY9848" fmla="*/ 1105034 h 3699570"/>
              <a:gd name="connsiteX9849" fmla="*/ 3057338 w 5730494"/>
              <a:gd name="connsiteY9849" fmla="*/ 1107194 h 3699570"/>
              <a:gd name="connsiteX9850" fmla="*/ 3039606 w 5730494"/>
              <a:gd name="connsiteY9850" fmla="*/ 1083608 h 3699570"/>
              <a:gd name="connsiteX9851" fmla="*/ 3030058 w 5730494"/>
              <a:gd name="connsiteY9851" fmla="*/ 1095486 h 3699570"/>
              <a:gd name="connsiteX9852" fmla="*/ 3030105 w 5730494"/>
              <a:gd name="connsiteY9852" fmla="*/ 1095534 h 3699570"/>
              <a:gd name="connsiteX9853" fmla="*/ 3030052 w 5730494"/>
              <a:gd name="connsiteY9853" fmla="*/ 1095600 h 3699570"/>
              <a:gd name="connsiteX9854" fmla="*/ 3020163 w 5730494"/>
              <a:gd name="connsiteY9854" fmla="*/ 1097418 h 3699570"/>
              <a:gd name="connsiteX9855" fmla="*/ 3020150 w 5730494"/>
              <a:gd name="connsiteY9855" fmla="*/ 1097574 h 3699570"/>
              <a:gd name="connsiteX9856" fmla="*/ 3020049 w 5730494"/>
              <a:gd name="connsiteY9856" fmla="*/ 1097593 h 3699570"/>
              <a:gd name="connsiteX9857" fmla="*/ 3017735 w 5730494"/>
              <a:gd name="connsiteY9857" fmla="*/ 1126267 h 3699570"/>
              <a:gd name="connsiteX9858" fmla="*/ 2987825 w 5730494"/>
              <a:gd name="connsiteY9858" fmla="*/ 1119356 h 3699570"/>
              <a:gd name="connsiteX9859" fmla="*/ 2987791 w 5730494"/>
              <a:gd name="connsiteY9859" fmla="*/ 1119549 h 3699570"/>
              <a:gd name="connsiteX9860" fmla="*/ 2987711 w 5730494"/>
              <a:gd name="connsiteY9860" fmla="*/ 1119530 h 3699570"/>
              <a:gd name="connsiteX9861" fmla="*/ 2983536 w 5730494"/>
              <a:gd name="connsiteY9861" fmla="*/ 1143339 h 3699570"/>
              <a:gd name="connsiteX9862" fmla="*/ 2968331 w 5730494"/>
              <a:gd name="connsiteY9862" fmla="*/ 1143226 h 3699570"/>
              <a:gd name="connsiteX9863" fmla="*/ 2968270 w 5730494"/>
              <a:gd name="connsiteY9863" fmla="*/ 1143401 h 3699570"/>
              <a:gd name="connsiteX9864" fmla="*/ 2968217 w 5730494"/>
              <a:gd name="connsiteY9864" fmla="*/ 1143401 h 3699570"/>
              <a:gd name="connsiteX9865" fmla="*/ 2957703 w 5730494"/>
              <a:gd name="connsiteY9865" fmla="*/ 1173181 h 3699570"/>
              <a:gd name="connsiteX9866" fmla="*/ 2941790 w 5730494"/>
              <a:gd name="connsiteY9866" fmla="*/ 1217909 h 3699570"/>
              <a:gd name="connsiteX9867" fmla="*/ 2917067 w 5730494"/>
              <a:gd name="connsiteY9867" fmla="*/ 1271901 h 3699570"/>
              <a:gd name="connsiteX9868" fmla="*/ 2922864 w 5730494"/>
              <a:gd name="connsiteY9868" fmla="*/ 1284574 h 3699570"/>
              <a:gd name="connsiteX9869" fmla="*/ 2918271 w 5730494"/>
              <a:gd name="connsiteY9869" fmla="*/ 1296650 h 3699570"/>
              <a:gd name="connsiteX9870" fmla="*/ 2917409 w 5730494"/>
              <a:gd name="connsiteY9870" fmla="*/ 1298893 h 3699570"/>
              <a:gd name="connsiteX9871" fmla="*/ 2901609 w 5730494"/>
              <a:gd name="connsiteY9871" fmla="*/ 1298267 h 3699570"/>
              <a:gd name="connsiteX9872" fmla="*/ 2901555 w 5730494"/>
              <a:gd name="connsiteY9872" fmla="*/ 1298442 h 3699570"/>
              <a:gd name="connsiteX9873" fmla="*/ 2901552 w 5730494"/>
              <a:gd name="connsiteY9873" fmla="*/ 1298442 h 3699570"/>
              <a:gd name="connsiteX9874" fmla="*/ 2891208 w 5730494"/>
              <a:gd name="connsiteY9874" fmla="*/ 1332030 h 3699570"/>
              <a:gd name="connsiteX9875" fmla="*/ 2892174 w 5730494"/>
              <a:gd name="connsiteY9875" fmla="*/ 1377724 h 3699570"/>
              <a:gd name="connsiteX9876" fmla="*/ 2902347 w 5730494"/>
              <a:gd name="connsiteY9876" fmla="*/ 1394660 h 3699570"/>
              <a:gd name="connsiteX9877" fmla="*/ 2897076 w 5730494"/>
              <a:gd name="connsiteY9877" fmla="*/ 1432805 h 3699570"/>
              <a:gd name="connsiteX9878" fmla="*/ 2883877 w 5730494"/>
              <a:gd name="connsiteY9878" fmla="*/ 1454388 h 3699570"/>
              <a:gd name="connsiteX9879" fmla="*/ 2876829 w 5730494"/>
              <a:gd name="connsiteY9879" fmla="*/ 1472234 h 3699570"/>
              <a:gd name="connsiteX9880" fmla="*/ 2866145 w 5730494"/>
              <a:gd name="connsiteY9880" fmla="*/ 1453195 h 3699570"/>
              <a:gd name="connsiteX9881" fmla="*/ 2834659 w 5730494"/>
              <a:gd name="connsiteY9881" fmla="*/ 1488829 h 3699570"/>
              <a:gd name="connsiteX9882" fmla="*/ 2813404 w 5730494"/>
              <a:gd name="connsiteY9882" fmla="*/ 1495876 h 3699570"/>
              <a:gd name="connsiteX9883" fmla="*/ 2791353 w 5730494"/>
              <a:gd name="connsiteY9883" fmla="*/ 1480475 h 3699570"/>
              <a:gd name="connsiteX9884" fmla="*/ 2785669 w 5730494"/>
              <a:gd name="connsiteY9884" fmla="*/ 1447170 h 3699570"/>
              <a:gd name="connsiteX9885" fmla="*/ 2780611 w 5730494"/>
              <a:gd name="connsiteY9885" fmla="*/ 1371810 h 3699570"/>
              <a:gd name="connsiteX9886" fmla="*/ 2795274 w 5730494"/>
              <a:gd name="connsiteY9886" fmla="*/ 1349815 h 3699570"/>
              <a:gd name="connsiteX9887" fmla="*/ 2837331 w 5730494"/>
              <a:gd name="connsiteY9887" fmla="*/ 1320376 h 3699570"/>
              <a:gd name="connsiteX9888" fmla="*/ 2868816 w 5730494"/>
              <a:gd name="connsiteY9888" fmla="*/ 1282922 h 3699570"/>
              <a:gd name="connsiteX9889" fmla="*/ 2897972 w 5730494"/>
              <a:gd name="connsiteY9889" fmla="*/ 1230067 h 3699570"/>
              <a:gd name="connsiteX9890" fmla="*/ 2936277 w 5730494"/>
              <a:gd name="connsiteY9890" fmla="*/ 1151865 h 3699570"/>
              <a:gd name="connsiteX9891" fmla="*/ 2962989 w 5730494"/>
              <a:gd name="connsiteY9891" fmla="*/ 1119640 h 3699570"/>
              <a:gd name="connsiteX9892" fmla="*/ 3006807 w 5730494"/>
              <a:gd name="connsiteY9892" fmla="*/ 1063432 h 3699570"/>
              <a:gd name="connsiteX9893" fmla="*/ 3041760 w 5730494"/>
              <a:gd name="connsiteY9893" fmla="*/ 1043029 h 3699570"/>
              <a:gd name="connsiteX9894" fmla="*/ 3067960 w 5730494"/>
              <a:gd name="connsiteY9894" fmla="*/ 1045529 h 3699570"/>
              <a:gd name="connsiteX9895" fmla="*/ 3092228 w 5730494"/>
              <a:gd name="connsiteY9895" fmla="*/ 1005803 h 3699570"/>
              <a:gd name="connsiteX9896" fmla="*/ 3121270 w 5730494"/>
              <a:gd name="connsiteY9896" fmla="*/ 1007963 h 3699570"/>
              <a:gd name="connsiteX9897" fmla="*/ 205849 w 5730494"/>
              <a:gd name="connsiteY9897" fmla="*/ 989285 h 3699570"/>
              <a:gd name="connsiteX9898" fmla="*/ 229947 w 5730494"/>
              <a:gd name="connsiteY9898" fmla="*/ 999685 h 3699570"/>
              <a:gd name="connsiteX9899" fmla="*/ 241484 w 5730494"/>
              <a:gd name="connsiteY9899" fmla="*/ 1021680 h 3699570"/>
              <a:gd name="connsiteX9900" fmla="*/ 248588 w 5730494"/>
              <a:gd name="connsiteY9900" fmla="*/ 1012302 h 3699570"/>
              <a:gd name="connsiteX9901" fmla="*/ 275527 w 5730494"/>
              <a:gd name="connsiteY9901" fmla="*/ 1015200 h 3699570"/>
              <a:gd name="connsiteX9902" fmla="*/ 274561 w 5730494"/>
              <a:gd name="connsiteY9902" fmla="*/ 1026283 h 3699570"/>
              <a:gd name="connsiteX9903" fmla="*/ 298942 w 5730494"/>
              <a:gd name="connsiteY9903" fmla="*/ 1034410 h 3699570"/>
              <a:gd name="connsiteX9904" fmla="*/ 315197 w 5730494"/>
              <a:gd name="connsiteY9904" fmla="*/ 1029637 h 3699570"/>
              <a:gd name="connsiteX9905" fmla="*/ 348785 w 5730494"/>
              <a:gd name="connsiteY9905" fmla="*/ 1044583 h 3699570"/>
              <a:gd name="connsiteX9906" fmla="*/ 379418 w 5730494"/>
              <a:gd name="connsiteY9906" fmla="*/ 1049016 h 3699570"/>
              <a:gd name="connsiteX9907" fmla="*/ 391694 w 5730494"/>
              <a:gd name="connsiteY9907" fmla="*/ 1055098 h 3699570"/>
              <a:gd name="connsiteX9908" fmla="*/ 412893 w 5730494"/>
              <a:gd name="connsiteY9908" fmla="*/ 1047482 h 3699570"/>
              <a:gd name="connsiteX9909" fmla="*/ 437047 w 5730494"/>
              <a:gd name="connsiteY9909" fmla="*/ 1061463 h 3699570"/>
              <a:gd name="connsiteX9910" fmla="*/ 454381 w 5730494"/>
              <a:gd name="connsiteY9910" fmla="*/ 1067885 h 3699570"/>
              <a:gd name="connsiteX9911" fmla="*/ 454268 w 5730494"/>
              <a:gd name="connsiteY9911" fmla="*/ 1225029 h 3699570"/>
              <a:gd name="connsiteX9912" fmla="*/ 454211 w 5730494"/>
              <a:gd name="connsiteY9912" fmla="*/ 1426389 h 3699570"/>
              <a:gd name="connsiteX9913" fmla="*/ 454296 w 5730494"/>
              <a:gd name="connsiteY9913" fmla="*/ 1426394 h 3699570"/>
              <a:gd name="connsiteX9914" fmla="*/ 454296 w 5730494"/>
              <a:gd name="connsiteY9914" fmla="*/ 1426583 h 3699570"/>
              <a:gd name="connsiteX9915" fmla="*/ 469982 w 5730494"/>
              <a:gd name="connsiteY9915" fmla="*/ 1427549 h 3699570"/>
              <a:gd name="connsiteX9916" fmla="*/ 485498 w 5730494"/>
              <a:gd name="connsiteY9916" fmla="*/ 1436415 h 3699570"/>
              <a:gd name="connsiteX9917" fmla="*/ 496637 w 5730494"/>
              <a:gd name="connsiteY9917" fmla="*/ 1450283 h 3699570"/>
              <a:gd name="connsiteX9918" fmla="*/ 510788 w 5730494"/>
              <a:gd name="connsiteY9918" fmla="*/ 1470743 h 3699570"/>
              <a:gd name="connsiteX9919" fmla="*/ 526308 w 5730494"/>
              <a:gd name="connsiteY9919" fmla="*/ 1453409 h 3699570"/>
              <a:gd name="connsiteX9920" fmla="*/ 542334 w 5730494"/>
              <a:gd name="connsiteY9920" fmla="*/ 1443236 h 3699570"/>
              <a:gd name="connsiteX9921" fmla="*/ 550802 w 5730494"/>
              <a:gd name="connsiteY9921" fmla="*/ 1459433 h 3699570"/>
              <a:gd name="connsiteX9922" fmla="*/ 561543 w 5730494"/>
              <a:gd name="connsiteY9922" fmla="*/ 1472107 h 3699570"/>
              <a:gd name="connsiteX9923" fmla="*/ 576149 w 5730494"/>
              <a:gd name="connsiteY9923" fmla="*/ 1485861 h 3699570"/>
              <a:gd name="connsiteX9924" fmla="*/ 586095 w 5730494"/>
              <a:gd name="connsiteY9924" fmla="*/ 1507400 h 3699570"/>
              <a:gd name="connsiteX9925" fmla="*/ 602406 w 5730494"/>
              <a:gd name="connsiteY9925" fmla="*/ 1540818 h 3699570"/>
              <a:gd name="connsiteX9926" fmla="*/ 629432 w 5730494"/>
              <a:gd name="connsiteY9926" fmla="*/ 1558948 h 3699570"/>
              <a:gd name="connsiteX9927" fmla="*/ 629883 w 5730494"/>
              <a:gd name="connsiteY9927" fmla="*/ 1576543 h 3699570"/>
              <a:gd name="connsiteX9928" fmla="*/ 620903 w 5730494"/>
              <a:gd name="connsiteY9928" fmla="*/ 1590183 h 3699570"/>
              <a:gd name="connsiteX9929" fmla="*/ 612151 w 5730494"/>
              <a:gd name="connsiteY9929" fmla="*/ 1579782 h 3699570"/>
              <a:gd name="connsiteX9930" fmla="*/ 598113 w 5730494"/>
              <a:gd name="connsiteY9930" fmla="*/ 1570859 h 3699570"/>
              <a:gd name="connsiteX9931" fmla="*/ 593624 w 5730494"/>
              <a:gd name="connsiteY9931" fmla="*/ 1546080 h 3699570"/>
              <a:gd name="connsiteX9932" fmla="*/ 573107 w 5730494"/>
              <a:gd name="connsiteY9932" fmla="*/ 1522608 h 3699570"/>
              <a:gd name="connsiteX9933" fmla="*/ 564524 w 5730494"/>
              <a:gd name="connsiteY9933" fmla="*/ 1494532 h 3699570"/>
              <a:gd name="connsiteX9934" fmla="*/ 549236 w 5730494"/>
              <a:gd name="connsiteY9934" fmla="*/ 1492600 h 3699570"/>
              <a:gd name="connsiteX9935" fmla="*/ 523889 w 5730494"/>
              <a:gd name="connsiteY9935" fmla="*/ 1491861 h 3699570"/>
              <a:gd name="connsiteX9936" fmla="*/ 505190 w 5730494"/>
              <a:gd name="connsiteY9936" fmla="*/ 1483109 h 3699570"/>
              <a:gd name="connsiteX9937" fmla="*/ 472227 w 5730494"/>
              <a:gd name="connsiteY9937" fmla="*/ 1451055 h 3699570"/>
              <a:gd name="connsiteX9938" fmla="*/ 456996 w 5730494"/>
              <a:gd name="connsiteY9938" fmla="*/ 1445087 h 3699570"/>
              <a:gd name="connsiteX9939" fmla="*/ 429147 w 5730494"/>
              <a:gd name="connsiteY9939" fmla="*/ 1433777 h 3699570"/>
              <a:gd name="connsiteX9940" fmla="*/ 407096 w 5730494"/>
              <a:gd name="connsiteY9940" fmla="*/ 1436505 h 3699570"/>
              <a:gd name="connsiteX9941" fmla="*/ 375781 w 5730494"/>
              <a:gd name="connsiteY9941" fmla="*/ 1421786 h 3699570"/>
              <a:gd name="connsiteX9942" fmla="*/ 356856 w 5730494"/>
              <a:gd name="connsiteY9942" fmla="*/ 1407975 h 3699570"/>
              <a:gd name="connsiteX9943" fmla="*/ 339180 w 5730494"/>
              <a:gd name="connsiteY9943" fmla="*/ 1414852 h 3699570"/>
              <a:gd name="connsiteX9944" fmla="*/ 342477 w 5730494"/>
              <a:gd name="connsiteY9944" fmla="*/ 1437187 h 3699570"/>
              <a:gd name="connsiteX9945" fmla="*/ 333667 w 5730494"/>
              <a:gd name="connsiteY9945" fmla="*/ 1439233 h 3699570"/>
              <a:gd name="connsiteX9946" fmla="*/ 315254 w 5730494"/>
              <a:gd name="connsiteY9946" fmla="*/ 1445826 h 3699570"/>
              <a:gd name="connsiteX9947" fmla="*/ 301216 w 5730494"/>
              <a:gd name="connsiteY9947" fmla="*/ 1456397 h 3699570"/>
              <a:gd name="connsiteX9948" fmla="*/ 283541 w 5730494"/>
              <a:gd name="connsiteY9948" fmla="*/ 1462990 h 3699570"/>
              <a:gd name="connsiteX9949" fmla="*/ 281267 w 5730494"/>
              <a:gd name="connsiteY9949" fmla="*/ 1444576 h 3699570"/>
              <a:gd name="connsiteX9950" fmla="*/ 288428 w 5730494"/>
              <a:gd name="connsiteY9950" fmla="*/ 1413147 h 3699570"/>
              <a:gd name="connsiteX9951" fmla="*/ 305365 w 5730494"/>
              <a:gd name="connsiteY9951" fmla="*/ 1403087 h 3699570"/>
              <a:gd name="connsiteX9952" fmla="*/ 300988 w 5730494"/>
              <a:gd name="connsiteY9952" fmla="*/ 1394790 h 3699570"/>
              <a:gd name="connsiteX9953" fmla="*/ 280699 w 5730494"/>
              <a:gd name="connsiteY9953" fmla="*/ 1413090 h 3699570"/>
              <a:gd name="connsiteX9954" fmla="*/ 269844 w 5730494"/>
              <a:gd name="connsiteY9954" fmla="*/ 1434516 h 3699570"/>
              <a:gd name="connsiteX9955" fmla="*/ 246883 w 5730494"/>
              <a:gd name="connsiteY9955" fmla="*/ 1456965 h 3699570"/>
              <a:gd name="connsiteX9956" fmla="*/ 258534 w 5730494"/>
              <a:gd name="connsiteY9956" fmla="*/ 1472026 h 3699570"/>
              <a:gd name="connsiteX9957" fmla="*/ 243473 w 5730494"/>
              <a:gd name="connsiteY9957" fmla="*/ 1493907 h 3699570"/>
              <a:gd name="connsiteX9958" fmla="*/ 226366 w 5730494"/>
              <a:gd name="connsiteY9958" fmla="*/ 1506467 h 3699570"/>
              <a:gd name="connsiteX9959" fmla="*/ 210396 w 5730494"/>
              <a:gd name="connsiteY9959" fmla="*/ 1515504 h 3699570"/>
              <a:gd name="connsiteX9960" fmla="*/ 206475 w 5730494"/>
              <a:gd name="connsiteY9960" fmla="*/ 1528518 h 3699570"/>
              <a:gd name="connsiteX9961" fmla="*/ 181582 w 5730494"/>
              <a:gd name="connsiteY9961" fmla="*/ 1543465 h 3699570"/>
              <a:gd name="connsiteX9962" fmla="*/ 176524 w 5730494"/>
              <a:gd name="connsiteY9962" fmla="*/ 1556878 h 3699570"/>
              <a:gd name="connsiteX9963" fmla="*/ 157882 w 5730494"/>
              <a:gd name="connsiteY9963" fmla="*/ 1568984 h 3699570"/>
              <a:gd name="connsiteX9964" fmla="*/ 146971 w 5730494"/>
              <a:gd name="connsiteY9964" fmla="*/ 1566824 h 3699570"/>
              <a:gd name="connsiteX9965" fmla="*/ 132080 w 5730494"/>
              <a:gd name="connsiteY9965" fmla="*/ 1574667 h 3699570"/>
              <a:gd name="connsiteX9966" fmla="*/ 115883 w 5730494"/>
              <a:gd name="connsiteY9966" fmla="*/ 1584158 h 3699570"/>
              <a:gd name="connsiteX9967" fmla="*/ 102641 w 5730494"/>
              <a:gd name="connsiteY9967" fmla="*/ 1593422 h 3699570"/>
              <a:gd name="connsiteX9968" fmla="*/ 75304 w 5730494"/>
              <a:gd name="connsiteY9968" fmla="*/ 1601265 h 3699570"/>
              <a:gd name="connsiteX9969" fmla="*/ 72803 w 5730494"/>
              <a:gd name="connsiteY9969" fmla="*/ 1596661 h 3699570"/>
              <a:gd name="connsiteX9970" fmla="*/ 90251 w 5730494"/>
              <a:gd name="connsiteY9970" fmla="*/ 1583761 h 3699570"/>
              <a:gd name="connsiteX9971" fmla="*/ 105823 w 5730494"/>
              <a:gd name="connsiteY9971" fmla="*/ 1575179 h 3699570"/>
              <a:gd name="connsiteX9972" fmla="*/ 122816 w 5730494"/>
              <a:gd name="connsiteY9972" fmla="*/ 1559777 h 3699570"/>
              <a:gd name="connsiteX9973" fmla="*/ 142594 w 5730494"/>
              <a:gd name="connsiteY9973" fmla="*/ 1556537 h 3699570"/>
              <a:gd name="connsiteX9974" fmla="*/ 150437 w 5730494"/>
              <a:gd name="connsiteY9974" fmla="*/ 1544829 h 3699570"/>
              <a:gd name="connsiteX9975" fmla="*/ 172545 w 5730494"/>
              <a:gd name="connsiteY9975" fmla="*/ 1527495 h 3699570"/>
              <a:gd name="connsiteX9976" fmla="*/ 176126 w 5730494"/>
              <a:gd name="connsiteY9976" fmla="*/ 1521642 h 3699570"/>
              <a:gd name="connsiteX9977" fmla="*/ 187890 w 5730494"/>
              <a:gd name="connsiteY9977" fmla="*/ 1511241 h 3699570"/>
              <a:gd name="connsiteX9978" fmla="*/ 190619 w 5730494"/>
              <a:gd name="connsiteY9978" fmla="*/ 1488508 h 3699570"/>
              <a:gd name="connsiteX9979" fmla="*/ 198745 w 5730494"/>
              <a:gd name="connsiteY9979" fmla="*/ 1470492 h 3699570"/>
              <a:gd name="connsiteX9980" fmla="*/ 180388 w 5730494"/>
              <a:gd name="connsiteY9980" fmla="*/ 1479812 h 3699570"/>
              <a:gd name="connsiteX9981" fmla="*/ 175273 w 5730494"/>
              <a:gd name="connsiteY9981" fmla="*/ 1474527 h 3699570"/>
              <a:gd name="connsiteX9982" fmla="*/ 166635 w 5730494"/>
              <a:gd name="connsiteY9982" fmla="*/ 1485609 h 3699570"/>
              <a:gd name="connsiteX9983" fmla="*/ 156234 w 5730494"/>
              <a:gd name="connsiteY9983" fmla="*/ 1470094 h 3699570"/>
              <a:gd name="connsiteX9984" fmla="*/ 151915 w 5730494"/>
              <a:gd name="connsiteY9984" fmla="*/ 1481120 h 3699570"/>
              <a:gd name="connsiteX9985" fmla="*/ 145947 w 5730494"/>
              <a:gd name="connsiteY9985" fmla="*/ 1465774 h 3699570"/>
              <a:gd name="connsiteX9986" fmla="*/ 130034 w 5730494"/>
              <a:gd name="connsiteY9986" fmla="*/ 1478107 h 3699570"/>
              <a:gd name="connsiteX9987" fmla="*/ 120259 w 5730494"/>
              <a:gd name="connsiteY9987" fmla="*/ 1478107 h 3699570"/>
              <a:gd name="connsiteX9988" fmla="*/ 118895 w 5730494"/>
              <a:gd name="connsiteY9988" fmla="*/ 1459750 h 3699570"/>
              <a:gd name="connsiteX9989" fmla="*/ 121793 w 5730494"/>
              <a:gd name="connsiteY9989" fmla="*/ 1448270 h 3699570"/>
              <a:gd name="connsiteX9990" fmla="*/ 111507 w 5730494"/>
              <a:gd name="connsiteY9990" fmla="*/ 1437017 h 3699570"/>
              <a:gd name="connsiteX9991" fmla="*/ 90762 w 5730494"/>
              <a:gd name="connsiteY9991" fmla="*/ 1443098 h 3699570"/>
              <a:gd name="connsiteX9992" fmla="*/ 77293 w 5730494"/>
              <a:gd name="connsiteY9992" fmla="*/ 1428151 h 3699570"/>
              <a:gd name="connsiteX9993" fmla="*/ 66381 w 5730494"/>
              <a:gd name="connsiteY9993" fmla="*/ 1420422 h 3699570"/>
              <a:gd name="connsiteX9994" fmla="*/ 66324 w 5730494"/>
              <a:gd name="connsiteY9994" fmla="*/ 1401951 h 3699570"/>
              <a:gd name="connsiteX9995" fmla="*/ 54048 w 5730494"/>
              <a:gd name="connsiteY9995" fmla="*/ 1387856 h 3699570"/>
              <a:gd name="connsiteX9996" fmla="*/ 60243 w 5730494"/>
              <a:gd name="connsiteY9996" fmla="*/ 1368533 h 3699570"/>
              <a:gd name="connsiteX9997" fmla="*/ 72974 w 5730494"/>
              <a:gd name="connsiteY9997" fmla="*/ 1349096 h 3699570"/>
              <a:gd name="connsiteX9998" fmla="*/ 78657 w 5730494"/>
              <a:gd name="connsiteY9998" fmla="*/ 1331194 h 3699570"/>
              <a:gd name="connsiteX9999" fmla="*/ 91558 w 5730494"/>
              <a:gd name="connsiteY9999" fmla="*/ 1328636 h 3699570"/>
              <a:gd name="connsiteX10000" fmla="*/ 102470 w 5730494"/>
              <a:gd name="connsiteY10000" fmla="*/ 1334262 h 3699570"/>
              <a:gd name="connsiteX10001" fmla="*/ 115314 w 5730494"/>
              <a:gd name="connsiteY10001" fmla="*/ 1317155 h 3699570"/>
              <a:gd name="connsiteX10002" fmla="*/ 126908 w 5730494"/>
              <a:gd name="connsiteY10002" fmla="*/ 1320225 h 3699570"/>
              <a:gd name="connsiteX10003" fmla="*/ 139070 w 5730494"/>
              <a:gd name="connsiteY10003" fmla="*/ 1309085 h 3699570"/>
              <a:gd name="connsiteX10004" fmla="*/ 136115 w 5730494"/>
              <a:gd name="connsiteY10004" fmla="*/ 1292490 h 3699570"/>
              <a:gd name="connsiteX10005" fmla="*/ 127192 w 5730494"/>
              <a:gd name="connsiteY10005" fmla="*/ 1285898 h 3699570"/>
              <a:gd name="connsiteX10006" fmla="*/ 139014 w 5730494"/>
              <a:gd name="connsiteY10006" fmla="*/ 1271575 h 3699570"/>
              <a:gd name="connsiteX10007" fmla="*/ 129238 w 5730494"/>
              <a:gd name="connsiteY10007" fmla="*/ 1271973 h 3699570"/>
              <a:gd name="connsiteX10008" fmla="*/ 112359 w 5730494"/>
              <a:gd name="connsiteY10008" fmla="*/ 1280100 h 3699570"/>
              <a:gd name="connsiteX10009" fmla="*/ 107528 w 5730494"/>
              <a:gd name="connsiteY10009" fmla="*/ 1288228 h 3699570"/>
              <a:gd name="connsiteX10010" fmla="*/ 94968 w 5730494"/>
              <a:gd name="connsiteY10010" fmla="*/ 1280100 h 3699570"/>
              <a:gd name="connsiteX10011" fmla="*/ 72405 w 5730494"/>
              <a:gd name="connsiteY10011" fmla="*/ 1284249 h 3699570"/>
              <a:gd name="connsiteX10012" fmla="*/ 49047 w 5730494"/>
              <a:gd name="connsiteY10012" fmla="*/ 1275383 h 3699570"/>
              <a:gd name="connsiteX10013" fmla="*/ 42340 w 5730494"/>
              <a:gd name="connsiteY10013" fmla="*/ 1260323 h 3699570"/>
              <a:gd name="connsiteX10014" fmla="*/ 22165 w 5730494"/>
              <a:gd name="connsiteY10014" fmla="*/ 1238101 h 3699570"/>
              <a:gd name="connsiteX10015" fmla="*/ 44557 w 5730494"/>
              <a:gd name="connsiteY10015" fmla="*/ 1221789 h 3699570"/>
              <a:gd name="connsiteX10016" fmla="*/ 80078 w 5730494"/>
              <a:gd name="connsiteY10016" fmla="*/ 1202409 h 3699570"/>
              <a:gd name="connsiteX10017" fmla="*/ 93206 w 5730494"/>
              <a:gd name="connsiteY10017" fmla="*/ 1202409 h 3699570"/>
              <a:gd name="connsiteX10018" fmla="*/ 91046 w 5730494"/>
              <a:gd name="connsiteY10018" fmla="*/ 1222187 h 3699570"/>
              <a:gd name="connsiteX10019" fmla="*/ 124692 w 5730494"/>
              <a:gd name="connsiteY10019" fmla="*/ 1220653 h 3699570"/>
              <a:gd name="connsiteX10020" fmla="*/ 111734 w 5730494"/>
              <a:gd name="connsiteY10020" fmla="*/ 1195987 h 3699570"/>
              <a:gd name="connsiteX10021" fmla="*/ 92126 w 5730494"/>
              <a:gd name="connsiteY10021" fmla="*/ 1180529 h 3699570"/>
              <a:gd name="connsiteX10022" fmla="*/ 80816 w 5730494"/>
              <a:gd name="connsiteY10022" fmla="*/ 1159841 h 3699570"/>
              <a:gd name="connsiteX10023" fmla="*/ 65528 w 5730494"/>
              <a:gd name="connsiteY10023" fmla="*/ 1141825 h 3699570"/>
              <a:gd name="connsiteX10024" fmla="*/ 43648 w 5730494"/>
              <a:gd name="connsiteY10024" fmla="*/ 1128299 h 3699570"/>
              <a:gd name="connsiteX10025" fmla="*/ 52571 w 5730494"/>
              <a:gd name="connsiteY10025" fmla="*/ 1105395 h 3699570"/>
              <a:gd name="connsiteX10026" fmla="*/ 80816 w 5730494"/>
              <a:gd name="connsiteY10026" fmla="*/ 1103974 h 3699570"/>
              <a:gd name="connsiteX10027" fmla="*/ 100935 w 5730494"/>
              <a:gd name="connsiteY10027" fmla="*/ 1083571 h 3699570"/>
              <a:gd name="connsiteX10028" fmla="*/ 104743 w 5730494"/>
              <a:gd name="connsiteY10028" fmla="*/ 1061292 h 3699570"/>
              <a:gd name="connsiteX10029" fmla="*/ 120998 w 5730494"/>
              <a:gd name="connsiteY10029" fmla="*/ 1039071 h 3699570"/>
              <a:gd name="connsiteX10030" fmla="*/ 136513 w 5730494"/>
              <a:gd name="connsiteY10030" fmla="*/ 1033615 h 3699570"/>
              <a:gd name="connsiteX10031" fmla="*/ 166692 w 5730494"/>
              <a:gd name="connsiteY10031" fmla="*/ 1012246 h 3699570"/>
              <a:gd name="connsiteX10032" fmla="*/ 181354 w 5730494"/>
              <a:gd name="connsiteY10032" fmla="*/ 1015485 h 3699570"/>
              <a:gd name="connsiteX10033" fmla="*/ 5571474 w 5730494"/>
              <a:gd name="connsiteY10033" fmla="*/ 979426 h 3699570"/>
              <a:gd name="connsiteX10034" fmla="*/ 5585001 w 5730494"/>
              <a:gd name="connsiteY10034" fmla="*/ 979539 h 3699570"/>
              <a:gd name="connsiteX10035" fmla="*/ 5608075 w 5730494"/>
              <a:gd name="connsiteY10035" fmla="*/ 993804 h 3699570"/>
              <a:gd name="connsiteX10036" fmla="*/ 5606711 w 5730494"/>
              <a:gd name="connsiteY10036" fmla="*/ 1000567 h 3699570"/>
              <a:gd name="connsiteX10037" fmla="*/ 5590286 w 5730494"/>
              <a:gd name="connsiteY10037" fmla="*/ 1012332 h 3699570"/>
              <a:gd name="connsiteX10038" fmla="*/ 5569485 w 5730494"/>
              <a:gd name="connsiteY10038" fmla="*/ 1015287 h 3699570"/>
              <a:gd name="connsiteX10039" fmla="*/ 5551981 w 5730494"/>
              <a:gd name="connsiteY10039" fmla="*/ 1017788 h 3699570"/>
              <a:gd name="connsiteX10040" fmla="*/ 5549139 w 5730494"/>
              <a:gd name="connsiteY10040" fmla="*/ 1002273 h 3699570"/>
              <a:gd name="connsiteX10041" fmla="*/ 5569428 w 5730494"/>
              <a:gd name="connsiteY10041" fmla="*/ 981528 h 3699570"/>
              <a:gd name="connsiteX10042" fmla="*/ 1184094 w 5730494"/>
              <a:gd name="connsiteY10042" fmla="*/ 960892 h 3699570"/>
              <a:gd name="connsiteX10043" fmla="*/ 1205123 w 5730494"/>
              <a:gd name="connsiteY10043" fmla="*/ 969076 h 3699570"/>
              <a:gd name="connsiteX10044" fmla="*/ 1221263 w 5730494"/>
              <a:gd name="connsiteY10044" fmla="*/ 991241 h 3699570"/>
              <a:gd name="connsiteX10045" fmla="*/ 1242917 w 5730494"/>
              <a:gd name="connsiteY10045" fmla="*/ 1045744 h 3699570"/>
              <a:gd name="connsiteX10046" fmla="*/ 1228766 w 5730494"/>
              <a:gd name="connsiteY10046" fmla="*/ 1068534 h 3699570"/>
              <a:gd name="connsiteX10047" fmla="*/ 1258375 w 5730494"/>
              <a:gd name="connsiteY10047" fmla="*/ 1077798 h 3699570"/>
              <a:gd name="connsiteX10048" fmla="*/ 1258318 w 5730494"/>
              <a:gd name="connsiteY10048" fmla="*/ 1123208 h 3699570"/>
              <a:gd name="connsiteX10049" fmla="*/ 1279631 w 5730494"/>
              <a:gd name="connsiteY10049" fmla="*/ 1088596 h 3699570"/>
              <a:gd name="connsiteX10050" fmla="*/ 1298668 w 5730494"/>
              <a:gd name="connsiteY10050" fmla="*/ 1117127 h 3699570"/>
              <a:gd name="connsiteX10051" fmla="*/ 1293895 w 5730494"/>
              <a:gd name="connsiteY10051" fmla="*/ 1149010 h 3699570"/>
              <a:gd name="connsiteX10052" fmla="*/ 1309296 w 5730494"/>
              <a:gd name="connsiteY10052" fmla="*/ 1177142 h 3699570"/>
              <a:gd name="connsiteX10053" fmla="*/ 1325948 w 5730494"/>
              <a:gd name="connsiteY10053" fmla="*/ 1147021 h 3699570"/>
              <a:gd name="connsiteX10054" fmla="*/ 1337544 w 5730494"/>
              <a:gd name="connsiteY10054" fmla="*/ 1109795 h 3699570"/>
              <a:gd name="connsiteX10055" fmla="*/ 1338396 w 5730494"/>
              <a:gd name="connsiteY10055" fmla="*/ 1060293 h 3699570"/>
              <a:gd name="connsiteX10056" fmla="*/ 1361075 w 5730494"/>
              <a:gd name="connsiteY10056" fmla="*/ 1063817 h 3699570"/>
              <a:gd name="connsiteX10057" fmla="*/ 1384660 w 5730494"/>
              <a:gd name="connsiteY10057" fmla="*/ 1070580 h 3699570"/>
              <a:gd name="connsiteX10058" fmla="*/ 1406029 w 5730494"/>
              <a:gd name="connsiteY10058" fmla="*/ 1093029 h 3699570"/>
              <a:gd name="connsiteX10059" fmla="*/ 1406994 w 5730494"/>
              <a:gd name="connsiteY10059" fmla="*/ 1115023 h 3699570"/>
              <a:gd name="connsiteX10060" fmla="*/ 1395117 w 5730494"/>
              <a:gd name="connsiteY10060" fmla="*/ 1138098 h 3699570"/>
              <a:gd name="connsiteX10061" fmla="*/ 1406370 w 5730494"/>
              <a:gd name="connsiteY10061" fmla="*/ 1160717 h 3699570"/>
              <a:gd name="connsiteX10062" fmla="*/ 1404324 w 5730494"/>
              <a:gd name="connsiteY10062" fmla="*/ 1180836 h 3699570"/>
              <a:gd name="connsiteX10063" fmla="*/ 1373122 w 5730494"/>
              <a:gd name="connsiteY10063" fmla="*/ 1209026 h 3699570"/>
              <a:gd name="connsiteX10064" fmla="*/ 1350957 w 5730494"/>
              <a:gd name="connsiteY10064" fmla="*/ 1215164 h 3699570"/>
              <a:gd name="connsiteX10065" fmla="*/ 1334474 w 5730494"/>
              <a:gd name="connsiteY10065" fmla="*/ 1203172 h 3699570"/>
              <a:gd name="connsiteX10066" fmla="*/ 1329700 w 5730494"/>
              <a:gd name="connsiteY10066" fmla="*/ 1223064 h 3699570"/>
              <a:gd name="connsiteX10067" fmla="*/ 1314354 w 5730494"/>
              <a:gd name="connsiteY10067" fmla="*/ 1255629 h 3699570"/>
              <a:gd name="connsiteX10068" fmla="*/ 1309694 w 5730494"/>
              <a:gd name="connsiteY10068" fmla="*/ 1272111 h 3699570"/>
              <a:gd name="connsiteX10069" fmla="*/ 1291225 w 5730494"/>
              <a:gd name="connsiteY10069" fmla="*/ 1297061 h 3699570"/>
              <a:gd name="connsiteX10070" fmla="*/ 1268435 w 5730494"/>
              <a:gd name="connsiteY10070" fmla="*/ 1299447 h 3699570"/>
              <a:gd name="connsiteX10071" fmla="*/ 1255875 w 5730494"/>
              <a:gd name="connsiteY10071" fmla="*/ 1314679 h 3699570"/>
              <a:gd name="connsiteX10072" fmla="*/ 1254795 w 5730494"/>
              <a:gd name="connsiteY10072" fmla="*/ 1337696 h 3699570"/>
              <a:gd name="connsiteX10073" fmla="*/ 1236268 w 5730494"/>
              <a:gd name="connsiteY10073" fmla="*/ 1342073 h 3699570"/>
              <a:gd name="connsiteX10074" fmla="*/ 1216773 w 5730494"/>
              <a:gd name="connsiteY10074" fmla="*/ 1369921 h 3699570"/>
              <a:gd name="connsiteX10075" fmla="*/ 1199497 w 5730494"/>
              <a:gd name="connsiteY10075" fmla="*/ 1407430 h 3699570"/>
              <a:gd name="connsiteX10076" fmla="*/ 1193301 w 5730494"/>
              <a:gd name="connsiteY10076" fmla="*/ 1432892 h 3699570"/>
              <a:gd name="connsiteX10077" fmla="*/ 1192448 w 5730494"/>
              <a:gd name="connsiteY10077" fmla="*/ 1469322 h 3699570"/>
              <a:gd name="connsiteX10078" fmla="*/ 1215864 w 5730494"/>
              <a:gd name="connsiteY10078" fmla="*/ 1474437 h 3699570"/>
              <a:gd name="connsiteX10079" fmla="*/ 1223026 w 5730494"/>
              <a:gd name="connsiteY10079" fmla="*/ 1502797 h 3699570"/>
              <a:gd name="connsiteX10080" fmla="*/ 1230470 w 5730494"/>
              <a:gd name="connsiteY10080" fmla="*/ 1525246 h 3699570"/>
              <a:gd name="connsiteX10081" fmla="*/ 1252748 w 5730494"/>
              <a:gd name="connsiteY10081" fmla="*/ 1519449 h 3699570"/>
              <a:gd name="connsiteX10082" fmla="*/ 1282358 w 5730494"/>
              <a:gd name="connsiteY10082" fmla="*/ 1532123 h 3699570"/>
              <a:gd name="connsiteX10083" fmla="*/ 1298271 w 5730494"/>
              <a:gd name="connsiteY10083" fmla="*/ 1543092 h 3699570"/>
              <a:gd name="connsiteX10084" fmla="*/ 1309694 w 5730494"/>
              <a:gd name="connsiteY10084" fmla="*/ 1556618 h 3699570"/>
              <a:gd name="connsiteX10085" fmla="*/ 1329643 w 5730494"/>
              <a:gd name="connsiteY10085" fmla="*/ 1564404 h 3699570"/>
              <a:gd name="connsiteX10086" fmla="*/ 1346524 w 5730494"/>
              <a:gd name="connsiteY10086" fmla="*/ 1576225 h 3699570"/>
              <a:gd name="connsiteX10087" fmla="*/ 1372838 w 5730494"/>
              <a:gd name="connsiteY10087" fmla="*/ 1577817 h 3699570"/>
              <a:gd name="connsiteX10088" fmla="*/ 1390172 w 5730494"/>
              <a:gd name="connsiteY10088" fmla="*/ 1580488 h 3699570"/>
              <a:gd name="connsiteX10089" fmla="*/ 1387558 w 5730494"/>
              <a:gd name="connsiteY10089" fmla="*/ 1604301 h 3699570"/>
              <a:gd name="connsiteX10090" fmla="*/ 1392502 w 5730494"/>
              <a:gd name="connsiteY10090" fmla="*/ 1631354 h 3699570"/>
              <a:gd name="connsiteX10091" fmla="*/ 1404040 w 5730494"/>
              <a:gd name="connsiteY10091" fmla="*/ 1660737 h 3699570"/>
              <a:gd name="connsiteX10092" fmla="*/ 1427739 w 5730494"/>
              <a:gd name="connsiteY10092" fmla="*/ 1685061 h 3699570"/>
              <a:gd name="connsiteX10093" fmla="*/ 1440015 w 5730494"/>
              <a:gd name="connsiteY10093" fmla="*/ 1676764 h 3699570"/>
              <a:gd name="connsiteX10094" fmla="*/ 1448653 w 5730494"/>
              <a:gd name="connsiteY10094" fmla="*/ 1650165 h 3699570"/>
              <a:gd name="connsiteX10095" fmla="*/ 1440355 w 5730494"/>
              <a:gd name="connsiteY10095" fmla="*/ 1608109 h 3699570"/>
              <a:gd name="connsiteX10096" fmla="*/ 1429103 w 5730494"/>
              <a:gd name="connsiteY10096" fmla="*/ 1593730 h 3699570"/>
              <a:gd name="connsiteX10097" fmla="*/ 1454621 w 5730494"/>
              <a:gd name="connsiteY10097" fmla="*/ 1580772 h 3699570"/>
              <a:gd name="connsiteX10098" fmla="*/ 1472694 w 5730494"/>
              <a:gd name="connsiteY10098" fmla="*/ 1561108 h 3699570"/>
              <a:gd name="connsiteX10099" fmla="*/ 1481503 w 5730494"/>
              <a:gd name="connsiteY10099" fmla="*/ 1541216 h 3699570"/>
              <a:gd name="connsiteX10100" fmla="*/ 1480197 w 5730494"/>
              <a:gd name="connsiteY10100" fmla="*/ 1521779 h 3699570"/>
              <a:gd name="connsiteX10101" fmla="*/ 1469398 w 5730494"/>
              <a:gd name="connsiteY10101" fmla="*/ 1496545 h 3699570"/>
              <a:gd name="connsiteX10102" fmla="*/ 1450017 w 5730494"/>
              <a:gd name="connsiteY10102" fmla="*/ 1473698 h 3699570"/>
              <a:gd name="connsiteX10103" fmla="*/ 1468829 w 5730494"/>
              <a:gd name="connsiteY10103" fmla="*/ 1441019 h 3699570"/>
              <a:gd name="connsiteX10104" fmla="*/ 1461896 w 5730494"/>
              <a:gd name="connsiteY10104" fmla="*/ 1411920 h 3699570"/>
              <a:gd name="connsiteX10105" fmla="*/ 1456553 w 5730494"/>
              <a:gd name="connsiteY10105" fmla="*/ 1359748 h 3699570"/>
              <a:gd name="connsiteX10106" fmla="*/ 1467636 w 5730494"/>
              <a:gd name="connsiteY10106" fmla="*/ 1351791 h 3699570"/>
              <a:gd name="connsiteX10107" fmla="*/ 1494973 w 5730494"/>
              <a:gd name="connsiteY10107" fmla="*/ 1361168 h 3699570"/>
              <a:gd name="connsiteX10108" fmla="*/ 1511342 w 5730494"/>
              <a:gd name="connsiteY10108" fmla="*/ 1364522 h 3699570"/>
              <a:gd name="connsiteX10109" fmla="*/ 1524527 w 5730494"/>
              <a:gd name="connsiteY10109" fmla="*/ 1355542 h 3699570"/>
              <a:gd name="connsiteX10110" fmla="*/ 1539360 w 5730494"/>
              <a:gd name="connsiteY10110" fmla="*/ 1367136 h 3699570"/>
              <a:gd name="connsiteX10111" fmla="*/ 1558967 w 5730494"/>
              <a:gd name="connsiteY10111" fmla="*/ 1386687 h 3699570"/>
              <a:gd name="connsiteX10112" fmla="*/ 1563794 w 5730494"/>
              <a:gd name="connsiteY10112" fmla="*/ 1399588 h 3699570"/>
              <a:gd name="connsiteX10113" fmla="*/ 1592211 w 5730494"/>
              <a:gd name="connsiteY10113" fmla="*/ 1402088 h 3699570"/>
              <a:gd name="connsiteX10114" fmla="*/ 1591757 w 5730494"/>
              <a:gd name="connsiteY10114" fmla="*/ 1429368 h 3699570"/>
              <a:gd name="connsiteX10115" fmla="*/ 1597042 w 5730494"/>
              <a:gd name="connsiteY10115" fmla="*/ 1469095 h 3699570"/>
              <a:gd name="connsiteX10116" fmla="*/ 1611592 w 5730494"/>
              <a:gd name="connsiteY10116" fmla="*/ 1473925 h 3699570"/>
              <a:gd name="connsiteX10117" fmla="*/ 1623128 w 5730494"/>
              <a:gd name="connsiteY10117" fmla="*/ 1491828 h 3699570"/>
              <a:gd name="connsiteX10118" fmla="*/ 1646203 w 5730494"/>
              <a:gd name="connsiteY10118" fmla="*/ 1474949 h 3699570"/>
              <a:gd name="connsiteX10119" fmla="*/ 1661435 w 5730494"/>
              <a:gd name="connsiteY10119" fmla="*/ 1440564 h 3699570"/>
              <a:gd name="connsiteX10120" fmla="*/ 1672006 w 5730494"/>
              <a:gd name="connsiteY10120" fmla="*/ 1425731 h 3699570"/>
              <a:gd name="connsiteX10121" fmla="*/ 1684395 w 5730494"/>
              <a:gd name="connsiteY10121" fmla="*/ 1454034 h 3699570"/>
              <a:gd name="connsiteX10122" fmla="*/ 1705140 w 5730494"/>
              <a:gd name="connsiteY10122" fmla="*/ 1493192 h 3699570"/>
              <a:gd name="connsiteX10123" fmla="*/ 1722758 w 5730494"/>
              <a:gd name="connsiteY10123" fmla="*/ 1528770 h 3699570"/>
              <a:gd name="connsiteX10124" fmla="*/ 1716336 w 5730494"/>
              <a:gd name="connsiteY10124" fmla="*/ 1546956 h 3699570"/>
              <a:gd name="connsiteX10125" fmla="*/ 1737535 w 5730494"/>
              <a:gd name="connsiteY10125" fmla="*/ 1563040 h 3699570"/>
              <a:gd name="connsiteX10126" fmla="*/ 1751857 w 5730494"/>
              <a:gd name="connsiteY10126" fmla="*/ 1579067 h 3699570"/>
              <a:gd name="connsiteX10127" fmla="*/ 1777262 w 5730494"/>
              <a:gd name="connsiteY10127" fmla="*/ 1586228 h 3699570"/>
              <a:gd name="connsiteX10128" fmla="*/ 1787491 w 5730494"/>
              <a:gd name="connsiteY10128" fmla="*/ 1595037 h 3699570"/>
              <a:gd name="connsiteX10129" fmla="*/ 1793800 w 5730494"/>
              <a:gd name="connsiteY10129" fmla="*/ 1618055 h 3699570"/>
              <a:gd name="connsiteX10130" fmla="*/ 1806190 w 5730494"/>
              <a:gd name="connsiteY10130" fmla="*/ 1621635 h 3699570"/>
              <a:gd name="connsiteX10131" fmla="*/ 1812612 w 5730494"/>
              <a:gd name="connsiteY10131" fmla="*/ 1631694 h 3699570"/>
              <a:gd name="connsiteX10132" fmla="*/ 1813749 w 5730494"/>
              <a:gd name="connsiteY10132" fmla="*/ 1661191 h 3699570"/>
              <a:gd name="connsiteX10133" fmla="*/ 1802155 w 5730494"/>
              <a:gd name="connsiteY10133" fmla="*/ 1670910 h 3699570"/>
              <a:gd name="connsiteX10134" fmla="*/ 1790731 w 5730494"/>
              <a:gd name="connsiteY10134" fmla="*/ 1679889 h 3699570"/>
              <a:gd name="connsiteX10135" fmla="*/ 1764474 w 5730494"/>
              <a:gd name="connsiteY10135" fmla="*/ 1688926 h 3699570"/>
              <a:gd name="connsiteX10136" fmla="*/ 1744411 w 5730494"/>
              <a:gd name="connsiteY10136" fmla="*/ 1709499 h 3699570"/>
              <a:gd name="connsiteX10137" fmla="*/ 1717473 w 5730494"/>
              <a:gd name="connsiteY10137" fmla="*/ 1713534 h 3699570"/>
              <a:gd name="connsiteX10138" fmla="*/ 1683373 w 5730494"/>
              <a:gd name="connsiteY10138" fmla="*/ 1708306 h 3699570"/>
              <a:gd name="connsiteX10139" fmla="*/ 1659445 w 5730494"/>
              <a:gd name="connsiteY10139" fmla="*/ 1708135 h 3699570"/>
              <a:gd name="connsiteX10140" fmla="*/ 1642964 w 5730494"/>
              <a:gd name="connsiteY10140" fmla="*/ 1709840 h 3699570"/>
              <a:gd name="connsiteX10141" fmla="*/ 1629607 w 5730494"/>
              <a:gd name="connsiteY10141" fmla="*/ 1727516 h 3699570"/>
              <a:gd name="connsiteX10142" fmla="*/ 1609261 w 5730494"/>
              <a:gd name="connsiteY10142" fmla="*/ 1738314 h 3699570"/>
              <a:gd name="connsiteX10143" fmla="*/ 1586300 w 5730494"/>
              <a:gd name="connsiteY10143" fmla="*/ 1769970 h 3699570"/>
              <a:gd name="connsiteX10144" fmla="*/ 1567943 w 5730494"/>
              <a:gd name="connsiteY10144" fmla="*/ 1791567 h 3699570"/>
              <a:gd name="connsiteX10145" fmla="*/ 1581470 w 5730494"/>
              <a:gd name="connsiteY10145" fmla="*/ 1787759 h 3699570"/>
              <a:gd name="connsiteX10146" fmla="*/ 1607045 w 5730494"/>
              <a:gd name="connsiteY10146" fmla="*/ 1756785 h 3699570"/>
              <a:gd name="connsiteX10147" fmla="*/ 1640463 w 5730494"/>
              <a:gd name="connsiteY10147" fmla="*/ 1736723 h 3699570"/>
              <a:gd name="connsiteX10148" fmla="*/ 1664333 w 5730494"/>
              <a:gd name="connsiteY10148" fmla="*/ 1734279 h 3699570"/>
              <a:gd name="connsiteX10149" fmla="*/ 1678484 w 5730494"/>
              <a:gd name="connsiteY10149" fmla="*/ 1746100 h 3699570"/>
              <a:gd name="connsiteX10150" fmla="*/ 1663423 w 5730494"/>
              <a:gd name="connsiteY10150" fmla="*/ 1762184 h 3699570"/>
              <a:gd name="connsiteX10151" fmla="*/ 1668482 w 5730494"/>
              <a:gd name="connsiteY10151" fmla="*/ 1787531 h 3699570"/>
              <a:gd name="connsiteX10152" fmla="*/ 1673711 w 5730494"/>
              <a:gd name="connsiteY10152" fmla="*/ 1804979 h 3699570"/>
              <a:gd name="connsiteX10153" fmla="*/ 1694398 w 5730494"/>
              <a:gd name="connsiteY10153" fmla="*/ 1816402 h 3699570"/>
              <a:gd name="connsiteX10154" fmla="*/ 1720712 w 5730494"/>
              <a:gd name="connsiteY10154" fmla="*/ 1813106 h 3699570"/>
              <a:gd name="connsiteX10155" fmla="*/ 1736682 w 5730494"/>
              <a:gd name="connsiteY10155" fmla="*/ 1787191 h 3699570"/>
              <a:gd name="connsiteX10156" fmla="*/ 1737705 w 5730494"/>
              <a:gd name="connsiteY10156" fmla="*/ 1803900 h 3699570"/>
              <a:gd name="connsiteX10157" fmla="*/ 1747992 w 5730494"/>
              <a:gd name="connsiteY10157" fmla="*/ 1812197 h 3699570"/>
              <a:gd name="connsiteX10158" fmla="*/ 1728271 w 5730494"/>
              <a:gd name="connsiteY10158" fmla="*/ 1827087 h 3699570"/>
              <a:gd name="connsiteX10159" fmla="*/ 1692977 w 5730494"/>
              <a:gd name="connsiteY10159" fmla="*/ 1840443 h 3699570"/>
              <a:gd name="connsiteX10160" fmla="*/ 1677177 w 5730494"/>
              <a:gd name="connsiteY10160" fmla="*/ 1849423 h 3699570"/>
              <a:gd name="connsiteX10161" fmla="*/ 1659389 w 5730494"/>
              <a:gd name="connsiteY10161" fmla="*/ 1865279 h 3699570"/>
              <a:gd name="connsiteX10162" fmla="*/ 1647283 w 5730494"/>
              <a:gd name="connsiteY10162" fmla="*/ 1863688 h 3699570"/>
              <a:gd name="connsiteX10163" fmla="*/ 1646658 w 5730494"/>
              <a:gd name="connsiteY10163" fmla="*/ 1844990 h 3699570"/>
              <a:gd name="connsiteX10164" fmla="*/ 1674336 w 5730494"/>
              <a:gd name="connsiteY10164" fmla="*/ 1826462 h 3699570"/>
              <a:gd name="connsiteX10165" fmla="*/ 1648817 w 5730494"/>
              <a:gd name="connsiteY10165" fmla="*/ 1827201 h 3699570"/>
              <a:gd name="connsiteX10166" fmla="*/ 1631087 w 5730494"/>
              <a:gd name="connsiteY10166" fmla="*/ 1829929 h 3699570"/>
              <a:gd name="connsiteX10167" fmla="*/ 1620713 w 5730494"/>
              <a:gd name="connsiteY10167" fmla="*/ 1817175 h 3699570"/>
              <a:gd name="connsiteX10168" fmla="*/ 1620771 w 5730494"/>
              <a:gd name="connsiteY10168" fmla="*/ 1785859 h 3699570"/>
              <a:gd name="connsiteX10169" fmla="*/ 1620684 w 5730494"/>
              <a:gd name="connsiteY10169" fmla="*/ 1785777 h 3699570"/>
              <a:gd name="connsiteX10170" fmla="*/ 1620684 w 5730494"/>
              <a:gd name="connsiteY10170" fmla="*/ 1785769 h 3699570"/>
              <a:gd name="connsiteX10171" fmla="*/ 1613637 w 5730494"/>
              <a:gd name="connsiteY10171" fmla="*/ 1779006 h 3699570"/>
              <a:gd name="connsiteX10172" fmla="*/ 1602959 w 5730494"/>
              <a:gd name="connsiteY10172" fmla="*/ 1782982 h 3699570"/>
              <a:gd name="connsiteX10173" fmla="*/ 1597753 w 5730494"/>
              <a:gd name="connsiteY10173" fmla="*/ 1776937 h 3699570"/>
              <a:gd name="connsiteX10174" fmla="*/ 1597749 w 5730494"/>
              <a:gd name="connsiteY10174" fmla="*/ 1776942 h 3699570"/>
              <a:gd name="connsiteX10175" fmla="*/ 1597667 w 5730494"/>
              <a:gd name="connsiteY10175" fmla="*/ 1776847 h 3699570"/>
              <a:gd name="connsiteX10176" fmla="*/ 1585504 w 5730494"/>
              <a:gd name="connsiteY10176" fmla="*/ 1794465 h 3699570"/>
              <a:gd name="connsiteX10177" fmla="*/ 1580617 w 5730494"/>
              <a:gd name="connsiteY10177" fmla="*/ 1812368 h 3699570"/>
              <a:gd name="connsiteX10178" fmla="*/ 1574990 w 5730494"/>
              <a:gd name="connsiteY10178" fmla="*/ 1822711 h 3699570"/>
              <a:gd name="connsiteX10179" fmla="*/ 1568228 w 5730494"/>
              <a:gd name="connsiteY10179" fmla="*/ 1826235 h 3699570"/>
              <a:gd name="connsiteX10180" fmla="*/ 1563112 w 5730494"/>
              <a:gd name="connsiteY10180" fmla="*/ 1827371 h 3699570"/>
              <a:gd name="connsiteX10181" fmla="*/ 1561521 w 5730494"/>
              <a:gd name="connsiteY10181" fmla="*/ 1832941 h 3699570"/>
              <a:gd name="connsiteX10182" fmla="*/ 1532142 w 5730494"/>
              <a:gd name="connsiteY10182" fmla="*/ 1832941 h 3699570"/>
              <a:gd name="connsiteX10183" fmla="*/ 1507932 w 5730494"/>
              <a:gd name="connsiteY10183" fmla="*/ 1833112 h 3699570"/>
              <a:gd name="connsiteX10184" fmla="*/ 1500714 w 5730494"/>
              <a:gd name="connsiteY10184" fmla="*/ 1837261 h 3699570"/>
              <a:gd name="connsiteX10185" fmla="*/ 1484402 w 5730494"/>
              <a:gd name="connsiteY10185" fmla="*/ 1852776 h 3699570"/>
              <a:gd name="connsiteX10186" fmla="*/ 1484232 w 5730494"/>
              <a:gd name="connsiteY10186" fmla="*/ 1852435 h 3699570"/>
              <a:gd name="connsiteX10187" fmla="*/ 1480821 w 5730494"/>
              <a:gd name="connsiteY10187" fmla="*/ 1850787 h 3699570"/>
              <a:gd name="connsiteX10188" fmla="*/ 1475763 w 5730494"/>
              <a:gd name="connsiteY10188" fmla="*/ 1853856 h 3699570"/>
              <a:gd name="connsiteX10189" fmla="*/ 1471330 w 5730494"/>
              <a:gd name="connsiteY10189" fmla="*/ 1858686 h 3699570"/>
              <a:gd name="connsiteX10190" fmla="*/ 1464283 w 5730494"/>
              <a:gd name="connsiteY10190" fmla="*/ 1854538 h 3699570"/>
              <a:gd name="connsiteX10191" fmla="*/ 1450813 w 5730494"/>
              <a:gd name="connsiteY10191" fmla="*/ 1857550 h 3699570"/>
              <a:gd name="connsiteX10192" fmla="*/ 1439560 w 5730494"/>
              <a:gd name="connsiteY10192" fmla="*/ 1860790 h 3699570"/>
              <a:gd name="connsiteX10193" fmla="*/ 1434729 w 5730494"/>
              <a:gd name="connsiteY10193" fmla="*/ 1863404 h 3699570"/>
              <a:gd name="connsiteX10194" fmla="*/ 1429955 w 5730494"/>
              <a:gd name="connsiteY10194" fmla="*/ 1870906 h 3699570"/>
              <a:gd name="connsiteX10195" fmla="*/ 1436320 w 5730494"/>
              <a:gd name="connsiteY10195" fmla="*/ 1872952 h 3699570"/>
              <a:gd name="connsiteX10196" fmla="*/ 1441208 w 5730494"/>
              <a:gd name="connsiteY10196" fmla="*/ 1871815 h 3699570"/>
              <a:gd name="connsiteX10197" fmla="*/ 1441946 w 5730494"/>
              <a:gd name="connsiteY10197" fmla="*/ 1871588 h 3699570"/>
              <a:gd name="connsiteX10198" fmla="*/ 1443368 w 5730494"/>
              <a:gd name="connsiteY10198" fmla="*/ 1878123 h 3699570"/>
              <a:gd name="connsiteX10199" fmla="*/ 1429501 w 5730494"/>
              <a:gd name="connsiteY10199" fmla="*/ 1880795 h 3699570"/>
              <a:gd name="connsiteX10200" fmla="*/ 1421715 w 5730494"/>
              <a:gd name="connsiteY10200" fmla="*/ 1883523 h 3699570"/>
              <a:gd name="connsiteX10201" fmla="*/ 1417453 w 5730494"/>
              <a:gd name="connsiteY10201" fmla="*/ 1886876 h 3699570"/>
              <a:gd name="connsiteX10202" fmla="*/ 1408699 w 5730494"/>
              <a:gd name="connsiteY10202" fmla="*/ 1884716 h 3699570"/>
              <a:gd name="connsiteX10203" fmla="*/ 1403982 w 5730494"/>
              <a:gd name="connsiteY10203" fmla="*/ 1885682 h 3699570"/>
              <a:gd name="connsiteX10204" fmla="*/ 1397049 w 5730494"/>
              <a:gd name="connsiteY10204" fmla="*/ 1891707 h 3699570"/>
              <a:gd name="connsiteX10205" fmla="*/ 1385228 w 5730494"/>
              <a:gd name="connsiteY10205" fmla="*/ 1898527 h 3699570"/>
              <a:gd name="connsiteX10206" fmla="*/ 1376511 w 5730494"/>
              <a:gd name="connsiteY10206" fmla="*/ 1897168 h 3699570"/>
              <a:gd name="connsiteX10207" fmla="*/ 1379968 w 5730494"/>
              <a:gd name="connsiteY10207" fmla="*/ 1889807 h 3699570"/>
              <a:gd name="connsiteX10208" fmla="*/ 1387470 w 5730494"/>
              <a:gd name="connsiteY10208" fmla="*/ 1877929 h 3699570"/>
              <a:gd name="connsiteX10209" fmla="*/ 1387463 w 5730494"/>
              <a:gd name="connsiteY10209" fmla="*/ 1877843 h 3699570"/>
              <a:gd name="connsiteX10210" fmla="*/ 1387501 w 5730494"/>
              <a:gd name="connsiteY10210" fmla="*/ 1877783 h 3699570"/>
              <a:gd name="connsiteX10211" fmla="*/ 1397845 w 5730494"/>
              <a:gd name="connsiteY10211" fmla="*/ 1870565 h 3699570"/>
              <a:gd name="connsiteX10212" fmla="*/ 1399152 w 5730494"/>
              <a:gd name="connsiteY10212" fmla="*/ 1864484 h 3699570"/>
              <a:gd name="connsiteX10213" fmla="*/ 1398299 w 5730494"/>
              <a:gd name="connsiteY10213" fmla="*/ 1854026 h 3699570"/>
              <a:gd name="connsiteX10214" fmla="*/ 1405916 w 5730494"/>
              <a:gd name="connsiteY10214" fmla="*/ 1841693 h 3699570"/>
              <a:gd name="connsiteX10215" fmla="*/ 1403926 w 5730494"/>
              <a:gd name="connsiteY10215" fmla="*/ 1827542 h 3699570"/>
              <a:gd name="connsiteX10216" fmla="*/ 1411939 w 5730494"/>
              <a:gd name="connsiteY10216" fmla="*/ 1841409 h 3699570"/>
              <a:gd name="connsiteX10217" fmla="*/ 1424898 w 5730494"/>
              <a:gd name="connsiteY10217" fmla="*/ 1844478 h 3699570"/>
              <a:gd name="connsiteX10218" fmla="*/ 1430012 w 5730494"/>
              <a:gd name="connsiteY10218" fmla="*/ 1837090 h 3699570"/>
              <a:gd name="connsiteX10219" fmla="*/ 1419670 w 5730494"/>
              <a:gd name="connsiteY10219" fmla="*/ 1819812 h 3699570"/>
              <a:gd name="connsiteX10220" fmla="*/ 1414497 w 5730494"/>
              <a:gd name="connsiteY10220" fmla="*/ 1812652 h 3699570"/>
              <a:gd name="connsiteX10221" fmla="*/ 1400232 w 5730494"/>
              <a:gd name="connsiteY10221" fmla="*/ 1808219 h 3699570"/>
              <a:gd name="connsiteX10222" fmla="*/ 1387330 w 5730494"/>
              <a:gd name="connsiteY10222" fmla="*/ 1805888 h 3699570"/>
              <a:gd name="connsiteX10223" fmla="*/ 1375225 w 5730494"/>
              <a:gd name="connsiteY10223" fmla="*/ 1805661 h 3699570"/>
              <a:gd name="connsiteX10224" fmla="*/ 1363290 w 5730494"/>
              <a:gd name="connsiteY10224" fmla="*/ 1802820 h 3699570"/>
              <a:gd name="connsiteX10225" fmla="*/ 1360165 w 5730494"/>
              <a:gd name="connsiteY10225" fmla="*/ 1797705 h 3699570"/>
              <a:gd name="connsiteX10226" fmla="*/ 1357153 w 5730494"/>
              <a:gd name="connsiteY10226" fmla="*/ 1801115 h 3699570"/>
              <a:gd name="connsiteX10227" fmla="*/ 1352891 w 5730494"/>
              <a:gd name="connsiteY10227" fmla="*/ 1800376 h 3699570"/>
              <a:gd name="connsiteX10228" fmla="*/ 1356244 w 5730494"/>
              <a:gd name="connsiteY10228" fmla="*/ 1792589 h 3699570"/>
              <a:gd name="connsiteX10229" fmla="*/ 1349537 w 5730494"/>
              <a:gd name="connsiteY10229" fmla="*/ 1789691 h 3699570"/>
              <a:gd name="connsiteX10230" fmla="*/ 1352265 w 5730494"/>
              <a:gd name="connsiteY10230" fmla="*/ 1780825 h 3699570"/>
              <a:gd name="connsiteX10231" fmla="*/ 1345956 w 5730494"/>
              <a:gd name="connsiteY10231" fmla="*/ 1773948 h 3699570"/>
              <a:gd name="connsiteX10232" fmla="*/ 1348741 w 5730494"/>
              <a:gd name="connsiteY10232" fmla="*/ 1767242 h 3699570"/>
              <a:gd name="connsiteX10233" fmla="*/ 1330836 w 5730494"/>
              <a:gd name="connsiteY10233" fmla="*/ 1763662 h 3699570"/>
              <a:gd name="connsiteX10234" fmla="*/ 1325494 w 5730494"/>
              <a:gd name="connsiteY10234" fmla="*/ 1750135 h 3699570"/>
              <a:gd name="connsiteX10235" fmla="*/ 1321686 w 5730494"/>
              <a:gd name="connsiteY10235" fmla="*/ 1746895 h 3699570"/>
              <a:gd name="connsiteX10236" fmla="*/ 1310717 w 5730494"/>
              <a:gd name="connsiteY10236" fmla="*/ 1746327 h 3699570"/>
              <a:gd name="connsiteX10237" fmla="*/ 1295884 w 5730494"/>
              <a:gd name="connsiteY10237" fmla="*/ 1741440 h 3699570"/>
              <a:gd name="connsiteX10238" fmla="*/ 1292304 w 5730494"/>
              <a:gd name="connsiteY10238" fmla="*/ 1744565 h 3699570"/>
              <a:gd name="connsiteX10239" fmla="*/ 1288782 w 5730494"/>
              <a:gd name="connsiteY10239" fmla="*/ 1750419 h 3699570"/>
              <a:gd name="connsiteX10240" fmla="*/ 1279745 w 5730494"/>
              <a:gd name="connsiteY10240" fmla="*/ 1754170 h 3699570"/>
              <a:gd name="connsiteX10241" fmla="*/ 1273266 w 5730494"/>
              <a:gd name="connsiteY10241" fmla="*/ 1763604 h 3699570"/>
              <a:gd name="connsiteX10242" fmla="*/ 1253658 w 5730494"/>
              <a:gd name="connsiteY10242" fmla="*/ 1757410 h 3699570"/>
              <a:gd name="connsiteX10243" fmla="*/ 1240757 w 5730494"/>
              <a:gd name="connsiteY10243" fmla="*/ 1760536 h 3699570"/>
              <a:gd name="connsiteX10244" fmla="*/ 1225300 w 5730494"/>
              <a:gd name="connsiteY10244" fmla="*/ 1753147 h 3699570"/>
              <a:gd name="connsiteX10245" fmla="*/ 1209044 w 5730494"/>
              <a:gd name="connsiteY10245" fmla="*/ 1749339 h 3699570"/>
              <a:gd name="connsiteX10246" fmla="*/ 1197905 w 5730494"/>
              <a:gd name="connsiteY10246" fmla="*/ 1747862 h 3699570"/>
              <a:gd name="connsiteX10247" fmla="*/ 1192960 w 5730494"/>
              <a:gd name="connsiteY10247" fmla="*/ 1743770 h 3699570"/>
              <a:gd name="connsiteX10248" fmla="*/ 1190118 w 5730494"/>
              <a:gd name="connsiteY10248" fmla="*/ 1730414 h 3699570"/>
              <a:gd name="connsiteX10249" fmla="*/ 1188673 w 5730494"/>
              <a:gd name="connsiteY10249" fmla="*/ 1730477 h 3699570"/>
              <a:gd name="connsiteX10250" fmla="*/ 1184689 w 5730494"/>
              <a:gd name="connsiteY10250" fmla="*/ 1730561 h 3699570"/>
              <a:gd name="connsiteX10251" fmla="*/ 1184632 w 5730494"/>
              <a:gd name="connsiteY10251" fmla="*/ 1739881 h 3699570"/>
              <a:gd name="connsiteX10252" fmla="*/ 1151669 w 5730494"/>
              <a:gd name="connsiteY10252" fmla="*/ 1739881 h 3699570"/>
              <a:gd name="connsiteX10253" fmla="*/ 1097166 w 5730494"/>
              <a:gd name="connsiteY10253" fmla="*/ 1739881 h 3699570"/>
              <a:gd name="connsiteX10254" fmla="*/ 1043004 w 5730494"/>
              <a:gd name="connsiteY10254" fmla="*/ 1739881 h 3699570"/>
              <a:gd name="connsiteX10255" fmla="*/ 995150 w 5730494"/>
              <a:gd name="connsiteY10255" fmla="*/ 1739881 h 3699570"/>
              <a:gd name="connsiteX10256" fmla="*/ 947354 w 5730494"/>
              <a:gd name="connsiteY10256" fmla="*/ 1739881 h 3699570"/>
              <a:gd name="connsiteX10257" fmla="*/ 900352 w 5730494"/>
              <a:gd name="connsiteY10257" fmla="*/ 1739881 h 3699570"/>
              <a:gd name="connsiteX10258" fmla="*/ 851760 w 5730494"/>
              <a:gd name="connsiteY10258" fmla="*/ 1739881 h 3699570"/>
              <a:gd name="connsiteX10259" fmla="*/ 836074 w 5730494"/>
              <a:gd name="connsiteY10259" fmla="*/ 1739881 h 3699570"/>
              <a:gd name="connsiteX10260" fmla="*/ 788789 w 5730494"/>
              <a:gd name="connsiteY10260" fmla="*/ 1739881 h 3699570"/>
              <a:gd name="connsiteX10261" fmla="*/ 743550 w 5730494"/>
              <a:gd name="connsiteY10261" fmla="*/ 1739881 h 3699570"/>
              <a:gd name="connsiteX10262" fmla="*/ 743570 w 5730494"/>
              <a:gd name="connsiteY10262" fmla="*/ 1739957 h 3699570"/>
              <a:gd name="connsiteX10263" fmla="*/ 741592 w 5730494"/>
              <a:gd name="connsiteY10263" fmla="*/ 1739905 h 3699570"/>
              <a:gd name="connsiteX10264" fmla="*/ 710731 w 5730494"/>
              <a:gd name="connsiteY10264" fmla="*/ 1715865 h 3699570"/>
              <a:gd name="connsiteX10265" fmla="*/ 699364 w 5730494"/>
              <a:gd name="connsiteY10265" fmla="*/ 1705123 h 3699570"/>
              <a:gd name="connsiteX10266" fmla="*/ 670491 w 5730494"/>
              <a:gd name="connsiteY10266" fmla="*/ 1694723 h 3699570"/>
              <a:gd name="connsiteX10267" fmla="*/ 661624 w 5730494"/>
              <a:gd name="connsiteY10267" fmla="*/ 1672217 h 3699570"/>
              <a:gd name="connsiteX10268" fmla="*/ 663898 w 5730494"/>
              <a:gd name="connsiteY10268" fmla="*/ 1656360 h 3699570"/>
              <a:gd name="connsiteX10269" fmla="*/ 643498 w 5730494"/>
              <a:gd name="connsiteY10269" fmla="*/ 1645221 h 3699570"/>
              <a:gd name="connsiteX10270" fmla="*/ 640712 w 5730494"/>
              <a:gd name="connsiteY10270" fmla="*/ 1623852 h 3699570"/>
              <a:gd name="connsiteX10271" fmla="*/ 621445 w 5730494"/>
              <a:gd name="connsiteY10271" fmla="*/ 1604244 h 3699570"/>
              <a:gd name="connsiteX10272" fmla="*/ 621105 w 5730494"/>
              <a:gd name="connsiteY10272" fmla="*/ 1590150 h 3699570"/>
              <a:gd name="connsiteX10273" fmla="*/ 629970 w 5730494"/>
              <a:gd name="connsiteY10273" fmla="*/ 1576737 h 3699570"/>
              <a:gd name="connsiteX10274" fmla="*/ 629516 w 5730494"/>
              <a:gd name="connsiteY10274" fmla="*/ 1559005 h 3699570"/>
              <a:gd name="connsiteX10275" fmla="*/ 629432 w 5730494"/>
              <a:gd name="connsiteY10275" fmla="*/ 1558948 h 3699570"/>
              <a:gd name="connsiteX10276" fmla="*/ 629428 w 5730494"/>
              <a:gd name="connsiteY10276" fmla="*/ 1558810 h 3699570"/>
              <a:gd name="connsiteX10277" fmla="*/ 602319 w 5730494"/>
              <a:gd name="connsiteY10277" fmla="*/ 1540624 h 3699570"/>
              <a:gd name="connsiteX10278" fmla="*/ 586007 w 5730494"/>
              <a:gd name="connsiteY10278" fmla="*/ 1507206 h 3699570"/>
              <a:gd name="connsiteX10279" fmla="*/ 576062 w 5730494"/>
              <a:gd name="connsiteY10279" fmla="*/ 1485666 h 3699570"/>
              <a:gd name="connsiteX10280" fmla="*/ 561456 w 5730494"/>
              <a:gd name="connsiteY10280" fmla="*/ 1471912 h 3699570"/>
              <a:gd name="connsiteX10281" fmla="*/ 550714 w 5730494"/>
              <a:gd name="connsiteY10281" fmla="*/ 1459239 h 3699570"/>
              <a:gd name="connsiteX10282" fmla="*/ 542246 w 5730494"/>
              <a:gd name="connsiteY10282" fmla="*/ 1443041 h 3699570"/>
              <a:gd name="connsiteX10283" fmla="*/ 526219 w 5730494"/>
              <a:gd name="connsiteY10283" fmla="*/ 1453214 h 3699570"/>
              <a:gd name="connsiteX10284" fmla="*/ 510703 w 5730494"/>
              <a:gd name="connsiteY10284" fmla="*/ 1470548 h 3699570"/>
              <a:gd name="connsiteX10285" fmla="*/ 496552 w 5730494"/>
              <a:gd name="connsiteY10285" fmla="*/ 1450089 h 3699570"/>
              <a:gd name="connsiteX10286" fmla="*/ 485412 w 5730494"/>
              <a:gd name="connsiteY10286" fmla="*/ 1436221 h 3699570"/>
              <a:gd name="connsiteX10287" fmla="*/ 469897 w 5730494"/>
              <a:gd name="connsiteY10287" fmla="*/ 1427355 h 3699570"/>
              <a:gd name="connsiteX10288" fmla="*/ 454296 w 5730494"/>
              <a:gd name="connsiteY10288" fmla="*/ 1426394 h 3699570"/>
              <a:gd name="connsiteX10289" fmla="*/ 454353 w 5730494"/>
              <a:gd name="connsiteY10289" fmla="*/ 1225223 h 3699570"/>
              <a:gd name="connsiteX10290" fmla="*/ 454467 w 5730494"/>
              <a:gd name="connsiteY10290" fmla="*/ 1068079 h 3699570"/>
              <a:gd name="connsiteX10291" fmla="*/ 484190 w 5730494"/>
              <a:gd name="connsiteY10291" fmla="*/ 1079105 h 3699570"/>
              <a:gd name="connsiteX10292" fmla="*/ 509253 w 5730494"/>
              <a:gd name="connsiteY10292" fmla="*/ 1100702 h 3699570"/>
              <a:gd name="connsiteX10293" fmla="*/ 525853 w 5730494"/>
              <a:gd name="connsiteY10293" fmla="*/ 1104794 h 3699570"/>
              <a:gd name="connsiteX10294" fmla="*/ 539833 w 5730494"/>
              <a:gd name="connsiteY10294" fmla="*/ 1086152 h 3699570"/>
              <a:gd name="connsiteX10295" fmla="*/ 559157 w 5730494"/>
              <a:gd name="connsiteY10295" fmla="*/ 1072001 h 3699570"/>
              <a:gd name="connsiteX10296" fmla="*/ 582855 w 5730494"/>
              <a:gd name="connsiteY10296" fmla="*/ 1077570 h 3699570"/>
              <a:gd name="connsiteX10297" fmla="*/ 606725 w 5730494"/>
              <a:gd name="connsiteY10297" fmla="*/ 1057395 h 3699570"/>
              <a:gd name="connsiteX10298" fmla="*/ 632813 w 5730494"/>
              <a:gd name="connsiteY10298" fmla="*/ 1045744 h 3699570"/>
              <a:gd name="connsiteX10299" fmla="*/ 643782 w 5730494"/>
              <a:gd name="connsiteY10299" fmla="*/ 1065011 h 3699570"/>
              <a:gd name="connsiteX10300" fmla="*/ 655658 w 5730494"/>
              <a:gd name="connsiteY10300" fmla="*/ 1054212 h 3699570"/>
              <a:gd name="connsiteX10301" fmla="*/ 659237 w 5730494"/>
              <a:gd name="connsiteY10301" fmla="*/ 1032047 h 3699570"/>
              <a:gd name="connsiteX10302" fmla="*/ 670265 w 5730494"/>
              <a:gd name="connsiteY10302" fmla="*/ 1037105 h 3699570"/>
              <a:gd name="connsiteX10303" fmla="*/ 697204 w 5730494"/>
              <a:gd name="connsiteY10303" fmla="*/ 1078707 h 3699570"/>
              <a:gd name="connsiteX10304" fmla="*/ 718404 w 5730494"/>
              <a:gd name="connsiteY10304" fmla="*/ 1047392 h 3699570"/>
              <a:gd name="connsiteX10305" fmla="*/ 720564 w 5730494"/>
              <a:gd name="connsiteY10305" fmla="*/ 1082344 h 3699570"/>
              <a:gd name="connsiteX10306" fmla="*/ 740114 w 5730494"/>
              <a:gd name="connsiteY10306" fmla="*/ 1074899 h 3699570"/>
              <a:gd name="connsiteX10307" fmla="*/ 746138 w 5730494"/>
              <a:gd name="connsiteY10307" fmla="*/ 1061487 h 3699570"/>
              <a:gd name="connsiteX10308" fmla="*/ 765461 w 5730494"/>
              <a:gd name="connsiteY10308" fmla="*/ 1064158 h 3699570"/>
              <a:gd name="connsiteX10309" fmla="*/ 789843 w 5730494"/>
              <a:gd name="connsiteY10309" fmla="*/ 1083311 h 3699570"/>
              <a:gd name="connsiteX10310" fmla="*/ 827126 w 5730494"/>
              <a:gd name="connsiteY10310" fmla="*/ 1099735 h 3699570"/>
              <a:gd name="connsiteX10311" fmla="*/ 849063 w 5730494"/>
              <a:gd name="connsiteY10311" fmla="*/ 1107237 h 3699570"/>
              <a:gd name="connsiteX10312" fmla="*/ 864692 w 5730494"/>
              <a:gd name="connsiteY10312" fmla="*/ 1104396 h 3699570"/>
              <a:gd name="connsiteX10313" fmla="*/ 886174 w 5730494"/>
              <a:gd name="connsiteY10313" fmla="*/ 1126561 h 3699570"/>
              <a:gd name="connsiteX10314" fmla="*/ 863726 w 5730494"/>
              <a:gd name="connsiteY10314" fmla="*/ 1147816 h 3699570"/>
              <a:gd name="connsiteX10315" fmla="*/ 892540 w 5730494"/>
              <a:gd name="connsiteY10315" fmla="*/ 1156853 h 3699570"/>
              <a:gd name="connsiteX10316" fmla="*/ 935563 w 5730494"/>
              <a:gd name="connsiteY10316" fmla="*/ 1151909 h 3699570"/>
              <a:gd name="connsiteX10317" fmla="*/ 949147 w 5730494"/>
              <a:gd name="connsiteY10317" fmla="*/ 1144520 h 3699570"/>
              <a:gd name="connsiteX10318" fmla="*/ 966140 w 5730494"/>
              <a:gd name="connsiteY10318" fmla="*/ 1169640 h 3699570"/>
              <a:gd name="connsiteX10319" fmla="*/ 983474 w 5730494"/>
              <a:gd name="connsiteY10319" fmla="*/ 1148442 h 3699570"/>
              <a:gd name="connsiteX10320" fmla="*/ 967220 w 5730494"/>
              <a:gd name="connsiteY10320" fmla="*/ 1130312 h 3699570"/>
              <a:gd name="connsiteX10321" fmla="*/ 977506 w 5730494"/>
              <a:gd name="connsiteY10321" fmla="*/ 1115478 h 3699570"/>
              <a:gd name="connsiteX10322" fmla="*/ 996887 w 5730494"/>
              <a:gd name="connsiteY10322" fmla="*/ 1113489 h 3699570"/>
              <a:gd name="connsiteX10323" fmla="*/ 1009618 w 5730494"/>
              <a:gd name="connsiteY10323" fmla="*/ 1109113 h 3699570"/>
              <a:gd name="connsiteX10324" fmla="*/ 1022462 w 5730494"/>
              <a:gd name="connsiteY10324" fmla="*/ 1119570 h 3699570"/>
              <a:gd name="connsiteX10325" fmla="*/ 1038489 w 5730494"/>
              <a:gd name="connsiteY10325" fmla="*/ 1142928 h 3699570"/>
              <a:gd name="connsiteX10326" fmla="*/ 1056278 w 5730494"/>
              <a:gd name="connsiteY10326" fmla="*/ 1139518 h 3699570"/>
              <a:gd name="connsiteX10327" fmla="*/ 1084410 w 5730494"/>
              <a:gd name="connsiteY10327" fmla="*/ 1158558 h 3699570"/>
              <a:gd name="connsiteX10328" fmla="*/ 1109133 w 5730494"/>
              <a:gd name="connsiteY10328" fmla="*/ 1151909 h 3699570"/>
              <a:gd name="connsiteX10329" fmla="*/ 1132377 w 5730494"/>
              <a:gd name="connsiteY10329" fmla="*/ 1152931 h 3699570"/>
              <a:gd name="connsiteX10330" fmla="*/ 1130558 w 5730494"/>
              <a:gd name="connsiteY10330" fmla="*/ 1126390 h 3699570"/>
              <a:gd name="connsiteX10331" fmla="*/ 1144709 w 5730494"/>
              <a:gd name="connsiteY10331" fmla="*/ 1118775 h 3699570"/>
              <a:gd name="connsiteX10332" fmla="*/ 1169431 w 5730494"/>
              <a:gd name="connsiteY10332" fmla="*/ 1133438 h 3699570"/>
              <a:gd name="connsiteX10333" fmla="*/ 1169318 w 5730494"/>
              <a:gd name="connsiteY10333" fmla="*/ 1173221 h 3699570"/>
              <a:gd name="connsiteX10334" fmla="*/ 1179490 w 5730494"/>
              <a:gd name="connsiteY10334" fmla="*/ 1139803 h 3699570"/>
              <a:gd name="connsiteX10335" fmla="*/ 1192334 w 5730494"/>
              <a:gd name="connsiteY10335" fmla="*/ 1140940 h 3699570"/>
              <a:gd name="connsiteX10336" fmla="*/ 1199553 w 5730494"/>
              <a:gd name="connsiteY10336" fmla="*/ 1097121 h 3699570"/>
              <a:gd name="connsiteX10337" fmla="*/ 1182503 w 5730494"/>
              <a:gd name="connsiteY10337" fmla="*/ 1069216 h 3699570"/>
              <a:gd name="connsiteX10338" fmla="*/ 1163919 w 5730494"/>
              <a:gd name="connsiteY10338" fmla="*/ 1050518 h 3699570"/>
              <a:gd name="connsiteX10339" fmla="*/ 1165226 w 5730494"/>
              <a:gd name="connsiteY10339" fmla="*/ 997436 h 3699570"/>
              <a:gd name="connsiteX10340" fmla="*/ 865431 w 5730494"/>
              <a:gd name="connsiteY10340" fmla="*/ 886611 h 3699570"/>
              <a:gd name="connsiteX10341" fmla="*/ 881743 w 5730494"/>
              <a:gd name="connsiteY10341" fmla="*/ 897295 h 3699570"/>
              <a:gd name="connsiteX10342" fmla="*/ 873786 w 5730494"/>
              <a:gd name="connsiteY10342" fmla="*/ 922643 h 3699570"/>
              <a:gd name="connsiteX10343" fmla="*/ 909249 w 5730494"/>
              <a:gd name="connsiteY10343" fmla="*/ 906332 h 3699570"/>
              <a:gd name="connsiteX10344" fmla="*/ 931414 w 5730494"/>
              <a:gd name="connsiteY10344" fmla="*/ 933441 h 3699570"/>
              <a:gd name="connsiteX10345" fmla="*/ 949430 w 5730494"/>
              <a:gd name="connsiteY10345" fmla="*/ 906104 h 3699570"/>
              <a:gd name="connsiteX10346" fmla="*/ 963980 w 5730494"/>
              <a:gd name="connsiteY10346" fmla="*/ 923723 h 3699570"/>
              <a:gd name="connsiteX10347" fmla="*/ 976995 w 5730494"/>
              <a:gd name="connsiteY10347" fmla="*/ 974759 h 3699570"/>
              <a:gd name="connsiteX10348" fmla="*/ 985008 w 5730494"/>
              <a:gd name="connsiteY10348" fmla="*/ 953560 h 3699570"/>
              <a:gd name="connsiteX10349" fmla="*/ 973698 w 5730494"/>
              <a:gd name="connsiteY10349" fmla="*/ 899057 h 3699570"/>
              <a:gd name="connsiteX10350" fmla="*/ 987736 w 5730494"/>
              <a:gd name="connsiteY10350" fmla="*/ 890987 h 3699570"/>
              <a:gd name="connsiteX10351" fmla="*/ 1003593 w 5730494"/>
              <a:gd name="connsiteY10351" fmla="*/ 899796 h 3699570"/>
              <a:gd name="connsiteX10352" fmla="*/ 1021439 w 5730494"/>
              <a:gd name="connsiteY10352" fmla="*/ 921620 h 3699570"/>
              <a:gd name="connsiteX10353" fmla="*/ 1031442 w 5730494"/>
              <a:gd name="connsiteY10353" fmla="*/ 972315 h 3699570"/>
              <a:gd name="connsiteX10354" fmla="*/ 1036386 w 5730494"/>
              <a:gd name="connsiteY10354" fmla="*/ 1007438 h 3699570"/>
              <a:gd name="connsiteX10355" fmla="*/ 1063154 w 5730494"/>
              <a:gd name="connsiteY10355" fmla="*/ 1031365 h 3699570"/>
              <a:gd name="connsiteX10356" fmla="*/ 1091912 w 5730494"/>
              <a:gd name="connsiteY10356" fmla="*/ 1053700 h 3699570"/>
              <a:gd name="connsiteX10357" fmla="*/ 1090037 w 5730494"/>
              <a:gd name="connsiteY10357" fmla="*/ 1073933 h 3699570"/>
              <a:gd name="connsiteX10358" fmla="*/ 1063894 w 5730494"/>
              <a:gd name="connsiteY10358" fmla="*/ 1077627 h 3699570"/>
              <a:gd name="connsiteX10359" fmla="*/ 1074067 w 5730494"/>
              <a:gd name="connsiteY10359" fmla="*/ 1094962 h 3699570"/>
              <a:gd name="connsiteX10360" fmla="*/ 1068668 w 5730494"/>
              <a:gd name="connsiteY10360" fmla="*/ 1111216 h 3699570"/>
              <a:gd name="connsiteX10361" fmla="*/ 1039853 w 5730494"/>
              <a:gd name="connsiteY10361" fmla="*/ 1104282 h 3699570"/>
              <a:gd name="connsiteX10362" fmla="*/ 1012460 w 5730494"/>
              <a:gd name="connsiteY10362" fmla="*/ 1092234 h 3699570"/>
              <a:gd name="connsiteX10363" fmla="*/ 993932 w 5730494"/>
              <a:gd name="connsiteY10363" fmla="*/ 1094962 h 3699570"/>
              <a:gd name="connsiteX10364" fmla="*/ 964037 w 5730494"/>
              <a:gd name="connsiteY10364" fmla="*/ 1110022 h 3699570"/>
              <a:gd name="connsiteX10365" fmla="*/ 923685 w 5730494"/>
              <a:gd name="connsiteY10365" fmla="*/ 1116615 h 3699570"/>
              <a:gd name="connsiteX10366" fmla="*/ 895382 w 5730494"/>
              <a:gd name="connsiteY10366" fmla="*/ 1120764 h 3699570"/>
              <a:gd name="connsiteX10367" fmla="*/ 886744 w 5730494"/>
              <a:gd name="connsiteY10367" fmla="*/ 1100020 h 3699570"/>
              <a:gd name="connsiteX10368" fmla="*/ 864976 w 5730494"/>
              <a:gd name="connsiteY10368" fmla="*/ 1087800 h 3699570"/>
              <a:gd name="connsiteX10369" fmla="*/ 850825 w 5730494"/>
              <a:gd name="connsiteY10369" fmla="*/ 1092802 h 3699570"/>
              <a:gd name="connsiteX10370" fmla="*/ 831161 w 5730494"/>
              <a:gd name="connsiteY10370" fmla="*/ 1056713 h 3699570"/>
              <a:gd name="connsiteX10371" fmla="*/ 841788 w 5730494"/>
              <a:gd name="connsiteY10371" fmla="*/ 1051768 h 3699570"/>
              <a:gd name="connsiteX10372" fmla="*/ 866397 w 5730494"/>
              <a:gd name="connsiteY10372" fmla="*/ 1043755 h 3699570"/>
              <a:gd name="connsiteX10373" fmla="*/ 888846 w 5730494"/>
              <a:gd name="connsiteY10373" fmla="*/ 1045858 h 3699570"/>
              <a:gd name="connsiteX10374" fmla="*/ 909647 w 5730494"/>
              <a:gd name="connsiteY10374" fmla="*/ 1037617 h 3699570"/>
              <a:gd name="connsiteX10375" fmla="*/ 878843 w 5730494"/>
              <a:gd name="connsiteY10375" fmla="*/ 1026477 h 3699570"/>
              <a:gd name="connsiteX10376" fmla="*/ 844800 w 5730494"/>
              <a:gd name="connsiteY10376" fmla="*/ 1030285 h 3699570"/>
              <a:gd name="connsiteX10377" fmla="*/ 822180 w 5730494"/>
              <a:gd name="connsiteY10377" fmla="*/ 1029319 h 3699570"/>
              <a:gd name="connsiteX10378" fmla="*/ 813770 w 5730494"/>
              <a:gd name="connsiteY10378" fmla="*/ 1011530 h 3699570"/>
              <a:gd name="connsiteX10379" fmla="*/ 850711 w 5730494"/>
              <a:gd name="connsiteY10379" fmla="*/ 991866 h 3699570"/>
              <a:gd name="connsiteX10380" fmla="*/ 826159 w 5730494"/>
              <a:gd name="connsiteY10380" fmla="*/ 992548 h 3699570"/>
              <a:gd name="connsiteX10381" fmla="*/ 798311 w 5730494"/>
              <a:gd name="connsiteY10381" fmla="*/ 979363 h 3699570"/>
              <a:gd name="connsiteX10382" fmla="*/ 811666 w 5730494"/>
              <a:gd name="connsiteY10382" fmla="*/ 940887 h 3699570"/>
              <a:gd name="connsiteX10383" fmla="*/ 822749 w 5730494"/>
              <a:gd name="connsiteY10383" fmla="*/ 919801 h 3699570"/>
              <a:gd name="connsiteX10384" fmla="*/ 1023712 w 5730494"/>
              <a:gd name="connsiteY10384" fmla="*/ 868367 h 3699570"/>
              <a:gd name="connsiteX10385" fmla="*/ 1035818 w 5730494"/>
              <a:gd name="connsiteY10385" fmla="*/ 880757 h 3699570"/>
              <a:gd name="connsiteX10386" fmla="*/ 1021780 w 5730494"/>
              <a:gd name="connsiteY10386" fmla="*/ 916846 h 3699570"/>
              <a:gd name="connsiteX10387" fmla="*/ 996944 w 5730494"/>
              <a:gd name="connsiteY10387" fmla="*/ 878484 h 3699570"/>
              <a:gd name="connsiteX10388" fmla="*/ 1002342 w 5730494"/>
              <a:gd name="connsiteY10388" fmla="*/ 870640 h 3699570"/>
              <a:gd name="connsiteX10389" fmla="*/ 1420635 w 5730494"/>
              <a:gd name="connsiteY10389" fmla="*/ 861604 h 3699570"/>
              <a:gd name="connsiteX10390" fmla="*/ 1457121 w 5730494"/>
              <a:gd name="connsiteY10390" fmla="*/ 867742 h 3699570"/>
              <a:gd name="connsiteX10391" fmla="*/ 1484573 w 5730494"/>
              <a:gd name="connsiteY10391" fmla="*/ 898318 h 3699570"/>
              <a:gd name="connsiteX10392" fmla="*/ 1485993 w 5730494"/>
              <a:gd name="connsiteY10392" fmla="*/ 913322 h 3699570"/>
              <a:gd name="connsiteX10393" fmla="*/ 1469057 w 5730494"/>
              <a:gd name="connsiteY10393" fmla="*/ 911731 h 3699570"/>
              <a:gd name="connsiteX10394" fmla="*/ 1451893 w 5730494"/>
              <a:gd name="connsiteY10394" fmla="*/ 910594 h 3699570"/>
              <a:gd name="connsiteX10395" fmla="*/ 1434445 w 5730494"/>
              <a:gd name="connsiteY10395" fmla="*/ 917812 h 3699570"/>
              <a:gd name="connsiteX10396" fmla="*/ 1429841 w 5730494"/>
              <a:gd name="connsiteY10396" fmla="*/ 914572 h 3699570"/>
              <a:gd name="connsiteX10397" fmla="*/ 1412281 w 5730494"/>
              <a:gd name="connsiteY10397" fmla="*/ 885588 h 3699570"/>
              <a:gd name="connsiteX10398" fmla="*/ 1412963 w 5730494"/>
              <a:gd name="connsiteY10398" fmla="*/ 865412 h 3699570"/>
              <a:gd name="connsiteX10399" fmla="*/ 1333338 w 5730494"/>
              <a:gd name="connsiteY10399" fmla="*/ 859160 h 3699570"/>
              <a:gd name="connsiteX10400" fmla="*/ 1321629 w 5730494"/>
              <a:gd name="connsiteY10400" fmla="*/ 895363 h 3699570"/>
              <a:gd name="connsiteX10401" fmla="*/ 1334190 w 5730494"/>
              <a:gd name="connsiteY10401" fmla="*/ 929009 h 3699570"/>
              <a:gd name="connsiteX10402" fmla="*/ 1348911 w 5730494"/>
              <a:gd name="connsiteY10402" fmla="*/ 885247 h 3699570"/>
              <a:gd name="connsiteX10403" fmla="*/ 1389320 w 5730494"/>
              <a:gd name="connsiteY10403" fmla="*/ 862172 h 3699570"/>
              <a:gd name="connsiteX10404" fmla="*/ 1416657 w 5730494"/>
              <a:gd name="connsiteY10404" fmla="*/ 919290 h 3699570"/>
              <a:gd name="connsiteX10405" fmla="*/ 1414270 w 5730494"/>
              <a:gd name="connsiteY10405" fmla="*/ 953731 h 3699570"/>
              <a:gd name="connsiteX10406" fmla="*/ 1445869 w 5730494"/>
              <a:gd name="connsiteY10406" fmla="*/ 938613 h 3699570"/>
              <a:gd name="connsiteX10407" fmla="*/ 1460929 w 5730494"/>
              <a:gd name="connsiteY10407" fmla="*/ 917528 h 3699570"/>
              <a:gd name="connsiteX10408" fmla="*/ 1496281 w 5730494"/>
              <a:gd name="connsiteY10408" fmla="*/ 944297 h 3699570"/>
              <a:gd name="connsiteX10409" fmla="*/ 1518219 w 5730494"/>
              <a:gd name="connsiteY10409" fmla="*/ 968848 h 3699570"/>
              <a:gd name="connsiteX10410" fmla="*/ 1520321 w 5730494"/>
              <a:gd name="connsiteY10410" fmla="*/ 990786 h 3699570"/>
              <a:gd name="connsiteX10411" fmla="*/ 1549931 w 5730494"/>
              <a:gd name="connsiteY10411" fmla="*/ 979476 h 3699570"/>
              <a:gd name="connsiteX10412" fmla="*/ 1566523 w 5730494"/>
              <a:gd name="connsiteY10412" fmla="*/ 1011019 h 3699570"/>
              <a:gd name="connsiteX10413" fmla="*/ 1604999 w 5730494"/>
              <a:gd name="connsiteY10413" fmla="*/ 1030058 h 3699570"/>
              <a:gd name="connsiteX10414" fmla="*/ 1618866 w 5730494"/>
              <a:gd name="connsiteY10414" fmla="*/ 1049097 h 3699570"/>
              <a:gd name="connsiteX10415" fmla="*/ 1633927 w 5730494"/>
              <a:gd name="connsiteY10415" fmla="*/ 1091949 h 3699570"/>
              <a:gd name="connsiteX10416" fmla="*/ 1604657 w 5730494"/>
              <a:gd name="connsiteY10416" fmla="*/ 1112580 h 3699570"/>
              <a:gd name="connsiteX10417" fmla="*/ 1642168 w 5730494"/>
              <a:gd name="connsiteY10417" fmla="*/ 1140826 h 3699570"/>
              <a:gd name="connsiteX10418" fmla="*/ 1667459 w 5730494"/>
              <a:gd name="connsiteY10418" fmla="*/ 1150147 h 3699570"/>
              <a:gd name="connsiteX10419" fmla="*/ 1690363 w 5730494"/>
              <a:gd name="connsiteY10419" fmla="*/ 1188225 h 3699570"/>
              <a:gd name="connsiteX10420" fmla="*/ 1715427 w 5730494"/>
              <a:gd name="connsiteY10420" fmla="*/ 1190896 h 3699570"/>
              <a:gd name="connsiteX10421" fmla="*/ 1710482 w 5730494"/>
              <a:gd name="connsiteY10421" fmla="*/ 1218915 h 3699570"/>
              <a:gd name="connsiteX10422" fmla="*/ 1682520 w 5730494"/>
              <a:gd name="connsiteY10422" fmla="*/ 1263642 h 3699570"/>
              <a:gd name="connsiteX10423" fmla="*/ 1662912 w 5730494"/>
              <a:gd name="connsiteY10423" fmla="*/ 1247445 h 3699570"/>
              <a:gd name="connsiteX10424" fmla="*/ 1637848 w 5730494"/>
              <a:gd name="connsiteY10424" fmla="*/ 1209935 h 3699570"/>
              <a:gd name="connsiteX10425" fmla="*/ 1617105 w 5730494"/>
              <a:gd name="connsiteY10425" fmla="*/ 1214993 h 3699570"/>
              <a:gd name="connsiteX10426" fmla="*/ 1615115 w 5730494"/>
              <a:gd name="connsiteY10426" fmla="*/ 1237386 h 3699570"/>
              <a:gd name="connsiteX10427" fmla="*/ 1631881 w 5730494"/>
              <a:gd name="connsiteY10427" fmla="*/ 1259607 h 3699570"/>
              <a:gd name="connsiteX10428" fmla="*/ 1653535 w 5730494"/>
              <a:gd name="connsiteY10428" fmla="*/ 1276884 h 3699570"/>
              <a:gd name="connsiteX10429" fmla="*/ 1660071 w 5730494"/>
              <a:gd name="connsiteY10429" fmla="*/ 1286717 h 3699570"/>
              <a:gd name="connsiteX10430" fmla="*/ 1670471 w 5730494"/>
              <a:gd name="connsiteY10430" fmla="*/ 1322522 h 3699570"/>
              <a:gd name="connsiteX10431" fmla="*/ 1664958 w 5730494"/>
              <a:gd name="connsiteY10431" fmla="*/ 1347756 h 3699570"/>
              <a:gd name="connsiteX10432" fmla="*/ 1644839 w 5730494"/>
              <a:gd name="connsiteY10432" fmla="*/ 1338321 h 3699570"/>
              <a:gd name="connsiteX10433" fmla="*/ 1604885 w 5730494"/>
              <a:gd name="connsiteY10433" fmla="*/ 1309905 h 3699570"/>
              <a:gd name="connsiteX10434" fmla="*/ 1627391 w 5730494"/>
              <a:gd name="connsiteY10434" fmla="*/ 1340424 h 3699570"/>
              <a:gd name="connsiteX10435" fmla="*/ 1643986 w 5730494"/>
              <a:gd name="connsiteY10435" fmla="*/ 1361282 h 3699570"/>
              <a:gd name="connsiteX10436" fmla="*/ 1646601 w 5730494"/>
              <a:gd name="connsiteY10436" fmla="*/ 1373160 h 3699570"/>
              <a:gd name="connsiteX10437" fmla="*/ 1603407 w 5730494"/>
              <a:gd name="connsiteY10437" fmla="*/ 1359577 h 3699570"/>
              <a:gd name="connsiteX10438" fmla="*/ 1569194 w 5730494"/>
              <a:gd name="connsiteY10438" fmla="*/ 1339458 h 3699570"/>
              <a:gd name="connsiteX10439" fmla="*/ 1549874 w 5730494"/>
              <a:gd name="connsiteY10439" fmla="*/ 1322294 h 3699570"/>
              <a:gd name="connsiteX10440" fmla="*/ 1555444 w 5730494"/>
              <a:gd name="connsiteY10440" fmla="*/ 1312235 h 3699570"/>
              <a:gd name="connsiteX10441" fmla="*/ 1531688 w 5730494"/>
              <a:gd name="connsiteY10441" fmla="*/ 1293594 h 3699570"/>
              <a:gd name="connsiteX10442" fmla="*/ 1508500 w 5730494"/>
              <a:gd name="connsiteY10442" fmla="*/ 1275691 h 3699570"/>
              <a:gd name="connsiteX10443" fmla="*/ 1508784 w 5730494"/>
              <a:gd name="connsiteY10443" fmla="*/ 1286433 h 3699570"/>
              <a:gd name="connsiteX10444" fmla="*/ 1462691 w 5730494"/>
              <a:gd name="connsiteY10444" fmla="*/ 1292287 h 3699570"/>
              <a:gd name="connsiteX10445" fmla="*/ 1449222 w 5730494"/>
              <a:gd name="connsiteY10445" fmla="*/ 1279613 h 3699570"/>
              <a:gd name="connsiteX10446" fmla="*/ 1459736 w 5730494"/>
              <a:gd name="connsiteY10446" fmla="*/ 1251935 h 3699570"/>
              <a:gd name="connsiteX10447" fmla="*/ 1489631 w 5730494"/>
              <a:gd name="connsiteY10447" fmla="*/ 1251367 h 3699570"/>
              <a:gd name="connsiteX10448" fmla="*/ 1522424 w 5730494"/>
              <a:gd name="connsiteY10448" fmla="*/ 1246479 h 3699570"/>
              <a:gd name="connsiteX10449" fmla="*/ 1517082 w 5730494"/>
              <a:gd name="connsiteY10449" fmla="*/ 1232725 h 3699570"/>
              <a:gd name="connsiteX10450" fmla="*/ 1522651 w 5730494"/>
              <a:gd name="connsiteY10450" fmla="*/ 1213175 h 3699570"/>
              <a:gd name="connsiteX10451" fmla="*/ 1543282 w 5730494"/>
              <a:gd name="connsiteY10451" fmla="*/ 1173789 h 3699570"/>
              <a:gd name="connsiteX10452" fmla="*/ 1538905 w 5730494"/>
              <a:gd name="connsiteY10452" fmla="*/ 1155375 h 3699570"/>
              <a:gd name="connsiteX10453" fmla="*/ 1532768 w 5730494"/>
              <a:gd name="connsiteY10453" fmla="*/ 1140882 h 3699570"/>
              <a:gd name="connsiteX10454" fmla="*/ 1508330 w 5730494"/>
              <a:gd name="connsiteY10454" fmla="*/ 1119968 h 3699570"/>
              <a:gd name="connsiteX10455" fmla="*/ 1476048 w 5730494"/>
              <a:gd name="connsiteY10455" fmla="*/ 1105021 h 3699570"/>
              <a:gd name="connsiteX10456" fmla="*/ 1486278 w 5730494"/>
              <a:gd name="connsiteY10456" fmla="*/ 1093768 h 3699570"/>
              <a:gd name="connsiteX10457" fmla="*/ 1469398 w 5730494"/>
              <a:gd name="connsiteY10457" fmla="*/ 1065579 h 3699570"/>
              <a:gd name="connsiteX10458" fmla="*/ 1455360 w 5730494"/>
              <a:gd name="connsiteY10458" fmla="*/ 1062965 h 3699570"/>
              <a:gd name="connsiteX10459" fmla="*/ 1442799 w 5730494"/>
              <a:gd name="connsiteY10459" fmla="*/ 1047108 h 3699570"/>
              <a:gd name="connsiteX10460" fmla="*/ 1434274 w 5730494"/>
              <a:gd name="connsiteY10460" fmla="*/ 1060861 h 3699570"/>
              <a:gd name="connsiteX10461" fmla="*/ 1405404 w 5730494"/>
              <a:gd name="connsiteY10461" fmla="*/ 1066772 h 3699570"/>
              <a:gd name="connsiteX10462" fmla="*/ 1347434 w 5730494"/>
              <a:gd name="connsiteY10462" fmla="*/ 1056428 h 3699570"/>
              <a:gd name="connsiteX10463" fmla="*/ 1313730 w 5730494"/>
              <a:gd name="connsiteY10463" fmla="*/ 1042675 h 3699570"/>
              <a:gd name="connsiteX10464" fmla="*/ 1287873 w 5730494"/>
              <a:gd name="connsiteY10464" fmla="*/ 1035514 h 3699570"/>
              <a:gd name="connsiteX10465" fmla="*/ 1274628 w 5730494"/>
              <a:gd name="connsiteY10465" fmla="*/ 1018691 h 3699570"/>
              <a:gd name="connsiteX10466" fmla="*/ 1291282 w 5730494"/>
              <a:gd name="connsiteY10466" fmla="*/ 996412 h 3699570"/>
              <a:gd name="connsiteX10467" fmla="*/ 1268662 w 5730494"/>
              <a:gd name="connsiteY10467" fmla="*/ 996185 h 3699570"/>
              <a:gd name="connsiteX10468" fmla="*/ 1263605 w 5730494"/>
              <a:gd name="connsiteY10468" fmla="*/ 944751 h 3699570"/>
              <a:gd name="connsiteX10469" fmla="*/ 1275823 w 5730494"/>
              <a:gd name="connsiteY10469" fmla="*/ 896897 h 3699570"/>
              <a:gd name="connsiteX10470" fmla="*/ 1292191 w 5730494"/>
              <a:gd name="connsiteY10470" fmla="*/ 874221 h 3699570"/>
              <a:gd name="connsiteX10471" fmla="*/ 1101858 w 5730494"/>
              <a:gd name="connsiteY10471" fmla="*/ 856773 h 3699570"/>
              <a:gd name="connsiteX10472" fmla="*/ 1120840 w 5730494"/>
              <a:gd name="connsiteY10472" fmla="*/ 868765 h 3699570"/>
              <a:gd name="connsiteX10473" fmla="*/ 1149256 w 5730494"/>
              <a:gd name="connsiteY10473" fmla="*/ 861604 h 3699570"/>
              <a:gd name="connsiteX10474" fmla="*/ 1153404 w 5730494"/>
              <a:gd name="connsiteY10474" fmla="*/ 877972 h 3699570"/>
              <a:gd name="connsiteX10475" fmla="*/ 1138514 w 5730494"/>
              <a:gd name="connsiteY10475" fmla="*/ 904456 h 3699570"/>
              <a:gd name="connsiteX10476" fmla="*/ 1162611 w 5730494"/>
              <a:gd name="connsiteY10476" fmla="*/ 927587 h 3699570"/>
              <a:gd name="connsiteX10477" fmla="*/ 1159770 w 5730494"/>
              <a:gd name="connsiteY10477" fmla="*/ 974248 h 3699570"/>
              <a:gd name="connsiteX10478" fmla="*/ 1133627 w 5730494"/>
              <a:gd name="connsiteY10478" fmla="*/ 993628 h 3699570"/>
              <a:gd name="connsiteX10479" fmla="*/ 1118283 w 5730494"/>
              <a:gd name="connsiteY10479" fmla="*/ 989479 h 3699570"/>
              <a:gd name="connsiteX10480" fmla="*/ 1107257 w 5730494"/>
              <a:gd name="connsiteY10480" fmla="*/ 970269 h 3699570"/>
              <a:gd name="connsiteX10481" fmla="*/ 1067645 w 5730494"/>
              <a:gd name="connsiteY10481" fmla="*/ 930202 h 3699570"/>
              <a:gd name="connsiteX10482" fmla="*/ 1067986 w 5730494"/>
              <a:gd name="connsiteY10482" fmla="*/ 913095 h 3699570"/>
              <a:gd name="connsiteX10483" fmla="*/ 1100551 w 5730494"/>
              <a:gd name="connsiteY10483" fmla="*/ 919744 h 3699570"/>
              <a:gd name="connsiteX10484" fmla="*/ 1082989 w 5730494"/>
              <a:gd name="connsiteY10484" fmla="*/ 884053 h 3699570"/>
              <a:gd name="connsiteX10485" fmla="*/ 4965007 w 5730494"/>
              <a:gd name="connsiteY10485" fmla="*/ 855984 h 3699570"/>
              <a:gd name="connsiteX10486" fmla="*/ 4987626 w 5730494"/>
              <a:gd name="connsiteY10486" fmla="*/ 877637 h 3699570"/>
              <a:gd name="connsiteX10487" fmla="*/ 4989558 w 5730494"/>
              <a:gd name="connsiteY10487" fmla="*/ 892243 h 3699570"/>
              <a:gd name="connsiteX10488" fmla="*/ 4965404 w 5730494"/>
              <a:gd name="connsiteY10488" fmla="*/ 892641 h 3699570"/>
              <a:gd name="connsiteX10489" fmla="*/ 4932725 w 5730494"/>
              <a:gd name="connsiteY10489" fmla="*/ 886503 h 3699570"/>
              <a:gd name="connsiteX10490" fmla="*/ 4929940 w 5730494"/>
              <a:gd name="connsiteY10490" fmla="*/ 883548 h 3699570"/>
              <a:gd name="connsiteX10491" fmla="*/ 4945058 w 5730494"/>
              <a:gd name="connsiteY10491" fmla="*/ 861326 h 3699570"/>
              <a:gd name="connsiteX10492" fmla="*/ 1195120 w 5730494"/>
              <a:gd name="connsiteY10492" fmla="*/ 839951 h 3699570"/>
              <a:gd name="connsiteX10493" fmla="*/ 1228310 w 5730494"/>
              <a:gd name="connsiteY10493" fmla="*/ 841997 h 3699570"/>
              <a:gd name="connsiteX10494" fmla="*/ 1258773 w 5730494"/>
              <a:gd name="connsiteY10494" fmla="*/ 856034 h 3699570"/>
              <a:gd name="connsiteX10495" fmla="*/ 1234961 w 5730494"/>
              <a:gd name="connsiteY10495" fmla="*/ 905707 h 3699570"/>
              <a:gd name="connsiteX10496" fmla="*/ 1215978 w 5730494"/>
              <a:gd name="connsiteY10496" fmla="*/ 916221 h 3699570"/>
              <a:gd name="connsiteX10497" fmla="*/ 1198872 w 5730494"/>
              <a:gd name="connsiteY10497" fmla="*/ 955606 h 3699570"/>
              <a:gd name="connsiteX10498" fmla="*/ 1180741 w 5730494"/>
              <a:gd name="connsiteY10498" fmla="*/ 953674 h 3699570"/>
              <a:gd name="connsiteX10499" fmla="*/ 1170795 w 5730494"/>
              <a:gd name="connsiteY10499" fmla="*/ 907128 h 3699570"/>
              <a:gd name="connsiteX10500" fmla="*/ 1171022 w 5730494"/>
              <a:gd name="connsiteY10500" fmla="*/ 879734 h 3699570"/>
              <a:gd name="connsiteX10501" fmla="*/ 1179320 w 5730494"/>
              <a:gd name="connsiteY10501" fmla="*/ 855693 h 3699570"/>
              <a:gd name="connsiteX10502" fmla="*/ 764325 w 5730494"/>
              <a:gd name="connsiteY10502" fmla="*/ 821480 h 3699570"/>
              <a:gd name="connsiteX10503" fmla="*/ 787058 w 5730494"/>
              <a:gd name="connsiteY10503" fmla="*/ 833756 h 3699570"/>
              <a:gd name="connsiteX10504" fmla="*/ 827751 w 5730494"/>
              <a:gd name="connsiteY10504" fmla="*/ 836995 h 3699570"/>
              <a:gd name="connsiteX10505" fmla="*/ 843209 w 5730494"/>
              <a:gd name="connsiteY10505" fmla="*/ 853761 h 3699570"/>
              <a:gd name="connsiteX10506" fmla="*/ 860316 w 5730494"/>
              <a:gd name="connsiteY10506" fmla="*/ 877631 h 3699570"/>
              <a:gd name="connsiteX10507" fmla="*/ 840311 w 5730494"/>
              <a:gd name="connsiteY10507" fmla="*/ 891669 h 3699570"/>
              <a:gd name="connsiteX10508" fmla="*/ 801266 w 5730494"/>
              <a:gd name="connsiteY10508" fmla="*/ 929691 h 3699570"/>
              <a:gd name="connsiteX10509" fmla="*/ 781489 w 5730494"/>
              <a:gd name="connsiteY10509" fmla="*/ 966120 h 3699570"/>
              <a:gd name="connsiteX10510" fmla="*/ 781489 w 5730494"/>
              <a:gd name="connsiteY10510" fmla="*/ 988115 h 3699570"/>
              <a:gd name="connsiteX10511" fmla="*/ 739546 w 5730494"/>
              <a:gd name="connsiteY10511" fmla="*/ 1011871 h 3699570"/>
              <a:gd name="connsiteX10512" fmla="*/ 731135 w 5730494"/>
              <a:gd name="connsiteY10512" fmla="*/ 990331 h 3699570"/>
              <a:gd name="connsiteX10513" fmla="*/ 694362 w 5730494"/>
              <a:gd name="connsiteY10513" fmla="*/ 963676 h 3699570"/>
              <a:gd name="connsiteX10514" fmla="*/ 701183 w 5730494"/>
              <a:gd name="connsiteY10514" fmla="*/ 941739 h 3699570"/>
              <a:gd name="connsiteX10515" fmla="*/ 712209 w 5730494"/>
              <a:gd name="connsiteY10515" fmla="*/ 902695 h 3699570"/>
              <a:gd name="connsiteX10516" fmla="*/ 726020 w 5730494"/>
              <a:gd name="connsiteY10516" fmla="*/ 866151 h 3699570"/>
              <a:gd name="connsiteX10517" fmla="*/ 710447 w 5730494"/>
              <a:gd name="connsiteY10517" fmla="*/ 830744 h 3699570"/>
              <a:gd name="connsiteX10518" fmla="*/ 5033377 w 5730494"/>
              <a:gd name="connsiteY10518" fmla="*/ 757094 h 3699570"/>
              <a:gd name="connsiteX10519" fmla="*/ 5063101 w 5730494"/>
              <a:gd name="connsiteY10519" fmla="*/ 766642 h 3699570"/>
              <a:gd name="connsiteX10520" fmla="*/ 5103111 w 5730494"/>
              <a:gd name="connsiteY10520" fmla="*/ 783010 h 3699570"/>
              <a:gd name="connsiteX10521" fmla="*/ 5084697 w 5730494"/>
              <a:gd name="connsiteY10521" fmla="*/ 807164 h 3699570"/>
              <a:gd name="connsiteX10522" fmla="*/ 5059179 w 5730494"/>
              <a:gd name="connsiteY10522" fmla="*/ 801765 h 3699570"/>
              <a:gd name="connsiteX10523" fmla="*/ 5029569 w 5730494"/>
              <a:gd name="connsiteY10523" fmla="*/ 777497 h 3699570"/>
              <a:gd name="connsiteX10524" fmla="*/ 1189549 w 5730494"/>
              <a:gd name="connsiteY10524" fmla="*/ 747483 h 3699570"/>
              <a:gd name="connsiteX10525" fmla="*/ 1203474 w 5730494"/>
              <a:gd name="connsiteY10525" fmla="*/ 769762 h 3699570"/>
              <a:gd name="connsiteX10526" fmla="*/ 1209272 w 5730494"/>
              <a:gd name="connsiteY10526" fmla="*/ 789426 h 3699570"/>
              <a:gd name="connsiteX10527" fmla="*/ 1200633 w 5730494"/>
              <a:gd name="connsiteY10527" fmla="*/ 812955 h 3699570"/>
              <a:gd name="connsiteX10528" fmla="*/ 1177501 w 5730494"/>
              <a:gd name="connsiteY10528" fmla="*/ 808522 h 3699570"/>
              <a:gd name="connsiteX10529" fmla="*/ 1158178 w 5730494"/>
              <a:gd name="connsiteY10529" fmla="*/ 792665 h 3699570"/>
              <a:gd name="connsiteX10530" fmla="*/ 1166646 w 5730494"/>
              <a:gd name="connsiteY10530" fmla="*/ 764647 h 3699570"/>
              <a:gd name="connsiteX10531" fmla="*/ 4913515 w 5730494"/>
              <a:gd name="connsiteY10531" fmla="*/ 715548 h 3699570"/>
              <a:gd name="connsiteX10532" fmla="*/ 4955573 w 5730494"/>
              <a:gd name="connsiteY10532" fmla="*/ 718447 h 3699570"/>
              <a:gd name="connsiteX10533" fmla="*/ 5013201 w 5730494"/>
              <a:gd name="connsiteY10533" fmla="*/ 752945 h 3699570"/>
              <a:gd name="connsiteX10534" fmla="*/ 5000641 w 5730494"/>
              <a:gd name="connsiteY10534" fmla="*/ 799264 h 3699570"/>
              <a:gd name="connsiteX10535" fmla="*/ 4941875 w 5730494"/>
              <a:gd name="connsiteY10535" fmla="*/ 797559 h 3699570"/>
              <a:gd name="connsiteX10536" fmla="*/ 4915448 w 5730494"/>
              <a:gd name="connsiteY10536" fmla="*/ 811824 h 3699570"/>
              <a:gd name="connsiteX10537" fmla="*/ 4883905 w 5730494"/>
              <a:gd name="connsiteY10537" fmla="*/ 771984 h 3699570"/>
              <a:gd name="connsiteX10538" fmla="*/ 4892487 w 5730494"/>
              <a:gd name="connsiteY10538" fmla="*/ 727939 h 3699570"/>
              <a:gd name="connsiteX10539" fmla="*/ 1131411 w 5730494"/>
              <a:gd name="connsiteY10539" fmla="*/ 675930 h 3699570"/>
              <a:gd name="connsiteX10540" fmla="*/ 1143573 w 5730494"/>
              <a:gd name="connsiteY10540" fmla="*/ 707529 h 3699570"/>
              <a:gd name="connsiteX10541" fmla="*/ 1144084 w 5730494"/>
              <a:gd name="connsiteY10541" fmla="*/ 741288 h 3699570"/>
              <a:gd name="connsiteX10542" fmla="*/ 1136810 w 5730494"/>
              <a:gd name="connsiteY10542" fmla="*/ 788176 h 3699570"/>
              <a:gd name="connsiteX10543" fmla="*/ 1110554 w 5730494"/>
              <a:gd name="connsiteY10543" fmla="*/ 794484 h 3699570"/>
              <a:gd name="connsiteX10544" fmla="*/ 1093447 w 5730494"/>
              <a:gd name="connsiteY10544" fmla="*/ 784652 h 3699570"/>
              <a:gd name="connsiteX10545" fmla="*/ 1093788 w 5730494"/>
              <a:gd name="connsiteY10545" fmla="*/ 747938 h 3699570"/>
              <a:gd name="connsiteX10546" fmla="*/ 1067645 w 5730494"/>
              <a:gd name="connsiteY10546" fmla="*/ 752882 h 3699570"/>
              <a:gd name="connsiteX10547" fmla="*/ 1066622 w 5730494"/>
              <a:gd name="connsiteY10547" fmla="*/ 702187 h 3699570"/>
              <a:gd name="connsiteX10548" fmla="*/ 1083785 w 5730494"/>
              <a:gd name="connsiteY10548" fmla="*/ 704290 h 3699570"/>
              <a:gd name="connsiteX10549" fmla="*/ 1107769 w 5730494"/>
              <a:gd name="connsiteY10549" fmla="*/ 681045 h 3699570"/>
              <a:gd name="connsiteX10550" fmla="*/ 1130160 w 5730494"/>
              <a:gd name="connsiteY10550" fmla="*/ 685023 h 3699570"/>
              <a:gd name="connsiteX10551" fmla="*/ 954773 w 5730494"/>
              <a:gd name="connsiteY10551" fmla="*/ 670701 h 3699570"/>
              <a:gd name="connsiteX10552" fmla="*/ 971254 w 5730494"/>
              <a:gd name="connsiteY10552" fmla="*/ 678772 h 3699570"/>
              <a:gd name="connsiteX10553" fmla="*/ 976653 w 5730494"/>
              <a:gd name="connsiteY10553" fmla="*/ 711167 h 3699570"/>
              <a:gd name="connsiteX10554" fmla="*/ 982905 w 5730494"/>
              <a:gd name="connsiteY10554" fmla="*/ 734638 h 3699570"/>
              <a:gd name="connsiteX10555" fmla="*/ 997114 w 5730494"/>
              <a:gd name="connsiteY10555" fmla="*/ 723670 h 3699570"/>
              <a:gd name="connsiteX10556" fmla="*/ 1013824 w 5730494"/>
              <a:gd name="connsiteY10556" fmla="*/ 726512 h 3699570"/>
              <a:gd name="connsiteX10557" fmla="*/ 1016608 w 5730494"/>
              <a:gd name="connsiteY10557" fmla="*/ 758167 h 3699570"/>
              <a:gd name="connsiteX10558" fmla="*/ 1006889 w 5730494"/>
              <a:gd name="connsiteY10558" fmla="*/ 787835 h 3699570"/>
              <a:gd name="connsiteX10559" fmla="*/ 952954 w 5730494"/>
              <a:gd name="connsiteY10559" fmla="*/ 797326 h 3699570"/>
              <a:gd name="connsiteX10560" fmla="*/ 912773 w 5730494"/>
              <a:gd name="connsiteY10560" fmla="*/ 823355 h 3699570"/>
              <a:gd name="connsiteX10561" fmla="*/ 888562 w 5730494"/>
              <a:gd name="connsiteY10561" fmla="*/ 824719 h 3699570"/>
              <a:gd name="connsiteX10562" fmla="*/ 886516 w 5730494"/>
              <a:gd name="connsiteY10562" fmla="*/ 805225 h 3699570"/>
              <a:gd name="connsiteX10563" fmla="*/ 919592 w 5730494"/>
              <a:gd name="connsiteY10563" fmla="*/ 778116 h 3699570"/>
              <a:gd name="connsiteX10564" fmla="*/ 847585 w 5730494"/>
              <a:gd name="connsiteY10564" fmla="*/ 785504 h 3699570"/>
              <a:gd name="connsiteX10565" fmla="*/ 825307 w 5730494"/>
              <a:gd name="connsiteY10565" fmla="*/ 774422 h 3699570"/>
              <a:gd name="connsiteX10566" fmla="*/ 846960 w 5730494"/>
              <a:gd name="connsiteY10566" fmla="*/ 711280 h 3699570"/>
              <a:gd name="connsiteX10567" fmla="*/ 861964 w 5730494"/>
              <a:gd name="connsiteY10567" fmla="*/ 692412 h 3699570"/>
              <a:gd name="connsiteX10568" fmla="*/ 906805 w 5730494"/>
              <a:gd name="connsiteY10568" fmla="*/ 715145 h 3699570"/>
              <a:gd name="connsiteX10569" fmla="*/ 935108 w 5730494"/>
              <a:gd name="connsiteY10569" fmla="*/ 753735 h 3699570"/>
              <a:gd name="connsiteX10570" fmla="*/ 962957 w 5730494"/>
              <a:gd name="connsiteY10570" fmla="*/ 758565 h 3699570"/>
              <a:gd name="connsiteX10571" fmla="*/ 940167 w 5730494"/>
              <a:gd name="connsiteY10571" fmla="*/ 695765 h 3699570"/>
              <a:gd name="connsiteX10572" fmla="*/ 3787251 w 5730494"/>
              <a:gd name="connsiteY10572" fmla="*/ 660478 h 3699570"/>
              <a:gd name="connsiteX10573" fmla="*/ 3798333 w 5730494"/>
              <a:gd name="connsiteY10573" fmla="*/ 687928 h 3699570"/>
              <a:gd name="connsiteX10574" fmla="*/ 3787649 w 5730494"/>
              <a:gd name="connsiteY10574" fmla="*/ 709013 h 3699570"/>
              <a:gd name="connsiteX10575" fmla="*/ 3731213 w 5730494"/>
              <a:gd name="connsiteY10575" fmla="*/ 741635 h 3699570"/>
              <a:gd name="connsiteX10576" fmla="*/ 3682564 w 5730494"/>
              <a:gd name="connsiteY10576" fmla="*/ 771984 h 3699570"/>
              <a:gd name="connsiteX10577" fmla="*/ 3633062 w 5730494"/>
              <a:gd name="connsiteY10577" fmla="*/ 829783 h 3699570"/>
              <a:gd name="connsiteX10578" fmla="*/ 3609306 w 5730494"/>
              <a:gd name="connsiteY10578" fmla="*/ 885594 h 3699570"/>
              <a:gd name="connsiteX10579" fmla="*/ 3584299 w 5730494"/>
              <a:gd name="connsiteY10579" fmla="*/ 937540 h 3699570"/>
              <a:gd name="connsiteX10580" fmla="*/ 3587539 w 5730494"/>
              <a:gd name="connsiteY10580" fmla="*/ 980278 h 3699570"/>
              <a:gd name="connsiteX10581" fmla="*/ 3618001 w 5730494"/>
              <a:gd name="connsiteY10581" fmla="*/ 1020686 h 3699570"/>
              <a:gd name="connsiteX10582" fmla="*/ 3608567 w 5730494"/>
              <a:gd name="connsiteY10582" fmla="*/ 1024892 h 3699570"/>
              <a:gd name="connsiteX10583" fmla="*/ 3556508 w 5730494"/>
              <a:gd name="connsiteY10583" fmla="*/ 1018640 h 3699570"/>
              <a:gd name="connsiteX10584" fmla="*/ 3552302 w 5730494"/>
              <a:gd name="connsiteY10584" fmla="*/ 996930 h 3699570"/>
              <a:gd name="connsiteX10585" fmla="*/ 3523431 w 5730494"/>
              <a:gd name="connsiteY10585" fmla="*/ 983574 h 3699570"/>
              <a:gd name="connsiteX10586" fmla="*/ 3521100 w 5730494"/>
              <a:gd name="connsiteY10586" fmla="*/ 956124 h 3699570"/>
              <a:gd name="connsiteX10587" fmla="*/ 3537412 w 5730494"/>
              <a:gd name="connsiteY10587" fmla="*/ 944984 h 3699570"/>
              <a:gd name="connsiteX10588" fmla="*/ 3536900 w 5730494"/>
              <a:gd name="connsiteY10588" fmla="*/ 915999 h 3699570"/>
              <a:gd name="connsiteX10589" fmla="*/ 3568500 w 5730494"/>
              <a:gd name="connsiteY10589" fmla="*/ 868999 h 3699570"/>
              <a:gd name="connsiteX10590" fmla="*/ 3553837 w 5730494"/>
              <a:gd name="connsiteY10590" fmla="*/ 862065 h 3699570"/>
              <a:gd name="connsiteX10591" fmla="*/ 3591971 w 5730494"/>
              <a:gd name="connsiteY10591" fmla="*/ 810744 h 3699570"/>
              <a:gd name="connsiteX10592" fmla="*/ 3587653 w 5730494"/>
              <a:gd name="connsiteY10592" fmla="*/ 783067 h 3699570"/>
              <a:gd name="connsiteX10593" fmla="*/ 3623287 w 5730494"/>
              <a:gd name="connsiteY10593" fmla="*/ 749819 h 3699570"/>
              <a:gd name="connsiteX10594" fmla="*/ 3675914 w 5730494"/>
              <a:gd name="connsiteY10594" fmla="*/ 707706 h 3699570"/>
              <a:gd name="connsiteX10595" fmla="*/ 3728940 w 5730494"/>
              <a:gd name="connsiteY10595" fmla="*/ 695089 h 3699570"/>
              <a:gd name="connsiteX10596" fmla="*/ 3756220 w 5730494"/>
              <a:gd name="connsiteY10596" fmla="*/ 669570 h 3699570"/>
              <a:gd name="connsiteX10597" fmla="*/ 1159372 w 5730494"/>
              <a:gd name="connsiteY10597" fmla="*/ 644899 h 3699570"/>
              <a:gd name="connsiteX10598" fmla="*/ 1192221 w 5730494"/>
              <a:gd name="connsiteY10598" fmla="*/ 649446 h 3699570"/>
              <a:gd name="connsiteX10599" fmla="*/ 1209896 w 5730494"/>
              <a:gd name="connsiteY10599" fmla="*/ 672122 h 3699570"/>
              <a:gd name="connsiteX10600" fmla="*/ 1241269 w 5730494"/>
              <a:gd name="connsiteY10600" fmla="*/ 671951 h 3699570"/>
              <a:gd name="connsiteX10601" fmla="*/ 1255022 w 5730494"/>
              <a:gd name="connsiteY10601" fmla="*/ 694571 h 3699570"/>
              <a:gd name="connsiteX10602" fmla="*/ 1251385 w 5730494"/>
              <a:gd name="connsiteY10602" fmla="*/ 719748 h 3699570"/>
              <a:gd name="connsiteX10603" fmla="*/ 1269685 w 5730494"/>
              <a:gd name="connsiteY10603" fmla="*/ 734582 h 3699570"/>
              <a:gd name="connsiteX10604" fmla="*/ 1279801 w 5730494"/>
              <a:gd name="connsiteY10604" fmla="*/ 749927 h 3699570"/>
              <a:gd name="connsiteX10605" fmla="*/ 1301282 w 5730494"/>
              <a:gd name="connsiteY10605" fmla="*/ 752711 h 3699570"/>
              <a:gd name="connsiteX10606" fmla="*/ 1324529 w 5730494"/>
              <a:gd name="connsiteY10606" fmla="*/ 758054 h 3699570"/>
              <a:gd name="connsiteX10607" fmla="*/ 1349878 w 5730494"/>
              <a:gd name="connsiteY10607" fmla="*/ 744187 h 3699570"/>
              <a:gd name="connsiteX10608" fmla="*/ 1382329 w 5730494"/>
              <a:gd name="connsiteY10608" fmla="*/ 738674 h 3699570"/>
              <a:gd name="connsiteX10609" fmla="*/ 1408245 w 5730494"/>
              <a:gd name="connsiteY10609" fmla="*/ 743220 h 3699570"/>
              <a:gd name="connsiteX10610" fmla="*/ 1425295 w 5730494"/>
              <a:gd name="connsiteY10610" fmla="*/ 767261 h 3699570"/>
              <a:gd name="connsiteX10611" fmla="*/ 1428875 w 5730494"/>
              <a:gd name="connsiteY10611" fmla="*/ 792949 h 3699570"/>
              <a:gd name="connsiteX10612" fmla="*/ 1418931 w 5730494"/>
              <a:gd name="connsiteY10612" fmla="*/ 809090 h 3699570"/>
              <a:gd name="connsiteX10613" fmla="*/ 1395174 w 5730494"/>
              <a:gd name="connsiteY10613" fmla="*/ 821934 h 3699570"/>
              <a:gd name="connsiteX10614" fmla="*/ 1374771 w 5730494"/>
              <a:gd name="connsiteY10614" fmla="*/ 814717 h 3699570"/>
              <a:gd name="connsiteX10615" fmla="*/ 1329075 w 5730494"/>
              <a:gd name="connsiteY10615" fmla="*/ 823867 h 3699570"/>
              <a:gd name="connsiteX10616" fmla="*/ 1296339 w 5730494"/>
              <a:gd name="connsiteY10616" fmla="*/ 824890 h 3699570"/>
              <a:gd name="connsiteX10617" fmla="*/ 1270651 w 5730494"/>
              <a:gd name="connsiteY10617" fmla="*/ 817672 h 3699570"/>
              <a:gd name="connsiteX10618" fmla="*/ 1228310 w 5730494"/>
              <a:gd name="connsiteY10618" fmla="*/ 798235 h 3699570"/>
              <a:gd name="connsiteX10619" fmla="*/ 1222798 w 5730494"/>
              <a:gd name="connsiteY10619" fmla="*/ 764192 h 3699570"/>
              <a:gd name="connsiteX10620" fmla="*/ 1220865 w 5730494"/>
              <a:gd name="connsiteY10620" fmla="*/ 732365 h 3699570"/>
              <a:gd name="connsiteX10621" fmla="*/ 1204839 w 5730494"/>
              <a:gd name="connsiteY10621" fmla="*/ 703437 h 3699570"/>
              <a:gd name="connsiteX10622" fmla="*/ 1171875 w 5730494"/>
              <a:gd name="connsiteY10622" fmla="*/ 695196 h 3699570"/>
              <a:gd name="connsiteX10623" fmla="*/ 1153404 w 5730494"/>
              <a:gd name="connsiteY10623" fmla="*/ 673884 h 3699570"/>
              <a:gd name="connsiteX10624" fmla="*/ 849347 w 5730494"/>
              <a:gd name="connsiteY10624" fmla="*/ 609435 h 3699570"/>
              <a:gd name="connsiteX10625" fmla="*/ 847188 w 5730494"/>
              <a:gd name="connsiteY10625" fmla="*/ 664961 h 3699570"/>
              <a:gd name="connsiteX10626" fmla="*/ 834910 w 5730494"/>
              <a:gd name="connsiteY10626" fmla="*/ 689002 h 3699570"/>
              <a:gd name="connsiteX10627" fmla="*/ 820021 w 5730494"/>
              <a:gd name="connsiteY10627" fmla="*/ 692354 h 3699570"/>
              <a:gd name="connsiteX10628" fmla="*/ 790411 w 5730494"/>
              <a:gd name="connsiteY10628" fmla="*/ 721056 h 3699570"/>
              <a:gd name="connsiteX10629" fmla="*/ 764836 w 5730494"/>
              <a:gd name="connsiteY10629" fmla="*/ 731115 h 3699570"/>
              <a:gd name="connsiteX10630" fmla="*/ 743240 w 5730494"/>
              <a:gd name="connsiteY10630" fmla="*/ 716850 h 3699570"/>
              <a:gd name="connsiteX10631" fmla="*/ 770292 w 5730494"/>
              <a:gd name="connsiteY10631" fmla="*/ 665813 h 3699570"/>
              <a:gd name="connsiteX10632" fmla="*/ 803028 w 5730494"/>
              <a:gd name="connsiteY10632" fmla="*/ 619267 h 3699570"/>
              <a:gd name="connsiteX10633" fmla="*/ 827466 w 5730494"/>
              <a:gd name="connsiteY10633" fmla="*/ 620290 h 3699570"/>
              <a:gd name="connsiteX10634" fmla="*/ 4363938 w 5730494"/>
              <a:gd name="connsiteY10634" fmla="*/ 605576 h 3699570"/>
              <a:gd name="connsiteX10635" fmla="*/ 4391275 w 5730494"/>
              <a:gd name="connsiteY10635" fmla="*/ 629503 h 3699570"/>
              <a:gd name="connsiteX10636" fmla="*/ 4369564 w 5730494"/>
              <a:gd name="connsiteY10636" fmla="*/ 647292 h 3699570"/>
              <a:gd name="connsiteX10637" fmla="*/ 4405654 w 5730494"/>
              <a:gd name="connsiteY10637" fmla="*/ 658204 h 3699570"/>
              <a:gd name="connsiteX10638" fmla="*/ 4409973 w 5730494"/>
              <a:gd name="connsiteY10638" fmla="*/ 692475 h 3699570"/>
              <a:gd name="connsiteX10639" fmla="*/ 4424523 w 5730494"/>
              <a:gd name="connsiteY10639" fmla="*/ 675765 h 3699570"/>
              <a:gd name="connsiteX10640" fmla="*/ 4471126 w 5730494"/>
              <a:gd name="connsiteY10640" fmla="*/ 676675 h 3699570"/>
              <a:gd name="connsiteX10641" fmla="*/ 4507044 w 5730494"/>
              <a:gd name="connsiteY10641" fmla="*/ 709866 h 3699570"/>
              <a:gd name="connsiteX10642" fmla="*/ 4519831 w 5730494"/>
              <a:gd name="connsiteY10642" fmla="*/ 734588 h 3699570"/>
              <a:gd name="connsiteX10643" fmla="*/ 4515853 w 5730494"/>
              <a:gd name="connsiteY10643" fmla="*/ 767835 h 3699570"/>
              <a:gd name="connsiteX10644" fmla="*/ 4498235 w 5730494"/>
              <a:gd name="connsiteY10644" fmla="*/ 786249 h 3699570"/>
              <a:gd name="connsiteX10645" fmla="*/ 4456348 w 5730494"/>
              <a:gd name="connsiteY10645" fmla="*/ 819895 h 3699570"/>
              <a:gd name="connsiteX10646" fmla="*/ 4444357 w 5730494"/>
              <a:gd name="connsiteY10646" fmla="*/ 837399 h 3699570"/>
              <a:gd name="connsiteX10647" fmla="*/ 4464135 w 5730494"/>
              <a:gd name="connsiteY10647" fmla="*/ 845526 h 3699570"/>
              <a:gd name="connsiteX10648" fmla="*/ 4487721 w 5730494"/>
              <a:gd name="connsiteY10648" fmla="*/ 860019 h 3699570"/>
              <a:gd name="connsiteX10649" fmla="*/ 4502043 w 5730494"/>
              <a:gd name="connsiteY10649" fmla="*/ 849164 h 3699570"/>
              <a:gd name="connsiteX10650" fmla="*/ 4510170 w 5730494"/>
              <a:gd name="connsiteY10650" fmla="*/ 885480 h 3699570"/>
              <a:gd name="connsiteX10651" fmla="*/ 4517161 w 5730494"/>
              <a:gd name="connsiteY10651" fmla="*/ 870931 h 3699570"/>
              <a:gd name="connsiteX10652" fmla="*/ 4542622 w 5730494"/>
              <a:gd name="connsiteY10652" fmla="*/ 862008 h 3699570"/>
              <a:gd name="connsiteX10653" fmla="*/ 4593772 w 5730494"/>
              <a:gd name="connsiteY10653" fmla="*/ 871385 h 3699570"/>
              <a:gd name="connsiteX10654" fmla="*/ 4597636 w 5730494"/>
              <a:gd name="connsiteY10654" fmla="*/ 897415 h 3699570"/>
              <a:gd name="connsiteX10655" fmla="*/ 4664245 w 5730494"/>
              <a:gd name="connsiteY10655" fmla="*/ 905542 h 3699570"/>
              <a:gd name="connsiteX10656" fmla="*/ 4665154 w 5730494"/>
              <a:gd name="connsiteY10656" fmla="*/ 863088 h 3699570"/>
              <a:gd name="connsiteX10657" fmla="*/ 4698970 w 5730494"/>
              <a:gd name="connsiteY10657" fmla="*/ 872977 h 3699570"/>
              <a:gd name="connsiteX10658" fmla="*/ 4724431 w 5730494"/>
              <a:gd name="connsiteY10658" fmla="*/ 872693 h 3699570"/>
              <a:gd name="connsiteX10659" fmla="*/ 4750177 w 5730494"/>
              <a:gd name="connsiteY10659" fmla="*/ 901905 h 3699570"/>
              <a:gd name="connsiteX10660" fmla="*/ 4757508 w 5730494"/>
              <a:gd name="connsiteY10660" fmla="*/ 936232 h 3699570"/>
              <a:gd name="connsiteX10661" fmla="*/ 4748074 w 5730494"/>
              <a:gd name="connsiteY10661" fmla="*/ 958056 h 3699570"/>
              <a:gd name="connsiteX10662" fmla="*/ 4768079 w 5730494"/>
              <a:gd name="connsiteY10662" fmla="*/ 997726 h 3699570"/>
              <a:gd name="connsiteX10663" fmla="*/ 4793143 w 5730494"/>
              <a:gd name="connsiteY10663" fmla="*/ 1017561 h 3699570"/>
              <a:gd name="connsiteX10664" fmla="*/ 4808544 w 5730494"/>
              <a:gd name="connsiteY10664" fmla="*/ 965387 h 3699570"/>
              <a:gd name="connsiteX10665" fmla="*/ 4834119 w 5730494"/>
              <a:gd name="connsiteY10665" fmla="*/ 988121 h 3699570"/>
              <a:gd name="connsiteX10666" fmla="*/ 4861286 w 5730494"/>
              <a:gd name="connsiteY10666" fmla="*/ 974595 h 3699570"/>
              <a:gd name="connsiteX10667" fmla="*/ 4892146 w 5730494"/>
              <a:gd name="connsiteY10667" fmla="*/ 990053 h 3699570"/>
              <a:gd name="connsiteX10668" fmla="*/ 4903911 w 5730494"/>
              <a:gd name="connsiteY10668" fmla="*/ 975959 h 3699570"/>
              <a:gd name="connsiteX10669" fmla="*/ 4929997 w 5730494"/>
              <a:gd name="connsiteY10669" fmla="*/ 983006 h 3699570"/>
              <a:gd name="connsiteX10670" fmla="*/ 4918517 w 5730494"/>
              <a:gd name="connsiteY10670" fmla="*/ 935266 h 3699570"/>
              <a:gd name="connsiteX10671" fmla="*/ 4939545 w 5730494"/>
              <a:gd name="connsiteY10671" fmla="*/ 912135 h 3699570"/>
              <a:gd name="connsiteX10672" fmla="*/ 5083447 w 5730494"/>
              <a:gd name="connsiteY10672" fmla="*/ 946576 h 3699570"/>
              <a:gd name="connsiteX10673" fmla="*/ 5097030 w 5730494"/>
              <a:gd name="connsiteY10673" fmla="*/ 976982 h 3699570"/>
              <a:gd name="connsiteX10674" fmla="*/ 5138746 w 5730494"/>
              <a:gd name="connsiteY10674" fmla="*/ 1014775 h 3699570"/>
              <a:gd name="connsiteX10675" fmla="*/ 5203081 w 5730494"/>
              <a:gd name="connsiteY10675" fmla="*/ 1005569 h 3699570"/>
              <a:gd name="connsiteX10676" fmla="*/ 5234794 w 5730494"/>
              <a:gd name="connsiteY10676" fmla="*/ 1013582 h 3699570"/>
              <a:gd name="connsiteX10677" fmla="*/ 5248036 w 5730494"/>
              <a:gd name="connsiteY10677" fmla="*/ 1033474 h 3699570"/>
              <a:gd name="connsiteX10678" fmla="*/ 5246104 w 5730494"/>
              <a:gd name="connsiteY10678" fmla="*/ 1067688 h 3699570"/>
              <a:gd name="connsiteX10679" fmla="*/ 5265711 w 5730494"/>
              <a:gd name="connsiteY10679" fmla="*/ 1080702 h 3699570"/>
              <a:gd name="connsiteX10680" fmla="*/ 5287024 w 5730494"/>
              <a:gd name="connsiteY10680" fmla="*/ 1071382 h 3699570"/>
              <a:gd name="connsiteX10681" fmla="*/ 5315270 w 5730494"/>
              <a:gd name="connsiteY10681" fmla="*/ 1070188 h 3699570"/>
              <a:gd name="connsiteX10682" fmla="*/ 5345334 w 5730494"/>
              <a:gd name="connsiteY10682" fmla="*/ 1079111 h 3699570"/>
              <a:gd name="connsiteX10683" fmla="*/ 5375513 w 5730494"/>
              <a:gd name="connsiteY10683" fmla="*/ 1074053 h 3699570"/>
              <a:gd name="connsiteX10684" fmla="*/ 5403247 w 5730494"/>
              <a:gd name="connsiteY10684" fmla="*/ 1113779 h 3699570"/>
              <a:gd name="connsiteX10685" fmla="*/ 5422969 w 5730494"/>
              <a:gd name="connsiteY10685" fmla="*/ 1099685 h 3699570"/>
              <a:gd name="connsiteX10686" fmla="*/ 5410067 w 5730494"/>
              <a:gd name="connsiteY10686" fmla="*/ 1070870 h 3699570"/>
              <a:gd name="connsiteX10687" fmla="*/ 5417172 w 5730494"/>
              <a:gd name="connsiteY10687" fmla="*/ 1050297 h 3699570"/>
              <a:gd name="connsiteX10688" fmla="*/ 5468038 w 5730494"/>
              <a:gd name="connsiteY10688" fmla="*/ 1063311 h 3699570"/>
              <a:gd name="connsiteX10689" fmla="*/ 5501171 w 5730494"/>
              <a:gd name="connsiteY10689" fmla="*/ 1060527 h 3699570"/>
              <a:gd name="connsiteX10690" fmla="*/ 5546979 w 5730494"/>
              <a:gd name="connsiteY10690" fmla="*/ 1082350 h 3699570"/>
              <a:gd name="connsiteX10691" fmla="*/ 5569258 w 5730494"/>
              <a:gd name="connsiteY10691" fmla="*/ 1101901 h 3699570"/>
              <a:gd name="connsiteX10692" fmla="*/ 5608302 w 5730494"/>
              <a:gd name="connsiteY10692" fmla="*/ 1135205 h 3699570"/>
              <a:gd name="connsiteX10693" fmla="*/ 5650075 w 5730494"/>
              <a:gd name="connsiteY10693" fmla="*/ 1176921 h 3699570"/>
              <a:gd name="connsiteX10694" fmla="*/ 5648710 w 5730494"/>
              <a:gd name="connsiteY10694" fmla="*/ 1202155 h 3699570"/>
              <a:gd name="connsiteX10695" fmla="*/ 5659452 w 5730494"/>
              <a:gd name="connsiteY10695" fmla="*/ 1212044 h 3699570"/>
              <a:gd name="connsiteX10696" fmla="*/ 5655758 w 5730494"/>
              <a:gd name="connsiteY10696" fmla="*/ 1182775 h 3699570"/>
              <a:gd name="connsiteX10697" fmla="*/ 5699008 w 5730494"/>
              <a:gd name="connsiteY10697" fmla="*/ 1188856 h 3699570"/>
              <a:gd name="connsiteX10698" fmla="*/ 5730494 w 5730494"/>
              <a:gd name="connsiteY10698" fmla="*/ 1226138 h 3699570"/>
              <a:gd name="connsiteX10699" fmla="*/ 5714694 w 5730494"/>
              <a:gd name="connsiteY10699" fmla="*/ 1243018 h 3699570"/>
              <a:gd name="connsiteX10700" fmla="*/ 5688551 w 5730494"/>
              <a:gd name="connsiteY10700" fmla="*/ 1246996 h 3699570"/>
              <a:gd name="connsiteX10701" fmla="*/ 5688153 w 5730494"/>
              <a:gd name="connsiteY10701" fmla="*/ 1283711 h 3699570"/>
              <a:gd name="connsiteX10702" fmla="*/ 5681787 w 5730494"/>
              <a:gd name="connsiteY10702" fmla="*/ 1291383 h 3699570"/>
              <a:gd name="connsiteX10703" fmla="*/ 5666841 w 5730494"/>
              <a:gd name="connsiteY10703" fmla="*/ 1290303 h 3699570"/>
              <a:gd name="connsiteX10704" fmla="*/ 5654678 w 5730494"/>
              <a:gd name="connsiteY10704" fmla="*/ 1277459 h 3699570"/>
              <a:gd name="connsiteX10705" fmla="*/ 5633479 w 5730494"/>
              <a:gd name="connsiteY10705" fmla="*/ 1266547 h 3699570"/>
              <a:gd name="connsiteX10706" fmla="*/ 5629899 w 5730494"/>
              <a:gd name="connsiteY10706" fmla="*/ 1250122 h 3699570"/>
              <a:gd name="connsiteX10707" fmla="*/ 5613701 w 5730494"/>
              <a:gd name="connsiteY10707" fmla="*/ 1243871 h 3699570"/>
              <a:gd name="connsiteX10708" fmla="*/ 5595571 w 5730494"/>
              <a:gd name="connsiteY10708" fmla="*/ 1248872 h 3699570"/>
              <a:gd name="connsiteX10709" fmla="*/ 5586933 w 5730494"/>
              <a:gd name="connsiteY10709" fmla="*/ 1235402 h 3699570"/>
              <a:gd name="connsiteX10710" fmla="*/ 5590400 w 5730494"/>
              <a:gd name="connsiteY10710" fmla="*/ 1220910 h 3699570"/>
              <a:gd name="connsiteX10711" fmla="*/ 5571304 w 5730494"/>
              <a:gd name="connsiteY10711" fmla="*/ 1230174 h 3699570"/>
              <a:gd name="connsiteX10712" fmla="*/ 5578521 w 5730494"/>
              <a:gd name="connsiteY10712" fmla="*/ 1248303 h 3699570"/>
              <a:gd name="connsiteX10713" fmla="*/ 5569542 w 5730494"/>
              <a:gd name="connsiteY10713" fmla="*/ 1264387 h 3699570"/>
              <a:gd name="connsiteX10714" fmla="*/ 5569428 w 5730494"/>
              <a:gd name="connsiteY10714" fmla="*/ 1264614 h 3699570"/>
              <a:gd name="connsiteX10715" fmla="*/ 5548968 w 5730494"/>
              <a:gd name="connsiteY10715" fmla="*/ 1280983 h 3699570"/>
              <a:gd name="connsiteX10716" fmla="*/ 5528338 w 5730494"/>
              <a:gd name="connsiteY10716" fmla="*/ 1278255 h 3699570"/>
              <a:gd name="connsiteX10717" fmla="*/ 5542717 w 5730494"/>
              <a:gd name="connsiteY10717" fmla="*/ 1297805 h 3699570"/>
              <a:gd name="connsiteX10718" fmla="*/ 5552208 w 5730494"/>
              <a:gd name="connsiteY10718" fmla="*/ 1327359 h 3699570"/>
              <a:gd name="connsiteX10719" fmla="*/ 5559539 w 5730494"/>
              <a:gd name="connsiteY10719" fmla="*/ 1336849 h 3699570"/>
              <a:gd name="connsiteX10720" fmla="*/ 5561415 w 5730494"/>
              <a:gd name="connsiteY10720" fmla="*/ 1351228 h 3699570"/>
              <a:gd name="connsiteX10721" fmla="*/ 5557323 w 5730494"/>
              <a:gd name="connsiteY10721" fmla="*/ 1360322 h 3699570"/>
              <a:gd name="connsiteX10722" fmla="*/ 5527599 w 5730494"/>
              <a:gd name="connsiteY10722" fmla="*/ 1352820 h 3699570"/>
              <a:gd name="connsiteX10723" fmla="*/ 5483042 w 5730494"/>
              <a:gd name="connsiteY10723" fmla="*/ 1378451 h 3699570"/>
              <a:gd name="connsiteX10724" fmla="*/ 5468890 w 5730494"/>
              <a:gd name="connsiteY10724" fmla="*/ 1382373 h 3699570"/>
              <a:gd name="connsiteX10725" fmla="*/ 5444509 w 5730494"/>
              <a:gd name="connsiteY10725" fmla="*/ 1405675 h 3699570"/>
              <a:gd name="connsiteX10726" fmla="*/ 5421378 w 5730494"/>
              <a:gd name="connsiteY10726" fmla="*/ 1425623 h 3699570"/>
              <a:gd name="connsiteX10727" fmla="*/ 5415524 w 5730494"/>
              <a:gd name="connsiteY10727" fmla="*/ 1440116 h 3699570"/>
              <a:gd name="connsiteX10728" fmla="*/ 5392734 w 5730494"/>
              <a:gd name="connsiteY10728" fmla="*/ 1417951 h 3699570"/>
              <a:gd name="connsiteX10729" fmla="*/ 5351188 w 5730494"/>
              <a:gd name="connsiteY10729" fmla="*/ 1443071 h 3699570"/>
              <a:gd name="connsiteX10730" fmla="*/ 5343914 w 5730494"/>
              <a:gd name="connsiteY10730" fmla="*/ 1431250 h 3699570"/>
              <a:gd name="connsiteX10731" fmla="*/ 5328569 w 5730494"/>
              <a:gd name="connsiteY10731" fmla="*/ 1444833 h 3699570"/>
              <a:gd name="connsiteX10732" fmla="*/ 5307200 w 5730494"/>
              <a:gd name="connsiteY10732" fmla="*/ 1440570 h 3699570"/>
              <a:gd name="connsiteX10733" fmla="*/ 5302084 w 5730494"/>
              <a:gd name="connsiteY10733" fmla="*/ 1461201 h 3699570"/>
              <a:gd name="connsiteX10734" fmla="*/ 5282989 w 5730494"/>
              <a:gd name="connsiteY10734" fmla="*/ 1490868 h 3699570"/>
              <a:gd name="connsiteX10735" fmla="*/ 5283557 w 5730494"/>
              <a:gd name="connsiteY10735" fmla="*/ 1503030 h 3699570"/>
              <a:gd name="connsiteX10736" fmla="*/ 5301686 w 5730494"/>
              <a:gd name="connsiteY10736" fmla="*/ 1509679 h 3699570"/>
              <a:gd name="connsiteX10737" fmla="*/ 5299527 w 5730494"/>
              <a:gd name="connsiteY10737" fmla="*/ 1552077 h 3699570"/>
              <a:gd name="connsiteX10738" fmla="*/ 5284750 w 5730494"/>
              <a:gd name="connsiteY10738" fmla="*/ 1553100 h 3699570"/>
              <a:gd name="connsiteX10739" fmla="*/ 5277930 w 5730494"/>
              <a:gd name="connsiteY10739" fmla="*/ 1576686 h 3699570"/>
              <a:gd name="connsiteX10740" fmla="*/ 5284580 w 5730494"/>
              <a:gd name="connsiteY10740" fmla="*/ 1588621 h 3699570"/>
              <a:gd name="connsiteX10741" fmla="*/ 5256732 w 5730494"/>
              <a:gd name="connsiteY10741" fmla="*/ 1602659 h 3699570"/>
              <a:gd name="connsiteX10742" fmla="*/ 5251218 w 5730494"/>
              <a:gd name="connsiteY10742" fmla="*/ 1633348 h 3699570"/>
              <a:gd name="connsiteX10743" fmla="*/ 5227462 w 5730494"/>
              <a:gd name="connsiteY10743" fmla="*/ 1639828 h 3699570"/>
              <a:gd name="connsiteX10744" fmla="*/ 5222689 w 5730494"/>
              <a:gd name="connsiteY10744" fmla="*/ 1666312 h 3699570"/>
              <a:gd name="connsiteX10745" fmla="*/ 5199728 w 5730494"/>
              <a:gd name="connsiteY10745" fmla="*/ 1690068 h 3699570"/>
              <a:gd name="connsiteX10746" fmla="*/ 5193817 w 5730494"/>
              <a:gd name="connsiteY10746" fmla="*/ 1672564 h 3699570"/>
              <a:gd name="connsiteX10747" fmla="*/ 5186997 w 5730494"/>
              <a:gd name="connsiteY10747" fmla="*/ 1634542 h 3699570"/>
              <a:gd name="connsiteX10748" fmla="*/ 5178131 w 5730494"/>
              <a:gd name="connsiteY10748" fmla="*/ 1574015 h 3699570"/>
              <a:gd name="connsiteX10749" fmla="*/ 5185804 w 5730494"/>
              <a:gd name="connsiteY10749" fmla="*/ 1534516 h 3699570"/>
              <a:gd name="connsiteX10750" fmla="*/ 5199216 w 5730494"/>
              <a:gd name="connsiteY10750" fmla="*/ 1517068 h 3699570"/>
              <a:gd name="connsiteX10751" fmla="*/ 5200069 w 5730494"/>
              <a:gd name="connsiteY10751" fmla="*/ 1503201 h 3699570"/>
              <a:gd name="connsiteX10752" fmla="*/ 5224848 w 5730494"/>
              <a:gd name="connsiteY10752" fmla="*/ 1496494 h 3699570"/>
              <a:gd name="connsiteX10753" fmla="*/ 5253321 w 5730494"/>
              <a:gd name="connsiteY10753" fmla="*/ 1457961 h 3699570"/>
              <a:gd name="connsiteX10754" fmla="*/ 5280772 w 5730494"/>
              <a:gd name="connsiteY10754" fmla="*/ 1425396 h 3699570"/>
              <a:gd name="connsiteX10755" fmla="*/ 5309416 w 5730494"/>
              <a:gd name="connsiteY10755" fmla="*/ 1399423 h 3699570"/>
              <a:gd name="connsiteX10756" fmla="*/ 5322204 w 5730494"/>
              <a:gd name="connsiteY10756" fmla="*/ 1351854 h 3699570"/>
              <a:gd name="connsiteX10757" fmla="*/ 5302823 w 5730494"/>
              <a:gd name="connsiteY10757" fmla="*/ 1354752 h 3699570"/>
              <a:gd name="connsiteX10758" fmla="*/ 5293276 w 5730494"/>
              <a:gd name="connsiteY10758" fmla="*/ 1382714 h 3699570"/>
              <a:gd name="connsiteX10759" fmla="*/ 5252867 w 5730494"/>
              <a:gd name="connsiteY10759" fmla="*/ 1418860 h 3699570"/>
              <a:gd name="connsiteX10760" fmla="*/ 5239795 w 5730494"/>
              <a:gd name="connsiteY10760" fmla="*/ 1378281 h 3699570"/>
              <a:gd name="connsiteX10761" fmla="*/ 5198648 w 5730494"/>
              <a:gd name="connsiteY10761" fmla="*/ 1389648 h 3699570"/>
              <a:gd name="connsiteX10762" fmla="*/ 5158751 w 5730494"/>
              <a:gd name="connsiteY10762" fmla="*/ 1443980 h 3699570"/>
              <a:gd name="connsiteX10763" fmla="*/ 5171936 w 5730494"/>
              <a:gd name="connsiteY10763" fmla="*/ 1463190 h 3699570"/>
              <a:gd name="connsiteX10764" fmla="*/ 5136359 w 5730494"/>
              <a:gd name="connsiteY10764" fmla="*/ 1471260 h 3699570"/>
              <a:gd name="connsiteX10765" fmla="*/ 5111693 w 5730494"/>
              <a:gd name="connsiteY10765" fmla="*/ 1474443 h 3699570"/>
              <a:gd name="connsiteX10766" fmla="*/ 5112830 w 5730494"/>
              <a:gd name="connsiteY10766" fmla="*/ 1451994 h 3699570"/>
              <a:gd name="connsiteX10767" fmla="*/ 5088051 w 5730494"/>
              <a:gd name="connsiteY10767" fmla="*/ 1447220 h 3699570"/>
              <a:gd name="connsiteX10768" fmla="*/ 5068329 w 5730494"/>
              <a:gd name="connsiteY10768" fmla="*/ 1462565 h 3699570"/>
              <a:gd name="connsiteX10769" fmla="*/ 5019623 w 5730494"/>
              <a:gd name="connsiteY10769" fmla="*/ 1457223 h 3699570"/>
              <a:gd name="connsiteX10770" fmla="*/ 4967223 w 5730494"/>
              <a:gd name="connsiteY10770" fmla="*/ 1466429 h 3699570"/>
              <a:gd name="connsiteX10771" fmla="*/ 4915618 w 5730494"/>
              <a:gd name="connsiteY10771" fmla="*/ 1525138 h 3699570"/>
              <a:gd name="connsiteX10772" fmla="*/ 4854580 w 5730494"/>
              <a:gd name="connsiteY10772" fmla="*/ 1592088 h 3699570"/>
              <a:gd name="connsiteX10773" fmla="*/ 4879700 w 5730494"/>
              <a:gd name="connsiteY10773" fmla="*/ 1595555 h 3699570"/>
              <a:gd name="connsiteX10774" fmla="*/ 4887543 w 5730494"/>
              <a:gd name="connsiteY10774" fmla="*/ 1612605 h 3699570"/>
              <a:gd name="connsiteX10775" fmla="*/ 4903002 w 5730494"/>
              <a:gd name="connsiteY10775" fmla="*/ 1618572 h 3699570"/>
              <a:gd name="connsiteX10776" fmla="*/ 4913175 w 5730494"/>
              <a:gd name="connsiteY10776" fmla="*/ 1605045 h 3699570"/>
              <a:gd name="connsiteX10777" fmla="*/ 4930679 w 5730494"/>
              <a:gd name="connsiteY10777" fmla="*/ 1606807 h 3699570"/>
              <a:gd name="connsiteX10778" fmla="*/ 4953697 w 5730494"/>
              <a:gd name="connsiteY10778" fmla="*/ 1636304 h 3699570"/>
              <a:gd name="connsiteX10779" fmla="*/ 4954208 w 5730494"/>
              <a:gd name="connsiteY10779" fmla="*/ 1658583 h 3699570"/>
              <a:gd name="connsiteX10780" fmla="*/ 4941762 w 5730494"/>
              <a:gd name="connsiteY10780" fmla="*/ 1684214 h 3699570"/>
              <a:gd name="connsiteX10781" fmla="*/ 4940398 w 5730494"/>
              <a:gd name="connsiteY10781" fmla="*/ 1714166 h 3699570"/>
              <a:gd name="connsiteX10782" fmla="*/ 4933180 w 5730494"/>
              <a:gd name="connsiteY10782" fmla="*/ 1753096 h 3699570"/>
              <a:gd name="connsiteX10783" fmla="*/ 4909139 w 5730494"/>
              <a:gd name="connsiteY10783" fmla="*/ 1787253 h 3699570"/>
              <a:gd name="connsiteX10784" fmla="*/ 4903797 w 5730494"/>
              <a:gd name="connsiteY10784" fmla="*/ 1803280 h 3699570"/>
              <a:gd name="connsiteX10785" fmla="*/ 4882144 w 5730494"/>
              <a:gd name="connsiteY10785" fmla="*/ 1829765 h 3699570"/>
              <a:gd name="connsiteX10786" fmla="*/ 4860661 w 5730494"/>
              <a:gd name="connsiteY10786" fmla="*/ 1855510 h 3699570"/>
              <a:gd name="connsiteX10787" fmla="*/ 4850374 w 5730494"/>
              <a:gd name="connsiteY10787" fmla="*/ 1868468 h 3699570"/>
              <a:gd name="connsiteX10788" fmla="*/ 4829118 w 5730494"/>
              <a:gd name="connsiteY10788" fmla="*/ 1881198 h 3699570"/>
              <a:gd name="connsiteX10789" fmla="*/ 4819059 w 5730494"/>
              <a:gd name="connsiteY10789" fmla="*/ 1881483 h 3699570"/>
              <a:gd name="connsiteX10790" fmla="*/ 4809056 w 5730494"/>
              <a:gd name="connsiteY10790" fmla="*/ 1870911 h 3699570"/>
              <a:gd name="connsiteX10791" fmla="*/ 4787687 w 5730494"/>
              <a:gd name="connsiteY10791" fmla="*/ 1886768 h 3699570"/>
              <a:gd name="connsiteX10792" fmla="*/ 4785186 w 5730494"/>
              <a:gd name="connsiteY10792" fmla="*/ 1893929 h 3699570"/>
              <a:gd name="connsiteX10793" fmla="*/ 4782970 w 5730494"/>
              <a:gd name="connsiteY10793" fmla="*/ 1890178 h 3699570"/>
              <a:gd name="connsiteX10794" fmla="*/ 4782859 w 5730494"/>
              <a:gd name="connsiteY10794" fmla="*/ 1879479 h 3699570"/>
              <a:gd name="connsiteX10795" fmla="*/ 4790984 w 5730494"/>
              <a:gd name="connsiteY10795" fmla="*/ 1878911 h 3699570"/>
              <a:gd name="connsiteX10796" fmla="*/ 4793257 w 5730494"/>
              <a:gd name="connsiteY10796" fmla="*/ 1853052 h 3699570"/>
              <a:gd name="connsiteX10797" fmla="*/ 4793240 w 5730494"/>
              <a:gd name="connsiteY10797" fmla="*/ 1852974 h 3699570"/>
              <a:gd name="connsiteX10798" fmla="*/ 4793257 w 5730494"/>
              <a:gd name="connsiteY10798" fmla="*/ 1852782 h 3699570"/>
              <a:gd name="connsiteX10799" fmla="*/ 4789104 w 5730494"/>
              <a:gd name="connsiteY10799" fmla="*/ 1833926 h 3699570"/>
              <a:gd name="connsiteX10800" fmla="*/ 4802748 w 5730494"/>
              <a:gd name="connsiteY10800" fmla="*/ 1825999 h 3699570"/>
              <a:gd name="connsiteX10801" fmla="*/ 4822072 w 5730494"/>
              <a:gd name="connsiteY10801" fmla="*/ 1829978 h 3699570"/>
              <a:gd name="connsiteX10802" fmla="*/ 4832813 w 5730494"/>
              <a:gd name="connsiteY10802" fmla="*/ 1807869 h 3699570"/>
              <a:gd name="connsiteX10803" fmla="*/ 4838269 w 5730494"/>
              <a:gd name="connsiteY10803" fmla="*/ 1782522 h 3699570"/>
              <a:gd name="connsiteX10804" fmla="*/ 4844464 w 5730494"/>
              <a:gd name="connsiteY10804" fmla="*/ 1773940 h 3699570"/>
              <a:gd name="connsiteX10805" fmla="*/ 4852818 w 5730494"/>
              <a:gd name="connsiteY10805" fmla="*/ 1752571 h 3699570"/>
              <a:gd name="connsiteX10806" fmla="*/ 4852700 w 5730494"/>
              <a:gd name="connsiteY10806" fmla="*/ 1752602 h 3699570"/>
              <a:gd name="connsiteX10807" fmla="*/ 4852818 w 5730494"/>
              <a:gd name="connsiteY10807" fmla="*/ 1752301 h 3699570"/>
              <a:gd name="connsiteX10808" fmla="*/ 4826504 w 5730494"/>
              <a:gd name="connsiteY10808" fmla="*/ 1759348 h 3699570"/>
              <a:gd name="connsiteX10809" fmla="*/ 4812693 w 5730494"/>
              <a:gd name="connsiteY10809" fmla="*/ 1768725 h 3699570"/>
              <a:gd name="connsiteX10810" fmla="*/ 4788482 w 5730494"/>
              <a:gd name="connsiteY10810" fmla="*/ 1768668 h 3699570"/>
              <a:gd name="connsiteX10811" fmla="*/ 4782003 w 5730494"/>
              <a:gd name="connsiteY10811" fmla="*/ 1746219 h 3699570"/>
              <a:gd name="connsiteX10812" fmla="*/ 4763134 w 5730494"/>
              <a:gd name="connsiteY10812" fmla="*/ 1728942 h 3699570"/>
              <a:gd name="connsiteX10813" fmla="*/ 4735401 w 5730494"/>
              <a:gd name="connsiteY10813" fmla="*/ 1721099 h 3699570"/>
              <a:gd name="connsiteX10814" fmla="*/ 4732722 w 5730494"/>
              <a:gd name="connsiteY10814" fmla="*/ 1710078 h 3699570"/>
              <a:gd name="connsiteX10815" fmla="*/ 4729604 w 5730494"/>
              <a:gd name="connsiteY10815" fmla="*/ 1696931 h 3699570"/>
              <a:gd name="connsiteX10816" fmla="*/ 4724034 w 5730494"/>
              <a:gd name="connsiteY10816" fmla="*/ 1681415 h 3699570"/>
              <a:gd name="connsiteX10817" fmla="*/ 4718066 w 5730494"/>
              <a:gd name="connsiteY10817" fmla="*/ 1670390 h 3699570"/>
              <a:gd name="connsiteX10818" fmla="*/ 4708234 w 5730494"/>
              <a:gd name="connsiteY10818" fmla="*/ 1644190 h 3699570"/>
              <a:gd name="connsiteX10819" fmla="*/ 4708160 w 5730494"/>
              <a:gd name="connsiteY10819" fmla="*/ 1644138 h 3699570"/>
              <a:gd name="connsiteX10820" fmla="*/ 4708120 w 5730494"/>
              <a:gd name="connsiteY10820" fmla="*/ 1644033 h 3699570"/>
              <a:gd name="connsiteX10821" fmla="*/ 4694139 w 5730494"/>
              <a:gd name="connsiteY10821" fmla="*/ 1634315 h 3699570"/>
              <a:gd name="connsiteX10822" fmla="*/ 4670269 w 5730494"/>
              <a:gd name="connsiteY10822" fmla="*/ 1626415 h 3699570"/>
              <a:gd name="connsiteX10823" fmla="*/ 4649127 w 5730494"/>
              <a:gd name="connsiteY10823" fmla="*/ 1627154 h 3699570"/>
              <a:gd name="connsiteX10824" fmla="*/ 4629349 w 5730494"/>
              <a:gd name="connsiteY10824" fmla="*/ 1631984 h 3699570"/>
              <a:gd name="connsiteX10825" fmla="*/ 4616164 w 5730494"/>
              <a:gd name="connsiteY10825" fmla="*/ 1645113 h 3699570"/>
              <a:gd name="connsiteX10826" fmla="*/ 4616322 w 5730494"/>
              <a:gd name="connsiteY10826" fmla="*/ 1645226 h 3699570"/>
              <a:gd name="connsiteX10827" fmla="*/ 4616278 w 5730494"/>
              <a:gd name="connsiteY10827" fmla="*/ 1645270 h 3699570"/>
              <a:gd name="connsiteX10828" fmla="*/ 4624917 w 5730494"/>
              <a:gd name="connsiteY10828" fmla="*/ 1651440 h 3699570"/>
              <a:gd name="connsiteX10829" fmla="*/ 4625087 w 5730494"/>
              <a:gd name="connsiteY10829" fmla="*/ 1665687 h 3699570"/>
              <a:gd name="connsiteX10830" fmla="*/ 4616221 w 5730494"/>
              <a:gd name="connsiteY10830" fmla="*/ 1673928 h 3699570"/>
              <a:gd name="connsiteX10831" fmla="*/ 4601842 w 5730494"/>
              <a:gd name="connsiteY10831" fmla="*/ 1700809 h 3699570"/>
              <a:gd name="connsiteX10832" fmla="*/ 4602013 w 5730494"/>
              <a:gd name="connsiteY10832" fmla="*/ 1711778 h 3699570"/>
              <a:gd name="connsiteX10833" fmla="*/ 4579563 w 5730494"/>
              <a:gd name="connsiteY10833" fmla="*/ 1727351 h 3699570"/>
              <a:gd name="connsiteX10834" fmla="*/ 4560467 w 5730494"/>
              <a:gd name="connsiteY10834" fmla="*/ 1718087 h 3699570"/>
              <a:gd name="connsiteX10835" fmla="*/ 4541428 w 5730494"/>
              <a:gd name="connsiteY10835" fmla="*/ 1720133 h 3699570"/>
              <a:gd name="connsiteX10836" fmla="*/ 4533074 w 5730494"/>
              <a:gd name="connsiteY10836" fmla="*/ 1711836 h 3699570"/>
              <a:gd name="connsiteX10837" fmla="*/ 4523525 w 5730494"/>
              <a:gd name="connsiteY10837" fmla="*/ 1709164 h 3699570"/>
              <a:gd name="connsiteX10838" fmla="*/ 4500167 w 5730494"/>
              <a:gd name="connsiteY10838" fmla="*/ 1726555 h 3699570"/>
              <a:gd name="connsiteX10839" fmla="*/ 4479196 w 5730494"/>
              <a:gd name="connsiteY10839" fmla="*/ 1730590 h 3699570"/>
              <a:gd name="connsiteX10840" fmla="*/ 4464533 w 5730494"/>
              <a:gd name="connsiteY10840" fmla="*/ 1736615 h 3699570"/>
              <a:gd name="connsiteX10841" fmla="*/ 4444471 w 5730494"/>
              <a:gd name="connsiteY10841" fmla="*/ 1732637 h 3699570"/>
              <a:gd name="connsiteX10842" fmla="*/ 4429694 w 5730494"/>
              <a:gd name="connsiteY10842" fmla="*/ 1732921 h 3699570"/>
              <a:gd name="connsiteX10843" fmla="*/ 4420032 w 5730494"/>
              <a:gd name="connsiteY10843" fmla="*/ 1720417 h 3699570"/>
              <a:gd name="connsiteX10844" fmla="*/ 4404403 w 5730494"/>
              <a:gd name="connsiteY10844" fmla="*/ 1708539 h 3699570"/>
              <a:gd name="connsiteX10845" fmla="*/ 4388433 w 5730494"/>
              <a:gd name="connsiteY10845" fmla="*/ 1705243 h 3699570"/>
              <a:gd name="connsiteX10846" fmla="*/ 4368257 w 5730494"/>
              <a:gd name="connsiteY10846" fmla="*/ 1708482 h 3699570"/>
              <a:gd name="connsiteX10847" fmla="*/ 4353197 w 5730494"/>
              <a:gd name="connsiteY10847" fmla="*/ 1713086 h 3699570"/>
              <a:gd name="connsiteX10848" fmla="*/ 4330577 w 5730494"/>
              <a:gd name="connsiteY10848" fmla="*/ 1702628 h 3699570"/>
              <a:gd name="connsiteX10849" fmla="*/ 4327565 w 5730494"/>
              <a:gd name="connsiteY10849" fmla="*/ 1683760 h 3699570"/>
              <a:gd name="connsiteX10850" fmla="*/ 4308810 w 5730494"/>
              <a:gd name="connsiteY10850" fmla="*/ 1677224 h 3699570"/>
              <a:gd name="connsiteX10851" fmla="*/ 4294374 w 5730494"/>
              <a:gd name="connsiteY10851" fmla="*/ 1674212 h 3699570"/>
              <a:gd name="connsiteX10852" fmla="*/ 4276528 w 5730494"/>
              <a:gd name="connsiteY10852" fmla="*/ 1663584 h 3699570"/>
              <a:gd name="connsiteX10853" fmla="*/ 4260047 w 5730494"/>
              <a:gd name="connsiteY10853" fmla="*/ 1690068 h 3699570"/>
              <a:gd name="connsiteX10854" fmla="*/ 4260075 w 5730494"/>
              <a:gd name="connsiteY10854" fmla="*/ 1690133 h 3699570"/>
              <a:gd name="connsiteX10855" fmla="*/ 4259989 w 5730494"/>
              <a:gd name="connsiteY10855" fmla="*/ 1690272 h 3699570"/>
              <a:gd name="connsiteX10856" fmla="*/ 4266427 w 5730494"/>
              <a:gd name="connsiteY10856" fmla="*/ 1704955 h 3699570"/>
              <a:gd name="connsiteX10857" fmla="*/ 4251010 w 5730494"/>
              <a:gd name="connsiteY10857" fmla="*/ 1722065 h 3699570"/>
              <a:gd name="connsiteX10858" fmla="*/ 4227993 w 5730494"/>
              <a:gd name="connsiteY10858" fmla="*/ 1715870 h 3699570"/>
              <a:gd name="connsiteX10859" fmla="*/ 4212079 w 5730494"/>
              <a:gd name="connsiteY10859" fmla="*/ 1714961 h 3699570"/>
              <a:gd name="connsiteX10860" fmla="*/ 4201452 w 5730494"/>
              <a:gd name="connsiteY10860" fmla="*/ 1703367 h 3699570"/>
              <a:gd name="connsiteX10861" fmla="*/ 4184856 w 5730494"/>
              <a:gd name="connsiteY10861" fmla="*/ 1702969 h 3699570"/>
              <a:gd name="connsiteX10862" fmla="*/ 4170989 w 5730494"/>
              <a:gd name="connsiteY10862" fmla="*/ 1695297 h 3699570"/>
              <a:gd name="connsiteX10863" fmla="*/ 4146721 w 5730494"/>
              <a:gd name="connsiteY10863" fmla="*/ 1707061 h 3699570"/>
              <a:gd name="connsiteX10864" fmla="*/ 4116315 w 5730494"/>
              <a:gd name="connsiteY10864" fmla="*/ 1728317 h 3699570"/>
              <a:gd name="connsiteX10865" fmla="*/ 4099493 w 5730494"/>
              <a:gd name="connsiteY10865" fmla="*/ 1732523 h 3699570"/>
              <a:gd name="connsiteX10866" fmla="*/ 4093241 w 5730494"/>
              <a:gd name="connsiteY10866" fmla="*/ 1734512 h 3699570"/>
              <a:gd name="connsiteX10867" fmla="*/ 4084773 w 5730494"/>
              <a:gd name="connsiteY10867" fmla="*/ 1719564 h 3699570"/>
              <a:gd name="connsiteX10868" fmla="*/ 4064256 w 5730494"/>
              <a:gd name="connsiteY10868" fmla="*/ 1722861 h 3699570"/>
              <a:gd name="connsiteX10869" fmla="*/ 4057493 w 5730494"/>
              <a:gd name="connsiteY10869" fmla="*/ 1712404 h 3699570"/>
              <a:gd name="connsiteX10870" fmla="*/ 4046403 w 5730494"/>
              <a:gd name="connsiteY10870" fmla="*/ 1707707 h 3699570"/>
              <a:gd name="connsiteX10871" fmla="*/ 4038765 w 5730494"/>
              <a:gd name="connsiteY10871" fmla="*/ 1693282 h 3699570"/>
              <a:gd name="connsiteX10872" fmla="*/ 4038714 w 5730494"/>
              <a:gd name="connsiteY10872" fmla="*/ 1693255 h 3699570"/>
              <a:gd name="connsiteX10873" fmla="*/ 4038681 w 5730494"/>
              <a:gd name="connsiteY10873" fmla="*/ 1693194 h 3699570"/>
              <a:gd name="connsiteX10874" fmla="*/ 4029872 w 5730494"/>
              <a:gd name="connsiteY10874" fmla="*/ 1688647 h 3699570"/>
              <a:gd name="connsiteX10875" fmla="*/ 4006968 w 5730494"/>
              <a:gd name="connsiteY10875" fmla="*/ 1695127 h 3699570"/>
              <a:gd name="connsiteX10876" fmla="*/ 3985031 w 5730494"/>
              <a:gd name="connsiteY10876" fmla="*/ 1680520 h 3699570"/>
              <a:gd name="connsiteX10877" fmla="*/ 3976583 w 5730494"/>
              <a:gd name="connsiteY10877" fmla="*/ 1693732 h 3699570"/>
              <a:gd name="connsiteX10878" fmla="*/ 3941013 w 5730494"/>
              <a:gd name="connsiteY10878" fmla="*/ 1628038 h 3699570"/>
              <a:gd name="connsiteX10879" fmla="*/ 3940930 w 5730494"/>
              <a:gd name="connsiteY10879" fmla="*/ 1627954 h 3699570"/>
              <a:gd name="connsiteX10880" fmla="*/ 3940928 w 5730494"/>
              <a:gd name="connsiteY10880" fmla="*/ 1627950 h 3699570"/>
              <a:gd name="connsiteX10881" fmla="*/ 3920667 w 5730494"/>
              <a:gd name="connsiteY10881" fmla="*/ 1607235 h 3699570"/>
              <a:gd name="connsiteX10882" fmla="*/ 3926520 w 5730494"/>
              <a:gd name="connsiteY10882" fmla="*/ 1598711 h 3699570"/>
              <a:gd name="connsiteX10883" fmla="*/ 3926262 w 5730494"/>
              <a:gd name="connsiteY10883" fmla="*/ 1598876 h 3699570"/>
              <a:gd name="connsiteX10884" fmla="*/ 3926436 w 5730494"/>
              <a:gd name="connsiteY10884" fmla="*/ 1598623 h 3699570"/>
              <a:gd name="connsiteX10885" fmla="*/ 3886481 w 5730494"/>
              <a:gd name="connsiteY10885" fmla="*/ 1624142 h 3699570"/>
              <a:gd name="connsiteX10886" fmla="*/ 3871286 w 5730494"/>
              <a:gd name="connsiteY10886" fmla="*/ 1625667 h 3699570"/>
              <a:gd name="connsiteX10887" fmla="*/ 3872585 w 5730494"/>
              <a:gd name="connsiteY10887" fmla="*/ 1611101 h 3699570"/>
              <a:gd name="connsiteX10888" fmla="*/ 3872497 w 5730494"/>
              <a:gd name="connsiteY10888" fmla="*/ 1611061 h 3699570"/>
              <a:gd name="connsiteX10889" fmla="*/ 3872501 w 5730494"/>
              <a:gd name="connsiteY10889" fmla="*/ 1611013 h 3699570"/>
              <a:gd name="connsiteX10890" fmla="*/ 3852041 w 5730494"/>
              <a:gd name="connsiteY10890" fmla="*/ 1601749 h 3699570"/>
              <a:gd name="connsiteX10891" fmla="*/ 3835453 w 5730494"/>
              <a:gd name="connsiteY10891" fmla="*/ 1608373 h 3699570"/>
              <a:gd name="connsiteX10892" fmla="*/ 3830472 w 5730494"/>
              <a:gd name="connsiteY10892" fmla="*/ 1580014 h 3699570"/>
              <a:gd name="connsiteX10893" fmla="*/ 3830400 w 5730494"/>
              <a:gd name="connsiteY10893" fmla="*/ 1579999 h 3699570"/>
              <a:gd name="connsiteX10894" fmla="*/ 3830387 w 5730494"/>
              <a:gd name="connsiteY10894" fmla="*/ 1579926 h 3699570"/>
              <a:gd name="connsiteX10895" fmla="*/ 3801743 w 5730494"/>
              <a:gd name="connsiteY10895" fmla="*/ 1573901 h 3699570"/>
              <a:gd name="connsiteX10896" fmla="*/ 3787421 w 5730494"/>
              <a:gd name="connsiteY10896" fmla="*/ 1585438 h 3699570"/>
              <a:gd name="connsiteX10897" fmla="*/ 3747524 w 5730494"/>
              <a:gd name="connsiteY10897" fmla="*/ 1595611 h 3699570"/>
              <a:gd name="connsiteX10898" fmla="*/ 3739738 w 5730494"/>
              <a:gd name="connsiteY10898" fmla="*/ 1602375 h 3699570"/>
              <a:gd name="connsiteX10899" fmla="*/ 3680120 w 5730494"/>
              <a:gd name="connsiteY10899" fmla="*/ 1611809 h 3699570"/>
              <a:gd name="connsiteX10900" fmla="*/ 3672845 w 5730494"/>
              <a:gd name="connsiteY10900" fmla="*/ 1621016 h 3699570"/>
              <a:gd name="connsiteX10901" fmla="*/ 3672889 w 5730494"/>
              <a:gd name="connsiteY10901" fmla="*/ 1621085 h 3699570"/>
              <a:gd name="connsiteX10902" fmla="*/ 3672873 w 5730494"/>
              <a:gd name="connsiteY10902" fmla="*/ 1621104 h 3699570"/>
              <a:gd name="connsiteX10903" fmla="*/ 3684304 w 5730494"/>
              <a:gd name="connsiteY10903" fmla="*/ 1639269 h 3699570"/>
              <a:gd name="connsiteX10904" fmla="*/ 3669037 w 5730494"/>
              <a:gd name="connsiteY10904" fmla="*/ 1646079 h 3699570"/>
              <a:gd name="connsiteX10905" fmla="*/ 3669073 w 5730494"/>
              <a:gd name="connsiteY10905" fmla="*/ 1646164 h 3699570"/>
              <a:gd name="connsiteX10906" fmla="*/ 3669065 w 5730494"/>
              <a:gd name="connsiteY10906" fmla="*/ 1646167 h 3699570"/>
              <a:gd name="connsiteX10907" fmla="*/ 3672001 w 5730494"/>
              <a:gd name="connsiteY10907" fmla="*/ 1653224 h 3699570"/>
              <a:gd name="connsiteX10908" fmla="*/ 3656762 w 5730494"/>
              <a:gd name="connsiteY10908" fmla="*/ 1665800 h 3699570"/>
              <a:gd name="connsiteX10909" fmla="*/ 3656804 w 5730494"/>
              <a:gd name="connsiteY10909" fmla="*/ 1665829 h 3699570"/>
              <a:gd name="connsiteX10910" fmla="*/ 3656732 w 5730494"/>
              <a:gd name="connsiteY10910" fmla="*/ 1665888 h 3699570"/>
              <a:gd name="connsiteX10911" fmla="*/ 3682535 w 5730494"/>
              <a:gd name="connsiteY10911" fmla="*/ 1683507 h 3699570"/>
              <a:gd name="connsiteX10912" fmla="*/ 3678586 w 5730494"/>
              <a:gd name="connsiteY10912" fmla="*/ 1695411 h 3699570"/>
              <a:gd name="connsiteX10913" fmla="*/ 3656194 w 5730494"/>
              <a:gd name="connsiteY10913" fmla="*/ 1694331 h 3699570"/>
              <a:gd name="connsiteX10914" fmla="*/ 3654109 w 5730494"/>
              <a:gd name="connsiteY10914" fmla="*/ 1697702 h 3699570"/>
              <a:gd name="connsiteX10915" fmla="*/ 3651568 w 5730494"/>
              <a:gd name="connsiteY10915" fmla="*/ 1701762 h 3699570"/>
              <a:gd name="connsiteX10916" fmla="*/ 3631187 w 5730494"/>
              <a:gd name="connsiteY10916" fmla="*/ 1688761 h 3699570"/>
              <a:gd name="connsiteX10917" fmla="*/ 3605896 w 5730494"/>
              <a:gd name="connsiteY10917" fmla="*/ 1689273 h 3699570"/>
              <a:gd name="connsiteX10918" fmla="*/ 3588959 w 5730494"/>
              <a:gd name="connsiteY10918" fmla="*/ 1699900 h 3699570"/>
              <a:gd name="connsiteX10919" fmla="*/ 3570091 w 5730494"/>
              <a:gd name="connsiteY10919" fmla="*/ 1689727 h 3699570"/>
              <a:gd name="connsiteX10920" fmla="*/ 3534968 w 5730494"/>
              <a:gd name="connsiteY10920" fmla="*/ 1672109 h 3699570"/>
              <a:gd name="connsiteX10921" fmla="*/ 3510075 w 5730494"/>
              <a:gd name="connsiteY10921" fmla="*/ 1672791 h 3699570"/>
              <a:gd name="connsiteX10922" fmla="*/ 3477168 w 5730494"/>
              <a:gd name="connsiteY10922" fmla="*/ 1700355 h 3699570"/>
              <a:gd name="connsiteX10923" fmla="*/ 3477166 w 5730494"/>
              <a:gd name="connsiteY10923" fmla="*/ 1700373 h 3699570"/>
              <a:gd name="connsiteX10924" fmla="*/ 3477082 w 5730494"/>
              <a:gd name="connsiteY10924" fmla="*/ 1700443 h 3699570"/>
              <a:gd name="connsiteX10925" fmla="*/ 3475110 w 5730494"/>
              <a:gd name="connsiteY10925" fmla="*/ 1718423 h 3699570"/>
              <a:gd name="connsiteX10926" fmla="*/ 3458811 w 5730494"/>
              <a:gd name="connsiteY10926" fmla="*/ 1704106 h 3699570"/>
              <a:gd name="connsiteX10927" fmla="*/ 3458757 w 5730494"/>
              <a:gd name="connsiteY10927" fmla="*/ 1704222 h 3699570"/>
              <a:gd name="connsiteX10928" fmla="*/ 3458725 w 5730494"/>
              <a:gd name="connsiteY10928" fmla="*/ 1704194 h 3699570"/>
              <a:gd name="connsiteX10929" fmla="*/ 3445995 w 5730494"/>
              <a:gd name="connsiteY10929" fmla="*/ 1731303 h 3699570"/>
              <a:gd name="connsiteX10930" fmla="*/ 3450655 w 5730494"/>
              <a:gd name="connsiteY10930" fmla="*/ 1736248 h 3699570"/>
              <a:gd name="connsiteX10931" fmla="*/ 3441448 w 5730494"/>
              <a:gd name="connsiteY10931" fmla="*/ 1754491 h 3699570"/>
              <a:gd name="connsiteX10932" fmla="*/ 3454974 w 5730494"/>
              <a:gd name="connsiteY10932" fmla="*/ 1770632 h 3699570"/>
              <a:gd name="connsiteX10933" fmla="*/ 3466796 w 5730494"/>
              <a:gd name="connsiteY10933" fmla="*/ 1769950 h 3699570"/>
              <a:gd name="connsiteX10934" fmla="*/ 3476969 w 5730494"/>
              <a:gd name="connsiteY10934" fmla="*/ 1785636 h 3699570"/>
              <a:gd name="connsiteX10935" fmla="*/ 3475320 w 5730494"/>
              <a:gd name="connsiteY10935" fmla="*/ 1797571 h 3699570"/>
              <a:gd name="connsiteX10936" fmla="*/ 3483391 w 5730494"/>
              <a:gd name="connsiteY10936" fmla="*/ 1801322 h 3699570"/>
              <a:gd name="connsiteX10937" fmla="*/ 3483507 w 5730494"/>
              <a:gd name="connsiteY10937" fmla="*/ 1801285 h 3699570"/>
              <a:gd name="connsiteX10938" fmla="*/ 3476259 w 5730494"/>
              <a:gd name="connsiteY10938" fmla="*/ 1814817 h 3699570"/>
              <a:gd name="connsiteX10939" fmla="*/ 3460801 w 5730494"/>
              <a:gd name="connsiteY10939" fmla="*/ 1818568 h 3699570"/>
              <a:gd name="connsiteX10940" fmla="*/ 3444944 w 5730494"/>
              <a:gd name="connsiteY10940" fmla="*/ 1841813 h 3699570"/>
              <a:gd name="connsiteX10941" fmla="*/ 3459437 w 5730494"/>
              <a:gd name="connsiteY10941" fmla="*/ 1862841 h 3699570"/>
              <a:gd name="connsiteX10942" fmla="*/ 3457845 w 5730494"/>
              <a:gd name="connsiteY10942" fmla="*/ 1877561 h 3699570"/>
              <a:gd name="connsiteX10943" fmla="*/ 3475236 w 5730494"/>
              <a:gd name="connsiteY10943" fmla="*/ 1902908 h 3699570"/>
              <a:gd name="connsiteX10944" fmla="*/ 3465745 w 5730494"/>
              <a:gd name="connsiteY10944" fmla="*/ 1911490 h 3699570"/>
              <a:gd name="connsiteX10945" fmla="*/ 3463031 w 5730494"/>
              <a:gd name="connsiteY10945" fmla="*/ 1916861 h 3699570"/>
              <a:gd name="connsiteX10946" fmla="*/ 3456040 w 5730494"/>
              <a:gd name="connsiteY10946" fmla="*/ 1915452 h 3699570"/>
              <a:gd name="connsiteX10947" fmla="*/ 3445071 w 5730494"/>
              <a:gd name="connsiteY10947" fmla="*/ 1902494 h 3699570"/>
              <a:gd name="connsiteX10948" fmla="*/ 3440581 w 5730494"/>
              <a:gd name="connsiteY10948" fmla="*/ 1901755 h 3699570"/>
              <a:gd name="connsiteX10949" fmla="*/ 3440491 w 5730494"/>
              <a:gd name="connsiteY10949" fmla="*/ 1901819 h 3699570"/>
              <a:gd name="connsiteX10950" fmla="*/ 3440487 w 5730494"/>
              <a:gd name="connsiteY10950" fmla="*/ 1901817 h 3699570"/>
              <a:gd name="connsiteX10951" fmla="*/ 3440577 w 5730494"/>
              <a:gd name="connsiteY10951" fmla="*/ 1901753 h 3699570"/>
              <a:gd name="connsiteX10952" fmla="*/ 3430575 w 5730494"/>
              <a:gd name="connsiteY10952" fmla="*/ 1896808 h 3699570"/>
              <a:gd name="connsiteX10953" fmla="*/ 3425687 w 5730494"/>
              <a:gd name="connsiteY10953" fmla="*/ 1887999 h 3699570"/>
              <a:gd name="connsiteX10954" fmla="*/ 3410854 w 5730494"/>
              <a:gd name="connsiteY10954" fmla="*/ 1883509 h 3699570"/>
              <a:gd name="connsiteX10955" fmla="*/ 3401192 w 5730494"/>
              <a:gd name="connsiteY10955" fmla="*/ 1886919 h 3699570"/>
              <a:gd name="connsiteX10956" fmla="*/ 3398407 w 5730494"/>
              <a:gd name="connsiteY10956" fmla="*/ 1882884 h 3699570"/>
              <a:gd name="connsiteX10957" fmla="*/ 3376697 w 5730494"/>
              <a:gd name="connsiteY10957" fmla="*/ 1872484 h 3699570"/>
              <a:gd name="connsiteX10958" fmla="*/ 3353225 w 5730494"/>
              <a:gd name="connsiteY10958" fmla="*/ 1868960 h 3699570"/>
              <a:gd name="connsiteX10959" fmla="*/ 3339755 w 5730494"/>
              <a:gd name="connsiteY10959" fmla="*/ 1865209 h 3699570"/>
              <a:gd name="connsiteX10960" fmla="*/ 3339697 w 5730494"/>
              <a:gd name="connsiteY10960" fmla="*/ 1865288 h 3699570"/>
              <a:gd name="connsiteX10961" fmla="*/ 3339689 w 5730494"/>
              <a:gd name="connsiteY10961" fmla="*/ 1865285 h 3699570"/>
              <a:gd name="connsiteX10962" fmla="*/ 3337757 w 5730494"/>
              <a:gd name="connsiteY10962" fmla="*/ 1867843 h 3699570"/>
              <a:gd name="connsiteX10963" fmla="*/ 3317410 w 5730494"/>
              <a:gd name="connsiteY10963" fmla="*/ 1849258 h 3699570"/>
              <a:gd name="connsiteX10964" fmla="*/ 3299224 w 5730494"/>
              <a:gd name="connsiteY10964" fmla="*/ 1840847 h 3699570"/>
              <a:gd name="connsiteX10965" fmla="*/ 3285470 w 5730494"/>
              <a:gd name="connsiteY10965" fmla="*/ 1827661 h 3699570"/>
              <a:gd name="connsiteX10966" fmla="*/ 3297064 w 5730494"/>
              <a:gd name="connsiteY10966" fmla="*/ 1824024 h 3699570"/>
              <a:gd name="connsiteX10967" fmla="*/ 3310306 w 5730494"/>
              <a:gd name="connsiteY10967" fmla="*/ 1804985 h 3699570"/>
              <a:gd name="connsiteX10968" fmla="*/ 3301383 w 5730494"/>
              <a:gd name="connsiteY10968" fmla="*/ 1795835 h 3699570"/>
              <a:gd name="connsiteX10969" fmla="*/ 3324855 w 5730494"/>
              <a:gd name="connsiteY10969" fmla="*/ 1786343 h 3699570"/>
              <a:gd name="connsiteX10970" fmla="*/ 3324457 w 5730494"/>
              <a:gd name="connsiteY10970" fmla="*/ 1781229 h 3699570"/>
              <a:gd name="connsiteX10971" fmla="*/ 3310136 w 5730494"/>
              <a:gd name="connsiteY10971" fmla="*/ 1784980 h 3699570"/>
              <a:gd name="connsiteX10972" fmla="*/ 3310136 w 5730494"/>
              <a:gd name="connsiteY10972" fmla="*/ 1784963 h 3699570"/>
              <a:gd name="connsiteX10973" fmla="*/ 3310193 w 5730494"/>
              <a:gd name="connsiteY10973" fmla="*/ 1784954 h 3699570"/>
              <a:gd name="connsiteX10974" fmla="*/ 3310704 w 5730494"/>
              <a:gd name="connsiteY10974" fmla="*/ 1774554 h 3699570"/>
              <a:gd name="connsiteX10975" fmla="*/ 3318918 w 5730494"/>
              <a:gd name="connsiteY10975" fmla="*/ 1767983 h 3699570"/>
              <a:gd name="connsiteX10976" fmla="*/ 3334290 w 5730494"/>
              <a:gd name="connsiteY10976" fmla="*/ 1766225 h 3699570"/>
              <a:gd name="connsiteX10977" fmla="*/ 3334296 w 5730494"/>
              <a:gd name="connsiteY10977" fmla="*/ 1766205 h 3699570"/>
              <a:gd name="connsiteX10978" fmla="*/ 3334347 w 5730494"/>
              <a:gd name="connsiteY10978" fmla="*/ 1766199 h 3699570"/>
              <a:gd name="connsiteX10979" fmla="*/ 3336847 w 5730494"/>
              <a:gd name="connsiteY10979" fmla="*/ 1758300 h 3699570"/>
              <a:gd name="connsiteX10980" fmla="*/ 3333324 w 5730494"/>
              <a:gd name="connsiteY10980" fmla="*/ 1745058 h 3699570"/>
              <a:gd name="connsiteX10981" fmla="*/ 3339803 w 5730494"/>
              <a:gd name="connsiteY10981" fmla="*/ 1732383 h 3699570"/>
              <a:gd name="connsiteX10982" fmla="*/ 3339633 w 5730494"/>
              <a:gd name="connsiteY10982" fmla="*/ 1725223 h 3699570"/>
              <a:gd name="connsiteX10983" fmla="*/ 3316160 w 5730494"/>
              <a:gd name="connsiteY10983" fmla="*/ 1717209 h 3699570"/>
              <a:gd name="connsiteX10984" fmla="*/ 3306840 w 5730494"/>
              <a:gd name="connsiteY10984" fmla="*/ 1717493 h 3699570"/>
              <a:gd name="connsiteX10985" fmla="*/ 3297008 w 5730494"/>
              <a:gd name="connsiteY10985" fmla="*/ 1705900 h 3699570"/>
              <a:gd name="connsiteX10986" fmla="*/ 3284789 w 5730494"/>
              <a:gd name="connsiteY10986" fmla="*/ 1709821 h 3699570"/>
              <a:gd name="connsiteX10987" fmla="*/ 3264556 w 5730494"/>
              <a:gd name="connsiteY10987" fmla="*/ 1701069 h 3699570"/>
              <a:gd name="connsiteX10988" fmla="*/ 3264897 w 5730494"/>
              <a:gd name="connsiteY10988" fmla="*/ 1696124 h 3699570"/>
              <a:gd name="connsiteX10989" fmla="*/ 3259214 w 5730494"/>
              <a:gd name="connsiteY10989" fmla="*/ 1685155 h 3699570"/>
              <a:gd name="connsiteX10990" fmla="*/ 3246483 w 5730494"/>
              <a:gd name="connsiteY10990" fmla="*/ 1683905 h 3699570"/>
              <a:gd name="connsiteX10991" fmla="*/ 3245176 w 5730494"/>
              <a:gd name="connsiteY10991" fmla="*/ 1676005 h 3699570"/>
              <a:gd name="connsiteX10992" fmla="*/ 3249154 w 5730494"/>
              <a:gd name="connsiteY10992" fmla="*/ 1670833 h 3699570"/>
              <a:gd name="connsiteX10993" fmla="*/ 3238981 w 5730494"/>
              <a:gd name="connsiteY10993" fmla="*/ 1656227 h 3699570"/>
              <a:gd name="connsiteX10994" fmla="*/ 3238949 w 5730494"/>
              <a:gd name="connsiteY10994" fmla="*/ 1656232 h 3699570"/>
              <a:gd name="connsiteX10995" fmla="*/ 3238923 w 5730494"/>
              <a:gd name="connsiteY10995" fmla="*/ 1656195 h 3699570"/>
              <a:gd name="connsiteX10996" fmla="*/ 3222385 w 5730494"/>
              <a:gd name="connsiteY10996" fmla="*/ 1658696 h 3699570"/>
              <a:gd name="connsiteX10997" fmla="*/ 3217554 w 5730494"/>
              <a:gd name="connsiteY10997" fmla="*/ 1657389 h 3699570"/>
              <a:gd name="connsiteX10998" fmla="*/ 3213519 w 5730494"/>
              <a:gd name="connsiteY10998" fmla="*/ 1663300 h 3699570"/>
              <a:gd name="connsiteX10999" fmla="*/ 3207662 w 5730494"/>
              <a:gd name="connsiteY10999" fmla="*/ 1662296 h 3699570"/>
              <a:gd name="connsiteX11000" fmla="*/ 3203742 w 5730494"/>
              <a:gd name="connsiteY11000" fmla="*/ 1645593 h 3699570"/>
              <a:gd name="connsiteX11001" fmla="*/ 3199991 w 5730494"/>
              <a:gd name="connsiteY11001" fmla="*/ 1636840 h 3699570"/>
              <a:gd name="connsiteX11002" fmla="*/ 3203060 w 5730494"/>
              <a:gd name="connsiteY11002" fmla="*/ 1634397 h 3699570"/>
              <a:gd name="connsiteX11003" fmla="*/ 3215904 w 5730494"/>
              <a:gd name="connsiteY11003" fmla="*/ 1635306 h 3699570"/>
              <a:gd name="connsiteX11004" fmla="*/ 3222099 w 5730494"/>
              <a:gd name="connsiteY11004" fmla="*/ 1629509 h 3699570"/>
              <a:gd name="connsiteX11005" fmla="*/ 3217496 w 5730494"/>
              <a:gd name="connsiteY11005" fmla="*/ 1622405 h 3699570"/>
              <a:gd name="connsiteX11006" fmla="*/ 3206754 w 5730494"/>
              <a:gd name="connsiteY11006" fmla="*/ 1617688 h 3699570"/>
              <a:gd name="connsiteX11007" fmla="*/ 3207720 w 5730494"/>
              <a:gd name="connsiteY11007" fmla="*/ 1612800 h 3699570"/>
              <a:gd name="connsiteX11008" fmla="*/ 3201241 w 5730494"/>
              <a:gd name="connsiteY11008" fmla="*/ 1607856 h 3699570"/>
              <a:gd name="connsiteX11009" fmla="*/ 3191239 w 5730494"/>
              <a:gd name="connsiteY11009" fmla="*/ 1589953 h 3699570"/>
              <a:gd name="connsiteX11010" fmla="*/ 3194649 w 5730494"/>
              <a:gd name="connsiteY11010" fmla="*/ 1582508 h 3699570"/>
              <a:gd name="connsiteX11011" fmla="*/ 3193115 w 5730494"/>
              <a:gd name="connsiteY11011" fmla="*/ 1569379 h 3699570"/>
              <a:gd name="connsiteX11012" fmla="*/ 3177542 w 5730494"/>
              <a:gd name="connsiteY11012" fmla="*/ 1562673 h 3699570"/>
              <a:gd name="connsiteX11013" fmla="*/ 3177514 w 5730494"/>
              <a:gd name="connsiteY11013" fmla="*/ 1562684 h 3699570"/>
              <a:gd name="connsiteX11014" fmla="*/ 3177430 w 5730494"/>
              <a:gd name="connsiteY11014" fmla="*/ 1562648 h 3699570"/>
              <a:gd name="connsiteX11015" fmla="*/ 3169167 w 5730494"/>
              <a:gd name="connsiteY11015" fmla="*/ 1565964 h 3699570"/>
              <a:gd name="connsiteX11016" fmla="*/ 3166914 w 5730494"/>
              <a:gd name="connsiteY11016" fmla="*/ 1558979 h 3699570"/>
              <a:gd name="connsiteX11017" fmla="*/ 3150148 w 5730494"/>
              <a:gd name="connsiteY11017" fmla="*/ 1551818 h 3699570"/>
              <a:gd name="connsiteX11018" fmla="*/ 3150133 w 5730494"/>
              <a:gd name="connsiteY11018" fmla="*/ 1551827 h 3699570"/>
              <a:gd name="connsiteX11019" fmla="*/ 3145031 w 5730494"/>
              <a:gd name="connsiteY11019" fmla="*/ 1534877 h 3699570"/>
              <a:gd name="connsiteX11020" fmla="*/ 3143667 w 5730494"/>
              <a:gd name="connsiteY11020" fmla="*/ 1520725 h 3699570"/>
              <a:gd name="connsiteX11021" fmla="*/ 3135994 w 5730494"/>
              <a:gd name="connsiteY11021" fmla="*/ 1513963 h 3699570"/>
              <a:gd name="connsiteX11022" fmla="*/ 3135972 w 5730494"/>
              <a:gd name="connsiteY11022" fmla="*/ 1513963 h 3699570"/>
              <a:gd name="connsiteX11023" fmla="*/ 3135905 w 5730494"/>
              <a:gd name="connsiteY11023" fmla="*/ 1513903 h 3699570"/>
              <a:gd name="connsiteX11024" fmla="*/ 3135995 w 5730494"/>
              <a:gd name="connsiteY11024" fmla="*/ 1513904 h 3699570"/>
              <a:gd name="connsiteX11025" fmla="*/ 3142815 w 5730494"/>
              <a:gd name="connsiteY11025" fmla="*/ 1504469 h 3699570"/>
              <a:gd name="connsiteX11026" fmla="*/ 3138098 w 5730494"/>
              <a:gd name="connsiteY11026" fmla="*/ 1476281 h 3699570"/>
              <a:gd name="connsiteX11027" fmla="*/ 3149408 w 5730494"/>
              <a:gd name="connsiteY11027" fmla="*/ 1458492 h 3699570"/>
              <a:gd name="connsiteX11028" fmla="*/ 3147021 w 5730494"/>
              <a:gd name="connsiteY11028" fmla="*/ 1453036 h 3699570"/>
              <a:gd name="connsiteX11029" fmla="*/ 3146921 w 5730494"/>
              <a:gd name="connsiteY11029" fmla="*/ 1453041 h 3699570"/>
              <a:gd name="connsiteX11030" fmla="*/ 3146911 w 5730494"/>
              <a:gd name="connsiteY11030" fmla="*/ 1453017 h 3699570"/>
              <a:gd name="connsiteX11031" fmla="*/ 3165040 w 5730494"/>
              <a:gd name="connsiteY11031" fmla="*/ 1435569 h 3699570"/>
              <a:gd name="connsiteX11032" fmla="*/ 3148331 w 5730494"/>
              <a:gd name="connsiteY11032" fmla="*/ 1420337 h 3699570"/>
              <a:gd name="connsiteX11033" fmla="*/ 3148371 w 5730494"/>
              <a:gd name="connsiteY11033" fmla="*/ 1420289 h 3699570"/>
              <a:gd name="connsiteX11034" fmla="*/ 3148385 w 5730494"/>
              <a:gd name="connsiteY11034" fmla="*/ 1420288 h 3699570"/>
              <a:gd name="connsiteX11035" fmla="*/ 3158193 w 5730494"/>
              <a:gd name="connsiteY11035" fmla="*/ 1408175 h 3699570"/>
              <a:gd name="connsiteX11036" fmla="*/ 3182431 w 5730494"/>
              <a:gd name="connsiteY11036" fmla="*/ 1378281 h 3699570"/>
              <a:gd name="connsiteX11037" fmla="*/ 3197208 w 5730494"/>
              <a:gd name="connsiteY11037" fmla="*/ 1358674 h 3699570"/>
              <a:gd name="connsiteX11038" fmla="*/ 3197230 w 5730494"/>
              <a:gd name="connsiteY11038" fmla="*/ 1358609 h 3699570"/>
              <a:gd name="connsiteX11039" fmla="*/ 3197262 w 5730494"/>
              <a:gd name="connsiteY11039" fmla="*/ 1358567 h 3699570"/>
              <a:gd name="connsiteX11040" fmla="*/ 3203229 w 5730494"/>
              <a:gd name="connsiteY11040" fmla="*/ 1340949 h 3699570"/>
              <a:gd name="connsiteX11041" fmla="*/ 3179643 w 5730494"/>
              <a:gd name="connsiteY11041" fmla="*/ 1316738 h 3699570"/>
              <a:gd name="connsiteX11042" fmla="*/ 3186179 w 5730494"/>
              <a:gd name="connsiteY11042" fmla="*/ 1293209 h 3699570"/>
              <a:gd name="connsiteX11043" fmla="*/ 3171857 w 5730494"/>
              <a:gd name="connsiteY11043" fmla="*/ 1265588 h 3699570"/>
              <a:gd name="connsiteX11044" fmla="*/ 3182599 w 5730494"/>
              <a:gd name="connsiteY11044" fmla="*/ 1232852 h 3699570"/>
              <a:gd name="connsiteX11045" fmla="*/ 3164071 w 5730494"/>
              <a:gd name="connsiteY11045" fmla="*/ 1187613 h 3699570"/>
              <a:gd name="connsiteX11046" fmla="*/ 3178791 w 5730494"/>
              <a:gd name="connsiteY11046" fmla="*/ 1156468 h 3699570"/>
              <a:gd name="connsiteX11047" fmla="*/ 3154410 w 5730494"/>
              <a:gd name="connsiteY11047" fmla="*/ 1128108 h 3699570"/>
              <a:gd name="connsiteX11048" fmla="*/ 3156733 w 5730494"/>
              <a:gd name="connsiteY11048" fmla="*/ 1097510 h 3699570"/>
              <a:gd name="connsiteX11049" fmla="*/ 3169587 w 5730494"/>
              <a:gd name="connsiteY11049" fmla="*/ 1093433 h 3699570"/>
              <a:gd name="connsiteX11050" fmla="*/ 3196696 w 5730494"/>
              <a:gd name="connsiteY11050" fmla="*/ 1075303 h 3699570"/>
              <a:gd name="connsiteX11051" fmla="*/ 3213121 w 5730494"/>
              <a:gd name="connsiteY11051" fmla="*/ 1059333 h 3699570"/>
              <a:gd name="connsiteX11052" fmla="*/ 3239321 w 5730494"/>
              <a:gd name="connsiteY11052" fmla="*/ 1086954 h 3699570"/>
              <a:gd name="connsiteX11053" fmla="*/ 3282969 w 5730494"/>
              <a:gd name="connsiteY11053" fmla="*/ 1097639 h 3699570"/>
              <a:gd name="connsiteX11054" fmla="*/ 3343156 w 5730494"/>
              <a:gd name="connsiteY11054" fmla="*/ 1146799 h 3699570"/>
              <a:gd name="connsiteX11055" fmla="*/ 3355375 w 5730494"/>
              <a:gd name="connsiteY11055" fmla="*/ 1166748 h 3699570"/>
              <a:gd name="connsiteX11056" fmla="*/ 3356398 w 5730494"/>
              <a:gd name="connsiteY11056" fmla="*/ 1194028 h 3699570"/>
              <a:gd name="connsiteX11057" fmla="*/ 3338723 w 5730494"/>
              <a:gd name="connsiteY11057" fmla="*/ 1215056 h 3699570"/>
              <a:gd name="connsiteX11058" fmla="*/ 3312693 w 5730494"/>
              <a:gd name="connsiteY11058" fmla="*/ 1225570 h 3699570"/>
              <a:gd name="connsiteX11059" fmla="*/ 3241537 w 5730494"/>
              <a:gd name="connsiteY11059" fmla="*/ 1195391 h 3699570"/>
              <a:gd name="connsiteX11060" fmla="*/ 3229830 w 5730494"/>
              <a:gd name="connsiteY11060" fmla="*/ 1200507 h 3699570"/>
              <a:gd name="connsiteX11061" fmla="*/ 3255803 w 5730494"/>
              <a:gd name="connsiteY11061" fmla="*/ 1229492 h 3699570"/>
              <a:gd name="connsiteX11062" fmla="*/ 3256826 w 5730494"/>
              <a:gd name="connsiteY11062" fmla="*/ 1247394 h 3699570"/>
              <a:gd name="connsiteX11063" fmla="*/ 3257849 w 5730494"/>
              <a:gd name="connsiteY11063" fmla="*/ 1285757 h 3699570"/>
              <a:gd name="connsiteX11064" fmla="*/ 3278536 w 5730494"/>
              <a:gd name="connsiteY11064" fmla="*/ 1296668 h 3699570"/>
              <a:gd name="connsiteX11065" fmla="*/ 3290983 w 5730494"/>
              <a:gd name="connsiteY11065" fmla="*/ 1306103 h 3699570"/>
              <a:gd name="connsiteX11066" fmla="*/ 3293029 w 5730494"/>
              <a:gd name="connsiteY11066" fmla="*/ 1288427 h 3699570"/>
              <a:gd name="connsiteX11067" fmla="*/ 3283424 w 5730494"/>
              <a:gd name="connsiteY11067" fmla="*/ 1272514 h 3699570"/>
              <a:gd name="connsiteX11068" fmla="*/ 3293540 w 5730494"/>
              <a:gd name="connsiteY11068" fmla="*/ 1258249 h 3699570"/>
              <a:gd name="connsiteX11069" fmla="*/ 3332073 w 5730494"/>
              <a:gd name="connsiteY11069" fmla="*/ 1281551 h 3699570"/>
              <a:gd name="connsiteX11070" fmla="*/ 3345486 w 5730494"/>
              <a:gd name="connsiteY11070" fmla="*/ 1272514 h 3699570"/>
              <a:gd name="connsiteX11071" fmla="*/ 3334744 w 5730494"/>
              <a:gd name="connsiteY11071" fmla="*/ 1244780 h 3699570"/>
              <a:gd name="connsiteX11072" fmla="*/ 3371857 w 5730494"/>
              <a:gd name="connsiteY11072" fmla="*/ 1206474 h 3699570"/>
              <a:gd name="connsiteX11073" fmla="*/ 3386576 w 5730494"/>
              <a:gd name="connsiteY11073" fmla="*/ 1208748 h 3699570"/>
              <a:gd name="connsiteX11074" fmla="*/ 3401467 w 5730494"/>
              <a:gd name="connsiteY11074" fmla="*/ 1222558 h 3699570"/>
              <a:gd name="connsiteX11075" fmla="*/ 3410731 w 5730494"/>
              <a:gd name="connsiteY11075" fmla="*/ 1195221 h 3699570"/>
              <a:gd name="connsiteX11076" fmla="*/ 3397432 w 5730494"/>
              <a:gd name="connsiteY11076" fmla="*/ 1170896 h 3699570"/>
              <a:gd name="connsiteX11077" fmla="*/ 3405218 w 5730494"/>
              <a:gd name="connsiteY11077" fmla="*/ 1145833 h 3699570"/>
              <a:gd name="connsiteX11078" fmla="*/ 3393510 w 5730494"/>
              <a:gd name="connsiteY11078" fmla="*/ 1119178 h 3699570"/>
              <a:gd name="connsiteX11079" fmla="*/ 3438067 w 5730494"/>
              <a:gd name="connsiteY11079" fmla="*/ 1133046 h 3699570"/>
              <a:gd name="connsiteX11080" fmla="*/ 3447161 w 5730494"/>
              <a:gd name="connsiteY11080" fmla="*/ 1156802 h 3699570"/>
              <a:gd name="connsiteX11081" fmla="*/ 3426985 w 5730494"/>
              <a:gd name="connsiteY11081" fmla="*/ 1161974 h 3699570"/>
              <a:gd name="connsiteX11082" fmla="*/ 3427098 w 5730494"/>
              <a:gd name="connsiteY11082" fmla="*/ 1184935 h 3699570"/>
              <a:gd name="connsiteX11083" fmla="*/ 3439658 w 5730494"/>
              <a:gd name="connsiteY11083" fmla="*/ 1198801 h 3699570"/>
              <a:gd name="connsiteX11084" fmla="*/ 3464267 w 5730494"/>
              <a:gd name="connsiteY11084" fmla="*/ 1190049 h 3699570"/>
              <a:gd name="connsiteX11085" fmla="*/ 3468189 w 5730494"/>
              <a:gd name="connsiteY11085" fmla="*/ 1163849 h 3699570"/>
              <a:gd name="connsiteX11086" fmla="*/ 3501493 w 5730494"/>
              <a:gd name="connsiteY11086" fmla="*/ 1143844 h 3699570"/>
              <a:gd name="connsiteX11087" fmla="*/ 3557076 w 5730494"/>
              <a:gd name="connsiteY11087" fmla="*/ 1106675 h 3699570"/>
              <a:gd name="connsiteX11088" fmla="*/ 3569068 w 5730494"/>
              <a:gd name="connsiteY11088" fmla="*/ 1108835 h 3699570"/>
              <a:gd name="connsiteX11089" fmla="*/ 3553382 w 5730494"/>
              <a:gd name="connsiteY11089" fmla="*/ 1135205 h 3699570"/>
              <a:gd name="connsiteX11090" fmla="*/ 3573160 w 5730494"/>
              <a:gd name="connsiteY11090" fmla="*/ 1139695 h 3699570"/>
              <a:gd name="connsiteX11091" fmla="*/ 3584583 w 5730494"/>
              <a:gd name="connsiteY11091" fmla="*/ 1125032 h 3699570"/>
              <a:gd name="connsiteX11092" fmla="*/ 3614478 w 5730494"/>
              <a:gd name="connsiteY11092" fmla="*/ 1123838 h 3699570"/>
              <a:gd name="connsiteX11093" fmla="*/ 3638120 w 5730494"/>
              <a:gd name="connsiteY11093" fmla="*/ 1105709 h 3699570"/>
              <a:gd name="connsiteX11094" fmla="*/ 3656307 w 5730494"/>
              <a:gd name="connsiteY11094" fmla="*/ 1131966 h 3699570"/>
              <a:gd name="connsiteX11095" fmla="*/ 3674437 w 5730494"/>
              <a:gd name="connsiteY11095" fmla="*/ 1103037 h 3699570"/>
              <a:gd name="connsiteX11096" fmla="*/ 3657728 w 5730494"/>
              <a:gd name="connsiteY11096" fmla="*/ 1077008 h 3699570"/>
              <a:gd name="connsiteX11097" fmla="*/ 3666025 w 5730494"/>
              <a:gd name="connsiteY11097" fmla="*/ 1061890 h 3699570"/>
              <a:gd name="connsiteX11098" fmla="*/ 3713083 w 5730494"/>
              <a:gd name="connsiteY11098" fmla="*/ 1075758 h 3699570"/>
              <a:gd name="connsiteX11099" fmla="*/ 3735135 w 5730494"/>
              <a:gd name="connsiteY11099" fmla="*/ 1089909 h 3699570"/>
              <a:gd name="connsiteX11100" fmla="*/ 3792877 w 5730494"/>
              <a:gd name="connsiteY11100" fmla="*/ 1139923 h 3699570"/>
              <a:gd name="connsiteX11101" fmla="*/ 3803562 w 5730494"/>
              <a:gd name="connsiteY11101" fmla="*/ 1117303 h 3699570"/>
              <a:gd name="connsiteX11102" fmla="*/ 3787364 w 5730494"/>
              <a:gd name="connsiteY11102" fmla="*/ 1093887 h 3699570"/>
              <a:gd name="connsiteX11103" fmla="*/ 3786910 w 5730494"/>
              <a:gd name="connsiteY11103" fmla="*/ 1084340 h 3699570"/>
              <a:gd name="connsiteX11104" fmla="*/ 3767700 w 5730494"/>
              <a:gd name="connsiteY11104" fmla="*/ 1079906 h 3699570"/>
              <a:gd name="connsiteX11105" fmla="*/ 3772929 w 5730494"/>
              <a:gd name="connsiteY11105" fmla="*/ 1058139 h 3699570"/>
              <a:gd name="connsiteX11106" fmla="*/ 3764404 w 5730494"/>
              <a:gd name="connsiteY11106" fmla="*/ 1021255 h 3699570"/>
              <a:gd name="connsiteX11107" fmla="*/ 3763893 w 5730494"/>
              <a:gd name="connsiteY11107" fmla="*/ 1005683 h 3699570"/>
              <a:gd name="connsiteX11108" fmla="*/ 3793275 w 5730494"/>
              <a:gd name="connsiteY11108" fmla="*/ 960273 h 3699570"/>
              <a:gd name="connsiteX11109" fmla="*/ 3803733 w 5730494"/>
              <a:gd name="connsiteY11109" fmla="*/ 912419 h 3699570"/>
              <a:gd name="connsiteX11110" fmla="*/ 3815611 w 5730494"/>
              <a:gd name="connsiteY11110" fmla="*/ 901734 h 3699570"/>
              <a:gd name="connsiteX11111" fmla="*/ 3857781 w 5730494"/>
              <a:gd name="connsiteY11111" fmla="*/ 915999 h 3699570"/>
              <a:gd name="connsiteX11112" fmla="*/ 3861134 w 5730494"/>
              <a:gd name="connsiteY11112" fmla="*/ 945439 h 3699570"/>
              <a:gd name="connsiteX11113" fmla="*/ 3846016 w 5730494"/>
              <a:gd name="connsiteY11113" fmla="*/ 986814 h 3699570"/>
              <a:gd name="connsiteX11114" fmla="*/ 3855905 w 5730494"/>
              <a:gd name="connsiteY11114" fmla="*/ 1002613 h 3699570"/>
              <a:gd name="connsiteX11115" fmla="*/ 3861020 w 5730494"/>
              <a:gd name="connsiteY11115" fmla="*/ 1036372 h 3699570"/>
              <a:gd name="connsiteX11116" fmla="*/ 3857383 w 5730494"/>
              <a:gd name="connsiteY11116" fmla="*/ 1099287 h 3699570"/>
              <a:gd name="connsiteX11117" fmla="*/ 3874944 w 5730494"/>
              <a:gd name="connsiteY11117" fmla="*/ 1126169 h 3699570"/>
              <a:gd name="connsiteX11118" fmla="*/ 3868124 w 5730494"/>
              <a:gd name="connsiteY11118" fmla="*/ 1154642 h 3699570"/>
              <a:gd name="connsiteX11119" fmla="*/ 3836923 w 5730494"/>
              <a:gd name="connsiteY11119" fmla="*/ 1212612 h 3699570"/>
              <a:gd name="connsiteX11120" fmla="*/ 3855167 w 5730494"/>
              <a:gd name="connsiteY11120" fmla="*/ 1218409 h 3699570"/>
              <a:gd name="connsiteX11121" fmla="*/ 3861475 w 5730494"/>
              <a:gd name="connsiteY11121" fmla="*/ 1204144 h 3699570"/>
              <a:gd name="connsiteX11122" fmla="*/ 3879036 w 5730494"/>
              <a:gd name="connsiteY11122" fmla="*/ 1193801 h 3699570"/>
              <a:gd name="connsiteX11123" fmla="*/ 3883242 w 5730494"/>
              <a:gd name="connsiteY11123" fmla="*/ 1173624 h 3699570"/>
              <a:gd name="connsiteX11124" fmla="*/ 3897053 w 5730494"/>
              <a:gd name="connsiteY11124" fmla="*/ 1153790 h 3699570"/>
              <a:gd name="connsiteX11125" fmla="*/ 3887789 w 5730494"/>
              <a:gd name="connsiteY11125" fmla="*/ 1129579 h 3699570"/>
              <a:gd name="connsiteX11126" fmla="*/ 3895234 w 5730494"/>
              <a:gd name="connsiteY11126" fmla="*/ 1100707 h 3699570"/>
              <a:gd name="connsiteX11127" fmla="*/ 3877786 w 5730494"/>
              <a:gd name="connsiteY11127" fmla="*/ 1097070 h 3699570"/>
              <a:gd name="connsiteX11128" fmla="*/ 3873978 w 5730494"/>
              <a:gd name="connsiteY11128" fmla="*/ 1071950 h 3699570"/>
              <a:gd name="connsiteX11129" fmla="*/ 3886709 w 5730494"/>
              <a:gd name="connsiteY11129" fmla="*/ 1024892 h 3699570"/>
              <a:gd name="connsiteX11130" fmla="*/ 3866022 w 5730494"/>
              <a:gd name="connsiteY11130" fmla="*/ 984938 h 3699570"/>
              <a:gd name="connsiteX11131" fmla="*/ 3894552 w 5730494"/>
              <a:gd name="connsiteY11131" fmla="*/ 950611 h 3699570"/>
              <a:gd name="connsiteX11132" fmla="*/ 3890858 w 5730494"/>
              <a:gd name="connsiteY11132" fmla="*/ 912987 h 3699570"/>
              <a:gd name="connsiteX11133" fmla="*/ 3898815 w 5730494"/>
              <a:gd name="connsiteY11133" fmla="*/ 911737 h 3699570"/>
              <a:gd name="connsiteX11134" fmla="*/ 3907169 w 5730494"/>
              <a:gd name="connsiteY11134" fmla="*/ 941234 h 3699570"/>
              <a:gd name="connsiteX11135" fmla="*/ 3900917 w 5730494"/>
              <a:gd name="connsiteY11135" fmla="*/ 990508 h 3699570"/>
              <a:gd name="connsiteX11136" fmla="*/ 3917968 w 5730494"/>
              <a:gd name="connsiteY11136" fmla="*/ 999545 h 3699570"/>
              <a:gd name="connsiteX11137" fmla="*/ 3910692 w 5730494"/>
              <a:gd name="connsiteY11137" fmla="*/ 963341 h 3699570"/>
              <a:gd name="connsiteX11138" fmla="*/ 3937347 w 5730494"/>
              <a:gd name="connsiteY11138" fmla="*/ 942995 h 3699570"/>
              <a:gd name="connsiteX11139" fmla="*/ 3970424 w 5730494"/>
              <a:gd name="connsiteY11139" fmla="*/ 940210 h 3699570"/>
              <a:gd name="connsiteX11140" fmla="*/ 3999864 w 5730494"/>
              <a:gd name="connsiteY11140" fmla="*/ 969650 h 3699570"/>
              <a:gd name="connsiteX11141" fmla="*/ 3985713 w 5730494"/>
              <a:gd name="connsiteY11141" fmla="*/ 926343 h 3699570"/>
              <a:gd name="connsiteX11142" fmla="*/ 3984121 w 5730494"/>
              <a:gd name="connsiteY11142" fmla="*/ 867919 h 3699570"/>
              <a:gd name="connsiteX11143" fmla="*/ 4011856 w 5730494"/>
              <a:gd name="connsiteY11143" fmla="*/ 856438 h 3699570"/>
              <a:gd name="connsiteX11144" fmla="*/ 4050162 w 5730494"/>
              <a:gd name="connsiteY11144" fmla="*/ 858939 h 3699570"/>
              <a:gd name="connsiteX11145" fmla="*/ 4084716 w 5730494"/>
              <a:gd name="connsiteY11145" fmla="*/ 851437 h 3699570"/>
              <a:gd name="connsiteX11146" fmla="*/ 4071758 w 5730494"/>
              <a:gd name="connsiteY11146" fmla="*/ 820861 h 3699570"/>
              <a:gd name="connsiteX11147" fmla="*/ 4090172 w 5730494"/>
              <a:gd name="connsiteY11147" fmla="*/ 780964 h 3699570"/>
              <a:gd name="connsiteX11148" fmla="*/ 4108472 w 5730494"/>
              <a:gd name="connsiteY11148" fmla="*/ 779259 h 3699570"/>
              <a:gd name="connsiteX11149" fmla="*/ 4139446 w 5730494"/>
              <a:gd name="connsiteY11149" fmla="*/ 747944 h 3699570"/>
              <a:gd name="connsiteX11150" fmla="*/ 4181503 w 5730494"/>
              <a:gd name="connsiteY11150" fmla="*/ 739362 h 3699570"/>
              <a:gd name="connsiteX11151" fmla="*/ 4186846 w 5730494"/>
              <a:gd name="connsiteY11151" fmla="*/ 721459 h 3699570"/>
              <a:gd name="connsiteX11152" fmla="*/ 4228675 w 5730494"/>
              <a:gd name="connsiteY11152" fmla="*/ 715321 h 3699570"/>
              <a:gd name="connsiteX11153" fmla="*/ 4241689 w 5730494"/>
              <a:gd name="connsiteY11153" fmla="*/ 730155 h 3699570"/>
              <a:gd name="connsiteX11154" fmla="*/ 4277438 w 5730494"/>
              <a:gd name="connsiteY11154" fmla="*/ 694691 h 3699570"/>
              <a:gd name="connsiteX11155" fmla="*/ 4306707 w 5730494"/>
              <a:gd name="connsiteY11155" fmla="*/ 695827 h 3699570"/>
              <a:gd name="connsiteX11156" fmla="*/ 4311083 w 5730494"/>
              <a:gd name="connsiteY11156" fmla="*/ 666047 h 3699570"/>
              <a:gd name="connsiteX11157" fmla="*/ 4326314 w 5730494"/>
              <a:gd name="connsiteY11157" fmla="*/ 635755 h 3699570"/>
              <a:gd name="connsiteX11158" fmla="*/ 1164259 w 5730494"/>
              <a:gd name="connsiteY11158" fmla="*/ 595284 h 3699570"/>
              <a:gd name="connsiteX11159" fmla="*/ 1196370 w 5730494"/>
              <a:gd name="connsiteY11159" fmla="*/ 596363 h 3699570"/>
              <a:gd name="connsiteX11160" fmla="*/ 1207566 w 5730494"/>
              <a:gd name="connsiteY11160" fmla="*/ 610287 h 3699570"/>
              <a:gd name="connsiteX11161" fmla="*/ 1205691 w 5730494"/>
              <a:gd name="connsiteY11161" fmla="*/ 618755 h 3699570"/>
              <a:gd name="connsiteX11162" fmla="*/ 1198359 w 5730494"/>
              <a:gd name="connsiteY11162" fmla="*/ 620915 h 3699570"/>
              <a:gd name="connsiteX11163" fmla="*/ 1168522 w 5730494"/>
              <a:gd name="connsiteY11163" fmla="*/ 616198 h 3699570"/>
              <a:gd name="connsiteX11164" fmla="*/ 928004 w 5730494"/>
              <a:gd name="connsiteY11164" fmla="*/ 570789 h 3699570"/>
              <a:gd name="connsiteX11165" fmla="*/ 950453 w 5730494"/>
              <a:gd name="connsiteY11165" fmla="*/ 582894 h 3699570"/>
              <a:gd name="connsiteX11166" fmla="*/ 945168 w 5730494"/>
              <a:gd name="connsiteY11166" fmla="*/ 605570 h 3699570"/>
              <a:gd name="connsiteX11167" fmla="*/ 915501 w 5730494"/>
              <a:gd name="connsiteY11167" fmla="*/ 626826 h 3699570"/>
              <a:gd name="connsiteX11168" fmla="*/ 891859 w 5730494"/>
              <a:gd name="connsiteY11168" fmla="*/ 602899 h 3699570"/>
              <a:gd name="connsiteX11169" fmla="*/ 904759 w 5730494"/>
              <a:gd name="connsiteY11169" fmla="*/ 578688 h 3699570"/>
              <a:gd name="connsiteX11170" fmla="*/ 3065743 w 5730494"/>
              <a:gd name="connsiteY11170" fmla="*/ 547180 h 3699570"/>
              <a:gd name="connsiteX11171" fmla="*/ 3072052 w 5730494"/>
              <a:gd name="connsiteY11171" fmla="*/ 576563 h 3699570"/>
              <a:gd name="connsiteX11172" fmla="*/ 3095070 w 5730494"/>
              <a:gd name="connsiteY11172" fmla="*/ 593784 h 3699570"/>
              <a:gd name="connsiteX11173" fmla="*/ 3059492 w 5730494"/>
              <a:gd name="connsiteY11173" fmla="*/ 624247 h 3699570"/>
              <a:gd name="connsiteX11174" fmla="*/ 3031360 w 5730494"/>
              <a:gd name="connsiteY11174" fmla="*/ 607083 h 3699570"/>
              <a:gd name="connsiteX11175" fmla="*/ 3042328 w 5730494"/>
              <a:gd name="connsiteY11175" fmla="*/ 587646 h 3699570"/>
              <a:gd name="connsiteX11176" fmla="*/ 3032724 w 5730494"/>
              <a:gd name="connsiteY11176" fmla="*/ 562981 h 3699570"/>
              <a:gd name="connsiteX11177" fmla="*/ 924254 w 5730494"/>
              <a:gd name="connsiteY11177" fmla="*/ 515148 h 3699570"/>
              <a:gd name="connsiteX11178" fmla="*/ 932778 w 5730494"/>
              <a:gd name="connsiteY11178" fmla="*/ 518900 h 3699570"/>
              <a:gd name="connsiteX11179" fmla="*/ 953523 w 5730494"/>
              <a:gd name="connsiteY11179" fmla="*/ 535381 h 3699570"/>
              <a:gd name="connsiteX11180" fmla="*/ 934142 w 5730494"/>
              <a:gd name="connsiteY11180" fmla="*/ 550897 h 3699570"/>
              <a:gd name="connsiteX11181" fmla="*/ 907658 w 5730494"/>
              <a:gd name="connsiteY11181" fmla="*/ 550840 h 3699570"/>
              <a:gd name="connsiteX11182" fmla="*/ 907885 w 5730494"/>
              <a:gd name="connsiteY11182" fmla="*/ 539473 h 3699570"/>
              <a:gd name="connsiteX11183" fmla="*/ 1129308 w 5730494"/>
              <a:gd name="connsiteY11183" fmla="*/ 513330 h 3699570"/>
              <a:gd name="connsiteX11184" fmla="*/ 1149938 w 5730494"/>
              <a:gd name="connsiteY11184" fmla="*/ 516626 h 3699570"/>
              <a:gd name="connsiteX11185" fmla="*/ 1159202 w 5730494"/>
              <a:gd name="connsiteY11185" fmla="*/ 522083 h 3699570"/>
              <a:gd name="connsiteX11186" fmla="*/ 1178240 w 5730494"/>
              <a:gd name="connsiteY11186" fmla="*/ 550101 h 3699570"/>
              <a:gd name="connsiteX11187" fmla="*/ 1173921 w 5730494"/>
              <a:gd name="connsiteY11187" fmla="*/ 578347 h 3699570"/>
              <a:gd name="connsiteX11188" fmla="*/ 1150336 w 5730494"/>
              <a:gd name="connsiteY11188" fmla="*/ 594090 h 3699570"/>
              <a:gd name="connsiteX11189" fmla="*/ 1137378 w 5730494"/>
              <a:gd name="connsiteY11189" fmla="*/ 576358 h 3699570"/>
              <a:gd name="connsiteX11190" fmla="*/ 1130558 w 5730494"/>
              <a:gd name="connsiteY11190" fmla="*/ 546862 h 3699570"/>
              <a:gd name="connsiteX11191" fmla="*/ 1020018 w 5730494"/>
              <a:gd name="connsiteY11191" fmla="*/ 477241 h 3699570"/>
              <a:gd name="connsiteX11192" fmla="*/ 1051276 w 5730494"/>
              <a:gd name="connsiteY11192" fmla="*/ 488835 h 3699570"/>
              <a:gd name="connsiteX11193" fmla="*/ 1094356 w 5730494"/>
              <a:gd name="connsiteY11193" fmla="*/ 519241 h 3699570"/>
              <a:gd name="connsiteX11194" fmla="*/ 1106575 w 5730494"/>
              <a:gd name="connsiteY11194" fmla="*/ 557489 h 3699570"/>
              <a:gd name="connsiteX11195" fmla="*/ 1112769 w 5730494"/>
              <a:gd name="connsiteY11195" fmla="*/ 589771 h 3699570"/>
              <a:gd name="connsiteX11196" fmla="*/ 1086741 w 5730494"/>
              <a:gd name="connsiteY11196" fmla="*/ 581245 h 3699570"/>
              <a:gd name="connsiteX11197" fmla="*/ 1060484 w 5730494"/>
              <a:gd name="connsiteY11197" fmla="*/ 556012 h 3699570"/>
              <a:gd name="connsiteX11198" fmla="*/ 1025020 w 5730494"/>
              <a:gd name="connsiteY11198" fmla="*/ 553056 h 3699570"/>
              <a:gd name="connsiteX11199" fmla="*/ 1040421 w 5730494"/>
              <a:gd name="connsiteY11199" fmla="*/ 529243 h 3699570"/>
              <a:gd name="connsiteX11200" fmla="*/ 1021155 w 5730494"/>
              <a:gd name="connsiteY11200" fmla="*/ 509579 h 3699570"/>
              <a:gd name="connsiteX11201" fmla="*/ 4327906 w 5730494"/>
              <a:gd name="connsiteY11201" fmla="*/ 473326 h 3699570"/>
              <a:gd name="connsiteX11202" fmla="*/ 4339897 w 5730494"/>
              <a:gd name="connsiteY11202" fmla="*/ 478952 h 3699570"/>
              <a:gd name="connsiteX11203" fmla="*/ 4380306 w 5730494"/>
              <a:gd name="connsiteY11203" fmla="*/ 526351 h 3699570"/>
              <a:gd name="connsiteX11204" fmla="*/ 4375589 w 5730494"/>
              <a:gd name="connsiteY11204" fmla="*/ 558859 h 3699570"/>
              <a:gd name="connsiteX11205" fmla="*/ 4285735 w 5730494"/>
              <a:gd name="connsiteY11205" fmla="*/ 588697 h 3699570"/>
              <a:gd name="connsiteX11206" fmla="*/ 4314834 w 5730494"/>
              <a:gd name="connsiteY11206" fmla="*/ 482987 h 3699570"/>
              <a:gd name="connsiteX11207" fmla="*/ 2971912 w 5730494"/>
              <a:gd name="connsiteY11207" fmla="*/ 410554 h 3699570"/>
              <a:gd name="connsiteX11208" fmla="*/ 2991974 w 5730494"/>
              <a:gd name="connsiteY11208" fmla="*/ 442153 h 3699570"/>
              <a:gd name="connsiteX11209" fmla="*/ 3044431 w 5730494"/>
              <a:gd name="connsiteY11209" fmla="*/ 506318 h 3699570"/>
              <a:gd name="connsiteX11210" fmla="*/ 3004307 w 5730494"/>
              <a:gd name="connsiteY11210" fmla="*/ 538485 h 3699570"/>
              <a:gd name="connsiteX11211" fmla="*/ 2995441 w 5730494"/>
              <a:gd name="connsiteY11211" fmla="*/ 595830 h 3699570"/>
              <a:gd name="connsiteX11212" fmla="*/ 2981460 w 5730494"/>
              <a:gd name="connsiteY11212" fmla="*/ 609981 h 3699570"/>
              <a:gd name="connsiteX11213" fmla="*/ 2973844 w 5730494"/>
              <a:gd name="connsiteY11213" fmla="*/ 669656 h 3699570"/>
              <a:gd name="connsiteX11214" fmla="*/ 2954635 w 5730494"/>
              <a:gd name="connsiteY11214" fmla="*/ 672384 h 3699570"/>
              <a:gd name="connsiteX11215" fmla="*/ 2920421 w 5730494"/>
              <a:gd name="connsiteY11215" fmla="*/ 628964 h 3699570"/>
              <a:gd name="connsiteX11216" fmla="*/ 2934857 w 5730494"/>
              <a:gd name="connsiteY11216" fmla="*/ 602707 h 3699570"/>
              <a:gd name="connsiteX11217" fmla="*/ 2910987 w 5730494"/>
              <a:gd name="connsiteY11217" fmla="*/ 580769 h 3699570"/>
              <a:gd name="connsiteX11218" fmla="*/ 2879956 w 5730494"/>
              <a:gd name="connsiteY11218" fmla="*/ 513592 h 3699570"/>
              <a:gd name="connsiteX11219" fmla="*/ 2867567 w 5730494"/>
              <a:gd name="connsiteY11219" fmla="*/ 446586 h 3699570"/>
              <a:gd name="connsiteX11220" fmla="*/ 2910987 w 5730494"/>
              <a:gd name="connsiteY11220" fmla="*/ 414248 h 3699570"/>
              <a:gd name="connsiteX11221" fmla="*/ 2919739 w 5730494"/>
              <a:gd name="connsiteY11221" fmla="*/ 445847 h 3699570"/>
              <a:gd name="connsiteX11222" fmla="*/ 2942416 w 5730494"/>
              <a:gd name="connsiteY11222" fmla="*/ 444597 h 3699570"/>
              <a:gd name="connsiteX11223" fmla="*/ 2948497 w 5730494"/>
              <a:gd name="connsiteY11223" fmla="*/ 413736 h 3699570"/>
              <a:gd name="connsiteX11224" fmla="*/ 3066312 w 5730494"/>
              <a:gd name="connsiteY11224" fmla="*/ 352868 h 3699570"/>
              <a:gd name="connsiteX11225" fmla="*/ 3106607 w 5730494"/>
              <a:gd name="connsiteY11225" fmla="*/ 377022 h 3699570"/>
              <a:gd name="connsiteX11226" fmla="*/ 3137808 w 5730494"/>
              <a:gd name="connsiteY11226" fmla="*/ 409985 h 3699570"/>
              <a:gd name="connsiteX11227" fmla="*/ 3114165 w 5730494"/>
              <a:gd name="connsiteY11227" fmla="*/ 458407 h 3699570"/>
              <a:gd name="connsiteX11228" fmla="*/ 3067960 w 5730494"/>
              <a:gd name="connsiteY11228" fmla="*/ 468694 h 3699570"/>
              <a:gd name="connsiteX11229" fmla="*/ 3020959 w 5730494"/>
              <a:gd name="connsiteY11229" fmla="*/ 454145 h 3699570"/>
              <a:gd name="connsiteX11230" fmla="*/ 3018117 w 5730494"/>
              <a:gd name="connsiteY11230" fmla="*/ 429593 h 3699570"/>
              <a:gd name="connsiteX11231" fmla="*/ 2995270 w 5730494"/>
              <a:gd name="connsiteY11231" fmla="*/ 428001 h 3699570"/>
              <a:gd name="connsiteX11232" fmla="*/ 2977823 w 5730494"/>
              <a:gd name="connsiteY11232" fmla="*/ 385490 h 3699570"/>
              <a:gd name="connsiteX11233" fmla="*/ 3027040 w 5730494"/>
              <a:gd name="connsiteY11233" fmla="*/ 358665 h 3699570"/>
              <a:gd name="connsiteX11234" fmla="*/ 3050171 w 5730494"/>
              <a:gd name="connsiteY11234" fmla="*/ 381796 h 3699570"/>
              <a:gd name="connsiteX11235" fmla="*/ 3498595 w 5730494"/>
              <a:gd name="connsiteY11235" fmla="*/ 326809 h 3699570"/>
              <a:gd name="connsiteX11236" fmla="*/ 3522237 w 5730494"/>
              <a:gd name="connsiteY11236" fmla="*/ 348690 h 3699570"/>
              <a:gd name="connsiteX11237" fmla="*/ 3516042 w 5730494"/>
              <a:gd name="connsiteY11237" fmla="*/ 363581 h 3699570"/>
              <a:gd name="connsiteX11238" fmla="*/ 3494673 w 5730494"/>
              <a:gd name="connsiteY11238" fmla="*/ 376311 h 3699570"/>
              <a:gd name="connsiteX11239" fmla="*/ 3480351 w 5730494"/>
              <a:gd name="connsiteY11239" fmla="*/ 383529 h 3699570"/>
              <a:gd name="connsiteX11240" fmla="*/ 3478134 w 5730494"/>
              <a:gd name="connsiteY11240" fmla="*/ 398988 h 3699570"/>
              <a:gd name="connsiteX11241" fmla="*/ 3459493 w 5730494"/>
              <a:gd name="connsiteY11241" fmla="*/ 414276 h 3699570"/>
              <a:gd name="connsiteX11242" fmla="*/ 3442216 w 5730494"/>
              <a:gd name="connsiteY11242" fmla="*/ 392224 h 3699570"/>
              <a:gd name="connsiteX11243" fmla="*/ 3451366 w 5730494"/>
              <a:gd name="connsiteY11243" fmla="*/ 362387 h 3699570"/>
              <a:gd name="connsiteX11244" fmla="*/ 3415902 w 5730494"/>
              <a:gd name="connsiteY11244" fmla="*/ 359432 h 3699570"/>
              <a:gd name="connsiteX11245" fmla="*/ 3446990 w 5730494"/>
              <a:gd name="connsiteY11245" fmla="*/ 341529 h 3699570"/>
              <a:gd name="connsiteX11246" fmla="*/ 3471201 w 5730494"/>
              <a:gd name="connsiteY11246" fmla="*/ 340336 h 3699570"/>
              <a:gd name="connsiteX11247" fmla="*/ 3474440 w 5730494"/>
              <a:gd name="connsiteY11247" fmla="*/ 366763 h 3699570"/>
              <a:gd name="connsiteX11248" fmla="*/ 3483590 w 5730494"/>
              <a:gd name="connsiteY11248" fmla="*/ 343291 h 3699570"/>
              <a:gd name="connsiteX11249" fmla="*/ 4229982 w 5730494"/>
              <a:gd name="connsiteY11249" fmla="*/ 292766 h 3699570"/>
              <a:gd name="connsiteX11250" fmla="*/ 4260956 w 5730494"/>
              <a:gd name="connsiteY11250" fmla="*/ 344030 h 3699570"/>
              <a:gd name="connsiteX11251" fmla="*/ 4297671 w 5730494"/>
              <a:gd name="connsiteY11251" fmla="*/ 435190 h 3699570"/>
              <a:gd name="connsiteX11252" fmla="*/ 4293749 w 5730494"/>
              <a:gd name="connsiteY11252" fmla="*/ 512597 h 3699570"/>
              <a:gd name="connsiteX11253" fmla="*/ 4258967 w 5730494"/>
              <a:gd name="connsiteY11253" fmla="*/ 522827 h 3699570"/>
              <a:gd name="connsiteX11254" fmla="*/ 4214580 w 5730494"/>
              <a:gd name="connsiteY11254" fmla="*/ 498957 h 3699570"/>
              <a:gd name="connsiteX11255" fmla="*/ 4188152 w 5730494"/>
              <a:gd name="connsiteY11255" fmla="*/ 466392 h 3699570"/>
              <a:gd name="connsiteX11256" fmla="*/ 4175877 w 5730494"/>
              <a:gd name="connsiteY11256" fmla="*/ 401943 h 3699570"/>
              <a:gd name="connsiteX11257" fmla="*/ 4154109 w 5730494"/>
              <a:gd name="connsiteY11257" fmla="*/ 383358 h 3699570"/>
              <a:gd name="connsiteX11258" fmla="*/ 4195484 w 5730494"/>
              <a:gd name="connsiteY11258" fmla="*/ 316125 h 3699570"/>
              <a:gd name="connsiteX11259" fmla="*/ 1228482 w 5730494"/>
              <a:gd name="connsiteY11259" fmla="*/ 291964 h 3699570"/>
              <a:gd name="connsiteX11260" fmla="*/ 1248827 w 5730494"/>
              <a:gd name="connsiteY11260" fmla="*/ 346297 h 3699570"/>
              <a:gd name="connsiteX11261" fmla="*/ 1275652 w 5730494"/>
              <a:gd name="connsiteY11261" fmla="*/ 367212 h 3699570"/>
              <a:gd name="connsiteX11262" fmla="*/ 1301794 w 5730494"/>
              <a:gd name="connsiteY11262" fmla="*/ 385341 h 3699570"/>
              <a:gd name="connsiteX11263" fmla="*/ 1314354 w 5730494"/>
              <a:gd name="connsiteY11263" fmla="*/ 445869 h 3699570"/>
              <a:gd name="connsiteX11264" fmla="*/ 1333565 w 5730494"/>
              <a:gd name="connsiteY11264" fmla="*/ 474115 h 3699570"/>
              <a:gd name="connsiteX11265" fmla="*/ 1311685 w 5730494"/>
              <a:gd name="connsiteY11265" fmla="*/ 499406 h 3699570"/>
              <a:gd name="connsiteX11266" fmla="*/ 1282245 w 5730494"/>
              <a:gd name="connsiteY11266" fmla="*/ 560388 h 3699570"/>
              <a:gd name="connsiteX11267" fmla="*/ 1254056 w 5730494"/>
              <a:gd name="connsiteY11267" fmla="*/ 566015 h 3699570"/>
              <a:gd name="connsiteX11268" fmla="*/ 1221035 w 5730494"/>
              <a:gd name="connsiteY11268" fmla="*/ 555955 h 3699570"/>
              <a:gd name="connsiteX11269" fmla="*/ 1203930 w 5730494"/>
              <a:gd name="connsiteY11269" fmla="*/ 523219 h 3699570"/>
              <a:gd name="connsiteX11270" fmla="*/ 1204156 w 5730494"/>
              <a:gd name="connsiteY11270" fmla="*/ 493097 h 3699570"/>
              <a:gd name="connsiteX11271" fmla="*/ 1216773 w 5730494"/>
              <a:gd name="connsiteY11271" fmla="*/ 470364 h 3699570"/>
              <a:gd name="connsiteX11272" fmla="*/ 1187617 w 5730494"/>
              <a:gd name="connsiteY11272" fmla="*/ 471046 h 3699570"/>
              <a:gd name="connsiteX11273" fmla="*/ 1170170 w 5730494"/>
              <a:gd name="connsiteY11273" fmla="*/ 441891 h 3699570"/>
              <a:gd name="connsiteX11274" fmla="*/ 1160054 w 5730494"/>
              <a:gd name="connsiteY11274" fmla="*/ 400629 h 3699570"/>
              <a:gd name="connsiteX11275" fmla="*/ 1171079 w 5730494"/>
              <a:gd name="connsiteY11275" fmla="*/ 358232 h 3699570"/>
              <a:gd name="connsiteX11276" fmla="*/ 1182105 w 5730494"/>
              <a:gd name="connsiteY11276" fmla="*/ 327997 h 3699570"/>
              <a:gd name="connsiteX11277" fmla="*/ 1198416 w 5730494"/>
              <a:gd name="connsiteY11277" fmla="*/ 320893 h 3699570"/>
              <a:gd name="connsiteX11278" fmla="*/ 1191425 w 5730494"/>
              <a:gd name="connsiteY11278" fmla="*/ 297307 h 3699570"/>
              <a:gd name="connsiteX11279" fmla="*/ 1540667 w 5730494"/>
              <a:gd name="connsiteY11279" fmla="*/ 57584 h 3699570"/>
              <a:gd name="connsiteX11280" fmla="*/ 1575161 w 5730494"/>
              <a:gd name="connsiteY11280" fmla="*/ 66109 h 3699570"/>
              <a:gd name="connsiteX11281" fmla="*/ 1609659 w 5730494"/>
              <a:gd name="connsiteY11281" fmla="*/ 74577 h 3699570"/>
              <a:gd name="connsiteX11282" fmla="*/ 1652227 w 5730494"/>
              <a:gd name="connsiteY11282" fmla="*/ 84921 h 3699570"/>
              <a:gd name="connsiteX11283" fmla="*/ 1686441 w 5730494"/>
              <a:gd name="connsiteY11283" fmla="*/ 101573 h 3699570"/>
              <a:gd name="connsiteX11284" fmla="*/ 1715597 w 5730494"/>
              <a:gd name="connsiteY11284" fmla="*/ 135900 h 3699570"/>
              <a:gd name="connsiteX11285" fmla="*/ 1714915 w 5730494"/>
              <a:gd name="connsiteY11285" fmla="*/ 168466 h 3699570"/>
              <a:gd name="connsiteX11286" fmla="*/ 1676040 w 5730494"/>
              <a:gd name="connsiteY11286" fmla="*/ 219047 h 3699570"/>
              <a:gd name="connsiteX11287" fmla="*/ 1637508 w 5730494"/>
              <a:gd name="connsiteY11287" fmla="*/ 241724 h 3699570"/>
              <a:gd name="connsiteX11288" fmla="*/ 1623072 w 5730494"/>
              <a:gd name="connsiteY11288" fmla="*/ 266162 h 3699570"/>
              <a:gd name="connsiteX11289" fmla="*/ 1657741 w 5730494"/>
              <a:gd name="connsiteY11289" fmla="*/ 265594 h 3699570"/>
              <a:gd name="connsiteX11290" fmla="*/ 1620117 w 5730494"/>
              <a:gd name="connsiteY11290" fmla="*/ 328792 h 3699570"/>
              <a:gd name="connsiteX11291" fmla="*/ 1594143 w 5730494"/>
              <a:gd name="connsiteY11291" fmla="*/ 356868 h 3699570"/>
              <a:gd name="connsiteX11292" fmla="*/ 1566863 w 5730494"/>
              <a:gd name="connsiteY11292" fmla="*/ 433423 h 3699570"/>
              <a:gd name="connsiteX11293" fmla="*/ 1534018 w 5730494"/>
              <a:gd name="connsiteY11293" fmla="*/ 448199 h 3699570"/>
              <a:gd name="connsiteX11294" fmla="*/ 1523845 w 5730494"/>
              <a:gd name="connsiteY11294" fmla="*/ 466102 h 3699570"/>
              <a:gd name="connsiteX11295" fmla="*/ 1475593 w 5730494"/>
              <a:gd name="connsiteY11295" fmla="*/ 475365 h 3699570"/>
              <a:gd name="connsiteX11296" fmla="*/ 1497531 w 5730494"/>
              <a:gd name="connsiteY11296" fmla="*/ 486107 h 3699570"/>
              <a:gd name="connsiteX11297" fmla="*/ 1486505 w 5730494"/>
              <a:gd name="connsiteY11297" fmla="*/ 501168 h 3699570"/>
              <a:gd name="connsiteX11298" fmla="*/ 1499691 w 5730494"/>
              <a:gd name="connsiteY11298" fmla="*/ 541519 h 3699570"/>
              <a:gd name="connsiteX11299" fmla="*/ 1484573 w 5730494"/>
              <a:gd name="connsiteY11299" fmla="*/ 568572 h 3699570"/>
              <a:gd name="connsiteX11300" fmla="*/ 1459963 w 5730494"/>
              <a:gd name="connsiteY11300" fmla="*/ 590339 h 3699570"/>
              <a:gd name="connsiteX11301" fmla="*/ 1452404 w 5730494"/>
              <a:gd name="connsiteY11301" fmla="*/ 619608 h 3699570"/>
              <a:gd name="connsiteX11302" fmla="*/ 1430126 w 5730494"/>
              <a:gd name="connsiteY11302" fmla="*/ 641375 h 3699570"/>
              <a:gd name="connsiteX11303" fmla="*/ 1432342 w 5730494"/>
              <a:gd name="connsiteY11303" fmla="*/ 657516 h 3699570"/>
              <a:gd name="connsiteX11304" fmla="*/ 1459565 w 5730494"/>
              <a:gd name="connsiteY11304" fmla="*/ 654788 h 3699570"/>
              <a:gd name="connsiteX11305" fmla="*/ 1459906 w 5730494"/>
              <a:gd name="connsiteY11305" fmla="*/ 671951 h 3699570"/>
              <a:gd name="connsiteX11306" fmla="*/ 1417339 w 5730494"/>
              <a:gd name="connsiteY11306" fmla="*/ 712815 h 3699570"/>
              <a:gd name="connsiteX11307" fmla="*/ 1375680 w 5730494"/>
              <a:gd name="connsiteY11307" fmla="*/ 694230 h 3699570"/>
              <a:gd name="connsiteX11308" fmla="*/ 1328848 w 5730494"/>
              <a:gd name="connsiteY11308" fmla="*/ 704687 h 3699570"/>
              <a:gd name="connsiteX11309" fmla="*/ 1305146 w 5730494"/>
              <a:gd name="connsiteY11309" fmla="*/ 696504 h 3699570"/>
              <a:gd name="connsiteX11310" fmla="*/ 1275026 w 5730494"/>
              <a:gd name="connsiteY11310" fmla="*/ 692923 h 3699570"/>
              <a:gd name="connsiteX11311" fmla="*/ 1273038 w 5730494"/>
              <a:gd name="connsiteY11311" fmla="*/ 659675 h 3699570"/>
              <a:gd name="connsiteX11312" fmla="*/ 1302476 w 5730494"/>
              <a:gd name="connsiteY11312" fmla="*/ 643592 h 3699570"/>
              <a:gd name="connsiteX11313" fmla="*/ 1294635 w 5730494"/>
              <a:gd name="connsiteY11313" fmla="*/ 590282 h 3699570"/>
              <a:gd name="connsiteX11314" fmla="*/ 1304351 w 5730494"/>
              <a:gd name="connsiteY11314" fmla="*/ 584940 h 3699570"/>
              <a:gd name="connsiteX11315" fmla="*/ 1346979 w 5730494"/>
              <a:gd name="connsiteY11315" fmla="*/ 617335 h 3699570"/>
              <a:gd name="connsiteX11316" fmla="*/ 1325267 w 5730494"/>
              <a:gd name="connsiteY11316" fmla="*/ 568743 h 3699570"/>
              <a:gd name="connsiteX11317" fmla="*/ 1299407 w 5730494"/>
              <a:gd name="connsiteY11317" fmla="*/ 553682 h 3699570"/>
              <a:gd name="connsiteX11318" fmla="*/ 1312310 w 5730494"/>
              <a:gd name="connsiteY11318" fmla="*/ 522594 h 3699570"/>
              <a:gd name="connsiteX11319" fmla="*/ 1340557 w 5730494"/>
              <a:gd name="connsiteY11319" fmla="*/ 502930 h 3699570"/>
              <a:gd name="connsiteX11320" fmla="*/ 1345047 w 5730494"/>
              <a:gd name="connsiteY11320" fmla="*/ 473376 h 3699570"/>
              <a:gd name="connsiteX11321" fmla="*/ 1322538 w 5730494"/>
              <a:gd name="connsiteY11321" fmla="*/ 439049 h 3699570"/>
              <a:gd name="connsiteX11322" fmla="*/ 1315776 w 5730494"/>
              <a:gd name="connsiteY11322" fmla="*/ 391821 h 3699570"/>
              <a:gd name="connsiteX11323" fmla="*/ 1359313 w 5730494"/>
              <a:gd name="connsiteY11323" fmla="*/ 395855 h 3699570"/>
              <a:gd name="connsiteX11324" fmla="*/ 1371872 w 5730494"/>
              <a:gd name="connsiteY11324" fmla="*/ 405972 h 3699570"/>
              <a:gd name="connsiteX11325" fmla="*/ 1396765 w 5730494"/>
              <a:gd name="connsiteY11325" fmla="*/ 371588 h 3699570"/>
              <a:gd name="connsiteX11326" fmla="*/ 1360904 w 5730494"/>
              <a:gd name="connsiteY11326" fmla="*/ 360392 h 3699570"/>
              <a:gd name="connsiteX11327" fmla="*/ 1305146 w 5730494"/>
              <a:gd name="connsiteY11327" fmla="*/ 366586 h 3699570"/>
              <a:gd name="connsiteX11328" fmla="*/ 1276960 w 5730494"/>
              <a:gd name="connsiteY11328" fmla="*/ 333168 h 3699570"/>
              <a:gd name="connsiteX11329" fmla="*/ 1263662 w 5730494"/>
              <a:gd name="connsiteY11329" fmla="*/ 291737 h 3699570"/>
              <a:gd name="connsiteX11330" fmla="*/ 1245303 w 5730494"/>
              <a:gd name="connsiteY11330" fmla="*/ 260706 h 3699570"/>
              <a:gd name="connsiteX11331" fmla="*/ 1241837 w 5730494"/>
              <a:gd name="connsiteY11331" fmla="*/ 222912 h 3699570"/>
              <a:gd name="connsiteX11332" fmla="*/ 1265537 w 5730494"/>
              <a:gd name="connsiteY11332" fmla="*/ 201088 h 3699570"/>
              <a:gd name="connsiteX11333" fmla="*/ 1284121 w 5730494"/>
              <a:gd name="connsiteY11333" fmla="*/ 197337 h 3699570"/>
              <a:gd name="connsiteX11334" fmla="*/ 1315378 w 5730494"/>
              <a:gd name="connsiteY11334" fmla="*/ 178298 h 3699570"/>
              <a:gd name="connsiteX11335" fmla="*/ 1338794 w 5730494"/>
              <a:gd name="connsiteY11335" fmla="*/ 133002 h 3699570"/>
              <a:gd name="connsiteX11336" fmla="*/ 1358574 w 5730494"/>
              <a:gd name="connsiteY11336" fmla="*/ 139481 h 3699570"/>
              <a:gd name="connsiteX11337" fmla="*/ 1375794 w 5730494"/>
              <a:gd name="connsiteY11337" fmla="*/ 173467 h 3699570"/>
              <a:gd name="connsiteX11338" fmla="*/ 1387899 w 5730494"/>
              <a:gd name="connsiteY11338" fmla="*/ 106745 h 3699570"/>
              <a:gd name="connsiteX11339" fmla="*/ 1408927 w 5730494"/>
              <a:gd name="connsiteY11339" fmla="*/ 86001 h 3699570"/>
              <a:gd name="connsiteX11340" fmla="*/ 1437514 w 5730494"/>
              <a:gd name="connsiteY11340" fmla="*/ 71395 h 3699570"/>
              <a:gd name="connsiteX11341" fmla="*/ 1486221 w 5730494"/>
              <a:gd name="connsiteY11341" fmla="*/ 65825 h 3699570"/>
              <a:gd name="connsiteX11342" fmla="*/ 1494689 w 5730494"/>
              <a:gd name="connsiteY11342" fmla="*/ 80204 h 3699570"/>
              <a:gd name="connsiteX11343" fmla="*/ 2141944 w 5730494"/>
              <a:gd name="connsiteY11343" fmla="*/ 0 h 3699570"/>
              <a:gd name="connsiteX11344" fmla="*/ 2269251 w 5730494"/>
              <a:gd name="connsiteY11344" fmla="*/ 17902 h 3699570"/>
              <a:gd name="connsiteX11345" fmla="*/ 2368936 w 5730494"/>
              <a:gd name="connsiteY11345" fmla="*/ 123555 h 3699570"/>
              <a:gd name="connsiteX11346" fmla="*/ 2339496 w 5730494"/>
              <a:gd name="connsiteY11346" fmla="*/ 170784 h 3699570"/>
              <a:gd name="connsiteX11347" fmla="*/ 2278514 w 5730494"/>
              <a:gd name="connsiteY11347" fmla="*/ 176013 h 3699570"/>
              <a:gd name="connsiteX11348" fmla="*/ 2192753 w 5730494"/>
              <a:gd name="connsiteY11348" fmla="*/ 187550 h 3699570"/>
              <a:gd name="connsiteX11349" fmla="*/ 2200766 w 5730494"/>
              <a:gd name="connsiteY11349" fmla="*/ 208237 h 3699570"/>
              <a:gd name="connsiteX11350" fmla="*/ 2257202 w 5730494"/>
              <a:gd name="connsiteY11350" fmla="*/ 195507 h 3699570"/>
              <a:gd name="connsiteX11351" fmla="*/ 2305226 w 5730494"/>
              <a:gd name="connsiteY11351" fmla="*/ 234778 h 3699570"/>
              <a:gd name="connsiteX11352" fmla="*/ 2336143 w 5730494"/>
              <a:gd name="connsiteY11352" fmla="*/ 199996 h 3699570"/>
              <a:gd name="connsiteX11353" fmla="*/ 2349384 w 5730494"/>
              <a:gd name="connsiteY11353" fmla="*/ 240632 h 3699570"/>
              <a:gd name="connsiteX11354" fmla="*/ 2331880 w 5730494"/>
              <a:gd name="connsiteY11354" fmla="*/ 302978 h 3699570"/>
              <a:gd name="connsiteX11355" fmla="*/ 2372459 w 5730494"/>
              <a:gd name="connsiteY11355" fmla="*/ 263649 h 3699570"/>
              <a:gd name="connsiteX11356" fmla="*/ 2449808 w 5730494"/>
              <a:gd name="connsiteY11356" fmla="*/ 220740 h 3699570"/>
              <a:gd name="connsiteX11357" fmla="*/ 2497549 w 5730494"/>
              <a:gd name="connsiteY11357" fmla="*/ 242394 h 3699570"/>
              <a:gd name="connsiteX11358" fmla="*/ 2506529 w 5730494"/>
              <a:gd name="connsiteY11358" fmla="*/ 288485 h 3699570"/>
              <a:gd name="connsiteX11359" fmla="*/ 2441569 w 5730494"/>
              <a:gd name="connsiteY11359" fmla="*/ 360493 h 3699570"/>
              <a:gd name="connsiteX11360" fmla="*/ 2432589 w 5730494"/>
              <a:gd name="connsiteY11360" fmla="*/ 382601 h 3699570"/>
              <a:gd name="connsiteX11361" fmla="*/ 2381665 w 5730494"/>
              <a:gd name="connsiteY11361" fmla="*/ 398912 h 3699570"/>
              <a:gd name="connsiteX11362" fmla="*/ 2418551 w 5730494"/>
              <a:gd name="connsiteY11362" fmla="*/ 403402 h 3699570"/>
              <a:gd name="connsiteX11363" fmla="*/ 2399909 w 5730494"/>
              <a:gd name="connsiteY11363" fmla="*/ 468704 h 3699570"/>
              <a:gd name="connsiteX11364" fmla="*/ 2387065 w 5730494"/>
              <a:gd name="connsiteY11364" fmla="*/ 523264 h 3699570"/>
              <a:gd name="connsiteX11365" fmla="*/ 2387577 w 5730494"/>
              <a:gd name="connsiteY11365" fmla="*/ 609991 h 3699570"/>
              <a:gd name="connsiteX11366" fmla="*/ 2406730 w 5730494"/>
              <a:gd name="connsiteY11366" fmla="*/ 657333 h 3699570"/>
              <a:gd name="connsiteX11367" fmla="*/ 2381837 w 5730494"/>
              <a:gd name="connsiteY11367" fmla="*/ 660232 h 3699570"/>
              <a:gd name="connsiteX11368" fmla="*/ 2355637 w 5730494"/>
              <a:gd name="connsiteY11368" fmla="*/ 682283 h 3699570"/>
              <a:gd name="connsiteX11369" fmla="*/ 2385019 w 5730494"/>
              <a:gd name="connsiteY11369" fmla="*/ 718088 h 3699570"/>
              <a:gd name="connsiteX11370" fmla="*/ 2388770 w 5730494"/>
              <a:gd name="connsiteY11370" fmla="*/ 772818 h 3699570"/>
              <a:gd name="connsiteX11371" fmla="*/ 2371721 w 5730494"/>
              <a:gd name="connsiteY11371" fmla="*/ 778615 h 3699570"/>
              <a:gd name="connsiteX11372" fmla="*/ 2392350 w 5730494"/>
              <a:gd name="connsiteY11372" fmla="*/ 830618 h 3699570"/>
              <a:gd name="connsiteX11373" fmla="*/ 2356943 w 5730494"/>
              <a:gd name="connsiteY11373" fmla="*/ 834823 h 3699570"/>
              <a:gd name="connsiteX11374" fmla="*/ 2375415 w 5730494"/>
              <a:gd name="connsiteY11374" fmla="*/ 858352 h 3699570"/>
              <a:gd name="connsiteX11375" fmla="*/ 2370186 w 5730494"/>
              <a:gd name="connsiteY11375" fmla="*/ 878301 h 3699570"/>
              <a:gd name="connsiteX11376" fmla="*/ 2347736 w 5730494"/>
              <a:gd name="connsiteY11376" fmla="*/ 886939 h 3699570"/>
              <a:gd name="connsiteX11377" fmla="*/ 2325515 w 5730494"/>
              <a:gd name="connsiteY11377" fmla="*/ 887110 h 3699570"/>
              <a:gd name="connsiteX11378" fmla="*/ 2345464 w 5730494"/>
              <a:gd name="connsiteY11378" fmla="*/ 923938 h 3699570"/>
              <a:gd name="connsiteX11379" fmla="*/ 2345691 w 5730494"/>
              <a:gd name="connsiteY11379" fmla="*/ 947410 h 3699570"/>
              <a:gd name="connsiteX11380" fmla="*/ 2314148 w 5730494"/>
              <a:gd name="connsiteY11380" fmla="*/ 925643 h 3699570"/>
              <a:gd name="connsiteX11381" fmla="*/ 2305965 w 5730494"/>
              <a:gd name="connsiteY11381" fmla="*/ 939794 h 3699570"/>
              <a:gd name="connsiteX11382" fmla="*/ 2327504 w 5730494"/>
              <a:gd name="connsiteY11382" fmla="*/ 952809 h 3699570"/>
              <a:gd name="connsiteX11383" fmla="*/ 2348362 w 5730494"/>
              <a:gd name="connsiteY11383" fmla="*/ 983954 h 3699570"/>
              <a:gd name="connsiteX11384" fmla="*/ 2354387 w 5730494"/>
              <a:gd name="connsiteY11384" fmla="*/ 1023510 h 3699570"/>
              <a:gd name="connsiteX11385" fmla="*/ 2325969 w 5730494"/>
              <a:gd name="connsiteY11385" fmla="*/ 1032717 h 3699570"/>
              <a:gd name="connsiteX11386" fmla="*/ 2313694 w 5730494"/>
              <a:gd name="connsiteY11386" fmla="*/ 1014189 h 3699570"/>
              <a:gd name="connsiteX11387" fmla="*/ 2293973 w 5730494"/>
              <a:gd name="connsiteY11387" fmla="*/ 985886 h 3699570"/>
              <a:gd name="connsiteX11388" fmla="*/ 2299429 w 5730494"/>
              <a:gd name="connsiteY11388" fmla="*/ 1019247 h 3699570"/>
              <a:gd name="connsiteX11389" fmla="*/ 2280901 w 5730494"/>
              <a:gd name="connsiteY11389" fmla="*/ 1044311 h 3699570"/>
              <a:gd name="connsiteX11390" fmla="*/ 2322901 w 5730494"/>
              <a:gd name="connsiteY11390" fmla="*/ 1046300 h 3699570"/>
              <a:gd name="connsiteX11391" fmla="*/ 2344839 w 5730494"/>
              <a:gd name="connsiteY11391" fmla="*/ 1048857 h 3699570"/>
              <a:gd name="connsiteX11392" fmla="*/ 2302156 w 5730494"/>
              <a:gd name="connsiteY11392" fmla="*/ 1088811 h 3699570"/>
              <a:gd name="connsiteX11393" fmla="*/ 2258850 w 5730494"/>
              <a:gd name="connsiteY11393" fmla="*/ 1123650 h 3699570"/>
              <a:gd name="connsiteX11394" fmla="*/ 2212190 w 5730494"/>
              <a:gd name="connsiteY11394" fmla="*/ 1138540 h 3699570"/>
              <a:gd name="connsiteX11395" fmla="*/ 2194628 w 5730494"/>
              <a:gd name="connsiteY11395" fmla="*/ 1138711 h 3699570"/>
              <a:gd name="connsiteX11396" fmla="*/ 2178147 w 5730494"/>
              <a:gd name="connsiteY11396" fmla="*/ 1155022 h 3699570"/>
              <a:gd name="connsiteX11397" fmla="*/ 2155981 w 5730494"/>
              <a:gd name="connsiteY11397" fmla="*/ 1198386 h 3699570"/>
              <a:gd name="connsiteX11398" fmla="*/ 2121711 w 5730494"/>
              <a:gd name="connsiteY11398" fmla="*/ 1226177 h 3699570"/>
              <a:gd name="connsiteX11399" fmla="*/ 2110685 w 5730494"/>
              <a:gd name="connsiteY11399" fmla="*/ 1227768 h 3699570"/>
              <a:gd name="connsiteX11400" fmla="*/ 2089486 w 5730494"/>
              <a:gd name="connsiteY11400" fmla="*/ 1237316 h 3699570"/>
              <a:gd name="connsiteX11401" fmla="*/ 2066582 w 5730494"/>
              <a:gd name="connsiteY11401" fmla="*/ 1246296 h 3699570"/>
              <a:gd name="connsiteX11402" fmla="*/ 2052942 w 5730494"/>
              <a:gd name="connsiteY11402" fmla="*/ 1269711 h 3699570"/>
              <a:gd name="connsiteX11403" fmla="*/ 2052715 w 5730494"/>
              <a:gd name="connsiteY11403" fmla="*/ 1295627 h 3699570"/>
              <a:gd name="connsiteX11404" fmla="*/ 2044644 w 5730494"/>
              <a:gd name="connsiteY11404" fmla="*/ 1319327 h 3699570"/>
              <a:gd name="connsiteX11405" fmla="*/ 2018672 w 5730494"/>
              <a:gd name="connsiteY11405" fmla="*/ 1347459 h 3699570"/>
              <a:gd name="connsiteX11406" fmla="*/ 2025094 w 5730494"/>
              <a:gd name="connsiteY11406" fmla="*/ 1374228 h 3699570"/>
              <a:gd name="connsiteX11407" fmla="*/ 2017932 w 5730494"/>
              <a:gd name="connsiteY11407" fmla="*/ 1401792 h 3699570"/>
              <a:gd name="connsiteX11408" fmla="*/ 2009749 w 5730494"/>
              <a:gd name="connsiteY11408" fmla="*/ 1433448 h 3699570"/>
              <a:gd name="connsiteX11409" fmla="*/ 1987299 w 5730494"/>
              <a:gd name="connsiteY11409" fmla="*/ 1435380 h 3699570"/>
              <a:gd name="connsiteX11410" fmla="*/ 1963770 w 5730494"/>
              <a:gd name="connsiteY11410" fmla="*/ 1409066 h 3699570"/>
              <a:gd name="connsiteX11411" fmla="*/ 1931887 w 5730494"/>
              <a:gd name="connsiteY11411" fmla="*/ 1408896 h 3699570"/>
              <a:gd name="connsiteX11412" fmla="*/ 1916428 w 5730494"/>
              <a:gd name="connsiteY11412" fmla="*/ 1390823 h 3699570"/>
              <a:gd name="connsiteX11413" fmla="*/ 1905800 w 5730494"/>
              <a:gd name="connsiteY11413" fmla="*/ 1357803 h 3699570"/>
              <a:gd name="connsiteX11414" fmla="*/ 1878179 w 5730494"/>
              <a:gd name="connsiteY11414" fmla="*/ 1314212 h 3699570"/>
              <a:gd name="connsiteX11415" fmla="*/ 1870109 w 5730494"/>
              <a:gd name="connsiteY11415" fmla="*/ 1290569 h 3699570"/>
              <a:gd name="connsiteX11416" fmla="*/ 1867949 w 5730494"/>
              <a:gd name="connsiteY11416" fmla="*/ 1257095 h 3699570"/>
              <a:gd name="connsiteX11417" fmla="*/ 1845897 w 5730494"/>
              <a:gd name="connsiteY11417" fmla="*/ 1221460 h 3699570"/>
              <a:gd name="connsiteX11418" fmla="*/ 1851638 w 5730494"/>
              <a:gd name="connsiteY11418" fmla="*/ 1192077 h 3699570"/>
              <a:gd name="connsiteX11419" fmla="*/ 1841010 w 5730494"/>
              <a:gd name="connsiteY11419" fmla="*/ 1177698 h 3699570"/>
              <a:gd name="connsiteX11420" fmla="*/ 1856753 w 5730494"/>
              <a:gd name="connsiteY11420" fmla="*/ 1128481 h 3699570"/>
              <a:gd name="connsiteX11421" fmla="*/ 1880736 w 5730494"/>
              <a:gd name="connsiteY11421" fmla="*/ 1112283 h 3699570"/>
              <a:gd name="connsiteX11422" fmla="*/ 1887045 w 5730494"/>
              <a:gd name="connsiteY11422" fmla="*/ 1093756 h 3699570"/>
              <a:gd name="connsiteX11423" fmla="*/ 1890398 w 5730494"/>
              <a:gd name="connsiteY11423" fmla="*/ 1058178 h 3699570"/>
              <a:gd name="connsiteX11424" fmla="*/ 1872212 w 5730494"/>
              <a:gd name="connsiteY11424" fmla="*/ 1074489 h 3699570"/>
              <a:gd name="connsiteX11425" fmla="*/ 1863516 w 5730494"/>
              <a:gd name="connsiteY11425" fmla="*/ 1081252 h 3699570"/>
              <a:gd name="connsiteX11426" fmla="*/ 1849194 w 5730494"/>
              <a:gd name="connsiteY11426" fmla="*/ 1087675 h 3699570"/>
              <a:gd name="connsiteX11427" fmla="*/ 1829643 w 5730494"/>
              <a:gd name="connsiteY11427" fmla="*/ 1072898 h 3699570"/>
              <a:gd name="connsiteX11428" fmla="*/ 1828563 w 5730494"/>
              <a:gd name="connsiteY11428" fmla="*/ 1041355 h 3699570"/>
              <a:gd name="connsiteX11429" fmla="*/ 1834815 w 5730494"/>
              <a:gd name="connsiteY11429" fmla="*/ 1015894 h 3699570"/>
              <a:gd name="connsiteX11430" fmla="*/ 1849592 w 5730494"/>
              <a:gd name="connsiteY11430" fmla="*/ 1015212 h 3699570"/>
              <a:gd name="connsiteX11431" fmla="*/ 1882101 w 5730494"/>
              <a:gd name="connsiteY11431" fmla="*/ 1028056 h 3699570"/>
              <a:gd name="connsiteX11432" fmla="*/ 1854707 w 5730494"/>
              <a:gd name="connsiteY11432" fmla="*/ 997196 h 3699570"/>
              <a:gd name="connsiteX11433" fmla="*/ 1840442 w 5730494"/>
              <a:gd name="connsiteY11433" fmla="*/ 980146 h 3699570"/>
              <a:gd name="connsiteX11434" fmla="*/ 1824585 w 5730494"/>
              <a:gd name="connsiteY11434" fmla="*/ 987193 h 3699570"/>
              <a:gd name="connsiteX11435" fmla="*/ 1811343 w 5730494"/>
              <a:gd name="connsiteY11435" fmla="*/ 974520 h 3699570"/>
              <a:gd name="connsiteX11436" fmla="*/ 1829132 w 5730494"/>
              <a:gd name="connsiteY11436" fmla="*/ 926154 h 3699570"/>
              <a:gd name="connsiteX11437" fmla="*/ 1819470 w 5730494"/>
              <a:gd name="connsiteY11437" fmla="*/ 906149 h 3699570"/>
              <a:gd name="connsiteX11438" fmla="*/ 1806796 w 5730494"/>
              <a:gd name="connsiteY11438" fmla="*/ 867843 h 3699570"/>
              <a:gd name="connsiteX11439" fmla="*/ 1787587 w 5730494"/>
              <a:gd name="connsiteY11439" fmla="*/ 805838 h 3699570"/>
              <a:gd name="connsiteX11440" fmla="*/ 1767297 w 5730494"/>
              <a:gd name="connsiteY11440" fmla="*/ 782082 h 3699570"/>
              <a:gd name="connsiteX11441" fmla="*/ 1767467 w 5730494"/>
              <a:gd name="connsiteY11441" fmla="*/ 755768 h 3699570"/>
              <a:gd name="connsiteX11442" fmla="*/ 1724728 w 5730494"/>
              <a:gd name="connsiteY11442" fmla="*/ 717747 h 3699570"/>
              <a:gd name="connsiteX11443" fmla="*/ 1690912 w 5730494"/>
              <a:gd name="connsiteY11443" fmla="*/ 712916 h 3699570"/>
              <a:gd name="connsiteX11444" fmla="*/ 1648344 w 5730494"/>
              <a:gd name="connsiteY11444" fmla="*/ 715587 h 3699570"/>
              <a:gd name="connsiteX11445" fmla="*/ 1609470 w 5730494"/>
              <a:gd name="connsiteY11445" fmla="*/ 720475 h 3699570"/>
              <a:gd name="connsiteX11446" fmla="*/ 1591000 w 5730494"/>
              <a:gd name="connsiteY11446" fmla="*/ 699162 h 3699570"/>
              <a:gd name="connsiteX11447" fmla="*/ 1563321 w 5730494"/>
              <a:gd name="connsiteY11447" fmla="*/ 655628 h 3699570"/>
              <a:gd name="connsiteX11448" fmla="*/ 1605151 w 5730494"/>
              <a:gd name="connsiteY11448" fmla="*/ 633065 h 3699570"/>
              <a:gd name="connsiteX11449" fmla="*/ 1637205 w 5730494"/>
              <a:gd name="connsiteY11449" fmla="*/ 629201 h 3699570"/>
              <a:gd name="connsiteX11450" fmla="*/ 1569004 w 5730494"/>
              <a:gd name="connsiteY11450" fmla="*/ 610048 h 3699570"/>
              <a:gd name="connsiteX11451" fmla="*/ 1533089 w 5730494"/>
              <a:gd name="connsiteY11451" fmla="*/ 579187 h 3699570"/>
              <a:gd name="connsiteX11452" fmla="*/ 1535305 w 5730494"/>
              <a:gd name="connsiteY11452" fmla="*/ 548839 h 3699570"/>
              <a:gd name="connsiteX11453" fmla="*/ 1595602 w 5730494"/>
              <a:gd name="connsiteY11453" fmla="*/ 509794 h 3699570"/>
              <a:gd name="connsiteX11454" fmla="*/ 1653971 w 5730494"/>
              <a:gd name="connsiteY11454" fmla="*/ 469102 h 3699570"/>
              <a:gd name="connsiteX11455" fmla="*/ 1660109 w 5730494"/>
              <a:gd name="connsiteY11455" fmla="*/ 437047 h 3699570"/>
              <a:gd name="connsiteX11456" fmla="*/ 1617086 w 5730494"/>
              <a:gd name="connsiteY11456" fmla="*/ 404311 h 3699570"/>
              <a:gd name="connsiteX11457" fmla="*/ 1631010 w 5730494"/>
              <a:gd name="connsiteY11457" fmla="*/ 366574 h 3699570"/>
              <a:gd name="connsiteX11458" fmla="*/ 1686195 w 5730494"/>
              <a:gd name="connsiteY11458" fmla="*/ 296499 h 3699570"/>
              <a:gd name="connsiteX11459" fmla="*/ 1709383 w 5730494"/>
              <a:gd name="connsiteY11459" fmla="*/ 285246 h 3699570"/>
              <a:gd name="connsiteX11460" fmla="*/ 1702734 w 5730494"/>
              <a:gd name="connsiteY11460" fmla="*/ 236539 h 3699570"/>
              <a:gd name="connsiteX11461" fmla="*/ 1740471 w 5730494"/>
              <a:gd name="connsiteY11461" fmla="*/ 206759 h 3699570"/>
              <a:gd name="connsiteX11462" fmla="*/ 1789462 w 5730494"/>
              <a:gd name="connsiteY11462" fmla="*/ 188516 h 3699570"/>
              <a:gd name="connsiteX11463" fmla="*/ 1838452 w 5730494"/>
              <a:gd name="connsiteY11463" fmla="*/ 187493 h 3699570"/>
              <a:gd name="connsiteX11464" fmla="*/ 1855843 w 5730494"/>
              <a:gd name="connsiteY11464" fmla="*/ 223355 h 3699570"/>
              <a:gd name="connsiteX11465" fmla="*/ 1898128 w 5730494"/>
              <a:gd name="connsiteY11465" fmla="*/ 159019 h 3699570"/>
              <a:gd name="connsiteX11466" fmla="*/ 1936149 w 5730494"/>
              <a:gd name="connsiteY11466" fmla="*/ 203236 h 3699570"/>
              <a:gd name="connsiteX11467" fmla="*/ 1958542 w 5730494"/>
              <a:gd name="connsiteY11467" fmla="*/ 212272 h 3699570"/>
              <a:gd name="connsiteX11468" fmla="*/ 1991619 w 5730494"/>
              <a:gd name="connsiteY11468" fmla="*/ 248702 h 3699570"/>
              <a:gd name="connsiteX11469" fmla="*/ 1953711 w 5730494"/>
              <a:gd name="connsiteY11469" fmla="*/ 187493 h 3699570"/>
              <a:gd name="connsiteX11470" fmla="*/ 1955870 w 5730494"/>
              <a:gd name="connsiteY11470" fmla="*/ 135831 h 3699570"/>
              <a:gd name="connsiteX11471" fmla="*/ 2009351 w 5730494"/>
              <a:gd name="connsiteY11471" fmla="*/ 58538 h 3699570"/>
              <a:gd name="connsiteX11472" fmla="*/ 2065275 w 5730494"/>
              <a:gd name="connsiteY11472" fmla="*/ 64619 h 3699570"/>
              <a:gd name="connsiteX11473" fmla="*/ 2085621 w 5730494"/>
              <a:gd name="connsiteY11473" fmla="*/ 13753 h 36995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  <a:cxn ang="0">
                <a:pos x="connsiteX1161" y="connsiteY1161"/>
              </a:cxn>
              <a:cxn ang="0">
                <a:pos x="connsiteX1162" y="connsiteY1162"/>
              </a:cxn>
              <a:cxn ang="0">
                <a:pos x="connsiteX1163" y="connsiteY1163"/>
              </a:cxn>
              <a:cxn ang="0">
                <a:pos x="connsiteX1164" y="connsiteY1164"/>
              </a:cxn>
              <a:cxn ang="0">
                <a:pos x="connsiteX1165" y="connsiteY1165"/>
              </a:cxn>
              <a:cxn ang="0">
                <a:pos x="connsiteX1166" y="connsiteY1166"/>
              </a:cxn>
              <a:cxn ang="0">
                <a:pos x="connsiteX1167" y="connsiteY1167"/>
              </a:cxn>
              <a:cxn ang="0">
                <a:pos x="connsiteX1168" y="connsiteY1168"/>
              </a:cxn>
              <a:cxn ang="0">
                <a:pos x="connsiteX1169" y="connsiteY1169"/>
              </a:cxn>
              <a:cxn ang="0">
                <a:pos x="connsiteX1170" y="connsiteY1170"/>
              </a:cxn>
              <a:cxn ang="0">
                <a:pos x="connsiteX1171" y="connsiteY1171"/>
              </a:cxn>
              <a:cxn ang="0">
                <a:pos x="connsiteX1172" y="connsiteY1172"/>
              </a:cxn>
              <a:cxn ang="0">
                <a:pos x="connsiteX1173" y="connsiteY1173"/>
              </a:cxn>
              <a:cxn ang="0">
                <a:pos x="connsiteX1174" y="connsiteY1174"/>
              </a:cxn>
              <a:cxn ang="0">
                <a:pos x="connsiteX1175" y="connsiteY1175"/>
              </a:cxn>
              <a:cxn ang="0">
                <a:pos x="connsiteX1176" y="connsiteY1176"/>
              </a:cxn>
              <a:cxn ang="0">
                <a:pos x="connsiteX1177" y="connsiteY1177"/>
              </a:cxn>
              <a:cxn ang="0">
                <a:pos x="connsiteX1178" y="connsiteY1178"/>
              </a:cxn>
              <a:cxn ang="0">
                <a:pos x="connsiteX1179" y="connsiteY1179"/>
              </a:cxn>
              <a:cxn ang="0">
                <a:pos x="connsiteX1180" y="connsiteY1180"/>
              </a:cxn>
              <a:cxn ang="0">
                <a:pos x="connsiteX1181" y="connsiteY1181"/>
              </a:cxn>
              <a:cxn ang="0">
                <a:pos x="connsiteX1182" y="connsiteY1182"/>
              </a:cxn>
              <a:cxn ang="0">
                <a:pos x="connsiteX1183" y="connsiteY1183"/>
              </a:cxn>
              <a:cxn ang="0">
                <a:pos x="connsiteX1184" y="connsiteY1184"/>
              </a:cxn>
              <a:cxn ang="0">
                <a:pos x="connsiteX1185" y="connsiteY1185"/>
              </a:cxn>
              <a:cxn ang="0">
                <a:pos x="connsiteX1186" y="connsiteY1186"/>
              </a:cxn>
              <a:cxn ang="0">
                <a:pos x="connsiteX1187" y="connsiteY1187"/>
              </a:cxn>
              <a:cxn ang="0">
                <a:pos x="connsiteX1188" y="connsiteY1188"/>
              </a:cxn>
              <a:cxn ang="0">
                <a:pos x="connsiteX1189" y="connsiteY1189"/>
              </a:cxn>
              <a:cxn ang="0">
                <a:pos x="connsiteX1190" y="connsiteY1190"/>
              </a:cxn>
              <a:cxn ang="0">
                <a:pos x="connsiteX1191" y="connsiteY1191"/>
              </a:cxn>
              <a:cxn ang="0">
                <a:pos x="connsiteX1192" y="connsiteY1192"/>
              </a:cxn>
              <a:cxn ang="0">
                <a:pos x="connsiteX1193" y="connsiteY1193"/>
              </a:cxn>
              <a:cxn ang="0">
                <a:pos x="connsiteX1194" y="connsiteY1194"/>
              </a:cxn>
              <a:cxn ang="0">
                <a:pos x="connsiteX1195" y="connsiteY1195"/>
              </a:cxn>
              <a:cxn ang="0">
                <a:pos x="connsiteX1196" y="connsiteY1196"/>
              </a:cxn>
              <a:cxn ang="0">
                <a:pos x="connsiteX1197" y="connsiteY1197"/>
              </a:cxn>
              <a:cxn ang="0">
                <a:pos x="connsiteX1198" y="connsiteY1198"/>
              </a:cxn>
              <a:cxn ang="0">
                <a:pos x="connsiteX1199" y="connsiteY1199"/>
              </a:cxn>
              <a:cxn ang="0">
                <a:pos x="connsiteX1200" y="connsiteY1200"/>
              </a:cxn>
              <a:cxn ang="0">
                <a:pos x="connsiteX1201" y="connsiteY1201"/>
              </a:cxn>
              <a:cxn ang="0">
                <a:pos x="connsiteX1202" y="connsiteY1202"/>
              </a:cxn>
              <a:cxn ang="0">
                <a:pos x="connsiteX1203" y="connsiteY1203"/>
              </a:cxn>
              <a:cxn ang="0">
                <a:pos x="connsiteX1204" y="connsiteY1204"/>
              </a:cxn>
              <a:cxn ang="0">
                <a:pos x="connsiteX1205" y="connsiteY1205"/>
              </a:cxn>
              <a:cxn ang="0">
                <a:pos x="connsiteX1206" y="connsiteY1206"/>
              </a:cxn>
              <a:cxn ang="0">
                <a:pos x="connsiteX1207" y="connsiteY1207"/>
              </a:cxn>
              <a:cxn ang="0">
                <a:pos x="connsiteX1208" y="connsiteY1208"/>
              </a:cxn>
              <a:cxn ang="0">
                <a:pos x="connsiteX1209" y="connsiteY1209"/>
              </a:cxn>
              <a:cxn ang="0">
                <a:pos x="connsiteX1210" y="connsiteY1210"/>
              </a:cxn>
              <a:cxn ang="0">
                <a:pos x="connsiteX1211" y="connsiteY1211"/>
              </a:cxn>
              <a:cxn ang="0">
                <a:pos x="connsiteX1212" y="connsiteY1212"/>
              </a:cxn>
              <a:cxn ang="0">
                <a:pos x="connsiteX1213" y="connsiteY1213"/>
              </a:cxn>
              <a:cxn ang="0">
                <a:pos x="connsiteX1214" y="connsiteY1214"/>
              </a:cxn>
              <a:cxn ang="0">
                <a:pos x="connsiteX1215" y="connsiteY1215"/>
              </a:cxn>
              <a:cxn ang="0">
                <a:pos x="connsiteX1216" y="connsiteY1216"/>
              </a:cxn>
              <a:cxn ang="0">
                <a:pos x="connsiteX1217" y="connsiteY1217"/>
              </a:cxn>
              <a:cxn ang="0">
                <a:pos x="connsiteX1218" y="connsiteY1218"/>
              </a:cxn>
              <a:cxn ang="0">
                <a:pos x="connsiteX1219" y="connsiteY1219"/>
              </a:cxn>
              <a:cxn ang="0">
                <a:pos x="connsiteX1220" y="connsiteY1220"/>
              </a:cxn>
              <a:cxn ang="0">
                <a:pos x="connsiteX1221" y="connsiteY1221"/>
              </a:cxn>
              <a:cxn ang="0">
                <a:pos x="connsiteX1222" y="connsiteY1222"/>
              </a:cxn>
              <a:cxn ang="0">
                <a:pos x="connsiteX1223" y="connsiteY1223"/>
              </a:cxn>
              <a:cxn ang="0">
                <a:pos x="connsiteX1224" y="connsiteY1224"/>
              </a:cxn>
              <a:cxn ang="0">
                <a:pos x="connsiteX1225" y="connsiteY1225"/>
              </a:cxn>
              <a:cxn ang="0">
                <a:pos x="connsiteX1226" y="connsiteY1226"/>
              </a:cxn>
              <a:cxn ang="0">
                <a:pos x="connsiteX1227" y="connsiteY1227"/>
              </a:cxn>
              <a:cxn ang="0">
                <a:pos x="connsiteX1228" y="connsiteY1228"/>
              </a:cxn>
              <a:cxn ang="0">
                <a:pos x="connsiteX1229" y="connsiteY1229"/>
              </a:cxn>
              <a:cxn ang="0">
                <a:pos x="connsiteX1230" y="connsiteY1230"/>
              </a:cxn>
              <a:cxn ang="0">
                <a:pos x="connsiteX1231" y="connsiteY1231"/>
              </a:cxn>
              <a:cxn ang="0">
                <a:pos x="connsiteX1232" y="connsiteY1232"/>
              </a:cxn>
              <a:cxn ang="0">
                <a:pos x="connsiteX1233" y="connsiteY1233"/>
              </a:cxn>
              <a:cxn ang="0">
                <a:pos x="connsiteX1234" y="connsiteY1234"/>
              </a:cxn>
              <a:cxn ang="0">
                <a:pos x="connsiteX1235" y="connsiteY1235"/>
              </a:cxn>
              <a:cxn ang="0">
                <a:pos x="connsiteX1236" y="connsiteY1236"/>
              </a:cxn>
              <a:cxn ang="0">
                <a:pos x="connsiteX1237" y="connsiteY1237"/>
              </a:cxn>
              <a:cxn ang="0">
                <a:pos x="connsiteX1238" y="connsiteY1238"/>
              </a:cxn>
              <a:cxn ang="0">
                <a:pos x="connsiteX1239" y="connsiteY1239"/>
              </a:cxn>
              <a:cxn ang="0">
                <a:pos x="connsiteX1240" y="connsiteY1240"/>
              </a:cxn>
              <a:cxn ang="0">
                <a:pos x="connsiteX1241" y="connsiteY1241"/>
              </a:cxn>
              <a:cxn ang="0">
                <a:pos x="connsiteX1242" y="connsiteY1242"/>
              </a:cxn>
              <a:cxn ang="0">
                <a:pos x="connsiteX1243" y="connsiteY1243"/>
              </a:cxn>
              <a:cxn ang="0">
                <a:pos x="connsiteX1244" y="connsiteY1244"/>
              </a:cxn>
              <a:cxn ang="0">
                <a:pos x="connsiteX1245" y="connsiteY1245"/>
              </a:cxn>
              <a:cxn ang="0">
                <a:pos x="connsiteX1246" y="connsiteY1246"/>
              </a:cxn>
              <a:cxn ang="0">
                <a:pos x="connsiteX1247" y="connsiteY1247"/>
              </a:cxn>
              <a:cxn ang="0">
                <a:pos x="connsiteX1248" y="connsiteY1248"/>
              </a:cxn>
              <a:cxn ang="0">
                <a:pos x="connsiteX1249" y="connsiteY1249"/>
              </a:cxn>
              <a:cxn ang="0">
                <a:pos x="connsiteX1250" y="connsiteY1250"/>
              </a:cxn>
              <a:cxn ang="0">
                <a:pos x="connsiteX1251" y="connsiteY1251"/>
              </a:cxn>
              <a:cxn ang="0">
                <a:pos x="connsiteX1252" y="connsiteY1252"/>
              </a:cxn>
              <a:cxn ang="0">
                <a:pos x="connsiteX1253" y="connsiteY1253"/>
              </a:cxn>
              <a:cxn ang="0">
                <a:pos x="connsiteX1254" y="connsiteY1254"/>
              </a:cxn>
              <a:cxn ang="0">
                <a:pos x="connsiteX1255" y="connsiteY1255"/>
              </a:cxn>
              <a:cxn ang="0">
                <a:pos x="connsiteX1256" y="connsiteY1256"/>
              </a:cxn>
              <a:cxn ang="0">
                <a:pos x="connsiteX1257" y="connsiteY1257"/>
              </a:cxn>
              <a:cxn ang="0">
                <a:pos x="connsiteX1258" y="connsiteY1258"/>
              </a:cxn>
              <a:cxn ang="0">
                <a:pos x="connsiteX1259" y="connsiteY1259"/>
              </a:cxn>
              <a:cxn ang="0">
                <a:pos x="connsiteX1260" y="connsiteY1260"/>
              </a:cxn>
              <a:cxn ang="0">
                <a:pos x="connsiteX1261" y="connsiteY1261"/>
              </a:cxn>
              <a:cxn ang="0">
                <a:pos x="connsiteX1262" y="connsiteY1262"/>
              </a:cxn>
              <a:cxn ang="0">
                <a:pos x="connsiteX1263" y="connsiteY1263"/>
              </a:cxn>
              <a:cxn ang="0">
                <a:pos x="connsiteX1264" y="connsiteY1264"/>
              </a:cxn>
              <a:cxn ang="0">
                <a:pos x="connsiteX1265" y="connsiteY1265"/>
              </a:cxn>
              <a:cxn ang="0">
                <a:pos x="connsiteX1266" y="connsiteY1266"/>
              </a:cxn>
              <a:cxn ang="0">
                <a:pos x="connsiteX1267" y="connsiteY1267"/>
              </a:cxn>
              <a:cxn ang="0">
                <a:pos x="connsiteX1268" y="connsiteY1268"/>
              </a:cxn>
              <a:cxn ang="0">
                <a:pos x="connsiteX1269" y="connsiteY1269"/>
              </a:cxn>
              <a:cxn ang="0">
                <a:pos x="connsiteX1270" y="connsiteY1270"/>
              </a:cxn>
              <a:cxn ang="0">
                <a:pos x="connsiteX1271" y="connsiteY1271"/>
              </a:cxn>
              <a:cxn ang="0">
                <a:pos x="connsiteX1272" y="connsiteY1272"/>
              </a:cxn>
              <a:cxn ang="0">
                <a:pos x="connsiteX1273" y="connsiteY1273"/>
              </a:cxn>
              <a:cxn ang="0">
                <a:pos x="connsiteX1274" y="connsiteY1274"/>
              </a:cxn>
              <a:cxn ang="0">
                <a:pos x="connsiteX1275" y="connsiteY1275"/>
              </a:cxn>
              <a:cxn ang="0">
                <a:pos x="connsiteX1276" y="connsiteY1276"/>
              </a:cxn>
              <a:cxn ang="0">
                <a:pos x="connsiteX1277" y="connsiteY1277"/>
              </a:cxn>
              <a:cxn ang="0">
                <a:pos x="connsiteX1278" y="connsiteY1278"/>
              </a:cxn>
              <a:cxn ang="0">
                <a:pos x="connsiteX1279" y="connsiteY1279"/>
              </a:cxn>
              <a:cxn ang="0">
                <a:pos x="connsiteX1280" y="connsiteY1280"/>
              </a:cxn>
              <a:cxn ang="0">
                <a:pos x="connsiteX1281" y="connsiteY1281"/>
              </a:cxn>
              <a:cxn ang="0">
                <a:pos x="connsiteX1282" y="connsiteY1282"/>
              </a:cxn>
              <a:cxn ang="0">
                <a:pos x="connsiteX1283" y="connsiteY1283"/>
              </a:cxn>
              <a:cxn ang="0">
                <a:pos x="connsiteX1284" y="connsiteY1284"/>
              </a:cxn>
              <a:cxn ang="0">
                <a:pos x="connsiteX1285" y="connsiteY1285"/>
              </a:cxn>
              <a:cxn ang="0">
                <a:pos x="connsiteX1286" y="connsiteY1286"/>
              </a:cxn>
              <a:cxn ang="0">
                <a:pos x="connsiteX1287" y="connsiteY1287"/>
              </a:cxn>
              <a:cxn ang="0">
                <a:pos x="connsiteX1288" y="connsiteY1288"/>
              </a:cxn>
              <a:cxn ang="0">
                <a:pos x="connsiteX1289" y="connsiteY1289"/>
              </a:cxn>
              <a:cxn ang="0">
                <a:pos x="connsiteX1290" y="connsiteY1290"/>
              </a:cxn>
              <a:cxn ang="0">
                <a:pos x="connsiteX1291" y="connsiteY1291"/>
              </a:cxn>
              <a:cxn ang="0">
                <a:pos x="connsiteX1292" y="connsiteY1292"/>
              </a:cxn>
              <a:cxn ang="0">
                <a:pos x="connsiteX1293" y="connsiteY1293"/>
              </a:cxn>
              <a:cxn ang="0">
                <a:pos x="connsiteX1294" y="connsiteY1294"/>
              </a:cxn>
              <a:cxn ang="0">
                <a:pos x="connsiteX1295" y="connsiteY1295"/>
              </a:cxn>
              <a:cxn ang="0">
                <a:pos x="connsiteX1296" y="connsiteY1296"/>
              </a:cxn>
              <a:cxn ang="0">
                <a:pos x="connsiteX1297" y="connsiteY1297"/>
              </a:cxn>
              <a:cxn ang="0">
                <a:pos x="connsiteX1298" y="connsiteY1298"/>
              </a:cxn>
              <a:cxn ang="0">
                <a:pos x="connsiteX1299" y="connsiteY1299"/>
              </a:cxn>
              <a:cxn ang="0">
                <a:pos x="connsiteX1300" y="connsiteY1300"/>
              </a:cxn>
              <a:cxn ang="0">
                <a:pos x="connsiteX1301" y="connsiteY1301"/>
              </a:cxn>
              <a:cxn ang="0">
                <a:pos x="connsiteX1302" y="connsiteY1302"/>
              </a:cxn>
              <a:cxn ang="0">
                <a:pos x="connsiteX1303" y="connsiteY1303"/>
              </a:cxn>
              <a:cxn ang="0">
                <a:pos x="connsiteX1304" y="connsiteY1304"/>
              </a:cxn>
              <a:cxn ang="0">
                <a:pos x="connsiteX1305" y="connsiteY1305"/>
              </a:cxn>
              <a:cxn ang="0">
                <a:pos x="connsiteX1306" y="connsiteY1306"/>
              </a:cxn>
              <a:cxn ang="0">
                <a:pos x="connsiteX1307" y="connsiteY1307"/>
              </a:cxn>
              <a:cxn ang="0">
                <a:pos x="connsiteX1308" y="connsiteY1308"/>
              </a:cxn>
              <a:cxn ang="0">
                <a:pos x="connsiteX1309" y="connsiteY1309"/>
              </a:cxn>
              <a:cxn ang="0">
                <a:pos x="connsiteX1310" y="connsiteY1310"/>
              </a:cxn>
              <a:cxn ang="0">
                <a:pos x="connsiteX1311" y="connsiteY1311"/>
              </a:cxn>
              <a:cxn ang="0">
                <a:pos x="connsiteX1312" y="connsiteY1312"/>
              </a:cxn>
              <a:cxn ang="0">
                <a:pos x="connsiteX1313" y="connsiteY1313"/>
              </a:cxn>
              <a:cxn ang="0">
                <a:pos x="connsiteX1314" y="connsiteY1314"/>
              </a:cxn>
              <a:cxn ang="0">
                <a:pos x="connsiteX1315" y="connsiteY1315"/>
              </a:cxn>
              <a:cxn ang="0">
                <a:pos x="connsiteX1316" y="connsiteY1316"/>
              </a:cxn>
              <a:cxn ang="0">
                <a:pos x="connsiteX1317" y="connsiteY1317"/>
              </a:cxn>
              <a:cxn ang="0">
                <a:pos x="connsiteX1318" y="connsiteY1318"/>
              </a:cxn>
              <a:cxn ang="0">
                <a:pos x="connsiteX1319" y="connsiteY1319"/>
              </a:cxn>
              <a:cxn ang="0">
                <a:pos x="connsiteX1320" y="connsiteY1320"/>
              </a:cxn>
              <a:cxn ang="0">
                <a:pos x="connsiteX1321" y="connsiteY1321"/>
              </a:cxn>
              <a:cxn ang="0">
                <a:pos x="connsiteX1322" y="connsiteY1322"/>
              </a:cxn>
              <a:cxn ang="0">
                <a:pos x="connsiteX1323" y="connsiteY1323"/>
              </a:cxn>
              <a:cxn ang="0">
                <a:pos x="connsiteX1324" y="connsiteY1324"/>
              </a:cxn>
              <a:cxn ang="0">
                <a:pos x="connsiteX1325" y="connsiteY1325"/>
              </a:cxn>
              <a:cxn ang="0">
                <a:pos x="connsiteX1326" y="connsiteY1326"/>
              </a:cxn>
              <a:cxn ang="0">
                <a:pos x="connsiteX1327" y="connsiteY1327"/>
              </a:cxn>
              <a:cxn ang="0">
                <a:pos x="connsiteX1328" y="connsiteY1328"/>
              </a:cxn>
              <a:cxn ang="0">
                <a:pos x="connsiteX1329" y="connsiteY1329"/>
              </a:cxn>
              <a:cxn ang="0">
                <a:pos x="connsiteX1330" y="connsiteY1330"/>
              </a:cxn>
              <a:cxn ang="0">
                <a:pos x="connsiteX1331" y="connsiteY1331"/>
              </a:cxn>
              <a:cxn ang="0">
                <a:pos x="connsiteX1332" y="connsiteY1332"/>
              </a:cxn>
              <a:cxn ang="0">
                <a:pos x="connsiteX1333" y="connsiteY1333"/>
              </a:cxn>
              <a:cxn ang="0">
                <a:pos x="connsiteX1334" y="connsiteY1334"/>
              </a:cxn>
              <a:cxn ang="0">
                <a:pos x="connsiteX1335" y="connsiteY1335"/>
              </a:cxn>
              <a:cxn ang="0">
                <a:pos x="connsiteX1336" y="connsiteY1336"/>
              </a:cxn>
              <a:cxn ang="0">
                <a:pos x="connsiteX1337" y="connsiteY1337"/>
              </a:cxn>
              <a:cxn ang="0">
                <a:pos x="connsiteX1338" y="connsiteY1338"/>
              </a:cxn>
              <a:cxn ang="0">
                <a:pos x="connsiteX1339" y="connsiteY1339"/>
              </a:cxn>
              <a:cxn ang="0">
                <a:pos x="connsiteX1340" y="connsiteY1340"/>
              </a:cxn>
              <a:cxn ang="0">
                <a:pos x="connsiteX1341" y="connsiteY1341"/>
              </a:cxn>
              <a:cxn ang="0">
                <a:pos x="connsiteX1342" y="connsiteY1342"/>
              </a:cxn>
              <a:cxn ang="0">
                <a:pos x="connsiteX1343" y="connsiteY1343"/>
              </a:cxn>
              <a:cxn ang="0">
                <a:pos x="connsiteX1344" y="connsiteY1344"/>
              </a:cxn>
              <a:cxn ang="0">
                <a:pos x="connsiteX1345" y="connsiteY1345"/>
              </a:cxn>
              <a:cxn ang="0">
                <a:pos x="connsiteX1346" y="connsiteY1346"/>
              </a:cxn>
              <a:cxn ang="0">
                <a:pos x="connsiteX1347" y="connsiteY1347"/>
              </a:cxn>
              <a:cxn ang="0">
                <a:pos x="connsiteX1348" y="connsiteY1348"/>
              </a:cxn>
              <a:cxn ang="0">
                <a:pos x="connsiteX1349" y="connsiteY1349"/>
              </a:cxn>
              <a:cxn ang="0">
                <a:pos x="connsiteX1350" y="connsiteY1350"/>
              </a:cxn>
              <a:cxn ang="0">
                <a:pos x="connsiteX1351" y="connsiteY1351"/>
              </a:cxn>
              <a:cxn ang="0">
                <a:pos x="connsiteX1352" y="connsiteY1352"/>
              </a:cxn>
              <a:cxn ang="0">
                <a:pos x="connsiteX1353" y="connsiteY1353"/>
              </a:cxn>
              <a:cxn ang="0">
                <a:pos x="connsiteX1354" y="connsiteY1354"/>
              </a:cxn>
              <a:cxn ang="0">
                <a:pos x="connsiteX1355" y="connsiteY1355"/>
              </a:cxn>
              <a:cxn ang="0">
                <a:pos x="connsiteX1356" y="connsiteY1356"/>
              </a:cxn>
              <a:cxn ang="0">
                <a:pos x="connsiteX1357" y="connsiteY1357"/>
              </a:cxn>
              <a:cxn ang="0">
                <a:pos x="connsiteX1358" y="connsiteY1358"/>
              </a:cxn>
              <a:cxn ang="0">
                <a:pos x="connsiteX1359" y="connsiteY1359"/>
              </a:cxn>
              <a:cxn ang="0">
                <a:pos x="connsiteX1360" y="connsiteY1360"/>
              </a:cxn>
              <a:cxn ang="0">
                <a:pos x="connsiteX1361" y="connsiteY1361"/>
              </a:cxn>
              <a:cxn ang="0">
                <a:pos x="connsiteX1362" y="connsiteY1362"/>
              </a:cxn>
              <a:cxn ang="0">
                <a:pos x="connsiteX1363" y="connsiteY1363"/>
              </a:cxn>
              <a:cxn ang="0">
                <a:pos x="connsiteX1364" y="connsiteY1364"/>
              </a:cxn>
              <a:cxn ang="0">
                <a:pos x="connsiteX1365" y="connsiteY1365"/>
              </a:cxn>
              <a:cxn ang="0">
                <a:pos x="connsiteX1366" y="connsiteY1366"/>
              </a:cxn>
              <a:cxn ang="0">
                <a:pos x="connsiteX1367" y="connsiteY1367"/>
              </a:cxn>
              <a:cxn ang="0">
                <a:pos x="connsiteX1368" y="connsiteY1368"/>
              </a:cxn>
              <a:cxn ang="0">
                <a:pos x="connsiteX1369" y="connsiteY1369"/>
              </a:cxn>
              <a:cxn ang="0">
                <a:pos x="connsiteX1370" y="connsiteY1370"/>
              </a:cxn>
              <a:cxn ang="0">
                <a:pos x="connsiteX1371" y="connsiteY1371"/>
              </a:cxn>
              <a:cxn ang="0">
                <a:pos x="connsiteX1372" y="connsiteY1372"/>
              </a:cxn>
              <a:cxn ang="0">
                <a:pos x="connsiteX1373" y="connsiteY1373"/>
              </a:cxn>
              <a:cxn ang="0">
                <a:pos x="connsiteX1374" y="connsiteY1374"/>
              </a:cxn>
              <a:cxn ang="0">
                <a:pos x="connsiteX1375" y="connsiteY1375"/>
              </a:cxn>
              <a:cxn ang="0">
                <a:pos x="connsiteX1376" y="connsiteY1376"/>
              </a:cxn>
              <a:cxn ang="0">
                <a:pos x="connsiteX1377" y="connsiteY1377"/>
              </a:cxn>
              <a:cxn ang="0">
                <a:pos x="connsiteX1378" y="connsiteY1378"/>
              </a:cxn>
              <a:cxn ang="0">
                <a:pos x="connsiteX1379" y="connsiteY1379"/>
              </a:cxn>
              <a:cxn ang="0">
                <a:pos x="connsiteX1380" y="connsiteY1380"/>
              </a:cxn>
              <a:cxn ang="0">
                <a:pos x="connsiteX1381" y="connsiteY1381"/>
              </a:cxn>
              <a:cxn ang="0">
                <a:pos x="connsiteX1382" y="connsiteY1382"/>
              </a:cxn>
              <a:cxn ang="0">
                <a:pos x="connsiteX1383" y="connsiteY1383"/>
              </a:cxn>
              <a:cxn ang="0">
                <a:pos x="connsiteX1384" y="connsiteY1384"/>
              </a:cxn>
              <a:cxn ang="0">
                <a:pos x="connsiteX1385" y="connsiteY1385"/>
              </a:cxn>
              <a:cxn ang="0">
                <a:pos x="connsiteX1386" y="connsiteY1386"/>
              </a:cxn>
              <a:cxn ang="0">
                <a:pos x="connsiteX1387" y="connsiteY1387"/>
              </a:cxn>
              <a:cxn ang="0">
                <a:pos x="connsiteX1388" y="connsiteY1388"/>
              </a:cxn>
              <a:cxn ang="0">
                <a:pos x="connsiteX1389" y="connsiteY1389"/>
              </a:cxn>
              <a:cxn ang="0">
                <a:pos x="connsiteX1390" y="connsiteY1390"/>
              </a:cxn>
              <a:cxn ang="0">
                <a:pos x="connsiteX1391" y="connsiteY1391"/>
              </a:cxn>
              <a:cxn ang="0">
                <a:pos x="connsiteX1392" y="connsiteY1392"/>
              </a:cxn>
              <a:cxn ang="0">
                <a:pos x="connsiteX1393" y="connsiteY1393"/>
              </a:cxn>
              <a:cxn ang="0">
                <a:pos x="connsiteX1394" y="connsiteY1394"/>
              </a:cxn>
              <a:cxn ang="0">
                <a:pos x="connsiteX1395" y="connsiteY1395"/>
              </a:cxn>
              <a:cxn ang="0">
                <a:pos x="connsiteX1396" y="connsiteY1396"/>
              </a:cxn>
              <a:cxn ang="0">
                <a:pos x="connsiteX1397" y="connsiteY1397"/>
              </a:cxn>
              <a:cxn ang="0">
                <a:pos x="connsiteX1398" y="connsiteY1398"/>
              </a:cxn>
              <a:cxn ang="0">
                <a:pos x="connsiteX1399" y="connsiteY1399"/>
              </a:cxn>
              <a:cxn ang="0">
                <a:pos x="connsiteX1400" y="connsiteY1400"/>
              </a:cxn>
              <a:cxn ang="0">
                <a:pos x="connsiteX1401" y="connsiteY1401"/>
              </a:cxn>
              <a:cxn ang="0">
                <a:pos x="connsiteX1402" y="connsiteY1402"/>
              </a:cxn>
              <a:cxn ang="0">
                <a:pos x="connsiteX1403" y="connsiteY1403"/>
              </a:cxn>
              <a:cxn ang="0">
                <a:pos x="connsiteX1404" y="connsiteY1404"/>
              </a:cxn>
              <a:cxn ang="0">
                <a:pos x="connsiteX1405" y="connsiteY1405"/>
              </a:cxn>
              <a:cxn ang="0">
                <a:pos x="connsiteX1406" y="connsiteY1406"/>
              </a:cxn>
              <a:cxn ang="0">
                <a:pos x="connsiteX1407" y="connsiteY1407"/>
              </a:cxn>
              <a:cxn ang="0">
                <a:pos x="connsiteX1408" y="connsiteY1408"/>
              </a:cxn>
              <a:cxn ang="0">
                <a:pos x="connsiteX1409" y="connsiteY1409"/>
              </a:cxn>
              <a:cxn ang="0">
                <a:pos x="connsiteX1410" y="connsiteY1410"/>
              </a:cxn>
              <a:cxn ang="0">
                <a:pos x="connsiteX1411" y="connsiteY1411"/>
              </a:cxn>
              <a:cxn ang="0">
                <a:pos x="connsiteX1412" y="connsiteY1412"/>
              </a:cxn>
              <a:cxn ang="0">
                <a:pos x="connsiteX1413" y="connsiteY1413"/>
              </a:cxn>
              <a:cxn ang="0">
                <a:pos x="connsiteX1414" y="connsiteY1414"/>
              </a:cxn>
              <a:cxn ang="0">
                <a:pos x="connsiteX1415" y="connsiteY1415"/>
              </a:cxn>
              <a:cxn ang="0">
                <a:pos x="connsiteX1416" y="connsiteY1416"/>
              </a:cxn>
              <a:cxn ang="0">
                <a:pos x="connsiteX1417" y="connsiteY1417"/>
              </a:cxn>
              <a:cxn ang="0">
                <a:pos x="connsiteX1418" y="connsiteY1418"/>
              </a:cxn>
              <a:cxn ang="0">
                <a:pos x="connsiteX1419" y="connsiteY1419"/>
              </a:cxn>
              <a:cxn ang="0">
                <a:pos x="connsiteX1420" y="connsiteY1420"/>
              </a:cxn>
              <a:cxn ang="0">
                <a:pos x="connsiteX1421" y="connsiteY1421"/>
              </a:cxn>
              <a:cxn ang="0">
                <a:pos x="connsiteX1422" y="connsiteY1422"/>
              </a:cxn>
              <a:cxn ang="0">
                <a:pos x="connsiteX1423" y="connsiteY1423"/>
              </a:cxn>
              <a:cxn ang="0">
                <a:pos x="connsiteX1424" y="connsiteY1424"/>
              </a:cxn>
              <a:cxn ang="0">
                <a:pos x="connsiteX1425" y="connsiteY1425"/>
              </a:cxn>
              <a:cxn ang="0">
                <a:pos x="connsiteX1426" y="connsiteY1426"/>
              </a:cxn>
              <a:cxn ang="0">
                <a:pos x="connsiteX1427" y="connsiteY1427"/>
              </a:cxn>
              <a:cxn ang="0">
                <a:pos x="connsiteX1428" y="connsiteY1428"/>
              </a:cxn>
              <a:cxn ang="0">
                <a:pos x="connsiteX1429" y="connsiteY1429"/>
              </a:cxn>
              <a:cxn ang="0">
                <a:pos x="connsiteX1430" y="connsiteY1430"/>
              </a:cxn>
              <a:cxn ang="0">
                <a:pos x="connsiteX1431" y="connsiteY1431"/>
              </a:cxn>
              <a:cxn ang="0">
                <a:pos x="connsiteX1432" y="connsiteY1432"/>
              </a:cxn>
              <a:cxn ang="0">
                <a:pos x="connsiteX1433" y="connsiteY1433"/>
              </a:cxn>
              <a:cxn ang="0">
                <a:pos x="connsiteX1434" y="connsiteY1434"/>
              </a:cxn>
              <a:cxn ang="0">
                <a:pos x="connsiteX1435" y="connsiteY1435"/>
              </a:cxn>
              <a:cxn ang="0">
                <a:pos x="connsiteX1436" y="connsiteY1436"/>
              </a:cxn>
              <a:cxn ang="0">
                <a:pos x="connsiteX1437" y="connsiteY1437"/>
              </a:cxn>
              <a:cxn ang="0">
                <a:pos x="connsiteX1438" y="connsiteY1438"/>
              </a:cxn>
              <a:cxn ang="0">
                <a:pos x="connsiteX1439" y="connsiteY1439"/>
              </a:cxn>
              <a:cxn ang="0">
                <a:pos x="connsiteX1440" y="connsiteY1440"/>
              </a:cxn>
              <a:cxn ang="0">
                <a:pos x="connsiteX1441" y="connsiteY1441"/>
              </a:cxn>
              <a:cxn ang="0">
                <a:pos x="connsiteX1442" y="connsiteY1442"/>
              </a:cxn>
              <a:cxn ang="0">
                <a:pos x="connsiteX1443" y="connsiteY1443"/>
              </a:cxn>
              <a:cxn ang="0">
                <a:pos x="connsiteX1444" y="connsiteY1444"/>
              </a:cxn>
              <a:cxn ang="0">
                <a:pos x="connsiteX1445" y="connsiteY1445"/>
              </a:cxn>
              <a:cxn ang="0">
                <a:pos x="connsiteX1446" y="connsiteY1446"/>
              </a:cxn>
              <a:cxn ang="0">
                <a:pos x="connsiteX1447" y="connsiteY1447"/>
              </a:cxn>
              <a:cxn ang="0">
                <a:pos x="connsiteX1448" y="connsiteY1448"/>
              </a:cxn>
              <a:cxn ang="0">
                <a:pos x="connsiteX1449" y="connsiteY1449"/>
              </a:cxn>
              <a:cxn ang="0">
                <a:pos x="connsiteX1450" y="connsiteY1450"/>
              </a:cxn>
              <a:cxn ang="0">
                <a:pos x="connsiteX1451" y="connsiteY1451"/>
              </a:cxn>
              <a:cxn ang="0">
                <a:pos x="connsiteX1452" y="connsiteY1452"/>
              </a:cxn>
              <a:cxn ang="0">
                <a:pos x="connsiteX1453" y="connsiteY1453"/>
              </a:cxn>
              <a:cxn ang="0">
                <a:pos x="connsiteX1454" y="connsiteY1454"/>
              </a:cxn>
              <a:cxn ang="0">
                <a:pos x="connsiteX1455" y="connsiteY1455"/>
              </a:cxn>
              <a:cxn ang="0">
                <a:pos x="connsiteX1456" y="connsiteY1456"/>
              </a:cxn>
              <a:cxn ang="0">
                <a:pos x="connsiteX1457" y="connsiteY1457"/>
              </a:cxn>
              <a:cxn ang="0">
                <a:pos x="connsiteX1458" y="connsiteY1458"/>
              </a:cxn>
              <a:cxn ang="0">
                <a:pos x="connsiteX1459" y="connsiteY1459"/>
              </a:cxn>
              <a:cxn ang="0">
                <a:pos x="connsiteX1460" y="connsiteY1460"/>
              </a:cxn>
              <a:cxn ang="0">
                <a:pos x="connsiteX1461" y="connsiteY1461"/>
              </a:cxn>
              <a:cxn ang="0">
                <a:pos x="connsiteX1462" y="connsiteY1462"/>
              </a:cxn>
              <a:cxn ang="0">
                <a:pos x="connsiteX1463" y="connsiteY1463"/>
              </a:cxn>
              <a:cxn ang="0">
                <a:pos x="connsiteX1464" y="connsiteY1464"/>
              </a:cxn>
              <a:cxn ang="0">
                <a:pos x="connsiteX1465" y="connsiteY1465"/>
              </a:cxn>
              <a:cxn ang="0">
                <a:pos x="connsiteX1466" y="connsiteY1466"/>
              </a:cxn>
              <a:cxn ang="0">
                <a:pos x="connsiteX1467" y="connsiteY1467"/>
              </a:cxn>
              <a:cxn ang="0">
                <a:pos x="connsiteX1468" y="connsiteY1468"/>
              </a:cxn>
              <a:cxn ang="0">
                <a:pos x="connsiteX1469" y="connsiteY1469"/>
              </a:cxn>
              <a:cxn ang="0">
                <a:pos x="connsiteX1470" y="connsiteY1470"/>
              </a:cxn>
              <a:cxn ang="0">
                <a:pos x="connsiteX1471" y="connsiteY1471"/>
              </a:cxn>
              <a:cxn ang="0">
                <a:pos x="connsiteX1472" y="connsiteY1472"/>
              </a:cxn>
              <a:cxn ang="0">
                <a:pos x="connsiteX1473" y="connsiteY1473"/>
              </a:cxn>
              <a:cxn ang="0">
                <a:pos x="connsiteX1474" y="connsiteY1474"/>
              </a:cxn>
              <a:cxn ang="0">
                <a:pos x="connsiteX1475" y="connsiteY1475"/>
              </a:cxn>
              <a:cxn ang="0">
                <a:pos x="connsiteX1476" y="connsiteY1476"/>
              </a:cxn>
              <a:cxn ang="0">
                <a:pos x="connsiteX1477" y="connsiteY1477"/>
              </a:cxn>
              <a:cxn ang="0">
                <a:pos x="connsiteX1478" y="connsiteY1478"/>
              </a:cxn>
              <a:cxn ang="0">
                <a:pos x="connsiteX1479" y="connsiteY1479"/>
              </a:cxn>
              <a:cxn ang="0">
                <a:pos x="connsiteX1480" y="connsiteY1480"/>
              </a:cxn>
              <a:cxn ang="0">
                <a:pos x="connsiteX1481" y="connsiteY1481"/>
              </a:cxn>
              <a:cxn ang="0">
                <a:pos x="connsiteX1482" y="connsiteY1482"/>
              </a:cxn>
              <a:cxn ang="0">
                <a:pos x="connsiteX1483" y="connsiteY1483"/>
              </a:cxn>
              <a:cxn ang="0">
                <a:pos x="connsiteX1484" y="connsiteY1484"/>
              </a:cxn>
              <a:cxn ang="0">
                <a:pos x="connsiteX1485" y="connsiteY1485"/>
              </a:cxn>
              <a:cxn ang="0">
                <a:pos x="connsiteX1486" y="connsiteY1486"/>
              </a:cxn>
              <a:cxn ang="0">
                <a:pos x="connsiteX1487" y="connsiteY1487"/>
              </a:cxn>
              <a:cxn ang="0">
                <a:pos x="connsiteX1488" y="connsiteY1488"/>
              </a:cxn>
              <a:cxn ang="0">
                <a:pos x="connsiteX1489" y="connsiteY1489"/>
              </a:cxn>
              <a:cxn ang="0">
                <a:pos x="connsiteX1490" y="connsiteY1490"/>
              </a:cxn>
              <a:cxn ang="0">
                <a:pos x="connsiteX1491" y="connsiteY1491"/>
              </a:cxn>
              <a:cxn ang="0">
                <a:pos x="connsiteX1492" y="connsiteY1492"/>
              </a:cxn>
              <a:cxn ang="0">
                <a:pos x="connsiteX1493" y="connsiteY1493"/>
              </a:cxn>
              <a:cxn ang="0">
                <a:pos x="connsiteX1494" y="connsiteY1494"/>
              </a:cxn>
              <a:cxn ang="0">
                <a:pos x="connsiteX1495" y="connsiteY1495"/>
              </a:cxn>
              <a:cxn ang="0">
                <a:pos x="connsiteX1496" y="connsiteY1496"/>
              </a:cxn>
              <a:cxn ang="0">
                <a:pos x="connsiteX1497" y="connsiteY1497"/>
              </a:cxn>
              <a:cxn ang="0">
                <a:pos x="connsiteX1498" y="connsiteY1498"/>
              </a:cxn>
              <a:cxn ang="0">
                <a:pos x="connsiteX1499" y="connsiteY1499"/>
              </a:cxn>
              <a:cxn ang="0">
                <a:pos x="connsiteX1500" y="connsiteY1500"/>
              </a:cxn>
              <a:cxn ang="0">
                <a:pos x="connsiteX1501" y="connsiteY1501"/>
              </a:cxn>
              <a:cxn ang="0">
                <a:pos x="connsiteX1502" y="connsiteY1502"/>
              </a:cxn>
              <a:cxn ang="0">
                <a:pos x="connsiteX1503" y="connsiteY1503"/>
              </a:cxn>
              <a:cxn ang="0">
                <a:pos x="connsiteX1504" y="connsiteY1504"/>
              </a:cxn>
              <a:cxn ang="0">
                <a:pos x="connsiteX1505" y="connsiteY1505"/>
              </a:cxn>
              <a:cxn ang="0">
                <a:pos x="connsiteX1506" y="connsiteY1506"/>
              </a:cxn>
              <a:cxn ang="0">
                <a:pos x="connsiteX1507" y="connsiteY1507"/>
              </a:cxn>
              <a:cxn ang="0">
                <a:pos x="connsiteX1508" y="connsiteY1508"/>
              </a:cxn>
              <a:cxn ang="0">
                <a:pos x="connsiteX1509" y="connsiteY1509"/>
              </a:cxn>
              <a:cxn ang="0">
                <a:pos x="connsiteX1510" y="connsiteY1510"/>
              </a:cxn>
              <a:cxn ang="0">
                <a:pos x="connsiteX1511" y="connsiteY1511"/>
              </a:cxn>
              <a:cxn ang="0">
                <a:pos x="connsiteX1512" y="connsiteY1512"/>
              </a:cxn>
              <a:cxn ang="0">
                <a:pos x="connsiteX1513" y="connsiteY1513"/>
              </a:cxn>
              <a:cxn ang="0">
                <a:pos x="connsiteX1514" y="connsiteY1514"/>
              </a:cxn>
              <a:cxn ang="0">
                <a:pos x="connsiteX1515" y="connsiteY1515"/>
              </a:cxn>
              <a:cxn ang="0">
                <a:pos x="connsiteX1516" y="connsiteY1516"/>
              </a:cxn>
              <a:cxn ang="0">
                <a:pos x="connsiteX1517" y="connsiteY1517"/>
              </a:cxn>
              <a:cxn ang="0">
                <a:pos x="connsiteX1518" y="connsiteY1518"/>
              </a:cxn>
              <a:cxn ang="0">
                <a:pos x="connsiteX1519" y="connsiteY1519"/>
              </a:cxn>
              <a:cxn ang="0">
                <a:pos x="connsiteX1520" y="connsiteY1520"/>
              </a:cxn>
              <a:cxn ang="0">
                <a:pos x="connsiteX1521" y="connsiteY1521"/>
              </a:cxn>
              <a:cxn ang="0">
                <a:pos x="connsiteX1522" y="connsiteY1522"/>
              </a:cxn>
              <a:cxn ang="0">
                <a:pos x="connsiteX1523" y="connsiteY1523"/>
              </a:cxn>
              <a:cxn ang="0">
                <a:pos x="connsiteX1524" y="connsiteY1524"/>
              </a:cxn>
              <a:cxn ang="0">
                <a:pos x="connsiteX1525" y="connsiteY1525"/>
              </a:cxn>
              <a:cxn ang="0">
                <a:pos x="connsiteX1526" y="connsiteY1526"/>
              </a:cxn>
              <a:cxn ang="0">
                <a:pos x="connsiteX1527" y="connsiteY1527"/>
              </a:cxn>
              <a:cxn ang="0">
                <a:pos x="connsiteX1528" y="connsiteY1528"/>
              </a:cxn>
              <a:cxn ang="0">
                <a:pos x="connsiteX1529" y="connsiteY1529"/>
              </a:cxn>
              <a:cxn ang="0">
                <a:pos x="connsiteX1530" y="connsiteY1530"/>
              </a:cxn>
              <a:cxn ang="0">
                <a:pos x="connsiteX1531" y="connsiteY1531"/>
              </a:cxn>
              <a:cxn ang="0">
                <a:pos x="connsiteX1532" y="connsiteY1532"/>
              </a:cxn>
              <a:cxn ang="0">
                <a:pos x="connsiteX1533" y="connsiteY1533"/>
              </a:cxn>
              <a:cxn ang="0">
                <a:pos x="connsiteX1534" y="connsiteY1534"/>
              </a:cxn>
              <a:cxn ang="0">
                <a:pos x="connsiteX1535" y="connsiteY1535"/>
              </a:cxn>
              <a:cxn ang="0">
                <a:pos x="connsiteX1536" y="connsiteY1536"/>
              </a:cxn>
              <a:cxn ang="0">
                <a:pos x="connsiteX1537" y="connsiteY1537"/>
              </a:cxn>
              <a:cxn ang="0">
                <a:pos x="connsiteX1538" y="connsiteY1538"/>
              </a:cxn>
              <a:cxn ang="0">
                <a:pos x="connsiteX1539" y="connsiteY1539"/>
              </a:cxn>
              <a:cxn ang="0">
                <a:pos x="connsiteX1540" y="connsiteY1540"/>
              </a:cxn>
              <a:cxn ang="0">
                <a:pos x="connsiteX1541" y="connsiteY1541"/>
              </a:cxn>
              <a:cxn ang="0">
                <a:pos x="connsiteX1542" y="connsiteY1542"/>
              </a:cxn>
              <a:cxn ang="0">
                <a:pos x="connsiteX1543" y="connsiteY1543"/>
              </a:cxn>
              <a:cxn ang="0">
                <a:pos x="connsiteX1544" y="connsiteY1544"/>
              </a:cxn>
              <a:cxn ang="0">
                <a:pos x="connsiteX1545" y="connsiteY1545"/>
              </a:cxn>
              <a:cxn ang="0">
                <a:pos x="connsiteX1546" y="connsiteY1546"/>
              </a:cxn>
              <a:cxn ang="0">
                <a:pos x="connsiteX1547" y="connsiteY1547"/>
              </a:cxn>
              <a:cxn ang="0">
                <a:pos x="connsiteX1548" y="connsiteY1548"/>
              </a:cxn>
              <a:cxn ang="0">
                <a:pos x="connsiteX1549" y="connsiteY1549"/>
              </a:cxn>
              <a:cxn ang="0">
                <a:pos x="connsiteX1550" y="connsiteY1550"/>
              </a:cxn>
              <a:cxn ang="0">
                <a:pos x="connsiteX1551" y="connsiteY1551"/>
              </a:cxn>
              <a:cxn ang="0">
                <a:pos x="connsiteX1552" y="connsiteY1552"/>
              </a:cxn>
              <a:cxn ang="0">
                <a:pos x="connsiteX1553" y="connsiteY1553"/>
              </a:cxn>
              <a:cxn ang="0">
                <a:pos x="connsiteX1554" y="connsiteY1554"/>
              </a:cxn>
              <a:cxn ang="0">
                <a:pos x="connsiteX1555" y="connsiteY1555"/>
              </a:cxn>
              <a:cxn ang="0">
                <a:pos x="connsiteX1556" y="connsiteY1556"/>
              </a:cxn>
              <a:cxn ang="0">
                <a:pos x="connsiteX1557" y="connsiteY1557"/>
              </a:cxn>
              <a:cxn ang="0">
                <a:pos x="connsiteX1558" y="connsiteY1558"/>
              </a:cxn>
              <a:cxn ang="0">
                <a:pos x="connsiteX1559" y="connsiteY1559"/>
              </a:cxn>
              <a:cxn ang="0">
                <a:pos x="connsiteX1560" y="connsiteY1560"/>
              </a:cxn>
              <a:cxn ang="0">
                <a:pos x="connsiteX1561" y="connsiteY1561"/>
              </a:cxn>
              <a:cxn ang="0">
                <a:pos x="connsiteX1562" y="connsiteY1562"/>
              </a:cxn>
              <a:cxn ang="0">
                <a:pos x="connsiteX1563" y="connsiteY1563"/>
              </a:cxn>
              <a:cxn ang="0">
                <a:pos x="connsiteX1564" y="connsiteY1564"/>
              </a:cxn>
              <a:cxn ang="0">
                <a:pos x="connsiteX1565" y="connsiteY1565"/>
              </a:cxn>
              <a:cxn ang="0">
                <a:pos x="connsiteX1566" y="connsiteY1566"/>
              </a:cxn>
              <a:cxn ang="0">
                <a:pos x="connsiteX1567" y="connsiteY1567"/>
              </a:cxn>
              <a:cxn ang="0">
                <a:pos x="connsiteX1568" y="connsiteY1568"/>
              </a:cxn>
              <a:cxn ang="0">
                <a:pos x="connsiteX1569" y="connsiteY1569"/>
              </a:cxn>
              <a:cxn ang="0">
                <a:pos x="connsiteX1570" y="connsiteY1570"/>
              </a:cxn>
              <a:cxn ang="0">
                <a:pos x="connsiteX1571" y="connsiteY1571"/>
              </a:cxn>
              <a:cxn ang="0">
                <a:pos x="connsiteX1572" y="connsiteY1572"/>
              </a:cxn>
              <a:cxn ang="0">
                <a:pos x="connsiteX1573" y="connsiteY1573"/>
              </a:cxn>
              <a:cxn ang="0">
                <a:pos x="connsiteX1574" y="connsiteY1574"/>
              </a:cxn>
              <a:cxn ang="0">
                <a:pos x="connsiteX1575" y="connsiteY1575"/>
              </a:cxn>
              <a:cxn ang="0">
                <a:pos x="connsiteX1576" y="connsiteY1576"/>
              </a:cxn>
              <a:cxn ang="0">
                <a:pos x="connsiteX1577" y="connsiteY1577"/>
              </a:cxn>
              <a:cxn ang="0">
                <a:pos x="connsiteX1578" y="connsiteY1578"/>
              </a:cxn>
              <a:cxn ang="0">
                <a:pos x="connsiteX1579" y="connsiteY1579"/>
              </a:cxn>
              <a:cxn ang="0">
                <a:pos x="connsiteX1580" y="connsiteY1580"/>
              </a:cxn>
              <a:cxn ang="0">
                <a:pos x="connsiteX1581" y="connsiteY1581"/>
              </a:cxn>
              <a:cxn ang="0">
                <a:pos x="connsiteX1582" y="connsiteY1582"/>
              </a:cxn>
              <a:cxn ang="0">
                <a:pos x="connsiteX1583" y="connsiteY1583"/>
              </a:cxn>
              <a:cxn ang="0">
                <a:pos x="connsiteX1584" y="connsiteY1584"/>
              </a:cxn>
              <a:cxn ang="0">
                <a:pos x="connsiteX1585" y="connsiteY1585"/>
              </a:cxn>
              <a:cxn ang="0">
                <a:pos x="connsiteX1586" y="connsiteY1586"/>
              </a:cxn>
              <a:cxn ang="0">
                <a:pos x="connsiteX1587" y="connsiteY1587"/>
              </a:cxn>
              <a:cxn ang="0">
                <a:pos x="connsiteX1588" y="connsiteY1588"/>
              </a:cxn>
              <a:cxn ang="0">
                <a:pos x="connsiteX1589" y="connsiteY1589"/>
              </a:cxn>
              <a:cxn ang="0">
                <a:pos x="connsiteX1590" y="connsiteY1590"/>
              </a:cxn>
              <a:cxn ang="0">
                <a:pos x="connsiteX1591" y="connsiteY1591"/>
              </a:cxn>
              <a:cxn ang="0">
                <a:pos x="connsiteX1592" y="connsiteY1592"/>
              </a:cxn>
              <a:cxn ang="0">
                <a:pos x="connsiteX1593" y="connsiteY1593"/>
              </a:cxn>
              <a:cxn ang="0">
                <a:pos x="connsiteX1594" y="connsiteY1594"/>
              </a:cxn>
              <a:cxn ang="0">
                <a:pos x="connsiteX1595" y="connsiteY1595"/>
              </a:cxn>
              <a:cxn ang="0">
                <a:pos x="connsiteX1596" y="connsiteY1596"/>
              </a:cxn>
              <a:cxn ang="0">
                <a:pos x="connsiteX1597" y="connsiteY1597"/>
              </a:cxn>
              <a:cxn ang="0">
                <a:pos x="connsiteX1598" y="connsiteY1598"/>
              </a:cxn>
              <a:cxn ang="0">
                <a:pos x="connsiteX1599" y="connsiteY1599"/>
              </a:cxn>
              <a:cxn ang="0">
                <a:pos x="connsiteX1600" y="connsiteY1600"/>
              </a:cxn>
              <a:cxn ang="0">
                <a:pos x="connsiteX1601" y="connsiteY1601"/>
              </a:cxn>
              <a:cxn ang="0">
                <a:pos x="connsiteX1602" y="connsiteY1602"/>
              </a:cxn>
              <a:cxn ang="0">
                <a:pos x="connsiteX1603" y="connsiteY1603"/>
              </a:cxn>
              <a:cxn ang="0">
                <a:pos x="connsiteX1604" y="connsiteY1604"/>
              </a:cxn>
              <a:cxn ang="0">
                <a:pos x="connsiteX1605" y="connsiteY1605"/>
              </a:cxn>
              <a:cxn ang="0">
                <a:pos x="connsiteX1606" y="connsiteY1606"/>
              </a:cxn>
              <a:cxn ang="0">
                <a:pos x="connsiteX1607" y="connsiteY1607"/>
              </a:cxn>
              <a:cxn ang="0">
                <a:pos x="connsiteX1608" y="connsiteY1608"/>
              </a:cxn>
              <a:cxn ang="0">
                <a:pos x="connsiteX1609" y="connsiteY1609"/>
              </a:cxn>
              <a:cxn ang="0">
                <a:pos x="connsiteX1610" y="connsiteY1610"/>
              </a:cxn>
              <a:cxn ang="0">
                <a:pos x="connsiteX1611" y="connsiteY1611"/>
              </a:cxn>
              <a:cxn ang="0">
                <a:pos x="connsiteX1612" y="connsiteY1612"/>
              </a:cxn>
              <a:cxn ang="0">
                <a:pos x="connsiteX1613" y="connsiteY1613"/>
              </a:cxn>
              <a:cxn ang="0">
                <a:pos x="connsiteX1614" y="connsiteY1614"/>
              </a:cxn>
              <a:cxn ang="0">
                <a:pos x="connsiteX1615" y="connsiteY1615"/>
              </a:cxn>
              <a:cxn ang="0">
                <a:pos x="connsiteX1616" y="connsiteY1616"/>
              </a:cxn>
              <a:cxn ang="0">
                <a:pos x="connsiteX1617" y="connsiteY1617"/>
              </a:cxn>
              <a:cxn ang="0">
                <a:pos x="connsiteX1618" y="connsiteY1618"/>
              </a:cxn>
              <a:cxn ang="0">
                <a:pos x="connsiteX1619" y="connsiteY1619"/>
              </a:cxn>
              <a:cxn ang="0">
                <a:pos x="connsiteX1620" y="connsiteY1620"/>
              </a:cxn>
              <a:cxn ang="0">
                <a:pos x="connsiteX1621" y="connsiteY1621"/>
              </a:cxn>
              <a:cxn ang="0">
                <a:pos x="connsiteX1622" y="connsiteY1622"/>
              </a:cxn>
              <a:cxn ang="0">
                <a:pos x="connsiteX1623" y="connsiteY1623"/>
              </a:cxn>
              <a:cxn ang="0">
                <a:pos x="connsiteX1624" y="connsiteY1624"/>
              </a:cxn>
              <a:cxn ang="0">
                <a:pos x="connsiteX1625" y="connsiteY1625"/>
              </a:cxn>
              <a:cxn ang="0">
                <a:pos x="connsiteX1626" y="connsiteY1626"/>
              </a:cxn>
              <a:cxn ang="0">
                <a:pos x="connsiteX1627" y="connsiteY1627"/>
              </a:cxn>
              <a:cxn ang="0">
                <a:pos x="connsiteX1628" y="connsiteY1628"/>
              </a:cxn>
              <a:cxn ang="0">
                <a:pos x="connsiteX1629" y="connsiteY1629"/>
              </a:cxn>
              <a:cxn ang="0">
                <a:pos x="connsiteX1630" y="connsiteY1630"/>
              </a:cxn>
              <a:cxn ang="0">
                <a:pos x="connsiteX1631" y="connsiteY1631"/>
              </a:cxn>
              <a:cxn ang="0">
                <a:pos x="connsiteX1632" y="connsiteY1632"/>
              </a:cxn>
              <a:cxn ang="0">
                <a:pos x="connsiteX1633" y="connsiteY1633"/>
              </a:cxn>
              <a:cxn ang="0">
                <a:pos x="connsiteX1634" y="connsiteY1634"/>
              </a:cxn>
              <a:cxn ang="0">
                <a:pos x="connsiteX1635" y="connsiteY1635"/>
              </a:cxn>
              <a:cxn ang="0">
                <a:pos x="connsiteX1636" y="connsiteY1636"/>
              </a:cxn>
              <a:cxn ang="0">
                <a:pos x="connsiteX1637" y="connsiteY1637"/>
              </a:cxn>
              <a:cxn ang="0">
                <a:pos x="connsiteX1638" y="connsiteY1638"/>
              </a:cxn>
              <a:cxn ang="0">
                <a:pos x="connsiteX1639" y="connsiteY1639"/>
              </a:cxn>
              <a:cxn ang="0">
                <a:pos x="connsiteX1640" y="connsiteY1640"/>
              </a:cxn>
              <a:cxn ang="0">
                <a:pos x="connsiteX1641" y="connsiteY1641"/>
              </a:cxn>
              <a:cxn ang="0">
                <a:pos x="connsiteX1642" y="connsiteY1642"/>
              </a:cxn>
              <a:cxn ang="0">
                <a:pos x="connsiteX1643" y="connsiteY1643"/>
              </a:cxn>
              <a:cxn ang="0">
                <a:pos x="connsiteX1644" y="connsiteY1644"/>
              </a:cxn>
              <a:cxn ang="0">
                <a:pos x="connsiteX1645" y="connsiteY1645"/>
              </a:cxn>
              <a:cxn ang="0">
                <a:pos x="connsiteX1646" y="connsiteY1646"/>
              </a:cxn>
              <a:cxn ang="0">
                <a:pos x="connsiteX1647" y="connsiteY1647"/>
              </a:cxn>
              <a:cxn ang="0">
                <a:pos x="connsiteX1648" y="connsiteY1648"/>
              </a:cxn>
              <a:cxn ang="0">
                <a:pos x="connsiteX1649" y="connsiteY1649"/>
              </a:cxn>
              <a:cxn ang="0">
                <a:pos x="connsiteX1650" y="connsiteY1650"/>
              </a:cxn>
              <a:cxn ang="0">
                <a:pos x="connsiteX1651" y="connsiteY1651"/>
              </a:cxn>
              <a:cxn ang="0">
                <a:pos x="connsiteX1652" y="connsiteY1652"/>
              </a:cxn>
              <a:cxn ang="0">
                <a:pos x="connsiteX1653" y="connsiteY1653"/>
              </a:cxn>
              <a:cxn ang="0">
                <a:pos x="connsiteX1654" y="connsiteY1654"/>
              </a:cxn>
              <a:cxn ang="0">
                <a:pos x="connsiteX1655" y="connsiteY1655"/>
              </a:cxn>
              <a:cxn ang="0">
                <a:pos x="connsiteX1656" y="connsiteY1656"/>
              </a:cxn>
              <a:cxn ang="0">
                <a:pos x="connsiteX1657" y="connsiteY1657"/>
              </a:cxn>
              <a:cxn ang="0">
                <a:pos x="connsiteX1658" y="connsiteY1658"/>
              </a:cxn>
              <a:cxn ang="0">
                <a:pos x="connsiteX1659" y="connsiteY1659"/>
              </a:cxn>
              <a:cxn ang="0">
                <a:pos x="connsiteX1660" y="connsiteY1660"/>
              </a:cxn>
              <a:cxn ang="0">
                <a:pos x="connsiteX1661" y="connsiteY1661"/>
              </a:cxn>
              <a:cxn ang="0">
                <a:pos x="connsiteX1662" y="connsiteY1662"/>
              </a:cxn>
              <a:cxn ang="0">
                <a:pos x="connsiteX1663" y="connsiteY1663"/>
              </a:cxn>
              <a:cxn ang="0">
                <a:pos x="connsiteX1664" y="connsiteY1664"/>
              </a:cxn>
              <a:cxn ang="0">
                <a:pos x="connsiteX1665" y="connsiteY1665"/>
              </a:cxn>
              <a:cxn ang="0">
                <a:pos x="connsiteX1666" y="connsiteY1666"/>
              </a:cxn>
              <a:cxn ang="0">
                <a:pos x="connsiteX1667" y="connsiteY1667"/>
              </a:cxn>
              <a:cxn ang="0">
                <a:pos x="connsiteX1668" y="connsiteY1668"/>
              </a:cxn>
              <a:cxn ang="0">
                <a:pos x="connsiteX1669" y="connsiteY1669"/>
              </a:cxn>
              <a:cxn ang="0">
                <a:pos x="connsiteX1670" y="connsiteY1670"/>
              </a:cxn>
              <a:cxn ang="0">
                <a:pos x="connsiteX1671" y="connsiteY1671"/>
              </a:cxn>
              <a:cxn ang="0">
                <a:pos x="connsiteX1672" y="connsiteY1672"/>
              </a:cxn>
              <a:cxn ang="0">
                <a:pos x="connsiteX1673" y="connsiteY1673"/>
              </a:cxn>
              <a:cxn ang="0">
                <a:pos x="connsiteX1674" y="connsiteY1674"/>
              </a:cxn>
              <a:cxn ang="0">
                <a:pos x="connsiteX1675" y="connsiteY1675"/>
              </a:cxn>
              <a:cxn ang="0">
                <a:pos x="connsiteX1676" y="connsiteY1676"/>
              </a:cxn>
              <a:cxn ang="0">
                <a:pos x="connsiteX1677" y="connsiteY1677"/>
              </a:cxn>
              <a:cxn ang="0">
                <a:pos x="connsiteX1678" y="connsiteY1678"/>
              </a:cxn>
              <a:cxn ang="0">
                <a:pos x="connsiteX1679" y="connsiteY1679"/>
              </a:cxn>
              <a:cxn ang="0">
                <a:pos x="connsiteX1680" y="connsiteY1680"/>
              </a:cxn>
              <a:cxn ang="0">
                <a:pos x="connsiteX1681" y="connsiteY1681"/>
              </a:cxn>
              <a:cxn ang="0">
                <a:pos x="connsiteX1682" y="connsiteY1682"/>
              </a:cxn>
              <a:cxn ang="0">
                <a:pos x="connsiteX1683" y="connsiteY1683"/>
              </a:cxn>
              <a:cxn ang="0">
                <a:pos x="connsiteX1684" y="connsiteY1684"/>
              </a:cxn>
              <a:cxn ang="0">
                <a:pos x="connsiteX1685" y="connsiteY1685"/>
              </a:cxn>
              <a:cxn ang="0">
                <a:pos x="connsiteX1686" y="connsiteY1686"/>
              </a:cxn>
              <a:cxn ang="0">
                <a:pos x="connsiteX1687" y="connsiteY1687"/>
              </a:cxn>
              <a:cxn ang="0">
                <a:pos x="connsiteX1688" y="connsiteY1688"/>
              </a:cxn>
              <a:cxn ang="0">
                <a:pos x="connsiteX1689" y="connsiteY1689"/>
              </a:cxn>
              <a:cxn ang="0">
                <a:pos x="connsiteX1690" y="connsiteY1690"/>
              </a:cxn>
              <a:cxn ang="0">
                <a:pos x="connsiteX1691" y="connsiteY1691"/>
              </a:cxn>
              <a:cxn ang="0">
                <a:pos x="connsiteX1692" y="connsiteY1692"/>
              </a:cxn>
              <a:cxn ang="0">
                <a:pos x="connsiteX1693" y="connsiteY1693"/>
              </a:cxn>
              <a:cxn ang="0">
                <a:pos x="connsiteX1694" y="connsiteY1694"/>
              </a:cxn>
              <a:cxn ang="0">
                <a:pos x="connsiteX1695" y="connsiteY1695"/>
              </a:cxn>
              <a:cxn ang="0">
                <a:pos x="connsiteX1696" y="connsiteY1696"/>
              </a:cxn>
              <a:cxn ang="0">
                <a:pos x="connsiteX1697" y="connsiteY1697"/>
              </a:cxn>
              <a:cxn ang="0">
                <a:pos x="connsiteX1698" y="connsiteY1698"/>
              </a:cxn>
              <a:cxn ang="0">
                <a:pos x="connsiteX1699" y="connsiteY1699"/>
              </a:cxn>
              <a:cxn ang="0">
                <a:pos x="connsiteX1700" y="connsiteY1700"/>
              </a:cxn>
              <a:cxn ang="0">
                <a:pos x="connsiteX1701" y="connsiteY1701"/>
              </a:cxn>
              <a:cxn ang="0">
                <a:pos x="connsiteX1702" y="connsiteY1702"/>
              </a:cxn>
              <a:cxn ang="0">
                <a:pos x="connsiteX1703" y="connsiteY1703"/>
              </a:cxn>
              <a:cxn ang="0">
                <a:pos x="connsiteX1704" y="connsiteY1704"/>
              </a:cxn>
              <a:cxn ang="0">
                <a:pos x="connsiteX1705" y="connsiteY1705"/>
              </a:cxn>
              <a:cxn ang="0">
                <a:pos x="connsiteX1706" y="connsiteY1706"/>
              </a:cxn>
              <a:cxn ang="0">
                <a:pos x="connsiteX1707" y="connsiteY1707"/>
              </a:cxn>
              <a:cxn ang="0">
                <a:pos x="connsiteX1708" y="connsiteY1708"/>
              </a:cxn>
              <a:cxn ang="0">
                <a:pos x="connsiteX1709" y="connsiteY1709"/>
              </a:cxn>
              <a:cxn ang="0">
                <a:pos x="connsiteX1710" y="connsiteY1710"/>
              </a:cxn>
              <a:cxn ang="0">
                <a:pos x="connsiteX1711" y="connsiteY1711"/>
              </a:cxn>
              <a:cxn ang="0">
                <a:pos x="connsiteX1712" y="connsiteY1712"/>
              </a:cxn>
              <a:cxn ang="0">
                <a:pos x="connsiteX1713" y="connsiteY1713"/>
              </a:cxn>
              <a:cxn ang="0">
                <a:pos x="connsiteX1714" y="connsiteY1714"/>
              </a:cxn>
              <a:cxn ang="0">
                <a:pos x="connsiteX1715" y="connsiteY1715"/>
              </a:cxn>
              <a:cxn ang="0">
                <a:pos x="connsiteX1716" y="connsiteY1716"/>
              </a:cxn>
              <a:cxn ang="0">
                <a:pos x="connsiteX1717" y="connsiteY1717"/>
              </a:cxn>
              <a:cxn ang="0">
                <a:pos x="connsiteX1718" y="connsiteY1718"/>
              </a:cxn>
              <a:cxn ang="0">
                <a:pos x="connsiteX1719" y="connsiteY1719"/>
              </a:cxn>
              <a:cxn ang="0">
                <a:pos x="connsiteX1720" y="connsiteY1720"/>
              </a:cxn>
              <a:cxn ang="0">
                <a:pos x="connsiteX1721" y="connsiteY1721"/>
              </a:cxn>
              <a:cxn ang="0">
                <a:pos x="connsiteX1722" y="connsiteY1722"/>
              </a:cxn>
              <a:cxn ang="0">
                <a:pos x="connsiteX1723" y="connsiteY1723"/>
              </a:cxn>
              <a:cxn ang="0">
                <a:pos x="connsiteX1724" y="connsiteY1724"/>
              </a:cxn>
              <a:cxn ang="0">
                <a:pos x="connsiteX1725" y="connsiteY1725"/>
              </a:cxn>
              <a:cxn ang="0">
                <a:pos x="connsiteX1726" y="connsiteY1726"/>
              </a:cxn>
              <a:cxn ang="0">
                <a:pos x="connsiteX1727" y="connsiteY1727"/>
              </a:cxn>
              <a:cxn ang="0">
                <a:pos x="connsiteX1728" y="connsiteY1728"/>
              </a:cxn>
              <a:cxn ang="0">
                <a:pos x="connsiteX1729" y="connsiteY1729"/>
              </a:cxn>
              <a:cxn ang="0">
                <a:pos x="connsiteX1730" y="connsiteY1730"/>
              </a:cxn>
              <a:cxn ang="0">
                <a:pos x="connsiteX1731" y="connsiteY1731"/>
              </a:cxn>
              <a:cxn ang="0">
                <a:pos x="connsiteX1732" y="connsiteY1732"/>
              </a:cxn>
              <a:cxn ang="0">
                <a:pos x="connsiteX1733" y="connsiteY1733"/>
              </a:cxn>
              <a:cxn ang="0">
                <a:pos x="connsiteX1734" y="connsiteY1734"/>
              </a:cxn>
              <a:cxn ang="0">
                <a:pos x="connsiteX1735" y="connsiteY1735"/>
              </a:cxn>
              <a:cxn ang="0">
                <a:pos x="connsiteX1736" y="connsiteY1736"/>
              </a:cxn>
              <a:cxn ang="0">
                <a:pos x="connsiteX1737" y="connsiteY1737"/>
              </a:cxn>
              <a:cxn ang="0">
                <a:pos x="connsiteX1738" y="connsiteY1738"/>
              </a:cxn>
              <a:cxn ang="0">
                <a:pos x="connsiteX1739" y="connsiteY1739"/>
              </a:cxn>
              <a:cxn ang="0">
                <a:pos x="connsiteX1740" y="connsiteY1740"/>
              </a:cxn>
              <a:cxn ang="0">
                <a:pos x="connsiteX1741" y="connsiteY1741"/>
              </a:cxn>
              <a:cxn ang="0">
                <a:pos x="connsiteX1742" y="connsiteY1742"/>
              </a:cxn>
              <a:cxn ang="0">
                <a:pos x="connsiteX1743" y="connsiteY1743"/>
              </a:cxn>
              <a:cxn ang="0">
                <a:pos x="connsiteX1744" y="connsiteY1744"/>
              </a:cxn>
              <a:cxn ang="0">
                <a:pos x="connsiteX1745" y="connsiteY1745"/>
              </a:cxn>
              <a:cxn ang="0">
                <a:pos x="connsiteX1746" y="connsiteY1746"/>
              </a:cxn>
              <a:cxn ang="0">
                <a:pos x="connsiteX1747" y="connsiteY1747"/>
              </a:cxn>
              <a:cxn ang="0">
                <a:pos x="connsiteX1748" y="connsiteY1748"/>
              </a:cxn>
              <a:cxn ang="0">
                <a:pos x="connsiteX1749" y="connsiteY1749"/>
              </a:cxn>
              <a:cxn ang="0">
                <a:pos x="connsiteX1750" y="connsiteY1750"/>
              </a:cxn>
              <a:cxn ang="0">
                <a:pos x="connsiteX1751" y="connsiteY1751"/>
              </a:cxn>
              <a:cxn ang="0">
                <a:pos x="connsiteX1752" y="connsiteY1752"/>
              </a:cxn>
              <a:cxn ang="0">
                <a:pos x="connsiteX1753" y="connsiteY1753"/>
              </a:cxn>
              <a:cxn ang="0">
                <a:pos x="connsiteX1754" y="connsiteY1754"/>
              </a:cxn>
              <a:cxn ang="0">
                <a:pos x="connsiteX1755" y="connsiteY1755"/>
              </a:cxn>
              <a:cxn ang="0">
                <a:pos x="connsiteX1756" y="connsiteY1756"/>
              </a:cxn>
              <a:cxn ang="0">
                <a:pos x="connsiteX1757" y="connsiteY1757"/>
              </a:cxn>
              <a:cxn ang="0">
                <a:pos x="connsiteX1758" y="connsiteY1758"/>
              </a:cxn>
              <a:cxn ang="0">
                <a:pos x="connsiteX1759" y="connsiteY1759"/>
              </a:cxn>
              <a:cxn ang="0">
                <a:pos x="connsiteX1760" y="connsiteY1760"/>
              </a:cxn>
              <a:cxn ang="0">
                <a:pos x="connsiteX1761" y="connsiteY1761"/>
              </a:cxn>
              <a:cxn ang="0">
                <a:pos x="connsiteX1762" y="connsiteY1762"/>
              </a:cxn>
              <a:cxn ang="0">
                <a:pos x="connsiteX1763" y="connsiteY1763"/>
              </a:cxn>
              <a:cxn ang="0">
                <a:pos x="connsiteX1764" y="connsiteY1764"/>
              </a:cxn>
              <a:cxn ang="0">
                <a:pos x="connsiteX1765" y="connsiteY1765"/>
              </a:cxn>
              <a:cxn ang="0">
                <a:pos x="connsiteX1766" y="connsiteY1766"/>
              </a:cxn>
              <a:cxn ang="0">
                <a:pos x="connsiteX1767" y="connsiteY1767"/>
              </a:cxn>
              <a:cxn ang="0">
                <a:pos x="connsiteX1768" y="connsiteY1768"/>
              </a:cxn>
              <a:cxn ang="0">
                <a:pos x="connsiteX1769" y="connsiteY1769"/>
              </a:cxn>
              <a:cxn ang="0">
                <a:pos x="connsiteX1770" y="connsiteY1770"/>
              </a:cxn>
              <a:cxn ang="0">
                <a:pos x="connsiteX1771" y="connsiteY1771"/>
              </a:cxn>
              <a:cxn ang="0">
                <a:pos x="connsiteX1772" y="connsiteY1772"/>
              </a:cxn>
              <a:cxn ang="0">
                <a:pos x="connsiteX1773" y="connsiteY1773"/>
              </a:cxn>
              <a:cxn ang="0">
                <a:pos x="connsiteX1774" y="connsiteY1774"/>
              </a:cxn>
              <a:cxn ang="0">
                <a:pos x="connsiteX1775" y="connsiteY1775"/>
              </a:cxn>
              <a:cxn ang="0">
                <a:pos x="connsiteX1776" y="connsiteY1776"/>
              </a:cxn>
              <a:cxn ang="0">
                <a:pos x="connsiteX1777" y="connsiteY1777"/>
              </a:cxn>
              <a:cxn ang="0">
                <a:pos x="connsiteX1778" y="connsiteY1778"/>
              </a:cxn>
              <a:cxn ang="0">
                <a:pos x="connsiteX1779" y="connsiteY1779"/>
              </a:cxn>
              <a:cxn ang="0">
                <a:pos x="connsiteX1780" y="connsiteY1780"/>
              </a:cxn>
              <a:cxn ang="0">
                <a:pos x="connsiteX1781" y="connsiteY1781"/>
              </a:cxn>
              <a:cxn ang="0">
                <a:pos x="connsiteX1782" y="connsiteY1782"/>
              </a:cxn>
              <a:cxn ang="0">
                <a:pos x="connsiteX1783" y="connsiteY1783"/>
              </a:cxn>
              <a:cxn ang="0">
                <a:pos x="connsiteX1784" y="connsiteY1784"/>
              </a:cxn>
              <a:cxn ang="0">
                <a:pos x="connsiteX1785" y="connsiteY1785"/>
              </a:cxn>
              <a:cxn ang="0">
                <a:pos x="connsiteX1786" y="connsiteY1786"/>
              </a:cxn>
              <a:cxn ang="0">
                <a:pos x="connsiteX1787" y="connsiteY1787"/>
              </a:cxn>
              <a:cxn ang="0">
                <a:pos x="connsiteX1788" y="connsiteY1788"/>
              </a:cxn>
              <a:cxn ang="0">
                <a:pos x="connsiteX1789" y="connsiteY1789"/>
              </a:cxn>
              <a:cxn ang="0">
                <a:pos x="connsiteX1790" y="connsiteY1790"/>
              </a:cxn>
              <a:cxn ang="0">
                <a:pos x="connsiteX1791" y="connsiteY1791"/>
              </a:cxn>
              <a:cxn ang="0">
                <a:pos x="connsiteX1792" y="connsiteY1792"/>
              </a:cxn>
              <a:cxn ang="0">
                <a:pos x="connsiteX1793" y="connsiteY1793"/>
              </a:cxn>
              <a:cxn ang="0">
                <a:pos x="connsiteX1794" y="connsiteY1794"/>
              </a:cxn>
              <a:cxn ang="0">
                <a:pos x="connsiteX1795" y="connsiteY1795"/>
              </a:cxn>
              <a:cxn ang="0">
                <a:pos x="connsiteX1796" y="connsiteY1796"/>
              </a:cxn>
              <a:cxn ang="0">
                <a:pos x="connsiteX1797" y="connsiteY1797"/>
              </a:cxn>
              <a:cxn ang="0">
                <a:pos x="connsiteX1798" y="connsiteY1798"/>
              </a:cxn>
              <a:cxn ang="0">
                <a:pos x="connsiteX1799" y="connsiteY1799"/>
              </a:cxn>
              <a:cxn ang="0">
                <a:pos x="connsiteX1800" y="connsiteY1800"/>
              </a:cxn>
              <a:cxn ang="0">
                <a:pos x="connsiteX1801" y="connsiteY1801"/>
              </a:cxn>
              <a:cxn ang="0">
                <a:pos x="connsiteX1802" y="connsiteY1802"/>
              </a:cxn>
              <a:cxn ang="0">
                <a:pos x="connsiteX1803" y="connsiteY1803"/>
              </a:cxn>
              <a:cxn ang="0">
                <a:pos x="connsiteX1804" y="connsiteY1804"/>
              </a:cxn>
              <a:cxn ang="0">
                <a:pos x="connsiteX1805" y="connsiteY1805"/>
              </a:cxn>
              <a:cxn ang="0">
                <a:pos x="connsiteX1806" y="connsiteY1806"/>
              </a:cxn>
              <a:cxn ang="0">
                <a:pos x="connsiteX1807" y="connsiteY1807"/>
              </a:cxn>
              <a:cxn ang="0">
                <a:pos x="connsiteX1808" y="connsiteY1808"/>
              </a:cxn>
              <a:cxn ang="0">
                <a:pos x="connsiteX1809" y="connsiteY1809"/>
              </a:cxn>
              <a:cxn ang="0">
                <a:pos x="connsiteX1810" y="connsiteY1810"/>
              </a:cxn>
              <a:cxn ang="0">
                <a:pos x="connsiteX1811" y="connsiteY1811"/>
              </a:cxn>
              <a:cxn ang="0">
                <a:pos x="connsiteX1812" y="connsiteY1812"/>
              </a:cxn>
              <a:cxn ang="0">
                <a:pos x="connsiteX1813" y="connsiteY1813"/>
              </a:cxn>
              <a:cxn ang="0">
                <a:pos x="connsiteX1814" y="connsiteY1814"/>
              </a:cxn>
              <a:cxn ang="0">
                <a:pos x="connsiteX1815" y="connsiteY1815"/>
              </a:cxn>
              <a:cxn ang="0">
                <a:pos x="connsiteX1816" y="connsiteY1816"/>
              </a:cxn>
              <a:cxn ang="0">
                <a:pos x="connsiteX1817" y="connsiteY1817"/>
              </a:cxn>
              <a:cxn ang="0">
                <a:pos x="connsiteX1818" y="connsiteY1818"/>
              </a:cxn>
              <a:cxn ang="0">
                <a:pos x="connsiteX1819" y="connsiteY1819"/>
              </a:cxn>
              <a:cxn ang="0">
                <a:pos x="connsiteX1820" y="connsiteY1820"/>
              </a:cxn>
              <a:cxn ang="0">
                <a:pos x="connsiteX1821" y="connsiteY1821"/>
              </a:cxn>
              <a:cxn ang="0">
                <a:pos x="connsiteX1822" y="connsiteY1822"/>
              </a:cxn>
              <a:cxn ang="0">
                <a:pos x="connsiteX1823" y="connsiteY1823"/>
              </a:cxn>
              <a:cxn ang="0">
                <a:pos x="connsiteX1824" y="connsiteY1824"/>
              </a:cxn>
              <a:cxn ang="0">
                <a:pos x="connsiteX1825" y="connsiteY1825"/>
              </a:cxn>
              <a:cxn ang="0">
                <a:pos x="connsiteX1826" y="connsiteY1826"/>
              </a:cxn>
              <a:cxn ang="0">
                <a:pos x="connsiteX1827" y="connsiteY1827"/>
              </a:cxn>
              <a:cxn ang="0">
                <a:pos x="connsiteX1828" y="connsiteY1828"/>
              </a:cxn>
              <a:cxn ang="0">
                <a:pos x="connsiteX1829" y="connsiteY1829"/>
              </a:cxn>
              <a:cxn ang="0">
                <a:pos x="connsiteX1830" y="connsiteY1830"/>
              </a:cxn>
              <a:cxn ang="0">
                <a:pos x="connsiteX1831" y="connsiteY1831"/>
              </a:cxn>
              <a:cxn ang="0">
                <a:pos x="connsiteX1832" y="connsiteY1832"/>
              </a:cxn>
              <a:cxn ang="0">
                <a:pos x="connsiteX1833" y="connsiteY1833"/>
              </a:cxn>
              <a:cxn ang="0">
                <a:pos x="connsiteX1834" y="connsiteY1834"/>
              </a:cxn>
              <a:cxn ang="0">
                <a:pos x="connsiteX1835" y="connsiteY1835"/>
              </a:cxn>
              <a:cxn ang="0">
                <a:pos x="connsiteX1836" y="connsiteY1836"/>
              </a:cxn>
              <a:cxn ang="0">
                <a:pos x="connsiteX1837" y="connsiteY1837"/>
              </a:cxn>
              <a:cxn ang="0">
                <a:pos x="connsiteX1838" y="connsiteY1838"/>
              </a:cxn>
              <a:cxn ang="0">
                <a:pos x="connsiteX1839" y="connsiteY1839"/>
              </a:cxn>
              <a:cxn ang="0">
                <a:pos x="connsiteX1840" y="connsiteY1840"/>
              </a:cxn>
              <a:cxn ang="0">
                <a:pos x="connsiteX1841" y="connsiteY1841"/>
              </a:cxn>
              <a:cxn ang="0">
                <a:pos x="connsiteX1842" y="connsiteY1842"/>
              </a:cxn>
              <a:cxn ang="0">
                <a:pos x="connsiteX1843" y="connsiteY1843"/>
              </a:cxn>
              <a:cxn ang="0">
                <a:pos x="connsiteX1844" y="connsiteY1844"/>
              </a:cxn>
              <a:cxn ang="0">
                <a:pos x="connsiteX1845" y="connsiteY1845"/>
              </a:cxn>
              <a:cxn ang="0">
                <a:pos x="connsiteX1846" y="connsiteY1846"/>
              </a:cxn>
              <a:cxn ang="0">
                <a:pos x="connsiteX1847" y="connsiteY1847"/>
              </a:cxn>
              <a:cxn ang="0">
                <a:pos x="connsiteX1848" y="connsiteY1848"/>
              </a:cxn>
              <a:cxn ang="0">
                <a:pos x="connsiteX1849" y="connsiteY1849"/>
              </a:cxn>
              <a:cxn ang="0">
                <a:pos x="connsiteX1850" y="connsiteY1850"/>
              </a:cxn>
              <a:cxn ang="0">
                <a:pos x="connsiteX1851" y="connsiteY1851"/>
              </a:cxn>
              <a:cxn ang="0">
                <a:pos x="connsiteX1852" y="connsiteY1852"/>
              </a:cxn>
              <a:cxn ang="0">
                <a:pos x="connsiteX1853" y="connsiteY1853"/>
              </a:cxn>
              <a:cxn ang="0">
                <a:pos x="connsiteX1854" y="connsiteY1854"/>
              </a:cxn>
              <a:cxn ang="0">
                <a:pos x="connsiteX1855" y="connsiteY1855"/>
              </a:cxn>
              <a:cxn ang="0">
                <a:pos x="connsiteX1856" y="connsiteY1856"/>
              </a:cxn>
              <a:cxn ang="0">
                <a:pos x="connsiteX1857" y="connsiteY1857"/>
              </a:cxn>
              <a:cxn ang="0">
                <a:pos x="connsiteX1858" y="connsiteY1858"/>
              </a:cxn>
              <a:cxn ang="0">
                <a:pos x="connsiteX1859" y="connsiteY1859"/>
              </a:cxn>
              <a:cxn ang="0">
                <a:pos x="connsiteX1860" y="connsiteY1860"/>
              </a:cxn>
              <a:cxn ang="0">
                <a:pos x="connsiteX1861" y="connsiteY1861"/>
              </a:cxn>
              <a:cxn ang="0">
                <a:pos x="connsiteX1862" y="connsiteY1862"/>
              </a:cxn>
              <a:cxn ang="0">
                <a:pos x="connsiteX1863" y="connsiteY1863"/>
              </a:cxn>
              <a:cxn ang="0">
                <a:pos x="connsiteX1864" y="connsiteY1864"/>
              </a:cxn>
              <a:cxn ang="0">
                <a:pos x="connsiteX1865" y="connsiteY1865"/>
              </a:cxn>
              <a:cxn ang="0">
                <a:pos x="connsiteX1866" y="connsiteY1866"/>
              </a:cxn>
              <a:cxn ang="0">
                <a:pos x="connsiteX1867" y="connsiteY1867"/>
              </a:cxn>
              <a:cxn ang="0">
                <a:pos x="connsiteX1868" y="connsiteY1868"/>
              </a:cxn>
              <a:cxn ang="0">
                <a:pos x="connsiteX1869" y="connsiteY1869"/>
              </a:cxn>
              <a:cxn ang="0">
                <a:pos x="connsiteX1870" y="connsiteY1870"/>
              </a:cxn>
              <a:cxn ang="0">
                <a:pos x="connsiteX1871" y="connsiteY1871"/>
              </a:cxn>
              <a:cxn ang="0">
                <a:pos x="connsiteX1872" y="connsiteY1872"/>
              </a:cxn>
              <a:cxn ang="0">
                <a:pos x="connsiteX1873" y="connsiteY1873"/>
              </a:cxn>
              <a:cxn ang="0">
                <a:pos x="connsiteX1874" y="connsiteY1874"/>
              </a:cxn>
              <a:cxn ang="0">
                <a:pos x="connsiteX1875" y="connsiteY1875"/>
              </a:cxn>
              <a:cxn ang="0">
                <a:pos x="connsiteX1876" y="connsiteY1876"/>
              </a:cxn>
              <a:cxn ang="0">
                <a:pos x="connsiteX1877" y="connsiteY1877"/>
              </a:cxn>
              <a:cxn ang="0">
                <a:pos x="connsiteX1878" y="connsiteY1878"/>
              </a:cxn>
              <a:cxn ang="0">
                <a:pos x="connsiteX1879" y="connsiteY1879"/>
              </a:cxn>
              <a:cxn ang="0">
                <a:pos x="connsiteX1880" y="connsiteY1880"/>
              </a:cxn>
              <a:cxn ang="0">
                <a:pos x="connsiteX1881" y="connsiteY1881"/>
              </a:cxn>
              <a:cxn ang="0">
                <a:pos x="connsiteX1882" y="connsiteY1882"/>
              </a:cxn>
              <a:cxn ang="0">
                <a:pos x="connsiteX1883" y="connsiteY1883"/>
              </a:cxn>
              <a:cxn ang="0">
                <a:pos x="connsiteX1884" y="connsiteY1884"/>
              </a:cxn>
              <a:cxn ang="0">
                <a:pos x="connsiteX1885" y="connsiteY1885"/>
              </a:cxn>
              <a:cxn ang="0">
                <a:pos x="connsiteX1886" y="connsiteY1886"/>
              </a:cxn>
              <a:cxn ang="0">
                <a:pos x="connsiteX1887" y="connsiteY1887"/>
              </a:cxn>
              <a:cxn ang="0">
                <a:pos x="connsiteX1888" y="connsiteY1888"/>
              </a:cxn>
              <a:cxn ang="0">
                <a:pos x="connsiteX1889" y="connsiteY1889"/>
              </a:cxn>
              <a:cxn ang="0">
                <a:pos x="connsiteX1890" y="connsiteY1890"/>
              </a:cxn>
              <a:cxn ang="0">
                <a:pos x="connsiteX1891" y="connsiteY1891"/>
              </a:cxn>
              <a:cxn ang="0">
                <a:pos x="connsiteX1892" y="connsiteY1892"/>
              </a:cxn>
              <a:cxn ang="0">
                <a:pos x="connsiteX1893" y="connsiteY1893"/>
              </a:cxn>
              <a:cxn ang="0">
                <a:pos x="connsiteX1894" y="connsiteY1894"/>
              </a:cxn>
              <a:cxn ang="0">
                <a:pos x="connsiteX1895" y="connsiteY1895"/>
              </a:cxn>
              <a:cxn ang="0">
                <a:pos x="connsiteX1896" y="connsiteY1896"/>
              </a:cxn>
              <a:cxn ang="0">
                <a:pos x="connsiteX1897" y="connsiteY1897"/>
              </a:cxn>
              <a:cxn ang="0">
                <a:pos x="connsiteX1898" y="connsiteY1898"/>
              </a:cxn>
              <a:cxn ang="0">
                <a:pos x="connsiteX1899" y="connsiteY1899"/>
              </a:cxn>
              <a:cxn ang="0">
                <a:pos x="connsiteX1900" y="connsiteY1900"/>
              </a:cxn>
              <a:cxn ang="0">
                <a:pos x="connsiteX1901" y="connsiteY1901"/>
              </a:cxn>
              <a:cxn ang="0">
                <a:pos x="connsiteX1902" y="connsiteY1902"/>
              </a:cxn>
              <a:cxn ang="0">
                <a:pos x="connsiteX1903" y="connsiteY1903"/>
              </a:cxn>
              <a:cxn ang="0">
                <a:pos x="connsiteX1904" y="connsiteY1904"/>
              </a:cxn>
              <a:cxn ang="0">
                <a:pos x="connsiteX1905" y="connsiteY1905"/>
              </a:cxn>
              <a:cxn ang="0">
                <a:pos x="connsiteX1906" y="connsiteY1906"/>
              </a:cxn>
              <a:cxn ang="0">
                <a:pos x="connsiteX1907" y="connsiteY1907"/>
              </a:cxn>
              <a:cxn ang="0">
                <a:pos x="connsiteX1908" y="connsiteY1908"/>
              </a:cxn>
              <a:cxn ang="0">
                <a:pos x="connsiteX1909" y="connsiteY1909"/>
              </a:cxn>
              <a:cxn ang="0">
                <a:pos x="connsiteX1910" y="connsiteY1910"/>
              </a:cxn>
              <a:cxn ang="0">
                <a:pos x="connsiteX1911" y="connsiteY1911"/>
              </a:cxn>
              <a:cxn ang="0">
                <a:pos x="connsiteX1912" y="connsiteY1912"/>
              </a:cxn>
              <a:cxn ang="0">
                <a:pos x="connsiteX1913" y="connsiteY1913"/>
              </a:cxn>
              <a:cxn ang="0">
                <a:pos x="connsiteX1914" y="connsiteY1914"/>
              </a:cxn>
              <a:cxn ang="0">
                <a:pos x="connsiteX1915" y="connsiteY1915"/>
              </a:cxn>
              <a:cxn ang="0">
                <a:pos x="connsiteX1916" y="connsiteY1916"/>
              </a:cxn>
              <a:cxn ang="0">
                <a:pos x="connsiteX1917" y="connsiteY1917"/>
              </a:cxn>
              <a:cxn ang="0">
                <a:pos x="connsiteX1918" y="connsiteY1918"/>
              </a:cxn>
              <a:cxn ang="0">
                <a:pos x="connsiteX1919" y="connsiteY1919"/>
              </a:cxn>
              <a:cxn ang="0">
                <a:pos x="connsiteX1920" y="connsiteY1920"/>
              </a:cxn>
              <a:cxn ang="0">
                <a:pos x="connsiteX1921" y="connsiteY1921"/>
              </a:cxn>
              <a:cxn ang="0">
                <a:pos x="connsiteX1922" y="connsiteY1922"/>
              </a:cxn>
              <a:cxn ang="0">
                <a:pos x="connsiteX1923" y="connsiteY1923"/>
              </a:cxn>
              <a:cxn ang="0">
                <a:pos x="connsiteX1924" y="connsiteY1924"/>
              </a:cxn>
              <a:cxn ang="0">
                <a:pos x="connsiteX1925" y="connsiteY1925"/>
              </a:cxn>
              <a:cxn ang="0">
                <a:pos x="connsiteX1926" y="connsiteY1926"/>
              </a:cxn>
              <a:cxn ang="0">
                <a:pos x="connsiteX1927" y="connsiteY1927"/>
              </a:cxn>
              <a:cxn ang="0">
                <a:pos x="connsiteX1928" y="connsiteY1928"/>
              </a:cxn>
              <a:cxn ang="0">
                <a:pos x="connsiteX1929" y="connsiteY1929"/>
              </a:cxn>
              <a:cxn ang="0">
                <a:pos x="connsiteX1930" y="connsiteY1930"/>
              </a:cxn>
              <a:cxn ang="0">
                <a:pos x="connsiteX1931" y="connsiteY1931"/>
              </a:cxn>
              <a:cxn ang="0">
                <a:pos x="connsiteX1932" y="connsiteY1932"/>
              </a:cxn>
              <a:cxn ang="0">
                <a:pos x="connsiteX1933" y="connsiteY1933"/>
              </a:cxn>
              <a:cxn ang="0">
                <a:pos x="connsiteX1934" y="connsiteY1934"/>
              </a:cxn>
              <a:cxn ang="0">
                <a:pos x="connsiteX1935" y="connsiteY1935"/>
              </a:cxn>
              <a:cxn ang="0">
                <a:pos x="connsiteX1936" y="connsiteY1936"/>
              </a:cxn>
              <a:cxn ang="0">
                <a:pos x="connsiteX1937" y="connsiteY1937"/>
              </a:cxn>
              <a:cxn ang="0">
                <a:pos x="connsiteX1938" y="connsiteY1938"/>
              </a:cxn>
              <a:cxn ang="0">
                <a:pos x="connsiteX1939" y="connsiteY1939"/>
              </a:cxn>
              <a:cxn ang="0">
                <a:pos x="connsiteX1940" y="connsiteY1940"/>
              </a:cxn>
              <a:cxn ang="0">
                <a:pos x="connsiteX1941" y="connsiteY1941"/>
              </a:cxn>
              <a:cxn ang="0">
                <a:pos x="connsiteX1942" y="connsiteY1942"/>
              </a:cxn>
              <a:cxn ang="0">
                <a:pos x="connsiteX1943" y="connsiteY1943"/>
              </a:cxn>
              <a:cxn ang="0">
                <a:pos x="connsiteX1944" y="connsiteY1944"/>
              </a:cxn>
              <a:cxn ang="0">
                <a:pos x="connsiteX1945" y="connsiteY1945"/>
              </a:cxn>
              <a:cxn ang="0">
                <a:pos x="connsiteX1946" y="connsiteY1946"/>
              </a:cxn>
              <a:cxn ang="0">
                <a:pos x="connsiteX1947" y="connsiteY1947"/>
              </a:cxn>
              <a:cxn ang="0">
                <a:pos x="connsiteX1948" y="connsiteY1948"/>
              </a:cxn>
              <a:cxn ang="0">
                <a:pos x="connsiteX1949" y="connsiteY1949"/>
              </a:cxn>
              <a:cxn ang="0">
                <a:pos x="connsiteX1950" y="connsiteY1950"/>
              </a:cxn>
              <a:cxn ang="0">
                <a:pos x="connsiteX1951" y="connsiteY1951"/>
              </a:cxn>
              <a:cxn ang="0">
                <a:pos x="connsiteX1952" y="connsiteY1952"/>
              </a:cxn>
              <a:cxn ang="0">
                <a:pos x="connsiteX1953" y="connsiteY1953"/>
              </a:cxn>
              <a:cxn ang="0">
                <a:pos x="connsiteX1954" y="connsiteY1954"/>
              </a:cxn>
              <a:cxn ang="0">
                <a:pos x="connsiteX1955" y="connsiteY1955"/>
              </a:cxn>
              <a:cxn ang="0">
                <a:pos x="connsiteX1956" y="connsiteY1956"/>
              </a:cxn>
              <a:cxn ang="0">
                <a:pos x="connsiteX1957" y="connsiteY1957"/>
              </a:cxn>
              <a:cxn ang="0">
                <a:pos x="connsiteX1958" y="connsiteY1958"/>
              </a:cxn>
              <a:cxn ang="0">
                <a:pos x="connsiteX1959" y="connsiteY1959"/>
              </a:cxn>
              <a:cxn ang="0">
                <a:pos x="connsiteX1960" y="connsiteY1960"/>
              </a:cxn>
              <a:cxn ang="0">
                <a:pos x="connsiteX1961" y="connsiteY1961"/>
              </a:cxn>
              <a:cxn ang="0">
                <a:pos x="connsiteX1962" y="connsiteY1962"/>
              </a:cxn>
              <a:cxn ang="0">
                <a:pos x="connsiteX1963" y="connsiteY1963"/>
              </a:cxn>
              <a:cxn ang="0">
                <a:pos x="connsiteX1964" y="connsiteY1964"/>
              </a:cxn>
              <a:cxn ang="0">
                <a:pos x="connsiteX1965" y="connsiteY1965"/>
              </a:cxn>
              <a:cxn ang="0">
                <a:pos x="connsiteX1966" y="connsiteY1966"/>
              </a:cxn>
              <a:cxn ang="0">
                <a:pos x="connsiteX1967" y="connsiteY1967"/>
              </a:cxn>
              <a:cxn ang="0">
                <a:pos x="connsiteX1968" y="connsiteY1968"/>
              </a:cxn>
              <a:cxn ang="0">
                <a:pos x="connsiteX1969" y="connsiteY1969"/>
              </a:cxn>
              <a:cxn ang="0">
                <a:pos x="connsiteX1970" y="connsiteY1970"/>
              </a:cxn>
              <a:cxn ang="0">
                <a:pos x="connsiteX1971" y="connsiteY1971"/>
              </a:cxn>
              <a:cxn ang="0">
                <a:pos x="connsiteX1972" y="connsiteY1972"/>
              </a:cxn>
              <a:cxn ang="0">
                <a:pos x="connsiteX1973" y="connsiteY1973"/>
              </a:cxn>
              <a:cxn ang="0">
                <a:pos x="connsiteX1974" y="connsiteY1974"/>
              </a:cxn>
              <a:cxn ang="0">
                <a:pos x="connsiteX1975" y="connsiteY1975"/>
              </a:cxn>
              <a:cxn ang="0">
                <a:pos x="connsiteX1976" y="connsiteY1976"/>
              </a:cxn>
              <a:cxn ang="0">
                <a:pos x="connsiteX1977" y="connsiteY1977"/>
              </a:cxn>
              <a:cxn ang="0">
                <a:pos x="connsiteX1978" y="connsiteY1978"/>
              </a:cxn>
              <a:cxn ang="0">
                <a:pos x="connsiteX1979" y="connsiteY1979"/>
              </a:cxn>
              <a:cxn ang="0">
                <a:pos x="connsiteX1980" y="connsiteY1980"/>
              </a:cxn>
              <a:cxn ang="0">
                <a:pos x="connsiteX1981" y="connsiteY1981"/>
              </a:cxn>
              <a:cxn ang="0">
                <a:pos x="connsiteX1982" y="connsiteY1982"/>
              </a:cxn>
              <a:cxn ang="0">
                <a:pos x="connsiteX1983" y="connsiteY1983"/>
              </a:cxn>
              <a:cxn ang="0">
                <a:pos x="connsiteX1984" y="connsiteY1984"/>
              </a:cxn>
              <a:cxn ang="0">
                <a:pos x="connsiteX1985" y="connsiteY1985"/>
              </a:cxn>
              <a:cxn ang="0">
                <a:pos x="connsiteX1986" y="connsiteY1986"/>
              </a:cxn>
              <a:cxn ang="0">
                <a:pos x="connsiteX1987" y="connsiteY1987"/>
              </a:cxn>
              <a:cxn ang="0">
                <a:pos x="connsiteX1988" y="connsiteY1988"/>
              </a:cxn>
              <a:cxn ang="0">
                <a:pos x="connsiteX1989" y="connsiteY1989"/>
              </a:cxn>
              <a:cxn ang="0">
                <a:pos x="connsiteX1990" y="connsiteY1990"/>
              </a:cxn>
              <a:cxn ang="0">
                <a:pos x="connsiteX1991" y="connsiteY1991"/>
              </a:cxn>
              <a:cxn ang="0">
                <a:pos x="connsiteX1992" y="connsiteY1992"/>
              </a:cxn>
              <a:cxn ang="0">
                <a:pos x="connsiteX1993" y="connsiteY1993"/>
              </a:cxn>
              <a:cxn ang="0">
                <a:pos x="connsiteX1994" y="connsiteY1994"/>
              </a:cxn>
              <a:cxn ang="0">
                <a:pos x="connsiteX1995" y="connsiteY1995"/>
              </a:cxn>
              <a:cxn ang="0">
                <a:pos x="connsiteX1996" y="connsiteY1996"/>
              </a:cxn>
              <a:cxn ang="0">
                <a:pos x="connsiteX1997" y="connsiteY1997"/>
              </a:cxn>
              <a:cxn ang="0">
                <a:pos x="connsiteX1998" y="connsiteY1998"/>
              </a:cxn>
              <a:cxn ang="0">
                <a:pos x="connsiteX1999" y="connsiteY1999"/>
              </a:cxn>
              <a:cxn ang="0">
                <a:pos x="connsiteX2000" y="connsiteY2000"/>
              </a:cxn>
              <a:cxn ang="0">
                <a:pos x="connsiteX2001" y="connsiteY2001"/>
              </a:cxn>
              <a:cxn ang="0">
                <a:pos x="connsiteX2002" y="connsiteY2002"/>
              </a:cxn>
              <a:cxn ang="0">
                <a:pos x="connsiteX2003" y="connsiteY2003"/>
              </a:cxn>
              <a:cxn ang="0">
                <a:pos x="connsiteX2004" y="connsiteY2004"/>
              </a:cxn>
              <a:cxn ang="0">
                <a:pos x="connsiteX2005" y="connsiteY2005"/>
              </a:cxn>
              <a:cxn ang="0">
                <a:pos x="connsiteX2006" y="connsiteY2006"/>
              </a:cxn>
              <a:cxn ang="0">
                <a:pos x="connsiteX2007" y="connsiteY2007"/>
              </a:cxn>
              <a:cxn ang="0">
                <a:pos x="connsiteX2008" y="connsiteY2008"/>
              </a:cxn>
              <a:cxn ang="0">
                <a:pos x="connsiteX2009" y="connsiteY2009"/>
              </a:cxn>
              <a:cxn ang="0">
                <a:pos x="connsiteX2010" y="connsiteY2010"/>
              </a:cxn>
              <a:cxn ang="0">
                <a:pos x="connsiteX2011" y="connsiteY2011"/>
              </a:cxn>
              <a:cxn ang="0">
                <a:pos x="connsiteX2012" y="connsiteY2012"/>
              </a:cxn>
              <a:cxn ang="0">
                <a:pos x="connsiteX2013" y="connsiteY2013"/>
              </a:cxn>
              <a:cxn ang="0">
                <a:pos x="connsiteX2014" y="connsiteY2014"/>
              </a:cxn>
              <a:cxn ang="0">
                <a:pos x="connsiteX2015" y="connsiteY2015"/>
              </a:cxn>
              <a:cxn ang="0">
                <a:pos x="connsiteX2016" y="connsiteY2016"/>
              </a:cxn>
              <a:cxn ang="0">
                <a:pos x="connsiteX2017" y="connsiteY2017"/>
              </a:cxn>
              <a:cxn ang="0">
                <a:pos x="connsiteX2018" y="connsiteY2018"/>
              </a:cxn>
              <a:cxn ang="0">
                <a:pos x="connsiteX2019" y="connsiteY2019"/>
              </a:cxn>
              <a:cxn ang="0">
                <a:pos x="connsiteX2020" y="connsiteY2020"/>
              </a:cxn>
              <a:cxn ang="0">
                <a:pos x="connsiteX2021" y="connsiteY2021"/>
              </a:cxn>
              <a:cxn ang="0">
                <a:pos x="connsiteX2022" y="connsiteY2022"/>
              </a:cxn>
              <a:cxn ang="0">
                <a:pos x="connsiteX2023" y="connsiteY2023"/>
              </a:cxn>
              <a:cxn ang="0">
                <a:pos x="connsiteX2024" y="connsiteY2024"/>
              </a:cxn>
              <a:cxn ang="0">
                <a:pos x="connsiteX2025" y="connsiteY2025"/>
              </a:cxn>
              <a:cxn ang="0">
                <a:pos x="connsiteX2026" y="connsiteY2026"/>
              </a:cxn>
              <a:cxn ang="0">
                <a:pos x="connsiteX2027" y="connsiteY2027"/>
              </a:cxn>
              <a:cxn ang="0">
                <a:pos x="connsiteX2028" y="connsiteY2028"/>
              </a:cxn>
              <a:cxn ang="0">
                <a:pos x="connsiteX2029" y="connsiteY2029"/>
              </a:cxn>
              <a:cxn ang="0">
                <a:pos x="connsiteX2030" y="connsiteY2030"/>
              </a:cxn>
              <a:cxn ang="0">
                <a:pos x="connsiteX2031" y="connsiteY2031"/>
              </a:cxn>
              <a:cxn ang="0">
                <a:pos x="connsiteX2032" y="connsiteY2032"/>
              </a:cxn>
              <a:cxn ang="0">
                <a:pos x="connsiteX2033" y="connsiteY2033"/>
              </a:cxn>
              <a:cxn ang="0">
                <a:pos x="connsiteX2034" y="connsiteY2034"/>
              </a:cxn>
              <a:cxn ang="0">
                <a:pos x="connsiteX2035" y="connsiteY2035"/>
              </a:cxn>
              <a:cxn ang="0">
                <a:pos x="connsiteX2036" y="connsiteY2036"/>
              </a:cxn>
              <a:cxn ang="0">
                <a:pos x="connsiteX2037" y="connsiteY2037"/>
              </a:cxn>
              <a:cxn ang="0">
                <a:pos x="connsiteX2038" y="connsiteY2038"/>
              </a:cxn>
              <a:cxn ang="0">
                <a:pos x="connsiteX2039" y="connsiteY2039"/>
              </a:cxn>
              <a:cxn ang="0">
                <a:pos x="connsiteX2040" y="connsiteY2040"/>
              </a:cxn>
              <a:cxn ang="0">
                <a:pos x="connsiteX2041" y="connsiteY2041"/>
              </a:cxn>
              <a:cxn ang="0">
                <a:pos x="connsiteX2042" y="connsiteY2042"/>
              </a:cxn>
              <a:cxn ang="0">
                <a:pos x="connsiteX2043" y="connsiteY2043"/>
              </a:cxn>
              <a:cxn ang="0">
                <a:pos x="connsiteX2044" y="connsiteY2044"/>
              </a:cxn>
              <a:cxn ang="0">
                <a:pos x="connsiteX2045" y="connsiteY2045"/>
              </a:cxn>
              <a:cxn ang="0">
                <a:pos x="connsiteX2046" y="connsiteY2046"/>
              </a:cxn>
              <a:cxn ang="0">
                <a:pos x="connsiteX2047" y="connsiteY2047"/>
              </a:cxn>
              <a:cxn ang="0">
                <a:pos x="connsiteX2048" y="connsiteY2048"/>
              </a:cxn>
              <a:cxn ang="0">
                <a:pos x="connsiteX2049" y="connsiteY2049"/>
              </a:cxn>
              <a:cxn ang="0">
                <a:pos x="connsiteX2050" y="connsiteY2050"/>
              </a:cxn>
              <a:cxn ang="0">
                <a:pos x="connsiteX2051" y="connsiteY2051"/>
              </a:cxn>
              <a:cxn ang="0">
                <a:pos x="connsiteX2052" y="connsiteY2052"/>
              </a:cxn>
              <a:cxn ang="0">
                <a:pos x="connsiteX2053" y="connsiteY2053"/>
              </a:cxn>
              <a:cxn ang="0">
                <a:pos x="connsiteX2054" y="connsiteY2054"/>
              </a:cxn>
              <a:cxn ang="0">
                <a:pos x="connsiteX2055" y="connsiteY2055"/>
              </a:cxn>
              <a:cxn ang="0">
                <a:pos x="connsiteX2056" y="connsiteY2056"/>
              </a:cxn>
              <a:cxn ang="0">
                <a:pos x="connsiteX2057" y="connsiteY2057"/>
              </a:cxn>
              <a:cxn ang="0">
                <a:pos x="connsiteX2058" y="connsiteY2058"/>
              </a:cxn>
              <a:cxn ang="0">
                <a:pos x="connsiteX2059" y="connsiteY2059"/>
              </a:cxn>
              <a:cxn ang="0">
                <a:pos x="connsiteX2060" y="connsiteY2060"/>
              </a:cxn>
              <a:cxn ang="0">
                <a:pos x="connsiteX2061" y="connsiteY2061"/>
              </a:cxn>
              <a:cxn ang="0">
                <a:pos x="connsiteX2062" y="connsiteY2062"/>
              </a:cxn>
              <a:cxn ang="0">
                <a:pos x="connsiteX2063" y="connsiteY2063"/>
              </a:cxn>
              <a:cxn ang="0">
                <a:pos x="connsiteX2064" y="connsiteY2064"/>
              </a:cxn>
              <a:cxn ang="0">
                <a:pos x="connsiteX2065" y="connsiteY2065"/>
              </a:cxn>
              <a:cxn ang="0">
                <a:pos x="connsiteX2066" y="connsiteY2066"/>
              </a:cxn>
              <a:cxn ang="0">
                <a:pos x="connsiteX2067" y="connsiteY2067"/>
              </a:cxn>
              <a:cxn ang="0">
                <a:pos x="connsiteX2068" y="connsiteY2068"/>
              </a:cxn>
              <a:cxn ang="0">
                <a:pos x="connsiteX2069" y="connsiteY2069"/>
              </a:cxn>
              <a:cxn ang="0">
                <a:pos x="connsiteX2070" y="connsiteY2070"/>
              </a:cxn>
              <a:cxn ang="0">
                <a:pos x="connsiteX2071" y="connsiteY2071"/>
              </a:cxn>
              <a:cxn ang="0">
                <a:pos x="connsiteX2072" y="connsiteY2072"/>
              </a:cxn>
              <a:cxn ang="0">
                <a:pos x="connsiteX2073" y="connsiteY2073"/>
              </a:cxn>
              <a:cxn ang="0">
                <a:pos x="connsiteX2074" y="connsiteY2074"/>
              </a:cxn>
              <a:cxn ang="0">
                <a:pos x="connsiteX2075" y="connsiteY2075"/>
              </a:cxn>
              <a:cxn ang="0">
                <a:pos x="connsiteX2076" y="connsiteY2076"/>
              </a:cxn>
              <a:cxn ang="0">
                <a:pos x="connsiteX2077" y="connsiteY2077"/>
              </a:cxn>
              <a:cxn ang="0">
                <a:pos x="connsiteX2078" y="connsiteY2078"/>
              </a:cxn>
              <a:cxn ang="0">
                <a:pos x="connsiteX2079" y="connsiteY2079"/>
              </a:cxn>
              <a:cxn ang="0">
                <a:pos x="connsiteX2080" y="connsiteY2080"/>
              </a:cxn>
              <a:cxn ang="0">
                <a:pos x="connsiteX2081" y="connsiteY2081"/>
              </a:cxn>
              <a:cxn ang="0">
                <a:pos x="connsiteX2082" y="connsiteY2082"/>
              </a:cxn>
              <a:cxn ang="0">
                <a:pos x="connsiteX2083" y="connsiteY2083"/>
              </a:cxn>
              <a:cxn ang="0">
                <a:pos x="connsiteX2084" y="connsiteY2084"/>
              </a:cxn>
              <a:cxn ang="0">
                <a:pos x="connsiteX2085" y="connsiteY2085"/>
              </a:cxn>
              <a:cxn ang="0">
                <a:pos x="connsiteX2086" y="connsiteY2086"/>
              </a:cxn>
              <a:cxn ang="0">
                <a:pos x="connsiteX2087" y="connsiteY2087"/>
              </a:cxn>
              <a:cxn ang="0">
                <a:pos x="connsiteX2088" y="connsiteY2088"/>
              </a:cxn>
              <a:cxn ang="0">
                <a:pos x="connsiteX2089" y="connsiteY2089"/>
              </a:cxn>
              <a:cxn ang="0">
                <a:pos x="connsiteX2090" y="connsiteY2090"/>
              </a:cxn>
              <a:cxn ang="0">
                <a:pos x="connsiteX2091" y="connsiteY2091"/>
              </a:cxn>
              <a:cxn ang="0">
                <a:pos x="connsiteX2092" y="connsiteY2092"/>
              </a:cxn>
              <a:cxn ang="0">
                <a:pos x="connsiteX2093" y="connsiteY2093"/>
              </a:cxn>
              <a:cxn ang="0">
                <a:pos x="connsiteX2094" y="connsiteY2094"/>
              </a:cxn>
              <a:cxn ang="0">
                <a:pos x="connsiteX2095" y="connsiteY2095"/>
              </a:cxn>
              <a:cxn ang="0">
                <a:pos x="connsiteX2096" y="connsiteY2096"/>
              </a:cxn>
              <a:cxn ang="0">
                <a:pos x="connsiteX2097" y="connsiteY2097"/>
              </a:cxn>
              <a:cxn ang="0">
                <a:pos x="connsiteX2098" y="connsiteY2098"/>
              </a:cxn>
              <a:cxn ang="0">
                <a:pos x="connsiteX2099" y="connsiteY2099"/>
              </a:cxn>
              <a:cxn ang="0">
                <a:pos x="connsiteX2100" y="connsiteY2100"/>
              </a:cxn>
              <a:cxn ang="0">
                <a:pos x="connsiteX2101" y="connsiteY2101"/>
              </a:cxn>
              <a:cxn ang="0">
                <a:pos x="connsiteX2102" y="connsiteY2102"/>
              </a:cxn>
              <a:cxn ang="0">
                <a:pos x="connsiteX2103" y="connsiteY2103"/>
              </a:cxn>
              <a:cxn ang="0">
                <a:pos x="connsiteX2104" y="connsiteY2104"/>
              </a:cxn>
              <a:cxn ang="0">
                <a:pos x="connsiteX2105" y="connsiteY2105"/>
              </a:cxn>
              <a:cxn ang="0">
                <a:pos x="connsiteX2106" y="connsiteY2106"/>
              </a:cxn>
              <a:cxn ang="0">
                <a:pos x="connsiteX2107" y="connsiteY2107"/>
              </a:cxn>
              <a:cxn ang="0">
                <a:pos x="connsiteX2108" y="connsiteY2108"/>
              </a:cxn>
              <a:cxn ang="0">
                <a:pos x="connsiteX2109" y="connsiteY2109"/>
              </a:cxn>
              <a:cxn ang="0">
                <a:pos x="connsiteX2110" y="connsiteY2110"/>
              </a:cxn>
              <a:cxn ang="0">
                <a:pos x="connsiteX2111" y="connsiteY2111"/>
              </a:cxn>
              <a:cxn ang="0">
                <a:pos x="connsiteX2112" y="connsiteY2112"/>
              </a:cxn>
              <a:cxn ang="0">
                <a:pos x="connsiteX2113" y="connsiteY2113"/>
              </a:cxn>
              <a:cxn ang="0">
                <a:pos x="connsiteX2114" y="connsiteY2114"/>
              </a:cxn>
              <a:cxn ang="0">
                <a:pos x="connsiteX2115" y="connsiteY2115"/>
              </a:cxn>
              <a:cxn ang="0">
                <a:pos x="connsiteX2116" y="connsiteY2116"/>
              </a:cxn>
              <a:cxn ang="0">
                <a:pos x="connsiteX2117" y="connsiteY2117"/>
              </a:cxn>
              <a:cxn ang="0">
                <a:pos x="connsiteX2118" y="connsiteY2118"/>
              </a:cxn>
              <a:cxn ang="0">
                <a:pos x="connsiteX2119" y="connsiteY2119"/>
              </a:cxn>
              <a:cxn ang="0">
                <a:pos x="connsiteX2120" y="connsiteY2120"/>
              </a:cxn>
              <a:cxn ang="0">
                <a:pos x="connsiteX2121" y="connsiteY2121"/>
              </a:cxn>
              <a:cxn ang="0">
                <a:pos x="connsiteX2122" y="connsiteY2122"/>
              </a:cxn>
              <a:cxn ang="0">
                <a:pos x="connsiteX2123" y="connsiteY2123"/>
              </a:cxn>
              <a:cxn ang="0">
                <a:pos x="connsiteX2124" y="connsiteY2124"/>
              </a:cxn>
              <a:cxn ang="0">
                <a:pos x="connsiteX2125" y="connsiteY2125"/>
              </a:cxn>
              <a:cxn ang="0">
                <a:pos x="connsiteX2126" y="connsiteY2126"/>
              </a:cxn>
              <a:cxn ang="0">
                <a:pos x="connsiteX2127" y="connsiteY2127"/>
              </a:cxn>
              <a:cxn ang="0">
                <a:pos x="connsiteX2128" y="connsiteY2128"/>
              </a:cxn>
              <a:cxn ang="0">
                <a:pos x="connsiteX2129" y="connsiteY2129"/>
              </a:cxn>
              <a:cxn ang="0">
                <a:pos x="connsiteX2130" y="connsiteY2130"/>
              </a:cxn>
              <a:cxn ang="0">
                <a:pos x="connsiteX2131" y="connsiteY2131"/>
              </a:cxn>
              <a:cxn ang="0">
                <a:pos x="connsiteX2132" y="connsiteY2132"/>
              </a:cxn>
              <a:cxn ang="0">
                <a:pos x="connsiteX2133" y="connsiteY2133"/>
              </a:cxn>
              <a:cxn ang="0">
                <a:pos x="connsiteX2134" y="connsiteY2134"/>
              </a:cxn>
              <a:cxn ang="0">
                <a:pos x="connsiteX2135" y="connsiteY2135"/>
              </a:cxn>
              <a:cxn ang="0">
                <a:pos x="connsiteX2136" y="connsiteY2136"/>
              </a:cxn>
              <a:cxn ang="0">
                <a:pos x="connsiteX2137" y="connsiteY2137"/>
              </a:cxn>
              <a:cxn ang="0">
                <a:pos x="connsiteX2138" y="connsiteY2138"/>
              </a:cxn>
              <a:cxn ang="0">
                <a:pos x="connsiteX2139" y="connsiteY2139"/>
              </a:cxn>
              <a:cxn ang="0">
                <a:pos x="connsiteX2140" y="connsiteY2140"/>
              </a:cxn>
              <a:cxn ang="0">
                <a:pos x="connsiteX2141" y="connsiteY2141"/>
              </a:cxn>
              <a:cxn ang="0">
                <a:pos x="connsiteX2142" y="connsiteY2142"/>
              </a:cxn>
              <a:cxn ang="0">
                <a:pos x="connsiteX2143" y="connsiteY2143"/>
              </a:cxn>
              <a:cxn ang="0">
                <a:pos x="connsiteX2144" y="connsiteY2144"/>
              </a:cxn>
              <a:cxn ang="0">
                <a:pos x="connsiteX2145" y="connsiteY2145"/>
              </a:cxn>
              <a:cxn ang="0">
                <a:pos x="connsiteX2146" y="connsiteY2146"/>
              </a:cxn>
              <a:cxn ang="0">
                <a:pos x="connsiteX2147" y="connsiteY2147"/>
              </a:cxn>
              <a:cxn ang="0">
                <a:pos x="connsiteX2148" y="connsiteY2148"/>
              </a:cxn>
              <a:cxn ang="0">
                <a:pos x="connsiteX2149" y="connsiteY2149"/>
              </a:cxn>
              <a:cxn ang="0">
                <a:pos x="connsiteX2150" y="connsiteY2150"/>
              </a:cxn>
              <a:cxn ang="0">
                <a:pos x="connsiteX2151" y="connsiteY2151"/>
              </a:cxn>
              <a:cxn ang="0">
                <a:pos x="connsiteX2152" y="connsiteY2152"/>
              </a:cxn>
              <a:cxn ang="0">
                <a:pos x="connsiteX2153" y="connsiteY2153"/>
              </a:cxn>
              <a:cxn ang="0">
                <a:pos x="connsiteX2154" y="connsiteY2154"/>
              </a:cxn>
              <a:cxn ang="0">
                <a:pos x="connsiteX2155" y="connsiteY2155"/>
              </a:cxn>
              <a:cxn ang="0">
                <a:pos x="connsiteX2156" y="connsiteY2156"/>
              </a:cxn>
              <a:cxn ang="0">
                <a:pos x="connsiteX2157" y="connsiteY2157"/>
              </a:cxn>
              <a:cxn ang="0">
                <a:pos x="connsiteX2158" y="connsiteY2158"/>
              </a:cxn>
              <a:cxn ang="0">
                <a:pos x="connsiteX2159" y="connsiteY2159"/>
              </a:cxn>
              <a:cxn ang="0">
                <a:pos x="connsiteX2160" y="connsiteY2160"/>
              </a:cxn>
              <a:cxn ang="0">
                <a:pos x="connsiteX2161" y="connsiteY2161"/>
              </a:cxn>
              <a:cxn ang="0">
                <a:pos x="connsiteX2162" y="connsiteY2162"/>
              </a:cxn>
              <a:cxn ang="0">
                <a:pos x="connsiteX2163" y="connsiteY2163"/>
              </a:cxn>
              <a:cxn ang="0">
                <a:pos x="connsiteX2164" y="connsiteY2164"/>
              </a:cxn>
              <a:cxn ang="0">
                <a:pos x="connsiteX2165" y="connsiteY2165"/>
              </a:cxn>
              <a:cxn ang="0">
                <a:pos x="connsiteX2166" y="connsiteY2166"/>
              </a:cxn>
              <a:cxn ang="0">
                <a:pos x="connsiteX2167" y="connsiteY2167"/>
              </a:cxn>
              <a:cxn ang="0">
                <a:pos x="connsiteX2168" y="connsiteY2168"/>
              </a:cxn>
              <a:cxn ang="0">
                <a:pos x="connsiteX2169" y="connsiteY2169"/>
              </a:cxn>
              <a:cxn ang="0">
                <a:pos x="connsiteX2170" y="connsiteY2170"/>
              </a:cxn>
              <a:cxn ang="0">
                <a:pos x="connsiteX2171" y="connsiteY2171"/>
              </a:cxn>
              <a:cxn ang="0">
                <a:pos x="connsiteX2172" y="connsiteY2172"/>
              </a:cxn>
              <a:cxn ang="0">
                <a:pos x="connsiteX2173" y="connsiteY2173"/>
              </a:cxn>
              <a:cxn ang="0">
                <a:pos x="connsiteX2174" y="connsiteY2174"/>
              </a:cxn>
              <a:cxn ang="0">
                <a:pos x="connsiteX2175" y="connsiteY2175"/>
              </a:cxn>
              <a:cxn ang="0">
                <a:pos x="connsiteX2176" y="connsiteY2176"/>
              </a:cxn>
              <a:cxn ang="0">
                <a:pos x="connsiteX2177" y="connsiteY2177"/>
              </a:cxn>
              <a:cxn ang="0">
                <a:pos x="connsiteX2178" y="connsiteY2178"/>
              </a:cxn>
              <a:cxn ang="0">
                <a:pos x="connsiteX2179" y="connsiteY2179"/>
              </a:cxn>
              <a:cxn ang="0">
                <a:pos x="connsiteX2180" y="connsiteY2180"/>
              </a:cxn>
              <a:cxn ang="0">
                <a:pos x="connsiteX2181" y="connsiteY2181"/>
              </a:cxn>
              <a:cxn ang="0">
                <a:pos x="connsiteX2182" y="connsiteY2182"/>
              </a:cxn>
              <a:cxn ang="0">
                <a:pos x="connsiteX2183" y="connsiteY2183"/>
              </a:cxn>
              <a:cxn ang="0">
                <a:pos x="connsiteX2184" y="connsiteY2184"/>
              </a:cxn>
              <a:cxn ang="0">
                <a:pos x="connsiteX2185" y="connsiteY2185"/>
              </a:cxn>
              <a:cxn ang="0">
                <a:pos x="connsiteX2186" y="connsiteY2186"/>
              </a:cxn>
              <a:cxn ang="0">
                <a:pos x="connsiteX2187" y="connsiteY2187"/>
              </a:cxn>
              <a:cxn ang="0">
                <a:pos x="connsiteX2188" y="connsiteY2188"/>
              </a:cxn>
              <a:cxn ang="0">
                <a:pos x="connsiteX2189" y="connsiteY2189"/>
              </a:cxn>
              <a:cxn ang="0">
                <a:pos x="connsiteX2190" y="connsiteY2190"/>
              </a:cxn>
              <a:cxn ang="0">
                <a:pos x="connsiteX2191" y="connsiteY2191"/>
              </a:cxn>
              <a:cxn ang="0">
                <a:pos x="connsiteX2192" y="connsiteY2192"/>
              </a:cxn>
              <a:cxn ang="0">
                <a:pos x="connsiteX2193" y="connsiteY2193"/>
              </a:cxn>
              <a:cxn ang="0">
                <a:pos x="connsiteX2194" y="connsiteY2194"/>
              </a:cxn>
              <a:cxn ang="0">
                <a:pos x="connsiteX2195" y="connsiteY2195"/>
              </a:cxn>
              <a:cxn ang="0">
                <a:pos x="connsiteX2196" y="connsiteY2196"/>
              </a:cxn>
              <a:cxn ang="0">
                <a:pos x="connsiteX2197" y="connsiteY2197"/>
              </a:cxn>
              <a:cxn ang="0">
                <a:pos x="connsiteX2198" y="connsiteY2198"/>
              </a:cxn>
              <a:cxn ang="0">
                <a:pos x="connsiteX2199" y="connsiteY2199"/>
              </a:cxn>
              <a:cxn ang="0">
                <a:pos x="connsiteX2200" y="connsiteY2200"/>
              </a:cxn>
              <a:cxn ang="0">
                <a:pos x="connsiteX2201" y="connsiteY2201"/>
              </a:cxn>
              <a:cxn ang="0">
                <a:pos x="connsiteX2202" y="connsiteY2202"/>
              </a:cxn>
              <a:cxn ang="0">
                <a:pos x="connsiteX2203" y="connsiteY2203"/>
              </a:cxn>
              <a:cxn ang="0">
                <a:pos x="connsiteX2204" y="connsiteY2204"/>
              </a:cxn>
              <a:cxn ang="0">
                <a:pos x="connsiteX2205" y="connsiteY2205"/>
              </a:cxn>
              <a:cxn ang="0">
                <a:pos x="connsiteX2206" y="connsiteY2206"/>
              </a:cxn>
              <a:cxn ang="0">
                <a:pos x="connsiteX2207" y="connsiteY2207"/>
              </a:cxn>
              <a:cxn ang="0">
                <a:pos x="connsiteX2208" y="connsiteY2208"/>
              </a:cxn>
              <a:cxn ang="0">
                <a:pos x="connsiteX2209" y="connsiteY2209"/>
              </a:cxn>
              <a:cxn ang="0">
                <a:pos x="connsiteX2210" y="connsiteY2210"/>
              </a:cxn>
              <a:cxn ang="0">
                <a:pos x="connsiteX2211" y="connsiteY2211"/>
              </a:cxn>
              <a:cxn ang="0">
                <a:pos x="connsiteX2212" y="connsiteY2212"/>
              </a:cxn>
              <a:cxn ang="0">
                <a:pos x="connsiteX2213" y="connsiteY2213"/>
              </a:cxn>
              <a:cxn ang="0">
                <a:pos x="connsiteX2214" y="connsiteY2214"/>
              </a:cxn>
              <a:cxn ang="0">
                <a:pos x="connsiteX2215" y="connsiteY2215"/>
              </a:cxn>
              <a:cxn ang="0">
                <a:pos x="connsiteX2216" y="connsiteY2216"/>
              </a:cxn>
              <a:cxn ang="0">
                <a:pos x="connsiteX2217" y="connsiteY2217"/>
              </a:cxn>
              <a:cxn ang="0">
                <a:pos x="connsiteX2218" y="connsiteY2218"/>
              </a:cxn>
              <a:cxn ang="0">
                <a:pos x="connsiteX2219" y="connsiteY2219"/>
              </a:cxn>
              <a:cxn ang="0">
                <a:pos x="connsiteX2220" y="connsiteY2220"/>
              </a:cxn>
              <a:cxn ang="0">
                <a:pos x="connsiteX2221" y="connsiteY2221"/>
              </a:cxn>
              <a:cxn ang="0">
                <a:pos x="connsiteX2222" y="connsiteY2222"/>
              </a:cxn>
              <a:cxn ang="0">
                <a:pos x="connsiteX2223" y="connsiteY2223"/>
              </a:cxn>
              <a:cxn ang="0">
                <a:pos x="connsiteX2224" y="connsiteY2224"/>
              </a:cxn>
              <a:cxn ang="0">
                <a:pos x="connsiteX2225" y="connsiteY2225"/>
              </a:cxn>
              <a:cxn ang="0">
                <a:pos x="connsiteX2226" y="connsiteY2226"/>
              </a:cxn>
              <a:cxn ang="0">
                <a:pos x="connsiteX2227" y="connsiteY2227"/>
              </a:cxn>
              <a:cxn ang="0">
                <a:pos x="connsiteX2228" y="connsiteY2228"/>
              </a:cxn>
              <a:cxn ang="0">
                <a:pos x="connsiteX2229" y="connsiteY2229"/>
              </a:cxn>
              <a:cxn ang="0">
                <a:pos x="connsiteX2230" y="connsiteY2230"/>
              </a:cxn>
              <a:cxn ang="0">
                <a:pos x="connsiteX2231" y="connsiteY2231"/>
              </a:cxn>
              <a:cxn ang="0">
                <a:pos x="connsiteX2232" y="connsiteY2232"/>
              </a:cxn>
              <a:cxn ang="0">
                <a:pos x="connsiteX2233" y="connsiteY2233"/>
              </a:cxn>
              <a:cxn ang="0">
                <a:pos x="connsiteX2234" y="connsiteY2234"/>
              </a:cxn>
              <a:cxn ang="0">
                <a:pos x="connsiteX2235" y="connsiteY2235"/>
              </a:cxn>
              <a:cxn ang="0">
                <a:pos x="connsiteX2236" y="connsiteY2236"/>
              </a:cxn>
              <a:cxn ang="0">
                <a:pos x="connsiteX2237" y="connsiteY2237"/>
              </a:cxn>
              <a:cxn ang="0">
                <a:pos x="connsiteX2238" y="connsiteY2238"/>
              </a:cxn>
              <a:cxn ang="0">
                <a:pos x="connsiteX2239" y="connsiteY2239"/>
              </a:cxn>
              <a:cxn ang="0">
                <a:pos x="connsiteX2240" y="connsiteY2240"/>
              </a:cxn>
              <a:cxn ang="0">
                <a:pos x="connsiteX2241" y="connsiteY2241"/>
              </a:cxn>
              <a:cxn ang="0">
                <a:pos x="connsiteX2242" y="connsiteY2242"/>
              </a:cxn>
              <a:cxn ang="0">
                <a:pos x="connsiteX2243" y="connsiteY2243"/>
              </a:cxn>
              <a:cxn ang="0">
                <a:pos x="connsiteX2244" y="connsiteY2244"/>
              </a:cxn>
              <a:cxn ang="0">
                <a:pos x="connsiteX2245" y="connsiteY2245"/>
              </a:cxn>
              <a:cxn ang="0">
                <a:pos x="connsiteX2246" y="connsiteY2246"/>
              </a:cxn>
              <a:cxn ang="0">
                <a:pos x="connsiteX2247" y="connsiteY2247"/>
              </a:cxn>
              <a:cxn ang="0">
                <a:pos x="connsiteX2248" y="connsiteY2248"/>
              </a:cxn>
              <a:cxn ang="0">
                <a:pos x="connsiteX2249" y="connsiteY2249"/>
              </a:cxn>
              <a:cxn ang="0">
                <a:pos x="connsiteX2250" y="connsiteY2250"/>
              </a:cxn>
              <a:cxn ang="0">
                <a:pos x="connsiteX2251" y="connsiteY2251"/>
              </a:cxn>
              <a:cxn ang="0">
                <a:pos x="connsiteX2252" y="connsiteY2252"/>
              </a:cxn>
              <a:cxn ang="0">
                <a:pos x="connsiteX2253" y="connsiteY2253"/>
              </a:cxn>
              <a:cxn ang="0">
                <a:pos x="connsiteX2254" y="connsiteY2254"/>
              </a:cxn>
              <a:cxn ang="0">
                <a:pos x="connsiteX2255" y="connsiteY2255"/>
              </a:cxn>
              <a:cxn ang="0">
                <a:pos x="connsiteX2256" y="connsiteY2256"/>
              </a:cxn>
              <a:cxn ang="0">
                <a:pos x="connsiteX2257" y="connsiteY2257"/>
              </a:cxn>
              <a:cxn ang="0">
                <a:pos x="connsiteX2258" y="connsiteY2258"/>
              </a:cxn>
              <a:cxn ang="0">
                <a:pos x="connsiteX2259" y="connsiteY2259"/>
              </a:cxn>
              <a:cxn ang="0">
                <a:pos x="connsiteX2260" y="connsiteY2260"/>
              </a:cxn>
              <a:cxn ang="0">
                <a:pos x="connsiteX2261" y="connsiteY2261"/>
              </a:cxn>
              <a:cxn ang="0">
                <a:pos x="connsiteX2262" y="connsiteY2262"/>
              </a:cxn>
              <a:cxn ang="0">
                <a:pos x="connsiteX2263" y="connsiteY2263"/>
              </a:cxn>
              <a:cxn ang="0">
                <a:pos x="connsiteX2264" y="connsiteY2264"/>
              </a:cxn>
              <a:cxn ang="0">
                <a:pos x="connsiteX2265" y="connsiteY2265"/>
              </a:cxn>
              <a:cxn ang="0">
                <a:pos x="connsiteX2266" y="connsiteY2266"/>
              </a:cxn>
              <a:cxn ang="0">
                <a:pos x="connsiteX2267" y="connsiteY2267"/>
              </a:cxn>
              <a:cxn ang="0">
                <a:pos x="connsiteX2268" y="connsiteY2268"/>
              </a:cxn>
              <a:cxn ang="0">
                <a:pos x="connsiteX2269" y="connsiteY2269"/>
              </a:cxn>
              <a:cxn ang="0">
                <a:pos x="connsiteX2270" y="connsiteY2270"/>
              </a:cxn>
              <a:cxn ang="0">
                <a:pos x="connsiteX2271" y="connsiteY2271"/>
              </a:cxn>
              <a:cxn ang="0">
                <a:pos x="connsiteX2272" y="connsiteY2272"/>
              </a:cxn>
              <a:cxn ang="0">
                <a:pos x="connsiteX2273" y="connsiteY2273"/>
              </a:cxn>
              <a:cxn ang="0">
                <a:pos x="connsiteX2274" y="connsiteY2274"/>
              </a:cxn>
              <a:cxn ang="0">
                <a:pos x="connsiteX2275" y="connsiteY2275"/>
              </a:cxn>
              <a:cxn ang="0">
                <a:pos x="connsiteX2276" y="connsiteY2276"/>
              </a:cxn>
              <a:cxn ang="0">
                <a:pos x="connsiteX2277" y="connsiteY2277"/>
              </a:cxn>
              <a:cxn ang="0">
                <a:pos x="connsiteX2278" y="connsiteY2278"/>
              </a:cxn>
              <a:cxn ang="0">
                <a:pos x="connsiteX2279" y="connsiteY2279"/>
              </a:cxn>
              <a:cxn ang="0">
                <a:pos x="connsiteX2280" y="connsiteY2280"/>
              </a:cxn>
              <a:cxn ang="0">
                <a:pos x="connsiteX2281" y="connsiteY2281"/>
              </a:cxn>
              <a:cxn ang="0">
                <a:pos x="connsiteX2282" y="connsiteY2282"/>
              </a:cxn>
              <a:cxn ang="0">
                <a:pos x="connsiteX2283" y="connsiteY2283"/>
              </a:cxn>
              <a:cxn ang="0">
                <a:pos x="connsiteX2284" y="connsiteY2284"/>
              </a:cxn>
              <a:cxn ang="0">
                <a:pos x="connsiteX2285" y="connsiteY2285"/>
              </a:cxn>
              <a:cxn ang="0">
                <a:pos x="connsiteX2286" y="connsiteY2286"/>
              </a:cxn>
              <a:cxn ang="0">
                <a:pos x="connsiteX2287" y="connsiteY2287"/>
              </a:cxn>
              <a:cxn ang="0">
                <a:pos x="connsiteX2288" y="connsiteY2288"/>
              </a:cxn>
              <a:cxn ang="0">
                <a:pos x="connsiteX2289" y="connsiteY2289"/>
              </a:cxn>
              <a:cxn ang="0">
                <a:pos x="connsiteX2290" y="connsiteY2290"/>
              </a:cxn>
              <a:cxn ang="0">
                <a:pos x="connsiteX2291" y="connsiteY2291"/>
              </a:cxn>
              <a:cxn ang="0">
                <a:pos x="connsiteX2292" y="connsiteY2292"/>
              </a:cxn>
              <a:cxn ang="0">
                <a:pos x="connsiteX2293" y="connsiteY2293"/>
              </a:cxn>
              <a:cxn ang="0">
                <a:pos x="connsiteX2294" y="connsiteY2294"/>
              </a:cxn>
              <a:cxn ang="0">
                <a:pos x="connsiteX2295" y="connsiteY2295"/>
              </a:cxn>
              <a:cxn ang="0">
                <a:pos x="connsiteX2296" y="connsiteY2296"/>
              </a:cxn>
              <a:cxn ang="0">
                <a:pos x="connsiteX2297" y="connsiteY2297"/>
              </a:cxn>
              <a:cxn ang="0">
                <a:pos x="connsiteX2298" y="connsiteY2298"/>
              </a:cxn>
              <a:cxn ang="0">
                <a:pos x="connsiteX2299" y="connsiteY2299"/>
              </a:cxn>
              <a:cxn ang="0">
                <a:pos x="connsiteX2300" y="connsiteY2300"/>
              </a:cxn>
              <a:cxn ang="0">
                <a:pos x="connsiteX2301" y="connsiteY2301"/>
              </a:cxn>
              <a:cxn ang="0">
                <a:pos x="connsiteX2302" y="connsiteY2302"/>
              </a:cxn>
              <a:cxn ang="0">
                <a:pos x="connsiteX2303" y="connsiteY2303"/>
              </a:cxn>
              <a:cxn ang="0">
                <a:pos x="connsiteX2304" y="connsiteY2304"/>
              </a:cxn>
              <a:cxn ang="0">
                <a:pos x="connsiteX2305" y="connsiteY2305"/>
              </a:cxn>
              <a:cxn ang="0">
                <a:pos x="connsiteX2306" y="connsiteY2306"/>
              </a:cxn>
              <a:cxn ang="0">
                <a:pos x="connsiteX2307" y="connsiteY2307"/>
              </a:cxn>
              <a:cxn ang="0">
                <a:pos x="connsiteX2308" y="connsiteY2308"/>
              </a:cxn>
              <a:cxn ang="0">
                <a:pos x="connsiteX2309" y="connsiteY2309"/>
              </a:cxn>
              <a:cxn ang="0">
                <a:pos x="connsiteX2310" y="connsiteY2310"/>
              </a:cxn>
              <a:cxn ang="0">
                <a:pos x="connsiteX2311" y="connsiteY2311"/>
              </a:cxn>
              <a:cxn ang="0">
                <a:pos x="connsiteX2312" y="connsiteY2312"/>
              </a:cxn>
              <a:cxn ang="0">
                <a:pos x="connsiteX2313" y="connsiteY2313"/>
              </a:cxn>
              <a:cxn ang="0">
                <a:pos x="connsiteX2314" y="connsiteY2314"/>
              </a:cxn>
              <a:cxn ang="0">
                <a:pos x="connsiteX2315" y="connsiteY2315"/>
              </a:cxn>
              <a:cxn ang="0">
                <a:pos x="connsiteX2316" y="connsiteY2316"/>
              </a:cxn>
              <a:cxn ang="0">
                <a:pos x="connsiteX2317" y="connsiteY2317"/>
              </a:cxn>
              <a:cxn ang="0">
                <a:pos x="connsiteX2318" y="connsiteY2318"/>
              </a:cxn>
              <a:cxn ang="0">
                <a:pos x="connsiteX2319" y="connsiteY2319"/>
              </a:cxn>
              <a:cxn ang="0">
                <a:pos x="connsiteX2320" y="connsiteY2320"/>
              </a:cxn>
              <a:cxn ang="0">
                <a:pos x="connsiteX2321" y="connsiteY2321"/>
              </a:cxn>
              <a:cxn ang="0">
                <a:pos x="connsiteX2322" y="connsiteY2322"/>
              </a:cxn>
              <a:cxn ang="0">
                <a:pos x="connsiteX2323" y="connsiteY2323"/>
              </a:cxn>
              <a:cxn ang="0">
                <a:pos x="connsiteX2324" y="connsiteY2324"/>
              </a:cxn>
              <a:cxn ang="0">
                <a:pos x="connsiteX2325" y="connsiteY2325"/>
              </a:cxn>
              <a:cxn ang="0">
                <a:pos x="connsiteX2326" y="connsiteY2326"/>
              </a:cxn>
              <a:cxn ang="0">
                <a:pos x="connsiteX2327" y="connsiteY2327"/>
              </a:cxn>
              <a:cxn ang="0">
                <a:pos x="connsiteX2328" y="connsiteY2328"/>
              </a:cxn>
              <a:cxn ang="0">
                <a:pos x="connsiteX2329" y="connsiteY2329"/>
              </a:cxn>
              <a:cxn ang="0">
                <a:pos x="connsiteX2330" y="connsiteY2330"/>
              </a:cxn>
              <a:cxn ang="0">
                <a:pos x="connsiteX2331" y="connsiteY2331"/>
              </a:cxn>
              <a:cxn ang="0">
                <a:pos x="connsiteX2332" y="connsiteY2332"/>
              </a:cxn>
              <a:cxn ang="0">
                <a:pos x="connsiteX2333" y="connsiteY2333"/>
              </a:cxn>
              <a:cxn ang="0">
                <a:pos x="connsiteX2334" y="connsiteY2334"/>
              </a:cxn>
              <a:cxn ang="0">
                <a:pos x="connsiteX2335" y="connsiteY2335"/>
              </a:cxn>
              <a:cxn ang="0">
                <a:pos x="connsiteX2336" y="connsiteY2336"/>
              </a:cxn>
              <a:cxn ang="0">
                <a:pos x="connsiteX2337" y="connsiteY2337"/>
              </a:cxn>
              <a:cxn ang="0">
                <a:pos x="connsiteX2338" y="connsiteY2338"/>
              </a:cxn>
              <a:cxn ang="0">
                <a:pos x="connsiteX2339" y="connsiteY2339"/>
              </a:cxn>
              <a:cxn ang="0">
                <a:pos x="connsiteX2340" y="connsiteY2340"/>
              </a:cxn>
              <a:cxn ang="0">
                <a:pos x="connsiteX2341" y="connsiteY2341"/>
              </a:cxn>
              <a:cxn ang="0">
                <a:pos x="connsiteX2342" y="connsiteY2342"/>
              </a:cxn>
              <a:cxn ang="0">
                <a:pos x="connsiteX2343" y="connsiteY2343"/>
              </a:cxn>
              <a:cxn ang="0">
                <a:pos x="connsiteX2344" y="connsiteY2344"/>
              </a:cxn>
              <a:cxn ang="0">
                <a:pos x="connsiteX2345" y="connsiteY2345"/>
              </a:cxn>
              <a:cxn ang="0">
                <a:pos x="connsiteX2346" y="connsiteY2346"/>
              </a:cxn>
              <a:cxn ang="0">
                <a:pos x="connsiteX2347" y="connsiteY2347"/>
              </a:cxn>
              <a:cxn ang="0">
                <a:pos x="connsiteX2348" y="connsiteY2348"/>
              </a:cxn>
              <a:cxn ang="0">
                <a:pos x="connsiteX2349" y="connsiteY2349"/>
              </a:cxn>
              <a:cxn ang="0">
                <a:pos x="connsiteX2350" y="connsiteY2350"/>
              </a:cxn>
              <a:cxn ang="0">
                <a:pos x="connsiteX2351" y="connsiteY2351"/>
              </a:cxn>
              <a:cxn ang="0">
                <a:pos x="connsiteX2352" y="connsiteY2352"/>
              </a:cxn>
              <a:cxn ang="0">
                <a:pos x="connsiteX2353" y="connsiteY2353"/>
              </a:cxn>
              <a:cxn ang="0">
                <a:pos x="connsiteX2354" y="connsiteY2354"/>
              </a:cxn>
              <a:cxn ang="0">
                <a:pos x="connsiteX2355" y="connsiteY2355"/>
              </a:cxn>
              <a:cxn ang="0">
                <a:pos x="connsiteX2356" y="connsiteY2356"/>
              </a:cxn>
              <a:cxn ang="0">
                <a:pos x="connsiteX2357" y="connsiteY2357"/>
              </a:cxn>
              <a:cxn ang="0">
                <a:pos x="connsiteX2358" y="connsiteY2358"/>
              </a:cxn>
              <a:cxn ang="0">
                <a:pos x="connsiteX2359" y="connsiteY2359"/>
              </a:cxn>
              <a:cxn ang="0">
                <a:pos x="connsiteX2360" y="connsiteY2360"/>
              </a:cxn>
              <a:cxn ang="0">
                <a:pos x="connsiteX2361" y="connsiteY2361"/>
              </a:cxn>
              <a:cxn ang="0">
                <a:pos x="connsiteX2362" y="connsiteY2362"/>
              </a:cxn>
              <a:cxn ang="0">
                <a:pos x="connsiteX2363" y="connsiteY2363"/>
              </a:cxn>
              <a:cxn ang="0">
                <a:pos x="connsiteX2364" y="connsiteY2364"/>
              </a:cxn>
              <a:cxn ang="0">
                <a:pos x="connsiteX2365" y="connsiteY2365"/>
              </a:cxn>
              <a:cxn ang="0">
                <a:pos x="connsiteX2366" y="connsiteY2366"/>
              </a:cxn>
              <a:cxn ang="0">
                <a:pos x="connsiteX2367" y="connsiteY2367"/>
              </a:cxn>
              <a:cxn ang="0">
                <a:pos x="connsiteX2368" y="connsiteY2368"/>
              </a:cxn>
              <a:cxn ang="0">
                <a:pos x="connsiteX2369" y="connsiteY2369"/>
              </a:cxn>
              <a:cxn ang="0">
                <a:pos x="connsiteX2370" y="connsiteY2370"/>
              </a:cxn>
              <a:cxn ang="0">
                <a:pos x="connsiteX2371" y="connsiteY2371"/>
              </a:cxn>
              <a:cxn ang="0">
                <a:pos x="connsiteX2372" y="connsiteY2372"/>
              </a:cxn>
              <a:cxn ang="0">
                <a:pos x="connsiteX2373" y="connsiteY2373"/>
              </a:cxn>
              <a:cxn ang="0">
                <a:pos x="connsiteX2374" y="connsiteY2374"/>
              </a:cxn>
              <a:cxn ang="0">
                <a:pos x="connsiteX2375" y="connsiteY2375"/>
              </a:cxn>
              <a:cxn ang="0">
                <a:pos x="connsiteX2376" y="connsiteY2376"/>
              </a:cxn>
              <a:cxn ang="0">
                <a:pos x="connsiteX2377" y="connsiteY2377"/>
              </a:cxn>
              <a:cxn ang="0">
                <a:pos x="connsiteX2378" y="connsiteY2378"/>
              </a:cxn>
              <a:cxn ang="0">
                <a:pos x="connsiteX2379" y="connsiteY2379"/>
              </a:cxn>
              <a:cxn ang="0">
                <a:pos x="connsiteX2380" y="connsiteY2380"/>
              </a:cxn>
              <a:cxn ang="0">
                <a:pos x="connsiteX2381" y="connsiteY2381"/>
              </a:cxn>
              <a:cxn ang="0">
                <a:pos x="connsiteX2382" y="connsiteY2382"/>
              </a:cxn>
              <a:cxn ang="0">
                <a:pos x="connsiteX2383" y="connsiteY2383"/>
              </a:cxn>
              <a:cxn ang="0">
                <a:pos x="connsiteX2384" y="connsiteY2384"/>
              </a:cxn>
              <a:cxn ang="0">
                <a:pos x="connsiteX2385" y="connsiteY2385"/>
              </a:cxn>
              <a:cxn ang="0">
                <a:pos x="connsiteX2386" y="connsiteY2386"/>
              </a:cxn>
              <a:cxn ang="0">
                <a:pos x="connsiteX2387" y="connsiteY2387"/>
              </a:cxn>
              <a:cxn ang="0">
                <a:pos x="connsiteX2388" y="connsiteY2388"/>
              </a:cxn>
              <a:cxn ang="0">
                <a:pos x="connsiteX2389" y="connsiteY2389"/>
              </a:cxn>
              <a:cxn ang="0">
                <a:pos x="connsiteX2390" y="connsiteY2390"/>
              </a:cxn>
              <a:cxn ang="0">
                <a:pos x="connsiteX2391" y="connsiteY2391"/>
              </a:cxn>
              <a:cxn ang="0">
                <a:pos x="connsiteX2392" y="connsiteY2392"/>
              </a:cxn>
              <a:cxn ang="0">
                <a:pos x="connsiteX2393" y="connsiteY2393"/>
              </a:cxn>
              <a:cxn ang="0">
                <a:pos x="connsiteX2394" y="connsiteY2394"/>
              </a:cxn>
              <a:cxn ang="0">
                <a:pos x="connsiteX2395" y="connsiteY2395"/>
              </a:cxn>
              <a:cxn ang="0">
                <a:pos x="connsiteX2396" y="connsiteY2396"/>
              </a:cxn>
              <a:cxn ang="0">
                <a:pos x="connsiteX2397" y="connsiteY2397"/>
              </a:cxn>
              <a:cxn ang="0">
                <a:pos x="connsiteX2398" y="connsiteY2398"/>
              </a:cxn>
              <a:cxn ang="0">
                <a:pos x="connsiteX2399" y="connsiteY2399"/>
              </a:cxn>
              <a:cxn ang="0">
                <a:pos x="connsiteX2400" y="connsiteY2400"/>
              </a:cxn>
              <a:cxn ang="0">
                <a:pos x="connsiteX2401" y="connsiteY2401"/>
              </a:cxn>
              <a:cxn ang="0">
                <a:pos x="connsiteX2402" y="connsiteY2402"/>
              </a:cxn>
              <a:cxn ang="0">
                <a:pos x="connsiteX2403" y="connsiteY2403"/>
              </a:cxn>
              <a:cxn ang="0">
                <a:pos x="connsiteX2404" y="connsiteY2404"/>
              </a:cxn>
              <a:cxn ang="0">
                <a:pos x="connsiteX2405" y="connsiteY2405"/>
              </a:cxn>
              <a:cxn ang="0">
                <a:pos x="connsiteX2406" y="connsiteY2406"/>
              </a:cxn>
              <a:cxn ang="0">
                <a:pos x="connsiteX2407" y="connsiteY2407"/>
              </a:cxn>
              <a:cxn ang="0">
                <a:pos x="connsiteX2408" y="connsiteY2408"/>
              </a:cxn>
              <a:cxn ang="0">
                <a:pos x="connsiteX2409" y="connsiteY2409"/>
              </a:cxn>
              <a:cxn ang="0">
                <a:pos x="connsiteX2410" y="connsiteY2410"/>
              </a:cxn>
              <a:cxn ang="0">
                <a:pos x="connsiteX2411" y="connsiteY2411"/>
              </a:cxn>
              <a:cxn ang="0">
                <a:pos x="connsiteX2412" y="connsiteY2412"/>
              </a:cxn>
              <a:cxn ang="0">
                <a:pos x="connsiteX2413" y="connsiteY2413"/>
              </a:cxn>
              <a:cxn ang="0">
                <a:pos x="connsiteX2414" y="connsiteY2414"/>
              </a:cxn>
              <a:cxn ang="0">
                <a:pos x="connsiteX2415" y="connsiteY2415"/>
              </a:cxn>
              <a:cxn ang="0">
                <a:pos x="connsiteX2416" y="connsiteY2416"/>
              </a:cxn>
              <a:cxn ang="0">
                <a:pos x="connsiteX2417" y="connsiteY2417"/>
              </a:cxn>
              <a:cxn ang="0">
                <a:pos x="connsiteX2418" y="connsiteY2418"/>
              </a:cxn>
              <a:cxn ang="0">
                <a:pos x="connsiteX2419" y="connsiteY2419"/>
              </a:cxn>
              <a:cxn ang="0">
                <a:pos x="connsiteX2420" y="connsiteY2420"/>
              </a:cxn>
              <a:cxn ang="0">
                <a:pos x="connsiteX2421" y="connsiteY2421"/>
              </a:cxn>
              <a:cxn ang="0">
                <a:pos x="connsiteX2422" y="connsiteY2422"/>
              </a:cxn>
              <a:cxn ang="0">
                <a:pos x="connsiteX2423" y="connsiteY2423"/>
              </a:cxn>
              <a:cxn ang="0">
                <a:pos x="connsiteX2424" y="connsiteY2424"/>
              </a:cxn>
              <a:cxn ang="0">
                <a:pos x="connsiteX2425" y="connsiteY2425"/>
              </a:cxn>
              <a:cxn ang="0">
                <a:pos x="connsiteX2426" y="connsiteY2426"/>
              </a:cxn>
              <a:cxn ang="0">
                <a:pos x="connsiteX2427" y="connsiteY2427"/>
              </a:cxn>
              <a:cxn ang="0">
                <a:pos x="connsiteX2428" y="connsiteY2428"/>
              </a:cxn>
              <a:cxn ang="0">
                <a:pos x="connsiteX2429" y="connsiteY2429"/>
              </a:cxn>
              <a:cxn ang="0">
                <a:pos x="connsiteX2430" y="connsiteY2430"/>
              </a:cxn>
              <a:cxn ang="0">
                <a:pos x="connsiteX2431" y="connsiteY2431"/>
              </a:cxn>
              <a:cxn ang="0">
                <a:pos x="connsiteX2432" y="connsiteY2432"/>
              </a:cxn>
              <a:cxn ang="0">
                <a:pos x="connsiteX2433" y="connsiteY2433"/>
              </a:cxn>
              <a:cxn ang="0">
                <a:pos x="connsiteX2434" y="connsiteY2434"/>
              </a:cxn>
              <a:cxn ang="0">
                <a:pos x="connsiteX2435" y="connsiteY2435"/>
              </a:cxn>
              <a:cxn ang="0">
                <a:pos x="connsiteX2436" y="connsiteY2436"/>
              </a:cxn>
              <a:cxn ang="0">
                <a:pos x="connsiteX2437" y="connsiteY2437"/>
              </a:cxn>
              <a:cxn ang="0">
                <a:pos x="connsiteX2438" y="connsiteY2438"/>
              </a:cxn>
              <a:cxn ang="0">
                <a:pos x="connsiteX2439" y="connsiteY2439"/>
              </a:cxn>
              <a:cxn ang="0">
                <a:pos x="connsiteX2440" y="connsiteY2440"/>
              </a:cxn>
              <a:cxn ang="0">
                <a:pos x="connsiteX2441" y="connsiteY2441"/>
              </a:cxn>
              <a:cxn ang="0">
                <a:pos x="connsiteX2442" y="connsiteY2442"/>
              </a:cxn>
              <a:cxn ang="0">
                <a:pos x="connsiteX2443" y="connsiteY2443"/>
              </a:cxn>
              <a:cxn ang="0">
                <a:pos x="connsiteX2444" y="connsiteY2444"/>
              </a:cxn>
              <a:cxn ang="0">
                <a:pos x="connsiteX2445" y="connsiteY2445"/>
              </a:cxn>
              <a:cxn ang="0">
                <a:pos x="connsiteX2446" y="connsiteY2446"/>
              </a:cxn>
              <a:cxn ang="0">
                <a:pos x="connsiteX2447" y="connsiteY2447"/>
              </a:cxn>
              <a:cxn ang="0">
                <a:pos x="connsiteX2448" y="connsiteY2448"/>
              </a:cxn>
              <a:cxn ang="0">
                <a:pos x="connsiteX2449" y="connsiteY2449"/>
              </a:cxn>
              <a:cxn ang="0">
                <a:pos x="connsiteX2450" y="connsiteY2450"/>
              </a:cxn>
              <a:cxn ang="0">
                <a:pos x="connsiteX2451" y="connsiteY2451"/>
              </a:cxn>
              <a:cxn ang="0">
                <a:pos x="connsiteX2452" y="connsiteY2452"/>
              </a:cxn>
              <a:cxn ang="0">
                <a:pos x="connsiteX2453" y="connsiteY2453"/>
              </a:cxn>
              <a:cxn ang="0">
                <a:pos x="connsiteX2454" y="connsiteY2454"/>
              </a:cxn>
              <a:cxn ang="0">
                <a:pos x="connsiteX2455" y="connsiteY2455"/>
              </a:cxn>
              <a:cxn ang="0">
                <a:pos x="connsiteX2456" y="connsiteY2456"/>
              </a:cxn>
              <a:cxn ang="0">
                <a:pos x="connsiteX2457" y="connsiteY2457"/>
              </a:cxn>
              <a:cxn ang="0">
                <a:pos x="connsiteX2458" y="connsiteY2458"/>
              </a:cxn>
              <a:cxn ang="0">
                <a:pos x="connsiteX2459" y="connsiteY2459"/>
              </a:cxn>
              <a:cxn ang="0">
                <a:pos x="connsiteX2460" y="connsiteY2460"/>
              </a:cxn>
              <a:cxn ang="0">
                <a:pos x="connsiteX2461" y="connsiteY2461"/>
              </a:cxn>
              <a:cxn ang="0">
                <a:pos x="connsiteX2462" y="connsiteY2462"/>
              </a:cxn>
              <a:cxn ang="0">
                <a:pos x="connsiteX2463" y="connsiteY2463"/>
              </a:cxn>
              <a:cxn ang="0">
                <a:pos x="connsiteX2464" y="connsiteY2464"/>
              </a:cxn>
              <a:cxn ang="0">
                <a:pos x="connsiteX2465" y="connsiteY2465"/>
              </a:cxn>
              <a:cxn ang="0">
                <a:pos x="connsiteX2466" y="connsiteY2466"/>
              </a:cxn>
              <a:cxn ang="0">
                <a:pos x="connsiteX2467" y="connsiteY2467"/>
              </a:cxn>
              <a:cxn ang="0">
                <a:pos x="connsiteX2468" y="connsiteY2468"/>
              </a:cxn>
              <a:cxn ang="0">
                <a:pos x="connsiteX2469" y="connsiteY2469"/>
              </a:cxn>
              <a:cxn ang="0">
                <a:pos x="connsiteX2470" y="connsiteY2470"/>
              </a:cxn>
              <a:cxn ang="0">
                <a:pos x="connsiteX2471" y="connsiteY2471"/>
              </a:cxn>
              <a:cxn ang="0">
                <a:pos x="connsiteX2472" y="connsiteY2472"/>
              </a:cxn>
              <a:cxn ang="0">
                <a:pos x="connsiteX2473" y="connsiteY2473"/>
              </a:cxn>
              <a:cxn ang="0">
                <a:pos x="connsiteX2474" y="connsiteY2474"/>
              </a:cxn>
              <a:cxn ang="0">
                <a:pos x="connsiteX2475" y="connsiteY2475"/>
              </a:cxn>
              <a:cxn ang="0">
                <a:pos x="connsiteX2476" y="connsiteY2476"/>
              </a:cxn>
              <a:cxn ang="0">
                <a:pos x="connsiteX2477" y="connsiteY2477"/>
              </a:cxn>
              <a:cxn ang="0">
                <a:pos x="connsiteX2478" y="connsiteY2478"/>
              </a:cxn>
              <a:cxn ang="0">
                <a:pos x="connsiteX2479" y="connsiteY2479"/>
              </a:cxn>
              <a:cxn ang="0">
                <a:pos x="connsiteX2480" y="connsiteY2480"/>
              </a:cxn>
              <a:cxn ang="0">
                <a:pos x="connsiteX2481" y="connsiteY2481"/>
              </a:cxn>
              <a:cxn ang="0">
                <a:pos x="connsiteX2482" y="connsiteY2482"/>
              </a:cxn>
              <a:cxn ang="0">
                <a:pos x="connsiteX2483" y="connsiteY2483"/>
              </a:cxn>
              <a:cxn ang="0">
                <a:pos x="connsiteX2484" y="connsiteY2484"/>
              </a:cxn>
              <a:cxn ang="0">
                <a:pos x="connsiteX2485" y="connsiteY2485"/>
              </a:cxn>
              <a:cxn ang="0">
                <a:pos x="connsiteX2486" y="connsiteY2486"/>
              </a:cxn>
              <a:cxn ang="0">
                <a:pos x="connsiteX2487" y="connsiteY2487"/>
              </a:cxn>
              <a:cxn ang="0">
                <a:pos x="connsiteX2488" y="connsiteY2488"/>
              </a:cxn>
              <a:cxn ang="0">
                <a:pos x="connsiteX2489" y="connsiteY2489"/>
              </a:cxn>
              <a:cxn ang="0">
                <a:pos x="connsiteX2490" y="connsiteY2490"/>
              </a:cxn>
              <a:cxn ang="0">
                <a:pos x="connsiteX2491" y="connsiteY2491"/>
              </a:cxn>
              <a:cxn ang="0">
                <a:pos x="connsiteX2492" y="connsiteY2492"/>
              </a:cxn>
              <a:cxn ang="0">
                <a:pos x="connsiteX2493" y="connsiteY2493"/>
              </a:cxn>
              <a:cxn ang="0">
                <a:pos x="connsiteX2494" y="connsiteY2494"/>
              </a:cxn>
              <a:cxn ang="0">
                <a:pos x="connsiteX2495" y="connsiteY2495"/>
              </a:cxn>
              <a:cxn ang="0">
                <a:pos x="connsiteX2496" y="connsiteY2496"/>
              </a:cxn>
              <a:cxn ang="0">
                <a:pos x="connsiteX2497" y="connsiteY2497"/>
              </a:cxn>
              <a:cxn ang="0">
                <a:pos x="connsiteX2498" y="connsiteY2498"/>
              </a:cxn>
              <a:cxn ang="0">
                <a:pos x="connsiteX2499" y="connsiteY2499"/>
              </a:cxn>
              <a:cxn ang="0">
                <a:pos x="connsiteX2500" y="connsiteY2500"/>
              </a:cxn>
              <a:cxn ang="0">
                <a:pos x="connsiteX2501" y="connsiteY2501"/>
              </a:cxn>
              <a:cxn ang="0">
                <a:pos x="connsiteX2502" y="connsiteY2502"/>
              </a:cxn>
              <a:cxn ang="0">
                <a:pos x="connsiteX2503" y="connsiteY2503"/>
              </a:cxn>
              <a:cxn ang="0">
                <a:pos x="connsiteX2504" y="connsiteY2504"/>
              </a:cxn>
              <a:cxn ang="0">
                <a:pos x="connsiteX2505" y="connsiteY2505"/>
              </a:cxn>
              <a:cxn ang="0">
                <a:pos x="connsiteX2506" y="connsiteY2506"/>
              </a:cxn>
              <a:cxn ang="0">
                <a:pos x="connsiteX2507" y="connsiteY2507"/>
              </a:cxn>
              <a:cxn ang="0">
                <a:pos x="connsiteX2508" y="connsiteY2508"/>
              </a:cxn>
              <a:cxn ang="0">
                <a:pos x="connsiteX2509" y="connsiteY2509"/>
              </a:cxn>
              <a:cxn ang="0">
                <a:pos x="connsiteX2510" y="connsiteY2510"/>
              </a:cxn>
              <a:cxn ang="0">
                <a:pos x="connsiteX2511" y="connsiteY2511"/>
              </a:cxn>
              <a:cxn ang="0">
                <a:pos x="connsiteX2512" y="connsiteY2512"/>
              </a:cxn>
              <a:cxn ang="0">
                <a:pos x="connsiteX2513" y="connsiteY2513"/>
              </a:cxn>
              <a:cxn ang="0">
                <a:pos x="connsiteX2514" y="connsiteY2514"/>
              </a:cxn>
              <a:cxn ang="0">
                <a:pos x="connsiteX2515" y="connsiteY2515"/>
              </a:cxn>
              <a:cxn ang="0">
                <a:pos x="connsiteX2516" y="connsiteY2516"/>
              </a:cxn>
              <a:cxn ang="0">
                <a:pos x="connsiteX2517" y="connsiteY2517"/>
              </a:cxn>
              <a:cxn ang="0">
                <a:pos x="connsiteX2518" y="connsiteY2518"/>
              </a:cxn>
              <a:cxn ang="0">
                <a:pos x="connsiteX2519" y="connsiteY2519"/>
              </a:cxn>
              <a:cxn ang="0">
                <a:pos x="connsiteX2520" y="connsiteY2520"/>
              </a:cxn>
              <a:cxn ang="0">
                <a:pos x="connsiteX2521" y="connsiteY2521"/>
              </a:cxn>
              <a:cxn ang="0">
                <a:pos x="connsiteX2522" y="connsiteY2522"/>
              </a:cxn>
              <a:cxn ang="0">
                <a:pos x="connsiteX2523" y="connsiteY2523"/>
              </a:cxn>
              <a:cxn ang="0">
                <a:pos x="connsiteX2524" y="connsiteY2524"/>
              </a:cxn>
              <a:cxn ang="0">
                <a:pos x="connsiteX2525" y="connsiteY2525"/>
              </a:cxn>
              <a:cxn ang="0">
                <a:pos x="connsiteX2526" y="connsiteY2526"/>
              </a:cxn>
              <a:cxn ang="0">
                <a:pos x="connsiteX2527" y="connsiteY2527"/>
              </a:cxn>
              <a:cxn ang="0">
                <a:pos x="connsiteX2528" y="connsiteY2528"/>
              </a:cxn>
              <a:cxn ang="0">
                <a:pos x="connsiteX2529" y="connsiteY2529"/>
              </a:cxn>
              <a:cxn ang="0">
                <a:pos x="connsiteX2530" y="connsiteY2530"/>
              </a:cxn>
              <a:cxn ang="0">
                <a:pos x="connsiteX2531" y="connsiteY2531"/>
              </a:cxn>
              <a:cxn ang="0">
                <a:pos x="connsiteX2532" y="connsiteY2532"/>
              </a:cxn>
              <a:cxn ang="0">
                <a:pos x="connsiteX2533" y="connsiteY2533"/>
              </a:cxn>
              <a:cxn ang="0">
                <a:pos x="connsiteX2534" y="connsiteY2534"/>
              </a:cxn>
              <a:cxn ang="0">
                <a:pos x="connsiteX2535" y="connsiteY2535"/>
              </a:cxn>
              <a:cxn ang="0">
                <a:pos x="connsiteX2536" y="connsiteY2536"/>
              </a:cxn>
              <a:cxn ang="0">
                <a:pos x="connsiteX2537" y="connsiteY2537"/>
              </a:cxn>
              <a:cxn ang="0">
                <a:pos x="connsiteX2538" y="connsiteY2538"/>
              </a:cxn>
              <a:cxn ang="0">
                <a:pos x="connsiteX2539" y="connsiteY2539"/>
              </a:cxn>
              <a:cxn ang="0">
                <a:pos x="connsiteX2540" y="connsiteY2540"/>
              </a:cxn>
              <a:cxn ang="0">
                <a:pos x="connsiteX2541" y="connsiteY2541"/>
              </a:cxn>
              <a:cxn ang="0">
                <a:pos x="connsiteX2542" y="connsiteY2542"/>
              </a:cxn>
              <a:cxn ang="0">
                <a:pos x="connsiteX2543" y="connsiteY2543"/>
              </a:cxn>
              <a:cxn ang="0">
                <a:pos x="connsiteX2544" y="connsiteY2544"/>
              </a:cxn>
              <a:cxn ang="0">
                <a:pos x="connsiteX2545" y="connsiteY2545"/>
              </a:cxn>
              <a:cxn ang="0">
                <a:pos x="connsiteX2546" y="connsiteY2546"/>
              </a:cxn>
              <a:cxn ang="0">
                <a:pos x="connsiteX2547" y="connsiteY2547"/>
              </a:cxn>
              <a:cxn ang="0">
                <a:pos x="connsiteX2548" y="connsiteY2548"/>
              </a:cxn>
              <a:cxn ang="0">
                <a:pos x="connsiteX2549" y="connsiteY2549"/>
              </a:cxn>
              <a:cxn ang="0">
                <a:pos x="connsiteX2550" y="connsiteY2550"/>
              </a:cxn>
              <a:cxn ang="0">
                <a:pos x="connsiteX2551" y="connsiteY2551"/>
              </a:cxn>
              <a:cxn ang="0">
                <a:pos x="connsiteX2552" y="connsiteY2552"/>
              </a:cxn>
              <a:cxn ang="0">
                <a:pos x="connsiteX2553" y="connsiteY2553"/>
              </a:cxn>
              <a:cxn ang="0">
                <a:pos x="connsiteX2554" y="connsiteY2554"/>
              </a:cxn>
              <a:cxn ang="0">
                <a:pos x="connsiteX2555" y="connsiteY2555"/>
              </a:cxn>
              <a:cxn ang="0">
                <a:pos x="connsiteX2556" y="connsiteY2556"/>
              </a:cxn>
              <a:cxn ang="0">
                <a:pos x="connsiteX2557" y="connsiteY2557"/>
              </a:cxn>
              <a:cxn ang="0">
                <a:pos x="connsiteX2558" y="connsiteY2558"/>
              </a:cxn>
              <a:cxn ang="0">
                <a:pos x="connsiteX2559" y="connsiteY2559"/>
              </a:cxn>
              <a:cxn ang="0">
                <a:pos x="connsiteX2560" y="connsiteY2560"/>
              </a:cxn>
              <a:cxn ang="0">
                <a:pos x="connsiteX2561" y="connsiteY2561"/>
              </a:cxn>
              <a:cxn ang="0">
                <a:pos x="connsiteX2562" y="connsiteY2562"/>
              </a:cxn>
              <a:cxn ang="0">
                <a:pos x="connsiteX2563" y="connsiteY2563"/>
              </a:cxn>
              <a:cxn ang="0">
                <a:pos x="connsiteX2564" y="connsiteY2564"/>
              </a:cxn>
              <a:cxn ang="0">
                <a:pos x="connsiteX2565" y="connsiteY2565"/>
              </a:cxn>
              <a:cxn ang="0">
                <a:pos x="connsiteX2566" y="connsiteY2566"/>
              </a:cxn>
              <a:cxn ang="0">
                <a:pos x="connsiteX2567" y="connsiteY2567"/>
              </a:cxn>
              <a:cxn ang="0">
                <a:pos x="connsiteX2568" y="connsiteY2568"/>
              </a:cxn>
              <a:cxn ang="0">
                <a:pos x="connsiteX2569" y="connsiteY2569"/>
              </a:cxn>
              <a:cxn ang="0">
                <a:pos x="connsiteX2570" y="connsiteY2570"/>
              </a:cxn>
              <a:cxn ang="0">
                <a:pos x="connsiteX2571" y="connsiteY2571"/>
              </a:cxn>
              <a:cxn ang="0">
                <a:pos x="connsiteX2572" y="connsiteY2572"/>
              </a:cxn>
              <a:cxn ang="0">
                <a:pos x="connsiteX2573" y="connsiteY2573"/>
              </a:cxn>
              <a:cxn ang="0">
                <a:pos x="connsiteX2574" y="connsiteY2574"/>
              </a:cxn>
              <a:cxn ang="0">
                <a:pos x="connsiteX2575" y="connsiteY2575"/>
              </a:cxn>
              <a:cxn ang="0">
                <a:pos x="connsiteX2576" y="connsiteY2576"/>
              </a:cxn>
              <a:cxn ang="0">
                <a:pos x="connsiteX2577" y="connsiteY2577"/>
              </a:cxn>
              <a:cxn ang="0">
                <a:pos x="connsiteX2578" y="connsiteY2578"/>
              </a:cxn>
              <a:cxn ang="0">
                <a:pos x="connsiteX2579" y="connsiteY2579"/>
              </a:cxn>
              <a:cxn ang="0">
                <a:pos x="connsiteX2580" y="connsiteY2580"/>
              </a:cxn>
              <a:cxn ang="0">
                <a:pos x="connsiteX2581" y="connsiteY2581"/>
              </a:cxn>
              <a:cxn ang="0">
                <a:pos x="connsiteX2582" y="connsiteY2582"/>
              </a:cxn>
              <a:cxn ang="0">
                <a:pos x="connsiteX2583" y="connsiteY2583"/>
              </a:cxn>
              <a:cxn ang="0">
                <a:pos x="connsiteX2584" y="connsiteY2584"/>
              </a:cxn>
              <a:cxn ang="0">
                <a:pos x="connsiteX2585" y="connsiteY2585"/>
              </a:cxn>
              <a:cxn ang="0">
                <a:pos x="connsiteX2586" y="connsiteY2586"/>
              </a:cxn>
              <a:cxn ang="0">
                <a:pos x="connsiteX2587" y="connsiteY2587"/>
              </a:cxn>
              <a:cxn ang="0">
                <a:pos x="connsiteX2588" y="connsiteY2588"/>
              </a:cxn>
              <a:cxn ang="0">
                <a:pos x="connsiteX2589" y="connsiteY2589"/>
              </a:cxn>
              <a:cxn ang="0">
                <a:pos x="connsiteX2590" y="connsiteY2590"/>
              </a:cxn>
              <a:cxn ang="0">
                <a:pos x="connsiteX2591" y="connsiteY2591"/>
              </a:cxn>
              <a:cxn ang="0">
                <a:pos x="connsiteX2592" y="connsiteY2592"/>
              </a:cxn>
              <a:cxn ang="0">
                <a:pos x="connsiteX2593" y="connsiteY2593"/>
              </a:cxn>
              <a:cxn ang="0">
                <a:pos x="connsiteX2594" y="connsiteY2594"/>
              </a:cxn>
              <a:cxn ang="0">
                <a:pos x="connsiteX2595" y="connsiteY2595"/>
              </a:cxn>
              <a:cxn ang="0">
                <a:pos x="connsiteX2596" y="connsiteY2596"/>
              </a:cxn>
              <a:cxn ang="0">
                <a:pos x="connsiteX2597" y="connsiteY2597"/>
              </a:cxn>
              <a:cxn ang="0">
                <a:pos x="connsiteX2598" y="connsiteY2598"/>
              </a:cxn>
              <a:cxn ang="0">
                <a:pos x="connsiteX2599" y="connsiteY2599"/>
              </a:cxn>
              <a:cxn ang="0">
                <a:pos x="connsiteX2600" y="connsiteY2600"/>
              </a:cxn>
              <a:cxn ang="0">
                <a:pos x="connsiteX2601" y="connsiteY2601"/>
              </a:cxn>
              <a:cxn ang="0">
                <a:pos x="connsiteX2602" y="connsiteY2602"/>
              </a:cxn>
              <a:cxn ang="0">
                <a:pos x="connsiteX2603" y="connsiteY2603"/>
              </a:cxn>
              <a:cxn ang="0">
                <a:pos x="connsiteX2604" y="connsiteY2604"/>
              </a:cxn>
              <a:cxn ang="0">
                <a:pos x="connsiteX2605" y="connsiteY2605"/>
              </a:cxn>
              <a:cxn ang="0">
                <a:pos x="connsiteX2606" y="connsiteY2606"/>
              </a:cxn>
              <a:cxn ang="0">
                <a:pos x="connsiteX2607" y="connsiteY2607"/>
              </a:cxn>
              <a:cxn ang="0">
                <a:pos x="connsiteX2608" y="connsiteY2608"/>
              </a:cxn>
              <a:cxn ang="0">
                <a:pos x="connsiteX2609" y="connsiteY2609"/>
              </a:cxn>
              <a:cxn ang="0">
                <a:pos x="connsiteX2610" y="connsiteY2610"/>
              </a:cxn>
              <a:cxn ang="0">
                <a:pos x="connsiteX2611" y="connsiteY2611"/>
              </a:cxn>
              <a:cxn ang="0">
                <a:pos x="connsiteX2612" y="connsiteY2612"/>
              </a:cxn>
              <a:cxn ang="0">
                <a:pos x="connsiteX2613" y="connsiteY2613"/>
              </a:cxn>
              <a:cxn ang="0">
                <a:pos x="connsiteX2614" y="connsiteY2614"/>
              </a:cxn>
              <a:cxn ang="0">
                <a:pos x="connsiteX2615" y="connsiteY2615"/>
              </a:cxn>
              <a:cxn ang="0">
                <a:pos x="connsiteX2616" y="connsiteY2616"/>
              </a:cxn>
              <a:cxn ang="0">
                <a:pos x="connsiteX2617" y="connsiteY2617"/>
              </a:cxn>
              <a:cxn ang="0">
                <a:pos x="connsiteX2618" y="connsiteY2618"/>
              </a:cxn>
              <a:cxn ang="0">
                <a:pos x="connsiteX2619" y="connsiteY2619"/>
              </a:cxn>
              <a:cxn ang="0">
                <a:pos x="connsiteX2620" y="connsiteY2620"/>
              </a:cxn>
              <a:cxn ang="0">
                <a:pos x="connsiteX2621" y="connsiteY2621"/>
              </a:cxn>
              <a:cxn ang="0">
                <a:pos x="connsiteX2622" y="connsiteY2622"/>
              </a:cxn>
              <a:cxn ang="0">
                <a:pos x="connsiteX2623" y="connsiteY2623"/>
              </a:cxn>
              <a:cxn ang="0">
                <a:pos x="connsiteX2624" y="connsiteY2624"/>
              </a:cxn>
              <a:cxn ang="0">
                <a:pos x="connsiteX2625" y="connsiteY2625"/>
              </a:cxn>
              <a:cxn ang="0">
                <a:pos x="connsiteX2626" y="connsiteY2626"/>
              </a:cxn>
              <a:cxn ang="0">
                <a:pos x="connsiteX2627" y="connsiteY2627"/>
              </a:cxn>
              <a:cxn ang="0">
                <a:pos x="connsiteX2628" y="connsiteY2628"/>
              </a:cxn>
              <a:cxn ang="0">
                <a:pos x="connsiteX2629" y="connsiteY2629"/>
              </a:cxn>
              <a:cxn ang="0">
                <a:pos x="connsiteX2630" y="connsiteY2630"/>
              </a:cxn>
              <a:cxn ang="0">
                <a:pos x="connsiteX2631" y="connsiteY2631"/>
              </a:cxn>
              <a:cxn ang="0">
                <a:pos x="connsiteX2632" y="connsiteY2632"/>
              </a:cxn>
              <a:cxn ang="0">
                <a:pos x="connsiteX2633" y="connsiteY2633"/>
              </a:cxn>
              <a:cxn ang="0">
                <a:pos x="connsiteX2634" y="connsiteY2634"/>
              </a:cxn>
              <a:cxn ang="0">
                <a:pos x="connsiteX2635" y="connsiteY2635"/>
              </a:cxn>
              <a:cxn ang="0">
                <a:pos x="connsiteX2636" y="connsiteY2636"/>
              </a:cxn>
              <a:cxn ang="0">
                <a:pos x="connsiteX2637" y="connsiteY2637"/>
              </a:cxn>
              <a:cxn ang="0">
                <a:pos x="connsiteX2638" y="connsiteY2638"/>
              </a:cxn>
              <a:cxn ang="0">
                <a:pos x="connsiteX2639" y="connsiteY2639"/>
              </a:cxn>
              <a:cxn ang="0">
                <a:pos x="connsiteX2640" y="connsiteY2640"/>
              </a:cxn>
              <a:cxn ang="0">
                <a:pos x="connsiteX2641" y="connsiteY2641"/>
              </a:cxn>
              <a:cxn ang="0">
                <a:pos x="connsiteX2642" y="connsiteY2642"/>
              </a:cxn>
              <a:cxn ang="0">
                <a:pos x="connsiteX2643" y="connsiteY2643"/>
              </a:cxn>
              <a:cxn ang="0">
                <a:pos x="connsiteX2644" y="connsiteY2644"/>
              </a:cxn>
              <a:cxn ang="0">
                <a:pos x="connsiteX2645" y="connsiteY2645"/>
              </a:cxn>
              <a:cxn ang="0">
                <a:pos x="connsiteX2646" y="connsiteY2646"/>
              </a:cxn>
              <a:cxn ang="0">
                <a:pos x="connsiteX2647" y="connsiteY2647"/>
              </a:cxn>
              <a:cxn ang="0">
                <a:pos x="connsiteX2648" y="connsiteY2648"/>
              </a:cxn>
              <a:cxn ang="0">
                <a:pos x="connsiteX2649" y="connsiteY2649"/>
              </a:cxn>
              <a:cxn ang="0">
                <a:pos x="connsiteX2650" y="connsiteY2650"/>
              </a:cxn>
              <a:cxn ang="0">
                <a:pos x="connsiteX2651" y="connsiteY2651"/>
              </a:cxn>
              <a:cxn ang="0">
                <a:pos x="connsiteX2652" y="connsiteY2652"/>
              </a:cxn>
              <a:cxn ang="0">
                <a:pos x="connsiteX2653" y="connsiteY2653"/>
              </a:cxn>
              <a:cxn ang="0">
                <a:pos x="connsiteX2654" y="connsiteY2654"/>
              </a:cxn>
              <a:cxn ang="0">
                <a:pos x="connsiteX2655" y="connsiteY2655"/>
              </a:cxn>
              <a:cxn ang="0">
                <a:pos x="connsiteX2656" y="connsiteY2656"/>
              </a:cxn>
              <a:cxn ang="0">
                <a:pos x="connsiteX2657" y="connsiteY2657"/>
              </a:cxn>
              <a:cxn ang="0">
                <a:pos x="connsiteX2658" y="connsiteY2658"/>
              </a:cxn>
              <a:cxn ang="0">
                <a:pos x="connsiteX2659" y="connsiteY2659"/>
              </a:cxn>
              <a:cxn ang="0">
                <a:pos x="connsiteX2660" y="connsiteY2660"/>
              </a:cxn>
              <a:cxn ang="0">
                <a:pos x="connsiteX2661" y="connsiteY2661"/>
              </a:cxn>
              <a:cxn ang="0">
                <a:pos x="connsiteX2662" y="connsiteY2662"/>
              </a:cxn>
              <a:cxn ang="0">
                <a:pos x="connsiteX2663" y="connsiteY2663"/>
              </a:cxn>
              <a:cxn ang="0">
                <a:pos x="connsiteX2664" y="connsiteY2664"/>
              </a:cxn>
              <a:cxn ang="0">
                <a:pos x="connsiteX2665" y="connsiteY2665"/>
              </a:cxn>
              <a:cxn ang="0">
                <a:pos x="connsiteX2666" y="connsiteY2666"/>
              </a:cxn>
              <a:cxn ang="0">
                <a:pos x="connsiteX2667" y="connsiteY2667"/>
              </a:cxn>
              <a:cxn ang="0">
                <a:pos x="connsiteX2668" y="connsiteY2668"/>
              </a:cxn>
              <a:cxn ang="0">
                <a:pos x="connsiteX2669" y="connsiteY2669"/>
              </a:cxn>
              <a:cxn ang="0">
                <a:pos x="connsiteX2670" y="connsiteY2670"/>
              </a:cxn>
              <a:cxn ang="0">
                <a:pos x="connsiteX2671" y="connsiteY2671"/>
              </a:cxn>
              <a:cxn ang="0">
                <a:pos x="connsiteX2672" y="connsiteY2672"/>
              </a:cxn>
              <a:cxn ang="0">
                <a:pos x="connsiteX2673" y="connsiteY2673"/>
              </a:cxn>
              <a:cxn ang="0">
                <a:pos x="connsiteX2674" y="connsiteY2674"/>
              </a:cxn>
              <a:cxn ang="0">
                <a:pos x="connsiteX2675" y="connsiteY2675"/>
              </a:cxn>
              <a:cxn ang="0">
                <a:pos x="connsiteX2676" y="connsiteY2676"/>
              </a:cxn>
              <a:cxn ang="0">
                <a:pos x="connsiteX2677" y="connsiteY2677"/>
              </a:cxn>
              <a:cxn ang="0">
                <a:pos x="connsiteX2678" y="connsiteY2678"/>
              </a:cxn>
              <a:cxn ang="0">
                <a:pos x="connsiteX2679" y="connsiteY2679"/>
              </a:cxn>
              <a:cxn ang="0">
                <a:pos x="connsiteX2680" y="connsiteY2680"/>
              </a:cxn>
              <a:cxn ang="0">
                <a:pos x="connsiteX2681" y="connsiteY2681"/>
              </a:cxn>
              <a:cxn ang="0">
                <a:pos x="connsiteX2682" y="connsiteY2682"/>
              </a:cxn>
              <a:cxn ang="0">
                <a:pos x="connsiteX2683" y="connsiteY2683"/>
              </a:cxn>
              <a:cxn ang="0">
                <a:pos x="connsiteX2684" y="connsiteY2684"/>
              </a:cxn>
              <a:cxn ang="0">
                <a:pos x="connsiteX2685" y="connsiteY2685"/>
              </a:cxn>
              <a:cxn ang="0">
                <a:pos x="connsiteX2686" y="connsiteY2686"/>
              </a:cxn>
              <a:cxn ang="0">
                <a:pos x="connsiteX2687" y="connsiteY2687"/>
              </a:cxn>
              <a:cxn ang="0">
                <a:pos x="connsiteX2688" y="connsiteY2688"/>
              </a:cxn>
              <a:cxn ang="0">
                <a:pos x="connsiteX2689" y="connsiteY2689"/>
              </a:cxn>
              <a:cxn ang="0">
                <a:pos x="connsiteX2690" y="connsiteY2690"/>
              </a:cxn>
              <a:cxn ang="0">
                <a:pos x="connsiteX2691" y="connsiteY2691"/>
              </a:cxn>
              <a:cxn ang="0">
                <a:pos x="connsiteX2692" y="connsiteY2692"/>
              </a:cxn>
              <a:cxn ang="0">
                <a:pos x="connsiteX2693" y="connsiteY2693"/>
              </a:cxn>
              <a:cxn ang="0">
                <a:pos x="connsiteX2694" y="connsiteY2694"/>
              </a:cxn>
              <a:cxn ang="0">
                <a:pos x="connsiteX2695" y="connsiteY2695"/>
              </a:cxn>
              <a:cxn ang="0">
                <a:pos x="connsiteX2696" y="connsiteY2696"/>
              </a:cxn>
              <a:cxn ang="0">
                <a:pos x="connsiteX2697" y="connsiteY2697"/>
              </a:cxn>
              <a:cxn ang="0">
                <a:pos x="connsiteX2698" y="connsiteY2698"/>
              </a:cxn>
              <a:cxn ang="0">
                <a:pos x="connsiteX2699" y="connsiteY2699"/>
              </a:cxn>
              <a:cxn ang="0">
                <a:pos x="connsiteX2700" y="connsiteY2700"/>
              </a:cxn>
              <a:cxn ang="0">
                <a:pos x="connsiteX2701" y="connsiteY2701"/>
              </a:cxn>
              <a:cxn ang="0">
                <a:pos x="connsiteX2702" y="connsiteY2702"/>
              </a:cxn>
              <a:cxn ang="0">
                <a:pos x="connsiteX2703" y="connsiteY2703"/>
              </a:cxn>
              <a:cxn ang="0">
                <a:pos x="connsiteX2704" y="connsiteY2704"/>
              </a:cxn>
              <a:cxn ang="0">
                <a:pos x="connsiteX2705" y="connsiteY2705"/>
              </a:cxn>
              <a:cxn ang="0">
                <a:pos x="connsiteX2706" y="connsiteY2706"/>
              </a:cxn>
              <a:cxn ang="0">
                <a:pos x="connsiteX2707" y="connsiteY2707"/>
              </a:cxn>
              <a:cxn ang="0">
                <a:pos x="connsiteX2708" y="connsiteY2708"/>
              </a:cxn>
              <a:cxn ang="0">
                <a:pos x="connsiteX2709" y="connsiteY2709"/>
              </a:cxn>
              <a:cxn ang="0">
                <a:pos x="connsiteX2710" y="connsiteY2710"/>
              </a:cxn>
              <a:cxn ang="0">
                <a:pos x="connsiteX2711" y="connsiteY2711"/>
              </a:cxn>
              <a:cxn ang="0">
                <a:pos x="connsiteX2712" y="connsiteY2712"/>
              </a:cxn>
              <a:cxn ang="0">
                <a:pos x="connsiteX2713" y="connsiteY2713"/>
              </a:cxn>
              <a:cxn ang="0">
                <a:pos x="connsiteX2714" y="connsiteY2714"/>
              </a:cxn>
              <a:cxn ang="0">
                <a:pos x="connsiteX2715" y="connsiteY2715"/>
              </a:cxn>
              <a:cxn ang="0">
                <a:pos x="connsiteX2716" y="connsiteY2716"/>
              </a:cxn>
              <a:cxn ang="0">
                <a:pos x="connsiteX2717" y="connsiteY2717"/>
              </a:cxn>
              <a:cxn ang="0">
                <a:pos x="connsiteX2718" y="connsiteY2718"/>
              </a:cxn>
              <a:cxn ang="0">
                <a:pos x="connsiteX2719" y="connsiteY2719"/>
              </a:cxn>
              <a:cxn ang="0">
                <a:pos x="connsiteX2720" y="connsiteY2720"/>
              </a:cxn>
              <a:cxn ang="0">
                <a:pos x="connsiteX2721" y="connsiteY2721"/>
              </a:cxn>
              <a:cxn ang="0">
                <a:pos x="connsiteX2722" y="connsiteY2722"/>
              </a:cxn>
              <a:cxn ang="0">
                <a:pos x="connsiteX2723" y="connsiteY2723"/>
              </a:cxn>
              <a:cxn ang="0">
                <a:pos x="connsiteX2724" y="connsiteY2724"/>
              </a:cxn>
              <a:cxn ang="0">
                <a:pos x="connsiteX2725" y="connsiteY2725"/>
              </a:cxn>
              <a:cxn ang="0">
                <a:pos x="connsiteX2726" y="connsiteY2726"/>
              </a:cxn>
              <a:cxn ang="0">
                <a:pos x="connsiteX2727" y="connsiteY2727"/>
              </a:cxn>
              <a:cxn ang="0">
                <a:pos x="connsiteX2728" y="connsiteY2728"/>
              </a:cxn>
              <a:cxn ang="0">
                <a:pos x="connsiteX2729" y="connsiteY2729"/>
              </a:cxn>
              <a:cxn ang="0">
                <a:pos x="connsiteX2730" y="connsiteY2730"/>
              </a:cxn>
              <a:cxn ang="0">
                <a:pos x="connsiteX2731" y="connsiteY2731"/>
              </a:cxn>
              <a:cxn ang="0">
                <a:pos x="connsiteX2732" y="connsiteY2732"/>
              </a:cxn>
              <a:cxn ang="0">
                <a:pos x="connsiteX2733" y="connsiteY2733"/>
              </a:cxn>
              <a:cxn ang="0">
                <a:pos x="connsiteX2734" y="connsiteY2734"/>
              </a:cxn>
              <a:cxn ang="0">
                <a:pos x="connsiteX2735" y="connsiteY2735"/>
              </a:cxn>
              <a:cxn ang="0">
                <a:pos x="connsiteX2736" y="connsiteY2736"/>
              </a:cxn>
              <a:cxn ang="0">
                <a:pos x="connsiteX2737" y="connsiteY2737"/>
              </a:cxn>
              <a:cxn ang="0">
                <a:pos x="connsiteX2738" y="connsiteY2738"/>
              </a:cxn>
              <a:cxn ang="0">
                <a:pos x="connsiteX2739" y="connsiteY2739"/>
              </a:cxn>
              <a:cxn ang="0">
                <a:pos x="connsiteX2740" y="connsiteY2740"/>
              </a:cxn>
              <a:cxn ang="0">
                <a:pos x="connsiteX2741" y="connsiteY2741"/>
              </a:cxn>
              <a:cxn ang="0">
                <a:pos x="connsiteX2742" y="connsiteY2742"/>
              </a:cxn>
              <a:cxn ang="0">
                <a:pos x="connsiteX2743" y="connsiteY2743"/>
              </a:cxn>
              <a:cxn ang="0">
                <a:pos x="connsiteX2744" y="connsiteY2744"/>
              </a:cxn>
              <a:cxn ang="0">
                <a:pos x="connsiteX2745" y="connsiteY2745"/>
              </a:cxn>
              <a:cxn ang="0">
                <a:pos x="connsiteX2746" y="connsiteY2746"/>
              </a:cxn>
              <a:cxn ang="0">
                <a:pos x="connsiteX2747" y="connsiteY2747"/>
              </a:cxn>
              <a:cxn ang="0">
                <a:pos x="connsiteX2748" y="connsiteY2748"/>
              </a:cxn>
              <a:cxn ang="0">
                <a:pos x="connsiteX2749" y="connsiteY2749"/>
              </a:cxn>
              <a:cxn ang="0">
                <a:pos x="connsiteX2750" y="connsiteY2750"/>
              </a:cxn>
              <a:cxn ang="0">
                <a:pos x="connsiteX2751" y="connsiteY2751"/>
              </a:cxn>
              <a:cxn ang="0">
                <a:pos x="connsiteX2752" y="connsiteY2752"/>
              </a:cxn>
              <a:cxn ang="0">
                <a:pos x="connsiteX2753" y="connsiteY2753"/>
              </a:cxn>
              <a:cxn ang="0">
                <a:pos x="connsiteX2754" y="connsiteY2754"/>
              </a:cxn>
              <a:cxn ang="0">
                <a:pos x="connsiteX2755" y="connsiteY2755"/>
              </a:cxn>
              <a:cxn ang="0">
                <a:pos x="connsiteX2756" y="connsiteY2756"/>
              </a:cxn>
              <a:cxn ang="0">
                <a:pos x="connsiteX2757" y="connsiteY2757"/>
              </a:cxn>
              <a:cxn ang="0">
                <a:pos x="connsiteX2758" y="connsiteY2758"/>
              </a:cxn>
              <a:cxn ang="0">
                <a:pos x="connsiteX2759" y="connsiteY2759"/>
              </a:cxn>
              <a:cxn ang="0">
                <a:pos x="connsiteX2760" y="connsiteY2760"/>
              </a:cxn>
              <a:cxn ang="0">
                <a:pos x="connsiteX2761" y="connsiteY2761"/>
              </a:cxn>
              <a:cxn ang="0">
                <a:pos x="connsiteX2762" y="connsiteY2762"/>
              </a:cxn>
              <a:cxn ang="0">
                <a:pos x="connsiteX2763" y="connsiteY2763"/>
              </a:cxn>
              <a:cxn ang="0">
                <a:pos x="connsiteX2764" y="connsiteY2764"/>
              </a:cxn>
              <a:cxn ang="0">
                <a:pos x="connsiteX2765" y="connsiteY2765"/>
              </a:cxn>
              <a:cxn ang="0">
                <a:pos x="connsiteX2766" y="connsiteY2766"/>
              </a:cxn>
              <a:cxn ang="0">
                <a:pos x="connsiteX2767" y="connsiteY2767"/>
              </a:cxn>
              <a:cxn ang="0">
                <a:pos x="connsiteX2768" y="connsiteY2768"/>
              </a:cxn>
              <a:cxn ang="0">
                <a:pos x="connsiteX2769" y="connsiteY2769"/>
              </a:cxn>
              <a:cxn ang="0">
                <a:pos x="connsiteX2770" y="connsiteY2770"/>
              </a:cxn>
              <a:cxn ang="0">
                <a:pos x="connsiteX2771" y="connsiteY2771"/>
              </a:cxn>
              <a:cxn ang="0">
                <a:pos x="connsiteX2772" y="connsiteY2772"/>
              </a:cxn>
              <a:cxn ang="0">
                <a:pos x="connsiteX2773" y="connsiteY2773"/>
              </a:cxn>
              <a:cxn ang="0">
                <a:pos x="connsiteX2774" y="connsiteY2774"/>
              </a:cxn>
              <a:cxn ang="0">
                <a:pos x="connsiteX2775" y="connsiteY2775"/>
              </a:cxn>
              <a:cxn ang="0">
                <a:pos x="connsiteX2776" y="connsiteY2776"/>
              </a:cxn>
              <a:cxn ang="0">
                <a:pos x="connsiteX2777" y="connsiteY2777"/>
              </a:cxn>
              <a:cxn ang="0">
                <a:pos x="connsiteX2778" y="connsiteY2778"/>
              </a:cxn>
              <a:cxn ang="0">
                <a:pos x="connsiteX2779" y="connsiteY2779"/>
              </a:cxn>
              <a:cxn ang="0">
                <a:pos x="connsiteX2780" y="connsiteY2780"/>
              </a:cxn>
              <a:cxn ang="0">
                <a:pos x="connsiteX2781" y="connsiteY2781"/>
              </a:cxn>
              <a:cxn ang="0">
                <a:pos x="connsiteX2782" y="connsiteY2782"/>
              </a:cxn>
              <a:cxn ang="0">
                <a:pos x="connsiteX2783" y="connsiteY2783"/>
              </a:cxn>
              <a:cxn ang="0">
                <a:pos x="connsiteX2784" y="connsiteY2784"/>
              </a:cxn>
              <a:cxn ang="0">
                <a:pos x="connsiteX2785" y="connsiteY2785"/>
              </a:cxn>
              <a:cxn ang="0">
                <a:pos x="connsiteX2786" y="connsiteY2786"/>
              </a:cxn>
              <a:cxn ang="0">
                <a:pos x="connsiteX2787" y="connsiteY2787"/>
              </a:cxn>
              <a:cxn ang="0">
                <a:pos x="connsiteX2788" y="connsiteY2788"/>
              </a:cxn>
              <a:cxn ang="0">
                <a:pos x="connsiteX2789" y="connsiteY2789"/>
              </a:cxn>
              <a:cxn ang="0">
                <a:pos x="connsiteX2790" y="connsiteY2790"/>
              </a:cxn>
              <a:cxn ang="0">
                <a:pos x="connsiteX2791" y="connsiteY2791"/>
              </a:cxn>
              <a:cxn ang="0">
                <a:pos x="connsiteX2792" y="connsiteY2792"/>
              </a:cxn>
              <a:cxn ang="0">
                <a:pos x="connsiteX2793" y="connsiteY2793"/>
              </a:cxn>
              <a:cxn ang="0">
                <a:pos x="connsiteX2794" y="connsiteY2794"/>
              </a:cxn>
              <a:cxn ang="0">
                <a:pos x="connsiteX2795" y="connsiteY2795"/>
              </a:cxn>
              <a:cxn ang="0">
                <a:pos x="connsiteX2796" y="connsiteY2796"/>
              </a:cxn>
              <a:cxn ang="0">
                <a:pos x="connsiteX2797" y="connsiteY2797"/>
              </a:cxn>
              <a:cxn ang="0">
                <a:pos x="connsiteX2798" y="connsiteY2798"/>
              </a:cxn>
              <a:cxn ang="0">
                <a:pos x="connsiteX2799" y="connsiteY2799"/>
              </a:cxn>
              <a:cxn ang="0">
                <a:pos x="connsiteX2800" y="connsiteY2800"/>
              </a:cxn>
              <a:cxn ang="0">
                <a:pos x="connsiteX2801" y="connsiteY2801"/>
              </a:cxn>
              <a:cxn ang="0">
                <a:pos x="connsiteX2802" y="connsiteY2802"/>
              </a:cxn>
              <a:cxn ang="0">
                <a:pos x="connsiteX2803" y="connsiteY2803"/>
              </a:cxn>
              <a:cxn ang="0">
                <a:pos x="connsiteX2804" y="connsiteY2804"/>
              </a:cxn>
              <a:cxn ang="0">
                <a:pos x="connsiteX2805" y="connsiteY2805"/>
              </a:cxn>
              <a:cxn ang="0">
                <a:pos x="connsiteX2806" y="connsiteY2806"/>
              </a:cxn>
              <a:cxn ang="0">
                <a:pos x="connsiteX2807" y="connsiteY2807"/>
              </a:cxn>
              <a:cxn ang="0">
                <a:pos x="connsiteX2808" y="connsiteY2808"/>
              </a:cxn>
              <a:cxn ang="0">
                <a:pos x="connsiteX2809" y="connsiteY2809"/>
              </a:cxn>
              <a:cxn ang="0">
                <a:pos x="connsiteX2810" y="connsiteY2810"/>
              </a:cxn>
              <a:cxn ang="0">
                <a:pos x="connsiteX2811" y="connsiteY2811"/>
              </a:cxn>
              <a:cxn ang="0">
                <a:pos x="connsiteX2812" y="connsiteY2812"/>
              </a:cxn>
              <a:cxn ang="0">
                <a:pos x="connsiteX2813" y="connsiteY2813"/>
              </a:cxn>
              <a:cxn ang="0">
                <a:pos x="connsiteX2814" y="connsiteY2814"/>
              </a:cxn>
              <a:cxn ang="0">
                <a:pos x="connsiteX2815" y="connsiteY2815"/>
              </a:cxn>
              <a:cxn ang="0">
                <a:pos x="connsiteX2816" y="connsiteY2816"/>
              </a:cxn>
              <a:cxn ang="0">
                <a:pos x="connsiteX2817" y="connsiteY2817"/>
              </a:cxn>
              <a:cxn ang="0">
                <a:pos x="connsiteX2818" y="connsiteY2818"/>
              </a:cxn>
              <a:cxn ang="0">
                <a:pos x="connsiteX2819" y="connsiteY2819"/>
              </a:cxn>
              <a:cxn ang="0">
                <a:pos x="connsiteX2820" y="connsiteY2820"/>
              </a:cxn>
              <a:cxn ang="0">
                <a:pos x="connsiteX2821" y="connsiteY2821"/>
              </a:cxn>
              <a:cxn ang="0">
                <a:pos x="connsiteX2822" y="connsiteY2822"/>
              </a:cxn>
              <a:cxn ang="0">
                <a:pos x="connsiteX2823" y="connsiteY2823"/>
              </a:cxn>
              <a:cxn ang="0">
                <a:pos x="connsiteX2824" y="connsiteY2824"/>
              </a:cxn>
              <a:cxn ang="0">
                <a:pos x="connsiteX2825" y="connsiteY2825"/>
              </a:cxn>
              <a:cxn ang="0">
                <a:pos x="connsiteX2826" y="connsiteY2826"/>
              </a:cxn>
              <a:cxn ang="0">
                <a:pos x="connsiteX2827" y="connsiteY2827"/>
              </a:cxn>
              <a:cxn ang="0">
                <a:pos x="connsiteX2828" y="connsiteY2828"/>
              </a:cxn>
              <a:cxn ang="0">
                <a:pos x="connsiteX2829" y="connsiteY2829"/>
              </a:cxn>
              <a:cxn ang="0">
                <a:pos x="connsiteX2830" y="connsiteY2830"/>
              </a:cxn>
              <a:cxn ang="0">
                <a:pos x="connsiteX2831" y="connsiteY2831"/>
              </a:cxn>
              <a:cxn ang="0">
                <a:pos x="connsiteX2832" y="connsiteY2832"/>
              </a:cxn>
              <a:cxn ang="0">
                <a:pos x="connsiteX2833" y="connsiteY2833"/>
              </a:cxn>
              <a:cxn ang="0">
                <a:pos x="connsiteX2834" y="connsiteY2834"/>
              </a:cxn>
              <a:cxn ang="0">
                <a:pos x="connsiteX2835" y="connsiteY2835"/>
              </a:cxn>
              <a:cxn ang="0">
                <a:pos x="connsiteX2836" y="connsiteY2836"/>
              </a:cxn>
              <a:cxn ang="0">
                <a:pos x="connsiteX2837" y="connsiteY2837"/>
              </a:cxn>
              <a:cxn ang="0">
                <a:pos x="connsiteX2838" y="connsiteY2838"/>
              </a:cxn>
              <a:cxn ang="0">
                <a:pos x="connsiteX2839" y="connsiteY2839"/>
              </a:cxn>
              <a:cxn ang="0">
                <a:pos x="connsiteX2840" y="connsiteY2840"/>
              </a:cxn>
              <a:cxn ang="0">
                <a:pos x="connsiteX2841" y="connsiteY2841"/>
              </a:cxn>
              <a:cxn ang="0">
                <a:pos x="connsiteX2842" y="connsiteY2842"/>
              </a:cxn>
              <a:cxn ang="0">
                <a:pos x="connsiteX2843" y="connsiteY2843"/>
              </a:cxn>
              <a:cxn ang="0">
                <a:pos x="connsiteX2844" y="connsiteY2844"/>
              </a:cxn>
              <a:cxn ang="0">
                <a:pos x="connsiteX2845" y="connsiteY2845"/>
              </a:cxn>
              <a:cxn ang="0">
                <a:pos x="connsiteX2846" y="connsiteY2846"/>
              </a:cxn>
              <a:cxn ang="0">
                <a:pos x="connsiteX2847" y="connsiteY2847"/>
              </a:cxn>
              <a:cxn ang="0">
                <a:pos x="connsiteX2848" y="connsiteY2848"/>
              </a:cxn>
              <a:cxn ang="0">
                <a:pos x="connsiteX2849" y="connsiteY2849"/>
              </a:cxn>
              <a:cxn ang="0">
                <a:pos x="connsiteX2850" y="connsiteY2850"/>
              </a:cxn>
              <a:cxn ang="0">
                <a:pos x="connsiteX2851" y="connsiteY2851"/>
              </a:cxn>
              <a:cxn ang="0">
                <a:pos x="connsiteX2852" y="connsiteY2852"/>
              </a:cxn>
              <a:cxn ang="0">
                <a:pos x="connsiteX2853" y="connsiteY2853"/>
              </a:cxn>
              <a:cxn ang="0">
                <a:pos x="connsiteX2854" y="connsiteY2854"/>
              </a:cxn>
              <a:cxn ang="0">
                <a:pos x="connsiteX2855" y="connsiteY2855"/>
              </a:cxn>
              <a:cxn ang="0">
                <a:pos x="connsiteX2856" y="connsiteY2856"/>
              </a:cxn>
              <a:cxn ang="0">
                <a:pos x="connsiteX2857" y="connsiteY2857"/>
              </a:cxn>
              <a:cxn ang="0">
                <a:pos x="connsiteX2858" y="connsiteY2858"/>
              </a:cxn>
              <a:cxn ang="0">
                <a:pos x="connsiteX2859" y="connsiteY2859"/>
              </a:cxn>
              <a:cxn ang="0">
                <a:pos x="connsiteX2860" y="connsiteY2860"/>
              </a:cxn>
              <a:cxn ang="0">
                <a:pos x="connsiteX2861" y="connsiteY2861"/>
              </a:cxn>
              <a:cxn ang="0">
                <a:pos x="connsiteX2862" y="connsiteY2862"/>
              </a:cxn>
              <a:cxn ang="0">
                <a:pos x="connsiteX2863" y="connsiteY2863"/>
              </a:cxn>
              <a:cxn ang="0">
                <a:pos x="connsiteX2864" y="connsiteY2864"/>
              </a:cxn>
              <a:cxn ang="0">
                <a:pos x="connsiteX2865" y="connsiteY2865"/>
              </a:cxn>
              <a:cxn ang="0">
                <a:pos x="connsiteX2866" y="connsiteY2866"/>
              </a:cxn>
              <a:cxn ang="0">
                <a:pos x="connsiteX2867" y="connsiteY2867"/>
              </a:cxn>
              <a:cxn ang="0">
                <a:pos x="connsiteX2868" y="connsiteY2868"/>
              </a:cxn>
              <a:cxn ang="0">
                <a:pos x="connsiteX2869" y="connsiteY2869"/>
              </a:cxn>
              <a:cxn ang="0">
                <a:pos x="connsiteX2870" y="connsiteY2870"/>
              </a:cxn>
              <a:cxn ang="0">
                <a:pos x="connsiteX2871" y="connsiteY2871"/>
              </a:cxn>
              <a:cxn ang="0">
                <a:pos x="connsiteX2872" y="connsiteY2872"/>
              </a:cxn>
              <a:cxn ang="0">
                <a:pos x="connsiteX2873" y="connsiteY2873"/>
              </a:cxn>
              <a:cxn ang="0">
                <a:pos x="connsiteX2874" y="connsiteY2874"/>
              </a:cxn>
              <a:cxn ang="0">
                <a:pos x="connsiteX2875" y="connsiteY2875"/>
              </a:cxn>
              <a:cxn ang="0">
                <a:pos x="connsiteX2876" y="connsiteY2876"/>
              </a:cxn>
              <a:cxn ang="0">
                <a:pos x="connsiteX2877" y="connsiteY2877"/>
              </a:cxn>
              <a:cxn ang="0">
                <a:pos x="connsiteX2878" y="connsiteY2878"/>
              </a:cxn>
              <a:cxn ang="0">
                <a:pos x="connsiteX2879" y="connsiteY2879"/>
              </a:cxn>
              <a:cxn ang="0">
                <a:pos x="connsiteX2880" y="connsiteY2880"/>
              </a:cxn>
              <a:cxn ang="0">
                <a:pos x="connsiteX2881" y="connsiteY2881"/>
              </a:cxn>
              <a:cxn ang="0">
                <a:pos x="connsiteX2882" y="connsiteY2882"/>
              </a:cxn>
              <a:cxn ang="0">
                <a:pos x="connsiteX2883" y="connsiteY2883"/>
              </a:cxn>
              <a:cxn ang="0">
                <a:pos x="connsiteX2884" y="connsiteY2884"/>
              </a:cxn>
              <a:cxn ang="0">
                <a:pos x="connsiteX2885" y="connsiteY2885"/>
              </a:cxn>
              <a:cxn ang="0">
                <a:pos x="connsiteX2886" y="connsiteY2886"/>
              </a:cxn>
              <a:cxn ang="0">
                <a:pos x="connsiteX2887" y="connsiteY2887"/>
              </a:cxn>
              <a:cxn ang="0">
                <a:pos x="connsiteX2888" y="connsiteY2888"/>
              </a:cxn>
              <a:cxn ang="0">
                <a:pos x="connsiteX2889" y="connsiteY2889"/>
              </a:cxn>
              <a:cxn ang="0">
                <a:pos x="connsiteX2890" y="connsiteY2890"/>
              </a:cxn>
              <a:cxn ang="0">
                <a:pos x="connsiteX2891" y="connsiteY2891"/>
              </a:cxn>
              <a:cxn ang="0">
                <a:pos x="connsiteX2892" y="connsiteY2892"/>
              </a:cxn>
              <a:cxn ang="0">
                <a:pos x="connsiteX2893" y="connsiteY2893"/>
              </a:cxn>
              <a:cxn ang="0">
                <a:pos x="connsiteX2894" y="connsiteY2894"/>
              </a:cxn>
              <a:cxn ang="0">
                <a:pos x="connsiteX2895" y="connsiteY2895"/>
              </a:cxn>
              <a:cxn ang="0">
                <a:pos x="connsiteX2896" y="connsiteY2896"/>
              </a:cxn>
              <a:cxn ang="0">
                <a:pos x="connsiteX2897" y="connsiteY2897"/>
              </a:cxn>
              <a:cxn ang="0">
                <a:pos x="connsiteX2898" y="connsiteY2898"/>
              </a:cxn>
              <a:cxn ang="0">
                <a:pos x="connsiteX2899" y="connsiteY2899"/>
              </a:cxn>
              <a:cxn ang="0">
                <a:pos x="connsiteX2900" y="connsiteY2900"/>
              </a:cxn>
              <a:cxn ang="0">
                <a:pos x="connsiteX2901" y="connsiteY2901"/>
              </a:cxn>
              <a:cxn ang="0">
                <a:pos x="connsiteX2902" y="connsiteY2902"/>
              </a:cxn>
              <a:cxn ang="0">
                <a:pos x="connsiteX2903" y="connsiteY2903"/>
              </a:cxn>
              <a:cxn ang="0">
                <a:pos x="connsiteX2904" y="connsiteY2904"/>
              </a:cxn>
              <a:cxn ang="0">
                <a:pos x="connsiteX2905" y="connsiteY2905"/>
              </a:cxn>
              <a:cxn ang="0">
                <a:pos x="connsiteX2906" y="connsiteY2906"/>
              </a:cxn>
              <a:cxn ang="0">
                <a:pos x="connsiteX2907" y="connsiteY2907"/>
              </a:cxn>
              <a:cxn ang="0">
                <a:pos x="connsiteX2908" y="connsiteY2908"/>
              </a:cxn>
              <a:cxn ang="0">
                <a:pos x="connsiteX2909" y="connsiteY2909"/>
              </a:cxn>
              <a:cxn ang="0">
                <a:pos x="connsiteX2910" y="connsiteY2910"/>
              </a:cxn>
              <a:cxn ang="0">
                <a:pos x="connsiteX2911" y="connsiteY2911"/>
              </a:cxn>
              <a:cxn ang="0">
                <a:pos x="connsiteX2912" y="connsiteY2912"/>
              </a:cxn>
              <a:cxn ang="0">
                <a:pos x="connsiteX2913" y="connsiteY2913"/>
              </a:cxn>
              <a:cxn ang="0">
                <a:pos x="connsiteX2914" y="connsiteY2914"/>
              </a:cxn>
              <a:cxn ang="0">
                <a:pos x="connsiteX2915" y="connsiteY2915"/>
              </a:cxn>
              <a:cxn ang="0">
                <a:pos x="connsiteX2916" y="connsiteY2916"/>
              </a:cxn>
              <a:cxn ang="0">
                <a:pos x="connsiteX2917" y="connsiteY2917"/>
              </a:cxn>
              <a:cxn ang="0">
                <a:pos x="connsiteX2918" y="connsiteY2918"/>
              </a:cxn>
              <a:cxn ang="0">
                <a:pos x="connsiteX2919" y="connsiteY2919"/>
              </a:cxn>
              <a:cxn ang="0">
                <a:pos x="connsiteX2920" y="connsiteY2920"/>
              </a:cxn>
              <a:cxn ang="0">
                <a:pos x="connsiteX2921" y="connsiteY2921"/>
              </a:cxn>
              <a:cxn ang="0">
                <a:pos x="connsiteX2922" y="connsiteY2922"/>
              </a:cxn>
              <a:cxn ang="0">
                <a:pos x="connsiteX2923" y="connsiteY2923"/>
              </a:cxn>
              <a:cxn ang="0">
                <a:pos x="connsiteX2924" y="connsiteY2924"/>
              </a:cxn>
              <a:cxn ang="0">
                <a:pos x="connsiteX2925" y="connsiteY2925"/>
              </a:cxn>
              <a:cxn ang="0">
                <a:pos x="connsiteX2926" y="connsiteY2926"/>
              </a:cxn>
              <a:cxn ang="0">
                <a:pos x="connsiteX2927" y="connsiteY2927"/>
              </a:cxn>
              <a:cxn ang="0">
                <a:pos x="connsiteX2928" y="connsiteY2928"/>
              </a:cxn>
              <a:cxn ang="0">
                <a:pos x="connsiteX2929" y="connsiteY2929"/>
              </a:cxn>
              <a:cxn ang="0">
                <a:pos x="connsiteX2930" y="connsiteY2930"/>
              </a:cxn>
              <a:cxn ang="0">
                <a:pos x="connsiteX2931" y="connsiteY2931"/>
              </a:cxn>
              <a:cxn ang="0">
                <a:pos x="connsiteX2932" y="connsiteY2932"/>
              </a:cxn>
              <a:cxn ang="0">
                <a:pos x="connsiteX2933" y="connsiteY2933"/>
              </a:cxn>
              <a:cxn ang="0">
                <a:pos x="connsiteX2934" y="connsiteY2934"/>
              </a:cxn>
              <a:cxn ang="0">
                <a:pos x="connsiteX2935" y="connsiteY2935"/>
              </a:cxn>
              <a:cxn ang="0">
                <a:pos x="connsiteX2936" y="connsiteY2936"/>
              </a:cxn>
              <a:cxn ang="0">
                <a:pos x="connsiteX2937" y="connsiteY2937"/>
              </a:cxn>
              <a:cxn ang="0">
                <a:pos x="connsiteX2938" y="connsiteY2938"/>
              </a:cxn>
              <a:cxn ang="0">
                <a:pos x="connsiteX2939" y="connsiteY2939"/>
              </a:cxn>
              <a:cxn ang="0">
                <a:pos x="connsiteX2940" y="connsiteY2940"/>
              </a:cxn>
              <a:cxn ang="0">
                <a:pos x="connsiteX2941" y="connsiteY2941"/>
              </a:cxn>
              <a:cxn ang="0">
                <a:pos x="connsiteX2942" y="connsiteY2942"/>
              </a:cxn>
              <a:cxn ang="0">
                <a:pos x="connsiteX2943" y="connsiteY2943"/>
              </a:cxn>
              <a:cxn ang="0">
                <a:pos x="connsiteX2944" y="connsiteY2944"/>
              </a:cxn>
              <a:cxn ang="0">
                <a:pos x="connsiteX2945" y="connsiteY2945"/>
              </a:cxn>
              <a:cxn ang="0">
                <a:pos x="connsiteX2946" y="connsiteY2946"/>
              </a:cxn>
              <a:cxn ang="0">
                <a:pos x="connsiteX2947" y="connsiteY2947"/>
              </a:cxn>
              <a:cxn ang="0">
                <a:pos x="connsiteX2948" y="connsiteY2948"/>
              </a:cxn>
              <a:cxn ang="0">
                <a:pos x="connsiteX2949" y="connsiteY2949"/>
              </a:cxn>
              <a:cxn ang="0">
                <a:pos x="connsiteX2950" y="connsiteY2950"/>
              </a:cxn>
              <a:cxn ang="0">
                <a:pos x="connsiteX2951" y="connsiteY2951"/>
              </a:cxn>
              <a:cxn ang="0">
                <a:pos x="connsiteX2952" y="connsiteY2952"/>
              </a:cxn>
              <a:cxn ang="0">
                <a:pos x="connsiteX2953" y="connsiteY2953"/>
              </a:cxn>
              <a:cxn ang="0">
                <a:pos x="connsiteX2954" y="connsiteY2954"/>
              </a:cxn>
              <a:cxn ang="0">
                <a:pos x="connsiteX2955" y="connsiteY2955"/>
              </a:cxn>
              <a:cxn ang="0">
                <a:pos x="connsiteX2956" y="connsiteY2956"/>
              </a:cxn>
              <a:cxn ang="0">
                <a:pos x="connsiteX2957" y="connsiteY2957"/>
              </a:cxn>
              <a:cxn ang="0">
                <a:pos x="connsiteX2958" y="connsiteY2958"/>
              </a:cxn>
              <a:cxn ang="0">
                <a:pos x="connsiteX2959" y="connsiteY2959"/>
              </a:cxn>
              <a:cxn ang="0">
                <a:pos x="connsiteX2960" y="connsiteY2960"/>
              </a:cxn>
              <a:cxn ang="0">
                <a:pos x="connsiteX2961" y="connsiteY2961"/>
              </a:cxn>
              <a:cxn ang="0">
                <a:pos x="connsiteX2962" y="connsiteY2962"/>
              </a:cxn>
              <a:cxn ang="0">
                <a:pos x="connsiteX2963" y="connsiteY2963"/>
              </a:cxn>
              <a:cxn ang="0">
                <a:pos x="connsiteX2964" y="connsiteY2964"/>
              </a:cxn>
              <a:cxn ang="0">
                <a:pos x="connsiteX2965" y="connsiteY2965"/>
              </a:cxn>
              <a:cxn ang="0">
                <a:pos x="connsiteX2966" y="connsiteY2966"/>
              </a:cxn>
              <a:cxn ang="0">
                <a:pos x="connsiteX2967" y="connsiteY2967"/>
              </a:cxn>
              <a:cxn ang="0">
                <a:pos x="connsiteX2968" y="connsiteY2968"/>
              </a:cxn>
              <a:cxn ang="0">
                <a:pos x="connsiteX2969" y="connsiteY2969"/>
              </a:cxn>
              <a:cxn ang="0">
                <a:pos x="connsiteX2970" y="connsiteY2970"/>
              </a:cxn>
              <a:cxn ang="0">
                <a:pos x="connsiteX2971" y="connsiteY2971"/>
              </a:cxn>
              <a:cxn ang="0">
                <a:pos x="connsiteX2972" y="connsiteY2972"/>
              </a:cxn>
              <a:cxn ang="0">
                <a:pos x="connsiteX2973" y="connsiteY2973"/>
              </a:cxn>
              <a:cxn ang="0">
                <a:pos x="connsiteX2974" y="connsiteY2974"/>
              </a:cxn>
              <a:cxn ang="0">
                <a:pos x="connsiteX2975" y="connsiteY2975"/>
              </a:cxn>
              <a:cxn ang="0">
                <a:pos x="connsiteX2976" y="connsiteY2976"/>
              </a:cxn>
              <a:cxn ang="0">
                <a:pos x="connsiteX2977" y="connsiteY2977"/>
              </a:cxn>
              <a:cxn ang="0">
                <a:pos x="connsiteX2978" y="connsiteY2978"/>
              </a:cxn>
              <a:cxn ang="0">
                <a:pos x="connsiteX2979" y="connsiteY2979"/>
              </a:cxn>
              <a:cxn ang="0">
                <a:pos x="connsiteX2980" y="connsiteY2980"/>
              </a:cxn>
              <a:cxn ang="0">
                <a:pos x="connsiteX2981" y="connsiteY2981"/>
              </a:cxn>
              <a:cxn ang="0">
                <a:pos x="connsiteX2982" y="connsiteY2982"/>
              </a:cxn>
              <a:cxn ang="0">
                <a:pos x="connsiteX2983" y="connsiteY2983"/>
              </a:cxn>
              <a:cxn ang="0">
                <a:pos x="connsiteX2984" y="connsiteY2984"/>
              </a:cxn>
              <a:cxn ang="0">
                <a:pos x="connsiteX2985" y="connsiteY2985"/>
              </a:cxn>
              <a:cxn ang="0">
                <a:pos x="connsiteX2986" y="connsiteY2986"/>
              </a:cxn>
              <a:cxn ang="0">
                <a:pos x="connsiteX2987" y="connsiteY2987"/>
              </a:cxn>
              <a:cxn ang="0">
                <a:pos x="connsiteX2988" y="connsiteY2988"/>
              </a:cxn>
              <a:cxn ang="0">
                <a:pos x="connsiteX2989" y="connsiteY2989"/>
              </a:cxn>
              <a:cxn ang="0">
                <a:pos x="connsiteX2990" y="connsiteY2990"/>
              </a:cxn>
              <a:cxn ang="0">
                <a:pos x="connsiteX2991" y="connsiteY2991"/>
              </a:cxn>
              <a:cxn ang="0">
                <a:pos x="connsiteX2992" y="connsiteY2992"/>
              </a:cxn>
              <a:cxn ang="0">
                <a:pos x="connsiteX2993" y="connsiteY2993"/>
              </a:cxn>
              <a:cxn ang="0">
                <a:pos x="connsiteX2994" y="connsiteY2994"/>
              </a:cxn>
              <a:cxn ang="0">
                <a:pos x="connsiteX2995" y="connsiteY2995"/>
              </a:cxn>
              <a:cxn ang="0">
                <a:pos x="connsiteX2996" y="connsiteY2996"/>
              </a:cxn>
              <a:cxn ang="0">
                <a:pos x="connsiteX2997" y="connsiteY2997"/>
              </a:cxn>
              <a:cxn ang="0">
                <a:pos x="connsiteX2998" y="connsiteY2998"/>
              </a:cxn>
              <a:cxn ang="0">
                <a:pos x="connsiteX2999" y="connsiteY2999"/>
              </a:cxn>
              <a:cxn ang="0">
                <a:pos x="connsiteX3000" y="connsiteY3000"/>
              </a:cxn>
              <a:cxn ang="0">
                <a:pos x="connsiteX3001" y="connsiteY3001"/>
              </a:cxn>
              <a:cxn ang="0">
                <a:pos x="connsiteX3002" y="connsiteY3002"/>
              </a:cxn>
              <a:cxn ang="0">
                <a:pos x="connsiteX3003" y="connsiteY3003"/>
              </a:cxn>
              <a:cxn ang="0">
                <a:pos x="connsiteX3004" y="connsiteY3004"/>
              </a:cxn>
              <a:cxn ang="0">
                <a:pos x="connsiteX3005" y="connsiteY3005"/>
              </a:cxn>
              <a:cxn ang="0">
                <a:pos x="connsiteX3006" y="connsiteY3006"/>
              </a:cxn>
              <a:cxn ang="0">
                <a:pos x="connsiteX3007" y="connsiteY3007"/>
              </a:cxn>
              <a:cxn ang="0">
                <a:pos x="connsiteX3008" y="connsiteY3008"/>
              </a:cxn>
              <a:cxn ang="0">
                <a:pos x="connsiteX3009" y="connsiteY3009"/>
              </a:cxn>
              <a:cxn ang="0">
                <a:pos x="connsiteX3010" y="connsiteY3010"/>
              </a:cxn>
              <a:cxn ang="0">
                <a:pos x="connsiteX3011" y="connsiteY3011"/>
              </a:cxn>
              <a:cxn ang="0">
                <a:pos x="connsiteX3012" y="connsiteY3012"/>
              </a:cxn>
              <a:cxn ang="0">
                <a:pos x="connsiteX3013" y="connsiteY3013"/>
              </a:cxn>
              <a:cxn ang="0">
                <a:pos x="connsiteX3014" y="connsiteY3014"/>
              </a:cxn>
              <a:cxn ang="0">
                <a:pos x="connsiteX3015" y="connsiteY3015"/>
              </a:cxn>
              <a:cxn ang="0">
                <a:pos x="connsiteX3016" y="connsiteY3016"/>
              </a:cxn>
              <a:cxn ang="0">
                <a:pos x="connsiteX3017" y="connsiteY3017"/>
              </a:cxn>
              <a:cxn ang="0">
                <a:pos x="connsiteX3018" y="connsiteY3018"/>
              </a:cxn>
              <a:cxn ang="0">
                <a:pos x="connsiteX3019" y="connsiteY3019"/>
              </a:cxn>
              <a:cxn ang="0">
                <a:pos x="connsiteX3020" y="connsiteY3020"/>
              </a:cxn>
              <a:cxn ang="0">
                <a:pos x="connsiteX3021" y="connsiteY3021"/>
              </a:cxn>
              <a:cxn ang="0">
                <a:pos x="connsiteX3022" y="connsiteY3022"/>
              </a:cxn>
              <a:cxn ang="0">
                <a:pos x="connsiteX3023" y="connsiteY3023"/>
              </a:cxn>
              <a:cxn ang="0">
                <a:pos x="connsiteX3024" y="connsiteY3024"/>
              </a:cxn>
              <a:cxn ang="0">
                <a:pos x="connsiteX3025" y="connsiteY3025"/>
              </a:cxn>
              <a:cxn ang="0">
                <a:pos x="connsiteX3026" y="connsiteY3026"/>
              </a:cxn>
              <a:cxn ang="0">
                <a:pos x="connsiteX3027" y="connsiteY3027"/>
              </a:cxn>
              <a:cxn ang="0">
                <a:pos x="connsiteX3028" y="connsiteY3028"/>
              </a:cxn>
              <a:cxn ang="0">
                <a:pos x="connsiteX3029" y="connsiteY3029"/>
              </a:cxn>
              <a:cxn ang="0">
                <a:pos x="connsiteX3030" y="connsiteY3030"/>
              </a:cxn>
              <a:cxn ang="0">
                <a:pos x="connsiteX3031" y="connsiteY3031"/>
              </a:cxn>
              <a:cxn ang="0">
                <a:pos x="connsiteX3032" y="connsiteY3032"/>
              </a:cxn>
              <a:cxn ang="0">
                <a:pos x="connsiteX3033" y="connsiteY3033"/>
              </a:cxn>
              <a:cxn ang="0">
                <a:pos x="connsiteX3034" y="connsiteY3034"/>
              </a:cxn>
              <a:cxn ang="0">
                <a:pos x="connsiteX3035" y="connsiteY3035"/>
              </a:cxn>
              <a:cxn ang="0">
                <a:pos x="connsiteX3036" y="connsiteY3036"/>
              </a:cxn>
              <a:cxn ang="0">
                <a:pos x="connsiteX3037" y="connsiteY3037"/>
              </a:cxn>
              <a:cxn ang="0">
                <a:pos x="connsiteX3038" y="connsiteY3038"/>
              </a:cxn>
              <a:cxn ang="0">
                <a:pos x="connsiteX3039" y="connsiteY3039"/>
              </a:cxn>
              <a:cxn ang="0">
                <a:pos x="connsiteX3040" y="connsiteY3040"/>
              </a:cxn>
              <a:cxn ang="0">
                <a:pos x="connsiteX3041" y="connsiteY3041"/>
              </a:cxn>
              <a:cxn ang="0">
                <a:pos x="connsiteX3042" y="connsiteY3042"/>
              </a:cxn>
              <a:cxn ang="0">
                <a:pos x="connsiteX3043" y="connsiteY3043"/>
              </a:cxn>
              <a:cxn ang="0">
                <a:pos x="connsiteX3044" y="connsiteY3044"/>
              </a:cxn>
              <a:cxn ang="0">
                <a:pos x="connsiteX3045" y="connsiteY3045"/>
              </a:cxn>
              <a:cxn ang="0">
                <a:pos x="connsiteX3046" y="connsiteY3046"/>
              </a:cxn>
              <a:cxn ang="0">
                <a:pos x="connsiteX3047" y="connsiteY3047"/>
              </a:cxn>
              <a:cxn ang="0">
                <a:pos x="connsiteX3048" y="connsiteY3048"/>
              </a:cxn>
              <a:cxn ang="0">
                <a:pos x="connsiteX3049" y="connsiteY3049"/>
              </a:cxn>
              <a:cxn ang="0">
                <a:pos x="connsiteX3050" y="connsiteY3050"/>
              </a:cxn>
              <a:cxn ang="0">
                <a:pos x="connsiteX3051" y="connsiteY3051"/>
              </a:cxn>
              <a:cxn ang="0">
                <a:pos x="connsiteX3052" y="connsiteY3052"/>
              </a:cxn>
              <a:cxn ang="0">
                <a:pos x="connsiteX3053" y="connsiteY3053"/>
              </a:cxn>
              <a:cxn ang="0">
                <a:pos x="connsiteX3054" y="connsiteY3054"/>
              </a:cxn>
              <a:cxn ang="0">
                <a:pos x="connsiteX3055" y="connsiteY3055"/>
              </a:cxn>
              <a:cxn ang="0">
                <a:pos x="connsiteX3056" y="connsiteY3056"/>
              </a:cxn>
              <a:cxn ang="0">
                <a:pos x="connsiteX3057" y="connsiteY3057"/>
              </a:cxn>
              <a:cxn ang="0">
                <a:pos x="connsiteX3058" y="connsiteY3058"/>
              </a:cxn>
              <a:cxn ang="0">
                <a:pos x="connsiteX3059" y="connsiteY3059"/>
              </a:cxn>
              <a:cxn ang="0">
                <a:pos x="connsiteX3060" y="connsiteY3060"/>
              </a:cxn>
              <a:cxn ang="0">
                <a:pos x="connsiteX3061" y="connsiteY3061"/>
              </a:cxn>
              <a:cxn ang="0">
                <a:pos x="connsiteX3062" y="connsiteY3062"/>
              </a:cxn>
              <a:cxn ang="0">
                <a:pos x="connsiteX3063" y="connsiteY3063"/>
              </a:cxn>
              <a:cxn ang="0">
                <a:pos x="connsiteX3064" y="connsiteY3064"/>
              </a:cxn>
              <a:cxn ang="0">
                <a:pos x="connsiteX3065" y="connsiteY3065"/>
              </a:cxn>
              <a:cxn ang="0">
                <a:pos x="connsiteX3066" y="connsiteY3066"/>
              </a:cxn>
              <a:cxn ang="0">
                <a:pos x="connsiteX3067" y="connsiteY3067"/>
              </a:cxn>
              <a:cxn ang="0">
                <a:pos x="connsiteX3068" y="connsiteY3068"/>
              </a:cxn>
              <a:cxn ang="0">
                <a:pos x="connsiteX3069" y="connsiteY3069"/>
              </a:cxn>
              <a:cxn ang="0">
                <a:pos x="connsiteX3070" y="connsiteY3070"/>
              </a:cxn>
              <a:cxn ang="0">
                <a:pos x="connsiteX3071" y="connsiteY3071"/>
              </a:cxn>
              <a:cxn ang="0">
                <a:pos x="connsiteX3072" y="connsiteY3072"/>
              </a:cxn>
              <a:cxn ang="0">
                <a:pos x="connsiteX3073" y="connsiteY3073"/>
              </a:cxn>
              <a:cxn ang="0">
                <a:pos x="connsiteX3074" y="connsiteY3074"/>
              </a:cxn>
              <a:cxn ang="0">
                <a:pos x="connsiteX3075" y="connsiteY3075"/>
              </a:cxn>
              <a:cxn ang="0">
                <a:pos x="connsiteX3076" y="connsiteY3076"/>
              </a:cxn>
              <a:cxn ang="0">
                <a:pos x="connsiteX3077" y="connsiteY3077"/>
              </a:cxn>
              <a:cxn ang="0">
                <a:pos x="connsiteX3078" y="connsiteY3078"/>
              </a:cxn>
              <a:cxn ang="0">
                <a:pos x="connsiteX3079" y="connsiteY3079"/>
              </a:cxn>
              <a:cxn ang="0">
                <a:pos x="connsiteX3080" y="connsiteY3080"/>
              </a:cxn>
              <a:cxn ang="0">
                <a:pos x="connsiteX3081" y="connsiteY3081"/>
              </a:cxn>
              <a:cxn ang="0">
                <a:pos x="connsiteX3082" y="connsiteY3082"/>
              </a:cxn>
              <a:cxn ang="0">
                <a:pos x="connsiteX3083" y="connsiteY3083"/>
              </a:cxn>
              <a:cxn ang="0">
                <a:pos x="connsiteX3084" y="connsiteY3084"/>
              </a:cxn>
              <a:cxn ang="0">
                <a:pos x="connsiteX3085" y="connsiteY3085"/>
              </a:cxn>
              <a:cxn ang="0">
                <a:pos x="connsiteX3086" y="connsiteY3086"/>
              </a:cxn>
              <a:cxn ang="0">
                <a:pos x="connsiteX3087" y="connsiteY3087"/>
              </a:cxn>
              <a:cxn ang="0">
                <a:pos x="connsiteX3088" y="connsiteY3088"/>
              </a:cxn>
              <a:cxn ang="0">
                <a:pos x="connsiteX3089" y="connsiteY3089"/>
              </a:cxn>
              <a:cxn ang="0">
                <a:pos x="connsiteX3090" y="connsiteY3090"/>
              </a:cxn>
              <a:cxn ang="0">
                <a:pos x="connsiteX3091" y="connsiteY3091"/>
              </a:cxn>
              <a:cxn ang="0">
                <a:pos x="connsiteX3092" y="connsiteY3092"/>
              </a:cxn>
              <a:cxn ang="0">
                <a:pos x="connsiteX3093" y="connsiteY3093"/>
              </a:cxn>
              <a:cxn ang="0">
                <a:pos x="connsiteX3094" y="connsiteY3094"/>
              </a:cxn>
              <a:cxn ang="0">
                <a:pos x="connsiteX3095" y="connsiteY3095"/>
              </a:cxn>
              <a:cxn ang="0">
                <a:pos x="connsiteX3096" y="connsiteY3096"/>
              </a:cxn>
              <a:cxn ang="0">
                <a:pos x="connsiteX3097" y="connsiteY3097"/>
              </a:cxn>
              <a:cxn ang="0">
                <a:pos x="connsiteX3098" y="connsiteY3098"/>
              </a:cxn>
              <a:cxn ang="0">
                <a:pos x="connsiteX3099" y="connsiteY3099"/>
              </a:cxn>
              <a:cxn ang="0">
                <a:pos x="connsiteX3100" y="connsiteY3100"/>
              </a:cxn>
              <a:cxn ang="0">
                <a:pos x="connsiteX3101" y="connsiteY3101"/>
              </a:cxn>
              <a:cxn ang="0">
                <a:pos x="connsiteX3102" y="connsiteY3102"/>
              </a:cxn>
              <a:cxn ang="0">
                <a:pos x="connsiteX3103" y="connsiteY3103"/>
              </a:cxn>
              <a:cxn ang="0">
                <a:pos x="connsiteX3104" y="connsiteY3104"/>
              </a:cxn>
              <a:cxn ang="0">
                <a:pos x="connsiteX3105" y="connsiteY3105"/>
              </a:cxn>
              <a:cxn ang="0">
                <a:pos x="connsiteX3106" y="connsiteY3106"/>
              </a:cxn>
              <a:cxn ang="0">
                <a:pos x="connsiteX3107" y="connsiteY3107"/>
              </a:cxn>
              <a:cxn ang="0">
                <a:pos x="connsiteX3108" y="connsiteY3108"/>
              </a:cxn>
              <a:cxn ang="0">
                <a:pos x="connsiteX3109" y="connsiteY3109"/>
              </a:cxn>
              <a:cxn ang="0">
                <a:pos x="connsiteX3110" y="connsiteY3110"/>
              </a:cxn>
              <a:cxn ang="0">
                <a:pos x="connsiteX3111" y="connsiteY3111"/>
              </a:cxn>
              <a:cxn ang="0">
                <a:pos x="connsiteX3112" y="connsiteY3112"/>
              </a:cxn>
              <a:cxn ang="0">
                <a:pos x="connsiteX3113" y="connsiteY3113"/>
              </a:cxn>
              <a:cxn ang="0">
                <a:pos x="connsiteX3114" y="connsiteY3114"/>
              </a:cxn>
              <a:cxn ang="0">
                <a:pos x="connsiteX3115" y="connsiteY3115"/>
              </a:cxn>
              <a:cxn ang="0">
                <a:pos x="connsiteX3116" y="connsiteY3116"/>
              </a:cxn>
              <a:cxn ang="0">
                <a:pos x="connsiteX3117" y="connsiteY3117"/>
              </a:cxn>
              <a:cxn ang="0">
                <a:pos x="connsiteX3118" y="connsiteY3118"/>
              </a:cxn>
              <a:cxn ang="0">
                <a:pos x="connsiteX3119" y="connsiteY3119"/>
              </a:cxn>
              <a:cxn ang="0">
                <a:pos x="connsiteX3120" y="connsiteY3120"/>
              </a:cxn>
              <a:cxn ang="0">
                <a:pos x="connsiteX3121" y="connsiteY3121"/>
              </a:cxn>
              <a:cxn ang="0">
                <a:pos x="connsiteX3122" y="connsiteY3122"/>
              </a:cxn>
              <a:cxn ang="0">
                <a:pos x="connsiteX3123" y="connsiteY3123"/>
              </a:cxn>
              <a:cxn ang="0">
                <a:pos x="connsiteX3124" y="connsiteY3124"/>
              </a:cxn>
              <a:cxn ang="0">
                <a:pos x="connsiteX3125" y="connsiteY3125"/>
              </a:cxn>
              <a:cxn ang="0">
                <a:pos x="connsiteX3126" y="connsiteY3126"/>
              </a:cxn>
              <a:cxn ang="0">
                <a:pos x="connsiteX3127" y="connsiteY3127"/>
              </a:cxn>
              <a:cxn ang="0">
                <a:pos x="connsiteX3128" y="connsiteY3128"/>
              </a:cxn>
              <a:cxn ang="0">
                <a:pos x="connsiteX3129" y="connsiteY3129"/>
              </a:cxn>
              <a:cxn ang="0">
                <a:pos x="connsiteX3130" y="connsiteY3130"/>
              </a:cxn>
              <a:cxn ang="0">
                <a:pos x="connsiteX3131" y="connsiteY3131"/>
              </a:cxn>
              <a:cxn ang="0">
                <a:pos x="connsiteX3132" y="connsiteY3132"/>
              </a:cxn>
              <a:cxn ang="0">
                <a:pos x="connsiteX3133" y="connsiteY3133"/>
              </a:cxn>
              <a:cxn ang="0">
                <a:pos x="connsiteX3134" y="connsiteY3134"/>
              </a:cxn>
              <a:cxn ang="0">
                <a:pos x="connsiteX3135" y="connsiteY3135"/>
              </a:cxn>
              <a:cxn ang="0">
                <a:pos x="connsiteX3136" y="connsiteY3136"/>
              </a:cxn>
              <a:cxn ang="0">
                <a:pos x="connsiteX3137" y="connsiteY3137"/>
              </a:cxn>
              <a:cxn ang="0">
                <a:pos x="connsiteX3138" y="connsiteY3138"/>
              </a:cxn>
              <a:cxn ang="0">
                <a:pos x="connsiteX3139" y="connsiteY3139"/>
              </a:cxn>
              <a:cxn ang="0">
                <a:pos x="connsiteX3140" y="connsiteY3140"/>
              </a:cxn>
              <a:cxn ang="0">
                <a:pos x="connsiteX3141" y="connsiteY3141"/>
              </a:cxn>
              <a:cxn ang="0">
                <a:pos x="connsiteX3142" y="connsiteY3142"/>
              </a:cxn>
              <a:cxn ang="0">
                <a:pos x="connsiteX3143" y="connsiteY3143"/>
              </a:cxn>
              <a:cxn ang="0">
                <a:pos x="connsiteX3144" y="connsiteY3144"/>
              </a:cxn>
              <a:cxn ang="0">
                <a:pos x="connsiteX3145" y="connsiteY3145"/>
              </a:cxn>
              <a:cxn ang="0">
                <a:pos x="connsiteX3146" y="connsiteY3146"/>
              </a:cxn>
              <a:cxn ang="0">
                <a:pos x="connsiteX3147" y="connsiteY3147"/>
              </a:cxn>
              <a:cxn ang="0">
                <a:pos x="connsiteX3148" y="connsiteY3148"/>
              </a:cxn>
              <a:cxn ang="0">
                <a:pos x="connsiteX3149" y="connsiteY3149"/>
              </a:cxn>
              <a:cxn ang="0">
                <a:pos x="connsiteX3150" y="connsiteY3150"/>
              </a:cxn>
              <a:cxn ang="0">
                <a:pos x="connsiteX3151" y="connsiteY3151"/>
              </a:cxn>
              <a:cxn ang="0">
                <a:pos x="connsiteX3152" y="connsiteY3152"/>
              </a:cxn>
              <a:cxn ang="0">
                <a:pos x="connsiteX3153" y="connsiteY3153"/>
              </a:cxn>
              <a:cxn ang="0">
                <a:pos x="connsiteX3154" y="connsiteY3154"/>
              </a:cxn>
              <a:cxn ang="0">
                <a:pos x="connsiteX3155" y="connsiteY3155"/>
              </a:cxn>
              <a:cxn ang="0">
                <a:pos x="connsiteX3156" y="connsiteY3156"/>
              </a:cxn>
              <a:cxn ang="0">
                <a:pos x="connsiteX3157" y="connsiteY3157"/>
              </a:cxn>
              <a:cxn ang="0">
                <a:pos x="connsiteX3158" y="connsiteY3158"/>
              </a:cxn>
              <a:cxn ang="0">
                <a:pos x="connsiteX3159" y="connsiteY3159"/>
              </a:cxn>
              <a:cxn ang="0">
                <a:pos x="connsiteX3160" y="connsiteY3160"/>
              </a:cxn>
              <a:cxn ang="0">
                <a:pos x="connsiteX3161" y="connsiteY3161"/>
              </a:cxn>
              <a:cxn ang="0">
                <a:pos x="connsiteX3162" y="connsiteY3162"/>
              </a:cxn>
              <a:cxn ang="0">
                <a:pos x="connsiteX3163" y="connsiteY3163"/>
              </a:cxn>
              <a:cxn ang="0">
                <a:pos x="connsiteX3164" y="connsiteY3164"/>
              </a:cxn>
              <a:cxn ang="0">
                <a:pos x="connsiteX3165" y="connsiteY3165"/>
              </a:cxn>
              <a:cxn ang="0">
                <a:pos x="connsiteX3166" y="connsiteY3166"/>
              </a:cxn>
              <a:cxn ang="0">
                <a:pos x="connsiteX3167" y="connsiteY3167"/>
              </a:cxn>
              <a:cxn ang="0">
                <a:pos x="connsiteX3168" y="connsiteY3168"/>
              </a:cxn>
              <a:cxn ang="0">
                <a:pos x="connsiteX3169" y="connsiteY3169"/>
              </a:cxn>
              <a:cxn ang="0">
                <a:pos x="connsiteX3170" y="connsiteY3170"/>
              </a:cxn>
              <a:cxn ang="0">
                <a:pos x="connsiteX3171" y="connsiteY3171"/>
              </a:cxn>
              <a:cxn ang="0">
                <a:pos x="connsiteX3172" y="connsiteY3172"/>
              </a:cxn>
              <a:cxn ang="0">
                <a:pos x="connsiteX3173" y="connsiteY3173"/>
              </a:cxn>
              <a:cxn ang="0">
                <a:pos x="connsiteX3174" y="connsiteY3174"/>
              </a:cxn>
              <a:cxn ang="0">
                <a:pos x="connsiteX3175" y="connsiteY3175"/>
              </a:cxn>
              <a:cxn ang="0">
                <a:pos x="connsiteX3176" y="connsiteY3176"/>
              </a:cxn>
              <a:cxn ang="0">
                <a:pos x="connsiteX3177" y="connsiteY3177"/>
              </a:cxn>
              <a:cxn ang="0">
                <a:pos x="connsiteX3178" y="connsiteY3178"/>
              </a:cxn>
              <a:cxn ang="0">
                <a:pos x="connsiteX3179" y="connsiteY3179"/>
              </a:cxn>
              <a:cxn ang="0">
                <a:pos x="connsiteX3180" y="connsiteY3180"/>
              </a:cxn>
              <a:cxn ang="0">
                <a:pos x="connsiteX3181" y="connsiteY3181"/>
              </a:cxn>
              <a:cxn ang="0">
                <a:pos x="connsiteX3182" y="connsiteY3182"/>
              </a:cxn>
              <a:cxn ang="0">
                <a:pos x="connsiteX3183" y="connsiteY3183"/>
              </a:cxn>
              <a:cxn ang="0">
                <a:pos x="connsiteX3184" y="connsiteY3184"/>
              </a:cxn>
              <a:cxn ang="0">
                <a:pos x="connsiteX3185" y="connsiteY3185"/>
              </a:cxn>
              <a:cxn ang="0">
                <a:pos x="connsiteX3186" y="connsiteY3186"/>
              </a:cxn>
              <a:cxn ang="0">
                <a:pos x="connsiteX3187" y="connsiteY3187"/>
              </a:cxn>
              <a:cxn ang="0">
                <a:pos x="connsiteX3188" y="connsiteY3188"/>
              </a:cxn>
              <a:cxn ang="0">
                <a:pos x="connsiteX3189" y="connsiteY3189"/>
              </a:cxn>
              <a:cxn ang="0">
                <a:pos x="connsiteX3190" y="connsiteY3190"/>
              </a:cxn>
              <a:cxn ang="0">
                <a:pos x="connsiteX3191" y="connsiteY3191"/>
              </a:cxn>
              <a:cxn ang="0">
                <a:pos x="connsiteX3192" y="connsiteY3192"/>
              </a:cxn>
              <a:cxn ang="0">
                <a:pos x="connsiteX3193" y="connsiteY3193"/>
              </a:cxn>
              <a:cxn ang="0">
                <a:pos x="connsiteX3194" y="connsiteY3194"/>
              </a:cxn>
              <a:cxn ang="0">
                <a:pos x="connsiteX3195" y="connsiteY3195"/>
              </a:cxn>
              <a:cxn ang="0">
                <a:pos x="connsiteX3196" y="connsiteY3196"/>
              </a:cxn>
              <a:cxn ang="0">
                <a:pos x="connsiteX3197" y="connsiteY3197"/>
              </a:cxn>
              <a:cxn ang="0">
                <a:pos x="connsiteX3198" y="connsiteY3198"/>
              </a:cxn>
              <a:cxn ang="0">
                <a:pos x="connsiteX3199" y="connsiteY3199"/>
              </a:cxn>
              <a:cxn ang="0">
                <a:pos x="connsiteX3200" y="connsiteY3200"/>
              </a:cxn>
              <a:cxn ang="0">
                <a:pos x="connsiteX3201" y="connsiteY3201"/>
              </a:cxn>
              <a:cxn ang="0">
                <a:pos x="connsiteX3202" y="connsiteY3202"/>
              </a:cxn>
              <a:cxn ang="0">
                <a:pos x="connsiteX3203" y="connsiteY3203"/>
              </a:cxn>
              <a:cxn ang="0">
                <a:pos x="connsiteX3204" y="connsiteY3204"/>
              </a:cxn>
              <a:cxn ang="0">
                <a:pos x="connsiteX3205" y="connsiteY3205"/>
              </a:cxn>
              <a:cxn ang="0">
                <a:pos x="connsiteX3206" y="connsiteY3206"/>
              </a:cxn>
              <a:cxn ang="0">
                <a:pos x="connsiteX3207" y="connsiteY3207"/>
              </a:cxn>
              <a:cxn ang="0">
                <a:pos x="connsiteX3208" y="connsiteY3208"/>
              </a:cxn>
              <a:cxn ang="0">
                <a:pos x="connsiteX3209" y="connsiteY3209"/>
              </a:cxn>
              <a:cxn ang="0">
                <a:pos x="connsiteX3210" y="connsiteY3210"/>
              </a:cxn>
              <a:cxn ang="0">
                <a:pos x="connsiteX3211" y="connsiteY3211"/>
              </a:cxn>
              <a:cxn ang="0">
                <a:pos x="connsiteX3212" y="connsiteY3212"/>
              </a:cxn>
              <a:cxn ang="0">
                <a:pos x="connsiteX3213" y="connsiteY3213"/>
              </a:cxn>
              <a:cxn ang="0">
                <a:pos x="connsiteX3214" y="connsiteY3214"/>
              </a:cxn>
              <a:cxn ang="0">
                <a:pos x="connsiteX3215" y="connsiteY3215"/>
              </a:cxn>
              <a:cxn ang="0">
                <a:pos x="connsiteX3216" y="connsiteY3216"/>
              </a:cxn>
              <a:cxn ang="0">
                <a:pos x="connsiteX3217" y="connsiteY3217"/>
              </a:cxn>
              <a:cxn ang="0">
                <a:pos x="connsiteX3218" y="connsiteY3218"/>
              </a:cxn>
              <a:cxn ang="0">
                <a:pos x="connsiteX3219" y="connsiteY3219"/>
              </a:cxn>
              <a:cxn ang="0">
                <a:pos x="connsiteX3220" y="connsiteY3220"/>
              </a:cxn>
              <a:cxn ang="0">
                <a:pos x="connsiteX3221" y="connsiteY3221"/>
              </a:cxn>
              <a:cxn ang="0">
                <a:pos x="connsiteX3222" y="connsiteY3222"/>
              </a:cxn>
              <a:cxn ang="0">
                <a:pos x="connsiteX3223" y="connsiteY3223"/>
              </a:cxn>
              <a:cxn ang="0">
                <a:pos x="connsiteX3224" y="connsiteY3224"/>
              </a:cxn>
              <a:cxn ang="0">
                <a:pos x="connsiteX3225" y="connsiteY3225"/>
              </a:cxn>
              <a:cxn ang="0">
                <a:pos x="connsiteX3226" y="connsiteY3226"/>
              </a:cxn>
              <a:cxn ang="0">
                <a:pos x="connsiteX3227" y="connsiteY3227"/>
              </a:cxn>
              <a:cxn ang="0">
                <a:pos x="connsiteX3228" y="connsiteY3228"/>
              </a:cxn>
              <a:cxn ang="0">
                <a:pos x="connsiteX3229" y="connsiteY3229"/>
              </a:cxn>
              <a:cxn ang="0">
                <a:pos x="connsiteX3230" y="connsiteY3230"/>
              </a:cxn>
              <a:cxn ang="0">
                <a:pos x="connsiteX3231" y="connsiteY3231"/>
              </a:cxn>
              <a:cxn ang="0">
                <a:pos x="connsiteX3232" y="connsiteY3232"/>
              </a:cxn>
              <a:cxn ang="0">
                <a:pos x="connsiteX3233" y="connsiteY3233"/>
              </a:cxn>
              <a:cxn ang="0">
                <a:pos x="connsiteX3234" y="connsiteY3234"/>
              </a:cxn>
              <a:cxn ang="0">
                <a:pos x="connsiteX3235" y="connsiteY3235"/>
              </a:cxn>
              <a:cxn ang="0">
                <a:pos x="connsiteX3236" y="connsiteY3236"/>
              </a:cxn>
              <a:cxn ang="0">
                <a:pos x="connsiteX3237" y="connsiteY3237"/>
              </a:cxn>
              <a:cxn ang="0">
                <a:pos x="connsiteX3238" y="connsiteY3238"/>
              </a:cxn>
              <a:cxn ang="0">
                <a:pos x="connsiteX3239" y="connsiteY3239"/>
              </a:cxn>
              <a:cxn ang="0">
                <a:pos x="connsiteX3240" y="connsiteY3240"/>
              </a:cxn>
              <a:cxn ang="0">
                <a:pos x="connsiteX3241" y="connsiteY3241"/>
              </a:cxn>
              <a:cxn ang="0">
                <a:pos x="connsiteX3242" y="connsiteY3242"/>
              </a:cxn>
              <a:cxn ang="0">
                <a:pos x="connsiteX3243" y="connsiteY3243"/>
              </a:cxn>
              <a:cxn ang="0">
                <a:pos x="connsiteX3244" y="connsiteY3244"/>
              </a:cxn>
              <a:cxn ang="0">
                <a:pos x="connsiteX3245" y="connsiteY3245"/>
              </a:cxn>
              <a:cxn ang="0">
                <a:pos x="connsiteX3246" y="connsiteY3246"/>
              </a:cxn>
              <a:cxn ang="0">
                <a:pos x="connsiteX3247" y="connsiteY3247"/>
              </a:cxn>
              <a:cxn ang="0">
                <a:pos x="connsiteX3248" y="connsiteY3248"/>
              </a:cxn>
              <a:cxn ang="0">
                <a:pos x="connsiteX3249" y="connsiteY3249"/>
              </a:cxn>
              <a:cxn ang="0">
                <a:pos x="connsiteX3250" y="connsiteY3250"/>
              </a:cxn>
              <a:cxn ang="0">
                <a:pos x="connsiteX3251" y="connsiteY3251"/>
              </a:cxn>
              <a:cxn ang="0">
                <a:pos x="connsiteX3252" y="connsiteY3252"/>
              </a:cxn>
              <a:cxn ang="0">
                <a:pos x="connsiteX3253" y="connsiteY3253"/>
              </a:cxn>
              <a:cxn ang="0">
                <a:pos x="connsiteX3254" y="connsiteY3254"/>
              </a:cxn>
              <a:cxn ang="0">
                <a:pos x="connsiteX3255" y="connsiteY3255"/>
              </a:cxn>
              <a:cxn ang="0">
                <a:pos x="connsiteX3256" y="connsiteY3256"/>
              </a:cxn>
              <a:cxn ang="0">
                <a:pos x="connsiteX3257" y="connsiteY3257"/>
              </a:cxn>
              <a:cxn ang="0">
                <a:pos x="connsiteX3258" y="connsiteY3258"/>
              </a:cxn>
              <a:cxn ang="0">
                <a:pos x="connsiteX3259" y="connsiteY3259"/>
              </a:cxn>
              <a:cxn ang="0">
                <a:pos x="connsiteX3260" y="connsiteY3260"/>
              </a:cxn>
              <a:cxn ang="0">
                <a:pos x="connsiteX3261" y="connsiteY3261"/>
              </a:cxn>
              <a:cxn ang="0">
                <a:pos x="connsiteX3262" y="connsiteY3262"/>
              </a:cxn>
              <a:cxn ang="0">
                <a:pos x="connsiteX3263" y="connsiteY3263"/>
              </a:cxn>
              <a:cxn ang="0">
                <a:pos x="connsiteX3264" y="connsiteY3264"/>
              </a:cxn>
              <a:cxn ang="0">
                <a:pos x="connsiteX3265" y="connsiteY3265"/>
              </a:cxn>
              <a:cxn ang="0">
                <a:pos x="connsiteX3266" y="connsiteY3266"/>
              </a:cxn>
              <a:cxn ang="0">
                <a:pos x="connsiteX3267" y="connsiteY3267"/>
              </a:cxn>
              <a:cxn ang="0">
                <a:pos x="connsiteX3268" y="connsiteY3268"/>
              </a:cxn>
              <a:cxn ang="0">
                <a:pos x="connsiteX3269" y="connsiteY3269"/>
              </a:cxn>
              <a:cxn ang="0">
                <a:pos x="connsiteX3270" y="connsiteY3270"/>
              </a:cxn>
              <a:cxn ang="0">
                <a:pos x="connsiteX3271" y="connsiteY3271"/>
              </a:cxn>
              <a:cxn ang="0">
                <a:pos x="connsiteX3272" y="connsiteY3272"/>
              </a:cxn>
              <a:cxn ang="0">
                <a:pos x="connsiteX3273" y="connsiteY3273"/>
              </a:cxn>
              <a:cxn ang="0">
                <a:pos x="connsiteX3274" y="connsiteY3274"/>
              </a:cxn>
              <a:cxn ang="0">
                <a:pos x="connsiteX3275" y="connsiteY3275"/>
              </a:cxn>
              <a:cxn ang="0">
                <a:pos x="connsiteX3276" y="connsiteY3276"/>
              </a:cxn>
              <a:cxn ang="0">
                <a:pos x="connsiteX3277" y="connsiteY3277"/>
              </a:cxn>
              <a:cxn ang="0">
                <a:pos x="connsiteX3278" y="connsiteY3278"/>
              </a:cxn>
              <a:cxn ang="0">
                <a:pos x="connsiteX3279" y="connsiteY3279"/>
              </a:cxn>
              <a:cxn ang="0">
                <a:pos x="connsiteX3280" y="connsiteY3280"/>
              </a:cxn>
              <a:cxn ang="0">
                <a:pos x="connsiteX3281" y="connsiteY3281"/>
              </a:cxn>
              <a:cxn ang="0">
                <a:pos x="connsiteX3282" y="connsiteY3282"/>
              </a:cxn>
              <a:cxn ang="0">
                <a:pos x="connsiteX3283" y="connsiteY3283"/>
              </a:cxn>
              <a:cxn ang="0">
                <a:pos x="connsiteX3284" y="connsiteY3284"/>
              </a:cxn>
              <a:cxn ang="0">
                <a:pos x="connsiteX3285" y="connsiteY3285"/>
              </a:cxn>
              <a:cxn ang="0">
                <a:pos x="connsiteX3286" y="connsiteY3286"/>
              </a:cxn>
              <a:cxn ang="0">
                <a:pos x="connsiteX3287" y="connsiteY3287"/>
              </a:cxn>
              <a:cxn ang="0">
                <a:pos x="connsiteX3288" y="connsiteY3288"/>
              </a:cxn>
              <a:cxn ang="0">
                <a:pos x="connsiteX3289" y="connsiteY3289"/>
              </a:cxn>
              <a:cxn ang="0">
                <a:pos x="connsiteX3290" y="connsiteY3290"/>
              </a:cxn>
              <a:cxn ang="0">
                <a:pos x="connsiteX3291" y="connsiteY3291"/>
              </a:cxn>
              <a:cxn ang="0">
                <a:pos x="connsiteX3292" y="connsiteY3292"/>
              </a:cxn>
              <a:cxn ang="0">
                <a:pos x="connsiteX3293" y="connsiteY3293"/>
              </a:cxn>
              <a:cxn ang="0">
                <a:pos x="connsiteX3294" y="connsiteY3294"/>
              </a:cxn>
              <a:cxn ang="0">
                <a:pos x="connsiteX3295" y="connsiteY3295"/>
              </a:cxn>
              <a:cxn ang="0">
                <a:pos x="connsiteX3296" y="connsiteY3296"/>
              </a:cxn>
              <a:cxn ang="0">
                <a:pos x="connsiteX3297" y="connsiteY3297"/>
              </a:cxn>
              <a:cxn ang="0">
                <a:pos x="connsiteX3298" y="connsiteY3298"/>
              </a:cxn>
              <a:cxn ang="0">
                <a:pos x="connsiteX3299" y="connsiteY3299"/>
              </a:cxn>
              <a:cxn ang="0">
                <a:pos x="connsiteX3300" y="connsiteY3300"/>
              </a:cxn>
              <a:cxn ang="0">
                <a:pos x="connsiteX3301" y="connsiteY3301"/>
              </a:cxn>
              <a:cxn ang="0">
                <a:pos x="connsiteX3302" y="connsiteY3302"/>
              </a:cxn>
              <a:cxn ang="0">
                <a:pos x="connsiteX3303" y="connsiteY3303"/>
              </a:cxn>
              <a:cxn ang="0">
                <a:pos x="connsiteX3304" y="connsiteY3304"/>
              </a:cxn>
              <a:cxn ang="0">
                <a:pos x="connsiteX3305" y="connsiteY3305"/>
              </a:cxn>
              <a:cxn ang="0">
                <a:pos x="connsiteX3306" y="connsiteY3306"/>
              </a:cxn>
              <a:cxn ang="0">
                <a:pos x="connsiteX3307" y="connsiteY3307"/>
              </a:cxn>
              <a:cxn ang="0">
                <a:pos x="connsiteX3308" y="connsiteY3308"/>
              </a:cxn>
              <a:cxn ang="0">
                <a:pos x="connsiteX3309" y="connsiteY3309"/>
              </a:cxn>
              <a:cxn ang="0">
                <a:pos x="connsiteX3310" y="connsiteY3310"/>
              </a:cxn>
              <a:cxn ang="0">
                <a:pos x="connsiteX3311" y="connsiteY3311"/>
              </a:cxn>
              <a:cxn ang="0">
                <a:pos x="connsiteX3312" y="connsiteY3312"/>
              </a:cxn>
              <a:cxn ang="0">
                <a:pos x="connsiteX3313" y="connsiteY3313"/>
              </a:cxn>
              <a:cxn ang="0">
                <a:pos x="connsiteX3314" y="connsiteY3314"/>
              </a:cxn>
              <a:cxn ang="0">
                <a:pos x="connsiteX3315" y="connsiteY3315"/>
              </a:cxn>
              <a:cxn ang="0">
                <a:pos x="connsiteX3316" y="connsiteY3316"/>
              </a:cxn>
              <a:cxn ang="0">
                <a:pos x="connsiteX3317" y="connsiteY3317"/>
              </a:cxn>
              <a:cxn ang="0">
                <a:pos x="connsiteX3318" y="connsiteY3318"/>
              </a:cxn>
              <a:cxn ang="0">
                <a:pos x="connsiteX3319" y="connsiteY3319"/>
              </a:cxn>
              <a:cxn ang="0">
                <a:pos x="connsiteX3320" y="connsiteY3320"/>
              </a:cxn>
              <a:cxn ang="0">
                <a:pos x="connsiteX3321" y="connsiteY3321"/>
              </a:cxn>
              <a:cxn ang="0">
                <a:pos x="connsiteX3322" y="connsiteY3322"/>
              </a:cxn>
              <a:cxn ang="0">
                <a:pos x="connsiteX3323" y="connsiteY3323"/>
              </a:cxn>
              <a:cxn ang="0">
                <a:pos x="connsiteX3324" y="connsiteY3324"/>
              </a:cxn>
              <a:cxn ang="0">
                <a:pos x="connsiteX3325" y="connsiteY3325"/>
              </a:cxn>
              <a:cxn ang="0">
                <a:pos x="connsiteX3326" y="connsiteY3326"/>
              </a:cxn>
              <a:cxn ang="0">
                <a:pos x="connsiteX3327" y="connsiteY3327"/>
              </a:cxn>
              <a:cxn ang="0">
                <a:pos x="connsiteX3328" y="connsiteY3328"/>
              </a:cxn>
              <a:cxn ang="0">
                <a:pos x="connsiteX3329" y="connsiteY3329"/>
              </a:cxn>
              <a:cxn ang="0">
                <a:pos x="connsiteX3330" y="connsiteY3330"/>
              </a:cxn>
              <a:cxn ang="0">
                <a:pos x="connsiteX3331" y="connsiteY3331"/>
              </a:cxn>
              <a:cxn ang="0">
                <a:pos x="connsiteX3332" y="connsiteY3332"/>
              </a:cxn>
              <a:cxn ang="0">
                <a:pos x="connsiteX3333" y="connsiteY3333"/>
              </a:cxn>
              <a:cxn ang="0">
                <a:pos x="connsiteX3334" y="connsiteY3334"/>
              </a:cxn>
              <a:cxn ang="0">
                <a:pos x="connsiteX3335" y="connsiteY3335"/>
              </a:cxn>
              <a:cxn ang="0">
                <a:pos x="connsiteX3336" y="connsiteY3336"/>
              </a:cxn>
              <a:cxn ang="0">
                <a:pos x="connsiteX3337" y="connsiteY3337"/>
              </a:cxn>
              <a:cxn ang="0">
                <a:pos x="connsiteX3338" y="connsiteY3338"/>
              </a:cxn>
              <a:cxn ang="0">
                <a:pos x="connsiteX3339" y="connsiteY3339"/>
              </a:cxn>
              <a:cxn ang="0">
                <a:pos x="connsiteX3340" y="connsiteY3340"/>
              </a:cxn>
              <a:cxn ang="0">
                <a:pos x="connsiteX3341" y="connsiteY3341"/>
              </a:cxn>
              <a:cxn ang="0">
                <a:pos x="connsiteX3342" y="connsiteY3342"/>
              </a:cxn>
              <a:cxn ang="0">
                <a:pos x="connsiteX3343" y="connsiteY3343"/>
              </a:cxn>
              <a:cxn ang="0">
                <a:pos x="connsiteX3344" y="connsiteY3344"/>
              </a:cxn>
              <a:cxn ang="0">
                <a:pos x="connsiteX3345" y="connsiteY3345"/>
              </a:cxn>
              <a:cxn ang="0">
                <a:pos x="connsiteX3346" y="connsiteY3346"/>
              </a:cxn>
              <a:cxn ang="0">
                <a:pos x="connsiteX3347" y="connsiteY3347"/>
              </a:cxn>
              <a:cxn ang="0">
                <a:pos x="connsiteX3348" y="connsiteY3348"/>
              </a:cxn>
              <a:cxn ang="0">
                <a:pos x="connsiteX3349" y="connsiteY3349"/>
              </a:cxn>
              <a:cxn ang="0">
                <a:pos x="connsiteX3350" y="connsiteY3350"/>
              </a:cxn>
              <a:cxn ang="0">
                <a:pos x="connsiteX3351" y="connsiteY3351"/>
              </a:cxn>
              <a:cxn ang="0">
                <a:pos x="connsiteX3352" y="connsiteY3352"/>
              </a:cxn>
              <a:cxn ang="0">
                <a:pos x="connsiteX3353" y="connsiteY3353"/>
              </a:cxn>
              <a:cxn ang="0">
                <a:pos x="connsiteX3354" y="connsiteY3354"/>
              </a:cxn>
              <a:cxn ang="0">
                <a:pos x="connsiteX3355" y="connsiteY3355"/>
              </a:cxn>
              <a:cxn ang="0">
                <a:pos x="connsiteX3356" y="connsiteY3356"/>
              </a:cxn>
              <a:cxn ang="0">
                <a:pos x="connsiteX3357" y="connsiteY3357"/>
              </a:cxn>
              <a:cxn ang="0">
                <a:pos x="connsiteX3358" y="connsiteY3358"/>
              </a:cxn>
              <a:cxn ang="0">
                <a:pos x="connsiteX3359" y="connsiteY3359"/>
              </a:cxn>
              <a:cxn ang="0">
                <a:pos x="connsiteX3360" y="connsiteY3360"/>
              </a:cxn>
              <a:cxn ang="0">
                <a:pos x="connsiteX3361" y="connsiteY3361"/>
              </a:cxn>
              <a:cxn ang="0">
                <a:pos x="connsiteX3362" y="connsiteY3362"/>
              </a:cxn>
              <a:cxn ang="0">
                <a:pos x="connsiteX3363" y="connsiteY3363"/>
              </a:cxn>
              <a:cxn ang="0">
                <a:pos x="connsiteX3364" y="connsiteY3364"/>
              </a:cxn>
              <a:cxn ang="0">
                <a:pos x="connsiteX3365" y="connsiteY3365"/>
              </a:cxn>
              <a:cxn ang="0">
                <a:pos x="connsiteX3366" y="connsiteY3366"/>
              </a:cxn>
              <a:cxn ang="0">
                <a:pos x="connsiteX3367" y="connsiteY3367"/>
              </a:cxn>
              <a:cxn ang="0">
                <a:pos x="connsiteX3368" y="connsiteY3368"/>
              </a:cxn>
              <a:cxn ang="0">
                <a:pos x="connsiteX3369" y="connsiteY3369"/>
              </a:cxn>
              <a:cxn ang="0">
                <a:pos x="connsiteX3370" y="connsiteY3370"/>
              </a:cxn>
              <a:cxn ang="0">
                <a:pos x="connsiteX3371" y="connsiteY3371"/>
              </a:cxn>
              <a:cxn ang="0">
                <a:pos x="connsiteX3372" y="connsiteY3372"/>
              </a:cxn>
              <a:cxn ang="0">
                <a:pos x="connsiteX3373" y="connsiteY3373"/>
              </a:cxn>
              <a:cxn ang="0">
                <a:pos x="connsiteX3374" y="connsiteY3374"/>
              </a:cxn>
              <a:cxn ang="0">
                <a:pos x="connsiteX3375" y="connsiteY3375"/>
              </a:cxn>
              <a:cxn ang="0">
                <a:pos x="connsiteX3376" y="connsiteY3376"/>
              </a:cxn>
              <a:cxn ang="0">
                <a:pos x="connsiteX3377" y="connsiteY3377"/>
              </a:cxn>
              <a:cxn ang="0">
                <a:pos x="connsiteX3378" y="connsiteY3378"/>
              </a:cxn>
              <a:cxn ang="0">
                <a:pos x="connsiteX3379" y="connsiteY3379"/>
              </a:cxn>
              <a:cxn ang="0">
                <a:pos x="connsiteX3380" y="connsiteY3380"/>
              </a:cxn>
              <a:cxn ang="0">
                <a:pos x="connsiteX3381" y="connsiteY3381"/>
              </a:cxn>
              <a:cxn ang="0">
                <a:pos x="connsiteX3382" y="connsiteY3382"/>
              </a:cxn>
              <a:cxn ang="0">
                <a:pos x="connsiteX3383" y="connsiteY3383"/>
              </a:cxn>
              <a:cxn ang="0">
                <a:pos x="connsiteX3384" y="connsiteY3384"/>
              </a:cxn>
              <a:cxn ang="0">
                <a:pos x="connsiteX3385" y="connsiteY3385"/>
              </a:cxn>
              <a:cxn ang="0">
                <a:pos x="connsiteX3386" y="connsiteY3386"/>
              </a:cxn>
              <a:cxn ang="0">
                <a:pos x="connsiteX3387" y="connsiteY3387"/>
              </a:cxn>
              <a:cxn ang="0">
                <a:pos x="connsiteX3388" y="connsiteY3388"/>
              </a:cxn>
              <a:cxn ang="0">
                <a:pos x="connsiteX3389" y="connsiteY3389"/>
              </a:cxn>
              <a:cxn ang="0">
                <a:pos x="connsiteX3390" y="connsiteY3390"/>
              </a:cxn>
              <a:cxn ang="0">
                <a:pos x="connsiteX3391" y="connsiteY3391"/>
              </a:cxn>
              <a:cxn ang="0">
                <a:pos x="connsiteX3392" y="connsiteY3392"/>
              </a:cxn>
              <a:cxn ang="0">
                <a:pos x="connsiteX3393" y="connsiteY3393"/>
              </a:cxn>
              <a:cxn ang="0">
                <a:pos x="connsiteX3394" y="connsiteY3394"/>
              </a:cxn>
              <a:cxn ang="0">
                <a:pos x="connsiteX3395" y="connsiteY3395"/>
              </a:cxn>
              <a:cxn ang="0">
                <a:pos x="connsiteX3396" y="connsiteY3396"/>
              </a:cxn>
              <a:cxn ang="0">
                <a:pos x="connsiteX3397" y="connsiteY3397"/>
              </a:cxn>
              <a:cxn ang="0">
                <a:pos x="connsiteX3398" y="connsiteY3398"/>
              </a:cxn>
              <a:cxn ang="0">
                <a:pos x="connsiteX3399" y="connsiteY3399"/>
              </a:cxn>
              <a:cxn ang="0">
                <a:pos x="connsiteX3400" y="connsiteY3400"/>
              </a:cxn>
              <a:cxn ang="0">
                <a:pos x="connsiteX3401" y="connsiteY3401"/>
              </a:cxn>
              <a:cxn ang="0">
                <a:pos x="connsiteX3402" y="connsiteY3402"/>
              </a:cxn>
              <a:cxn ang="0">
                <a:pos x="connsiteX3403" y="connsiteY3403"/>
              </a:cxn>
              <a:cxn ang="0">
                <a:pos x="connsiteX3404" y="connsiteY3404"/>
              </a:cxn>
              <a:cxn ang="0">
                <a:pos x="connsiteX3405" y="connsiteY3405"/>
              </a:cxn>
              <a:cxn ang="0">
                <a:pos x="connsiteX3406" y="connsiteY3406"/>
              </a:cxn>
              <a:cxn ang="0">
                <a:pos x="connsiteX3407" y="connsiteY3407"/>
              </a:cxn>
              <a:cxn ang="0">
                <a:pos x="connsiteX3408" y="connsiteY3408"/>
              </a:cxn>
              <a:cxn ang="0">
                <a:pos x="connsiteX3409" y="connsiteY3409"/>
              </a:cxn>
              <a:cxn ang="0">
                <a:pos x="connsiteX3410" y="connsiteY3410"/>
              </a:cxn>
              <a:cxn ang="0">
                <a:pos x="connsiteX3411" y="connsiteY3411"/>
              </a:cxn>
              <a:cxn ang="0">
                <a:pos x="connsiteX3412" y="connsiteY3412"/>
              </a:cxn>
              <a:cxn ang="0">
                <a:pos x="connsiteX3413" y="connsiteY3413"/>
              </a:cxn>
              <a:cxn ang="0">
                <a:pos x="connsiteX3414" y="connsiteY3414"/>
              </a:cxn>
              <a:cxn ang="0">
                <a:pos x="connsiteX3415" y="connsiteY3415"/>
              </a:cxn>
              <a:cxn ang="0">
                <a:pos x="connsiteX3416" y="connsiteY3416"/>
              </a:cxn>
              <a:cxn ang="0">
                <a:pos x="connsiteX3417" y="connsiteY3417"/>
              </a:cxn>
              <a:cxn ang="0">
                <a:pos x="connsiteX3418" y="connsiteY3418"/>
              </a:cxn>
              <a:cxn ang="0">
                <a:pos x="connsiteX3419" y="connsiteY3419"/>
              </a:cxn>
              <a:cxn ang="0">
                <a:pos x="connsiteX3420" y="connsiteY3420"/>
              </a:cxn>
              <a:cxn ang="0">
                <a:pos x="connsiteX3421" y="connsiteY3421"/>
              </a:cxn>
              <a:cxn ang="0">
                <a:pos x="connsiteX3422" y="connsiteY3422"/>
              </a:cxn>
              <a:cxn ang="0">
                <a:pos x="connsiteX3423" y="connsiteY3423"/>
              </a:cxn>
              <a:cxn ang="0">
                <a:pos x="connsiteX3424" y="connsiteY3424"/>
              </a:cxn>
              <a:cxn ang="0">
                <a:pos x="connsiteX3425" y="connsiteY3425"/>
              </a:cxn>
              <a:cxn ang="0">
                <a:pos x="connsiteX3426" y="connsiteY3426"/>
              </a:cxn>
              <a:cxn ang="0">
                <a:pos x="connsiteX3427" y="connsiteY3427"/>
              </a:cxn>
              <a:cxn ang="0">
                <a:pos x="connsiteX3428" y="connsiteY3428"/>
              </a:cxn>
              <a:cxn ang="0">
                <a:pos x="connsiteX3429" y="connsiteY3429"/>
              </a:cxn>
              <a:cxn ang="0">
                <a:pos x="connsiteX3430" y="connsiteY3430"/>
              </a:cxn>
              <a:cxn ang="0">
                <a:pos x="connsiteX3431" y="connsiteY3431"/>
              </a:cxn>
              <a:cxn ang="0">
                <a:pos x="connsiteX3432" y="connsiteY3432"/>
              </a:cxn>
              <a:cxn ang="0">
                <a:pos x="connsiteX3433" y="connsiteY3433"/>
              </a:cxn>
              <a:cxn ang="0">
                <a:pos x="connsiteX3434" y="connsiteY3434"/>
              </a:cxn>
              <a:cxn ang="0">
                <a:pos x="connsiteX3435" y="connsiteY3435"/>
              </a:cxn>
              <a:cxn ang="0">
                <a:pos x="connsiteX3436" y="connsiteY3436"/>
              </a:cxn>
              <a:cxn ang="0">
                <a:pos x="connsiteX3437" y="connsiteY3437"/>
              </a:cxn>
              <a:cxn ang="0">
                <a:pos x="connsiteX3438" y="connsiteY3438"/>
              </a:cxn>
              <a:cxn ang="0">
                <a:pos x="connsiteX3439" y="connsiteY3439"/>
              </a:cxn>
              <a:cxn ang="0">
                <a:pos x="connsiteX3440" y="connsiteY3440"/>
              </a:cxn>
              <a:cxn ang="0">
                <a:pos x="connsiteX3441" y="connsiteY3441"/>
              </a:cxn>
              <a:cxn ang="0">
                <a:pos x="connsiteX3442" y="connsiteY3442"/>
              </a:cxn>
              <a:cxn ang="0">
                <a:pos x="connsiteX3443" y="connsiteY3443"/>
              </a:cxn>
              <a:cxn ang="0">
                <a:pos x="connsiteX3444" y="connsiteY3444"/>
              </a:cxn>
              <a:cxn ang="0">
                <a:pos x="connsiteX3445" y="connsiteY3445"/>
              </a:cxn>
              <a:cxn ang="0">
                <a:pos x="connsiteX3446" y="connsiteY3446"/>
              </a:cxn>
              <a:cxn ang="0">
                <a:pos x="connsiteX3447" y="connsiteY3447"/>
              </a:cxn>
              <a:cxn ang="0">
                <a:pos x="connsiteX3448" y="connsiteY3448"/>
              </a:cxn>
              <a:cxn ang="0">
                <a:pos x="connsiteX3449" y="connsiteY3449"/>
              </a:cxn>
              <a:cxn ang="0">
                <a:pos x="connsiteX3450" y="connsiteY3450"/>
              </a:cxn>
              <a:cxn ang="0">
                <a:pos x="connsiteX3451" y="connsiteY3451"/>
              </a:cxn>
              <a:cxn ang="0">
                <a:pos x="connsiteX3452" y="connsiteY3452"/>
              </a:cxn>
              <a:cxn ang="0">
                <a:pos x="connsiteX3453" y="connsiteY3453"/>
              </a:cxn>
              <a:cxn ang="0">
                <a:pos x="connsiteX3454" y="connsiteY3454"/>
              </a:cxn>
              <a:cxn ang="0">
                <a:pos x="connsiteX3455" y="connsiteY3455"/>
              </a:cxn>
              <a:cxn ang="0">
                <a:pos x="connsiteX3456" y="connsiteY3456"/>
              </a:cxn>
              <a:cxn ang="0">
                <a:pos x="connsiteX3457" y="connsiteY3457"/>
              </a:cxn>
              <a:cxn ang="0">
                <a:pos x="connsiteX3458" y="connsiteY3458"/>
              </a:cxn>
              <a:cxn ang="0">
                <a:pos x="connsiteX3459" y="connsiteY3459"/>
              </a:cxn>
              <a:cxn ang="0">
                <a:pos x="connsiteX3460" y="connsiteY3460"/>
              </a:cxn>
              <a:cxn ang="0">
                <a:pos x="connsiteX3461" y="connsiteY3461"/>
              </a:cxn>
              <a:cxn ang="0">
                <a:pos x="connsiteX3462" y="connsiteY3462"/>
              </a:cxn>
              <a:cxn ang="0">
                <a:pos x="connsiteX3463" y="connsiteY3463"/>
              </a:cxn>
              <a:cxn ang="0">
                <a:pos x="connsiteX3464" y="connsiteY3464"/>
              </a:cxn>
              <a:cxn ang="0">
                <a:pos x="connsiteX3465" y="connsiteY3465"/>
              </a:cxn>
              <a:cxn ang="0">
                <a:pos x="connsiteX3466" y="connsiteY3466"/>
              </a:cxn>
              <a:cxn ang="0">
                <a:pos x="connsiteX3467" y="connsiteY3467"/>
              </a:cxn>
              <a:cxn ang="0">
                <a:pos x="connsiteX3468" y="connsiteY3468"/>
              </a:cxn>
              <a:cxn ang="0">
                <a:pos x="connsiteX3469" y="connsiteY3469"/>
              </a:cxn>
              <a:cxn ang="0">
                <a:pos x="connsiteX3470" y="connsiteY3470"/>
              </a:cxn>
              <a:cxn ang="0">
                <a:pos x="connsiteX3471" y="connsiteY3471"/>
              </a:cxn>
              <a:cxn ang="0">
                <a:pos x="connsiteX3472" y="connsiteY3472"/>
              </a:cxn>
              <a:cxn ang="0">
                <a:pos x="connsiteX3473" y="connsiteY3473"/>
              </a:cxn>
              <a:cxn ang="0">
                <a:pos x="connsiteX3474" y="connsiteY3474"/>
              </a:cxn>
              <a:cxn ang="0">
                <a:pos x="connsiteX3475" y="connsiteY3475"/>
              </a:cxn>
              <a:cxn ang="0">
                <a:pos x="connsiteX3476" y="connsiteY3476"/>
              </a:cxn>
              <a:cxn ang="0">
                <a:pos x="connsiteX3477" y="connsiteY3477"/>
              </a:cxn>
              <a:cxn ang="0">
                <a:pos x="connsiteX3478" y="connsiteY3478"/>
              </a:cxn>
              <a:cxn ang="0">
                <a:pos x="connsiteX3479" y="connsiteY3479"/>
              </a:cxn>
              <a:cxn ang="0">
                <a:pos x="connsiteX3480" y="connsiteY3480"/>
              </a:cxn>
              <a:cxn ang="0">
                <a:pos x="connsiteX3481" y="connsiteY3481"/>
              </a:cxn>
              <a:cxn ang="0">
                <a:pos x="connsiteX3482" y="connsiteY3482"/>
              </a:cxn>
              <a:cxn ang="0">
                <a:pos x="connsiteX3483" y="connsiteY3483"/>
              </a:cxn>
              <a:cxn ang="0">
                <a:pos x="connsiteX3484" y="connsiteY3484"/>
              </a:cxn>
              <a:cxn ang="0">
                <a:pos x="connsiteX3485" y="connsiteY3485"/>
              </a:cxn>
              <a:cxn ang="0">
                <a:pos x="connsiteX3486" y="connsiteY3486"/>
              </a:cxn>
              <a:cxn ang="0">
                <a:pos x="connsiteX3487" y="connsiteY3487"/>
              </a:cxn>
              <a:cxn ang="0">
                <a:pos x="connsiteX3488" y="connsiteY3488"/>
              </a:cxn>
              <a:cxn ang="0">
                <a:pos x="connsiteX3489" y="connsiteY3489"/>
              </a:cxn>
              <a:cxn ang="0">
                <a:pos x="connsiteX3490" y="connsiteY3490"/>
              </a:cxn>
              <a:cxn ang="0">
                <a:pos x="connsiteX3491" y="connsiteY3491"/>
              </a:cxn>
              <a:cxn ang="0">
                <a:pos x="connsiteX3492" y="connsiteY3492"/>
              </a:cxn>
              <a:cxn ang="0">
                <a:pos x="connsiteX3493" y="connsiteY3493"/>
              </a:cxn>
              <a:cxn ang="0">
                <a:pos x="connsiteX3494" y="connsiteY3494"/>
              </a:cxn>
              <a:cxn ang="0">
                <a:pos x="connsiteX3495" y="connsiteY3495"/>
              </a:cxn>
              <a:cxn ang="0">
                <a:pos x="connsiteX3496" y="connsiteY3496"/>
              </a:cxn>
              <a:cxn ang="0">
                <a:pos x="connsiteX3497" y="connsiteY3497"/>
              </a:cxn>
              <a:cxn ang="0">
                <a:pos x="connsiteX3498" y="connsiteY3498"/>
              </a:cxn>
              <a:cxn ang="0">
                <a:pos x="connsiteX3499" y="connsiteY3499"/>
              </a:cxn>
              <a:cxn ang="0">
                <a:pos x="connsiteX3500" y="connsiteY3500"/>
              </a:cxn>
              <a:cxn ang="0">
                <a:pos x="connsiteX3501" y="connsiteY3501"/>
              </a:cxn>
              <a:cxn ang="0">
                <a:pos x="connsiteX3502" y="connsiteY3502"/>
              </a:cxn>
              <a:cxn ang="0">
                <a:pos x="connsiteX3503" y="connsiteY3503"/>
              </a:cxn>
              <a:cxn ang="0">
                <a:pos x="connsiteX3504" y="connsiteY3504"/>
              </a:cxn>
              <a:cxn ang="0">
                <a:pos x="connsiteX3505" y="connsiteY3505"/>
              </a:cxn>
              <a:cxn ang="0">
                <a:pos x="connsiteX3506" y="connsiteY3506"/>
              </a:cxn>
              <a:cxn ang="0">
                <a:pos x="connsiteX3507" y="connsiteY3507"/>
              </a:cxn>
              <a:cxn ang="0">
                <a:pos x="connsiteX3508" y="connsiteY3508"/>
              </a:cxn>
              <a:cxn ang="0">
                <a:pos x="connsiteX3509" y="connsiteY3509"/>
              </a:cxn>
              <a:cxn ang="0">
                <a:pos x="connsiteX3510" y="connsiteY3510"/>
              </a:cxn>
              <a:cxn ang="0">
                <a:pos x="connsiteX3511" y="connsiteY3511"/>
              </a:cxn>
              <a:cxn ang="0">
                <a:pos x="connsiteX3512" y="connsiteY3512"/>
              </a:cxn>
              <a:cxn ang="0">
                <a:pos x="connsiteX3513" y="connsiteY3513"/>
              </a:cxn>
              <a:cxn ang="0">
                <a:pos x="connsiteX3514" y="connsiteY3514"/>
              </a:cxn>
              <a:cxn ang="0">
                <a:pos x="connsiteX3515" y="connsiteY3515"/>
              </a:cxn>
              <a:cxn ang="0">
                <a:pos x="connsiteX3516" y="connsiteY3516"/>
              </a:cxn>
              <a:cxn ang="0">
                <a:pos x="connsiteX3517" y="connsiteY3517"/>
              </a:cxn>
              <a:cxn ang="0">
                <a:pos x="connsiteX3518" y="connsiteY3518"/>
              </a:cxn>
              <a:cxn ang="0">
                <a:pos x="connsiteX3519" y="connsiteY3519"/>
              </a:cxn>
              <a:cxn ang="0">
                <a:pos x="connsiteX3520" y="connsiteY3520"/>
              </a:cxn>
              <a:cxn ang="0">
                <a:pos x="connsiteX3521" y="connsiteY3521"/>
              </a:cxn>
              <a:cxn ang="0">
                <a:pos x="connsiteX3522" y="connsiteY3522"/>
              </a:cxn>
              <a:cxn ang="0">
                <a:pos x="connsiteX3523" y="connsiteY3523"/>
              </a:cxn>
              <a:cxn ang="0">
                <a:pos x="connsiteX3524" y="connsiteY3524"/>
              </a:cxn>
              <a:cxn ang="0">
                <a:pos x="connsiteX3525" y="connsiteY3525"/>
              </a:cxn>
              <a:cxn ang="0">
                <a:pos x="connsiteX3526" y="connsiteY3526"/>
              </a:cxn>
              <a:cxn ang="0">
                <a:pos x="connsiteX3527" y="connsiteY3527"/>
              </a:cxn>
              <a:cxn ang="0">
                <a:pos x="connsiteX3528" y="connsiteY3528"/>
              </a:cxn>
              <a:cxn ang="0">
                <a:pos x="connsiteX3529" y="connsiteY3529"/>
              </a:cxn>
              <a:cxn ang="0">
                <a:pos x="connsiteX3530" y="connsiteY3530"/>
              </a:cxn>
              <a:cxn ang="0">
                <a:pos x="connsiteX3531" y="connsiteY3531"/>
              </a:cxn>
              <a:cxn ang="0">
                <a:pos x="connsiteX3532" y="connsiteY3532"/>
              </a:cxn>
              <a:cxn ang="0">
                <a:pos x="connsiteX3533" y="connsiteY3533"/>
              </a:cxn>
              <a:cxn ang="0">
                <a:pos x="connsiteX3534" y="connsiteY3534"/>
              </a:cxn>
              <a:cxn ang="0">
                <a:pos x="connsiteX3535" y="connsiteY3535"/>
              </a:cxn>
              <a:cxn ang="0">
                <a:pos x="connsiteX3536" y="connsiteY3536"/>
              </a:cxn>
              <a:cxn ang="0">
                <a:pos x="connsiteX3537" y="connsiteY3537"/>
              </a:cxn>
              <a:cxn ang="0">
                <a:pos x="connsiteX3538" y="connsiteY3538"/>
              </a:cxn>
              <a:cxn ang="0">
                <a:pos x="connsiteX3539" y="connsiteY3539"/>
              </a:cxn>
              <a:cxn ang="0">
                <a:pos x="connsiteX3540" y="connsiteY3540"/>
              </a:cxn>
              <a:cxn ang="0">
                <a:pos x="connsiteX3541" y="connsiteY3541"/>
              </a:cxn>
              <a:cxn ang="0">
                <a:pos x="connsiteX3542" y="connsiteY3542"/>
              </a:cxn>
              <a:cxn ang="0">
                <a:pos x="connsiteX3543" y="connsiteY3543"/>
              </a:cxn>
              <a:cxn ang="0">
                <a:pos x="connsiteX3544" y="connsiteY3544"/>
              </a:cxn>
              <a:cxn ang="0">
                <a:pos x="connsiteX3545" y="connsiteY3545"/>
              </a:cxn>
              <a:cxn ang="0">
                <a:pos x="connsiteX3546" y="connsiteY3546"/>
              </a:cxn>
              <a:cxn ang="0">
                <a:pos x="connsiteX3547" y="connsiteY3547"/>
              </a:cxn>
              <a:cxn ang="0">
                <a:pos x="connsiteX3548" y="connsiteY3548"/>
              </a:cxn>
              <a:cxn ang="0">
                <a:pos x="connsiteX3549" y="connsiteY3549"/>
              </a:cxn>
              <a:cxn ang="0">
                <a:pos x="connsiteX3550" y="connsiteY3550"/>
              </a:cxn>
              <a:cxn ang="0">
                <a:pos x="connsiteX3551" y="connsiteY3551"/>
              </a:cxn>
              <a:cxn ang="0">
                <a:pos x="connsiteX3552" y="connsiteY3552"/>
              </a:cxn>
              <a:cxn ang="0">
                <a:pos x="connsiteX3553" y="connsiteY3553"/>
              </a:cxn>
              <a:cxn ang="0">
                <a:pos x="connsiteX3554" y="connsiteY3554"/>
              </a:cxn>
              <a:cxn ang="0">
                <a:pos x="connsiteX3555" y="connsiteY3555"/>
              </a:cxn>
              <a:cxn ang="0">
                <a:pos x="connsiteX3556" y="connsiteY3556"/>
              </a:cxn>
              <a:cxn ang="0">
                <a:pos x="connsiteX3557" y="connsiteY3557"/>
              </a:cxn>
              <a:cxn ang="0">
                <a:pos x="connsiteX3558" y="connsiteY3558"/>
              </a:cxn>
              <a:cxn ang="0">
                <a:pos x="connsiteX3559" y="connsiteY3559"/>
              </a:cxn>
              <a:cxn ang="0">
                <a:pos x="connsiteX3560" y="connsiteY3560"/>
              </a:cxn>
              <a:cxn ang="0">
                <a:pos x="connsiteX3561" y="connsiteY3561"/>
              </a:cxn>
              <a:cxn ang="0">
                <a:pos x="connsiteX3562" y="connsiteY3562"/>
              </a:cxn>
              <a:cxn ang="0">
                <a:pos x="connsiteX3563" y="connsiteY3563"/>
              </a:cxn>
              <a:cxn ang="0">
                <a:pos x="connsiteX3564" y="connsiteY3564"/>
              </a:cxn>
              <a:cxn ang="0">
                <a:pos x="connsiteX3565" y="connsiteY3565"/>
              </a:cxn>
              <a:cxn ang="0">
                <a:pos x="connsiteX3566" y="connsiteY3566"/>
              </a:cxn>
              <a:cxn ang="0">
                <a:pos x="connsiteX3567" y="connsiteY3567"/>
              </a:cxn>
              <a:cxn ang="0">
                <a:pos x="connsiteX3568" y="connsiteY3568"/>
              </a:cxn>
              <a:cxn ang="0">
                <a:pos x="connsiteX3569" y="connsiteY3569"/>
              </a:cxn>
              <a:cxn ang="0">
                <a:pos x="connsiteX3570" y="connsiteY3570"/>
              </a:cxn>
              <a:cxn ang="0">
                <a:pos x="connsiteX3571" y="connsiteY3571"/>
              </a:cxn>
              <a:cxn ang="0">
                <a:pos x="connsiteX3572" y="connsiteY3572"/>
              </a:cxn>
              <a:cxn ang="0">
                <a:pos x="connsiteX3573" y="connsiteY3573"/>
              </a:cxn>
              <a:cxn ang="0">
                <a:pos x="connsiteX3574" y="connsiteY3574"/>
              </a:cxn>
              <a:cxn ang="0">
                <a:pos x="connsiteX3575" y="connsiteY3575"/>
              </a:cxn>
              <a:cxn ang="0">
                <a:pos x="connsiteX3576" y="connsiteY3576"/>
              </a:cxn>
              <a:cxn ang="0">
                <a:pos x="connsiteX3577" y="connsiteY3577"/>
              </a:cxn>
              <a:cxn ang="0">
                <a:pos x="connsiteX3578" y="connsiteY3578"/>
              </a:cxn>
              <a:cxn ang="0">
                <a:pos x="connsiteX3579" y="connsiteY3579"/>
              </a:cxn>
              <a:cxn ang="0">
                <a:pos x="connsiteX3580" y="connsiteY3580"/>
              </a:cxn>
              <a:cxn ang="0">
                <a:pos x="connsiteX3581" y="connsiteY3581"/>
              </a:cxn>
              <a:cxn ang="0">
                <a:pos x="connsiteX3582" y="connsiteY3582"/>
              </a:cxn>
              <a:cxn ang="0">
                <a:pos x="connsiteX3583" y="connsiteY3583"/>
              </a:cxn>
              <a:cxn ang="0">
                <a:pos x="connsiteX3584" y="connsiteY3584"/>
              </a:cxn>
              <a:cxn ang="0">
                <a:pos x="connsiteX3585" y="connsiteY3585"/>
              </a:cxn>
              <a:cxn ang="0">
                <a:pos x="connsiteX3586" y="connsiteY3586"/>
              </a:cxn>
              <a:cxn ang="0">
                <a:pos x="connsiteX3587" y="connsiteY3587"/>
              </a:cxn>
              <a:cxn ang="0">
                <a:pos x="connsiteX3588" y="connsiteY3588"/>
              </a:cxn>
              <a:cxn ang="0">
                <a:pos x="connsiteX3589" y="connsiteY3589"/>
              </a:cxn>
              <a:cxn ang="0">
                <a:pos x="connsiteX3590" y="connsiteY3590"/>
              </a:cxn>
              <a:cxn ang="0">
                <a:pos x="connsiteX3591" y="connsiteY3591"/>
              </a:cxn>
              <a:cxn ang="0">
                <a:pos x="connsiteX3592" y="connsiteY3592"/>
              </a:cxn>
              <a:cxn ang="0">
                <a:pos x="connsiteX3593" y="connsiteY3593"/>
              </a:cxn>
              <a:cxn ang="0">
                <a:pos x="connsiteX3594" y="connsiteY3594"/>
              </a:cxn>
              <a:cxn ang="0">
                <a:pos x="connsiteX3595" y="connsiteY3595"/>
              </a:cxn>
              <a:cxn ang="0">
                <a:pos x="connsiteX3596" y="connsiteY3596"/>
              </a:cxn>
              <a:cxn ang="0">
                <a:pos x="connsiteX3597" y="connsiteY3597"/>
              </a:cxn>
              <a:cxn ang="0">
                <a:pos x="connsiteX3598" y="connsiteY3598"/>
              </a:cxn>
              <a:cxn ang="0">
                <a:pos x="connsiteX3599" y="connsiteY3599"/>
              </a:cxn>
              <a:cxn ang="0">
                <a:pos x="connsiteX3600" y="connsiteY3600"/>
              </a:cxn>
              <a:cxn ang="0">
                <a:pos x="connsiteX3601" y="connsiteY3601"/>
              </a:cxn>
              <a:cxn ang="0">
                <a:pos x="connsiteX3602" y="connsiteY3602"/>
              </a:cxn>
              <a:cxn ang="0">
                <a:pos x="connsiteX3603" y="connsiteY3603"/>
              </a:cxn>
              <a:cxn ang="0">
                <a:pos x="connsiteX3604" y="connsiteY3604"/>
              </a:cxn>
              <a:cxn ang="0">
                <a:pos x="connsiteX3605" y="connsiteY3605"/>
              </a:cxn>
              <a:cxn ang="0">
                <a:pos x="connsiteX3606" y="connsiteY3606"/>
              </a:cxn>
              <a:cxn ang="0">
                <a:pos x="connsiteX3607" y="connsiteY3607"/>
              </a:cxn>
              <a:cxn ang="0">
                <a:pos x="connsiteX3608" y="connsiteY3608"/>
              </a:cxn>
              <a:cxn ang="0">
                <a:pos x="connsiteX3609" y="connsiteY3609"/>
              </a:cxn>
              <a:cxn ang="0">
                <a:pos x="connsiteX3610" y="connsiteY3610"/>
              </a:cxn>
              <a:cxn ang="0">
                <a:pos x="connsiteX3611" y="connsiteY3611"/>
              </a:cxn>
              <a:cxn ang="0">
                <a:pos x="connsiteX3612" y="connsiteY3612"/>
              </a:cxn>
              <a:cxn ang="0">
                <a:pos x="connsiteX3613" y="connsiteY3613"/>
              </a:cxn>
              <a:cxn ang="0">
                <a:pos x="connsiteX3614" y="connsiteY3614"/>
              </a:cxn>
              <a:cxn ang="0">
                <a:pos x="connsiteX3615" y="connsiteY3615"/>
              </a:cxn>
              <a:cxn ang="0">
                <a:pos x="connsiteX3616" y="connsiteY3616"/>
              </a:cxn>
              <a:cxn ang="0">
                <a:pos x="connsiteX3617" y="connsiteY3617"/>
              </a:cxn>
              <a:cxn ang="0">
                <a:pos x="connsiteX3618" y="connsiteY3618"/>
              </a:cxn>
              <a:cxn ang="0">
                <a:pos x="connsiteX3619" y="connsiteY3619"/>
              </a:cxn>
              <a:cxn ang="0">
                <a:pos x="connsiteX3620" y="connsiteY3620"/>
              </a:cxn>
              <a:cxn ang="0">
                <a:pos x="connsiteX3621" y="connsiteY3621"/>
              </a:cxn>
              <a:cxn ang="0">
                <a:pos x="connsiteX3622" y="connsiteY3622"/>
              </a:cxn>
              <a:cxn ang="0">
                <a:pos x="connsiteX3623" y="connsiteY3623"/>
              </a:cxn>
              <a:cxn ang="0">
                <a:pos x="connsiteX3624" y="connsiteY3624"/>
              </a:cxn>
              <a:cxn ang="0">
                <a:pos x="connsiteX3625" y="connsiteY3625"/>
              </a:cxn>
              <a:cxn ang="0">
                <a:pos x="connsiteX3626" y="connsiteY3626"/>
              </a:cxn>
              <a:cxn ang="0">
                <a:pos x="connsiteX3627" y="connsiteY3627"/>
              </a:cxn>
              <a:cxn ang="0">
                <a:pos x="connsiteX3628" y="connsiteY3628"/>
              </a:cxn>
              <a:cxn ang="0">
                <a:pos x="connsiteX3629" y="connsiteY3629"/>
              </a:cxn>
              <a:cxn ang="0">
                <a:pos x="connsiteX3630" y="connsiteY3630"/>
              </a:cxn>
              <a:cxn ang="0">
                <a:pos x="connsiteX3631" y="connsiteY3631"/>
              </a:cxn>
              <a:cxn ang="0">
                <a:pos x="connsiteX3632" y="connsiteY3632"/>
              </a:cxn>
              <a:cxn ang="0">
                <a:pos x="connsiteX3633" y="connsiteY3633"/>
              </a:cxn>
              <a:cxn ang="0">
                <a:pos x="connsiteX3634" y="connsiteY3634"/>
              </a:cxn>
              <a:cxn ang="0">
                <a:pos x="connsiteX3635" y="connsiteY3635"/>
              </a:cxn>
              <a:cxn ang="0">
                <a:pos x="connsiteX3636" y="connsiteY3636"/>
              </a:cxn>
              <a:cxn ang="0">
                <a:pos x="connsiteX3637" y="connsiteY3637"/>
              </a:cxn>
              <a:cxn ang="0">
                <a:pos x="connsiteX3638" y="connsiteY3638"/>
              </a:cxn>
              <a:cxn ang="0">
                <a:pos x="connsiteX3639" y="connsiteY3639"/>
              </a:cxn>
              <a:cxn ang="0">
                <a:pos x="connsiteX3640" y="connsiteY3640"/>
              </a:cxn>
              <a:cxn ang="0">
                <a:pos x="connsiteX3641" y="connsiteY3641"/>
              </a:cxn>
              <a:cxn ang="0">
                <a:pos x="connsiteX3642" y="connsiteY3642"/>
              </a:cxn>
              <a:cxn ang="0">
                <a:pos x="connsiteX3643" y="connsiteY3643"/>
              </a:cxn>
              <a:cxn ang="0">
                <a:pos x="connsiteX3644" y="connsiteY3644"/>
              </a:cxn>
              <a:cxn ang="0">
                <a:pos x="connsiteX3645" y="connsiteY3645"/>
              </a:cxn>
              <a:cxn ang="0">
                <a:pos x="connsiteX3646" y="connsiteY3646"/>
              </a:cxn>
              <a:cxn ang="0">
                <a:pos x="connsiteX3647" y="connsiteY3647"/>
              </a:cxn>
              <a:cxn ang="0">
                <a:pos x="connsiteX3648" y="connsiteY3648"/>
              </a:cxn>
              <a:cxn ang="0">
                <a:pos x="connsiteX3649" y="connsiteY3649"/>
              </a:cxn>
              <a:cxn ang="0">
                <a:pos x="connsiteX3650" y="connsiteY3650"/>
              </a:cxn>
              <a:cxn ang="0">
                <a:pos x="connsiteX3651" y="connsiteY3651"/>
              </a:cxn>
              <a:cxn ang="0">
                <a:pos x="connsiteX3652" y="connsiteY3652"/>
              </a:cxn>
              <a:cxn ang="0">
                <a:pos x="connsiteX3653" y="connsiteY3653"/>
              </a:cxn>
              <a:cxn ang="0">
                <a:pos x="connsiteX3654" y="connsiteY3654"/>
              </a:cxn>
              <a:cxn ang="0">
                <a:pos x="connsiteX3655" y="connsiteY3655"/>
              </a:cxn>
              <a:cxn ang="0">
                <a:pos x="connsiteX3656" y="connsiteY3656"/>
              </a:cxn>
              <a:cxn ang="0">
                <a:pos x="connsiteX3657" y="connsiteY3657"/>
              </a:cxn>
              <a:cxn ang="0">
                <a:pos x="connsiteX3658" y="connsiteY3658"/>
              </a:cxn>
              <a:cxn ang="0">
                <a:pos x="connsiteX3659" y="connsiteY3659"/>
              </a:cxn>
              <a:cxn ang="0">
                <a:pos x="connsiteX3660" y="connsiteY3660"/>
              </a:cxn>
              <a:cxn ang="0">
                <a:pos x="connsiteX3661" y="connsiteY3661"/>
              </a:cxn>
              <a:cxn ang="0">
                <a:pos x="connsiteX3662" y="connsiteY3662"/>
              </a:cxn>
              <a:cxn ang="0">
                <a:pos x="connsiteX3663" y="connsiteY3663"/>
              </a:cxn>
              <a:cxn ang="0">
                <a:pos x="connsiteX3664" y="connsiteY3664"/>
              </a:cxn>
              <a:cxn ang="0">
                <a:pos x="connsiteX3665" y="connsiteY3665"/>
              </a:cxn>
              <a:cxn ang="0">
                <a:pos x="connsiteX3666" y="connsiteY3666"/>
              </a:cxn>
              <a:cxn ang="0">
                <a:pos x="connsiteX3667" y="connsiteY3667"/>
              </a:cxn>
              <a:cxn ang="0">
                <a:pos x="connsiteX3668" y="connsiteY3668"/>
              </a:cxn>
              <a:cxn ang="0">
                <a:pos x="connsiteX3669" y="connsiteY3669"/>
              </a:cxn>
              <a:cxn ang="0">
                <a:pos x="connsiteX3670" y="connsiteY3670"/>
              </a:cxn>
              <a:cxn ang="0">
                <a:pos x="connsiteX3671" y="connsiteY3671"/>
              </a:cxn>
              <a:cxn ang="0">
                <a:pos x="connsiteX3672" y="connsiteY3672"/>
              </a:cxn>
              <a:cxn ang="0">
                <a:pos x="connsiteX3673" y="connsiteY3673"/>
              </a:cxn>
              <a:cxn ang="0">
                <a:pos x="connsiteX3674" y="connsiteY3674"/>
              </a:cxn>
              <a:cxn ang="0">
                <a:pos x="connsiteX3675" y="connsiteY3675"/>
              </a:cxn>
              <a:cxn ang="0">
                <a:pos x="connsiteX3676" y="connsiteY3676"/>
              </a:cxn>
              <a:cxn ang="0">
                <a:pos x="connsiteX3677" y="connsiteY3677"/>
              </a:cxn>
              <a:cxn ang="0">
                <a:pos x="connsiteX3678" y="connsiteY3678"/>
              </a:cxn>
              <a:cxn ang="0">
                <a:pos x="connsiteX3679" y="connsiteY3679"/>
              </a:cxn>
              <a:cxn ang="0">
                <a:pos x="connsiteX3680" y="connsiteY3680"/>
              </a:cxn>
              <a:cxn ang="0">
                <a:pos x="connsiteX3681" y="connsiteY3681"/>
              </a:cxn>
              <a:cxn ang="0">
                <a:pos x="connsiteX3682" y="connsiteY3682"/>
              </a:cxn>
              <a:cxn ang="0">
                <a:pos x="connsiteX3683" y="connsiteY3683"/>
              </a:cxn>
              <a:cxn ang="0">
                <a:pos x="connsiteX3684" y="connsiteY3684"/>
              </a:cxn>
              <a:cxn ang="0">
                <a:pos x="connsiteX3685" y="connsiteY3685"/>
              </a:cxn>
              <a:cxn ang="0">
                <a:pos x="connsiteX3686" y="connsiteY3686"/>
              </a:cxn>
              <a:cxn ang="0">
                <a:pos x="connsiteX3687" y="connsiteY3687"/>
              </a:cxn>
              <a:cxn ang="0">
                <a:pos x="connsiteX3688" y="connsiteY3688"/>
              </a:cxn>
              <a:cxn ang="0">
                <a:pos x="connsiteX3689" y="connsiteY3689"/>
              </a:cxn>
              <a:cxn ang="0">
                <a:pos x="connsiteX3690" y="connsiteY3690"/>
              </a:cxn>
              <a:cxn ang="0">
                <a:pos x="connsiteX3691" y="connsiteY3691"/>
              </a:cxn>
              <a:cxn ang="0">
                <a:pos x="connsiteX3692" y="connsiteY3692"/>
              </a:cxn>
              <a:cxn ang="0">
                <a:pos x="connsiteX3693" y="connsiteY3693"/>
              </a:cxn>
              <a:cxn ang="0">
                <a:pos x="connsiteX3694" y="connsiteY3694"/>
              </a:cxn>
              <a:cxn ang="0">
                <a:pos x="connsiteX3695" y="connsiteY3695"/>
              </a:cxn>
              <a:cxn ang="0">
                <a:pos x="connsiteX3696" y="connsiteY3696"/>
              </a:cxn>
              <a:cxn ang="0">
                <a:pos x="connsiteX3697" y="connsiteY3697"/>
              </a:cxn>
              <a:cxn ang="0">
                <a:pos x="connsiteX3698" y="connsiteY3698"/>
              </a:cxn>
              <a:cxn ang="0">
                <a:pos x="connsiteX3699" y="connsiteY3699"/>
              </a:cxn>
              <a:cxn ang="0">
                <a:pos x="connsiteX3700" y="connsiteY3700"/>
              </a:cxn>
              <a:cxn ang="0">
                <a:pos x="connsiteX3701" y="connsiteY3701"/>
              </a:cxn>
              <a:cxn ang="0">
                <a:pos x="connsiteX3702" y="connsiteY3702"/>
              </a:cxn>
              <a:cxn ang="0">
                <a:pos x="connsiteX3703" y="connsiteY3703"/>
              </a:cxn>
              <a:cxn ang="0">
                <a:pos x="connsiteX3704" y="connsiteY3704"/>
              </a:cxn>
              <a:cxn ang="0">
                <a:pos x="connsiteX3705" y="connsiteY3705"/>
              </a:cxn>
              <a:cxn ang="0">
                <a:pos x="connsiteX3706" y="connsiteY3706"/>
              </a:cxn>
              <a:cxn ang="0">
                <a:pos x="connsiteX3707" y="connsiteY3707"/>
              </a:cxn>
              <a:cxn ang="0">
                <a:pos x="connsiteX3708" y="connsiteY3708"/>
              </a:cxn>
              <a:cxn ang="0">
                <a:pos x="connsiteX3709" y="connsiteY3709"/>
              </a:cxn>
              <a:cxn ang="0">
                <a:pos x="connsiteX3710" y="connsiteY3710"/>
              </a:cxn>
              <a:cxn ang="0">
                <a:pos x="connsiteX3711" y="connsiteY3711"/>
              </a:cxn>
              <a:cxn ang="0">
                <a:pos x="connsiteX3712" y="connsiteY3712"/>
              </a:cxn>
              <a:cxn ang="0">
                <a:pos x="connsiteX3713" y="connsiteY3713"/>
              </a:cxn>
              <a:cxn ang="0">
                <a:pos x="connsiteX3714" y="connsiteY3714"/>
              </a:cxn>
              <a:cxn ang="0">
                <a:pos x="connsiteX3715" y="connsiteY3715"/>
              </a:cxn>
              <a:cxn ang="0">
                <a:pos x="connsiteX3716" y="connsiteY3716"/>
              </a:cxn>
              <a:cxn ang="0">
                <a:pos x="connsiteX3717" y="connsiteY3717"/>
              </a:cxn>
              <a:cxn ang="0">
                <a:pos x="connsiteX3718" y="connsiteY3718"/>
              </a:cxn>
              <a:cxn ang="0">
                <a:pos x="connsiteX3719" y="connsiteY3719"/>
              </a:cxn>
              <a:cxn ang="0">
                <a:pos x="connsiteX3720" y="connsiteY3720"/>
              </a:cxn>
              <a:cxn ang="0">
                <a:pos x="connsiteX3721" y="connsiteY3721"/>
              </a:cxn>
              <a:cxn ang="0">
                <a:pos x="connsiteX3722" y="connsiteY3722"/>
              </a:cxn>
              <a:cxn ang="0">
                <a:pos x="connsiteX3723" y="connsiteY3723"/>
              </a:cxn>
              <a:cxn ang="0">
                <a:pos x="connsiteX3724" y="connsiteY3724"/>
              </a:cxn>
              <a:cxn ang="0">
                <a:pos x="connsiteX3725" y="connsiteY3725"/>
              </a:cxn>
              <a:cxn ang="0">
                <a:pos x="connsiteX3726" y="connsiteY3726"/>
              </a:cxn>
              <a:cxn ang="0">
                <a:pos x="connsiteX3727" y="connsiteY3727"/>
              </a:cxn>
              <a:cxn ang="0">
                <a:pos x="connsiteX3728" y="connsiteY3728"/>
              </a:cxn>
              <a:cxn ang="0">
                <a:pos x="connsiteX3729" y="connsiteY3729"/>
              </a:cxn>
              <a:cxn ang="0">
                <a:pos x="connsiteX3730" y="connsiteY3730"/>
              </a:cxn>
              <a:cxn ang="0">
                <a:pos x="connsiteX3731" y="connsiteY3731"/>
              </a:cxn>
              <a:cxn ang="0">
                <a:pos x="connsiteX3732" y="connsiteY3732"/>
              </a:cxn>
              <a:cxn ang="0">
                <a:pos x="connsiteX3733" y="connsiteY3733"/>
              </a:cxn>
              <a:cxn ang="0">
                <a:pos x="connsiteX3734" y="connsiteY3734"/>
              </a:cxn>
              <a:cxn ang="0">
                <a:pos x="connsiteX3735" y="connsiteY3735"/>
              </a:cxn>
              <a:cxn ang="0">
                <a:pos x="connsiteX3736" y="connsiteY3736"/>
              </a:cxn>
              <a:cxn ang="0">
                <a:pos x="connsiteX3737" y="connsiteY3737"/>
              </a:cxn>
              <a:cxn ang="0">
                <a:pos x="connsiteX3738" y="connsiteY3738"/>
              </a:cxn>
              <a:cxn ang="0">
                <a:pos x="connsiteX3739" y="connsiteY3739"/>
              </a:cxn>
              <a:cxn ang="0">
                <a:pos x="connsiteX3740" y="connsiteY3740"/>
              </a:cxn>
              <a:cxn ang="0">
                <a:pos x="connsiteX3741" y="connsiteY3741"/>
              </a:cxn>
              <a:cxn ang="0">
                <a:pos x="connsiteX3742" y="connsiteY3742"/>
              </a:cxn>
              <a:cxn ang="0">
                <a:pos x="connsiteX3743" y="connsiteY3743"/>
              </a:cxn>
              <a:cxn ang="0">
                <a:pos x="connsiteX3744" y="connsiteY3744"/>
              </a:cxn>
              <a:cxn ang="0">
                <a:pos x="connsiteX3745" y="connsiteY3745"/>
              </a:cxn>
              <a:cxn ang="0">
                <a:pos x="connsiteX3746" y="connsiteY3746"/>
              </a:cxn>
              <a:cxn ang="0">
                <a:pos x="connsiteX3747" y="connsiteY3747"/>
              </a:cxn>
              <a:cxn ang="0">
                <a:pos x="connsiteX3748" y="connsiteY3748"/>
              </a:cxn>
              <a:cxn ang="0">
                <a:pos x="connsiteX3749" y="connsiteY3749"/>
              </a:cxn>
              <a:cxn ang="0">
                <a:pos x="connsiteX3750" y="connsiteY3750"/>
              </a:cxn>
              <a:cxn ang="0">
                <a:pos x="connsiteX3751" y="connsiteY3751"/>
              </a:cxn>
              <a:cxn ang="0">
                <a:pos x="connsiteX3752" y="connsiteY3752"/>
              </a:cxn>
              <a:cxn ang="0">
                <a:pos x="connsiteX3753" y="connsiteY3753"/>
              </a:cxn>
              <a:cxn ang="0">
                <a:pos x="connsiteX3754" y="connsiteY3754"/>
              </a:cxn>
              <a:cxn ang="0">
                <a:pos x="connsiteX3755" y="connsiteY3755"/>
              </a:cxn>
              <a:cxn ang="0">
                <a:pos x="connsiteX3756" y="connsiteY3756"/>
              </a:cxn>
              <a:cxn ang="0">
                <a:pos x="connsiteX3757" y="connsiteY3757"/>
              </a:cxn>
              <a:cxn ang="0">
                <a:pos x="connsiteX3758" y="connsiteY3758"/>
              </a:cxn>
              <a:cxn ang="0">
                <a:pos x="connsiteX3759" y="connsiteY3759"/>
              </a:cxn>
              <a:cxn ang="0">
                <a:pos x="connsiteX3760" y="connsiteY3760"/>
              </a:cxn>
              <a:cxn ang="0">
                <a:pos x="connsiteX3761" y="connsiteY3761"/>
              </a:cxn>
              <a:cxn ang="0">
                <a:pos x="connsiteX3762" y="connsiteY3762"/>
              </a:cxn>
              <a:cxn ang="0">
                <a:pos x="connsiteX3763" y="connsiteY3763"/>
              </a:cxn>
              <a:cxn ang="0">
                <a:pos x="connsiteX3764" y="connsiteY3764"/>
              </a:cxn>
              <a:cxn ang="0">
                <a:pos x="connsiteX3765" y="connsiteY3765"/>
              </a:cxn>
              <a:cxn ang="0">
                <a:pos x="connsiteX3766" y="connsiteY3766"/>
              </a:cxn>
              <a:cxn ang="0">
                <a:pos x="connsiteX3767" y="connsiteY3767"/>
              </a:cxn>
              <a:cxn ang="0">
                <a:pos x="connsiteX3768" y="connsiteY3768"/>
              </a:cxn>
              <a:cxn ang="0">
                <a:pos x="connsiteX3769" y="connsiteY3769"/>
              </a:cxn>
              <a:cxn ang="0">
                <a:pos x="connsiteX3770" y="connsiteY3770"/>
              </a:cxn>
              <a:cxn ang="0">
                <a:pos x="connsiteX3771" y="connsiteY3771"/>
              </a:cxn>
              <a:cxn ang="0">
                <a:pos x="connsiteX3772" y="connsiteY3772"/>
              </a:cxn>
              <a:cxn ang="0">
                <a:pos x="connsiteX3773" y="connsiteY3773"/>
              </a:cxn>
              <a:cxn ang="0">
                <a:pos x="connsiteX3774" y="connsiteY3774"/>
              </a:cxn>
              <a:cxn ang="0">
                <a:pos x="connsiteX3775" y="connsiteY3775"/>
              </a:cxn>
              <a:cxn ang="0">
                <a:pos x="connsiteX3776" y="connsiteY3776"/>
              </a:cxn>
              <a:cxn ang="0">
                <a:pos x="connsiteX3777" y="connsiteY3777"/>
              </a:cxn>
              <a:cxn ang="0">
                <a:pos x="connsiteX3778" y="connsiteY3778"/>
              </a:cxn>
              <a:cxn ang="0">
                <a:pos x="connsiteX3779" y="connsiteY3779"/>
              </a:cxn>
              <a:cxn ang="0">
                <a:pos x="connsiteX3780" y="connsiteY3780"/>
              </a:cxn>
              <a:cxn ang="0">
                <a:pos x="connsiteX3781" y="connsiteY3781"/>
              </a:cxn>
              <a:cxn ang="0">
                <a:pos x="connsiteX3782" y="connsiteY3782"/>
              </a:cxn>
              <a:cxn ang="0">
                <a:pos x="connsiteX3783" y="connsiteY3783"/>
              </a:cxn>
              <a:cxn ang="0">
                <a:pos x="connsiteX3784" y="connsiteY3784"/>
              </a:cxn>
              <a:cxn ang="0">
                <a:pos x="connsiteX3785" y="connsiteY3785"/>
              </a:cxn>
              <a:cxn ang="0">
                <a:pos x="connsiteX3786" y="connsiteY3786"/>
              </a:cxn>
              <a:cxn ang="0">
                <a:pos x="connsiteX3787" y="connsiteY3787"/>
              </a:cxn>
              <a:cxn ang="0">
                <a:pos x="connsiteX3788" y="connsiteY3788"/>
              </a:cxn>
              <a:cxn ang="0">
                <a:pos x="connsiteX3789" y="connsiteY3789"/>
              </a:cxn>
              <a:cxn ang="0">
                <a:pos x="connsiteX3790" y="connsiteY3790"/>
              </a:cxn>
              <a:cxn ang="0">
                <a:pos x="connsiteX3791" y="connsiteY3791"/>
              </a:cxn>
              <a:cxn ang="0">
                <a:pos x="connsiteX3792" y="connsiteY3792"/>
              </a:cxn>
              <a:cxn ang="0">
                <a:pos x="connsiteX3793" y="connsiteY3793"/>
              </a:cxn>
              <a:cxn ang="0">
                <a:pos x="connsiteX3794" y="connsiteY3794"/>
              </a:cxn>
              <a:cxn ang="0">
                <a:pos x="connsiteX3795" y="connsiteY3795"/>
              </a:cxn>
              <a:cxn ang="0">
                <a:pos x="connsiteX3796" y="connsiteY3796"/>
              </a:cxn>
              <a:cxn ang="0">
                <a:pos x="connsiteX3797" y="connsiteY3797"/>
              </a:cxn>
              <a:cxn ang="0">
                <a:pos x="connsiteX3798" y="connsiteY3798"/>
              </a:cxn>
              <a:cxn ang="0">
                <a:pos x="connsiteX3799" y="connsiteY3799"/>
              </a:cxn>
              <a:cxn ang="0">
                <a:pos x="connsiteX3800" y="connsiteY3800"/>
              </a:cxn>
              <a:cxn ang="0">
                <a:pos x="connsiteX3801" y="connsiteY3801"/>
              </a:cxn>
              <a:cxn ang="0">
                <a:pos x="connsiteX3802" y="connsiteY3802"/>
              </a:cxn>
              <a:cxn ang="0">
                <a:pos x="connsiteX3803" y="connsiteY3803"/>
              </a:cxn>
              <a:cxn ang="0">
                <a:pos x="connsiteX3804" y="connsiteY3804"/>
              </a:cxn>
              <a:cxn ang="0">
                <a:pos x="connsiteX3805" y="connsiteY3805"/>
              </a:cxn>
              <a:cxn ang="0">
                <a:pos x="connsiteX3806" y="connsiteY3806"/>
              </a:cxn>
              <a:cxn ang="0">
                <a:pos x="connsiteX3807" y="connsiteY3807"/>
              </a:cxn>
              <a:cxn ang="0">
                <a:pos x="connsiteX3808" y="connsiteY3808"/>
              </a:cxn>
              <a:cxn ang="0">
                <a:pos x="connsiteX3809" y="connsiteY3809"/>
              </a:cxn>
              <a:cxn ang="0">
                <a:pos x="connsiteX3810" y="connsiteY3810"/>
              </a:cxn>
              <a:cxn ang="0">
                <a:pos x="connsiteX3811" y="connsiteY3811"/>
              </a:cxn>
              <a:cxn ang="0">
                <a:pos x="connsiteX3812" y="connsiteY3812"/>
              </a:cxn>
              <a:cxn ang="0">
                <a:pos x="connsiteX3813" y="connsiteY3813"/>
              </a:cxn>
              <a:cxn ang="0">
                <a:pos x="connsiteX3814" y="connsiteY3814"/>
              </a:cxn>
              <a:cxn ang="0">
                <a:pos x="connsiteX3815" y="connsiteY3815"/>
              </a:cxn>
              <a:cxn ang="0">
                <a:pos x="connsiteX3816" y="connsiteY3816"/>
              </a:cxn>
              <a:cxn ang="0">
                <a:pos x="connsiteX3817" y="connsiteY3817"/>
              </a:cxn>
              <a:cxn ang="0">
                <a:pos x="connsiteX3818" y="connsiteY3818"/>
              </a:cxn>
              <a:cxn ang="0">
                <a:pos x="connsiteX3819" y="connsiteY3819"/>
              </a:cxn>
              <a:cxn ang="0">
                <a:pos x="connsiteX3820" y="connsiteY3820"/>
              </a:cxn>
              <a:cxn ang="0">
                <a:pos x="connsiteX3821" y="connsiteY3821"/>
              </a:cxn>
              <a:cxn ang="0">
                <a:pos x="connsiteX3822" y="connsiteY3822"/>
              </a:cxn>
              <a:cxn ang="0">
                <a:pos x="connsiteX3823" y="connsiteY3823"/>
              </a:cxn>
              <a:cxn ang="0">
                <a:pos x="connsiteX3824" y="connsiteY3824"/>
              </a:cxn>
              <a:cxn ang="0">
                <a:pos x="connsiteX3825" y="connsiteY3825"/>
              </a:cxn>
              <a:cxn ang="0">
                <a:pos x="connsiteX3826" y="connsiteY3826"/>
              </a:cxn>
              <a:cxn ang="0">
                <a:pos x="connsiteX3827" y="connsiteY3827"/>
              </a:cxn>
              <a:cxn ang="0">
                <a:pos x="connsiteX3828" y="connsiteY3828"/>
              </a:cxn>
              <a:cxn ang="0">
                <a:pos x="connsiteX3829" y="connsiteY3829"/>
              </a:cxn>
              <a:cxn ang="0">
                <a:pos x="connsiteX3830" y="connsiteY3830"/>
              </a:cxn>
              <a:cxn ang="0">
                <a:pos x="connsiteX3831" y="connsiteY3831"/>
              </a:cxn>
              <a:cxn ang="0">
                <a:pos x="connsiteX3832" y="connsiteY3832"/>
              </a:cxn>
              <a:cxn ang="0">
                <a:pos x="connsiteX3833" y="connsiteY3833"/>
              </a:cxn>
              <a:cxn ang="0">
                <a:pos x="connsiteX3834" y="connsiteY3834"/>
              </a:cxn>
              <a:cxn ang="0">
                <a:pos x="connsiteX3835" y="connsiteY3835"/>
              </a:cxn>
              <a:cxn ang="0">
                <a:pos x="connsiteX3836" y="connsiteY3836"/>
              </a:cxn>
              <a:cxn ang="0">
                <a:pos x="connsiteX3837" y="connsiteY3837"/>
              </a:cxn>
              <a:cxn ang="0">
                <a:pos x="connsiteX3838" y="connsiteY3838"/>
              </a:cxn>
              <a:cxn ang="0">
                <a:pos x="connsiteX3839" y="connsiteY3839"/>
              </a:cxn>
              <a:cxn ang="0">
                <a:pos x="connsiteX3840" y="connsiteY3840"/>
              </a:cxn>
              <a:cxn ang="0">
                <a:pos x="connsiteX3841" y="connsiteY3841"/>
              </a:cxn>
              <a:cxn ang="0">
                <a:pos x="connsiteX3842" y="connsiteY3842"/>
              </a:cxn>
              <a:cxn ang="0">
                <a:pos x="connsiteX3843" y="connsiteY3843"/>
              </a:cxn>
              <a:cxn ang="0">
                <a:pos x="connsiteX3844" y="connsiteY3844"/>
              </a:cxn>
              <a:cxn ang="0">
                <a:pos x="connsiteX3845" y="connsiteY3845"/>
              </a:cxn>
              <a:cxn ang="0">
                <a:pos x="connsiteX3846" y="connsiteY3846"/>
              </a:cxn>
              <a:cxn ang="0">
                <a:pos x="connsiteX3847" y="connsiteY3847"/>
              </a:cxn>
              <a:cxn ang="0">
                <a:pos x="connsiteX3848" y="connsiteY3848"/>
              </a:cxn>
              <a:cxn ang="0">
                <a:pos x="connsiteX3849" y="connsiteY3849"/>
              </a:cxn>
              <a:cxn ang="0">
                <a:pos x="connsiteX3850" y="connsiteY3850"/>
              </a:cxn>
              <a:cxn ang="0">
                <a:pos x="connsiteX3851" y="connsiteY3851"/>
              </a:cxn>
              <a:cxn ang="0">
                <a:pos x="connsiteX3852" y="connsiteY3852"/>
              </a:cxn>
              <a:cxn ang="0">
                <a:pos x="connsiteX3853" y="connsiteY3853"/>
              </a:cxn>
              <a:cxn ang="0">
                <a:pos x="connsiteX3854" y="connsiteY3854"/>
              </a:cxn>
              <a:cxn ang="0">
                <a:pos x="connsiteX3855" y="connsiteY3855"/>
              </a:cxn>
              <a:cxn ang="0">
                <a:pos x="connsiteX3856" y="connsiteY3856"/>
              </a:cxn>
              <a:cxn ang="0">
                <a:pos x="connsiteX3857" y="connsiteY3857"/>
              </a:cxn>
              <a:cxn ang="0">
                <a:pos x="connsiteX3858" y="connsiteY3858"/>
              </a:cxn>
              <a:cxn ang="0">
                <a:pos x="connsiteX3859" y="connsiteY3859"/>
              </a:cxn>
              <a:cxn ang="0">
                <a:pos x="connsiteX3860" y="connsiteY3860"/>
              </a:cxn>
              <a:cxn ang="0">
                <a:pos x="connsiteX3861" y="connsiteY3861"/>
              </a:cxn>
              <a:cxn ang="0">
                <a:pos x="connsiteX3862" y="connsiteY3862"/>
              </a:cxn>
              <a:cxn ang="0">
                <a:pos x="connsiteX3863" y="connsiteY3863"/>
              </a:cxn>
              <a:cxn ang="0">
                <a:pos x="connsiteX3864" y="connsiteY3864"/>
              </a:cxn>
              <a:cxn ang="0">
                <a:pos x="connsiteX3865" y="connsiteY3865"/>
              </a:cxn>
              <a:cxn ang="0">
                <a:pos x="connsiteX3866" y="connsiteY3866"/>
              </a:cxn>
              <a:cxn ang="0">
                <a:pos x="connsiteX3867" y="connsiteY3867"/>
              </a:cxn>
              <a:cxn ang="0">
                <a:pos x="connsiteX3868" y="connsiteY3868"/>
              </a:cxn>
              <a:cxn ang="0">
                <a:pos x="connsiteX3869" y="connsiteY3869"/>
              </a:cxn>
              <a:cxn ang="0">
                <a:pos x="connsiteX3870" y="connsiteY3870"/>
              </a:cxn>
              <a:cxn ang="0">
                <a:pos x="connsiteX3871" y="connsiteY3871"/>
              </a:cxn>
              <a:cxn ang="0">
                <a:pos x="connsiteX3872" y="connsiteY3872"/>
              </a:cxn>
              <a:cxn ang="0">
                <a:pos x="connsiteX3873" y="connsiteY3873"/>
              </a:cxn>
              <a:cxn ang="0">
                <a:pos x="connsiteX3874" y="connsiteY3874"/>
              </a:cxn>
              <a:cxn ang="0">
                <a:pos x="connsiteX3875" y="connsiteY3875"/>
              </a:cxn>
              <a:cxn ang="0">
                <a:pos x="connsiteX3876" y="connsiteY3876"/>
              </a:cxn>
              <a:cxn ang="0">
                <a:pos x="connsiteX3877" y="connsiteY3877"/>
              </a:cxn>
              <a:cxn ang="0">
                <a:pos x="connsiteX3878" y="connsiteY3878"/>
              </a:cxn>
              <a:cxn ang="0">
                <a:pos x="connsiteX3879" y="connsiteY3879"/>
              </a:cxn>
              <a:cxn ang="0">
                <a:pos x="connsiteX3880" y="connsiteY3880"/>
              </a:cxn>
              <a:cxn ang="0">
                <a:pos x="connsiteX3881" y="connsiteY3881"/>
              </a:cxn>
              <a:cxn ang="0">
                <a:pos x="connsiteX3882" y="connsiteY3882"/>
              </a:cxn>
              <a:cxn ang="0">
                <a:pos x="connsiteX3883" y="connsiteY3883"/>
              </a:cxn>
              <a:cxn ang="0">
                <a:pos x="connsiteX3884" y="connsiteY3884"/>
              </a:cxn>
              <a:cxn ang="0">
                <a:pos x="connsiteX3885" y="connsiteY3885"/>
              </a:cxn>
              <a:cxn ang="0">
                <a:pos x="connsiteX3886" y="connsiteY3886"/>
              </a:cxn>
              <a:cxn ang="0">
                <a:pos x="connsiteX3887" y="connsiteY3887"/>
              </a:cxn>
              <a:cxn ang="0">
                <a:pos x="connsiteX3888" y="connsiteY3888"/>
              </a:cxn>
              <a:cxn ang="0">
                <a:pos x="connsiteX3889" y="connsiteY3889"/>
              </a:cxn>
              <a:cxn ang="0">
                <a:pos x="connsiteX3890" y="connsiteY3890"/>
              </a:cxn>
              <a:cxn ang="0">
                <a:pos x="connsiteX3891" y="connsiteY3891"/>
              </a:cxn>
              <a:cxn ang="0">
                <a:pos x="connsiteX3892" y="connsiteY3892"/>
              </a:cxn>
              <a:cxn ang="0">
                <a:pos x="connsiteX3893" y="connsiteY3893"/>
              </a:cxn>
              <a:cxn ang="0">
                <a:pos x="connsiteX3894" y="connsiteY3894"/>
              </a:cxn>
              <a:cxn ang="0">
                <a:pos x="connsiteX3895" y="connsiteY3895"/>
              </a:cxn>
              <a:cxn ang="0">
                <a:pos x="connsiteX3896" y="connsiteY3896"/>
              </a:cxn>
              <a:cxn ang="0">
                <a:pos x="connsiteX3897" y="connsiteY3897"/>
              </a:cxn>
              <a:cxn ang="0">
                <a:pos x="connsiteX3898" y="connsiteY3898"/>
              </a:cxn>
              <a:cxn ang="0">
                <a:pos x="connsiteX3899" y="connsiteY3899"/>
              </a:cxn>
              <a:cxn ang="0">
                <a:pos x="connsiteX3900" y="connsiteY3900"/>
              </a:cxn>
              <a:cxn ang="0">
                <a:pos x="connsiteX3901" y="connsiteY3901"/>
              </a:cxn>
              <a:cxn ang="0">
                <a:pos x="connsiteX3902" y="connsiteY3902"/>
              </a:cxn>
              <a:cxn ang="0">
                <a:pos x="connsiteX3903" y="connsiteY3903"/>
              </a:cxn>
              <a:cxn ang="0">
                <a:pos x="connsiteX3904" y="connsiteY3904"/>
              </a:cxn>
              <a:cxn ang="0">
                <a:pos x="connsiteX3905" y="connsiteY3905"/>
              </a:cxn>
              <a:cxn ang="0">
                <a:pos x="connsiteX3906" y="connsiteY3906"/>
              </a:cxn>
              <a:cxn ang="0">
                <a:pos x="connsiteX3907" y="connsiteY3907"/>
              </a:cxn>
              <a:cxn ang="0">
                <a:pos x="connsiteX3908" y="connsiteY3908"/>
              </a:cxn>
              <a:cxn ang="0">
                <a:pos x="connsiteX3909" y="connsiteY3909"/>
              </a:cxn>
              <a:cxn ang="0">
                <a:pos x="connsiteX3910" y="connsiteY3910"/>
              </a:cxn>
              <a:cxn ang="0">
                <a:pos x="connsiteX3911" y="connsiteY3911"/>
              </a:cxn>
              <a:cxn ang="0">
                <a:pos x="connsiteX3912" y="connsiteY3912"/>
              </a:cxn>
              <a:cxn ang="0">
                <a:pos x="connsiteX3913" y="connsiteY3913"/>
              </a:cxn>
              <a:cxn ang="0">
                <a:pos x="connsiteX3914" y="connsiteY3914"/>
              </a:cxn>
              <a:cxn ang="0">
                <a:pos x="connsiteX3915" y="connsiteY3915"/>
              </a:cxn>
              <a:cxn ang="0">
                <a:pos x="connsiteX3916" y="connsiteY3916"/>
              </a:cxn>
              <a:cxn ang="0">
                <a:pos x="connsiteX3917" y="connsiteY3917"/>
              </a:cxn>
              <a:cxn ang="0">
                <a:pos x="connsiteX3918" y="connsiteY3918"/>
              </a:cxn>
              <a:cxn ang="0">
                <a:pos x="connsiteX3919" y="connsiteY3919"/>
              </a:cxn>
              <a:cxn ang="0">
                <a:pos x="connsiteX3920" y="connsiteY3920"/>
              </a:cxn>
              <a:cxn ang="0">
                <a:pos x="connsiteX3921" y="connsiteY3921"/>
              </a:cxn>
              <a:cxn ang="0">
                <a:pos x="connsiteX3922" y="connsiteY3922"/>
              </a:cxn>
              <a:cxn ang="0">
                <a:pos x="connsiteX3923" y="connsiteY3923"/>
              </a:cxn>
              <a:cxn ang="0">
                <a:pos x="connsiteX3924" y="connsiteY3924"/>
              </a:cxn>
              <a:cxn ang="0">
                <a:pos x="connsiteX3925" y="connsiteY3925"/>
              </a:cxn>
              <a:cxn ang="0">
                <a:pos x="connsiteX3926" y="connsiteY3926"/>
              </a:cxn>
              <a:cxn ang="0">
                <a:pos x="connsiteX3927" y="connsiteY3927"/>
              </a:cxn>
              <a:cxn ang="0">
                <a:pos x="connsiteX3928" y="connsiteY3928"/>
              </a:cxn>
              <a:cxn ang="0">
                <a:pos x="connsiteX3929" y="connsiteY3929"/>
              </a:cxn>
              <a:cxn ang="0">
                <a:pos x="connsiteX3930" y="connsiteY3930"/>
              </a:cxn>
              <a:cxn ang="0">
                <a:pos x="connsiteX3931" y="connsiteY3931"/>
              </a:cxn>
              <a:cxn ang="0">
                <a:pos x="connsiteX3932" y="connsiteY3932"/>
              </a:cxn>
              <a:cxn ang="0">
                <a:pos x="connsiteX3933" y="connsiteY3933"/>
              </a:cxn>
              <a:cxn ang="0">
                <a:pos x="connsiteX3934" y="connsiteY3934"/>
              </a:cxn>
              <a:cxn ang="0">
                <a:pos x="connsiteX3935" y="connsiteY3935"/>
              </a:cxn>
              <a:cxn ang="0">
                <a:pos x="connsiteX3936" y="connsiteY3936"/>
              </a:cxn>
              <a:cxn ang="0">
                <a:pos x="connsiteX3937" y="connsiteY3937"/>
              </a:cxn>
              <a:cxn ang="0">
                <a:pos x="connsiteX3938" y="connsiteY3938"/>
              </a:cxn>
              <a:cxn ang="0">
                <a:pos x="connsiteX3939" y="connsiteY3939"/>
              </a:cxn>
              <a:cxn ang="0">
                <a:pos x="connsiteX3940" y="connsiteY3940"/>
              </a:cxn>
              <a:cxn ang="0">
                <a:pos x="connsiteX3941" y="connsiteY3941"/>
              </a:cxn>
              <a:cxn ang="0">
                <a:pos x="connsiteX3942" y="connsiteY3942"/>
              </a:cxn>
              <a:cxn ang="0">
                <a:pos x="connsiteX3943" y="connsiteY3943"/>
              </a:cxn>
              <a:cxn ang="0">
                <a:pos x="connsiteX3944" y="connsiteY3944"/>
              </a:cxn>
              <a:cxn ang="0">
                <a:pos x="connsiteX3945" y="connsiteY3945"/>
              </a:cxn>
              <a:cxn ang="0">
                <a:pos x="connsiteX3946" y="connsiteY3946"/>
              </a:cxn>
              <a:cxn ang="0">
                <a:pos x="connsiteX3947" y="connsiteY3947"/>
              </a:cxn>
              <a:cxn ang="0">
                <a:pos x="connsiteX3948" y="connsiteY3948"/>
              </a:cxn>
              <a:cxn ang="0">
                <a:pos x="connsiteX3949" y="connsiteY3949"/>
              </a:cxn>
              <a:cxn ang="0">
                <a:pos x="connsiteX3950" y="connsiteY3950"/>
              </a:cxn>
              <a:cxn ang="0">
                <a:pos x="connsiteX3951" y="connsiteY3951"/>
              </a:cxn>
              <a:cxn ang="0">
                <a:pos x="connsiteX3952" y="connsiteY3952"/>
              </a:cxn>
              <a:cxn ang="0">
                <a:pos x="connsiteX3953" y="connsiteY3953"/>
              </a:cxn>
              <a:cxn ang="0">
                <a:pos x="connsiteX3954" y="connsiteY3954"/>
              </a:cxn>
              <a:cxn ang="0">
                <a:pos x="connsiteX3955" y="connsiteY3955"/>
              </a:cxn>
              <a:cxn ang="0">
                <a:pos x="connsiteX3956" y="connsiteY3956"/>
              </a:cxn>
              <a:cxn ang="0">
                <a:pos x="connsiteX3957" y="connsiteY3957"/>
              </a:cxn>
              <a:cxn ang="0">
                <a:pos x="connsiteX3958" y="connsiteY3958"/>
              </a:cxn>
              <a:cxn ang="0">
                <a:pos x="connsiteX3959" y="connsiteY3959"/>
              </a:cxn>
              <a:cxn ang="0">
                <a:pos x="connsiteX3960" y="connsiteY3960"/>
              </a:cxn>
              <a:cxn ang="0">
                <a:pos x="connsiteX3961" y="connsiteY3961"/>
              </a:cxn>
              <a:cxn ang="0">
                <a:pos x="connsiteX3962" y="connsiteY3962"/>
              </a:cxn>
              <a:cxn ang="0">
                <a:pos x="connsiteX3963" y="connsiteY3963"/>
              </a:cxn>
              <a:cxn ang="0">
                <a:pos x="connsiteX3964" y="connsiteY3964"/>
              </a:cxn>
              <a:cxn ang="0">
                <a:pos x="connsiteX3965" y="connsiteY3965"/>
              </a:cxn>
              <a:cxn ang="0">
                <a:pos x="connsiteX3966" y="connsiteY3966"/>
              </a:cxn>
              <a:cxn ang="0">
                <a:pos x="connsiteX3967" y="connsiteY3967"/>
              </a:cxn>
              <a:cxn ang="0">
                <a:pos x="connsiteX3968" y="connsiteY3968"/>
              </a:cxn>
              <a:cxn ang="0">
                <a:pos x="connsiteX3969" y="connsiteY3969"/>
              </a:cxn>
              <a:cxn ang="0">
                <a:pos x="connsiteX3970" y="connsiteY3970"/>
              </a:cxn>
              <a:cxn ang="0">
                <a:pos x="connsiteX3971" y="connsiteY3971"/>
              </a:cxn>
              <a:cxn ang="0">
                <a:pos x="connsiteX3972" y="connsiteY3972"/>
              </a:cxn>
              <a:cxn ang="0">
                <a:pos x="connsiteX3973" y="connsiteY3973"/>
              </a:cxn>
              <a:cxn ang="0">
                <a:pos x="connsiteX3974" y="connsiteY3974"/>
              </a:cxn>
              <a:cxn ang="0">
                <a:pos x="connsiteX3975" y="connsiteY3975"/>
              </a:cxn>
              <a:cxn ang="0">
                <a:pos x="connsiteX3976" y="connsiteY3976"/>
              </a:cxn>
              <a:cxn ang="0">
                <a:pos x="connsiteX3977" y="connsiteY3977"/>
              </a:cxn>
              <a:cxn ang="0">
                <a:pos x="connsiteX3978" y="connsiteY3978"/>
              </a:cxn>
              <a:cxn ang="0">
                <a:pos x="connsiteX3979" y="connsiteY3979"/>
              </a:cxn>
              <a:cxn ang="0">
                <a:pos x="connsiteX3980" y="connsiteY3980"/>
              </a:cxn>
              <a:cxn ang="0">
                <a:pos x="connsiteX3981" y="connsiteY3981"/>
              </a:cxn>
              <a:cxn ang="0">
                <a:pos x="connsiteX3982" y="connsiteY3982"/>
              </a:cxn>
              <a:cxn ang="0">
                <a:pos x="connsiteX3983" y="connsiteY3983"/>
              </a:cxn>
              <a:cxn ang="0">
                <a:pos x="connsiteX3984" y="connsiteY3984"/>
              </a:cxn>
              <a:cxn ang="0">
                <a:pos x="connsiteX3985" y="connsiteY3985"/>
              </a:cxn>
              <a:cxn ang="0">
                <a:pos x="connsiteX3986" y="connsiteY3986"/>
              </a:cxn>
              <a:cxn ang="0">
                <a:pos x="connsiteX3987" y="connsiteY3987"/>
              </a:cxn>
              <a:cxn ang="0">
                <a:pos x="connsiteX3988" y="connsiteY3988"/>
              </a:cxn>
              <a:cxn ang="0">
                <a:pos x="connsiteX3989" y="connsiteY3989"/>
              </a:cxn>
              <a:cxn ang="0">
                <a:pos x="connsiteX3990" y="connsiteY3990"/>
              </a:cxn>
              <a:cxn ang="0">
                <a:pos x="connsiteX3991" y="connsiteY3991"/>
              </a:cxn>
              <a:cxn ang="0">
                <a:pos x="connsiteX3992" y="connsiteY3992"/>
              </a:cxn>
              <a:cxn ang="0">
                <a:pos x="connsiteX3993" y="connsiteY3993"/>
              </a:cxn>
              <a:cxn ang="0">
                <a:pos x="connsiteX3994" y="connsiteY3994"/>
              </a:cxn>
              <a:cxn ang="0">
                <a:pos x="connsiteX3995" y="connsiteY3995"/>
              </a:cxn>
              <a:cxn ang="0">
                <a:pos x="connsiteX3996" y="connsiteY3996"/>
              </a:cxn>
              <a:cxn ang="0">
                <a:pos x="connsiteX3997" y="connsiteY3997"/>
              </a:cxn>
              <a:cxn ang="0">
                <a:pos x="connsiteX3998" y="connsiteY3998"/>
              </a:cxn>
              <a:cxn ang="0">
                <a:pos x="connsiteX3999" y="connsiteY3999"/>
              </a:cxn>
              <a:cxn ang="0">
                <a:pos x="connsiteX4000" y="connsiteY4000"/>
              </a:cxn>
              <a:cxn ang="0">
                <a:pos x="connsiteX4001" y="connsiteY4001"/>
              </a:cxn>
              <a:cxn ang="0">
                <a:pos x="connsiteX4002" y="connsiteY4002"/>
              </a:cxn>
              <a:cxn ang="0">
                <a:pos x="connsiteX4003" y="connsiteY4003"/>
              </a:cxn>
              <a:cxn ang="0">
                <a:pos x="connsiteX4004" y="connsiteY4004"/>
              </a:cxn>
              <a:cxn ang="0">
                <a:pos x="connsiteX4005" y="connsiteY4005"/>
              </a:cxn>
              <a:cxn ang="0">
                <a:pos x="connsiteX4006" y="connsiteY4006"/>
              </a:cxn>
              <a:cxn ang="0">
                <a:pos x="connsiteX4007" y="connsiteY4007"/>
              </a:cxn>
              <a:cxn ang="0">
                <a:pos x="connsiteX4008" y="connsiteY4008"/>
              </a:cxn>
              <a:cxn ang="0">
                <a:pos x="connsiteX4009" y="connsiteY4009"/>
              </a:cxn>
              <a:cxn ang="0">
                <a:pos x="connsiteX4010" y="connsiteY4010"/>
              </a:cxn>
              <a:cxn ang="0">
                <a:pos x="connsiteX4011" y="connsiteY4011"/>
              </a:cxn>
              <a:cxn ang="0">
                <a:pos x="connsiteX4012" y="connsiteY4012"/>
              </a:cxn>
              <a:cxn ang="0">
                <a:pos x="connsiteX4013" y="connsiteY4013"/>
              </a:cxn>
              <a:cxn ang="0">
                <a:pos x="connsiteX4014" y="connsiteY4014"/>
              </a:cxn>
              <a:cxn ang="0">
                <a:pos x="connsiteX4015" y="connsiteY4015"/>
              </a:cxn>
              <a:cxn ang="0">
                <a:pos x="connsiteX4016" y="connsiteY4016"/>
              </a:cxn>
              <a:cxn ang="0">
                <a:pos x="connsiteX4017" y="connsiteY4017"/>
              </a:cxn>
              <a:cxn ang="0">
                <a:pos x="connsiteX4018" y="connsiteY4018"/>
              </a:cxn>
              <a:cxn ang="0">
                <a:pos x="connsiteX4019" y="connsiteY4019"/>
              </a:cxn>
              <a:cxn ang="0">
                <a:pos x="connsiteX4020" y="connsiteY4020"/>
              </a:cxn>
              <a:cxn ang="0">
                <a:pos x="connsiteX4021" y="connsiteY4021"/>
              </a:cxn>
              <a:cxn ang="0">
                <a:pos x="connsiteX4022" y="connsiteY4022"/>
              </a:cxn>
              <a:cxn ang="0">
                <a:pos x="connsiteX4023" y="connsiteY4023"/>
              </a:cxn>
              <a:cxn ang="0">
                <a:pos x="connsiteX4024" y="connsiteY4024"/>
              </a:cxn>
              <a:cxn ang="0">
                <a:pos x="connsiteX4025" y="connsiteY4025"/>
              </a:cxn>
              <a:cxn ang="0">
                <a:pos x="connsiteX4026" y="connsiteY4026"/>
              </a:cxn>
              <a:cxn ang="0">
                <a:pos x="connsiteX4027" y="connsiteY4027"/>
              </a:cxn>
              <a:cxn ang="0">
                <a:pos x="connsiteX4028" y="connsiteY4028"/>
              </a:cxn>
              <a:cxn ang="0">
                <a:pos x="connsiteX4029" y="connsiteY4029"/>
              </a:cxn>
              <a:cxn ang="0">
                <a:pos x="connsiteX4030" y="connsiteY4030"/>
              </a:cxn>
              <a:cxn ang="0">
                <a:pos x="connsiteX4031" y="connsiteY4031"/>
              </a:cxn>
              <a:cxn ang="0">
                <a:pos x="connsiteX4032" y="connsiteY4032"/>
              </a:cxn>
              <a:cxn ang="0">
                <a:pos x="connsiteX4033" y="connsiteY4033"/>
              </a:cxn>
              <a:cxn ang="0">
                <a:pos x="connsiteX4034" y="connsiteY4034"/>
              </a:cxn>
              <a:cxn ang="0">
                <a:pos x="connsiteX4035" y="connsiteY4035"/>
              </a:cxn>
              <a:cxn ang="0">
                <a:pos x="connsiteX4036" y="connsiteY4036"/>
              </a:cxn>
              <a:cxn ang="0">
                <a:pos x="connsiteX4037" y="connsiteY4037"/>
              </a:cxn>
              <a:cxn ang="0">
                <a:pos x="connsiteX4038" y="connsiteY4038"/>
              </a:cxn>
              <a:cxn ang="0">
                <a:pos x="connsiteX4039" y="connsiteY4039"/>
              </a:cxn>
              <a:cxn ang="0">
                <a:pos x="connsiteX4040" y="connsiteY4040"/>
              </a:cxn>
              <a:cxn ang="0">
                <a:pos x="connsiteX4041" y="connsiteY4041"/>
              </a:cxn>
              <a:cxn ang="0">
                <a:pos x="connsiteX4042" y="connsiteY4042"/>
              </a:cxn>
              <a:cxn ang="0">
                <a:pos x="connsiteX4043" y="connsiteY4043"/>
              </a:cxn>
              <a:cxn ang="0">
                <a:pos x="connsiteX4044" y="connsiteY4044"/>
              </a:cxn>
              <a:cxn ang="0">
                <a:pos x="connsiteX4045" y="connsiteY4045"/>
              </a:cxn>
              <a:cxn ang="0">
                <a:pos x="connsiteX4046" y="connsiteY4046"/>
              </a:cxn>
              <a:cxn ang="0">
                <a:pos x="connsiteX4047" y="connsiteY4047"/>
              </a:cxn>
              <a:cxn ang="0">
                <a:pos x="connsiteX4048" y="connsiteY4048"/>
              </a:cxn>
              <a:cxn ang="0">
                <a:pos x="connsiteX4049" y="connsiteY4049"/>
              </a:cxn>
              <a:cxn ang="0">
                <a:pos x="connsiteX4050" y="connsiteY4050"/>
              </a:cxn>
              <a:cxn ang="0">
                <a:pos x="connsiteX4051" y="connsiteY4051"/>
              </a:cxn>
              <a:cxn ang="0">
                <a:pos x="connsiteX4052" y="connsiteY4052"/>
              </a:cxn>
              <a:cxn ang="0">
                <a:pos x="connsiteX4053" y="connsiteY4053"/>
              </a:cxn>
              <a:cxn ang="0">
                <a:pos x="connsiteX4054" y="connsiteY4054"/>
              </a:cxn>
              <a:cxn ang="0">
                <a:pos x="connsiteX4055" y="connsiteY4055"/>
              </a:cxn>
              <a:cxn ang="0">
                <a:pos x="connsiteX4056" y="connsiteY4056"/>
              </a:cxn>
              <a:cxn ang="0">
                <a:pos x="connsiteX4057" y="connsiteY4057"/>
              </a:cxn>
              <a:cxn ang="0">
                <a:pos x="connsiteX4058" y="connsiteY4058"/>
              </a:cxn>
              <a:cxn ang="0">
                <a:pos x="connsiteX4059" y="connsiteY4059"/>
              </a:cxn>
              <a:cxn ang="0">
                <a:pos x="connsiteX4060" y="connsiteY4060"/>
              </a:cxn>
              <a:cxn ang="0">
                <a:pos x="connsiteX4061" y="connsiteY4061"/>
              </a:cxn>
              <a:cxn ang="0">
                <a:pos x="connsiteX4062" y="connsiteY4062"/>
              </a:cxn>
              <a:cxn ang="0">
                <a:pos x="connsiteX4063" y="connsiteY4063"/>
              </a:cxn>
              <a:cxn ang="0">
                <a:pos x="connsiteX4064" y="connsiteY4064"/>
              </a:cxn>
              <a:cxn ang="0">
                <a:pos x="connsiteX4065" y="connsiteY4065"/>
              </a:cxn>
              <a:cxn ang="0">
                <a:pos x="connsiteX4066" y="connsiteY4066"/>
              </a:cxn>
              <a:cxn ang="0">
                <a:pos x="connsiteX4067" y="connsiteY4067"/>
              </a:cxn>
              <a:cxn ang="0">
                <a:pos x="connsiteX4068" y="connsiteY4068"/>
              </a:cxn>
              <a:cxn ang="0">
                <a:pos x="connsiteX4069" y="connsiteY4069"/>
              </a:cxn>
              <a:cxn ang="0">
                <a:pos x="connsiteX4070" y="connsiteY4070"/>
              </a:cxn>
              <a:cxn ang="0">
                <a:pos x="connsiteX4071" y="connsiteY4071"/>
              </a:cxn>
              <a:cxn ang="0">
                <a:pos x="connsiteX4072" y="connsiteY4072"/>
              </a:cxn>
              <a:cxn ang="0">
                <a:pos x="connsiteX4073" y="connsiteY4073"/>
              </a:cxn>
              <a:cxn ang="0">
                <a:pos x="connsiteX4074" y="connsiteY4074"/>
              </a:cxn>
              <a:cxn ang="0">
                <a:pos x="connsiteX4075" y="connsiteY4075"/>
              </a:cxn>
              <a:cxn ang="0">
                <a:pos x="connsiteX4076" y="connsiteY4076"/>
              </a:cxn>
              <a:cxn ang="0">
                <a:pos x="connsiteX4077" y="connsiteY4077"/>
              </a:cxn>
              <a:cxn ang="0">
                <a:pos x="connsiteX4078" y="connsiteY4078"/>
              </a:cxn>
              <a:cxn ang="0">
                <a:pos x="connsiteX4079" y="connsiteY4079"/>
              </a:cxn>
              <a:cxn ang="0">
                <a:pos x="connsiteX4080" y="connsiteY4080"/>
              </a:cxn>
              <a:cxn ang="0">
                <a:pos x="connsiteX4081" y="connsiteY4081"/>
              </a:cxn>
              <a:cxn ang="0">
                <a:pos x="connsiteX4082" y="connsiteY4082"/>
              </a:cxn>
              <a:cxn ang="0">
                <a:pos x="connsiteX4083" y="connsiteY4083"/>
              </a:cxn>
              <a:cxn ang="0">
                <a:pos x="connsiteX4084" y="connsiteY4084"/>
              </a:cxn>
              <a:cxn ang="0">
                <a:pos x="connsiteX4085" y="connsiteY4085"/>
              </a:cxn>
              <a:cxn ang="0">
                <a:pos x="connsiteX4086" y="connsiteY4086"/>
              </a:cxn>
              <a:cxn ang="0">
                <a:pos x="connsiteX4087" y="connsiteY4087"/>
              </a:cxn>
              <a:cxn ang="0">
                <a:pos x="connsiteX4088" y="connsiteY4088"/>
              </a:cxn>
              <a:cxn ang="0">
                <a:pos x="connsiteX4089" y="connsiteY4089"/>
              </a:cxn>
              <a:cxn ang="0">
                <a:pos x="connsiteX4090" y="connsiteY4090"/>
              </a:cxn>
              <a:cxn ang="0">
                <a:pos x="connsiteX4091" y="connsiteY4091"/>
              </a:cxn>
              <a:cxn ang="0">
                <a:pos x="connsiteX4092" y="connsiteY4092"/>
              </a:cxn>
              <a:cxn ang="0">
                <a:pos x="connsiteX4093" y="connsiteY4093"/>
              </a:cxn>
              <a:cxn ang="0">
                <a:pos x="connsiteX4094" y="connsiteY4094"/>
              </a:cxn>
              <a:cxn ang="0">
                <a:pos x="connsiteX4095" y="connsiteY4095"/>
              </a:cxn>
              <a:cxn ang="0">
                <a:pos x="connsiteX4096" y="connsiteY4096"/>
              </a:cxn>
              <a:cxn ang="0">
                <a:pos x="connsiteX4097" y="connsiteY4097"/>
              </a:cxn>
              <a:cxn ang="0">
                <a:pos x="connsiteX4098" y="connsiteY4098"/>
              </a:cxn>
              <a:cxn ang="0">
                <a:pos x="connsiteX4099" y="connsiteY4099"/>
              </a:cxn>
              <a:cxn ang="0">
                <a:pos x="connsiteX4100" y="connsiteY4100"/>
              </a:cxn>
              <a:cxn ang="0">
                <a:pos x="connsiteX4101" y="connsiteY4101"/>
              </a:cxn>
              <a:cxn ang="0">
                <a:pos x="connsiteX4102" y="connsiteY4102"/>
              </a:cxn>
              <a:cxn ang="0">
                <a:pos x="connsiteX4103" y="connsiteY4103"/>
              </a:cxn>
              <a:cxn ang="0">
                <a:pos x="connsiteX4104" y="connsiteY4104"/>
              </a:cxn>
              <a:cxn ang="0">
                <a:pos x="connsiteX4105" y="connsiteY4105"/>
              </a:cxn>
              <a:cxn ang="0">
                <a:pos x="connsiteX4106" y="connsiteY4106"/>
              </a:cxn>
              <a:cxn ang="0">
                <a:pos x="connsiteX4107" y="connsiteY4107"/>
              </a:cxn>
              <a:cxn ang="0">
                <a:pos x="connsiteX4108" y="connsiteY4108"/>
              </a:cxn>
              <a:cxn ang="0">
                <a:pos x="connsiteX4109" y="connsiteY4109"/>
              </a:cxn>
              <a:cxn ang="0">
                <a:pos x="connsiteX4110" y="connsiteY4110"/>
              </a:cxn>
              <a:cxn ang="0">
                <a:pos x="connsiteX4111" y="connsiteY4111"/>
              </a:cxn>
              <a:cxn ang="0">
                <a:pos x="connsiteX4112" y="connsiteY4112"/>
              </a:cxn>
              <a:cxn ang="0">
                <a:pos x="connsiteX4113" y="connsiteY4113"/>
              </a:cxn>
              <a:cxn ang="0">
                <a:pos x="connsiteX4114" y="connsiteY4114"/>
              </a:cxn>
              <a:cxn ang="0">
                <a:pos x="connsiteX4115" y="connsiteY4115"/>
              </a:cxn>
              <a:cxn ang="0">
                <a:pos x="connsiteX4116" y="connsiteY4116"/>
              </a:cxn>
              <a:cxn ang="0">
                <a:pos x="connsiteX4117" y="connsiteY4117"/>
              </a:cxn>
              <a:cxn ang="0">
                <a:pos x="connsiteX4118" y="connsiteY4118"/>
              </a:cxn>
              <a:cxn ang="0">
                <a:pos x="connsiteX4119" y="connsiteY4119"/>
              </a:cxn>
              <a:cxn ang="0">
                <a:pos x="connsiteX4120" y="connsiteY4120"/>
              </a:cxn>
              <a:cxn ang="0">
                <a:pos x="connsiteX4121" y="connsiteY4121"/>
              </a:cxn>
              <a:cxn ang="0">
                <a:pos x="connsiteX4122" y="connsiteY4122"/>
              </a:cxn>
              <a:cxn ang="0">
                <a:pos x="connsiteX4123" y="connsiteY4123"/>
              </a:cxn>
              <a:cxn ang="0">
                <a:pos x="connsiteX4124" y="connsiteY4124"/>
              </a:cxn>
              <a:cxn ang="0">
                <a:pos x="connsiteX4125" y="connsiteY4125"/>
              </a:cxn>
              <a:cxn ang="0">
                <a:pos x="connsiteX4126" y="connsiteY4126"/>
              </a:cxn>
              <a:cxn ang="0">
                <a:pos x="connsiteX4127" y="connsiteY4127"/>
              </a:cxn>
              <a:cxn ang="0">
                <a:pos x="connsiteX4128" y="connsiteY4128"/>
              </a:cxn>
              <a:cxn ang="0">
                <a:pos x="connsiteX4129" y="connsiteY4129"/>
              </a:cxn>
              <a:cxn ang="0">
                <a:pos x="connsiteX4130" y="connsiteY4130"/>
              </a:cxn>
              <a:cxn ang="0">
                <a:pos x="connsiteX4131" y="connsiteY4131"/>
              </a:cxn>
              <a:cxn ang="0">
                <a:pos x="connsiteX4132" y="connsiteY4132"/>
              </a:cxn>
              <a:cxn ang="0">
                <a:pos x="connsiteX4133" y="connsiteY4133"/>
              </a:cxn>
              <a:cxn ang="0">
                <a:pos x="connsiteX4134" y="connsiteY4134"/>
              </a:cxn>
              <a:cxn ang="0">
                <a:pos x="connsiteX4135" y="connsiteY4135"/>
              </a:cxn>
              <a:cxn ang="0">
                <a:pos x="connsiteX4136" y="connsiteY4136"/>
              </a:cxn>
              <a:cxn ang="0">
                <a:pos x="connsiteX4137" y="connsiteY4137"/>
              </a:cxn>
              <a:cxn ang="0">
                <a:pos x="connsiteX4138" y="connsiteY4138"/>
              </a:cxn>
              <a:cxn ang="0">
                <a:pos x="connsiteX4139" y="connsiteY4139"/>
              </a:cxn>
              <a:cxn ang="0">
                <a:pos x="connsiteX4140" y="connsiteY4140"/>
              </a:cxn>
              <a:cxn ang="0">
                <a:pos x="connsiteX4141" y="connsiteY4141"/>
              </a:cxn>
              <a:cxn ang="0">
                <a:pos x="connsiteX4142" y="connsiteY4142"/>
              </a:cxn>
              <a:cxn ang="0">
                <a:pos x="connsiteX4143" y="connsiteY4143"/>
              </a:cxn>
              <a:cxn ang="0">
                <a:pos x="connsiteX4144" y="connsiteY4144"/>
              </a:cxn>
              <a:cxn ang="0">
                <a:pos x="connsiteX4145" y="connsiteY4145"/>
              </a:cxn>
              <a:cxn ang="0">
                <a:pos x="connsiteX4146" y="connsiteY4146"/>
              </a:cxn>
              <a:cxn ang="0">
                <a:pos x="connsiteX4147" y="connsiteY4147"/>
              </a:cxn>
              <a:cxn ang="0">
                <a:pos x="connsiteX4148" y="connsiteY4148"/>
              </a:cxn>
              <a:cxn ang="0">
                <a:pos x="connsiteX4149" y="connsiteY4149"/>
              </a:cxn>
              <a:cxn ang="0">
                <a:pos x="connsiteX4150" y="connsiteY4150"/>
              </a:cxn>
              <a:cxn ang="0">
                <a:pos x="connsiteX4151" y="connsiteY4151"/>
              </a:cxn>
              <a:cxn ang="0">
                <a:pos x="connsiteX4152" y="connsiteY4152"/>
              </a:cxn>
              <a:cxn ang="0">
                <a:pos x="connsiteX4153" y="connsiteY4153"/>
              </a:cxn>
              <a:cxn ang="0">
                <a:pos x="connsiteX4154" y="connsiteY4154"/>
              </a:cxn>
              <a:cxn ang="0">
                <a:pos x="connsiteX4155" y="connsiteY4155"/>
              </a:cxn>
              <a:cxn ang="0">
                <a:pos x="connsiteX4156" y="connsiteY4156"/>
              </a:cxn>
              <a:cxn ang="0">
                <a:pos x="connsiteX4157" y="connsiteY4157"/>
              </a:cxn>
              <a:cxn ang="0">
                <a:pos x="connsiteX4158" y="connsiteY4158"/>
              </a:cxn>
              <a:cxn ang="0">
                <a:pos x="connsiteX4159" y="connsiteY4159"/>
              </a:cxn>
              <a:cxn ang="0">
                <a:pos x="connsiteX4160" y="connsiteY4160"/>
              </a:cxn>
              <a:cxn ang="0">
                <a:pos x="connsiteX4161" y="connsiteY4161"/>
              </a:cxn>
              <a:cxn ang="0">
                <a:pos x="connsiteX4162" y="connsiteY4162"/>
              </a:cxn>
              <a:cxn ang="0">
                <a:pos x="connsiteX4163" y="connsiteY4163"/>
              </a:cxn>
              <a:cxn ang="0">
                <a:pos x="connsiteX4164" y="connsiteY4164"/>
              </a:cxn>
              <a:cxn ang="0">
                <a:pos x="connsiteX4165" y="connsiteY4165"/>
              </a:cxn>
              <a:cxn ang="0">
                <a:pos x="connsiteX4166" y="connsiteY4166"/>
              </a:cxn>
              <a:cxn ang="0">
                <a:pos x="connsiteX4167" y="connsiteY4167"/>
              </a:cxn>
              <a:cxn ang="0">
                <a:pos x="connsiteX4168" y="connsiteY4168"/>
              </a:cxn>
              <a:cxn ang="0">
                <a:pos x="connsiteX4169" y="connsiteY4169"/>
              </a:cxn>
              <a:cxn ang="0">
                <a:pos x="connsiteX4170" y="connsiteY4170"/>
              </a:cxn>
              <a:cxn ang="0">
                <a:pos x="connsiteX4171" y="connsiteY4171"/>
              </a:cxn>
              <a:cxn ang="0">
                <a:pos x="connsiteX4172" y="connsiteY4172"/>
              </a:cxn>
              <a:cxn ang="0">
                <a:pos x="connsiteX4173" y="connsiteY4173"/>
              </a:cxn>
              <a:cxn ang="0">
                <a:pos x="connsiteX4174" y="connsiteY4174"/>
              </a:cxn>
              <a:cxn ang="0">
                <a:pos x="connsiteX4175" y="connsiteY4175"/>
              </a:cxn>
              <a:cxn ang="0">
                <a:pos x="connsiteX4176" y="connsiteY4176"/>
              </a:cxn>
              <a:cxn ang="0">
                <a:pos x="connsiteX4177" y="connsiteY4177"/>
              </a:cxn>
              <a:cxn ang="0">
                <a:pos x="connsiteX4178" y="connsiteY4178"/>
              </a:cxn>
              <a:cxn ang="0">
                <a:pos x="connsiteX4179" y="connsiteY4179"/>
              </a:cxn>
              <a:cxn ang="0">
                <a:pos x="connsiteX4180" y="connsiteY4180"/>
              </a:cxn>
              <a:cxn ang="0">
                <a:pos x="connsiteX4181" y="connsiteY4181"/>
              </a:cxn>
              <a:cxn ang="0">
                <a:pos x="connsiteX4182" y="connsiteY4182"/>
              </a:cxn>
              <a:cxn ang="0">
                <a:pos x="connsiteX4183" y="connsiteY4183"/>
              </a:cxn>
              <a:cxn ang="0">
                <a:pos x="connsiteX4184" y="connsiteY4184"/>
              </a:cxn>
              <a:cxn ang="0">
                <a:pos x="connsiteX4185" y="connsiteY4185"/>
              </a:cxn>
              <a:cxn ang="0">
                <a:pos x="connsiteX4186" y="connsiteY4186"/>
              </a:cxn>
              <a:cxn ang="0">
                <a:pos x="connsiteX4187" y="connsiteY4187"/>
              </a:cxn>
              <a:cxn ang="0">
                <a:pos x="connsiteX4188" y="connsiteY4188"/>
              </a:cxn>
              <a:cxn ang="0">
                <a:pos x="connsiteX4189" y="connsiteY4189"/>
              </a:cxn>
              <a:cxn ang="0">
                <a:pos x="connsiteX4190" y="connsiteY4190"/>
              </a:cxn>
              <a:cxn ang="0">
                <a:pos x="connsiteX4191" y="connsiteY4191"/>
              </a:cxn>
              <a:cxn ang="0">
                <a:pos x="connsiteX4192" y="connsiteY4192"/>
              </a:cxn>
              <a:cxn ang="0">
                <a:pos x="connsiteX4193" y="connsiteY4193"/>
              </a:cxn>
              <a:cxn ang="0">
                <a:pos x="connsiteX4194" y="connsiteY4194"/>
              </a:cxn>
              <a:cxn ang="0">
                <a:pos x="connsiteX4195" y="connsiteY4195"/>
              </a:cxn>
              <a:cxn ang="0">
                <a:pos x="connsiteX4196" y="connsiteY4196"/>
              </a:cxn>
              <a:cxn ang="0">
                <a:pos x="connsiteX4197" y="connsiteY4197"/>
              </a:cxn>
              <a:cxn ang="0">
                <a:pos x="connsiteX4198" y="connsiteY4198"/>
              </a:cxn>
              <a:cxn ang="0">
                <a:pos x="connsiteX4199" y="connsiteY4199"/>
              </a:cxn>
              <a:cxn ang="0">
                <a:pos x="connsiteX4200" y="connsiteY4200"/>
              </a:cxn>
              <a:cxn ang="0">
                <a:pos x="connsiteX4201" y="connsiteY4201"/>
              </a:cxn>
              <a:cxn ang="0">
                <a:pos x="connsiteX4202" y="connsiteY4202"/>
              </a:cxn>
              <a:cxn ang="0">
                <a:pos x="connsiteX4203" y="connsiteY4203"/>
              </a:cxn>
              <a:cxn ang="0">
                <a:pos x="connsiteX4204" y="connsiteY4204"/>
              </a:cxn>
              <a:cxn ang="0">
                <a:pos x="connsiteX4205" y="connsiteY4205"/>
              </a:cxn>
              <a:cxn ang="0">
                <a:pos x="connsiteX4206" y="connsiteY4206"/>
              </a:cxn>
              <a:cxn ang="0">
                <a:pos x="connsiteX4207" y="connsiteY4207"/>
              </a:cxn>
              <a:cxn ang="0">
                <a:pos x="connsiteX4208" y="connsiteY4208"/>
              </a:cxn>
              <a:cxn ang="0">
                <a:pos x="connsiteX4209" y="connsiteY4209"/>
              </a:cxn>
              <a:cxn ang="0">
                <a:pos x="connsiteX4210" y="connsiteY4210"/>
              </a:cxn>
              <a:cxn ang="0">
                <a:pos x="connsiteX4211" y="connsiteY4211"/>
              </a:cxn>
              <a:cxn ang="0">
                <a:pos x="connsiteX4212" y="connsiteY4212"/>
              </a:cxn>
              <a:cxn ang="0">
                <a:pos x="connsiteX4213" y="connsiteY4213"/>
              </a:cxn>
              <a:cxn ang="0">
                <a:pos x="connsiteX4214" y="connsiteY4214"/>
              </a:cxn>
              <a:cxn ang="0">
                <a:pos x="connsiteX4215" y="connsiteY4215"/>
              </a:cxn>
              <a:cxn ang="0">
                <a:pos x="connsiteX4216" y="connsiteY4216"/>
              </a:cxn>
              <a:cxn ang="0">
                <a:pos x="connsiteX4217" y="connsiteY4217"/>
              </a:cxn>
              <a:cxn ang="0">
                <a:pos x="connsiteX4218" y="connsiteY4218"/>
              </a:cxn>
              <a:cxn ang="0">
                <a:pos x="connsiteX4219" y="connsiteY4219"/>
              </a:cxn>
              <a:cxn ang="0">
                <a:pos x="connsiteX4220" y="connsiteY4220"/>
              </a:cxn>
              <a:cxn ang="0">
                <a:pos x="connsiteX4221" y="connsiteY4221"/>
              </a:cxn>
              <a:cxn ang="0">
                <a:pos x="connsiteX4222" y="connsiteY4222"/>
              </a:cxn>
              <a:cxn ang="0">
                <a:pos x="connsiteX4223" y="connsiteY4223"/>
              </a:cxn>
              <a:cxn ang="0">
                <a:pos x="connsiteX4224" y="connsiteY4224"/>
              </a:cxn>
              <a:cxn ang="0">
                <a:pos x="connsiteX4225" y="connsiteY4225"/>
              </a:cxn>
              <a:cxn ang="0">
                <a:pos x="connsiteX4226" y="connsiteY4226"/>
              </a:cxn>
              <a:cxn ang="0">
                <a:pos x="connsiteX4227" y="connsiteY4227"/>
              </a:cxn>
              <a:cxn ang="0">
                <a:pos x="connsiteX4228" y="connsiteY4228"/>
              </a:cxn>
              <a:cxn ang="0">
                <a:pos x="connsiteX4229" y="connsiteY4229"/>
              </a:cxn>
              <a:cxn ang="0">
                <a:pos x="connsiteX4230" y="connsiteY4230"/>
              </a:cxn>
              <a:cxn ang="0">
                <a:pos x="connsiteX4231" y="connsiteY4231"/>
              </a:cxn>
              <a:cxn ang="0">
                <a:pos x="connsiteX4232" y="connsiteY4232"/>
              </a:cxn>
              <a:cxn ang="0">
                <a:pos x="connsiteX4233" y="connsiteY4233"/>
              </a:cxn>
              <a:cxn ang="0">
                <a:pos x="connsiteX4234" y="connsiteY4234"/>
              </a:cxn>
              <a:cxn ang="0">
                <a:pos x="connsiteX4235" y="connsiteY4235"/>
              </a:cxn>
              <a:cxn ang="0">
                <a:pos x="connsiteX4236" y="connsiteY4236"/>
              </a:cxn>
              <a:cxn ang="0">
                <a:pos x="connsiteX4237" y="connsiteY4237"/>
              </a:cxn>
              <a:cxn ang="0">
                <a:pos x="connsiteX4238" y="connsiteY4238"/>
              </a:cxn>
              <a:cxn ang="0">
                <a:pos x="connsiteX4239" y="connsiteY4239"/>
              </a:cxn>
              <a:cxn ang="0">
                <a:pos x="connsiteX4240" y="connsiteY4240"/>
              </a:cxn>
              <a:cxn ang="0">
                <a:pos x="connsiteX4241" y="connsiteY4241"/>
              </a:cxn>
              <a:cxn ang="0">
                <a:pos x="connsiteX4242" y="connsiteY4242"/>
              </a:cxn>
              <a:cxn ang="0">
                <a:pos x="connsiteX4243" y="connsiteY4243"/>
              </a:cxn>
              <a:cxn ang="0">
                <a:pos x="connsiteX4244" y="connsiteY4244"/>
              </a:cxn>
              <a:cxn ang="0">
                <a:pos x="connsiteX4245" y="connsiteY4245"/>
              </a:cxn>
              <a:cxn ang="0">
                <a:pos x="connsiteX4246" y="connsiteY4246"/>
              </a:cxn>
              <a:cxn ang="0">
                <a:pos x="connsiteX4247" y="connsiteY4247"/>
              </a:cxn>
              <a:cxn ang="0">
                <a:pos x="connsiteX4248" y="connsiteY4248"/>
              </a:cxn>
              <a:cxn ang="0">
                <a:pos x="connsiteX4249" y="connsiteY4249"/>
              </a:cxn>
              <a:cxn ang="0">
                <a:pos x="connsiteX4250" y="connsiteY4250"/>
              </a:cxn>
              <a:cxn ang="0">
                <a:pos x="connsiteX4251" y="connsiteY4251"/>
              </a:cxn>
              <a:cxn ang="0">
                <a:pos x="connsiteX4252" y="connsiteY4252"/>
              </a:cxn>
              <a:cxn ang="0">
                <a:pos x="connsiteX4253" y="connsiteY4253"/>
              </a:cxn>
              <a:cxn ang="0">
                <a:pos x="connsiteX4254" y="connsiteY4254"/>
              </a:cxn>
              <a:cxn ang="0">
                <a:pos x="connsiteX4255" y="connsiteY4255"/>
              </a:cxn>
              <a:cxn ang="0">
                <a:pos x="connsiteX4256" y="connsiteY4256"/>
              </a:cxn>
              <a:cxn ang="0">
                <a:pos x="connsiteX4257" y="connsiteY4257"/>
              </a:cxn>
              <a:cxn ang="0">
                <a:pos x="connsiteX4258" y="connsiteY4258"/>
              </a:cxn>
              <a:cxn ang="0">
                <a:pos x="connsiteX4259" y="connsiteY4259"/>
              </a:cxn>
              <a:cxn ang="0">
                <a:pos x="connsiteX4260" y="connsiteY4260"/>
              </a:cxn>
              <a:cxn ang="0">
                <a:pos x="connsiteX4261" y="connsiteY4261"/>
              </a:cxn>
              <a:cxn ang="0">
                <a:pos x="connsiteX4262" y="connsiteY4262"/>
              </a:cxn>
              <a:cxn ang="0">
                <a:pos x="connsiteX4263" y="connsiteY4263"/>
              </a:cxn>
              <a:cxn ang="0">
                <a:pos x="connsiteX4264" y="connsiteY4264"/>
              </a:cxn>
              <a:cxn ang="0">
                <a:pos x="connsiteX4265" y="connsiteY4265"/>
              </a:cxn>
              <a:cxn ang="0">
                <a:pos x="connsiteX4266" y="connsiteY4266"/>
              </a:cxn>
              <a:cxn ang="0">
                <a:pos x="connsiteX4267" y="connsiteY4267"/>
              </a:cxn>
              <a:cxn ang="0">
                <a:pos x="connsiteX4268" y="connsiteY4268"/>
              </a:cxn>
              <a:cxn ang="0">
                <a:pos x="connsiteX4269" y="connsiteY4269"/>
              </a:cxn>
              <a:cxn ang="0">
                <a:pos x="connsiteX4270" y="connsiteY4270"/>
              </a:cxn>
              <a:cxn ang="0">
                <a:pos x="connsiteX4271" y="connsiteY4271"/>
              </a:cxn>
              <a:cxn ang="0">
                <a:pos x="connsiteX4272" y="connsiteY4272"/>
              </a:cxn>
              <a:cxn ang="0">
                <a:pos x="connsiteX4273" y="connsiteY4273"/>
              </a:cxn>
              <a:cxn ang="0">
                <a:pos x="connsiteX4274" y="connsiteY4274"/>
              </a:cxn>
              <a:cxn ang="0">
                <a:pos x="connsiteX4275" y="connsiteY4275"/>
              </a:cxn>
              <a:cxn ang="0">
                <a:pos x="connsiteX4276" y="connsiteY4276"/>
              </a:cxn>
              <a:cxn ang="0">
                <a:pos x="connsiteX4277" y="connsiteY4277"/>
              </a:cxn>
              <a:cxn ang="0">
                <a:pos x="connsiteX4278" y="connsiteY4278"/>
              </a:cxn>
              <a:cxn ang="0">
                <a:pos x="connsiteX4279" y="connsiteY4279"/>
              </a:cxn>
              <a:cxn ang="0">
                <a:pos x="connsiteX4280" y="connsiteY4280"/>
              </a:cxn>
              <a:cxn ang="0">
                <a:pos x="connsiteX4281" y="connsiteY4281"/>
              </a:cxn>
              <a:cxn ang="0">
                <a:pos x="connsiteX4282" y="connsiteY4282"/>
              </a:cxn>
              <a:cxn ang="0">
                <a:pos x="connsiteX4283" y="connsiteY4283"/>
              </a:cxn>
              <a:cxn ang="0">
                <a:pos x="connsiteX4284" y="connsiteY4284"/>
              </a:cxn>
              <a:cxn ang="0">
                <a:pos x="connsiteX4285" y="connsiteY4285"/>
              </a:cxn>
              <a:cxn ang="0">
                <a:pos x="connsiteX4286" y="connsiteY4286"/>
              </a:cxn>
              <a:cxn ang="0">
                <a:pos x="connsiteX4287" y="connsiteY4287"/>
              </a:cxn>
              <a:cxn ang="0">
                <a:pos x="connsiteX4288" y="connsiteY4288"/>
              </a:cxn>
              <a:cxn ang="0">
                <a:pos x="connsiteX4289" y="connsiteY4289"/>
              </a:cxn>
              <a:cxn ang="0">
                <a:pos x="connsiteX4290" y="connsiteY4290"/>
              </a:cxn>
              <a:cxn ang="0">
                <a:pos x="connsiteX4291" y="connsiteY4291"/>
              </a:cxn>
              <a:cxn ang="0">
                <a:pos x="connsiteX4292" y="connsiteY4292"/>
              </a:cxn>
              <a:cxn ang="0">
                <a:pos x="connsiteX4293" y="connsiteY4293"/>
              </a:cxn>
              <a:cxn ang="0">
                <a:pos x="connsiteX4294" y="connsiteY4294"/>
              </a:cxn>
              <a:cxn ang="0">
                <a:pos x="connsiteX4295" y="connsiteY4295"/>
              </a:cxn>
              <a:cxn ang="0">
                <a:pos x="connsiteX4296" y="connsiteY4296"/>
              </a:cxn>
              <a:cxn ang="0">
                <a:pos x="connsiteX4297" y="connsiteY4297"/>
              </a:cxn>
              <a:cxn ang="0">
                <a:pos x="connsiteX4298" y="connsiteY4298"/>
              </a:cxn>
              <a:cxn ang="0">
                <a:pos x="connsiteX4299" y="connsiteY4299"/>
              </a:cxn>
              <a:cxn ang="0">
                <a:pos x="connsiteX4300" y="connsiteY4300"/>
              </a:cxn>
              <a:cxn ang="0">
                <a:pos x="connsiteX4301" y="connsiteY4301"/>
              </a:cxn>
              <a:cxn ang="0">
                <a:pos x="connsiteX4302" y="connsiteY4302"/>
              </a:cxn>
              <a:cxn ang="0">
                <a:pos x="connsiteX4303" y="connsiteY4303"/>
              </a:cxn>
              <a:cxn ang="0">
                <a:pos x="connsiteX4304" y="connsiteY4304"/>
              </a:cxn>
              <a:cxn ang="0">
                <a:pos x="connsiteX4305" y="connsiteY4305"/>
              </a:cxn>
              <a:cxn ang="0">
                <a:pos x="connsiteX4306" y="connsiteY4306"/>
              </a:cxn>
              <a:cxn ang="0">
                <a:pos x="connsiteX4307" y="connsiteY4307"/>
              </a:cxn>
              <a:cxn ang="0">
                <a:pos x="connsiteX4308" y="connsiteY4308"/>
              </a:cxn>
              <a:cxn ang="0">
                <a:pos x="connsiteX4309" y="connsiteY4309"/>
              </a:cxn>
              <a:cxn ang="0">
                <a:pos x="connsiteX4310" y="connsiteY4310"/>
              </a:cxn>
              <a:cxn ang="0">
                <a:pos x="connsiteX4311" y="connsiteY4311"/>
              </a:cxn>
              <a:cxn ang="0">
                <a:pos x="connsiteX4312" y="connsiteY4312"/>
              </a:cxn>
              <a:cxn ang="0">
                <a:pos x="connsiteX4313" y="connsiteY4313"/>
              </a:cxn>
              <a:cxn ang="0">
                <a:pos x="connsiteX4314" y="connsiteY4314"/>
              </a:cxn>
              <a:cxn ang="0">
                <a:pos x="connsiteX4315" y="connsiteY4315"/>
              </a:cxn>
              <a:cxn ang="0">
                <a:pos x="connsiteX4316" y="connsiteY4316"/>
              </a:cxn>
              <a:cxn ang="0">
                <a:pos x="connsiteX4317" y="connsiteY4317"/>
              </a:cxn>
              <a:cxn ang="0">
                <a:pos x="connsiteX4318" y="connsiteY4318"/>
              </a:cxn>
              <a:cxn ang="0">
                <a:pos x="connsiteX4319" y="connsiteY4319"/>
              </a:cxn>
              <a:cxn ang="0">
                <a:pos x="connsiteX4320" y="connsiteY4320"/>
              </a:cxn>
              <a:cxn ang="0">
                <a:pos x="connsiteX4321" y="connsiteY4321"/>
              </a:cxn>
              <a:cxn ang="0">
                <a:pos x="connsiteX4322" y="connsiteY4322"/>
              </a:cxn>
              <a:cxn ang="0">
                <a:pos x="connsiteX4323" y="connsiteY4323"/>
              </a:cxn>
              <a:cxn ang="0">
                <a:pos x="connsiteX4324" y="connsiteY4324"/>
              </a:cxn>
              <a:cxn ang="0">
                <a:pos x="connsiteX4325" y="connsiteY4325"/>
              </a:cxn>
              <a:cxn ang="0">
                <a:pos x="connsiteX4326" y="connsiteY4326"/>
              </a:cxn>
              <a:cxn ang="0">
                <a:pos x="connsiteX4327" y="connsiteY4327"/>
              </a:cxn>
              <a:cxn ang="0">
                <a:pos x="connsiteX4328" y="connsiteY4328"/>
              </a:cxn>
              <a:cxn ang="0">
                <a:pos x="connsiteX4329" y="connsiteY4329"/>
              </a:cxn>
              <a:cxn ang="0">
                <a:pos x="connsiteX4330" y="connsiteY4330"/>
              </a:cxn>
              <a:cxn ang="0">
                <a:pos x="connsiteX4331" y="connsiteY4331"/>
              </a:cxn>
              <a:cxn ang="0">
                <a:pos x="connsiteX4332" y="connsiteY4332"/>
              </a:cxn>
              <a:cxn ang="0">
                <a:pos x="connsiteX4333" y="connsiteY4333"/>
              </a:cxn>
              <a:cxn ang="0">
                <a:pos x="connsiteX4334" y="connsiteY4334"/>
              </a:cxn>
              <a:cxn ang="0">
                <a:pos x="connsiteX4335" y="connsiteY4335"/>
              </a:cxn>
              <a:cxn ang="0">
                <a:pos x="connsiteX4336" y="connsiteY4336"/>
              </a:cxn>
              <a:cxn ang="0">
                <a:pos x="connsiteX4337" y="connsiteY4337"/>
              </a:cxn>
              <a:cxn ang="0">
                <a:pos x="connsiteX4338" y="connsiteY4338"/>
              </a:cxn>
              <a:cxn ang="0">
                <a:pos x="connsiteX4339" y="connsiteY4339"/>
              </a:cxn>
              <a:cxn ang="0">
                <a:pos x="connsiteX4340" y="connsiteY4340"/>
              </a:cxn>
              <a:cxn ang="0">
                <a:pos x="connsiteX4341" y="connsiteY4341"/>
              </a:cxn>
              <a:cxn ang="0">
                <a:pos x="connsiteX4342" y="connsiteY4342"/>
              </a:cxn>
              <a:cxn ang="0">
                <a:pos x="connsiteX4343" y="connsiteY4343"/>
              </a:cxn>
              <a:cxn ang="0">
                <a:pos x="connsiteX4344" y="connsiteY4344"/>
              </a:cxn>
              <a:cxn ang="0">
                <a:pos x="connsiteX4345" y="connsiteY4345"/>
              </a:cxn>
              <a:cxn ang="0">
                <a:pos x="connsiteX4346" y="connsiteY4346"/>
              </a:cxn>
              <a:cxn ang="0">
                <a:pos x="connsiteX4347" y="connsiteY4347"/>
              </a:cxn>
              <a:cxn ang="0">
                <a:pos x="connsiteX4348" y="connsiteY4348"/>
              </a:cxn>
              <a:cxn ang="0">
                <a:pos x="connsiteX4349" y="connsiteY4349"/>
              </a:cxn>
              <a:cxn ang="0">
                <a:pos x="connsiteX4350" y="connsiteY4350"/>
              </a:cxn>
              <a:cxn ang="0">
                <a:pos x="connsiteX4351" y="connsiteY4351"/>
              </a:cxn>
              <a:cxn ang="0">
                <a:pos x="connsiteX4352" y="connsiteY4352"/>
              </a:cxn>
              <a:cxn ang="0">
                <a:pos x="connsiteX4353" y="connsiteY4353"/>
              </a:cxn>
              <a:cxn ang="0">
                <a:pos x="connsiteX4354" y="connsiteY4354"/>
              </a:cxn>
              <a:cxn ang="0">
                <a:pos x="connsiteX4355" y="connsiteY4355"/>
              </a:cxn>
              <a:cxn ang="0">
                <a:pos x="connsiteX4356" y="connsiteY4356"/>
              </a:cxn>
              <a:cxn ang="0">
                <a:pos x="connsiteX4357" y="connsiteY4357"/>
              </a:cxn>
              <a:cxn ang="0">
                <a:pos x="connsiteX4358" y="connsiteY4358"/>
              </a:cxn>
              <a:cxn ang="0">
                <a:pos x="connsiteX4359" y="connsiteY4359"/>
              </a:cxn>
              <a:cxn ang="0">
                <a:pos x="connsiteX4360" y="connsiteY4360"/>
              </a:cxn>
              <a:cxn ang="0">
                <a:pos x="connsiteX4361" y="connsiteY4361"/>
              </a:cxn>
              <a:cxn ang="0">
                <a:pos x="connsiteX4362" y="connsiteY4362"/>
              </a:cxn>
              <a:cxn ang="0">
                <a:pos x="connsiteX4363" y="connsiteY4363"/>
              </a:cxn>
              <a:cxn ang="0">
                <a:pos x="connsiteX4364" y="connsiteY4364"/>
              </a:cxn>
              <a:cxn ang="0">
                <a:pos x="connsiteX4365" y="connsiteY4365"/>
              </a:cxn>
              <a:cxn ang="0">
                <a:pos x="connsiteX4366" y="connsiteY4366"/>
              </a:cxn>
              <a:cxn ang="0">
                <a:pos x="connsiteX4367" y="connsiteY4367"/>
              </a:cxn>
              <a:cxn ang="0">
                <a:pos x="connsiteX4368" y="connsiteY4368"/>
              </a:cxn>
              <a:cxn ang="0">
                <a:pos x="connsiteX4369" y="connsiteY4369"/>
              </a:cxn>
              <a:cxn ang="0">
                <a:pos x="connsiteX4370" y="connsiteY4370"/>
              </a:cxn>
              <a:cxn ang="0">
                <a:pos x="connsiteX4371" y="connsiteY4371"/>
              </a:cxn>
              <a:cxn ang="0">
                <a:pos x="connsiteX4372" y="connsiteY4372"/>
              </a:cxn>
              <a:cxn ang="0">
                <a:pos x="connsiteX4373" y="connsiteY4373"/>
              </a:cxn>
              <a:cxn ang="0">
                <a:pos x="connsiteX4374" y="connsiteY4374"/>
              </a:cxn>
              <a:cxn ang="0">
                <a:pos x="connsiteX4375" y="connsiteY4375"/>
              </a:cxn>
              <a:cxn ang="0">
                <a:pos x="connsiteX4376" y="connsiteY4376"/>
              </a:cxn>
              <a:cxn ang="0">
                <a:pos x="connsiteX4377" y="connsiteY4377"/>
              </a:cxn>
              <a:cxn ang="0">
                <a:pos x="connsiteX4378" y="connsiteY4378"/>
              </a:cxn>
              <a:cxn ang="0">
                <a:pos x="connsiteX4379" y="connsiteY4379"/>
              </a:cxn>
              <a:cxn ang="0">
                <a:pos x="connsiteX4380" y="connsiteY4380"/>
              </a:cxn>
              <a:cxn ang="0">
                <a:pos x="connsiteX4381" y="connsiteY4381"/>
              </a:cxn>
              <a:cxn ang="0">
                <a:pos x="connsiteX4382" y="connsiteY4382"/>
              </a:cxn>
              <a:cxn ang="0">
                <a:pos x="connsiteX4383" y="connsiteY4383"/>
              </a:cxn>
              <a:cxn ang="0">
                <a:pos x="connsiteX4384" y="connsiteY4384"/>
              </a:cxn>
              <a:cxn ang="0">
                <a:pos x="connsiteX4385" y="connsiteY4385"/>
              </a:cxn>
              <a:cxn ang="0">
                <a:pos x="connsiteX4386" y="connsiteY4386"/>
              </a:cxn>
              <a:cxn ang="0">
                <a:pos x="connsiteX4387" y="connsiteY4387"/>
              </a:cxn>
              <a:cxn ang="0">
                <a:pos x="connsiteX4388" y="connsiteY4388"/>
              </a:cxn>
              <a:cxn ang="0">
                <a:pos x="connsiteX4389" y="connsiteY4389"/>
              </a:cxn>
              <a:cxn ang="0">
                <a:pos x="connsiteX4390" y="connsiteY4390"/>
              </a:cxn>
              <a:cxn ang="0">
                <a:pos x="connsiteX4391" y="connsiteY4391"/>
              </a:cxn>
              <a:cxn ang="0">
                <a:pos x="connsiteX4392" y="connsiteY4392"/>
              </a:cxn>
              <a:cxn ang="0">
                <a:pos x="connsiteX4393" y="connsiteY4393"/>
              </a:cxn>
              <a:cxn ang="0">
                <a:pos x="connsiteX4394" y="connsiteY4394"/>
              </a:cxn>
              <a:cxn ang="0">
                <a:pos x="connsiteX4395" y="connsiteY4395"/>
              </a:cxn>
              <a:cxn ang="0">
                <a:pos x="connsiteX4396" y="connsiteY4396"/>
              </a:cxn>
              <a:cxn ang="0">
                <a:pos x="connsiteX4397" y="connsiteY4397"/>
              </a:cxn>
              <a:cxn ang="0">
                <a:pos x="connsiteX4398" y="connsiteY4398"/>
              </a:cxn>
              <a:cxn ang="0">
                <a:pos x="connsiteX4399" y="connsiteY4399"/>
              </a:cxn>
              <a:cxn ang="0">
                <a:pos x="connsiteX4400" y="connsiteY4400"/>
              </a:cxn>
              <a:cxn ang="0">
                <a:pos x="connsiteX4401" y="connsiteY4401"/>
              </a:cxn>
              <a:cxn ang="0">
                <a:pos x="connsiteX4402" y="connsiteY4402"/>
              </a:cxn>
              <a:cxn ang="0">
                <a:pos x="connsiteX4403" y="connsiteY4403"/>
              </a:cxn>
              <a:cxn ang="0">
                <a:pos x="connsiteX4404" y="connsiteY4404"/>
              </a:cxn>
              <a:cxn ang="0">
                <a:pos x="connsiteX4405" y="connsiteY4405"/>
              </a:cxn>
              <a:cxn ang="0">
                <a:pos x="connsiteX4406" y="connsiteY4406"/>
              </a:cxn>
              <a:cxn ang="0">
                <a:pos x="connsiteX4407" y="connsiteY4407"/>
              </a:cxn>
              <a:cxn ang="0">
                <a:pos x="connsiteX4408" y="connsiteY4408"/>
              </a:cxn>
              <a:cxn ang="0">
                <a:pos x="connsiteX4409" y="connsiteY4409"/>
              </a:cxn>
              <a:cxn ang="0">
                <a:pos x="connsiteX4410" y="connsiteY4410"/>
              </a:cxn>
              <a:cxn ang="0">
                <a:pos x="connsiteX4411" y="connsiteY4411"/>
              </a:cxn>
              <a:cxn ang="0">
                <a:pos x="connsiteX4412" y="connsiteY4412"/>
              </a:cxn>
              <a:cxn ang="0">
                <a:pos x="connsiteX4413" y="connsiteY4413"/>
              </a:cxn>
              <a:cxn ang="0">
                <a:pos x="connsiteX4414" y="connsiteY4414"/>
              </a:cxn>
              <a:cxn ang="0">
                <a:pos x="connsiteX4415" y="connsiteY4415"/>
              </a:cxn>
              <a:cxn ang="0">
                <a:pos x="connsiteX4416" y="connsiteY4416"/>
              </a:cxn>
              <a:cxn ang="0">
                <a:pos x="connsiteX4417" y="connsiteY4417"/>
              </a:cxn>
              <a:cxn ang="0">
                <a:pos x="connsiteX4418" y="connsiteY4418"/>
              </a:cxn>
              <a:cxn ang="0">
                <a:pos x="connsiteX4419" y="connsiteY4419"/>
              </a:cxn>
              <a:cxn ang="0">
                <a:pos x="connsiteX4420" y="connsiteY4420"/>
              </a:cxn>
              <a:cxn ang="0">
                <a:pos x="connsiteX4421" y="connsiteY4421"/>
              </a:cxn>
              <a:cxn ang="0">
                <a:pos x="connsiteX4422" y="connsiteY4422"/>
              </a:cxn>
              <a:cxn ang="0">
                <a:pos x="connsiteX4423" y="connsiteY4423"/>
              </a:cxn>
              <a:cxn ang="0">
                <a:pos x="connsiteX4424" y="connsiteY4424"/>
              </a:cxn>
              <a:cxn ang="0">
                <a:pos x="connsiteX4425" y="connsiteY4425"/>
              </a:cxn>
              <a:cxn ang="0">
                <a:pos x="connsiteX4426" y="connsiteY4426"/>
              </a:cxn>
              <a:cxn ang="0">
                <a:pos x="connsiteX4427" y="connsiteY4427"/>
              </a:cxn>
              <a:cxn ang="0">
                <a:pos x="connsiteX4428" y="connsiteY4428"/>
              </a:cxn>
              <a:cxn ang="0">
                <a:pos x="connsiteX4429" y="connsiteY4429"/>
              </a:cxn>
              <a:cxn ang="0">
                <a:pos x="connsiteX4430" y="connsiteY4430"/>
              </a:cxn>
              <a:cxn ang="0">
                <a:pos x="connsiteX4431" y="connsiteY4431"/>
              </a:cxn>
              <a:cxn ang="0">
                <a:pos x="connsiteX4432" y="connsiteY4432"/>
              </a:cxn>
              <a:cxn ang="0">
                <a:pos x="connsiteX4433" y="connsiteY4433"/>
              </a:cxn>
              <a:cxn ang="0">
                <a:pos x="connsiteX4434" y="connsiteY4434"/>
              </a:cxn>
              <a:cxn ang="0">
                <a:pos x="connsiteX4435" y="connsiteY4435"/>
              </a:cxn>
              <a:cxn ang="0">
                <a:pos x="connsiteX4436" y="connsiteY4436"/>
              </a:cxn>
              <a:cxn ang="0">
                <a:pos x="connsiteX4437" y="connsiteY4437"/>
              </a:cxn>
              <a:cxn ang="0">
                <a:pos x="connsiteX4438" y="connsiteY4438"/>
              </a:cxn>
              <a:cxn ang="0">
                <a:pos x="connsiteX4439" y="connsiteY4439"/>
              </a:cxn>
              <a:cxn ang="0">
                <a:pos x="connsiteX4440" y="connsiteY4440"/>
              </a:cxn>
              <a:cxn ang="0">
                <a:pos x="connsiteX4441" y="connsiteY4441"/>
              </a:cxn>
              <a:cxn ang="0">
                <a:pos x="connsiteX4442" y="connsiteY4442"/>
              </a:cxn>
              <a:cxn ang="0">
                <a:pos x="connsiteX4443" y="connsiteY4443"/>
              </a:cxn>
              <a:cxn ang="0">
                <a:pos x="connsiteX4444" y="connsiteY4444"/>
              </a:cxn>
              <a:cxn ang="0">
                <a:pos x="connsiteX4445" y="connsiteY4445"/>
              </a:cxn>
              <a:cxn ang="0">
                <a:pos x="connsiteX4446" y="connsiteY4446"/>
              </a:cxn>
              <a:cxn ang="0">
                <a:pos x="connsiteX4447" y="connsiteY4447"/>
              </a:cxn>
              <a:cxn ang="0">
                <a:pos x="connsiteX4448" y="connsiteY4448"/>
              </a:cxn>
              <a:cxn ang="0">
                <a:pos x="connsiteX4449" y="connsiteY4449"/>
              </a:cxn>
              <a:cxn ang="0">
                <a:pos x="connsiteX4450" y="connsiteY4450"/>
              </a:cxn>
              <a:cxn ang="0">
                <a:pos x="connsiteX4451" y="connsiteY4451"/>
              </a:cxn>
              <a:cxn ang="0">
                <a:pos x="connsiteX4452" y="connsiteY4452"/>
              </a:cxn>
              <a:cxn ang="0">
                <a:pos x="connsiteX4453" y="connsiteY4453"/>
              </a:cxn>
              <a:cxn ang="0">
                <a:pos x="connsiteX4454" y="connsiteY4454"/>
              </a:cxn>
              <a:cxn ang="0">
                <a:pos x="connsiteX4455" y="connsiteY4455"/>
              </a:cxn>
              <a:cxn ang="0">
                <a:pos x="connsiteX4456" y="connsiteY4456"/>
              </a:cxn>
              <a:cxn ang="0">
                <a:pos x="connsiteX4457" y="connsiteY4457"/>
              </a:cxn>
              <a:cxn ang="0">
                <a:pos x="connsiteX4458" y="connsiteY4458"/>
              </a:cxn>
              <a:cxn ang="0">
                <a:pos x="connsiteX4459" y="connsiteY4459"/>
              </a:cxn>
              <a:cxn ang="0">
                <a:pos x="connsiteX4460" y="connsiteY4460"/>
              </a:cxn>
              <a:cxn ang="0">
                <a:pos x="connsiteX4461" y="connsiteY4461"/>
              </a:cxn>
              <a:cxn ang="0">
                <a:pos x="connsiteX4462" y="connsiteY4462"/>
              </a:cxn>
              <a:cxn ang="0">
                <a:pos x="connsiteX4463" y="connsiteY4463"/>
              </a:cxn>
              <a:cxn ang="0">
                <a:pos x="connsiteX4464" y="connsiteY4464"/>
              </a:cxn>
              <a:cxn ang="0">
                <a:pos x="connsiteX4465" y="connsiteY4465"/>
              </a:cxn>
              <a:cxn ang="0">
                <a:pos x="connsiteX4466" y="connsiteY4466"/>
              </a:cxn>
              <a:cxn ang="0">
                <a:pos x="connsiteX4467" y="connsiteY4467"/>
              </a:cxn>
              <a:cxn ang="0">
                <a:pos x="connsiteX4468" y="connsiteY4468"/>
              </a:cxn>
              <a:cxn ang="0">
                <a:pos x="connsiteX4469" y="connsiteY4469"/>
              </a:cxn>
              <a:cxn ang="0">
                <a:pos x="connsiteX4470" y="connsiteY4470"/>
              </a:cxn>
              <a:cxn ang="0">
                <a:pos x="connsiteX4471" y="connsiteY4471"/>
              </a:cxn>
              <a:cxn ang="0">
                <a:pos x="connsiteX4472" y="connsiteY4472"/>
              </a:cxn>
              <a:cxn ang="0">
                <a:pos x="connsiteX4473" y="connsiteY4473"/>
              </a:cxn>
              <a:cxn ang="0">
                <a:pos x="connsiteX4474" y="connsiteY4474"/>
              </a:cxn>
              <a:cxn ang="0">
                <a:pos x="connsiteX4475" y="connsiteY4475"/>
              </a:cxn>
              <a:cxn ang="0">
                <a:pos x="connsiteX4476" y="connsiteY4476"/>
              </a:cxn>
              <a:cxn ang="0">
                <a:pos x="connsiteX4477" y="connsiteY4477"/>
              </a:cxn>
              <a:cxn ang="0">
                <a:pos x="connsiteX4478" y="connsiteY4478"/>
              </a:cxn>
              <a:cxn ang="0">
                <a:pos x="connsiteX4479" y="connsiteY4479"/>
              </a:cxn>
              <a:cxn ang="0">
                <a:pos x="connsiteX4480" y="connsiteY4480"/>
              </a:cxn>
              <a:cxn ang="0">
                <a:pos x="connsiteX4481" y="connsiteY4481"/>
              </a:cxn>
              <a:cxn ang="0">
                <a:pos x="connsiteX4482" y="connsiteY4482"/>
              </a:cxn>
              <a:cxn ang="0">
                <a:pos x="connsiteX4483" y="connsiteY4483"/>
              </a:cxn>
              <a:cxn ang="0">
                <a:pos x="connsiteX4484" y="connsiteY4484"/>
              </a:cxn>
              <a:cxn ang="0">
                <a:pos x="connsiteX4485" y="connsiteY4485"/>
              </a:cxn>
              <a:cxn ang="0">
                <a:pos x="connsiteX4486" y="connsiteY4486"/>
              </a:cxn>
              <a:cxn ang="0">
                <a:pos x="connsiteX4487" y="connsiteY4487"/>
              </a:cxn>
              <a:cxn ang="0">
                <a:pos x="connsiteX4488" y="connsiteY4488"/>
              </a:cxn>
              <a:cxn ang="0">
                <a:pos x="connsiteX4489" y="connsiteY4489"/>
              </a:cxn>
              <a:cxn ang="0">
                <a:pos x="connsiteX4490" y="connsiteY4490"/>
              </a:cxn>
              <a:cxn ang="0">
                <a:pos x="connsiteX4491" y="connsiteY4491"/>
              </a:cxn>
              <a:cxn ang="0">
                <a:pos x="connsiteX4492" y="connsiteY4492"/>
              </a:cxn>
              <a:cxn ang="0">
                <a:pos x="connsiteX4493" y="connsiteY4493"/>
              </a:cxn>
              <a:cxn ang="0">
                <a:pos x="connsiteX4494" y="connsiteY4494"/>
              </a:cxn>
              <a:cxn ang="0">
                <a:pos x="connsiteX4495" y="connsiteY4495"/>
              </a:cxn>
              <a:cxn ang="0">
                <a:pos x="connsiteX4496" y="connsiteY4496"/>
              </a:cxn>
              <a:cxn ang="0">
                <a:pos x="connsiteX4497" y="connsiteY4497"/>
              </a:cxn>
              <a:cxn ang="0">
                <a:pos x="connsiteX4498" y="connsiteY4498"/>
              </a:cxn>
              <a:cxn ang="0">
                <a:pos x="connsiteX4499" y="connsiteY4499"/>
              </a:cxn>
              <a:cxn ang="0">
                <a:pos x="connsiteX4500" y="connsiteY4500"/>
              </a:cxn>
              <a:cxn ang="0">
                <a:pos x="connsiteX4501" y="connsiteY4501"/>
              </a:cxn>
              <a:cxn ang="0">
                <a:pos x="connsiteX4502" y="connsiteY4502"/>
              </a:cxn>
              <a:cxn ang="0">
                <a:pos x="connsiteX4503" y="connsiteY4503"/>
              </a:cxn>
              <a:cxn ang="0">
                <a:pos x="connsiteX4504" y="connsiteY4504"/>
              </a:cxn>
              <a:cxn ang="0">
                <a:pos x="connsiteX4505" y="connsiteY4505"/>
              </a:cxn>
              <a:cxn ang="0">
                <a:pos x="connsiteX4506" y="connsiteY4506"/>
              </a:cxn>
              <a:cxn ang="0">
                <a:pos x="connsiteX4507" y="connsiteY4507"/>
              </a:cxn>
              <a:cxn ang="0">
                <a:pos x="connsiteX4508" y="connsiteY4508"/>
              </a:cxn>
              <a:cxn ang="0">
                <a:pos x="connsiteX4509" y="connsiteY4509"/>
              </a:cxn>
              <a:cxn ang="0">
                <a:pos x="connsiteX4510" y="connsiteY4510"/>
              </a:cxn>
              <a:cxn ang="0">
                <a:pos x="connsiteX4511" y="connsiteY4511"/>
              </a:cxn>
              <a:cxn ang="0">
                <a:pos x="connsiteX4512" y="connsiteY4512"/>
              </a:cxn>
              <a:cxn ang="0">
                <a:pos x="connsiteX4513" y="connsiteY4513"/>
              </a:cxn>
              <a:cxn ang="0">
                <a:pos x="connsiteX4514" y="connsiteY4514"/>
              </a:cxn>
              <a:cxn ang="0">
                <a:pos x="connsiteX4515" y="connsiteY4515"/>
              </a:cxn>
              <a:cxn ang="0">
                <a:pos x="connsiteX4516" y="connsiteY4516"/>
              </a:cxn>
              <a:cxn ang="0">
                <a:pos x="connsiteX4517" y="connsiteY4517"/>
              </a:cxn>
              <a:cxn ang="0">
                <a:pos x="connsiteX4518" y="connsiteY4518"/>
              </a:cxn>
              <a:cxn ang="0">
                <a:pos x="connsiteX4519" y="connsiteY4519"/>
              </a:cxn>
              <a:cxn ang="0">
                <a:pos x="connsiteX4520" y="connsiteY4520"/>
              </a:cxn>
              <a:cxn ang="0">
                <a:pos x="connsiteX4521" y="connsiteY4521"/>
              </a:cxn>
              <a:cxn ang="0">
                <a:pos x="connsiteX4522" y="connsiteY4522"/>
              </a:cxn>
              <a:cxn ang="0">
                <a:pos x="connsiteX4523" y="connsiteY4523"/>
              </a:cxn>
              <a:cxn ang="0">
                <a:pos x="connsiteX4524" y="connsiteY4524"/>
              </a:cxn>
              <a:cxn ang="0">
                <a:pos x="connsiteX4525" y="connsiteY4525"/>
              </a:cxn>
              <a:cxn ang="0">
                <a:pos x="connsiteX4526" y="connsiteY4526"/>
              </a:cxn>
              <a:cxn ang="0">
                <a:pos x="connsiteX4527" y="connsiteY4527"/>
              </a:cxn>
              <a:cxn ang="0">
                <a:pos x="connsiteX4528" y="connsiteY4528"/>
              </a:cxn>
              <a:cxn ang="0">
                <a:pos x="connsiteX4529" y="connsiteY4529"/>
              </a:cxn>
              <a:cxn ang="0">
                <a:pos x="connsiteX4530" y="connsiteY4530"/>
              </a:cxn>
              <a:cxn ang="0">
                <a:pos x="connsiteX4531" y="connsiteY4531"/>
              </a:cxn>
              <a:cxn ang="0">
                <a:pos x="connsiteX4532" y="connsiteY4532"/>
              </a:cxn>
              <a:cxn ang="0">
                <a:pos x="connsiteX4533" y="connsiteY4533"/>
              </a:cxn>
              <a:cxn ang="0">
                <a:pos x="connsiteX4534" y="connsiteY4534"/>
              </a:cxn>
              <a:cxn ang="0">
                <a:pos x="connsiteX4535" y="connsiteY4535"/>
              </a:cxn>
              <a:cxn ang="0">
                <a:pos x="connsiteX4536" y="connsiteY4536"/>
              </a:cxn>
              <a:cxn ang="0">
                <a:pos x="connsiteX4537" y="connsiteY4537"/>
              </a:cxn>
              <a:cxn ang="0">
                <a:pos x="connsiteX4538" y="connsiteY4538"/>
              </a:cxn>
              <a:cxn ang="0">
                <a:pos x="connsiteX4539" y="connsiteY4539"/>
              </a:cxn>
              <a:cxn ang="0">
                <a:pos x="connsiteX4540" y="connsiteY4540"/>
              </a:cxn>
              <a:cxn ang="0">
                <a:pos x="connsiteX4541" y="connsiteY4541"/>
              </a:cxn>
              <a:cxn ang="0">
                <a:pos x="connsiteX4542" y="connsiteY4542"/>
              </a:cxn>
              <a:cxn ang="0">
                <a:pos x="connsiteX4543" y="connsiteY4543"/>
              </a:cxn>
              <a:cxn ang="0">
                <a:pos x="connsiteX4544" y="connsiteY4544"/>
              </a:cxn>
              <a:cxn ang="0">
                <a:pos x="connsiteX4545" y="connsiteY4545"/>
              </a:cxn>
              <a:cxn ang="0">
                <a:pos x="connsiteX4546" y="connsiteY4546"/>
              </a:cxn>
              <a:cxn ang="0">
                <a:pos x="connsiteX4547" y="connsiteY4547"/>
              </a:cxn>
              <a:cxn ang="0">
                <a:pos x="connsiteX4548" y="connsiteY4548"/>
              </a:cxn>
              <a:cxn ang="0">
                <a:pos x="connsiteX4549" y="connsiteY4549"/>
              </a:cxn>
              <a:cxn ang="0">
                <a:pos x="connsiteX4550" y="connsiteY4550"/>
              </a:cxn>
              <a:cxn ang="0">
                <a:pos x="connsiteX4551" y="connsiteY4551"/>
              </a:cxn>
              <a:cxn ang="0">
                <a:pos x="connsiteX4552" y="connsiteY4552"/>
              </a:cxn>
              <a:cxn ang="0">
                <a:pos x="connsiteX4553" y="connsiteY4553"/>
              </a:cxn>
              <a:cxn ang="0">
                <a:pos x="connsiteX4554" y="connsiteY4554"/>
              </a:cxn>
              <a:cxn ang="0">
                <a:pos x="connsiteX4555" y="connsiteY4555"/>
              </a:cxn>
              <a:cxn ang="0">
                <a:pos x="connsiteX4556" y="connsiteY4556"/>
              </a:cxn>
              <a:cxn ang="0">
                <a:pos x="connsiteX4557" y="connsiteY4557"/>
              </a:cxn>
              <a:cxn ang="0">
                <a:pos x="connsiteX4558" y="connsiteY4558"/>
              </a:cxn>
              <a:cxn ang="0">
                <a:pos x="connsiteX4559" y="connsiteY4559"/>
              </a:cxn>
              <a:cxn ang="0">
                <a:pos x="connsiteX4560" y="connsiteY4560"/>
              </a:cxn>
              <a:cxn ang="0">
                <a:pos x="connsiteX4561" y="connsiteY4561"/>
              </a:cxn>
              <a:cxn ang="0">
                <a:pos x="connsiteX4562" y="connsiteY4562"/>
              </a:cxn>
              <a:cxn ang="0">
                <a:pos x="connsiteX4563" y="connsiteY4563"/>
              </a:cxn>
              <a:cxn ang="0">
                <a:pos x="connsiteX4564" y="connsiteY4564"/>
              </a:cxn>
              <a:cxn ang="0">
                <a:pos x="connsiteX4565" y="connsiteY4565"/>
              </a:cxn>
              <a:cxn ang="0">
                <a:pos x="connsiteX4566" y="connsiteY4566"/>
              </a:cxn>
              <a:cxn ang="0">
                <a:pos x="connsiteX4567" y="connsiteY4567"/>
              </a:cxn>
              <a:cxn ang="0">
                <a:pos x="connsiteX4568" y="connsiteY4568"/>
              </a:cxn>
              <a:cxn ang="0">
                <a:pos x="connsiteX4569" y="connsiteY4569"/>
              </a:cxn>
              <a:cxn ang="0">
                <a:pos x="connsiteX4570" y="connsiteY4570"/>
              </a:cxn>
              <a:cxn ang="0">
                <a:pos x="connsiteX4571" y="connsiteY4571"/>
              </a:cxn>
              <a:cxn ang="0">
                <a:pos x="connsiteX4572" y="connsiteY4572"/>
              </a:cxn>
              <a:cxn ang="0">
                <a:pos x="connsiteX4573" y="connsiteY4573"/>
              </a:cxn>
              <a:cxn ang="0">
                <a:pos x="connsiteX4574" y="connsiteY4574"/>
              </a:cxn>
              <a:cxn ang="0">
                <a:pos x="connsiteX4575" y="connsiteY4575"/>
              </a:cxn>
              <a:cxn ang="0">
                <a:pos x="connsiteX4576" y="connsiteY4576"/>
              </a:cxn>
              <a:cxn ang="0">
                <a:pos x="connsiteX4577" y="connsiteY4577"/>
              </a:cxn>
              <a:cxn ang="0">
                <a:pos x="connsiteX4578" y="connsiteY4578"/>
              </a:cxn>
              <a:cxn ang="0">
                <a:pos x="connsiteX4579" y="connsiteY4579"/>
              </a:cxn>
              <a:cxn ang="0">
                <a:pos x="connsiteX4580" y="connsiteY4580"/>
              </a:cxn>
              <a:cxn ang="0">
                <a:pos x="connsiteX4581" y="connsiteY4581"/>
              </a:cxn>
              <a:cxn ang="0">
                <a:pos x="connsiteX4582" y="connsiteY4582"/>
              </a:cxn>
              <a:cxn ang="0">
                <a:pos x="connsiteX4583" y="connsiteY4583"/>
              </a:cxn>
              <a:cxn ang="0">
                <a:pos x="connsiteX4584" y="connsiteY4584"/>
              </a:cxn>
              <a:cxn ang="0">
                <a:pos x="connsiteX4585" y="connsiteY4585"/>
              </a:cxn>
              <a:cxn ang="0">
                <a:pos x="connsiteX4586" y="connsiteY4586"/>
              </a:cxn>
              <a:cxn ang="0">
                <a:pos x="connsiteX4587" y="connsiteY4587"/>
              </a:cxn>
              <a:cxn ang="0">
                <a:pos x="connsiteX4588" y="connsiteY4588"/>
              </a:cxn>
              <a:cxn ang="0">
                <a:pos x="connsiteX4589" y="connsiteY4589"/>
              </a:cxn>
              <a:cxn ang="0">
                <a:pos x="connsiteX4590" y="connsiteY4590"/>
              </a:cxn>
              <a:cxn ang="0">
                <a:pos x="connsiteX4591" y="connsiteY4591"/>
              </a:cxn>
              <a:cxn ang="0">
                <a:pos x="connsiteX4592" y="connsiteY4592"/>
              </a:cxn>
              <a:cxn ang="0">
                <a:pos x="connsiteX4593" y="connsiteY4593"/>
              </a:cxn>
              <a:cxn ang="0">
                <a:pos x="connsiteX4594" y="connsiteY4594"/>
              </a:cxn>
              <a:cxn ang="0">
                <a:pos x="connsiteX4595" y="connsiteY4595"/>
              </a:cxn>
              <a:cxn ang="0">
                <a:pos x="connsiteX4596" y="connsiteY4596"/>
              </a:cxn>
              <a:cxn ang="0">
                <a:pos x="connsiteX4597" y="connsiteY4597"/>
              </a:cxn>
              <a:cxn ang="0">
                <a:pos x="connsiteX4598" y="connsiteY4598"/>
              </a:cxn>
              <a:cxn ang="0">
                <a:pos x="connsiteX4599" y="connsiteY4599"/>
              </a:cxn>
              <a:cxn ang="0">
                <a:pos x="connsiteX4600" y="connsiteY4600"/>
              </a:cxn>
              <a:cxn ang="0">
                <a:pos x="connsiteX4601" y="connsiteY4601"/>
              </a:cxn>
              <a:cxn ang="0">
                <a:pos x="connsiteX4602" y="connsiteY4602"/>
              </a:cxn>
              <a:cxn ang="0">
                <a:pos x="connsiteX4603" y="connsiteY4603"/>
              </a:cxn>
              <a:cxn ang="0">
                <a:pos x="connsiteX4604" y="connsiteY4604"/>
              </a:cxn>
              <a:cxn ang="0">
                <a:pos x="connsiteX4605" y="connsiteY4605"/>
              </a:cxn>
              <a:cxn ang="0">
                <a:pos x="connsiteX4606" y="connsiteY4606"/>
              </a:cxn>
              <a:cxn ang="0">
                <a:pos x="connsiteX4607" y="connsiteY4607"/>
              </a:cxn>
              <a:cxn ang="0">
                <a:pos x="connsiteX4608" y="connsiteY4608"/>
              </a:cxn>
              <a:cxn ang="0">
                <a:pos x="connsiteX4609" y="connsiteY4609"/>
              </a:cxn>
              <a:cxn ang="0">
                <a:pos x="connsiteX4610" y="connsiteY4610"/>
              </a:cxn>
              <a:cxn ang="0">
                <a:pos x="connsiteX4611" y="connsiteY4611"/>
              </a:cxn>
              <a:cxn ang="0">
                <a:pos x="connsiteX4612" y="connsiteY4612"/>
              </a:cxn>
              <a:cxn ang="0">
                <a:pos x="connsiteX4613" y="connsiteY4613"/>
              </a:cxn>
              <a:cxn ang="0">
                <a:pos x="connsiteX4614" y="connsiteY4614"/>
              </a:cxn>
              <a:cxn ang="0">
                <a:pos x="connsiteX4615" y="connsiteY4615"/>
              </a:cxn>
              <a:cxn ang="0">
                <a:pos x="connsiteX4616" y="connsiteY4616"/>
              </a:cxn>
              <a:cxn ang="0">
                <a:pos x="connsiteX4617" y="connsiteY4617"/>
              </a:cxn>
              <a:cxn ang="0">
                <a:pos x="connsiteX4618" y="connsiteY4618"/>
              </a:cxn>
              <a:cxn ang="0">
                <a:pos x="connsiteX4619" y="connsiteY4619"/>
              </a:cxn>
              <a:cxn ang="0">
                <a:pos x="connsiteX4620" y="connsiteY4620"/>
              </a:cxn>
              <a:cxn ang="0">
                <a:pos x="connsiteX4621" y="connsiteY4621"/>
              </a:cxn>
              <a:cxn ang="0">
                <a:pos x="connsiteX4622" y="connsiteY4622"/>
              </a:cxn>
              <a:cxn ang="0">
                <a:pos x="connsiteX4623" y="connsiteY4623"/>
              </a:cxn>
              <a:cxn ang="0">
                <a:pos x="connsiteX4624" y="connsiteY4624"/>
              </a:cxn>
              <a:cxn ang="0">
                <a:pos x="connsiteX4625" y="connsiteY4625"/>
              </a:cxn>
              <a:cxn ang="0">
                <a:pos x="connsiteX4626" y="connsiteY4626"/>
              </a:cxn>
              <a:cxn ang="0">
                <a:pos x="connsiteX4627" y="connsiteY4627"/>
              </a:cxn>
              <a:cxn ang="0">
                <a:pos x="connsiteX4628" y="connsiteY4628"/>
              </a:cxn>
              <a:cxn ang="0">
                <a:pos x="connsiteX4629" y="connsiteY4629"/>
              </a:cxn>
              <a:cxn ang="0">
                <a:pos x="connsiteX4630" y="connsiteY4630"/>
              </a:cxn>
              <a:cxn ang="0">
                <a:pos x="connsiteX4631" y="connsiteY4631"/>
              </a:cxn>
              <a:cxn ang="0">
                <a:pos x="connsiteX4632" y="connsiteY4632"/>
              </a:cxn>
              <a:cxn ang="0">
                <a:pos x="connsiteX4633" y="connsiteY4633"/>
              </a:cxn>
              <a:cxn ang="0">
                <a:pos x="connsiteX4634" y="connsiteY4634"/>
              </a:cxn>
              <a:cxn ang="0">
                <a:pos x="connsiteX4635" y="connsiteY4635"/>
              </a:cxn>
              <a:cxn ang="0">
                <a:pos x="connsiteX4636" y="connsiteY4636"/>
              </a:cxn>
              <a:cxn ang="0">
                <a:pos x="connsiteX4637" y="connsiteY4637"/>
              </a:cxn>
              <a:cxn ang="0">
                <a:pos x="connsiteX4638" y="connsiteY4638"/>
              </a:cxn>
              <a:cxn ang="0">
                <a:pos x="connsiteX4639" y="connsiteY4639"/>
              </a:cxn>
              <a:cxn ang="0">
                <a:pos x="connsiteX4640" y="connsiteY4640"/>
              </a:cxn>
              <a:cxn ang="0">
                <a:pos x="connsiteX4641" y="connsiteY4641"/>
              </a:cxn>
              <a:cxn ang="0">
                <a:pos x="connsiteX4642" y="connsiteY4642"/>
              </a:cxn>
              <a:cxn ang="0">
                <a:pos x="connsiteX4643" y="connsiteY4643"/>
              </a:cxn>
              <a:cxn ang="0">
                <a:pos x="connsiteX4644" y="connsiteY4644"/>
              </a:cxn>
              <a:cxn ang="0">
                <a:pos x="connsiteX4645" y="connsiteY4645"/>
              </a:cxn>
              <a:cxn ang="0">
                <a:pos x="connsiteX4646" y="connsiteY4646"/>
              </a:cxn>
              <a:cxn ang="0">
                <a:pos x="connsiteX4647" y="connsiteY4647"/>
              </a:cxn>
              <a:cxn ang="0">
                <a:pos x="connsiteX4648" y="connsiteY4648"/>
              </a:cxn>
              <a:cxn ang="0">
                <a:pos x="connsiteX4649" y="connsiteY4649"/>
              </a:cxn>
              <a:cxn ang="0">
                <a:pos x="connsiteX4650" y="connsiteY4650"/>
              </a:cxn>
              <a:cxn ang="0">
                <a:pos x="connsiteX4651" y="connsiteY4651"/>
              </a:cxn>
              <a:cxn ang="0">
                <a:pos x="connsiteX4652" y="connsiteY4652"/>
              </a:cxn>
              <a:cxn ang="0">
                <a:pos x="connsiteX4653" y="connsiteY4653"/>
              </a:cxn>
              <a:cxn ang="0">
                <a:pos x="connsiteX4654" y="connsiteY4654"/>
              </a:cxn>
              <a:cxn ang="0">
                <a:pos x="connsiteX4655" y="connsiteY4655"/>
              </a:cxn>
              <a:cxn ang="0">
                <a:pos x="connsiteX4656" y="connsiteY4656"/>
              </a:cxn>
              <a:cxn ang="0">
                <a:pos x="connsiteX4657" y="connsiteY4657"/>
              </a:cxn>
              <a:cxn ang="0">
                <a:pos x="connsiteX4658" y="connsiteY4658"/>
              </a:cxn>
              <a:cxn ang="0">
                <a:pos x="connsiteX4659" y="connsiteY4659"/>
              </a:cxn>
              <a:cxn ang="0">
                <a:pos x="connsiteX4660" y="connsiteY4660"/>
              </a:cxn>
              <a:cxn ang="0">
                <a:pos x="connsiteX4661" y="connsiteY4661"/>
              </a:cxn>
              <a:cxn ang="0">
                <a:pos x="connsiteX4662" y="connsiteY4662"/>
              </a:cxn>
              <a:cxn ang="0">
                <a:pos x="connsiteX4663" y="connsiteY4663"/>
              </a:cxn>
              <a:cxn ang="0">
                <a:pos x="connsiteX4664" y="connsiteY4664"/>
              </a:cxn>
              <a:cxn ang="0">
                <a:pos x="connsiteX4665" y="connsiteY4665"/>
              </a:cxn>
              <a:cxn ang="0">
                <a:pos x="connsiteX4666" y="connsiteY4666"/>
              </a:cxn>
              <a:cxn ang="0">
                <a:pos x="connsiteX4667" y="connsiteY4667"/>
              </a:cxn>
              <a:cxn ang="0">
                <a:pos x="connsiteX4668" y="connsiteY4668"/>
              </a:cxn>
              <a:cxn ang="0">
                <a:pos x="connsiteX4669" y="connsiteY4669"/>
              </a:cxn>
              <a:cxn ang="0">
                <a:pos x="connsiteX4670" y="connsiteY4670"/>
              </a:cxn>
              <a:cxn ang="0">
                <a:pos x="connsiteX4671" y="connsiteY4671"/>
              </a:cxn>
              <a:cxn ang="0">
                <a:pos x="connsiteX4672" y="connsiteY4672"/>
              </a:cxn>
              <a:cxn ang="0">
                <a:pos x="connsiteX4673" y="connsiteY4673"/>
              </a:cxn>
              <a:cxn ang="0">
                <a:pos x="connsiteX4674" y="connsiteY4674"/>
              </a:cxn>
              <a:cxn ang="0">
                <a:pos x="connsiteX4675" y="connsiteY4675"/>
              </a:cxn>
              <a:cxn ang="0">
                <a:pos x="connsiteX4676" y="connsiteY4676"/>
              </a:cxn>
              <a:cxn ang="0">
                <a:pos x="connsiteX4677" y="connsiteY4677"/>
              </a:cxn>
              <a:cxn ang="0">
                <a:pos x="connsiteX4678" y="connsiteY4678"/>
              </a:cxn>
              <a:cxn ang="0">
                <a:pos x="connsiteX4679" y="connsiteY4679"/>
              </a:cxn>
              <a:cxn ang="0">
                <a:pos x="connsiteX4680" y="connsiteY4680"/>
              </a:cxn>
              <a:cxn ang="0">
                <a:pos x="connsiteX4681" y="connsiteY4681"/>
              </a:cxn>
              <a:cxn ang="0">
                <a:pos x="connsiteX4682" y="connsiteY4682"/>
              </a:cxn>
              <a:cxn ang="0">
                <a:pos x="connsiteX4683" y="connsiteY4683"/>
              </a:cxn>
              <a:cxn ang="0">
                <a:pos x="connsiteX4684" y="connsiteY4684"/>
              </a:cxn>
              <a:cxn ang="0">
                <a:pos x="connsiteX4685" y="connsiteY4685"/>
              </a:cxn>
              <a:cxn ang="0">
                <a:pos x="connsiteX4686" y="connsiteY4686"/>
              </a:cxn>
              <a:cxn ang="0">
                <a:pos x="connsiteX4687" y="connsiteY4687"/>
              </a:cxn>
              <a:cxn ang="0">
                <a:pos x="connsiteX4688" y="connsiteY4688"/>
              </a:cxn>
              <a:cxn ang="0">
                <a:pos x="connsiteX4689" y="connsiteY4689"/>
              </a:cxn>
              <a:cxn ang="0">
                <a:pos x="connsiteX4690" y="connsiteY4690"/>
              </a:cxn>
              <a:cxn ang="0">
                <a:pos x="connsiteX4691" y="connsiteY4691"/>
              </a:cxn>
              <a:cxn ang="0">
                <a:pos x="connsiteX4692" y="connsiteY4692"/>
              </a:cxn>
              <a:cxn ang="0">
                <a:pos x="connsiteX4693" y="connsiteY4693"/>
              </a:cxn>
              <a:cxn ang="0">
                <a:pos x="connsiteX4694" y="connsiteY4694"/>
              </a:cxn>
              <a:cxn ang="0">
                <a:pos x="connsiteX4695" y="connsiteY4695"/>
              </a:cxn>
              <a:cxn ang="0">
                <a:pos x="connsiteX4696" y="connsiteY4696"/>
              </a:cxn>
              <a:cxn ang="0">
                <a:pos x="connsiteX4697" y="connsiteY4697"/>
              </a:cxn>
              <a:cxn ang="0">
                <a:pos x="connsiteX4698" y="connsiteY4698"/>
              </a:cxn>
              <a:cxn ang="0">
                <a:pos x="connsiteX4699" y="connsiteY4699"/>
              </a:cxn>
              <a:cxn ang="0">
                <a:pos x="connsiteX4700" y="connsiteY4700"/>
              </a:cxn>
              <a:cxn ang="0">
                <a:pos x="connsiteX4701" y="connsiteY4701"/>
              </a:cxn>
              <a:cxn ang="0">
                <a:pos x="connsiteX4702" y="connsiteY4702"/>
              </a:cxn>
              <a:cxn ang="0">
                <a:pos x="connsiteX4703" y="connsiteY4703"/>
              </a:cxn>
              <a:cxn ang="0">
                <a:pos x="connsiteX4704" y="connsiteY4704"/>
              </a:cxn>
              <a:cxn ang="0">
                <a:pos x="connsiteX4705" y="connsiteY4705"/>
              </a:cxn>
              <a:cxn ang="0">
                <a:pos x="connsiteX4706" y="connsiteY4706"/>
              </a:cxn>
              <a:cxn ang="0">
                <a:pos x="connsiteX4707" y="connsiteY4707"/>
              </a:cxn>
              <a:cxn ang="0">
                <a:pos x="connsiteX4708" y="connsiteY4708"/>
              </a:cxn>
              <a:cxn ang="0">
                <a:pos x="connsiteX4709" y="connsiteY4709"/>
              </a:cxn>
              <a:cxn ang="0">
                <a:pos x="connsiteX4710" y="connsiteY4710"/>
              </a:cxn>
              <a:cxn ang="0">
                <a:pos x="connsiteX4711" y="connsiteY4711"/>
              </a:cxn>
              <a:cxn ang="0">
                <a:pos x="connsiteX4712" y="connsiteY4712"/>
              </a:cxn>
              <a:cxn ang="0">
                <a:pos x="connsiteX4713" y="connsiteY4713"/>
              </a:cxn>
              <a:cxn ang="0">
                <a:pos x="connsiteX4714" y="connsiteY4714"/>
              </a:cxn>
              <a:cxn ang="0">
                <a:pos x="connsiteX4715" y="connsiteY4715"/>
              </a:cxn>
              <a:cxn ang="0">
                <a:pos x="connsiteX4716" y="connsiteY4716"/>
              </a:cxn>
              <a:cxn ang="0">
                <a:pos x="connsiteX4717" y="connsiteY4717"/>
              </a:cxn>
              <a:cxn ang="0">
                <a:pos x="connsiteX4718" y="connsiteY4718"/>
              </a:cxn>
              <a:cxn ang="0">
                <a:pos x="connsiteX4719" y="connsiteY4719"/>
              </a:cxn>
              <a:cxn ang="0">
                <a:pos x="connsiteX4720" y="connsiteY4720"/>
              </a:cxn>
              <a:cxn ang="0">
                <a:pos x="connsiteX4721" y="connsiteY4721"/>
              </a:cxn>
              <a:cxn ang="0">
                <a:pos x="connsiteX4722" y="connsiteY4722"/>
              </a:cxn>
              <a:cxn ang="0">
                <a:pos x="connsiteX4723" y="connsiteY4723"/>
              </a:cxn>
              <a:cxn ang="0">
                <a:pos x="connsiteX4724" y="connsiteY4724"/>
              </a:cxn>
              <a:cxn ang="0">
                <a:pos x="connsiteX4725" y="connsiteY4725"/>
              </a:cxn>
              <a:cxn ang="0">
                <a:pos x="connsiteX4726" y="connsiteY4726"/>
              </a:cxn>
              <a:cxn ang="0">
                <a:pos x="connsiteX4727" y="connsiteY4727"/>
              </a:cxn>
              <a:cxn ang="0">
                <a:pos x="connsiteX4728" y="connsiteY4728"/>
              </a:cxn>
              <a:cxn ang="0">
                <a:pos x="connsiteX4729" y="connsiteY4729"/>
              </a:cxn>
              <a:cxn ang="0">
                <a:pos x="connsiteX4730" y="connsiteY4730"/>
              </a:cxn>
              <a:cxn ang="0">
                <a:pos x="connsiteX4731" y="connsiteY4731"/>
              </a:cxn>
              <a:cxn ang="0">
                <a:pos x="connsiteX4732" y="connsiteY4732"/>
              </a:cxn>
              <a:cxn ang="0">
                <a:pos x="connsiteX4733" y="connsiteY4733"/>
              </a:cxn>
              <a:cxn ang="0">
                <a:pos x="connsiteX4734" y="connsiteY4734"/>
              </a:cxn>
              <a:cxn ang="0">
                <a:pos x="connsiteX4735" y="connsiteY4735"/>
              </a:cxn>
              <a:cxn ang="0">
                <a:pos x="connsiteX4736" y="connsiteY4736"/>
              </a:cxn>
              <a:cxn ang="0">
                <a:pos x="connsiteX4737" y="connsiteY4737"/>
              </a:cxn>
              <a:cxn ang="0">
                <a:pos x="connsiteX4738" y="connsiteY4738"/>
              </a:cxn>
              <a:cxn ang="0">
                <a:pos x="connsiteX4739" y="connsiteY4739"/>
              </a:cxn>
              <a:cxn ang="0">
                <a:pos x="connsiteX4740" y="connsiteY4740"/>
              </a:cxn>
              <a:cxn ang="0">
                <a:pos x="connsiteX4741" y="connsiteY4741"/>
              </a:cxn>
              <a:cxn ang="0">
                <a:pos x="connsiteX4742" y="connsiteY4742"/>
              </a:cxn>
              <a:cxn ang="0">
                <a:pos x="connsiteX4743" y="connsiteY4743"/>
              </a:cxn>
              <a:cxn ang="0">
                <a:pos x="connsiteX4744" y="connsiteY4744"/>
              </a:cxn>
              <a:cxn ang="0">
                <a:pos x="connsiteX4745" y="connsiteY4745"/>
              </a:cxn>
              <a:cxn ang="0">
                <a:pos x="connsiteX4746" y="connsiteY4746"/>
              </a:cxn>
              <a:cxn ang="0">
                <a:pos x="connsiteX4747" y="connsiteY4747"/>
              </a:cxn>
              <a:cxn ang="0">
                <a:pos x="connsiteX4748" y="connsiteY4748"/>
              </a:cxn>
              <a:cxn ang="0">
                <a:pos x="connsiteX4749" y="connsiteY4749"/>
              </a:cxn>
              <a:cxn ang="0">
                <a:pos x="connsiteX4750" y="connsiteY4750"/>
              </a:cxn>
              <a:cxn ang="0">
                <a:pos x="connsiteX4751" y="connsiteY4751"/>
              </a:cxn>
              <a:cxn ang="0">
                <a:pos x="connsiteX4752" y="connsiteY4752"/>
              </a:cxn>
              <a:cxn ang="0">
                <a:pos x="connsiteX4753" y="connsiteY4753"/>
              </a:cxn>
              <a:cxn ang="0">
                <a:pos x="connsiteX4754" y="connsiteY4754"/>
              </a:cxn>
              <a:cxn ang="0">
                <a:pos x="connsiteX4755" y="connsiteY4755"/>
              </a:cxn>
              <a:cxn ang="0">
                <a:pos x="connsiteX4756" y="connsiteY4756"/>
              </a:cxn>
              <a:cxn ang="0">
                <a:pos x="connsiteX4757" y="connsiteY4757"/>
              </a:cxn>
              <a:cxn ang="0">
                <a:pos x="connsiteX4758" y="connsiteY4758"/>
              </a:cxn>
              <a:cxn ang="0">
                <a:pos x="connsiteX4759" y="connsiteY4759"/>
              </a:cxn>
              <a:cxn ang="0">
                <a:pos x="connsiteX4760" y="connsiteY4760"/>
              </a:cxn>
              <a:cxn ang="0">
                <a:pos x="connsiteX4761" y="connsiteY4761"/>
              </a:cxn>
              <a:cxn ang="0">
                <a:pos x="connsiteX4762" y="connsiteY4762"/>
              </a:cxn>
              <a:cxn ang="0">
                <a:pos x="connsiteX4763" y="connsiteY4763"/>
              </a:cxn>
              <a:cxn ang="0">
                <a:pos x="connsiteX4764" y="connsiteY4764"/>
              </a:cxn>
              <a:cxn ang="0">
                <a:pos x="connsiteX4765" y="connsiteY4765"/>
              </a:cxn>
              <a:cxn ang="0">
                <a:pos x="connsiteX4766" y="connsiteY4766"/>
              </a:cxn>
              <a:cxn ang="0">
                <a:pos x="connsiteX4767" y="connsiteY4767"/>
              </a:cxn>
              <a:cxn ang="0">
                <a:pos x="connsiteX4768" y="connsiteY4768"/>
              </a:cxn>
              <a:cxn ang="0">
                <a:pos x="connsiteX4769" y="connsiteY4769"/>
              </a:cxn>
              <a:cxn ang="0">
                <a:pos x="connsiteX4770" y="connsiteY4770"/>
              </a:cxn>
              <a:cxn ang="0">
                <a:pos x="connsiteX4771" y="connsiteY4771"/>
              </a:cxn>
              <a:cxn ang="0">
                <a:pos x="connsiteX4772" y="connsiteY4772"/>
              </a:cxn>
              <a:cxn ang="0">
                <a:pos x="connsiteX4773" y="connsiteY4773"/>
              </a:cxn>
              <a:cxn ang="0">
                <a:pos x="connsiteX4774" y="connsiteY4774"/>
              </a:cxn>
              <a:cxn ang="0">
                <a:pos x="connsiteX4775" y="connsiteY4775"/>
              </a:cxn>
              <a:cxn ang="0">
                <a:pos x="connsiteX4776" y="connsiteY4776"/>
              </a:cxn>
              <a:cxn ang="0">
                <a:pos x="connsiteX4777" y="connsiteY4777"/>
              </a:cxn>
              <a:cxn ang="0">
                <a:pos x="connsiteX4778" y="connsiteY4778"/>
              </a:cxn>
              <a:cxn ang="0">
                <a:pos x="connsiteX4779" y="connsiteY4779"/>
              </a:cxn>
              <a:cxn ang="0">
                <a:pos x="connsiteX4780" y="connsiteY4780"/>
              </a:cxn>
              <a:cxn ang="0">
                <a:pos x="connsiteX4781" y="connsiteY4781"/>
              </a:cxn>
              <a:cxn ang="0">
                <a:pos x="connsiteX4782" y="connsiteY4782"/>
              </a:cxn>
              <a:cxn ang="0">
                <a:pos x="connsiteX4783" y="connsiteY4783"/>
              </a:cxn>
              <a:cxn ang="0">
                <a:pos x="connsiteX4784" y="connsiteY4784"/>
              </a:cxn>
              <a:cxn ang="0">
                <a:pos x="connsiteX4785" y="connsiteY4785"/>
              </a:cxn>
              <a:cxn ang="0">
                <a:pos x="connsiteX4786" y="connsiteY4786"/>
              </a:cxn>
              <a:cxn ang="0">
                <a:pos x="connsiteX4787" y="connsiteY4787"/>
              </a:cxn>
              <a:cxn ang="0">
                <a:pos x="connsiteX4788" y="connsiteY4788"/>
              </a:cxn>
              <a:cxn ang="0">
                <a:pos x="connsiteX4789" y="connsiteY4789"/>
              </a:cxn>
              <a:cxn ang="0">
                <a:pos x="connsiteX4790" y="connsiteY4790"/>
              </a:cxn>
              <a:cxn ang="0">
                <a:pos x="connsiteX4791" y="connsiteY4791"/>
              </a:cxn>
              <a:cxn ang="0">
                <a:pos x="connsiteX4792" y="connsiteY4792"/>
              </a:cxn>
              <a:cxn ang="0">
                <a:pos x="connsiteX4793" y="connsiteY4793"/>
              </a:cxn>
              <a:cxn ang="0">
                <a:pos x="connsiteX4794" y="connsiteY4794"/>
              </a:cxn>
              <a:cxn ang="0">
                <a:pos x="connsiteX4795" y="connsiteY4795"/>
              </a:cxn>
              <a:cxn ang="0">
                <a:pos x="connsiteX4796" y="connsiteY4796"/>
              </a:cxn>
              <a:cxn ang="0">
                <a:pos x="connsiteX4797" y="connsiteY4797"/>
              </a:cxn>
              <a:cxn ang="0">
                <a:pos x="connsiteX4798" y="connsiteY4798"/>
              </a:cxn>
              <a:cxn ang="0">
                <a:pos x="connsiteX4799" y="connsiteY4799"/>
              </a:cxn>
              <a:cxn ang="0">
                <a:pos x="connsiteX4800" y="connsiteY4800"/>
              </a:cxn>
              <a:cxn ang="0">
                <a:pos x="connsiteX4801" y="connsiteY4801"/>
              </a:cxn>
              <a:cxn ang="0">
                <a:pos x="connsiteX4802" y="connsiteY4802"/>
              </a:cxn>
              <a:cxn ang="0">
                <a:pos x="connsiteX4803" y="connsiteY4803"/>
              </a:cxn>
              <a:cxn ang="0">
                <a:pos x="connsiteX4804" y="connsiteY4804"/>
              </a:cxn>
              <a:cxn ang="0">
                <a:pos x="connsiteX4805" y="connsiteY4805"/>
              </a:cxn>
              <a:cxn ang="0">
                <a:pos x="connsiteX4806" y="connsiteY4806"/>
              </a:cxn>
              <a:cxn ang="0">
                <a:pos x="connsiteX4807" y="connsiteY4807"/>
              </a:cxn>
              <a:cxn ang="0">
                <a:pos x="connsiteX4808" y="connsiteY4808"/>
              </a:cxn>
              <a:cxn ang="0">
                <a:pos x="connsiteX4809" y="connsiteY4809"/>
              </a:cxn>
              <a:cxn ang="0">
                <a:pos x="connsiteX4810" y="connsiteY4810"/>
              </a:cxn>
              <a:cxn ang="0">
                <a:pos x="connsiteX4811" y="connsiteY4811"/>
              </a:cxn>
              <a:cxn ang="0">
                <a:pos x="connsiteX4812" y="connsiteY4812"/>
              </a:cxn>
              <a:cxn ang="0">
                <a:pos x="connsiteX4813" y="connsiteY4813"/>
              </a:cxn>
              <a:cxn ang="0">
                <a:pos x="connsiteX4814" y="connsiteY4814"/>
              </a:cxn>
              <a:cxn ang="0">
                <a:pos x="connsiteX4815" y="connsiteY4815"/>
              </a:cxn>
              <a:cxn ang="0">
                <a:pos x="connsiteX4816" y="connsiteY4816"/>
              </a:cxn>
              <a:cxn ang="0">
                <a:pos x="connsiteX4817" y="connsiteY4817"/>
              </a:cxn>
              <a:cxn ang="0">
                <a:pos x="connsiteX4818" y="connsiteY4818"/>
              </a:cxn>
              <a:cxn ang="0">
                <a:pos x="connsiteX4819" y="connsiteY4819"/>
              </a:cxn>
              <a:cxn ang="0">
                <a:pos x="connsiteX4820" y="connsiteY4820"/>
              </a:cxn>
              <a:cxn ang="0">
                <a:pos x="connsiteX4821" y="connsiteY4821"/>
              </a:cxn>
              <a:cxn ang="0">
                <a:pos x="connsiteX4822" y="connsiteY4822"/>
              </a:cxn>
              <a:cxn ang="0">
                <a:pos x="connsiteX4823" y="connsiteY4823"/>
              </a:cxn>
              <a:cxn ang="0">
                <a:pos x="connsiteX4824" y="connsiteY4824"/>
              </a:cxn>
              <a:cxn ang="0">
                <a:pos x="connsiteX4825" y="connsiteY4825"/>
              </a:cxn>
              <a:cxn ang="0">
                <a:pos x="connsiteX4826" y="connsiteY4826"/>
              </a:cxn>
              <a:cxn ang="0">
                <a:pos x="connsiteX4827" y="connsiteY4827"/>
              </a:cxn>
              <a:cxn ang="0">
                <a:pos x="connsiteX4828" y="connsiteY4828"/>
              </a:cxn>
              <a:cxn ang="0">
                <a:pos x="connsiteX4829" y="connsiteY4829"/>
              </a:cxn>
              <a:cxn ang="0">
                <a:pos x="connsiteX4830" y="connsiteY4830"/>
              </a:cxn>
              <a:cxn ang="0">
                <a:pos x="connsiteX4831" y="connsiteY4831"/>
              </a:cxn>
              <a:cxn ang="0">
                <a:pos x="connsiteX4832" y="connsiteY4832"/>
              </a:cxn>
              <a:cxn ang="0">
                <a:pos x="connsiteX4833" y="connsiteY4833"/>
              </a:cxn>
              <a:cxn ang="0">
                <a:pos x="connsiteX4834" y="connsiteY4834"/>
              </a:cxn>
              <a:cxn ang="0">
                <a:pos x="connsiteX4835" y="connsiteY4835"/>
              </a:cxn>
              <a:cxn ang="0">
                <a:pos x="connsiteX4836" y="connsiteY4836"/>
              </a:cxn>
              <a:cxn ang="0">
                <a:pos x="connsiteX4837" y="connsiteY4837"/>
              </a:cxn>
              <a:cxn ang="0">
                <a:pos x="connsiteX4838" y="connsiteY4838"/>
              </a:cxn>
              <a:cxn ang="0">
                <a:pos x="connsiteX4839" y="connsiteY4839"/>
              </a:cxn>
              <a:cxn ang="0">
                <a:pos x="connsiteX4840" y="connsiteY4840"/>
              </a:cxn>
              <a:cxn ang="0">
                <a:pos x="connsiteX4841" y="connsiteY4841"/>
              </a:cxn>
              <a:cxn ang="0">
                <a:pos x="connsiteX4842" y="connsiteY4842"/>
              </a:cxn>
              <a:cxn ang="0">
                <a:pos x="connsiteX4843" y="connsiteY4843"/>
              </a:cxn>
              <a:cxn ang="0">
                <a:pos x="connsiteX4844" y="connsiteY4844"/>
              </a:cxn>
              <a:cxn ang="0">
                <a:pos x="connsiteX4845" y="connsiteY4845"/>
              </a:cxn>
              <a:cxn ang="0">
                <a:pos x="connsiteX4846" y="connsiteY4846"/>
              </a:cxn>
              <a:cxn ang="0">
                <a:pos x="connsiteX4847" y="connsiteY4847"/>
              </a:cxn>
              <a:cxn ang="0">
                <a:pos x="connsiteX4848" y="connsiteY4848"/>
              </a:cxn>
              <a:cxn ang="0">
                <a:pos x="connsiteX4849" y="connsiteY4849"/>
              </a:cxn>
              <a:cxn ang="0">
                <a:pos x="connsiteX4850" y="connsiteY4850"/>
              </a:cxn>
              <a:cxn ang="0">
                <a:pos x="connsiteX4851" y="connsiteY4851"/>
              </a:cxn>
              <a:cxn ang="0">
                <a:pos x="connsiteX4852" y="connsiteY4852"/>
              </a:cxn>
              <a:cxn ang="0">
                <a:pos x="connsiteX4853" y="connsiteY4853"/>
              </a:cxn>
              <a:cxn ang="0">
                <a:pos x="connsiteX4854" y="connsiteY4854"/>
              </a:cxn>
              <a:cxn ang="0">
                <a:pos x="connsiteX4855" y="connsiteY4855"/>
              </a:cxn>
              <a:cxn ang="0">
                <a:pos x="connsiteX4856" y="connsiteY4856"/>
              </a:cxn>
              <a:cxn ang="0">
                <a:pos x="connsiteX4857" y="connsiteY4857"/>
              </a:cxn>
              <a:cxn ang="0">
                <a:pos x="connsiteX4858" y="connsiteY4858"/>
              </a:cxn>
              <a:cxn ang="0">
                <a:pos x="connsiteX4859" y="connsiteY4859"/>
              </a:cxn>
              <a:cxn ang="0">
                <a:pos x="connsiteX4860" y="connsiteY4860"/>
              </a:cxn>
              <a:cxn ang="0">
                <a:pos x="connsiteX4861" y="connsiteY4861"/>
              </a:cxn>
              <a:cxn ang="0">
                <a:pos x="connsiteX4862" y="connsiteY4862"/>
              </a:cxn>
              <a:cxn ang="0">
                <a:pos x="connsiteX4863" y="connsiteY4863"/>
              </a:cxn>
              <a:cxn ang="0">
                <a:pos x="connsiteX4864" y="connsiteY4864"/>
              </a:cxn>
              <a:cxn ang="0">
                <a:pos x="connsiteX4865" y="connsiteY4865"/>
              </a:cxn>
              <a:cxn ang="0">
                <a:pos x="connsiteX4866" y="connsiteY4866"/>
              </a:cxn>
              <a:cxn ang="0">
                <a:pos x="connsiteX4867" y="connsiteY4867"/>
              </a:cxn>
              <a:cxn ang="0">
                <a:pos x="connsiteX4868" y="connsiteY4868"/>
              </a:cxn>
              <a:cxn ang="0">
                <a:pos x="connsiteX4869" y="connsiteY4869"/>
              </a:cxn>
              <a:cxn ang="0">
                <a:pos x="connsiteX4870" y="connsiteY4870"/>
              </a:cxn>
              <a:cxn ang="0">
                <a:pos x="connsiteX4871" y="connsiteY4871"/>
              </a:cxn>
              <a:cxn ang="0">
                <a:pos x="connsiteX4872" y="connsiteY4872"/>
              </a:cxn>
              <a:cxn ang="0">
                <a:pos x="connsiteX4873" y="connsiteY4873"/>
              </a:cxn>
              <a:cxn ang="0">
                <a:pos x="connsiteX4874" y="connsiteY4874"/>
              </a:cxn>
              <a:cxn ang="0">
                <a:pos x="connsiteX4875" y="connsiteY4875"/>
              </a:cxn>
              <a:cxn ang="0">
                <a:pos x="connsiteX4876" y="connsiteY4876"/>
              </a:cxn>
              <a:cxn ang="0">
                <a:pos x="connsiteX4877" y="connsiteY4877"/>
              </a:cxn>
              <a:cxn ang="0">
                <a:pos x="connsiteX4878" y="connsiteY4878"/>
              </a:cxn>
              <a:cxn ang="0">
                <a:pos x="connsiteX4879" y="connsiteY4879"/>
              </a:cxn>
              <a:cxn ang="0">
                <a:pos x="connsiteX4880" y="connsiteY4880"/>
              </a:cxn>
              <a:cxn ang="0">
                <a:pos x="connsiteX4881" y="connsiteY4881"/>
              </a:cxn>
              <a:cxn ang="0">
                <a:pos x="connsiteX4882" y="connsiteY4882"/>
              </a:cxn>
              <a:cxn ang="0">
                <a:pos x="connsiteX4883" y="connsiteY4883"/>
              </a:cxn>
              <a:cxn ang="0">
                <a:pos x="connsiteX4884" y="connsiteY4884"/>
              </a:cxn>
              <a:cxn ang="0">
                <a:pos x="connsiteX4885" y="connsiteY4885"/>
              </a:cxn>
              <a:cxn ang="0">
                <a:pos x="connsiteX4886" y="connsiteY4886"/>
              </a:cxn>
              <a:cxn ang="0">
                <a:pos x="connsiteX4887" y="connsiteY4887"/>
              </a:cxn>
              <a:cxn ang="0">
                <a:pos x="connsiteX4888" y="connsiteY4888"/>
              </a:cxn>
              <a:cxn ang="0">
                <a:pos x="connsiteX4889" y="connsiteY4889"/>
              </a:cxn>
              <a:cxn ang="0">
                <a:pos x="connsiteX4890" y="connsiteY4890"/>
              </a:cxn>
              <a:cxn ang="0">
                <a:pos x="connsiteX4891" y="connsiteY4891"/>
              </a:cxn>
              <a:cxn ang="0">
                <a:pos x="connsiteX4892" y="connsiteY4892"/>
              </a:cxn>
              <a:cxn ang="0">
                <a:pos x="connsiteX4893" y="connsiteY4893"/>
              </a:cxn>
              <a:cxn ang="0">
                <a:pos x="connsiteX4894" y="connsiteY4894"/>
              </a:cxn>
              <a:cxn ang="0">
                <a:pos x="connsiteX4895" y="connsiteY4895"/>
              </a:cxn>
              <a:cxn ang="0">
                <a:pos x="connsiteX4896" y="connsiteY4896"/>
              </a:cxn>
              <a:cxn ang="0">
                <a:pos x="connsiteX4897" y="connsiteY4897"/>
              </a:cxn>
              <a:cxn ang="0">
                <a:pos x="connsiteX4898" y="connsiteY4898"/>
              </a:cxn>
              <a:cxn ang="0">
                <a:pos x="connsiteX4899" y="connsiteY4899"/>
              </a:cxn>
              <a:cxn ang="0">
                <a:pos x="connsiteX4900" y="connsiteY4900"/>
              </a:cxn>
              <a:cxn ang="0">
                <a:pos x="connsiteX4901" y="connsiteY4901"/>
              </a:cxn>
              <a:cxn ang="0">
                <a:pos x="connsiteX4902" y="connsiteY4902"/>
              </a:cxn>
              <a:cxn ang="0">
                <a:pos x="connsiteX4903" y="connsiteY4903"/>
              </a:cxn>
              <a:cxn ang="0">
                <a:pos x="connsiteX4904" y="connsiteY4904"/>
              </a:cxn>
              <a:cxn ang="0">
                <a:pos x="connsiteX4905" y="connsiteY4905"/>
              </a:cxn>
              <a:cxn ang="0">
                <a:pos x="connsiteX4906" y="connsiteY4906"/>
              </a:cxn>
              <a:cxn ang="0">
                <a:pos x="connsiteX4907" y="connsiteY4907"/>
              </a:cxn>
              <a:cxn ang="0">
                <a:pos x="connsiteX4908" y="connsiteY4908"/>
              </a:cxn>
              <a:cxn ang="0">
                <a:pos x="connsiteX4909" y="connsiteY4909"/>
              </a:cxn>
              <a:cxn ang="0">
                <a:pos x="connsiteX4910" y="connsiteY4910"/>
              </a:cxn>
              <a:cxn ang="0">
                <a:pos x="connsiteX4911" y="connsiteY4911"/>
              </a:cxn>
              <a:cxn ang="0">
                <a:pos x="connsiteX4912" y="connsiteY4912"/>
              </a:cxn>
              <a:cxn ang="0">
                <a:pos x="connsiteX4913" y="connsiteY4913"/>
              </a:cxn>
              <a:cxn ang="0">
                <a:pos x="connsiteX4914" y="connsiteY4914"/>
              </a:cxn>
              <a:cxn ang="0">
                <a:pos x="connsiteX4915" y="connsiteY4915"/>
              </a:cxn>
              <a:cxn ang="0">
                <a:pos x="connsiteX4916" y="connsiteY4916"/>
              </a:cxn>
              <a:cxn ang="0">
                <a:pos x="connsiteX4917" y="connsiteY4917"/>
              </a:cxn>
              <a:cxn ang="0">
                <a:pos x="connsiteX4918" y="connsiteY4918"/>
              </a:cxn>
              <a:cxn ang="0">
                <a:pos x="connsiteX4919" y="connsiteY4919"/>
              </a:cxn>
              <a:cxn ang="0">
                <a:pos x="connsiteX4920" y="connsiteY4920"/>
              </a:cxn>
              <a:cxn ang="0">
                <a:pos x="connsiteX4921" y="connsiteY4921"/>
              </a:cxn>
              <a:cxn ang="0">
                <a:pos x="connsiteX4922" y="connsiteY4922"/>
              </a:cxn>
              <a:cxn ang="0">
                <a:pos x="connsiteX4923" y="connsiteY4923"/>
              </a:cxn>
              <a:cxn ang="0">
                <a:pos x="connsiteX4924" y="connsiteY4924"/>
              </a:cxn>
              <a:cxn ang="0">
                <a:pos x="connsiteX4925" y="connsiteY4925"/>
              </a:cxn>
              <a:cxn ang="0">
                <a:pos x="connsiteX4926" y="connsiteY4926"/>
              </a:cxn>
              <a:cxn ang="0">
                <a:pos x="connsiteX4927" y="connsiteY4927"/>
              </a:cxn>
              <a:cxn ang="0">
                <a:pos x="connsiteX4928" y="connsiteY4928"/>
              </a:cxn>
              <a:cxn ang="0">
                <a:pos x="connsiteX4929" y="connsiteY4929"/>
              </a:cxn>
              <a:cxn ang="0">
                <a:pos x="connsiteX4930" y="connsiteY4930"/>
              </a:cxn>
              <a:cxn ang="0">
                <a:pos x="connsiteX4931" y="connsiteY4931"/>
              </a:cxn>
              <a:cxn ang="0">
                <a:pos x="connsiteX4932" y="connsiteY4932"/>
              </a:cxn>
              <a:cxn ang="0">
                <a:pos x="connsiteX4933" y="connsiteY4933"/>
              </a:cxn>
              <a:cxn ang="0">
                <a:pos x="connsiteX4934" y="connsiteY4934"/>
              </a:cxn>
              <a:cxn ang="0">
                <a:pos x="connsiteX4935" y="connsiteY4935"/>
              </a:cxn>
              <a:cxn ang="0">
                <a:pos x="connsiteX4936" y="connsiteY4936"/>
              </a:cxn>
              <a:cxn ang="0">
                <a:pos x="connsiteX4937" y="connsiteY4937"/>
              </a:cxn>
              <a:cxn ang="0">
                <a:pos x="connsiteX4938" y="connsiteY4938"/>
              </a:cxn>
              <a:cxn ang="0">
                <a:pos x="connsiteX4939" y="connsiteY4939"/>
              </a:cxn>
              <a:cxn ang="0">
                <a:pos x="connsiteX4940" y="connsiteY4940"/>
              </a:cxn>
              <a:cxn ang="0">
                <a:pos x="connsiteX4941" y="connsiteY4941"/>
              </a:cxn>
              <a:cxn ang="0">
                <a:pos x="connsiteX4942" y="connsiteY4942"/>
              </a:cxn>
              <a:cxn ang="0">
                <a:pos x="connsiteX4943" y="connsiteY4943"/>
              </a:cxn>
              <a:cxn ang="0">
                <a:pos x="connsiteX4944" y="connsiteY4944"/>
              </a:cxn>
              <a:cxn ang="0">
                <a:pos x="connsiteX4945" y="connsiteY4945"/>
              </a:cxn>
              <a:cxn ang="0">
                <a:pos x="connsiteX4946" y="connsiteY4946"/>
              </a:cxn>
              <a:cxn ang="0">
                <a:pos x="connsiteX4947" y="connsiteY4947"/>
              </a:cxn>
              <a:cxn ang="0">
                <a:pos x="connsiteX4948" y="connsiteY4948"/>
              </a:cxn>
              <a:cxn ang="0">
                <a:pos x="connsiteX4949" y="connsiteY4949"/>
              </a:cxn>
              <a:cxn ang="0">
                <a:pos x="connsiteX4950" y="connsiteY4950"/>
              </a:cxn>
              <a:cxn ang="0">
                <a:pos x="connsiteX4951" y="connsiteY4951"/>
              </a:cxn>
              <a:cxn ang="0">
                <a:pos x="connsiteX4952" y="connsiteY4952"/>
              </a:cxn>
              <a:cxn ang="0">
                <a:pos x="connsiteX4953" y="connsiteY4953"/>
              </a:cxn>
              <a:cxn ang="0">
                <a:pos x="connsiteX4954" y="connsiteY4954"/>
              </a:cxn>
              <a:cxn ang="0">
                <a:pos x="connsiteX4955" y="connsiteY4955"/>
              </a:cxn>
              <a:cxn ang="0">
                <a:pos x="connsiteX4956" y="connsiteY4956"/>
              </a:cxn>
              <a:cxn ang="0">
                <a:pos x="connsiteX4957" y="connsiteY4957"/>
              </a:cxn>
              <a:cxn ang="0">
                <a:pos x="connsiteX4958" y="connsiteY4958"/>
              </a:cxn>
              <a:cxn ang="0">
                <a:pos x="connsiteX4959" y="connsiteY4959"/>
              </a:cxn>
              <a:cxn ang="0">
                <a:pos x="connsiteX4960" y="connsiteY4960"/>
              </a:cxn>
              <a:cxn ang="0">
                <a:pos x="connsiteX4961" y="connsiteY4961"/>
              </a:cxn>
              <a:cxn ang="0">
                <a:pos x="connsiteX4962" y="connsiteY4962"/>
              </a:cxn>
              <a:cxn ang="0">
                <a:pos x="connsiteX4963" y="connsiteY4963"/>
              </a:cxn>
              <a:cxn ang="0">
                <a:pos x="connsiteX4964" y="connsiteY4964"/>
              </a:cxn>
              <a:cxn ang="0">
                <a:pos x="connsiteX4965" y="connsiteY4965"/>
              </a:cxn>
              <a:cxn ang="0">
                <a:pos x="connsiteX4966" y="connsiteY4966"/>
              </a:cxn>
              <a:cxn ang="0">
                <a:pos x="connsiteX4967" y="connsiteY4967"/>
              </a:cxn>
              <a:cxn ang="0">
                <a:pos x="connsiteX4968" y="connsiteY4968"/>
              </a:cxn>
              <a:cxn ang="0">
                <a:pos x="connsiteX4969" y="connsiteY4969"/>
              </a:cxn>
              <a:cxn ang="0">
                <a:pos x="connsiteX4970" y="connsiteY4970"/>
              </a:cxn>
              <a:cxn ang="0">
                <a:pos x="connsiteX4971" y="connsiteY4971"/>
              </a:cxn>
              <a:cxn ang="0">
                <a:pos x="connsiteX4972" y="connsiteY4972"/>
              </a:cxn>
              <a:cxn ang="0">
                <a:pos x="connsiteX4973" y="connsiteY4973"/>
              </a:cxn>
              <a:cxn ang="0">
                <a:pos x="connsiteX4974" y="connsiteY4974"/>
              </a:cxn>
              <a:cxn ang="0">
                <a:pos x="connsiteX4975" y="connsiteY4975"/>
              </a:cxn>
              <a:cxn ang="0">
                <a:pos x="connsiteX4976" y="connsiteY4976"/>
              </a:cxn>
              <a:cxn ang="0">
                <a:pos x="connsiteX4977" y="connsiteY4977"/>
              </a:cxn>
              <a:cxn ang="0">
                <a:pos x="connsiteX4978" y="connsiteY4978"/>
              </a:cxn>
              <a:cxn ang="0">
                <a:pos x="connsiteX4979" y="connsiteY4979"/>
              </a:cxn>
              <a:cxn ang="0">
                <a:pos x="connsiteX4980" y="connsiteY4980"/>
              </a:cxn>
              <a:cxn ang="0">
                <a:pos x="connsiteX4981" y="connsiteY4981"/>
              </a:cxn>
              <a:cxn ang="0">
                <a:pos x="connsiteX4982" y="connsiteY4982"/>
              </a:cxn>
              <a:cxn ang="0">
                <a:pos x="connsiteX4983" y="connsiteY4983"/>
              </a:cxn>
              <a:cxn ang="0">
                <a:pos x="connsiteX4984" y="connsiteY4984"/>
              </a:cxn>
              <a:cxn ang="0">
                <a:pos x="connsiteX4985" y="connsiteY4985"/>
              </a:cxn>
              <a:cxn ang="0">
                <a:pos x="connsiteX4986" y="connsiteY4986"/>
              </a:cxn>
              <a:cxn ang="0">
                <a:pos x="connsiteX4987" y="connsiteY4987"/>
              </a:cxn>
              <a:cxn ang="0">
                <a:pos x="connsiteX4988" y="connsiteY4988"/>
              </a:cxn>
              <a:cxn ang="0">
                <a:pos x="connsiteX4989" y="connsiteY4989"/>
              </a:cxn>
              <a:cxn ang="0">
                <a:pos x="connsiteX4990" y="connsiteY4990"/>
              </a:cxn>
              <a:cxn ang="0">
                <a:pos x="connsiteX4991" y="connsiteY4991"/>
              </a:cxn>
              <a:cxn ang="0">
                <a:pos x="connsiteX4992" y="connsiteY4992"/>
              </a:cxn>
              <a:cxn ang="0">
                <a:pos x="connsiteX4993" y="connsiteY4993"/>
              </a:cxn>
              <a:cxn ang="0">
                <a:pos x="connsiteX4994" y="connsiteY4994"/>
              </a:cxn>
              <a:cxn ang="0">
                <a:pos x="connsiteX4995" y="connsiteY4995"/>
              </a:cxn>
              <a:cxn ang="0">
                <a:pos x="connsiteX4996" y="connsiteY4996"/>
              </a:cxn>
              <a:cxn ang="0">
                <a:pos x="connsiteX4997" y="connsiteY4997"/>
              </a:cxn>
              <a:cxn ang="0">
                <a:pos x="connsiteX4998" y="connsiteY4998"/>
              </a:cxn>
              <a:cxn ang="0">
                <a:pos x="connsiteX4999" y="connsiteY4999"/>
              </a:cxn>
              <a:cxn ang="0">
                <a:pos x="connsiteX5000" y="connsiteY5000"/>
              </a:cxn>
              <a:cxn ang="0">
                <a:pos x="connsiteX5001" y="connsiteY5001"/>
              </a:cxn>
              <a:cxn ang="0">
                <a:pos x="connsiteX5002" y="connsiteY5002"/>
              </a:cxn>
              <a:cxn ang="0">
                <a:pos x="connsiteX5003" y="connsiteY5003"/>
              </a:cxn>
              <a:cxn ang="0">
                <a:pos x="connsiteX5004" y="connsiteY5004"/>
              </a:cxn>
              <a:cxn ang="0">
                <a:pos x="connsiteX5005" y="connsiteY5005"/>
              </a:cxn>
              <a:cxn ang="0">
                <a:pos x="connsiteX5006" y="connsiteY5006"/>
              </a:cxn>
              <a:cxn ang="0">
                <a:pos x="connsiteX5007" y="connsiteY5007"/>
              </a:cxn>
              <a:cxn ang="0">
                <a:pos x="connsiteX5008" y="connsiteY5008"/>
              </a:cxn>
              <a:cxn ang="0">
                <a:pos x="connsiteX5009" y="connsiteY5009"/>
              </a:cxn>
              <a:cxn ang="0">
                <a:pos x="connsiteX5010" y="connsiteY5010"/>
              </a:cxn>
              <a:cxn ang="0">
                <a:pos x="connsiteX5011" y="connsiteY5011"/>
              </a:cxn>
              <a:cxn ang="0">
                <a:pos x="connsiteX5012" y="connsiteY5012"/>
              </a:cxn>
              <a:cxn ang="0">
                <a:pos x="connsiteX5013" y="connsiteY5013"/>
              </a:cxn>
              <a:cxn ang="0">
                <a:pos x="connsiteX5014" y="connsiteY5014"/>
              </a:cxn>
              <a:cxn ang="0">
                <a:pos x="connsiteX5015" y="connsiteY5015"/>
              </a:cxn>
              <a:cxn ang="0">
                <a:pos x="connsiteX5016" y="connsiteY5016"/>
              </a:cxn>
              <a:cxn ang="0">
                <a:pos x="connsiteX5017" y="connsiteY5017"/>
              </a:cxn>
              <a:cxn ang="0">
                <a:pos x="connsiteX5018" y="connsiteY5018"/>
              </a:cxn>
              <a:cxn ang="0">
                <a:pos x="connsiteX5019" y="connsiteY5019"/>
              </a:cxn>
              <a:cxn ang="0">
                <a:pos x="connsiteX5020" y="connsiteY5020"/>
              </a:cxn>
              <a:cxn ang="0">
                <a:pos x="connsiteX5021" y="connsiteY5021"/>
              </a:cxn>
              <a:cxn ang="0">
                <a:pos x="connsiteX5022" y="connsiteY5022"/>
              </a:cxn>
              <a:cxn ang="0">
                <a:pos x="connsiteX5023" y="connsiteY5023"/>
              </a:cxn>
              <a:cxn ang="0">
                <a:pos x="connsiteX5024" y="connsiteY5024"/>
              </a:cxn>
              <a:cxn ang="0">
                <a:pos x="connsiteX5025" y="connsiteY5025"/>
              </a:cxn>
              <a:cxn ang="0">
                <a:pos x="connsiteX5026" y="connsiteY5026"/>
              </a:cxn>
              <a:cxn ang="0">
                <a:pos x="connsiteX5027" y="connsiteY5027"/>
              </a:cxn>
              <a:cxn ang="0">
                <a:pos x="connsiteX5028" y="connsiteY5028"/>
              </a:cxn>
              <a:cxn ang="0">
                <a:pos x="connsiteX5029" y="connsiteY5029"/>
              </a:cxn>
              <a:cxn ang="0">
                <a:pos x="connsiteX5030" y="connsiteY5030"/>
              </a:cxn>
              <a:cxn ang="0">
                <a:pos x="connsiteX5031" y="connsiteY5031"/>
              </a:cxn>
              <a:cxn ang="0">
                <a:pos x="connsiteX5032" y="connsiteY5032"/>
              </a:cxn>
              <a:cxn ang="0">
                <a:pos x="connsiteX5033" y="connsiteY5033"/>
              </a:cxn>
              <a:cxn ang="0">
                <a:pos x="connsiteX5034" y="connsiteY5034"/>
              </a:cxn>
              <a:cxn ang="0">
                <a:pos x="connsiteX5035" y="connsiteY5035"/>
              </a:cxn>
              <a:cxn ang="0">
                <a:pos x="connsiteX5036" y="connsiteY5036"/>
              </a:cxn>
              <a:cxn ang="0">
                <a:pos x="connsiteX5037" y="connsiteY5037"/>
              </a:cxn>
              <a:cxn ang="0">
                <a:pos x="connsiteX5038" y="connsiteY5038"/>
              </a:cxn>
              <a:cxn ang="0">
                <a:pos x="connsiteX5039" y="connsiteY5039"/>
              </a:cxn>
              <a:cxn ang="0">
                <a:pos x="connsiteX5040" y="connsiteY5040"/>
              </a:cxn>
              <a:cxn ang="0">
                <a:pos x="connsiteX5041" y="connsiteY5041"/>
              </a:cxn>
              <a:cxn ang="0">
                <a:pos x="connsiteX5042" y="connsiteY5042"/>
              </a:cxn>
              <a:cxn ang="0">
                <a:pos x="connsiteX5043" y="connsiteY5043"/>
              </a:cxn>
              <a:cxn ang="0">
                <a:pos x="connsiteX5044" y="connsiteY5044"/>
              </a:cxn>
              <a:cxn ang="0">
                <a:pos x="connsiteX5045" y="connsiteY5045"/>
              </a:cxn>
              <a:cxn ang="0">
                <a:pos x="connsiteX5046" y="connsiteY5046"/>
              </a:cxn>
              <a:cxn ang="0">
                <a:pos x="connsiteX5047" y="connsiteY5047"/>
              </a:cxn>
              <a:cxn ang="0">
                <a:pos x="connsiteX5048" y="connsiteY5048"/>
              </a:cxn>
              <a:cxn ang="0">
                <a:pos x="connsiteX5049" y="connsiteY5049"/>
              </a:cxn>
              <a:cxn ang="0">
                <a:pos x="connsiteX5050" y="connsiteY5050"/>
              </a:cxn>
              <a:cxn ang="0">
                <a:pos x="connsiteX5051" y="connsiteY5051"/>
              </a:cxn>
              <a:cxn ang="0">
                <a:pos x="connsiteX5052" y="connsiteY5052"/>
              </a:cxn>
              <a:cxn ang="0">
                <a:pos x="connsiteX5053" y="connsiteY5053"/>
              </a:cxn>
              <a:cxn ang="0">
                <a:pos x="connsiteX5054" y="connsiteY5054"/>
              </a:cxn>
              <a:cxn ang="0">
                <a:pos x="connsiteX5055" y="connsiteY5055"/>
              </a:cxn>
              <a:cxn ang="0">
                <a:pos x="connsiteX5056" y="connsiteY5056"/>
              </a:cxn>
              <a:cxn ang="0">
                <a:pos x="connsiteX5057" y="connsiteY5057"/>
              </a:cxn>
              <a:cxn ang="0">
                <a:pos x="connsiteX5058" y="connsiteY5058"/>
              </a:cxn>
              <a:cxn ang="0">
                <a:pos x="connsiteX5059" y="connsiteY5059"/>
              </a:cxn>
              <a:cxn ang="0">
                <a:pos x="connsiteX5060" y="connsiteY5060"/>
              </a:cxn>
              <a:cxn ang="0">
                <a:pos x="connsiteX5061" y="connsiteY5061"/>
              </a:cxn>
              <a:cxn ang="0">
                <a:pos x="connsiteX5062" y="connsiteY5062"/>
              </a:cxn>
              <a:cxn ang="0">
                <a:pos x="connsiteX5063" y="connsiteY5063"/>
              </a:cxn>
              <a:cxn ang="0">
                <a:pos x="connsiteX5064" y="connsiteY5064"/>
              </a:cxn>
              <a:cxn ang="0">
                <a:pos x="connsiteX5065" y="connsiteY5065"/>
              </a:cxn>
              <a:cxn ang="0">
                <a:pos x="connsiteX5066" y="connsiteY5066"/>
              </a:cxn>
              <a:cxn ang="0">
                <a:pos x="connsiteX5067" y="connsiteY5067"/>
              </a:cxn>
              <a:cxn ang="0">
                <a:pos x="connsiteX5068" y="connsiteY5068"/>
              </a:cxn>
              <a:cxn ang="0">
                <a:pos x="connsiteX5069" y="connsiteY5069"/>
              </a:cxn>
              <a:cxn ang="0">
                <a:pos x="connsiteX5070" y="connsiteY5070"/>
              </a:cxn>
              <a:cxn ang="0">
                <a:pos x="connsiteX5071" y="connsiteY5071"/>
              </a:cxn>
              <a:cxn ang="0">
                <a:pos x="connsiteX5072" y="connsiteY5072"/>
              </a:cxn>
              <a:cxn ang="0">
                <a:pos x="connsiteX5073" y="connsiteY5073"/>
              </a:cxn>
              <a:cxn ang="0">
                <a:pos x="connsiteX5074" y="connsiteY5074"/>
              </a:cxn>
              <a:cxn ang="0">
                <a:pos x="connsiteX5075" y="connsiteY5075"/>
              </a:cxn>
              <a:cxn ang="0">
                <a:pos x="connsiteX5076" y="connsiteY5076"/>
              </a:cxn>
              <a:cxn ang="0">
                <a:pos x="connsiteX5077" y="connsiteY5077"/>
              </a:cxn>
              <a:cxn ang="0">
                <a:pos x="connsiteX5078" y="connsiteY5078"/>
              </a:cxn>
              <a:cxn ang="0">
                <a:pos x="connsiteX5079" y="connsiteY5079"/>
              </a:cxn>
              <a:cxn ang="0">
                <a:pos x="connsiteX5080" y="connsiteY5080"/>
              </a:cxn>
              <a:cxn ang="0">
                <a:pos x="connsiteX5081" y="connsiteY5081"/>
              </a:cxn>
              <a:cxn ang="0">
                <a:pos x="connsiteX5082" y="connsiteY5082"/>
              </a:cxn>
              <a:cxn ang="0">
                <a:pos x="connsiteX5083" y="connsiteY5083"/>
              </a:cxn>
              <a:cxn ang="0">
                <a:pos x="connsiteX5084" y="connsiteY5084"/>
              </a:cxn>
              <a:cxn ang="0">
                <a:pos x="connsiteX5085" y="connsiteY5085"/>
              </a:cxn>
              <a:cxn ang="0">
                <a:pos x="connsiteX5086" y="connsiteY5086"/>
              </a:cxn>
              <a:cxn ang="0">
                <a:pos x="connsiteX5087" y="connsiteY5087"/>
              </a:cxn>
              <a:cxn ang="0">
                <a:pos x="connsiteX5088" y="connsiteY5088"/>
              </a:cxn>
              <a:cxn ang="0">
                <a:pos x="connsiteX5089" y="connsiteY5089"/>
              </a:cxn>
              <a:cxn ang="0">
                <a:pos x="connsiteX5090" y="connsiteY5090"/>
              </a:cxn>
              <a:cxn ang="0">
                <a:pos x="connsiteX5091" y="connsiteY5091"/>
              </a:cxn>
              <a:cxn ang="0">
                <a:pos x="connsiteX5092" y="connsiteY5092"/>
              </a:cxn>
              <a:cxn ang="0">
                <a:pos x="connsiteX5093" y="connsiteY5093"/>
              </a:cxn>
              <a:cxn ang="0">
                <a:pos x="connsiteX5094" y="connsiteY5094"/>
              </a:cxn>
              <a:cxn ang="0">
                <a:pos x="connsiteX5095" y="connsiteY5095"/>
              </a:cxn>
              <a:cxn ang="0">
                <a:pos x="connsiteX5096" y="connsiteY5096"/>
              </a:cxn>
              <a:cxn ang="0">
                <a:pos x="connsiteX5097" y="connsiteY5097"/>
              </a:cxn>
              <a:cxn ang="0">
                <a:pos x="connsiteX5098" y="connsiteY5098"/>
              </a:cxn>
              <a:cxn ang="0">
                <a:pos x="connsiteX5099" y="connsiteY5099"/>
              </a:cxn>
              <a:cxn ang="0">
                <a:pos x="connsiteX5100" y="connsiteY5100"/>
              </a:cxn>
              <a:cxn ang="0">
                <a:pos x="connsiteX5101" y="connsiteY5101"/>
              </a:cxn>
              <a:cxn ang="0">
                <a:pos x="connsiteX5102" y="connsiteY5102"/>
              </a:cxn>
              <a:cxn ang="0">
                <a:pos x="connsiteX5103" y="connsiteY5103"/>
              </a:cxn>
              <a:cxn ang="0">
                <a:pos x="connsiteX5104" y="connsiteY5104"/>
              </a:cxn>
              <a:cxn ang="0">
                <a:pos x="connsiteX5105" y="connsiteY5105"/>
              </a:cxn>
              <a:cxn ang="0">
                <a:pos x="connsiteX5106" y="connsiteY5106"/>
              </a:cxn>
              <a:cxn ang="0">
                <a:pos x="connsiteX5107" y="connsiteY5107"/>
              </a:cxn>
              <a:cxn ang="0">
                <a:pos x="connsiteX5108" y="connsiteY5108"/>
              </a:cxn>
              <a:cxn ang="0">
                <a:pos x="connsiteX5109" y="connsiteY5109"/>
              </a:cxn>
              <a:cxn ang="0">
                <a:pos x="connsiteX5110" y="connsiteY5110"/>
              </a:cxn>
              <a:cxn ang="0">
                <a:pos x="connsiteX5111" y="connsiteY5111"/>
              </a:cxn>
              <a:cxn ang="0">
                <a:pos x="connsiteX5112" y="connsiteY5112"/>
              </a:cxn>
              <a:cxn ang="0">
                <a:pos x="connsiteX5113" y="connsiteY5113"/>
              </a:cxn>
              <a:cxn ang="0">
                <a:pos x="connsiteX5114" y="connsiteY5114"/>
              </a:cxn>
              <a:cxn ang="0">
                <a:pos x="connsiteX5115" y="connsiteY5115"/>
              </a:cxn>
              <a:cxn ang="0">
                <a:pos x="connsiteX5116" y="connsiteY5116"/>
              </a:cxn>
              <a:cxn ang="0">
                <a:pos x="connsiteX5117" y="connsiteY5117"/>
              </a:cxn>
              <a:cxn ang="0">
                <a:pos x="connsiteX5118" y="connsiteY5118"/>
              </a:cxn>
              <a:cxn ang="0">
                <a:pos x="connsiteX5119" y="connsiteY5119"/>
              </a:cxn>
              <a:cxn ang="0">
                <a:pos x="connsiteX5120" y="connsiteY5120"/>
              </a:cxn>
              <a:cxn ang="0">
                <a:pos x="connsiteX5121" y="connsiteY5121"/>
              </a:cxn>
              <a:cxn ang="0">
                <a:pos x="connsiteX5122" y="connsiteY5122"/>
              </a:cxn>
              <a:cxn ang="0">
                <a:pos x="connsiteX5123" y="connsiteY5123"/>
              </a:cxn>
              <a:cxn ang="0">
                <a:pos x="connsiteX5124" y="connsiteY5124"/>
              </a:cxn>
              <a:cxn ang="0">
                <a:pos x="connsiteX5125" y="connsiteY5125"/>
              </a:cxn>
              <a:cxn ang="0">
                <a:pos x="connsiteX5126" y="connsiteY5126"/>
              </a:cxn>
              <a:cxn ang="0">
                <a:pos x="connsiteX5127" y="connsiteY5127"/>
              </a:cxn>
              <a:cxn ang="0">
                <a:pos x="connsiteX5128" y="connsiteY5128"/>
              </a:cxn>
              <a:cxn ang="0">
                <a:pos x="connsiteX5129" y="connsiteY5129"/>
              </a:cxn>
              <a:cxn ang="0">
                <a:pos x="connsiteX5130" y="connsiteY5130"/>
              </a:cxn>
              <a:cxn ang="0">
                <a:pos x="connsiteX5131" y="connsiteY5131"/>
              </a:cxn>
              <a:cxn ang="0">
                <a:pos x="connsiteX5132" y="connsiteY5132"/>
              </a:cxn>
              <a:cxn ang="0">
                <a:pos x="connsiteX5133" y="connsiteY5133"/>
              </a:cxn>
              <a:cxn ang="0">
                <a:pos x="connsiteX5134" y="connsiteY5134"/>
              </a:cxn>
              <a:cxn ang="0">
                <a:pos x="connsiteX5135" y="connsiteY5135"/>
              </a:cxn>
              <a:cxn ang="0">
                <a:pos x="connsiteX5136" y="connsiteY5136"/>
              </a:cxn>
              <a:cxn ang="0">
                <a:pos x="connsiteX5137" y="connsiteY5137"/>
              </a:cxn>
              <a:cxn ang="0">
                <a:pos x="connsiteX5138" y="connsiteY5138"/>
              </a:cxn>
              <a:cxn ang="0">
                <a:pos x="connsiteX5139" y="connsiteY5139"/>
              </a:cxn>
              <a:cxn ang="0">
                <a:pos x="connsiteX5140" y="connsiteY5140"/>
              </a:cxn>
              <a:cxn ang="0">
                <a:pos x="connsiteX5141" y="connsiteY5141"/>
              </a:cxn>
              <a:cxn ang="0">
                <a:pos x="connsiteX5142" y="connsiteY5142"/>
              </a:cxn>
              <a:cxn ang="0">
                <a:pos x="connsiteX5143" y="connsiteY5143"/>
              </a:cxn>
              <a:cxn ang="0">
                <a:pos x="connsiteX5144" y="connsiteY5144"/>
              </a:cxn>
              <a:cxn ang="0">
                <a:pos x="connsiteX5145" y="connsiteY5145"/>
              </a:cxn>
              <a:cxn ang="0">
                <a:pos x="connsiteX5146" y="connsiteY5146"/>
              </a:cxn>
              <a:cxn ang="0">
                <a:pos x="connsiteX5147" y="connsiteY5147"/>
              </a:cxn>
              <a:cxn ang="0">
                <a:pos x="connsiteX5148" y="connsiteY5148"/>
              </a:cxn>
              <a:cxn ang="0">
                <a:pos x="connsiteX5149" y="connsiteY5149"/>
              </a:cxn>
              <a:cxn ang="0">
                <a:pos x="connsiteX5150" y="connsiteY5150"/>
              </a:cxn>
              <a:cxn ang="0">
                <a:pos x="connsiteX5151" y="connsiteY5151"/>
              </a:cxn>
              <a:cxn ang="0">
                <a:pos x="connsiteX5152" y="connsiteY5152"/>
              </a:cxn>
              <a:cxn ang="0">
                <a:pos x="connsiteX5153" y="connsiteY5153"/>
              </a:cxn>
              <a:cxn ang="0">
                <a:pos x="connsiteX5154" y="connsiteY5154"/>
              </a:cxn>
              <a:cxn ang="0">
                <a:pos x="connsiteX5155" y="connsiteY5155"/>
              </a:cxn>
              <a:cxn ang="0">
                <a:pos x="connsiteX5156" y="connsiteY5156"/>
              </a:cxn>
              <a:cxn ang="0">
                <a:pos x="connsiteX5157" y="connsiteY5157"/>
              </a:cxn>
              <a:cxn ang="0">
                <a:pos x="connsiteX5158" y="connsiteY5158"/>
              </a:cxn>
              <a:cxn ang="0">
                <a:pos x="connsiteX5159" y="connsiteY5159"/>
              </a:cxn>
              <a:cxn ang="0">
                <a:pos x="connsiteX5160" y="connsiteY5160"/>
              </a:cxn>
              <a:cxn ang="0">
                <a:pos x="connsiteX5161" y="connsiteY5161"/>
              </a:cxn>
              <a:cxn ang="0">
                <a:pos x="connsiteX5162" y="connsiteY5162"/>
              </a:cxn>
              <a:cxn ang="0">
                <a:pos x="connsiteX5163" y="connsiteY5163"/>
              </a:cxn>
              <a:cxn ang="0">
                <a:pos x="connsiteX5164" y="connsiteY5164"/>
              </a:cxn>
              <a:cxn ang="0">
                <a:pos x="connsiteX5165" y="connsiteY5165"/>
              </a:cxn>
              <a:cxn ang="0">
                <a:pos x="connsiteX5166" y="connsiteY5166"/>
              </a:cxn>
              <a:cxn ang="0">
                <a:pos x="connsiteX5167" y="connsiteY5167"/>
              </a:cxn>
              <a:cxn ang="0">
                <a:pos x="connsiteX5168" y="connsiteY5168"/>
              </a:cxn>
              <a:cxn ang="0">
                <a:pos x="connsiteX5169" y="connsiteY5169"/>
              </a:cxn>
              <a:cxn ang="0">
                <a:pos x="connsiteX5170" y="connsiteY5170"/>
              </a:cxn>
              <a:cxn ang="0">
                <a:pos x="connsiteX5171" y="connsiteY5171"/>
              </a:cxn>
              <a:cxn ang="0">
                <a:pos x="connsiteX5172" y="connsiteY5172"/>
              </a:cxn>
              <a:cxn ang="0">
                <a:pos x="connsiteX5173" y="connsiteY5173"/>
              </a:cxn>
              <a:cxn ang="0">
                <a:pos x="connsiteX5174" y="connsiteY5174"/>
              </a:cxn>
              <a:cxn ang="0">
                <a:pos x="connsiteX5175" y="connsiteY5175"/>
              </a:cxn>
              <a:cxn ang="0">
                <a:pos x="connsiteX5176" y="connsiteY5176"/>
              </a:cxn>
              <a:cxn ang="0">
                <a:pos x="connsiteX5177" y="connsiteY5177"/>
              </a:cxn>
              <a:cxn ang="0">
                <a:pos x="connsiteX5178" y="connsiteY5178"/>
              </a:cxn>
              <a:cxn ang="0">
                <a:pos x="connsiteX5179" y="connsiteY5179"/>
              </a:cxn>
              <a:cxn ang="0">
                <a:pos x="connsiteX5180" y="connsiteY5180"/>
              </a:cxn>
              <a:cxn ang="0">
                <a:pos x="connsiteX5181" y="connsiteY5181"/>
              </a:cxn>
              <a:cxn ang="0">
                <a:pos x="connsiteX5182" y="connsiteY5182"/>
              </a:cxn>
              <a:cxn ang="0">
                <a:pos x="connsiteX5183" y="connsiteY5183"/>
              </a:cxn>
              <a:cxn ang="0">
                <a:pos x="connsiteX5184" y="connsiteY5184"/>
              </a:cxn>
              <a:cxn ang="0">
                <a:pos x="connsiteX5185" y="connsiteY5185"/>
              </a:cxn>
              <a:cxn ang="0">
                <a:pos x="connsiteX5186" y="connsiteY5186"/>
              </a:cxn>
              <a:cxn ang="0">
                <a:pos x="connsiteX5187" y="connsiteY5187"/>
              </a:cxn>
              <a:cxn ang="0">
                <a:pos x="connsiteX5188" y="connsiteY5188"/>
              </a:cxn>
              <a:cxn ang="0">
                <a:pos x="connsiteX5189" y="connsiteY5189"/>
              </a:cxn>
              <a:cxn ang="0">
                <a:pos x="connsiteX5190" y="connsiteY5190"/>
              </a:cxn>
              <a:cxn ang="0">
                <a:pos x="connsiteX5191" y="connsiteY5191"/>
              </a:cxn>
              <a:cxn ang="0">
                <a:pos x="connsiteX5192" y="connsiteY5192"/>
              </a:cxn>
              <a:cxn ang="0">
                <a:pos x="connsiteX5193" y="connsiteY5193"/>
              </a:cxn>
              <a:cxn ang="0">
                <a:pos x="connsiteX5194" y="connsiteY5194"/>
              </a:cxn>
              <a:cxn ang="0">
                <a:pos x="connsiteX5195" y="connsiteY5195"/>
              </a:cxn>
              <a:cxn ang="0">
                <a:pos x="connsiteX5196" y="connsiteY5196"/>
              </a:cxn>
              <a:cxn ang="0">
                <a:pos x="connsiteX5197" y="connsiteY5197"/>
              </a:cxn>
              <a:cxn ang="0">
                <a:pos x="connsiteX5198" y="connsiteY5198"/>
              </a:cxn>
              <a:cxn ang="0">
                <a:pos x="connsiteX5199" y="connsiteY5199"/>
              </a:cxn>
              <a:cxn ang="0">
                <a:pos x="connsiteX5200" y="connsiteY5200"/>
              </a:cxn>
              <a:cxn ang="0">
                <a:pos x="connsiteX5201" y="connsiteY5201"/>
              </a:cxn>
              <a:cxn ang="0">
                <a:pos x="connsiteX5202" y="connsiteY5202"/>
              </a:cxn>
              <a:cxn ang="0">
                <a:pos x="connsiteX5203" y="connsiteY5203"/>
              </a:cxn>
              <a:cxn ang="0">
                <a:pos x="connsiteX5204" y="connsiteY5204"/>
              </a:cxn>
              <a:cxn ang="0">
                <a:pos x="connsiteX5205" y="connsiteY5205"/>
              </a:cxn>
              <a:cxn ang="0">
                <a:pos x="connsiteX5206" y="connsiteY5206"/>
              </a:cxn>
              <a:cxn ang="0">
                <a:pos x="connsiteX5207" y="connsiteY5207"/>
              </a:cxn>
              <a:cxn ang="0">
                <a:pos x="connsiteX5208" y="connsiteY5208"/>
              </a:cxn>
              <a:cxn ang="0">
                <a:pos x="connsiteX5209" y="connsiteY5209"/>
              </a:cxn>
              <a:cxn ang="0">
                <a:pos x="connsiteX5210" y="connsiteY5210"/>
              </a:cxn>
              <a:cxn ang="0">
                <a:pos x="connsiteX5211" y="connsiteY5211"/>
              </a:cxn>
              <a:cxn ang="0">
                <a:pos x="connsiteX5212" y="connsiteY5212"/>
              </a:cxn>
              <a:cxn ang="0">
                <a:pos x="connsiteX5213" y="connsiteY5213"/>
              </a:cxn>
              <a:cxn ang="0">
                <a:pos x="connsiteX5214" y="connsiteY5214"/>
              </a:cxn>
              <a:cxn ang="0">
                <a:pos x="connsiteX5215" y="connsiteY5215"/>
              </a:cxn>
              <a:cxn ang="0">
                <a:pos x="connsiteX5216" y="connsiteY5216"/>
              </a:cxn>
              <a:cxn ang="0">
                <a:pos x="connsiteX5217" y="connsiteY5217"/>
              </a:cxn>
              <a:cxn ang="0">
                <a:pos x="connsiteX5218" y="connsiteY5218"/>
              </a:cxn>
              <a:cxn ang="0">
                <a:pos x="connsiteX5219" y="connsiteY5219"/>
              </a:cxn>
              <a:cxn ang="0">
                <a:pos x="connsiteX5220" y="connsiteY5220"/>
              </a:cxn>
              <a:cxn ang="0">
                <a:pos x="connsiteX5221" y="connsiteY5221"/>
              </a:cxn>
              <a:cxn ang="0">
                <a:pos x="connsiteX5222" y="connsiteY5222"/>
              </a:cxn>
              <a:cxn ang="0">
                <a:pos x="connsiteX5223" y="connsiteY5223"/>
              </a:cxn>
              <a:cxn ang="0">
                <a:pos x="connsiteX5224" y="connsiteY5224"/>
              </a:cxn>
              <a:cxn ang="0">
                <a:pos x="connsiteX5225" y="connsiteY5225"/>
              </a:cxn>
              <a:cxn ang="0">
                <a:pos x="connsiteX5226" y="connsiteY5226"/>
              </a:cxn>
              <a:cxn ang="0">
                <a:pos x="connsiteX5227" y="connsiteY5227"/>
              </a:cxn>
              <a:cxn ang="0">
                <a:pos x="connsiteX5228" y="connsiteY5228"/>
              </a:cxn>
              <a:cxn ang="0">
                <a:pos x="connsiteX5229" y="connsiteY5229"/>
              </a:cxn>
              <a:cxn ang="0">
                <a:pos x="connsiteX5230" y="connsiteY5230"/>
              </a:cxn>
              <a:cxn ang="0">
                <a:pos x="connsiteX5231" y="connsiteY5231"/>
              </a:cxn>
              <a:cxn ang="0">
                <a:pos x="connsiteX5232" y="connsiteY5232"/>
              </a:cxn>
              <a:cxn ang="0">
                <a:pos x="connsiteX5233" y="connsiteY5233"/>
              </a:cxn>
              <a:cxn ang="0">
                <a:pos x="connsiteX5234" y="connsiteY5234"/>
              </a:cxn>
              <a:cxn ang="0">
                <a:pos x="connsiteX5235" y="connsiteY5235"/>
              </a:cxn>
              <a:cxn ang="0">
                <a:pos x="connsiteX5236" y="connsiteY5236"/>
              </a:cxn>
              <a:cxn ang="0">
                <a:pos x="connsiteX5237" y="connsiteY5237"/>
              </a:cxn>
              <a:cxn ang="0">
                <a:pos x="connsiteX5238" y="connsiteY5238"/>
              </a:cxn>
              <a:cxn ang="0">
                <a:pos x="connsiteX5239" y="connsiteY5239"/>
              </a:cxn>
              <a:cxn ang="0">
                <a:pos x="connsiteX5240" y="connsiteY5240"/>
              </a:cxn>
              <a:cxn ang="0">
                <a:pos x="connsiteX5241" y="connsiteY5241"/>
              </a:cxn>
              <a:cxn ang="0">
                <a:pos x="connsiteX5242" y="connsiteY5242"/>
              </a:cxn>
              <a:cxn ang="0">
                <a:pos x="connsiteX5243" y="connsiteY5243"/>
              </a:cxn>
              <a:cxn ang="0">
                <a:pos x="connsiteX5244" y="connsiteY5244"/>
              </a:cxn>
              <a:cxn ang="0">
                <a:pos x="connsiteX5245" y="connsiteY5245"/>
              </a:cxn>
              <a:cxn ang="0">
                <a:pos x="connsiteX5246" y="connsiteY5246"/>
              </a:cxn>
              <a:cxn ang="0">
                <a:pos x="connsiteX5247" y="connsiteY5247"/>
              </a:cxn>
              <a:cxn ang="0">
                <a:pos x="connsiteX5248" y="connsiteY5248"/>
              </a:cxn>
              <a:cxn ang="0">
                <a:pos x="connsiteX5249" y="connsiteY5249"/>
              </a:cxn>
              <a:cxn ang="0">
                <a:pos x="connsiteX5250" y="connsiteY5250"/>
              </a:cxn>
              <a:cxn ang="0">
                <a:pos x="connsiteX5251" y="connsiteY5251"/>
              </a:cxn>
              <a:cxn ang="0">
                <a:pos x="connsiteX5252" y="connsiteY5252"/>
              </a:cxn>
              <a:cxn ang="0">
                <a:pos x="connsiteX5253" y="connsiteY5253"/>
              </a:cxn>
              <a:cxn ang="0">
                <a:pos x="connsiteX5254" y="connsiteY5254"/>
              </a:cxn>
              <a:cxn ang="0">
                <a:pos x="connsiteX5255" y="connsiteY5255"/>
              </a:cxn>
              <a:cxn ang="0">
                <a:pos x="connsiteX5256" y="connsiteY5256"/>
              </a:cxn>
              <a:cxn ang="0">
                <a:pos x="connsiteX5257" y="connsiteY5257"/>
              </a:cxn>
              <a:cxn ang="0">
                <a:pos x="connsiteX5258" y="connsiteY5258"/>
              </a:cxn>
              <a:cxn ang="0">
                <a:pos x="connsiteX5259" y="connsiteY5259"/>
              </a:cxn>
              <a:cxn ang="0">
                <a:pos x="connsiteX5260" y="connsiteY5260"/>
              </a:cxn>
              <a:cxn ang="0">
                <a:pos x="connsiteX5261" y="connsiteY5261"/>
              </a:cxn>
              <a:cxn ang="0">
                <a:pos x="connsiteX5262" y="connsiteY5262"/>
              </a:cxn>
              <a:cxn ang="0">
                <a:pos x="connsiteX5263" y="connsiteY5263"/>
              </a:cxn>
              <a:cxn ang="0">
                <a:pos x="connsiteX5264" y="connsiteY5264"/>
              </a:cxn>
              <a:cxn ang="0">
                <a:pos x="connsiteX5265" y="connsiteY5265"/>
              </a:cxn>
              <a:cxn ang="0">
                <a:pos x="connsiteX5266" y="connsiteY5266"/>
              </a:cxn>
              <a:cxn ang="0">
                <a:pos x="connsiteX5267" y="connsiteY5267"/>
              </a:cxn>
              <a:cxn ang="0">
                <a:pos x="connsiteX5268" y="connsiteY5268"/>
              </a:cxn>
              <a:cxn ang="0">
                <a:pos x="connsiteX5269" y="connsiteY5269"/>
              </a:cxn>
              <a:cxn ang="0">
                <a:pos x="connsiteX5270" y="connsiteY5270"/>
              </a:cxn>
              <a:cxn ang="0">
                <a:pos x="connsiteX5271" y="connsiteY5271"/>
              </a:cxn>
              <a:cxn ang="0">
                <a:pos x="connsiteX5272" y="connsiteY5272"/>
              </a:cxn>
              <a:cxn ang="0">
                <a:pos x="connsiteX5273" y="connsiteY5273"/>
              </a:cxn>
              <a:cxn ang="0">
                <a:pos x="connsiteX5274" y="connsiteY5274"/>
              </a:cxn>
              <a:cxn ang="0">
                <a:pos x="connsiteX5275" y="connsiteY5275"/>
              </a:cxn>
              <a:cxn ang="0">
                <a:pos x="connsiteX5276" y="connsiteY5276"/>
              </a:cxn>
              <a:cxn ang="0">
                <a:pos x="connsiteX5277" y="connsiteY5277"/>
              </a:cxn>
              <a:cxn ang="0">
                <a:pos x="connsiteX5278" y="connsiteY5278"/>
              </a:cxn>
              <a:cxn ang="0">
                <a:pos x="connsiteX5279" y="connsiteY5279"/>
              </a:cxn>
              <a:cxn ang="0">
                <a:pos x="connsiteX5280" y="connsiteY5280"/>
              </a:cxn>
              <a:cxn ang="0">
                <a:pos x="connsiteX5281" y="connsiteY5281"/>
              </a:cxn>
              <a:cxn ang="0">
                <a:pos x="connsiteX5282" y="connsiteY5282"/>
              </a:cxn>
              <a:cxn ang="0">
                <a:pos x="connsiteX5283" y="connsiteY5283"/>
              </a:cxn>
              <a:cxn ang="0">
                <a:pos x="connsiteX5284" y="connsiteY5284"/>
              </a:cxn>
              <a:cxn ang="0">
                <a:pos x="connsiteX5285" y="connsiteY5285"/>
              </a:cxn>
              <a:cxn ang="0">
                <a:pos x="connsiteX5286" y="connsiteY5286"/>
              </a:cxn>
              <a:cxn ang="0">
                <a:pos x="connsiteX5287" y="connsiteY5287"/>
              </a:cxn>
              <a:cxn ang="0">
                <a:pos x="connsiteX5288" y="connsiteY5288"/>
              </a:cxn>
              <a:cxn ang="0">
                <a:pos x="connsiteX5289" y="connsiteY5289"/>
              </a:cxn>
              <a:cxn ang="0">
                <a:pos x="connsiteX5290" y="connsiteY5290"/>
              </a:cxn>
              <a:cxn ang="0">
                <a:pos x="connsiteX5291" y="connsiteY5291"/>
              </a:cxn>
              <a:cxn ang="0">
                <a:pos x="connsiteX5292" y="connsiteY5292"/>
              </a:cxn>
              <a:cxn ang="0">
                <a:pos x="connsiteX5293" y="connsiteY5293"/>
              </a:cxn>
              <a:cxn ang="0">
                <a:pos x="connsiteX5294" y="connsiteY5294"/>
              </a:cxn>
              <a:cxn ang="0">
                <a:pos x="connsiteX5295" y="connsiteY5295"/>
              </a:cxn>
              <a:cxn ang="0">
                <a:pos x="connsiteX5296" y="connsiteY5296"/>
              </a:cxn>
              <a:cxn ang="0">
                <a:pos x="connsiteX5297" y="connsiteY5297"/>
              </a:cxn>
              <a:cxn ang="0">
                <a:pos x="connsiteX5298" y="connsiteY5298"/>
              </a:cxn>
              <a:cxn ang="0">
                <a:pos x="connsiteX5299" y="connsiteY5299"/>
              </a:cxn>
              <a:cxn ang="0">
                <a:pos x="connsiteX5300" y="connsiteY5300"/>
              </a:cxn>
              <a:cxn ang="0">
                <a:pos x="connsiteX5301" y="connsiteY5301"/>
              </a:cxn>
              <a:cxn ang="0">
                <a:pos x="connsiteX5302" y="connsiteY5302"/>
              </a:cxn>
              <a:cxn ang="0">
                <a:pos x="connsiteX5303" y="connsiteY5303"/>
              </a:cxn>
              <a:cxn ang="0">
                <a:pos x="connsiteX5304" y="connsiteY5304"/>
              </a:cxn>
              <a:cxn ang="0">
                <a:pos x="connsiteX5305" y="connsiteY5305"/>
              </a:cxn>
              <a:cxn ang="0">
                <a:pos x="connsiteX5306" y="connsiteY5306"/>
              </a:cxn>
              <a:cxn ang="0">
                <a:pos x="connsiteX5307" y="connsiteY5307"/>
              </a:cxn>
              <a:cxn ang="0">
                <a:pos x="connsiteX5308" y="connsiteY5308"/>
              </a:cxn>
              <a:cxn ang="0">
                <a:pos x="connsiteX5309" y="connsiteY5309"/>
              </a:cxn>
              <a:cxn ang="0">
                <a:pos x="connsiteX5310" y="connsiteY5310"/>
              </a:cxn>
              <a:cxn ang="0">
                <a:pos x="connsiteX5311" y="connsiteY5311"/>
              </a:cxn>
              <a:cxn ang="0">
                <a:pos x="connsiteX5312" y="connsiteY5312"/>
              </a:cxn>
              <a:cxn ang="0">
                <a:pos x="connsiteX5313" y="connsiteY5313"/>
              </a:cxn>
              <a:cxn ang="0">
                <a:pos x="connsiteX5314" y="connsiteY5314"/>
              </a:cxn>
              <a:cxn ang="0">
                <a:pos x="connsiteX5315" y="connsiteY5315"/>
              </a:cxn>
              <a:cxn ang="0">
                <a:pos x="connsiteX5316" y="connsiteY5316"/>
              </a:cxn>
              <a:cxn ang="0">
                <a:pos x="connsiteX5317" y="connsiteY5317"/>
              </a:cxn>
              <a:cxn ang="0">
                <a:pos x="connsiteX5318" y="connsiteY5318"/>
              </a:cxn>
              <a:cxn ang="0">
                <a:pos x="connsiteX5319" y="connsiteY5319"/>
              </a:cxn>
              <a:cxn ang="0">
                <a:pos x="connsiteX5320" y="connsiteY5320"/>
              </a:cxn>
              <a:cxn ang="0">
                <a:pos x="connsiteX5321" y="connsiteY5321"/>
              </a:cxn>
              <a:cxn ang="0">
                <a:pos x="connsiteX5322" y="connsiteY5322"/>
              </a:cxn>
              <a:cxn ang="0">
                <a:pos x="connsiteX5323" y="connsiteY5323"/>
              </a:cxn>
              <a:cxn ang="0">
                <a:pos x="connsiteX5324" y="connsiteY5324"/>
              </a:cxn>
              <a:cxn ang="0">
                <a:pos x="connsiteX5325" y="connsiteY5325"/>
              </a:cxn>
              <a:cxn ang="0">
                <a:pos x="connsiteX5326" y="connsiteY5326"/>
              </a:cxn>
              <a:cxn ang="0">
                <a:pos x="connsiteX5327" y="connsiteY5327"/>
              </a:cxn>
              <a:cxn ang="0">
                <a:pos x="connsiteX5328" y="connsiteY5328"/>
              </a:cxn>
              <a:cxn ang="0">
                <a:pos x="connsiteX5329" y="connsiteY5329"/>
              </a:cxn>
              <a:cxn ang="0">
                <a:pos x="connsiteX5330" y="connsiteY5330"/>
              </a:cxn>
              <a:cxn ang="0">
                <a:pos x="connsiteX5331" y="connsiteY5331"/>
              </a:cxn>
              <a:cxn ang="0">
                <a:pos x="connsiteX5332" y="connsiteY5332"/>
              </a:cxn>
              <a:cxn ang="0">
                <a:pos x="connsiteX5333" y="connsiteY5333"/>
              </a:cxn>
              <a:cxn ang="0">
                <a:pos x="connsiteX5334" y="connsiteY5334"/>
              </a:cxn>
              <a:cxn ang="0">
                <a:pos x="connsiteX5335" y="connsiteY5335"/>
              </a:cxn>
              <a:cxn ang="0">
                <a:pos x="connsiteX5336" y="connsiteY5336"/>
              </a:cxn>
              <a:cxn ang="0">
                <a:pos x="connsiteX5337" y="connsiteY5337"/>
              </a:cxn>
              <a:cxn ang="0">
                <a:pos x="connsiteX5338" y="connsiteY5338"/>
              </a:cxn>
              <a:cxn ang="0">
                <a:pos x="connsiteX5339" y="connsiteY5339"/>
              </a:cxn>
              <a:cxn ang="0">
                <a:pos x="connsiteX5340" y="connsiteY5340"/>
              </a:cxn>
              <a:cxn ang="0">
                <a:pos x="connsiteX5341" y="connsiteY5341"/>
              </a:cxn>
              <a:cxn ang="0">
                <a:pos x="connsiteX5342" y="connsiteY5342"/>
              </a:cxn>
              <a:cxn ang="0">
                <a:pos x="connsiteX5343" y="connsiteY5343"/>
              </a:cxn>
              <a:cxn ang="0">
                <a:pos x="connsiteX5344" y="connsiteY5344"/>
              </a:cxn>
              <a:cxn ang="0">
                <a:pos x="connsiteX5345" y="connsiteY5345"/>
              </a:cxn>
              <a:cxn ang="0">
                <a:pos x="connsiteX5346" y="connsiteY5346"/>
              </a:cxn>
              <a:cxn ang="0">
                <a:pos x="connsiteX5347" y="connsiteY5347"/>
              </a:cxn>
              <a:cxn ang="0">
                <a:pos x="connsiteX5348" y="connsiteY5348"/>
              </a:cxn>
              <a:cxn ang="0">
                <a:pos x="connsiteX5349" y="connsiteY5349"/>
              </a:cxn>
              <a:cxn ang="0">
                <a:pos x="connsiteX5350" y="connsiteY5350"/>
              </a:cxn>
              <a:cxn ang="0">
                <a:pos x="connsiteX5351" y="connsiteY5351"/>
              </a:cxn>
              <a:cxn ang="0">
                <a:pos x="connsiteX5352" y="connsiteY5352"/>
              </a:cxn>
              <a:cxn ang="0">
                <a:pos x="connsiteX5353" y="connsiteY5353"/>
              </a:cxn>
              <a:cxn ang="0">
                <a:pos x="connsiteX5354" y="connsiteY5354"/>
              </a:cxn>
              <a:cxn ang="0">
                <a:pos x="connsiteX5355" y="connsiteY5355"/>
              </a:cxn>
              <a:cxn ang="0">
                <a:pos x="connsiteX5356" y="connsiteY5356"/>
              </a:cxn>
              <a:cxn ang="0">
                <a:pos x="connsiteX5357" y="connsiteY5357"/>
              </a:cxn>
              <a:cxn ang="0">
                <a:pos x="connsiteX5358" y="connsiteY5358"/>
              </a:cxn>
              <a:cxn ang="0">
                <a:pos x="connsiteX5359" y="connsiteY5359"/>
              </a:cxn>
              <a:cxn ang="0">
                <a:pos x="connsiteX5360" y="connsiteY5360"/>
              </a:cxn>
              <a:cxn ang="0">
                <a:pos x="connsiteX5361" y="connsiteY5361"/>
              </a:cxn>
              <a:cxn ang="0">
                <a:pos x="connsiteX5362" y="connsiteY5362"/>
              </a:cxn>
              <a:cxn ang="0">
                <a:pos x="connsiteX5363" y="connsiteY5363"/>
              </a:cxn>
              <a:cxn ang="0">
                <a:pos x="connsiteX5364" y="connsiteY5364"/>
              </a:cxn>
              <a:cxn ang="0">
                <a:pos x="connsiteX5365" y="connsiteY5365"/>
              </a:cxn>
              <a:cxn ang="0">
                <a:pos x="connsiteX5366" y="connsiteY5366"/>
              </a:cxn>
              <a:cxn ang="0">
                <a:pos x="connsiteX5367" y="connsiteY5367"/>
              </a:cxn>
              <a:cxn ang="0">
                <a:pos x="connsiteX5368" y="connsiteY5368"/>
              </a:cxn>
              <a:cxn ang="0">
                <a:pos x="connsiteX5369" y="connsiteY5369"/>
              </a:cxn>
              <a:cxn ang="0">
                <a:pos x="connsiteX5370" y="connsiteY5370"/>
              </a:cxn>
              <a:cxn ang="0">
                <a:pos x="connsiteX5371" y="connsiteY5371"/>
              </a:cxn>
              <a:cxn ang="0">
                <a:pos x="connsiteX5372" y="connsiteY5372"/>
              </a:cxn>
              <a:cxn ang="0">
                <a:pos x="connsiteX5373" y="connsiteY5373"/>
              </a:cxn>
              <a:cxn ang="0">
                <a:pos x="connsiteX5374" y="connsiteY5374"/>
              </a:cxn>
              <a:cxn ang="0">
                <a:pos x="connsiteX5375" y="connsiteY5375"/>
              </a:cxn>
              <a:cxn ang="0">
                <a:pos x="connsiteX5376" y="connsiteY5376"/>
              </a:cxn>
              <a:cxn ang="0">
                <a:pos x="connsiteX5377" y="connsiteY5377"/>
              </a:cxn>
              <a:cxn ang="0">
                <a:pos x="connsiteX5378" y="connsiteY5378"/>
              </a:cxn>
              <a:cxn ang="0">
                <a:pos x="connsiteX5379" y="connsiteY5379"/>
              </a:cxn>
              <a:cxn ang="0">
                <a:pos x="connsiteX5380" y="connsiteY5380"/>
              </a:cxn>
              <a:cxn ang="0">
                <a:pos x="connsiteX5381" y="connsiteY5381"/>
              </a:cxn>
              <a:cxn ang="0">
                <a:pos x="connsiteX5382" y="connsiteY5382"/>
              </a:cxn>
              <a:cxn ang="0">
                <a:pos x="connsiteX5383" y="connsiteY5383"/>
              </a:cxn>
              <a:cxn ang="0">
                <a:pos x="connsiteX5384" y="connsiteY5384"/>
              </a:cxn>
              <a:cxn ang="0">
                <a:pos x="connsiteX5385" y="connsiteY5385"/>
              </a:cxn>
              <a:cxn ang="0">
                <a:pos x="connsiteX5386" y="connsiteY5386"/>
              </a:cxn>
              <a:cxn ang="0">
                <a:pos x="connsiteX5387" y="connsiteY5387"/>
              </a:cxn>
              <a:cxn ang="0">
                <a:pos x="connsiteX5388" y="connsiteY5388"/>
              </a:cxn>
              <a:cxn ang="0">
                <a:pos x="connsiteX5389" y="connsiteY5389"/>
              </a:cxn>
              <a:cxn ang="0">
                <a:pos x="connsiteX5390" y="connsiteY5390"/>
              </a:cxn>
              <a:cxn ang="0">
                <a:pos x="connsiteX5391" y="connsiteY5391"/>
              </a:cxn>
              <a:cxn ang="0">
                <a:pos x="connsiteX5392" y="connsiteY5392"/>
              </a:cxn>
              <a:cxn ang="0">
                <a:pos x="connsiteX5393" y="connsiteY5393"/>
              </a:cxn>
              <a:cxn ang="0">
                <a:pos x="connsiteX5394" y="connsiteY5394"/>
              </a:cxn>
              <a:cxn ang="0">
                <a:pos x="connsiteX5395" y="connsiteY5395"/>
              </a:cxn>
              <a:cxn ang="0">
                <a:pos x="connsiteX5396" y="connsiteY5396"/>
              </a:cxn>
              <a:cxn ang="0">
                <a:pos x="connsiteX5397" y="connsiteY5397"/>
              </a:cxn>
              <a:cxn ang="0">
                <a:pos x="connsiteX5398" y="connsiteY5398"/>
              </a:cxn>
              <a:cxn ang="0">
                <a:pos x="connsiteX5399" y="connsiteY5399"/>
              </a:cxn>
              <a:cxn ang="0">
                <a:pos x="connsiteX5400" y="connsiteY5400"/>
              </a:cxn>
              <a:cxn ang="0">
                <a:pos x="connsiteX5401" y="connsiteY5401"/>
              </a:cxn>
              <a:cxn ang="0">
                <a:pos x="connsiteX5402" y="connsiteY5402"/>
              </a:cxn>
              <a:cxn ang="0">
                <a:pos x="connsiteX5403" y="connsiteY5403"/>
              </a:cxn>
              <a:cxn ang="0">
                <a:pos x="connsiteX5404" y="connsiteY5404"/>
              </a:cxn>
              <a:cxn ang="0">
                <a:pos x="connsiteX5405" y="connsiteY5405"/>
              </a:cxn>
              <a:cxn ang="0">
                <a:pos x="connsiteX5406" y="connsiteY5406"/>
              </a:cxn>
              <a:cxn ang="0">
                <a:pos x="connsiteX5407" y="connsiteY5407"/>
              </a:cxn>
              <a:cxn ang="0">
                <a:pos x="connsiteX5408" y="connsiteY5408"/>
              </a:cxn>
              <a:cxn ang="0">
                <a:pos x="connsiteX5409" y="connsiteY5409"/>
              </a:cxn>
              <a:cxn ang="0">
                <a:pos x="connsiteX5410" y="connsiteY5410"/>
              </a:cxn>
              <a:cxn ang="0">
                <a:pos x="connsiteX5411" y="connsiteY5411"/>
              </a:cxn>
              <a:cxn ang="0">
                <a:pos x="connsiteX5412" y="connsiteY5412"/>
              </a:cxn>
              <a:cxn ang="0">
                <a:pos x="connsiteX5413" y="connsiteY5413"/>
              </a:cxn>
              <a:cxn ang="0">
                <a:pos x="connsiteX5414" y="connsiteY5414"/>
              </a:cxn>
              <a:cxn ang="0">
                <a:pos x="connsiteX5415" y="connsiteY5415"/>
              </a:cxn>
              <a:cxn ang="0">
                <a:pos x="connsiteX5416" y="connsiteY5416"/>
              </a:cxn>
              <a:cxn ang="0">
                <a:pos x="connsiteX5417" y="connsiteY5417"/>
              </a:cxn>
              <a:cxn ang="0">
                <a:pos x="connsiteX5418" y="connsiteY5418"/>
              </a:cxn>
              <a:cxn ang="0">
                <a:pos x="connsiteX5419" y="connsiteY5419"/>
              </a:cxn>
              <a:cxn ang="0">
                <a:pos x="connsiteX5420" y="connsiteY5420"/>
              </a:cxn>
              <a:cxn ang="0">
                <a:pos x="connsiteX5421" y="connsiteY5421"/>
              </a:cxn>
              <a:cxn ang="0">
                <a:pos x="connsiteX5422" y="connsiteY5422"/>
              </a:cxn>
              <a:cxn ang="0">
                <a:pos x="connsiteX5423" y="connsiteY5423"/>
              </a:cxn>
              <a:cxn ang="0">
                <a:pos x="connsiteX5424" y="connsiteY5424"/>
              </a:cxn>
              <a:cxn ang="0">
                <a:pos x="connsiteX5425" y="connsiteY5425"/>
              </a:cxn>
              <a:cxn ang="0">
                <a:pos x="connsiteX5426" y="connsiteY5426"/>
              </a:cxn>
              <a:cxn ang="0">
                <a:pos x="connsiteX5427" y="connsiteY5427"/>
              </a:cxn>
              <a:cxn ang="0">
                <a:pos x="connsiteX5428" y="connsiteY5428"/>
              </a:cxn>
              <a:cxn ang="0">
                <a:pos x="connsiteX5429" y="connsiteY5429"/>
              </a:cxn>
              <a:cxn ang="0">
                <a:pos x="connsiteX5430" y="connsiteY5430"/>
              </a:cxn>
              <a:cxn ang="0">
                <a:pos x="connsiteX5431" y="connsiteY5431"/>
              </a:cxn>
              <a:cxn ang="0">
                <a:pos x="connsiteX5432" y="connsiteY5432"/>
              </a:cxn>
              <a:cxn ang="0">
                <a:pos x="connsiteX5433" y="connsiteY5433"/>
              </a:cxn>
              <a:cxn ang="0">
                <a:pos x="connsiteX5434" y="connsiteY5434"/>
              </a:cxn>
              <a:cxn ang="0">
                <a:pos x="connsiteX5435" y="connsiteY5435"/>
              </a:cxn>
              <a:cxn ang="0">
                <a:pos x="connsiteX5436" y="connsiteY5436"/>
              </a:cxn>
              <a:cxn ang="0">
                <a:pos x="connsiteX5437" y="connsiteY5437"/>
              </a:cxn>
              <a:cxn ang="0">
                <a:pos x="connsiteX5438" y="connsiteY5438"/>
              </a:cxn>
              <a:cxn ang="0">
                <a:pos x="connsiteX5439" y="connsiteY5439"/>
              </a:cxn>
              <a:cxn ang="0">
                <a:pos x="connsiteX5440" y="connsiteY5440"/>
              </a:cxn>
              <a:cxn ang="0">
                <a:pos x="connsiteX5441" y="connsiteY5441"/>
              </a:cxn>
              <a:cxn ang="0">
                <a:pos x="connsiteX5442" y="connsiteY5442"/>
              </a:cxn>
              <a:cxn ang="0">
                <a:pos x="connsiteX5443" y="connsiteY5443"/>
              </a:cxn>
              <a:cxn ang="0">
                <a:pos x="connsiteX5444" y="connsiteY5444"/>
              </a:cxn>
              <a:cxn ang="0">
                <a:pos x="connsiteX5445" y="connsiteY5445"/>
              </a:cxn>
              <a:cxn ang="0">
                <a:pos x="connsiteX5446" y="connsiteY5446"/>
              </a:cxn>
              <a:cxn ang="0">
                <a:pos x="connsiteX5447" y="connsiteY5447"/>
              </a:cxn>
              <a:cxn ang="0">
                <a:pos x="connsiteX5448" y="connsiteY5448"/>
              </a:cxn>
              <a:cxn ang="0">
                <a:pos x="connsiteX5449" y="connsiteY5449"/>
              </a:cxn>
              <a:cxn ang="0">
                <a:pos x="connsiteX5450" y="connsiteY5450"/>
              </a:cxn>
              <a:cxn ang="0">
                <a:pos x="connsiteX5451" y="connsiteY5451"/>
              </a:cxn>
              <a:cxn ang="0">
                <a:pos x="connsiteX5452" y="connsiteY5452"/>
              </a:cxn>
              <a:cxn ang="0">
                <a:pos x="connsiteX5453" y="connsiteY5453"/>
              </a:cxn>
              <a:cxn ang="0">
                <a:pos x="connsiteX5454" y="connsiteY5454"/>
              </a:cxn>
              <a:cxn ang="0">
                <a:pos x="connsiteX5455" y="connsiteY5455"/>
              </a:cxn>
              <a:cxn ang="0">
                <a:pos x="connsiteX5456" y="connsiteY5456"/>
              </a:cxn>
              <a:cxn ang="0">
                <a:pos x="connsiteX5457" y="connsiteY5457"/>
              </a:cxn>
              <a:cxn ang="0">
                <a:pos x="connsiteX5458" y="connsiteY5458"/>
              </a:cxn>
              <a:cxn ang="0">
                <a:pos x="connsiteX5459" y="connsiteY5459"/>
              </a:cxn>
              <a:cxn ang="0">
                <a:pos x="connsiteX5460" y="connsiteY5460"/>
              </a:cxn>
              <a:cxn ang="0">
                <a:pos x="connsiteX5461" y="connsiteY5461"/>
              </a:cxn>
              <a:cxn ang="0">
                <a:pos x="connsiteX5462" y="connsiteY5462"/>
              </a:cxn>
              <a:cxn ang="0">
                <a:pos x="connsiteX5463" y="connsiteY5463"/>
              </a:cxn>
              <a:cxn ang="0">
                <a:pos x="connsiteX5464" y="connsiteY5464"/>
              </a:cxn>
              <a:cxn ang="0">
                <a:pos x="connsiteX5465" y="connsiteY5465"/>
              </a:cxn>
              <a:cxn ang="0">
                <a:pos x="connsiteX5466" y="connsiteY5466"/>
              </a:cxn>
              <a:cxn ang="0">
                <a:pos x="connsiteX5467" y="connsiteY5467"/>
              </a:cxn>
              <a:cxn ang="0">
                <a:pos x="connsiteX5468" y="connsiteY5468"/>
              </a:cxn>
              <a:cxn ang="0">
                <a:pos x="connsiteX5469" y="connsiteY5469"/>
              </a:cxn>
              <a:cxn ang="0">
                <a:pos x="connsiteX5470" y="connsiteY5470"/>
              </a:cxn>
              <a:cxn ang="0">
                <a:pos x="connsiteX5471" y="connsiteY5471"/>
              </a:cxn>
              <a:cxn ang="0">
                <a:pos x="connsiteX5472" y="connsiteY5472"/>
              </a:cxn>
              <a:cxn ang="0">
                <a:pos x="connsiteX5473" y="connsiteY5473"/>
              </a:cxn>
              <a:cxn ang="0">
                <a:pos x="connsiteX5474" y="connsiteY5474"/>
              </a:cxn>
              <a:cxn ang="0">
                <a:pos x="connsiteX5475" y="connsiteY5475"/>
              </a:cxn>
              <a:cxn ang="0">
                <a:pos x="connsiteX5476" y="connsiteY5476"/>
              </a:cxn>
              <a:cxn ang="0">
                <a:pos x="connsiteX5477" y="connsiteY5477"/>
              </a:cxn>
              <a:cxn ang="0">
                <a:pos x="connsiteX5478" y="connsiteY5478"/>
              </a:cxn>
              <a:cxn ang="0">
                <a:pos x="connsiteX5479" y="connsiteY5479"/>
              </a:cxn>
              <a:cxn ang="0">
                <a:pos x="connsiteX5480" y="connsiteY5480"/>
              </a:cxn>
              <a:cxn ang="0">
                <a:pos x="connsiteX5481" y="connsiteY5481"/>
              </a:cxn>
              <a:cxn ang="0">
                <a:pos x="connsiteX5482" y="connsiteY5482"/>
              </a:cxn>
              <a:cxn ang="0">
                <a:pos x="connsiteX5483" y="connsiteY5483"/>
              </a:cxn>
              <a:cxn ang="0">
                <a:pos x="connsiteX5484" y="connsiteY5484"/>
              </a:cxn>
              <a:cxn ang="0">
                <a:pos x="connsiteX5485" y="connsiteY5485"/>
              </a:cxn>
              <a:cxn ang="0">
                <a:pos x="connsiteX5486" y="connsiteY5486"/>
              </a:cxn>
              <a:cxn ang="0">
                <a:pos x="connsiteX5487" y="connsiteY5487"/>
              </a:cxn>
              <a:cxn ang="0">
                <a:pos x="connsiteX5488" y="connsiteY5488"/>
              </a:cxn>
              <a:cxn ang="0">
                <a:pos x="connsiteX5489" y="connsiteY5489"/>
              </a:cxn>
              <a:cxn ang="0">
                <a:pos x="connsiteX5490" y="connsiteY5490"/>
              </a:cxn>
              <a:cxn ang="0">
                <a:pos x="connsiteX5491" y="connsiteY5491"/>
              </a:cxn>
              <a:cxn ang="0">
                <a:pos x="connsiteX5492" y="connsiteY5492"/>
              </a:cxn>
              <a:cxn ang="0">
                <a:pos x="connsiteX5493" y="connsiteY5493"/>
              </a:cxn>
              <a:cxn ang="0">
                <a:pos x="connsiteX5494" y="connsiteY5494"/>
              </a:cxn>
              <a:cxn ang="0">
                <a:pos x="connsiteX5495" y="connsiteY5495"/>
              </a:cxn>
              <a:cxn ang="0">
                <a:pos x="connsiteX5496" y="connsiteY5496"/>
              </a:cxn>
              <a:cxn ang="0">
                <a:pos x="connsiteX5497" y="connsiteY5497"/>
              </a:cxn>
              <a:cxn ang="0">
                <a:pos x="connsiteX5498" y="connsiteY5498"/>
              </a:cxn>
              <a:cxn ang="0">
                <a:pos x="connsiteX5499" y="connsiteY5499"/>
              </a:cxn>
              <a:cxn ang="0">
                <a:pos x="connsiteX5500" y="connsiteY5500"/>
              </a:cxn>
              <a:cxn ang="0">
                <a:pos x="connsiteX5501" y="connsiteY5501"/>
              </a:cxn>
              <a:cxn ang="0">
                <a:pos x="connsiteX5502" y="connsiteY5502"/>
              </a:cxn>
              <a:cxn ang="0">
                <a:pos x="connsiteX5503" y="connsiteY5503"/>
              </a:cxn>
              <a:cxn ang="0">
                <a:pos x="connsiteX5504" y="connsiteY5504"/>
              </a:cxn>
              <a:cxn ang="0">
                <a:pos x="connsiteX5505" y="connsiteY5505"/>
              </a:cxn>
              <a:cxn ang="0">
                <a:pos x="connsiteX5506" y="connsiteY5506"/>
              </a:cxn>
              <a:cxn ang="0">
                <a:pos x="connsiteX5507" y="connsiteY5507"/>
              </a:cxn>
              <a:cxn ang="0">
                <a:pos x="connsiteX5508" y="connsiteY5508"/>
              </a:cxn>
              <a:cxn ang="0">
                <a:pos x="connsiteX5509" y="connsiteY5509"/>
              </a:cxn>
              <a:cxn ang="0">
                <a:pos x="connsiteX5510" y="connsiteY5510"/>
              </a:cxn>
              <a:cxn ang="0">
                <a:pos x="connsiteX5511" y="connsiteY5511"/>
              </a:cxn>
              <a:cxn ang="0">
                <a:pos x="connsiteX5512" y="connsiteY5512"/>
              </a:cxn>
              <a:cxn ang="0">
                <a:pos x="connsiteX5513" y="connsiteY5513"/>
              </a:cxn>
              <a:cxn ang="0">
                <a:pos x="connsiteX5514" y="connsiteY5514"/>
              </a:cxn>
              <a:cxn ang="0">
                <a:pos x="connsiteX5515" y="connsiteY5515"/>
              </a:cxn>
              <a:cxn ang="0">
                <a:pos x="connsiteX5516" y="connsiteY5516"/>
              </a:cxn>
              <a:cxn ang="0">
                <a:pos x="connsiteX5517" y="connsiteY5517"/>
              </a:cxn>
              <a:cxn ang="0">
                <a:pos x="connsiteX5518" y="connsiteY5518"/>
              </a:cxn>
              <a:cxn ang="0">
                <a:pos x="connsiteX5519" y="connsiteY5519"/>
              </a:cxn>
              <a:cxn ang="0">
                <a:pos x="connsiteX5520" y="connsiteY5520"/>
              </a:cxn>
              <a:cxn ang="0">
                <a:pos x="connsiteX5521" y="connsiteY5521"/>
              </a:cxn>
              <a:cxn ang="0">
                <a:pos x="connsiteX5522" y="connsiteY5522"/>
              </a:cxn>
              <a:cxn ang="0">
                <a:pos x="connsiteX5523" y="connsiteY5523"/>
              </a:cxn>
              <a:cxn ang="0">
                <a:pos x="connsiteX5524" y="connsiteY5524"/>
              </a:cxn>
              <a:cxn ang="0">
                <a:pos x="connsiteX5525" y="connsiteY5525"/>
              </a:cxn>
              <a:cxn ang="0">
                <a:pos x="connsiteX5526" y="connsiteY5526"/>
              </a:cxn>
              <a:cxn ang="0">
                <a:pos x="connsiteX5527" y="connsiteY5527"/>
              </a:cxn>
              <a:cxn ang="0">
                <a:pos x="connsiteX5528" y="connsiteY5528"/>
              </a:cxn>
              <a:cxn ang="0">
                <a:pos x="connsiteX5529" y="connsiteY5529"/>
              </a:cxn>
              <a:cxn ang="0">
                <a:pos x="connsiteX5530" y="connsiteY5530"/>
              </a:cxn>
              <a:cxn ang="0">
                <a:pos x="connsiteX5531" y="connsiteY5531"/>
              </a:cxn>
              <a:cxn ang="0">
                <a:pos x="connsiteX5532" y="connsiteY5532"/>
              </a:cxn>
              <a:cxn ang="0">
                <a:pos x="connsiteX5533" y="connsiteY5533"/>
              </a:cxn>
              <a:cxn ang="0">
                <a:pos x="connsiteX5534" y="connsiteY5534"/>
              </a:cxn>
              <a:cxn ang="0">
                <a:pos x="connsiteX5535" y="connsiteY5535"/>
              </a:cxn>
              <a:cxn ang="0">
                <a:pos x="connsiteX5536" y="connsiteY5536"/>
              </a:cxn>
              <a:cxn ang="0">
                <a:pos x="connsiteX5537" y="connsiteY5537"/>
              </a:cxn>
              <a:cxn ang="0">
                <a:pos x="connsiteX5538" y="connsiteY5538"/>
              </a:cxn>
              <a:cxn ang="0">
                <a:pos x="connsiteX5539" y="connsiteY5539"/>
              </a:cxn>
              <a:cxn ang="0">
                <a:pos x="connsiteX5540" y="connsiteY5540"/>
              </a:cxn>
              <a:cxn ang="0">
                <a:pos x="connsiteX5541" y="connsiteY5541"/>
              </a:cxn>
              <a:cxn ang="0">
                <a:pos x="connsiteX5542" y="connsiteY5542"/>
              </a:cxn>
              <a:cxn ang="0">
                <a:pos x="connsiteX5543" y="connsiteY5543"/>
              </a:cxn>
              <a:cxn ang="0">
                <a:pos x="connsiteX5544" y="connsiteY5544"/>
              </a:cxn>
              <a:cxn ang="0">
                <a:pos x="connsiteX5545" y="connsiteY5545"/>
              </a:cxn>
              <a:cxn ang="0">
                <a:pos x="connsiteX5546" y="connsiteY5546"/>
              </a:cxn>
              <a:cxn ang="0">
                <a:pos x="connsiteX5547" y="connsiteY5547"/>
              </a:cxn>
              <a:cxn ang="0">
                <a:pos x="connsiteX5548" y="connsiteY5548"/>
              </a:cxn>
              <a:cxn ang="0">
                <a:pos x="connsiteX5549" y="connsiteY5549"/>
              </a:cxn>
              <a:cxn ang="0">
                <a:pos x="connsiteX5550" y="connsiteY5550"/>
              </a:cxn>
              <a:cxn ang="0">
                <a:pos x="connsiteX5551" y="connsiteY5551"/>
              </a:cxn>
              <a:cxn ang="0">
                <a:pos x="connsiteX5552" y="connsiteY5552"/>
              </a:cxn>
              <a:cxn ang="0">
                <a:pos x="connsiteX5553" y="connsiteY5553"/>
              </a:cxn>
              <a:cxn ang="0">
                <a:pos x="connsiteX5554" y="connsiteY5554"/>
              </a:cxn>
              <a:cxn ang="0">
                <a:pos x="connsiteX5555" y="connsiteY5555"/>
              </a:cxn>
              <a:cxn ang="0">
                <a:pos x="connsiteX5556" y="connsiteY5556"/>
              </a:cxn>
              <a:cxn ang="0">
                <a:pos x="connsiteX5557" y="connsiteY5557"/>
              </a:cxn>
              <a:cxn ang="0">
                <a:pos x="connsiteX5558" y="connsiteY5558"/>
              </a:cxn>
              <a:cxn ang="0">
                <a:pos x="connsiteX5559" y="connsiteY5559"/>
              </a:cxn>
              <a:cxn ang="0">
                <a:pos x="connsiteX5560" y="connsiteY5560"/>
              </a:cxn>
              <a:cxn ang="0">
                <a:pos x="connsiteX5561" y="connsiteY5561"/>
              </a:cxn>
              <a:cxn ang="0">
                <a:pos x="connsiteX5562" y="connsiteY5562"/>
              </a:cxn>
              <a:cxn ang="0">
                <a:pos x="connsiteX5563" y="connsiteY5563"/>
              </a:cxn>
              <a:cxn ang="0">
                <a:pos x="connsiteX5564" y="connsiteY5564"/>
              </a:cxn>
              <a:cxn ang="0">
                <a:pos x="connsiteX5565" y="connsiteY5565"/>
              </a:cxn>
              <a:cxn ang="0">
                <a:pos x="connsiteX5566" y="connsiteY5566"/>
              </a:cxn>
              <a:cxn ang="0">
                <a:pos x="connsiteX5567" y="connsiteY5567"/>
              </a:cxn>
              <a:cxn ang="0">
                <a:pos x="connsiteX5568" y="connsiteY5568"/>
              </a:cxn>
              <a:cxn ang="0">
                <a:pos x="connsiteX5569" y="connsiteY5569"/>
              </a:cxn>
              <a:cxn ang="0">
                <a:pos x="connsiteX5570" y="connsiteY5570"/>
              </a:cxn>
              <a:cxn ang="0">
                <a:pos x="connsiteX5571" y="connsiteY5571"/>
              </a:cxn>
              <a:cxn ang="0">
                <a:pos x="connsiteX5572" y="connsiteY5572"/>
              </a:cxn>
              <a:cxn ang="0">
                <a:pos x="connsiteX5573" y="connsiteY5573"/>
              </a:cxn>
              <a:cxn ang="0">
                <a:pos x="connsiteX5574" y="connsiteY5574"/>
              </a:cxn>
              <a:cxn ang="0">
                <a:pos x="connsiteX5575" y="connsiteY5575"/>
              </a:cxn>
              <a:cxn ang="0">
                <a:pos x="connsiteX5576" y="connsiteY5576"/>
              </a:cxn>
              <a:cxn ang="0">
                <a:pos x="connsiteX5577" y="connsiteY5577"/>
              </a:cxn>
              <a:cxn ang="0">
                <a:pos x="connsiteX5578" y="connsiteY5578"/>
              </a:cxn>
              <a:cxn ang="0">
                <a:pos x="connsiteX5579" y="connsiteY5579"/>
              </a:cxn>
              <a:cxn ang="0">
                <a:pos x="connsiteX5580" y="connsiteY5580"/>
              </a:cxn>
              <a:cxn ang="0">
                <a:pos x="connsiteX5581" y="connsiteY5581"/>
              </a:cxn>
              <a:cxn ang="0">
                <a:pos x="connsiteX5582" y="connsiteY5582"/>
              </a:cxn>
              <a:cxn ang="0">
                <a:pos x="connsiteX5583" y="connsiteY5583"/>
              </a:cxn>
              <a:cxn ang="0">
                <a:pos x="connsiteX5584" y="connsiteY5584"/>
              </a:cxn>
              <a:cxn ang="0">
                <a:pos x="connsiteX5585" y="connsiteY5585"/>
              </a:cxn>
              <a:cxn ang="0">
                <a:pos x="connsiteX5586" y="connsiteY5586"/>
              </a:cxn>
              <a:cxn ang="0">
                <a:pos x="connsiteX5587" y="connsiteY5587"/>
              </a:cxn>
              <a:cxn ang="0">
                <a:pos x="connsiteX5588" y="connsiteY5588"/>
              </a:cxn>
              <a:cxn ang="0">
                <a:pos x="connsiteX5589" y="connsiteY5589"/>
              </a:cxn>
              <a:cxn ang="0">
                <a:pos x="connsiteX5590" y="connsiteY5590"/>
              </a:cxn>
              <a:cxn ang="0">
                <a:pos x="connsiteX5591" y="connsiteY5591"/>
              </a:cxn>
              <a:cxn ang="0">
                <a:pos x="connsiteX5592" y="connsiteY5592"/>
              </a:cxn>
              <a:cxn ang="0">
                <a:pos x="connsiteX5593" y="connsiteY5593"/>
              </a:cxn>
              <a:cxn ang="0">
                <a:pos x="connsiteX5594" y="connsiteY5594"/>
              </a:cxn>
              <a:cxn ang="0">
                <a:pos x="connsiteX5595" y="connsiteY5595"/>
              </a:cxn>
              <a:cxn ang="0">
                <a:pos x="connsiteX5596" y="connsiteY5596"/>
              </a:cxn>
              <a:cxn ang="0">
                <a:pos x="connsiteX5597" y="connsiteY5597"/>
              </a:cxn>
              <a:cxn ang="0">
                <a:pos x="connsiteX5598" y="connsiteY5598"/>
              </a:cxn>
              <a:cxn ang="0">
                <a:pos x="connsiteX5599" y="connsiteY5599"/>
              </a:cxn>
              <a:cxn ang="0">
                <a:pos x="connsiteX5600" y="connsiteY5600"/>
              </a:cxn>
              <a:cxn ang="0">
                <a:pos x="connsiteX5601" y="connsiteY5601"/>
              </a:cxn>
              <a:cxn ang="0">
                <a:pos x="connsiteX5602" y="connsiteY5602"/>
              </a:cxn>
              <a:cxn ang="0">
                <a:pos x="connsiteX5603" y="connsiteY5603"/>
              </a:cxn>
              <a:cxn ang="0">
                <a:pos x="connsiteX5604" y="connsiteY5604"/>
              </a:cxn>
              <a:cxn ang="0">
                <a:pos x="connsiteX5605" y="connsiteY5605"/>
              </a:cxn>
              <a:cxn ang="0">
                <a:pos x="connsiteX5606" y="connsiteY5606"/>
              </a:cxn>
              <a:cxn ang="0">
                <a:pos x="connsiteX5607" y="connsiteY5607"/>
              </a:cxn>
              <a:cxn ang="0">
                <a:pos x="connsiteX5608" y="connsiteY5608"/>
              </a:cxn>
              <a:cxn ang="0">
                <a:pos x="connsiteX5609" y="connsiteY5609"/>
              </a:cxn>
              <a:cxn ang="0">
                <a:pos x="connsiteX5610" y="connsiteY5610"/>
              </a:cxn>
              <a:cxn ang="0">
                <a:pos x="connsiteX5611" y="connsiteY5611"/>
              </a:cxn>
              <a:cxn ang="0">
                <a:pos x="connsiteX5612" y="connsiteY5612"/>
              </a:cxn>
              <a:cxn ang="0">
                <a:pos x="connsiteX5613" y="connsiteY5613"/>
              </a:cxn>
              <a:cxn ang="0">
                <a:pos x="connsiteX5614" y="connsiteY5614"/>
              </a:cxn>
              <a:cxn ang="0">
                <a:pos x="connsiteX5615" y="connsiteY5615"/>
              </a:cxn>
              <a:cxn ang="0">
                <a:pos x="connsiteX5616" y="connsiteY5616"/>
              </a:cxn>
              <a:cxn ang="0">
                <a:pos x="connsiteX5617" y="connsiteY5617"/>
              </a:cxn>
              <a:cxn ang="0">
                <a:pos x="connsiteX5618" y="connsiteY5618"/>
              </a:cxn>
              <a:cxn ang="0">
                <a:pos x="connsiteX5619" y="connsiteY5619"/>
              </a:cxn>
              <a:cxn ang="0">
                <a:pos x="connsiteX5620" y="connsiteY5620"/>
              </a:cxn>
              <a:cxn ang="0">
                <a:pos x="connsiteX5621" y="connsiteY5621"/>
              </a:cxn>
              <a:cxn ang="0">
                <a:pos x="connsiteX5622" y="connsiteY5622"/>
              </a:cxn>
              <a:cxn ang="0">
                <a:pos x="connsiteX5623" y="connsiteY5623"/>
              </a:cxn>
              <a:cxn ang="0">
                <a:pos x="connsiteX5624" y="connsiteY5624"/>
              </a:cxn>
              <a:cxn ang="0">
                <a:pos x="connsiteX5625" y="connsiteY5625"/>
              </a:cxn>
              <a:cxn ang="0">
                <a:pos x="connsiteX5626" y="connsiteY5626"/>
              </a:cxn>
              <a:cxn ang="0">
                <a:pos x="connsiteX5627" y="connsiteY5627"/>
              </a:cxn>
              <a:cxn ang="0">
                <a:pos x="connsiteX5628" y="connsiteY5628"/>
              </a:cxn>
              <a:cxn ang="0">
                <a:pos x="connsiteX5629" y="connsiteY5629"/>
              </a:cxn>
              <a:cxn ang="0">
                <a:pos x="connsiteX5630" y="connsiteY5630"/>
              </a:cxn>
              <a:cxn ang="0">
                <a:pos x="connsiteX5631" y="connsiteY5631"/>
              </a:cxn>
              <a:cxn ang="0">
                <a:pos x="connsiteX5632" y="connsiteY5632"/>
              </a:cxn>
              <a:cxn ang="0">
                <a:pos x="connsiteX5633" y="connsiteY5633"/>
              </a:cxn>
              <a:cxn ang="0">
                <a:pos x="connsiteX5634" y="connsiteY5634"/>
              </a:cxn>
              <a:cxn ang="0">
                <a:pos x="connsiteX5635" y="connsiteY5635"/>
              </a:cxn>
              <a:cxn ang="0">
                <a:pos x="connsiteX5636" y="connsiteY5636"/>
              </a:cxn>
              <a:cxn ang="0">
                <a:pos x="connsiteX5637" y="connsiteY5637"/>
              </a:cxn>
              <a:cxn ang="0">
                <a:pos x="connsiteX5638" y="connsiteY5638"/>
              </a:cxn>
              <a:cxn ang="0">
                <a:pos x="connsiteX5639" y="connsiteY5639"/>
              </a:cxn>
              <a:cxn ang="0">
                <a:pos x="connsiteX5640" y="connsiteY5640"/>
              </a:cxn>
              <a:cxn ang="0">
                <a:pos x="connsiteX5641" y="connsiteY5641"/>
              </a:cxn>
              <a:cxn ang="0">
                <a:pos x="connsiteX5642" y="connsiteY5642"/>
              </a:cxn>
              <a:cxn ang="0">
                <a:pos x="connsiteX5643" y="connsiteY5643"/>
              </a:cxn>
              <a:cxn ang="0">
                <a:pos x="connsiteX5644" y="connsiteY5644"/>
              </a:cxn>
              <a:cxn ang="0">
                <a:pos x="connsiteX5645" y="connsiteY5645"/>
              </a:cxn>
              <a:cxn ang="0">
                <a:pos x="connsiteX5646" y="connsiteY5646"/>
              </a:cxn>
              <a:cxn ang="0">
                <a:pos x="connsiteX5647" y="connsiteY5647"/>
              </a:cxn>
              <a:cxn ang="0">
                <a:pos x="connsiteX5648" y="connsiteY5648"/>
              </a:cxn>
              <a:cxn ang="0">
                <a:pos x="connsiteX5649" y="connsiteY5649"/>
              </a:cxn>
              <a:cxn ang="0">
                <a:pos x="connsiteX5650" y="connsiteY5650"/>
              </a:cxn>
              <a:cxn ang="0">
                <a:pos x="connsiteX5651" y="connsiteY5651"/>
              </a:cxn>
              <a:cxn ang="0">
                <a:pos x="connsiteX5652" y="connsiteY5652"/>
              </a:cxn>
              <a:cxn ang="0">
                <a:pos x="connsiteX5653" y="connsiteY5653"/>
              </a:cxn>
              <a:cxn ang="0">
                <a:pos x="connsiteX5654" y="connsiteY5654"/>
              </a:cxn>
              <a:cxn ang="0">
                <a:pos x="connsiteX5655" y="connsiteY5655"/>
              </a:cxn>
              <a:cxn ang="0">
                <a:pos x="connsiteX5656" y="connsiteY5656"/>
              </a:cxn>
              <a:cxn ang="0">
                <a:pos x="connsiteX5657" y="connsiteY5657"/>
              </a:cxn>
              <a:cxn ang="0">
                <a:pos x="connsiteX5658" y="connsiteY5658"/>
              </a:cxn>
              <a:cxn ang="0">
                <a:pos x="connsiteX5659" y="connsiteY5659"/>
              </a:cxn>
              <a:cxn ang="0">
                <a:pos x="connsiteX5660" y="connsiteY5660"/>
              </a:cxn>
              <a:cxn ang="0">
                <a:pos x="connsiteX5661" y="connsiteY5661"/>
              </a:cxn>
              <a:cxn ang="0">
                <a:pos x="connsiteX5662" y="connsiteY5662"/>
              </a:cxn>
              <a:cxn ang="0">
                <a:pos x="connsiteX5663" y="connsiteY5663"/>
              </a:cxn>
              <a:cxn ang="0">
                <a:pos x="connsiteX5664" y="connsiteY5664"/>
              </a:cxn>
              <a:cxn ang="0">
                <a:pos x="connsiteX5665" y="connsiteY5665"/>
              </a:cxn>
              <a:cxn ang="0">
                <a:pos x="connsiteX5666" y="connsiteY5666"/>
              </a:cxn>
              <a:cxn ang="0">
                <a:pos x="connsiteX5667" y="connsiteY5667"/>
              </a:cxn>
              <a:cxn ang="0">
                <a:pos x="connsiteX5668" y="connsiteY5668"/>
              </a:cxn>
              <a:cxn ang="0">
                <a:pos x="connsiteX5669" y="connsiteY5669"/>
              </a:cxn>
              <a:cxn ang="0">
                <a:pos x="connsiteX5670" y="connsiteY5670"/>
              </a:cxn>
              <a:cxn ang="0">
                <a:pos x="connsiteX5671" y="connsiteY5671"/>
              </a:cxn>
              <a:cxn ang="0">
                <a:pos x="connsiteX5672" y="connsiteY5672"/>
              </a:cxn>
              <a:cxn ang="0">
                <a:pos x="connsiteX5673" y="connsiteY5673"/>
              </a:cxn>
              <a:cxn ang="0">
                <a:pos x="connsiteX5674" y="connsiteY5674"/>
              </a:cxn>
              <a:cxn ang="0">
                <a:pos x="connsiteX5675" y="connsiteY5675"/>
              </a:cxn>
              <a:cxn ang="0">
                <a:pos x="connsiteX5676" y="connsiteY5676"/>
              </a:cxn>
              <a:cxn ang="0">
                <a:pos x="connsiteX5677" y="connsiteY5677"/>
              </a:cxn>
              <a:cxn ang="0">
                <a:pos x="connsiteX5678" y="connsiteY5678"/>
              </a:cxn>
              <a:cxn ang="0">
                <a:pos x="connsiteX5679" y="connsiteY5679"/>
              </a:cxn>
              <a:cxn ang="0">
                <a:pos x="connsiteX5680" y="connsiteY5680"/>
              </a:cxn>
              <a:cxn ang="0">
                <a:pos x="connsiteX5681" y="connsiteY5681"/>
              </a:cxn>
              <a:cxn ang="0">
                <a:pos x="connsiteX5682" y="connsiteY5682"/>
              </a:cxn>
              <a:cxn ang="0">
                <a:pos x="connsiteX5683" y="connsiteY5683"/>
              </a:cxn>
              <a:cxn ang="0">
                <a:pos x="connsiteX5684" y="connsiteY5684"/>
              </a:cxn>
              <a:cxn ang="0">
                <a:pos x="connsiteX5685" y="connsiteY5685"/>
              </a:cxn>
              <a:cxn ang="0">
                <a:pos x="connsiteX5686" y="connsiteY5686"/>
              </a:cxn>
              <a:cxn ang="0">
                <a:pos x="connsiteX5687" y="connsiteY5687"/>
              </a:cxn>
              <a:cxn ang="0">
                <a:pos x="connsiteX5688" y="connsiteY5688"/>
              </a:cxn>
              <a:cxn ang="0">
                <a:pos x="connsiteX5689" y="connsiteY5689"/>
              </a:cxn>
              <a:cxn ang="0">
                <a:pos x="connsiteX5690" y="connsiteY5690"/>
              </a:cxn>
              <a:cxn ang="0">
                <a:pos x="connsiteX5691" y="connsiteY5691"/>
              </a:cxn>
              <a:cxn ang="0">
                <a:pos x="connsiteX5692" y="connsiteY5692"/>
              </a:cxn>
              <a:cxn ang="0">
                <a:pos x="connsiteX5693" y="connsiteY5693"/>
              </a:cxn>
              <a:cxn ang="0">
                <a:pos x="connsiteX5694" y="connsiteY5694"/>
              </a:cxn>
              <a:cxn ang="0">
                <a:pos x="connsiteX5695" y="connsiteY5695"/>
              </a:cxn>
              <a:cxn ang="0">
                <a:pos x="connsiteX5696" y="connsiteY5696"/>
              </a:cxn>
              <a:cxn ang="0">
                <a:pos x="connsiteX5697" y="connsiteY5697"/>
              </a:cxn>
              <a:cxn ang="0">
                <a:pos x="connsiteX5698" y="connsiteY5698"/>
              </a:cxn>
              <a:cxn ang="0">
                <a:pos x="connsiteX5699" y="connsiteY5699"/>
              </a:cxn>
              <a:cxn ang="0">
                <a:pos x="connsiteX5700" y="connsiteY5700"/>
              </a:cxn>
              <a:cxn ang="0">
                <a:pos x="connsiteX5701" y="connsiteY5701"/>
              </a:cxn>
              <a:cxn ang="0">
                <a:pos x="connsiteX5702" y="connsiteY5702"/>
              </a:cxn>
              <a:cxn ang="0">
                <a:pos x="connsiteX5703" y="connsiteY5703"/>
              </a:cxn>
              <a:cxn ang="0">
                <a:pos x="connsiteX5704" y="connsiteY5704"/>
              </a:cxn>
              <a:cxn ang="0">
                <a:pos x="connsiteX5705" y="connsiteY5705"/>
              </a:cxn>
              <a:cxn ang="0">
                <a:pos x="connsiteX5706" y="connsiteY5706"/>
              </a:cxn>
              <a:cxn ang="0">
                <a:pos x="connsiteX5707" y="connsiteY5707"/>
              </a:cxn>
              <a:cxn ang="0">
                <a:pos x="connsiteX5708" y="connsiteY5708"/>
              </a:cxn>
              <a:cxn ang="0">
                <a:pos x="connsiteX5709" y="connsiteY5709"/>
              </a:cxn>
              <a:cxn ang="0">
                <a:pos x="connsiteX5710" y="connsiteY5710"/>
              </a:cxn>
              <a:cxn ang="0">
                <a:pos x="connsiteX5711" y="connsiteY5711"/>
              </a:cxn>
              <a:cxn ang="0">
                <a:pos x="connsiteX5712" y="connsiteY5712"/>
              </a:cxn>
              <a:cxn ang="0">
                <a:pos x="connsiteX5713" y="connsiteY5713"/>
              </a:cxn>
              <a:cxn ang="0">
                <a:pos x="connsiteX5714" y="connsiteY5714"/>
              </a:cxn>
              <a:cxn ang="0">
                <a:pos x="connsiteX5715" y="connsiteY5715"/>
              </a:cxn>
              <a:cxn ang="0">
                <a:pos x="connsiteX5716" y="connsiteY5716"/>
              </a:cxn>
              <a:cxn ang="0">
                <a:pos x="connsiteX5717" y="connsiteY5717"/>
              </a:cxn>
              <a:cxn ang="0">
                <a:pos x="connsiteX5718" y="connsiteY5718"/>
              </a:cxn>
              <a:cxn ang="0">
                <a:pos x="connsiteX5719" y="connsiteY5719"/>
              </a:cxn>
              <a:cxn ang="0">
                <a:pos x="connsiteX5720" y="connsiteY5720"/>
              </a:cxn>
              <a:cxn ang="0">
                <a:pos x="connsiteX5721" y="connsiteY5721"/>
              </a:cxn>
              <a:cxn ang="0">
                <a:pos x="connsiteX5722" y="connsiteY5722"/>
              </a:cxn>
              <a:cxn ang="0">
                <a:pos x="connsiteX5723" y="connsiteY5723"/>
              </a:cxn>
              <a:cxn ang="0">
                <a:pos x="connsiteX5724" y="connsiteY5724"/>
              </a:cxn>
              <a:cxn ang="0">
                <a:pos x="connsiteX5725" y="connsiteY5725"/>
              </a:cxn>
              <a:cxn ang="0">
                <a:pos x="connsiteX5726" y="connsiteY5726"/>
              </a:cxn>
              <a:cxn ang="0">
                <a:pos x="connsiteX5727" y="connsiteY5727"/>
              </a:cxn>
              <a:cxn ang="0">
                <a:pos x="connsiteX5728" y="connsiteY5728"/>
              </a:cxn>
              <a:cxn ang="0">
                <a:pos x="connsiteX5729" y="connsiteY5729"/>
              </a:cxn>
              <a:cxn ang="0">
                <a:pos x="connsiteX5730" y="connsiteY5730"/>
              </a:cxn>
              <a:cxn ang="0">
                <a:pos x="connsiteX5731" y="connsiteY5731"/>
              </a:cxn>
              <a:cxn ang="0">
                <a:pos x="connsiteX5732" y="connsiteY5732"/>
              </a:cxn>
              <a:cxn ang="0">
                <a:pos x="connsiteX5733" y="connsiteY5733"/>
              </a:cxn>
              <a:cxn ang="0">
                <a:pos x="connsiteX5734" y="connsiteY5734"/>
              </a:cxn>
              <a:cxn ang="0">
                <a:pos x="connsiteX5735" y="connsiteY5735"/>
              </a:cxn>
              <a:cxn ang="0">
                <a:pos x="connsiteX5736" y="connsiteY5736"/>
              </a:cxn>
              <a:cxn ang="0">
                <a:pos x="connsiteX5737" y="connsiteY5737"/>
              </a:cxn>
              <a:cxn ang="0">
                <a:pos x="connsiteX5738" y="connsiteY5738"/>
              </a:cxn>
              <a:cxn ang="0">
                <a:pos x="connsiteX5739" y="connsiteY5739"/>
              </a:cxn>
              <a:cxn ang="0">
                <a:pos x="connsiteX5740" y="connsiteY5740"/>
              </a:cxn>
              <a:cxn ang="0">
                <a:pos x="connsiteX5741" y="connsiteY5741"/>
              </a:cxn>
              <a:cxn ang="0">
                <a:pos x="connsiteX5742" y="connsiteY5742"/>
              </a:cxn>
              <a:cxn ang="0">
                <a:pos x="connsiteX5743" y="connsiteY5743"/>
              </a:cxn>
              <a:cxn ang="0">
                <a:pos x="connsiteX5744" y="connsiteY5744"/>
              </a:cxn>
              <a:cxn ang="0">
                <a:pos x="connsiteX5745" y="connsiteY5745"/>
              </a:cxn>
              <a:cxn ang="0">
                <a:pos x="connsiteX5746" y="connsiteY5746"/>
              </a:cxn>
              <a:cxn ang="0">
                <a:pos x="connsiteX5747" y="connsiteY5747"/>
              </a:cxn>
              <a:cxn ang="0">
                <a:pos x="connsiteX5748" y="connsiteY5748"/>
              </a:cxn>
              <a:cxn ang="0">
                <a:pos x="connsiteX5749" y="connsiteY5749"/>
              </a:cxn>
              <a:cxn ang="0">
                <a:pos x="connsiteX5750" y="connsiteY5750"/>
              </a:cxn>
              <a:cxn ang="0">
                <a:pos x="connsiteX5751" y="connsiteY5751"/>
              </a:cxn>
              <a:cxn ang="0">
                <a:pos x="connsiteX5752" y="connsiteY5752"/>
              </a:cxn>
              <a:cxn ang="0">
                <a:pos x="connsiteX5753" y="connsiteY5753"/>
              </a:cxn>
              <a:cxn ang="0">
                <a:pos x="connsiteX5754" y="connsiteY5754"/>
              </a:cxn>
              <a:cxn ang="0">
                <a:pos x="connsiteX5755" y="connsiteY5755"/>
              </a:cxn>
              <a:cxn ang="0">
                <a:pos x="connsiteX5756" y="connsiteY5756"/>
              </a:cxn>
              <a:cxn ang="0">
                <a:pos x="connsiteX5757" y="connsiteY5757"/>
              </a:cxn>
              <a:cxn ang="0">
                <a:pos x="connsiteX5758" y="connsiteY5758"/>
              </a:cxn>
              <a:cxn ang="0">
                <a:pos x="connsiteX5759" y="connsiteY5759"/>
              </a:cxn>
              <a:cxn ang="0">
                <a:pos x="connsiteX5760" y="connsiteY5760"/>
              </a:cxn>
              <a:cxn ang="0">
                <a:pos x="connsiteX5761" y="connsiteY5761"/>
              </a:cxn>
              <a:cxn ang="0">
                <a:pos x="connsiteX5762" y="connsiteY5762"/>
              </a:cxn>
              <a:cxn ang="0">
                <a:pos x="connsiteX5763" y="connsiteY5763"/>
              </a:cxn>
              <a:cxn ang="0">
                <a:pos x="connsiteX5764" y="connsiteY5764"/>
              </a:cxn>
              <a:cxn ang="0">
                <a:pos x="connsiteX5765" y="connsiteY5765"/>
              </a:cxn>
              <a:cxn ang="0">
                <a:pos x="connsiteX5766" y="connsiteY5766"/>
              </a:cxn>
              <a:cxn ang="0">
                <a:pos x="connsiteX5767" y="connsiteY5767"/>
              </a:cxn>
              <a:cxn ang="0">
                <a:pos x="connsiteX5768" y="connsiteY5768"/>
              </a:cxn>
              <a:cxn ang="0">
                <a:pos x="connsiteX5769" y="connsiteY5769"/>
              </a:cxn>
              <a:cxn ang="0">
                <a:pos x="connsiteX5770" y="connsiteY5770"/>
              </a:cxn>
              <a:cxn ang="0">
                <a:pos x="connsiteX5771" y="connsiteY5771"/>
              </a:cxn>
              <a:cxn ang="0">
                <a:pos x="connsiteX5772" y="connsiteY5772"/>
              </a:cxn>
              <a:cxn ang="0">
                <a:pos x="connsiteX5773" y="connsiteY5773"/>
              </a:cxn>
              <a:cxn ang="0">
                <a:pos x="connsiteX5774" y="connsiteY5774"/>
              </a:cxn>
              <a:cxn ang="0">
                <a:pos x="connsiteX5775" y="connsiteY5775"/>
              </a:cxn>
              <a:cxn ang="0">
                <a:pos x="connsiteX5776" y="connsiteY5776"/>
              </a:cxn>
              <a:cxn ang="0">
                <a:pos x="connsiteX5777" y="connsiteY5777"/>
              </a:cxn>
              <a:cxn ang="0">
                <a:pos x="connsiteX5778" y="connsiteY5778"/>
              </a:cxn>
              <a:cxn ang="0">
                <a:pos x="connsiteX5779" y="connsiteY5779"/>
              </a:cxn>
              <a:cxn ang="0">
                <a:pos x="connsiteX5780" y="connsiteY5780"/>
              </a:cxn>
              <a:cxn ang="0">
                <a:pos x="connsiteX5781" y="connsiteY5781"/>
              </a:cxn>
              <a:cxn ang="0">
                <a:pos x="connsiteX5782" y="connsiteY5782"/>
              </a:cxn>
              <a:cxn ang="0">
                <a:pos x="connsiteX5783" y="connsiteY5783"/>
              </a:cxn>
              <a:cxn ang="0">
                <a:pos x="connsiteX5784" y="connsiteY5784"/>
              </a:cxn>
              <a:cxn ang="0">
                <a:pos x="connsiteX5785" y="connsiteY5785"/>
              </a:cxn>
              <a:cxn ang="0">
                <a:pos x="connsiteX5786" y="connsiteY5786"/>
              </a:cxn>
              <a:cxn ang="0">
                <a:pos x="connsiteX5787" y="connsiteY5787"/>
              </a:cxn>
              <a:cxn ang="0">
                <a:pos x="connsiteX5788" y="connsiteY5788"/>
              </a:cxn>
              <a:cxn ang="0">
                <a:pos x="connsiteX5789" y="connsiteY5789"/>
              </a:cxn>
              <a:cxn ang="0">
                <a:pos x="connsiteX5790" y="connsiteY5790"/>
              </a:cxn>
              <a:cxn ang="0">
                <a:pos x="connsiteX5791" y="connsiteY5791"/>
              </a:cxn>
              <a:cxn ang="0">
                <a:pos x="connsiteX5792" y="connsiteY5792"/>
              </a:cxn>
              <a:cxn ang="0">
                <a:pos x="connsiteX5793" y="connsiteY5793"/>
              </a:cxn>
              <a:cxn ang="0">
                <a:pos x="connsiteX5794" y="connsiteY5794"/>
              </a:cxn>
              <a:cxn ang="0">
                <a:pos x="connsiteX5795" y="connsiteY5795"/>
              </a:cxn>
              <a:cxn ang="0">
                <a:pos x="connsiteX5796" y="connsiteY5796"/>
              </a:cxn>
              <a:cxn ang="0">
                <a:pos x="connsiteX5797" y="connsiteY5797"/>
              </a:cxn>
              <a:cxn ang="0">
                <a:pos x="connsiteX5798" y="connsiteY5798"/>
              </a:cxn>
              <a:cxn ang="0">
                <a:pos x="connsiteX5799" y="connsiteY5799"/>
              </a:cxn>
              <a:cxn ang="0">
                <a:pos x="connsiteX5800" y="connsiteY5800"/>
              </a:cxn>
              <a:cxn ang="0">
                <a:pos x="connsiteX5801" y="connsiteY5801"/>
              </a:cxn>
              <a:cxn ang="0">
                <a:pos x="connsiteX5802" y="connsiteY5802"/>
              </a:cxn>
              <a:cxn ang="0">
                <a:pos x="connsiteX5803" y="connsiteY5803"/>
              </a:cxn>
              <a:cxn ang="0">
                <a:pos x="connsiteX5804" y="connsiteY5804"/>
              </a:cxn>
              <a:cxn ang="0">
                <a:pos x="connsiteX5805" y="connsiteY5805"/>
              </a:cxn>
              <a:cxn ang="0">
                <a:pos x="connsiteX5806" y="connsiteY5806"/>
              </a:cxn>
              <a:cxn ang="0">
                <a:pos x="connsiteX5807" y="connsiteY5807"/>
              </a:cxn>
              <a:cxn ang="0">
                <a:pos x="connsiteX5808" y="connsiteY5808"/>
              </a:cxn>
              <a:cxn ang="0">
                <a:pos x="connsiteX5809" y="connsiteY5809"/>
              </a:cxn>
              <a:cxn ang="0">
                <a:pos x="connsiteX5810" y="connsiteY5810"/>
              </a:cxn>
              <a:cxn ang="0">
                <a:pos x="connsiteX5811" y="connsiteY5811"/>
              </a:cxn>
              <a:cxn ang="0">
                <a:pos x="connsiteX5812" y="connsiteY5812"/>
              </a:cxn>
              <a:cxn ang="0">
                <a:pos x="connsiteX5813" y="connsiteY5813"/>
              </a:cxn>
              <a:cxn ang="0">
                <a:pos x="connsiteX5814" y="connsiteY5814"/>
              </a:cxn>
              <a:cxn ang="0">
                <a:pos x="connsiteX5815" y="connsiteY5815"/>
              </a:cxn>
              <a:cxn ang="0">
                <a:pos x="connsiteX5816" y="connsiteY5816"/>
              </a:cxn>
              <a:cxn ang="0">
                <a:pos x="connsiteX5817" y="connsiteY5817"/>
              </a:cxn>
              <a:cxn ang="0">
                <a:pos x="connsiteX5818" y="connsiteY5818"/>
              </a:cxn>
              <a:cxn ang="0">
                <a:pos x="connsiteX5819" y="connsiteY5819"/>
              </a:cxn>
              <a:cxn ang="0">
                <a:pos x="connsiteX5820" y="connsiteY5820"/>
              </a:cxn>
              <a:cxn ang="0">
                <a:pos x="connsiteX5821" y="connsiteY5821"/>
              </a:cxn>
              <a:cxn ang="0">
                <a:pos x="connsiteX5822" y="connsiteY5822"/>
              </a:cxn>
              <a:cxn ang="0">
                <a:pos x="connsiteX5823" y="connsiteY5823"/>
              </a:cxn>
              <a:cxn ang="0">
                <a:pos x="connsiteX5824" y="connsiteY5824"/>
              </a:cxn>
              <a:cxn ang="0">
                <a:pos x="connsiteX5825" y="connsiteY5825"/>
              </a:cxn>
              <a:cxn ang="0">
                <a:pos x="connsiteX5826" y="connsiteY5826"/>
              </a:cxn>
              <a:cxn ang="0">
                <a:pos x="connsiteX5827" y="connsiteY5827"/>
              </a:cxn>
              <a:cxn ang="0">
                <a:pos x="connsiteX5828" y="connsiteY5828"/>
              </a:cxn>
              <a:cxn ang="0">
                <a:pos x="connsiteX5829" y="connsiteY5829"/>
              </a:cxn>
              <a:cxn ang="0">
                <a:pos x="connsiteX5830" y="connsiteY5830"/>
              </a:cxn>
              <a:cxn ang="0">
                <a:pos x="connsiteX5831" y="connsiteY5831"/>
              </a:cxn>
              <a:cxn ang="0">
                <a:pos x="connsiteX5832" y="connsiteY5832"/>
              </a:cxn>
              <a:cxn ang="0">
                <a:pos x="connsiteX5833" y="connsiteY5833"/>
              </a:cxn>
              <a:cxn ang="0">
                <a:pos x="connsiteX5834" y="connsiteY5834"/>
              </a:cxn>
              <a:cxn ang="0">
                <a:pos x="connsiteX5835" y="connsiteY5835"/>
              </a:cxn>
              <a:cxn ang="0">
                <a:pos x="connsiteX5836" y="connsiteY5836"/>
              </a:cxn>
              <a:cxn ang="0">
                <a:pos x="connsiteX5837" y="connsiteY5837"/>
              </a:cxn>
              <a:cxn ang="0">
                <a:pos x="connsiteX5838" y="connsiteY5838"/>
              </a:cxn>
              <a:cxn ang="0">
                <a:pos x="connsiteX5839" y="connsiteY5839"/>
              </a:cxn>
              <a:cxn ang="0">
                <a:pos x="connsiteX5840" y="connsiteY5840"/>
              </a:cxn>
              <a:cxn ang="0">
                <a:pos x="connsiteX5841" y="connsiteY5841"/>
              </a:cxn>
              <a:cxn ang="0">
                <a:pos x="connsiteX5842" y="connsiteY5842"/>
              </a:cxn>
              <a:cxn ang="0">
                <a:pos x="connsiteX5843" y="connsiteY5843"/>
              </a:cxn>
              <a:cxn ang="0">
                <a:pos x="connsiteX5844" y="connsiteY5844"/>
              </a:cxn>
              <a:cxn ang="0">
                <a:pos x="connsiteX5845" y="connsiteY5845"/>
              </a:cxn>
              <a:cxn ang="0">
                <a:pos x="connsiteX5846" y="connsiteY5846"/>
              </a:cxn>
              <a:cxn ang="0">
                <a:pos x="connsiteX5847" y="connsiteY5847"/>
              </a:cxn>
              <a:cxn ang="0">
                <a:pos x="connsiteX5848" y="connsiteY5848"/>
              </a:cxn>
              <a:cxn ang="0">
                <a:pos x="connsiteX5849" y="connsiteY5849"/>
              </a:cxn>
              <a:cxn ang="0">
                <a:pos x="connsiteX5850" y="connsiteY5850"/>
              </a:cxn>
              <a:cxn ang="0">
                <a:pos x="connsiteX5851" y="connsiteY5851"/>
              </a:cxn>
              <a:cxn ang="0">
                <a:pos x="connsiteX5852" y="connsiteY5852"/>
              </a:cxn>
              <a:cxn ang="0">
                <a:pos x="connsiteX5853" y="connsiteY5853"/>
              </a:cxn>
              <a:cxn ang="0">
                <a:pos x="connsiteX5854" y="connsiteY5854"/>
              </a:cxn>
              <a:cxn ang="0">
                <a:pos x="connsiteX5855" y="connsiteY5855"/>
              </a:cxn>
              <a:cxn ang="0">
                <a:pos x="connsiteX5856" y="connsiteY5856"/>
              </a:cxn>
              <a:cxn ang="0">
                <a:pos x="connsiteX5857" y="connsiteY5857"/>
              </a:cxn>
              <a:cxn ang="0">
                <a:pos x="connsiteX5858" y="connsiteY5858"/>
              </a:cxn>
              <a:cxn ang="0">
                <a:pos x="connsiteX5859" y="connsiteY5859"/>
              </a:cxn>
              <a:cxn ang="0">
                <a:pos x="connsiteX5860" y="connsiteY5860"/>
              </a:cxn>
              <a:cxn ang="0">
                <a:pos x="connsiteX5861" y="connsiteY5861"/>
              </a:cxn>
              <a:cxn ang="0">
                <a:pos x="connsiteX5862" y="connsiteY5862"/>
              </a:cxn>
              <a:cxn ang="0">
                <a:pos x="connsiteX5863" y="connsiteY5863"/>
              </a:cxn>
              <a:cxn ang="0">
                <a:pos x="connsiteX5864" y="connsiteY5864"/>
              </a:cxn>
              <a:cxn ang="0">
                <a:pos x="connsiteX5865" y="connsiteY5865"/>
              </a:cxn>
              <a:cxn ang="0">
                <a:pos x="connsiteX5866" y="connsiteY5866"/>
              </a:cxn>
              <a:cxn ang="0">
                <a:pos x="connsiteX5867" y="connsiteY5867"/>
              </a:cxn>
              <a:cxn ang="0">
                <a:pos x="connsiteX5868" y="connsiteY5868"/>
              </a:cxn>
              <a:cxn ang="0">
                <a:pos x="connsiteX5869" y="connsiteY5869"/>
              </a:cxn>
              <a:cxn ang="0">
                <a:pos x="connsiteX5870" y="connsiteY5870"/>
              </a:cxn>
              <a:cxn ang="0">
                <a:pos x="connsiteX5871" y="connsiteY5871"/>
              </a:cxn>
              <a:cxn ang="0">
                <a:pos x="connsiteX5872" y="connsiteY5872"/>
              </a:cxn>
              <a:cxn ang="0">
                <a:pos x="connsiteX5873" y="connsiteY5873"/>
              </a:cxn>
              <a:cxn ang="0">
                <a:pos x="connsiteX5874" y="connsiteY5874"/>
              </a:cxn>
              <a:cxn ang="0">
                <a:pos x="connsiteX5875" y="connsiteY5875"/>
              </a:cxn>
              <a:cxn ang="0">
                <a:pos x="connsiteX5876" y="connsiteY5876"/>
              </a:cxn>
              <a:cxn ang="0">
                <a:pos x="connsiteX5877" y="connsiteY5877"/>
              </a:cxn>
              <a:cxn ang="0">
                <a:pos x="connsiteX5878" y="connsiteY5878"/>
              </a:cxn>
              <a:cxn ang="0">
                <a:pos x="connsiteX5879" y="connsiteY5879"/>
              </a:cxn>
              <a:cxn ang="0">
                <a:pos x="connsiteX5880" y="connsiteY5880"/>
              </a:cxn>
              <a:cxn ang="0">
                <a:pos x="connsiteX5881" y="connsiteY5881"/>
              </a:cxn>
              <a:cxn ang="0">
                <a:pos x="connsiteX5882" y="connsiteY5882"/>
              </a:cxn>
              <a:cxn ang="0">
                <a:pos x="connsiteX5883" y="connsiteY5883"/>
              </a:cxn>
              <a:cxn ang="0">
                <a:pos x="connsiteX5884" y="connsiteY5884"/>
              </a:cxn>
              <a:cxn ang="0">
                <a:pos x="connsiteX5885" y="connsiteY5885"/>
              </a:cxn>
              <a:cxn ang="0">
                <a:pos x="connsiteX5886" y="connsiteY5886"/>
              </a:cxn>
              <a:cxn ang="0">
                <a:pos x="connsiteX5887" y="connsiteY5887"/>
              </a:cxn>
              <a:cxn ang="0">
                <a:pos x="connsiteX5888" y="connsiteY5888"/>
              </a:cxn>
              <a:cxn ang="0">
                <a:pos x="connsiteX5889" y="connsiteY5889"/>
              </a:cxn>
              <a:cxn ang="0">
                <a:pos x="connsiteX5890" y="connsiteY5890"/>
              </a:cxn>
              <a:cxn ang="0">
                <a:pos x="connsiteX5891" y="connsiteY5891"/>
              </a:cxn>
              <a:cxn ang="0">
                <a:pos x="connsiteX5892" y="connsiteY5892"/>
              </a:cxn>
              <a:cxn ang="0">
                <a:pos x="connsiteX5893" y="connsiteY5893"/>
              </a:cxn>
              <a:cxn ang="0">
                <a:pos x="connsiteX5894" y="connsiteY5894"/>
              </a:cxn>
              <a:cxn ang="0">
                <a:pos x="connsiteX5895" y="connsiteY5895"/>
              </a:cxn>
              <a:cxn ang="0">
                <a:pos x="connsiteX5896" y="connsiteY5896"/>
              </a:cxn>
              <a:cxn ang="0">
                <a:pos x="connsiteX5897" y="connsiteY5897"/>
              </a:cxn>
              <a:cxn ang="0">
                <a:pos x="connsiteX5898" y="connsiteY5898"/>
              </a:cxn>
              <a:cxn ang="0">
                <a:pos x="connsiteX5899" y="connsiteY5899"/>
              </a:cxn>
              <a:cxn ang="0">
                <a:pos x="connsiteX5900" y="connsiteY5900"/>
              </a:cxn>
              <a:cxn ang="0">
                <a:pos x="connsiteX5901" y="connsiteY5901"/>
              </a:cxn>
              <a:cxn ang="0">
                <a:pos x="connsiteX5902" y="connsiteY5902"/>
              </a:cxn>
              <a:cxn ang="0">
                <a:pos x="connsiteX5903" y="connsiteY5903"/>
              </a:cxn>
              <a:cxn ang="0">
                <a:pos x="connsiteX5904" y="connsiteY5904"/>
              </a:cxn>
              <a:cxn ang="0">
                <a:pos x="connsiteX5905" y="connsiteY5905"/>
              </a:cxn>
              <a:cxn ang="0">
                <a:pos x="connsiteX5906" y="connsiteY5906"/>
              </a:cxn>
              <a:cxn ang="0">
                <a:pos x="connsiteX5907" y="connsiteY5907"/>
              </a:cxn>
              <a:cxn ang="0">
                <a:pos x="connsiteX5908" y="connsiteY5908"/>
              </a:cxn>
              <a:cxn ang="0">
                <a:pos x="connsiteX5909" y="connsiteY5909"/>
              </a:cxn>
              <a:cxn ang="0">
                <a:pos x="connsiteX5910" y="connsiteY5910"/>
              </a:cxn>
              <a:cxn ang="0">
                <a:pos x="connsiteX5911" y="connsiteY5911"/>
              </a:cxn>
              <a:cxn ang="0">
                <a:pos x="connsiteX5912" y="connsiteY5912"/>
              </a:cxn>
              <a:cxn ang="0">
                <a:pos x="connsiteX5913" y="connsiteY5913"/>
              </a:cxn>
              <a:cxn ang="0">
                <a:pos x="connsiteX5914" y="connsiteY5914"/>
              </a:cxn>
              <a:cxn ang="0">
                <a:pos x="connsiteX5915" y="connsiteY5915"/>
              </a:cxn>
              <a:cxn ang="0">
                <a:pos x="connsiteX5916" y="connsiteY5916"/>
              </a:cxn>
              <a:cxn ang="0">
                <a:pos x="connsiteX5917" y="connsiteY5917"/>
              </a:cxn>
              <a:cxn ang="0">
                <a:pos x="connsiteX5918" y="connsiteY5918"/>
              </a:cxn>
              <a:cxn ang="0">
                <a:pos x="connsiteX5919" y="connsiteY5919"/>
              </a:cxn>
              <a:cxn ang="0">
                <a:pos x="connsiteX5920" y="connsiteY5920"/>
              </a:cxn>
              <a:cxn ang="0">
                <a:pos x="connsiteX5921" y="connsiteY5921"/>
              </a:cxn>
              <a:cxn ang="0">
                <a:pos x="connsiteX5922" y="connsiteY5922"/>
              </a:cxn>
              <a:cxn ang="0">
                <a:pos x="connsiteX5923" y="connsiteY5923"/>
              </a:cxn>
              <a:cxn ang="0">
                <a:pos x="connsiteX5924" y="connsiteY5924"/>
              </a:cxn>
              <a:cxn ang="0">
                <a:pos x="connsiteX5925" y="connsiteY5925"/>
              </a:cxn>
              <a:cxn ang="0">
                <a:pos x="connsiteX5926" y="connsiteY5926"/>
              </a:cxn>
              <a:cxn ang="0">
                <a:pos x="connsiteX5927" y="connsiteY5927"/>
              </a:cxn>
              <a:cxn ang="0">
                <a:pos x="connsiteX5928" y="connsiteY5928"/>
              </a:cxn>
              <a:cxn ang="0">
                <a:pos x="connsiteX5929" y="connsiteY5929"/>
              </a:cxn>
              <a:cxn ang="0">
                <a:pos x="connsiteX5930" y="connsiteY5930"/>
              </a:cxn>
              <a:cxn ang="0">
                <a:pos x="connsiteX5931" y="connsiteY5931"/>
              </a:cxn>
              <a:cxn ang="0">
                <a:pos x="connsiteX5932" y="connsiteY5932"/>
              </a:cxn>
              <a:cxn ang="0">
                <a:pos x="connsiteX5933" y="connsiteY5933"/>
              </a:cxn>
              <a:cxn ang="0">
                <a:pos x="connsiteX5934" y="connsiteY5934"/>
              </a:cxn>
              <a:cxn ang="0">
                <a:pos x="connsiteX5935" y="connsiteY5935"/>
              </a:cxn>
              <a:cxn ang="0">
                <a:pos x="connsiteX5936" y="connsiteY5936"/>
              </a:cxn>
              <a:cxn ang="0">
                <a:pos x="connsiteX5937" y="connsiteY5937"/>
              </a:cxn>
              <a:cxn ang="0">
                <a:pos x="connsiteX5938" y="connsiteY5938"/>
              </a:cxn>
              <a:cxn ang="0">
                <a:pos x="connsiteX5939" y="connsiteY5939"/>
              </a:cxn>
              <a:cxn ang="0">
                <a:pos x="connsiteX5940" y="connsiteY5940"/>
              </a:cxn>
              <a:cxn ang="0">
                <a:pos x="connsiteX5941" y="connsiteY5941"/>
              </a:cxn>
              <a:cxn ang="0">
                <a:pos x="connsiteX5942" y="connsiteY5942"/>
              </a:cxn>
              <a:cxn ang="0">
                <a:pos x="connsiteX5943" y="connsiteY5943"/>
              </a:cxn>
              <a:cxn ang="0">
                <a:pos x="connsiteX5944" y="connsiteY5944"/>
              </a:cxn>
              <a:cxn ang="0">
                <a:pos x="connsiteX5945" y="connsiteY5945"/>
              </a:cxn>
              <a:cxn ang="0">
                <a:pos x="connsiteX5946" y="connsiteY5946"/>
              </a:cxn>
              <a:cxn ang="0">
                <a:pos x="connsiteX5947" y="connsiteY5947"/>
              </a:cxn>
              <a:cxn ang="0">
                <a:pos x="connsiteX5948" y="connsiteY5948"/>
              </a:cxn>
              <a:cxn ang="0">
                <a:pos x="connsiteX5949" y="connsiteY5949"/>
              </a:cxn>
              <a:cxn ang="0">
                <a:pos x="connsiteX5950" y="connsiteY5950"/>
              </a:cxn>
              <a:cxn ang="0">
                <a:pos x="connsiteX5951" y="connsiteY5951"/>
              </a:cxn>
              <a:cxn ang="0">
                <a:pos x="connsiteX5952" y="connsiteY5952"/>
              </a:cxn>
              <a:cxn ang="0">
                <a:pos x="connsiteX5953" y="connsiteY5953"/>
              </a:cxn>
              <a:cxn ang="0">
                <a:pos x="connsiteX5954" y="connsiteY5954"/>
              </a:cxn>
              <a:cxn ang="0">
                <a:pos x="connsiteX5955" y="connsiteY5955"/>
              </a:cxn>
              <a:cxn ang="0">
                <a:pos x="connsiteX5956" y="connsiteY5956"/>
              </a:cxn>
              <a:cxn ang="0">
                <a:pos x="connsiteX5957" y="connsiteY5957"/>
              </a:cxn>
              <a:cxn ang="0">
                <a:pos x="connsiteX5958" y="connsiteY5958"/>
              </a:cxn>
              <a:cxn ang="0">
                <a:pos x="connsiteX5959" y="connsiteY5959"/>
              </a:cxn>
              <a:cxn ang="0">
                <a:pos x="connsiteX5960" y="connsiteY5960"/>
              </a:cxn>
              <a:cxn ang="0">
                <a:pos x="connsiteX5961" y="connsiteY5961"/>
              </a:cxn>
              <a:cxn ang="0">
                <a:pos x="connsiteX5962" y="connsiteY5962"/>
              </a:cxn>
              <a:cxn ang="0">
                <a:pos x="connsiteX5963" y="connsiteY5963"/>
              </a:cxn>
              <a:cxn ang="0">
                <a:pos x="connsiteX5964" y="connsiteY5964"/>
              </a:cxn>
              <a:cxn ang="0">
                <a:pos x="connsiteX5965" y="connsiteY5965"/>
              </a:cxn>
              <a:cxn ang="0">
                <a:pos x="connsiteX5966" y="connsiteY5966"/>
              </a:cxn>
              <a:cxn ang="0">
                <a:pos x="connsiteX5967" y="connsiteY5967"/>
              </a:cxn>
              <a:cxn ang="0">
                <a:pos x="connsiteX5968" y="connsiteY5968"/>
              </a:cxn>
              <a:cxn ang="0">
                <a:pos x="connsiteX5969" y="connsiteY5969"/>
              </a:cxn>
              <a:cxn ang="0">
                <a:pos x="connsiteX5970" y="connsiteY5970"/>
              </a:cxn>
              <a:cxn ang="0">
                <a:pos x="connsiteX5971" y="connsiteY5971"/>
              </a:cxn>
              <a:cxn ang="0">
                <a:pos x="connsiteX5972" y="connsiteY5972"/>
              </a:cxn>
              <a:cxn ang="0">
                <a:pos x="connsiteX5973" y="connsiteY5973"/>
              </a:cxn>
              <a:cxn ang="0">
                <a:pos x="connsiteX5974" y="connsiteY5974"/>
              </a:cxn>
              <a:cxn ang="0">
                <a:pos x="connsiteX5975" y="connsiteY5975"/>
              </a:cxn>
              <a:cxn ang="0">
                <a:pos x="connsiteX5976" y="connsiteY5976"/>
              </a:cxn>
              <a:cxn ang="0">
                <a:pos x="connsiteX5977" y="connsiteY5977"/>
              </a:cxn>
              <a:cxn ang="0">
                <a:pos x="connsiteX5978" y="connsiteY5978"/>
              </a:cxn>
              <a:cxn ang="0">
                <a:pos x="connsiteX5979" y="connsiteY5979"/>
              </a:cxn>
              <a:cxn ang="0">
                <a:pos x="connsiteX5980" y="connsiteY5980"/>
              </a:cxn>
              <a:cxn ang="0">
                <a:pos x="connsiteX5981" y="connsiteY5981"/>
              </a:cxn>
              <a:cxn ang="0">
                <a:pos x="connsiteX5982" y="connsiteY5982"/>
              </a:cxn>
              <a:cxn ang="0">
                <a:pos x="connsiteX5983" y="connsiteY5983"/>
              </a:cxn>
              <a:cxn ang="0">
                <a:pos x="connsiteX5984" y="connsiteY5984"/>
              </a:cxn>
              <a:cxn ang="0">
                <a:pos x="connsiteX5985" y="connsiteY5985"/>
              </a:cxn>
              <a:cxn ang="0">
                <a:pos x="connsiteX5986" y="connsiteY5986"/>
              </a:cxn>
              <a:cxn ang="0">
                <a:pos x="connsiteX5987" y="connsiteY5987"/>
              </a:cxn>
              <a:cxn ang="0">
                <a:pos x="connsiteX5988" y="connsiteY5988"/>
              </a:cxn>
              <a:cxn ang="0">
                <a:pos x="connsiteX5989" y="connsiteY5989"/>
              </a:cxn>
              <a:cxn ang="0">
                <a:pos x="connsiteX5990" y="connsiteY5990"/>
              </a:cxn>
              <a:cxn ang="0">
                <a:pos x="connsiteX5991" y="connsiteY5991"/>
              </a:cxn>
              <a:cxn ang="0">
                <a:pos x="connsiteX5992" y="connsiteY5992"/>
              </a:cxn>
              <a:cxn ang="0">
                <a:pos x="connsiteX5993" y="connsiteY5993"/>
              </a:cxn>
              <a:cxn ang="0">
                <a:pos x="connsiteX5994" y="connsiteY5994"/>
              </a:cxn>
              <a:cxn ang="0">
                <a:pos x="connsiteX5995" y="connsiteY5995"/>
              </a:cxn>
              <a:cxn ang="0">
                <a:pos x="connsiteX5996" y="connsiteY5996"/>
              </a:cxn>
              <a:cxn ang="0">
                <a:pos x="connsiteX5997" y="connsiteY5997"/>
              </a:cxn>
              <a:cxn ang="0">
                <a:pos x="connsiteX5998" y="connsiteY5998"/>
              </a:cxn>
              <a:cxn ang="0">
                <a:pos x="connsiteX5999" y="connsiteY5999"/>
              </a:cxn>
              <a:cxn ang="0">
                <a:pos x="connsiteX6000" y="connsiteY6000"/>
              </a:cxn>
              <a:cxn ang="0">
                <a:pos x="connsiteX6001" y="connsiteY6001"/>
              </a:cxn>
              <a:cxn ang="0">
                <a:pos x="connsiteX6002" y="connsiteY6002"/>
              </a:cxn>
              <a:cxn ang="0">
                <a:pos x="connsiteX6003" y="connsiteY6003"/>
              </a:cxn>
              <a:cxn ang="0">
                <a:pos x="connsiteX6004" y="connsiteY6004"/>
              </a:cxn>
              <a:cxn ang="0">
                <a:pos x="connsiteX6005" y="connsiteY6005"/>
              </a:cxn>
              <a:cxn ang="0">
                <a:pos x="connsiteX6006" y="connsiteY6006"/>
              </a:cxn>
              <a:cxn ang="0">
                <a:pos x="connsiteX6007" y="connsiteY6007"/>
              </a:cxn>
              <a:cxn ang="0">
                <a:pos x="connsiteX6008" y="connsiteY6008"/>
              </a:cxn>
              <a:cxn ang="0">
                <a:pos x="connsiteX6009" y="connsiteY6009"/>
              </a:cxn>
              <a:cxn ang="0">
                <a:pos x="connsiteX6010" y="connsiteY6010"/>
              </a:cxn>
              <a:cxn ang="0">
                <a:pos x="connsiteX6011" y="connsiteY6011"/>
              </a:cxn>
              <a:cxn ang="0">
                <a:pos x="connsiteX6012" y="connsiteY6012"/>
              </a:cxn>
              <a:cxn ang="0">
                <a:pos x="connsiteX6013" y="connsiteY6013"/>
              </a:cxn>
              <a:cxn ang="0">
                <a:pos x="connsiteX6014" y="connsiteY6014"/>
              </a:cxn>
              <a:cxn ang="0">
                <a:pos x="connsiteX6015" y="connsiteY6015"/>
              </a:cxn>
              <a:cxn ang="0">
                <a:pos x="connsiteX6016" y="connsiteY6016"/>
              </a:cxn>
              <a:cxn ang="0">
                <a:pos x="connsiteX6017" y="connsiteY6017"/>
              </a:cxn>
              <a:cxn ang="0">
                <a:pos x="connsiteX6018" y="connsiteY6018"/>
              </a:cxn>
              <a:cxn ang="0">
                <a:pos x="connsiteX6019" y="connsiteY6019"/>
              </a:cxn>
              <a:cxn ang="0">
                <a:pos x="connsiteX6020" y="connsiteY6020"/>
              </a:cxn>
              <a:cxn ang="0">
                <a:pos x="connsiteX6021" y="connsiteY6021"/>
              </a:cxn>
              <a:cxn ang="0">
                <a:pos x="connsiteX6022" y="connsiteY6022"/>
              </a:cxn>
              <a:cxn ang="0">
                <a:pos x="connsiteX6023" y="connsiteY6023"/>
              </a:cxn>
              <a:cxn ang="0">
                <a:pos x="connsiteX6024" y="connsiteY6024"/>
              </a:cxn>
              <a:cxn ang="0">
                <a:pos x="connsiteX6025" y="connsiteY6025"/>
              </a:cxn>
              <a:cxn ang="0">
                <a:pos x="connsiteX6026" y="connsiteY6026"/>
              </a:cxn>
              <a:cxn ang="0">
                <a:pos x="connsiteX6027" y="connsiteY6027"/>
              </a:cxn>
              <a:cxn ang="0">
                <a:pos x="connsiteX6028" y="connsiteY6028"/>
              </a:cxn>
              <a:cxn ang="0">
                <a:pos x="connsiteX6029" y="connsiteY6029"/>
              </a:cxn>
              <a:cxn ang="0">
                <a:pos x="connsiteX6030" y="connsiteY6030"/>
              </a:cxn>
              <a:cxn ang="0">
                <a:pos x="connsiteX6031" y="connsiteY6031"/>
              </a:cxn>
              <a:cxn ang="0">
                <a:pos x="connsiteX6032" y="connsiteY6032"/>
              </a:cxn>
              <a:cxn ang="0">
                <a:pos x="connsiteX6033" y="connsiteY6033"/>
              </a:cxn>
              <a:cxn ang="0">
                <a:pos x="connsiteX6034" y="connsiteY6034"/>
              </a:cxn>
              <a:cxn ang="0">
                <a:pos x="connsiteX6035" y="connsiteY6035"/>
              </a:cxn>
              <a:cxn ang="0">
                <a:pos x="connsiteX6036" y="connsiteY6036"/>
              </a:cxn>
              <a:cxn ang="0">
                <a:pos x="connsiteX6037" y="connsiteY6037"/>
              </a:cxn>
              <a:cxn ang="0">
                <a:pos x="connsiteX6038" y="connsiteY6038"/>
              </a:cxn>
              <a:cxn ang="0">
                <a:pos x="connsiteX6039" y="connsiteY6039"/>
              </a:cxn>
              <a:cxn ang="0">
                <a:pos x="connsiteX6040" y="connsiteY6040"/>
              </a:cxn>
              <a:cxn ang="0">
                <a:pos x="connsiteX6041" y="connsiteY6041"/>
              </a:cxn>
              <a:cxn ang="0">
                <a:pos x="connsiteX6042" y="connsiteY6042"/>
              </a:cxn>
              <a:cxn ang="0">
                <a:pos x="connsiteX6043" y="connsiteY6043"/>
              </a:cxn>
              <a:cxn ang="0">
                <a:pos x="connsiteX6044" y="connsiteY6044"/>
              </a:cxn>
              <a:cxn ang="0">
                <a:pos x="connsiteX6045" y="connsiteY6045"/>
              </a:cxn>
              <a:cxn ang="0">
                <a:pos x="connsiteX6046" y="connsiteY6046"/>
              </a:cxn>
              <a:cxn ang="0">
                <a:pos x="connsiteX6047" y="connsiteY6047"/>
              </a:cxn>
              <a:cxn ang="0">
                <a:pos x="connsiteX6048" y="connsiteY6048"/>
              </a:cxn>
              <a:cxn ang="0">
                <a:pos x="connsiteX6049" y="connsiteY6049"/>
              </a:cxn>
              <a:cxn ang="0">
                <a:pos x="connsiteX6050" y="connsiteY6050"/>
              </a:cxn>
              <a:cxn ang="0">
                <a:pos x="connsiteX6051" y="connsiteY6051"/>
              </a:cxn>
              <a:cxn ang="0">
                <a:pos x="connsiteX6052" y="connsiteY6052"/>
              </a:cxn>
              <a:cxn ang="0">
                <a:pos x="connsiteX6053" y="connsiteY6053"/>
              </a:cxn>
              <a:cxn ang="0">
                <a:pos x="connsiteX6054" y="connsiteY6054"/>
              </a:cxn>
              <a:cxn ang="0">
                <a:pos x="connsiteX6055" y="connsiteY6055"/>
              </a:cxn>
              <a:cxn ang="0">
                <a:pos x="connsiteX6056" y="connsiteY6056"/>
              </a:cxn>
              <a:cxn ang="0">
                <a:pos x="connsiteX6057" y="connsiteY6057"/>
              </a:cxn>
              <a:cxn ang="0">
                <a:pos x="connsiteX6058" y="connsiteY6058"/>
              </a:cxn>
              <a:cxn ang="0">
                <a:pos x="connsiteX6059" y="connsiteY6059"/>
              </a:cxn>
              <a:cxn ang="0">
                <a:pos x="connsiteX6060" y="connsiteY6060"/>
              </a:cxn>
              <a:cxn ang="0">
                <a:pos x="connsiteX6061" y="connsiteY6061"/>
              </a:cxn>
              <a:cxn ang="0">
                <a:pos x="connsiteX6062" y="connsiteY6062"/>
              </a:cxn>
              <a:cxn ang="0">
                <a:pos x="connsiteX6063" y="connsiteY6063"/>
              </a:cxn>
              <a:cxn ang="0">
                <a:pos x="connsiteX6064" y="connsiteY6064"/>
              </a:cxn>
              <a:cxn ang="0">
                <a:pos x="connsiteX6065" y="connsiteY6065"/>
              </a:cxn>
              <a:cxn ang="0">
                <a:pos x="connsiteX6066" y="connsiteY6066"/>
              </a:cxn>
              <a:cxn ang="0">
                <a:pos x="connsiteX6067" y="connsiteY6067"/>
              </a:cxn>
              <a:cxn ang="0">
                <a:pos x="connsiteX6068" y="connsiteY6068"/>
              </a:cxn>
              <a:cxn ang="0">
                <a:pos x="connsiteX6069" y="connsiteY6069"/>
              </a:cxn>
              <a:cxn ang="0">
                <a:pos x="connsiteX6070" y="connsiteY6070"/>
              </a:cxn>
              <a:cxn ang="0">
                <a:pos x="connsiteX6071" y="connsiteY6071"/>
              </a:cxn>
              <a:cxn ang="0">
                <a:pos x="connsiteX6072" y="connsiteY6072"/>
              </a:cxn>
              <a:cxn ang="0">
                <a:pos x="connsiteX6073" y="connsiteY6073"/>
              </a:cxn>
              <a:cxn ang="0">
                <a:pos x="connsiteX6074" y="connsiteY6074"/>
              </a:cxn>
              <a:cxn ang="0">
                <a:pos x="connsiteX6075" y="connsiteY6075"/>
              </a:cxn>
              <a:cxn ang="0">
                <a:pos x="connsiteX6076" y="connsiteY6076"/>
              </a:cxn>
              <a:cxn ang="0">
                <a:pos x="connsiteX6077" y="connsiteY6077"/>
              </a:cxn>
              <a:cxn ang="0">
                <a:pos x="connsiteX6078" y="connsiteY6078"/>
              </a:cxn>
              <a:cxn ang="0">
                <a:pos x="connsiteX6079" y="connsiteY6079"/>
              </a:cxn>
              <a:cxn ang="0">
                <a:pos x="connsiteX6080" y="connsiteY6080"/>
              </a:cxn>
              <a:cxn ang="0">
                <a:pos x="connsiteX6081" y="connsiteY6081"/>
              </a:cxn>
              <a:cxn ang="0">
                <a:pos x="connsiteX6082" y="connsiteY6082"/>
              </a:cxn>
              <a:cxn ang="0">
                <a:pos x="connsiteX6083" y="connsiteY6083"/>
              </a:cxn>
              <a:cxn ang="0">
                <a:pos x="connsiteX6084" y="connsiteY6084"/>
              </a:cxn>
              <a:cxn ang="0">
                <a:pos x="connsiteX6085" y="connsiteY6085"/>
              </a:cxn>
              <a:cxn ang="0">
                <a:pos x="connsiteX6086" y="connsiteY6086"/>
              </a:cxn>
              <a:cxn ang="0">
                <a:pos x="connsiteX6087" y="connsiteY6087"/>
              </a:cxn>
              <a:cxn ang="0">
                <a:pos x="connsiteX6088" y="connsiteY6088"/>
              </a:cxn>
              <a:cxn ang="0">
                <a:pos x="connsiteX6089" y="connsiteY6089"/>
              </a:cxn>
              <a:cxn ang="0">
                <a:pos x="connsiteX6090" y="connsiteY6090"/>
              </a:cxn>
              <a:cxn ang="0">
                <a:pos x="connsiteX6091" y="connsiteY6091"/>
              </a:cxn>
              <a:cxn ang="0">
                <a:pos x="connsiteX6092" y="connsiteY6092"/>
              </a:cxn>
              <a:cxn ang="0">
                <a:pos x="connsiteX6093" y="connsiteY6093"/>
              </a:cxn>
              <a:cxn ang="0">
                <a:pos x="connsiteX6094" y="connsiteY6094"/>
              </a:cxn>
              <a:cxn ang="0">
                <a:pos x="connsiteX6095" y="connsiteY6095"/>
              </a:cxn>
              <a:cxn ang="0">
                <a:pos x="connsiteX6096" y="connsiteY6096"/>
              </a:cxn>
              <a:cxn ang="0">
                <a:pos x="connsiteX6097" y="connsiteY6097"/>
              </a:cxn>
              <a:cxn ang="0">
                <a:pos x="connsiteX6098" y="connsiteY6098"/>
              </a:cxn>
              <a:cxn ang="0">
                <a:pos x="connsiteX6099" y="connsiteY6099"/>
              </a:cxn>
              <a:cxn ang="0">
                <a:pos x="connsiteX6100" y="connsiteY6100"/>
              </a:cxn>
              <a:cxn ang="0">
                <a:pos x="connsiteX6101" y="connsiteY6101"/>
              </a:cxn>
              <a:cxn ang="0">
                <a:pos x="connsiteX6102" y="connsiteY6102"/>
              </a:cxn>
              <a:cxn ang="0">
                <a:pos x="connsiteX6103" y="connsiteY6103"/>
              </a:cxn>
              <a:cxn ang="0">
                <a:pos x="connsiteX6104" y="connsiteY6104"/>
              </a:cxn>
              <a:cxn ang="0">
                <a:pos x="connsiteX6105" y="connsiteY6105"/>
              </a:cxn>
              <a:cxn ang="0">
                <a:pos x="connsiteX6106" y="connsiteY6106"/>
              </a:cxn>
              <a:cxn ang="0">
                <a:pos x="connsiteX6107" y="connsiteY6107"/>
              </a:cxn>
              <a:cxn ang="0">
                <a:pos x="connsiteX6108" y="connsiteY6108"/>
              </a:cxn>
              <a:cxn ang="0">
                <a:pos x="connsiteX6109" y="connsiteY6109"/>
              </a:cxn>
              <a:cxn ang="0">
                <a:pos x="connsiteX6110" y="connsiteY6110"/>
              </a:cxn>
              <a:cxn ang="0">
                <a:pos x="connsiteX6111" y="connsiteY6111"/>
              </a:cxn>
              <a:cxn ang="0">
                <a:pos x="connsiteX6112" y="connsiteY6112"/>
              </a:cxn>
              <a:cxn ang="0">
                <a:pos x="connsiteX6113" y="connsiteY6113"/>
              </a:cxn>
              <a:cxn ang="0">
                <a:pos x="connsiteX6114" y="connsiteY6114"/>
              </a:cxn>
              <a:cxn ang="0">
                <a:pos x="connsiteX6115" y="connsiteY6115"/>
              </a:cxn>
              <a:cxn ang="0">
                <a:pos x="connsiteX6116" y="connsiteY6116"/>
              </a:cxn>
              <a:cxn ang="0">
                <a:pos x="connsiteX6117" y="connsiteY6117"/>
              </a:cxn>
              <a:cxn ang="0">
                <a:pos x="connsiteX6118" y="connsiteY6118"/>
              </a:cxn>
              <a:cxn ang="0">
                <a:pos x="connsiteX6119" y="connsiteY6119"/>
              </a:cxn>
              <a:cxn ang="0">
                <a:pos x="connsiteX6120" y="connsiteY6120"/>
              </a:cxn>
              <a:cxn ang="0">
                <a:pos x="connsiteX6121" y="connsiteY6121"/>
              </a:cxn>
              <a:cxn ang="0">
                <a:pos x="connsiteX6122" y="connsiteY6122"/>
              </a:cxn>
              <a:cxn ang="0">
                <a:pos x="connsiteX6123" y="connsiteY6123"/>
              </a:cxn>
              <a:cxn ang="0">
                <a:pos x="connsiteX6124" y="connsiteY6124"/>
              </a:cxn>
              <a:cxn ang="0">
                <a:pos x="connsiteX6125" y="connsiteY6125"/>
              </a:cxn>
              <a:cxn ang="0">
                <a:pos x="connsiteX6126" y="connsiteY6126"/>
              </a:cxn>
              <a:cxn ang="0">
                <a:pos x="connsiteX6127" y="connsiteY6127"/>
              </a:cxn>
              <a:cxn ang="0">
                <a:pos x="connsiteX6128" y="connsiteY6128"/>
              </a:cxn>
              <a:cxn ang="0">
                <a:pos x="connsiteX6129" y="connsiteY6129"/>
              </a:cxn>
              <a:cxn ang="0">
                <a:pos x="connsiteX6130" y="connsiteY6130"/>
              </a:cxn>
              <a:cxn ang="0">
                <a:pos x="connsiteX6131" y="connsiteY6131"/>
              </a:cxn>
              <a:cxn ang="0">
                <a:pos x="connsiteX6132" y="connsiteY6132"/>
              </a:cxn>
              <a:cxn ang="0">
                <a:pos x="connsiteX6133" y="connsiteY6133"/>
              </a:cxn>
              <a:cxn ang="0">
                <a:pos x="connsiteX6134" y="connsiteY6134"/>
              </a:cxn>
              <a:cxn ang="0">
                <a:pos x="connsiteX6135" y="connsiteY6135"/>
              </a:cxn>
              <a:cxn ang="0">
                <a:pos x="connsiteX6136" y="connsiteY6136"/>
              </a:cxn>
              <a:cxn ang="0">
                <a:pos x="connsiteX6137" y="connsiteY6137"/>
              </a:cxn>
              <a:cxn ang="0">
                <a:pos x="connsiteX6138" y="connsiteY6138"/>
              </a:cxn>
              <a:cxn ang="0">
                <a:pos x="connsiteX6139" y="connsiteY6139"/>
              </a:cxn>
              <a:cxn ang="0">
                <a:pos x="connsiteX6140" y="connsiteY6140"/>
              </a:cxn>
              <a:cxn ang="0">
                <a:pos x="connsiteX6141" y="connsiteY6141"/>
              </a:cxn>
              <a:cxn ang="0">
                <a:pos x="connsiteX6142" y="connsiteY6142"/>
              </a:cxn>
              <a:cxn ang="0">
                <a:pos x="connsiteX6143" y="connsiteY6143"/>
              </a:cxn>
              <a:cxn ang="0">
                <a:pos x="connsiteX6144" y="connsiteY6144"/>
              </a:cxn>
              <a:cxn ang="0">
                <a:pos x="connsiteX6145" y="connsiteY6145"/>
              </a:cxn>
              <a:cxn ang="0">
                <a:pos x="connsiteX6146" y="connsiteY6146"/>
              </a:cxn>
              <a:cxn ang="0">
                <a:pos x="connsiteX6147" y="connsiteY6147"/>
              </a:cxn>
              <a:cxn ang="0">
                <a:pos x="connsiteX6148" y="connsiteY6148"/>
              </a:cxn>
              <a:cxn ang="0">
                <a:pos x="connsiteX6149" y="connsiteY6149"/>
              </a:cxn>
              <a:cxn ang="0">
                <a:pos x="connsiteX6150" y="connsiteY6150"/>
              </a:cxn>
              <a:cxn ang="0">
                <a:pos x="connsiteX6151" y="connsiteY6151"/>
              </a:cxn>
              <a:cxn ang="0">
                <a:pos x="connsiteX6152" y="connsiteY6152"/>
              </a:cxn>
              <a:cxn ang="0">
                <a:pos x="connsiteX6153" y="connsiteY6153"/>
              </a:cxn>
              <a:cxn ang="0">
                <a:pos x="connsiteX6154" y="connsiteY6154"/>
              </a:cxn>
              <a:cxn ang="0">
                <a:pos x="connsiteX6155" y="connsiteY6155"/>
              </a:cxn>
              <a:cxn ang="0">
                <a:pos x="connsiteX6156" y="connsiteY6156"/>
              </a:cxn>
              <a:cxn ang="0">
                <a:pos x="connsiteX6157" y="connsiteY6157"/>
              </a:cxn>
              <a:cxn ang="0">
                <a:pos x="connsiteX6158" y="connsiteY6158"/>
              </a:cxn>
              <a:cxn ang="0">
                <a:pos x="connsiteX6159" y="connsiteY6159"/>
              </a:cxn>
              <a:cxn ang="0">
                <a:pos x="connsiteX6160" y="connsiteY6160"/>
              </a:cxn>
              <a:cxn ang="0">
                <a:pos x="connsiteX6161" y="connsiteY6161"/>
              </a:cxn>
              <a:cxn ang="0">
                <a:pos x="connsiteX6162" y="connsiteY6162"/>
              </a:cxn>
              <a:cxn ang="0">
                <a:pos x="connsiteX6163" y="connsiteY6163"/>
              </a:cxn>
              <a:cxn ang="0">
                <a:pos x="connsiteX6164" y="connsiteY6164"/>
              </a:cxn>
              <a:cxn ang="0">
                <a:pos x="connsiteX6165" y="connsiteY6165"/>
              </a:cxn>
              <a:cxn ang="0">
                <a:pos x="connsiteX6166" y="connsiteY6166"/>
              </a:cxn>
              <a:cxn ang="0">
                <a:pos x="connsiteX6167" y="connsiteY6167"/>
              </a:cxn>
              <a:cxn ang="0">
                <a:pos x="connsiteX6168" y="connsiteY6168"/>
              </a:cxn>
              <a:cxn ang="0">
                <a:pos x="connsiteX6169" y="connsiteY6169"/>
              </a:cxn>
              <a:cxn ang="0">
                <a:pos x="connsiteX6170" y="connsiteY6170"/>
              </a:cxn>
              <a:cxn ang="0">
                <a:pos x="connsiteX6171" y="connsiteY6171"/>
              </a:cxn>
              <a:cxn ang="0">
                <a:pos x="connsiteX6172" y="connsiteY6172"/>
              </a:cxn>
              <a:cxn ang="0">
                <a:pos x="connsiteX6173" y="connsiteY6173"/>
              </a:cxn>
              <a:cxn ang="0">
                <a:pos x="connsiteX6174" y="connsiteY6174"/>
              </a:cxn>
              <a:cxn ang="0">
                <a:pos x="connsiteX6175" y="connsiteY6175"/>
              </a:cxn>
              <a:cxn ang="0">
                <a:pos x="connsiteX6176" y="connsiteY6176"/>
              </a:cxn>
              <a:cxn ang="0">
                <a:pos x="connsiteX6177" y="connsiteY6177"/>
              </a:cxn>
              <a:cxn ang="0">
                <a:pos x="connsiteX6178" y="connsiteY6178"/>
              </a:cxn>
              <a:cxn ang="0">
                <a:pos x="connsiteX6179" y="connsiteY6179"/>
              </a:cxn>
              <a:cxn ang="0">
                <a:pos x="connsiteX6180" y="connsiteY6180"/>
              </a:cxn>
              <a:cxn ang="0">
                <a:pos x="connsiteX6181" y="connsiteY6181"/>
              </a:cxn>
              <a:cxn ang="0">
                <a:pos x="connsiteX6182" y="connsiteY6182"/>
              </a:cxn>
              <a:cxn ang="0">
                <a:pos x="connsiteX6183" y="connsiteY6183"/>
              </a:cxn>
              <a:cxn ang="0">
                <a:pos x="connsiteX6184" y="connsiteY6184"/>
              </a:cxn>
              <a:cxn ang="0">
                <a:pos x="connsiteX6185" y="connsiteY6185"/>
              </a:cxn>
              <a:cxn ang="0">
                <a:pos x="connsiteX6186" y="connsiteY6186"/>
              </a:cxn>
              <a:cxn ang="0">
                <a:pos x="connsiteX6187" y="connsiteY6187"/>
              </a:cxn>
              <a:cxn ang="0">
                <a:pos x="connsiteX6188" y="connsiteY6188"/>
              </a:cxn>
              <a:cxn ang="0">
                <a:pos x="connsiteX6189" y="connsiteY6189"/>
              </a:cxn>
              <a:cxn ang="0">
                <a:pos x="connsiteX6190" y="connsiteY6190"/>
              </a:cxn>
              <a:cxn ang="0">
                <a:pos x="connsiteX6191" y="connsiteY6191"/>
              </a:cxn>
              <a:cxn ang="0">
                <a:pos x="connsiteX6192" y="connsiteY6192"/>
              </a:cxn>
              <a:cxn ang="0">
                <a:pos x="connsiteX6193" y="connsiteY6193"/>
              </a:cxn>
              <a:cxn ang="0">
                <a:pos x="connsiteX6194" y="connsiteY6194"/>
              </a:cxn>
              <a:cxn ang="0">
                <a:pos x="connsiteX6195" y="connsiteY6195"/>
              </a:cxn>
              <a:cxn ang="0">
                <a:pos x="connsiteX6196" y="connsiteY6196"/>
              </a:cxn>
              <a:cxn ang="0">
                <a:pos x="connsiteX6197" y="connsiteY6197"/>
              </a:cxn>
              <a:cxn ang="0">
                <a:pos x="connsiteX6198" y="connsiteY6198"/>
              </a:cxn>
              <a:cxn ang="0">
                <a:pos x="connsiteX6199" y="connsiteY6199"/>
              </a:cxn>
              <a:cxn ang="0">
                <a:pos x="connsiteX6200" y="connsiteY6200"/>
              </a:cxn>
              <a:cxn ang="0">
                <a:pos x="connsiteX6201" y="connsiteY6201"/>
              </a:cxn>
              <a:cxn ang="0">
                <a:pos x="connsiteX6202" y="connsiteY6202"/>
              </a:cxn>
              <a:cxn ang="0">
                <a:pos x="connsiteX6203" y="connsiteY6203"/>
              </a:cxn>
              <a:cxn ang="0">
                <a:pos x="connsiteX6204" y="connsiteY6204"/>
              </a:cxn>
              <a:cxn ang="0">
                <a:pos x="connsiteX6205" y="connsiteY6205"/>
              </a:cxn>
              <a:cxn ang="0">
                <a:pos x="connsiteX6206" y="connsiteY6206"/>
              </a:cxn>
              <a:cxn ang="0">
                <a:pos x="connsiteX6207" y="connsiteY6207"/>
              </a:cxn>
              <a:cxn ang="0">
                <a:pos x="connsiteX6208" y="connsiteY6208"/>
              </a:cxn>
              <a:cxn ang="0">
                <a:pos x="connsiteX6209" y="connsiteY6209"/>
              </a:cxn>
              <a:cxn ang="0">
                <a:pos x="connsiteX6210" y="connsiteY6210"/>
              </a:cxn>
              <a:cxn ang="0">
                <a:pos x="connsiteX6211" y="connsiteY6211"/>
              </a:cxn>
              <a:cxn ang="0">
                <a:pos x="connsiteX6212" y="connsiteY6212"/>
              </a:cxn>
              <a:cxn ang="0">
                <a:pos x="connsiteX6213" y="connsiteY6213"/>
              </a:cxn>
              <a:cxn ang="0">
                <a:pos x="connsiteX6214" y="connsiteY6214"/>
              </a:cxn>
              <a:cxn ang="0">
                <a:pos x="connsiteX6215" y="connsiteY6215"/>
              </a:cxn>
              <a:cxn ang="0">
                <a:pos x="connsiteX6216" y="connsiteY6216"/>
              </a:cxn>
              <a:cxn ang="0">
                <a:pos x="connsiteX6217" y="connsiteY6217"/>
              </a:cxn>
              <a:cxn ang="0">
                <a:pos x="connsiteX6218" y="connsiteY6218"/>
              </a:cxn>
              <a:cxn ang="0">
                <a:pos x="connsiteX6219" y="connsiteY6219"/>
              </a:cxn>
              <a:cxn ang="0">
                <a:pos x="connsiteX6220" y="connsiteY6220"/>
              </a:cxn>
              <a:cxn ang="0">
                <a:pos x="connsiteX6221" y="connsiteY6221"/>
              </a:cxn>
              <a:cxn ang="0">
                <a:pos x="connsiteX6222" y="connsiteY6222"/>
              </a:cxn>
              <a:cxn ang="0">
                <a:pos x="connsiteX6223" y="connsiteY6223"/>
              </a:cxn>
              <a:cxn ang="0">
                <a:pos x="connsiteX6224" y="connsiteY6224"/>
              </a:cxn>
              <a:cxn ang="0">
                <a:pos x="connsiteX6225" y="connsiteY6225"/>
              </a:cxn>
              <a:cxn ang="0">
                <a:pos x="connsiteX6226" y="connsiteY6226"/>
              </a:cxn>
              <a:cxn ang="0">
                <a:pos x="connsiteX6227" y="connsiteY6227"/>
              </a:cxn>
              <a:cxn ang="0">
                <a:pos x="connsiteX6228" y="connsiteY6228"/>
              </a:cxn>
              <a:cxn ang="0">
                <a:pos x="connsiteX6229" y="connsiteY6229"/>
              </a:cxn>
              <a:cxn ang="0">
                <a:pos x="connsiteX6230" y="connsiteY6230"/>
              </a:cxn>
              <a:cxn ang="0">
                <a:pos x="connsiteX6231" y="connsiteY6231"/>
              </a:cxn>
              <a:cxn ang="0">
                <a:pos x="connsiteX6232" y="connsiteY6232"/>
              </a:cxn>
              <a:cxn ang="0">
                <a:pos x="connsiteX6233" y="connsiteY6233"/>
              </a:cxn>
              <a:cxn ang="0">
                <a:pos x="connsiteX6234" y="connsiteY6234"/>
              </a:cxn>
              <a:cxn ang="0">
                <a:pos x="connsiteX6235" y="connsiteY6235"/>
              </a:cxn>
              <a:cxn ang="0">
                <a:pos x="connsiteX6236" y="connsiteY6236"/>
              </a:cxn>
              <a:cxn ang="0">
                <a:pos x="connsiteX6237" y="connsiteY6237"/>
              </a:cxn>
              <a:cxn ang="0">
                <a:pos x="connsiteX6238" y="connsiteY6238"/>
              </a:cxn>
              <a:cxn ang="0">
                <a:pos x="connsiteX6239" y="connsiteY6239"/>
              </a:cxn>
              <a:cxn ang="0">
                <a:pos x="connsiteX6240" y="connsiteY6240"/>
              </a:cxn>
              <a:cxn ang="0">
                <a:pos x="connsiteX6241" y="connsiteY6241"/>
              </a:cxn>
              <a:cxn ang="0">
                <a:pos x="connsiteX6242" y="connsiteY6242"/>
              </a:cxn>
              <a:cxn ang="0">
                <a:pos x="connsiteX6243" y="connsiteY6243"/>
              </a:cxn>
              <a:cxn ang="0">
                <a:pos x="connsiteX6244" y="connsiteY6244"/>
              </a:cxn>
              <a:cxn ang="0">
                <a:pos x="connsiteX6245" y="connsiteY6245"/>
              </a:cxn>
              <a:cxn ang="0">
                <a:pos x="connsiteX6246" y="connsiteY6246"/>
              </a:cxn>
              <a:cxn ang="0">
                <a:pos x="connsiteX6247" y="connsiteY6247"/>
              </a:cxn>
              <a:cxn ang="0">
                <a:pos x="connsiteX6248" y="connsiteY6248"/>
              </a:cxn>
              <a:cxn ang="0">
                <a:pos x="connsiteX6249" y="connsiteY6249"/>
              </a:cxn>
              <a:cxn ang="0">
                <a:pos x="connsiteX6250" y="connsiteY6250"/>
              </a:cxn>
              <a:cxn ang="0">
                <a:pos x="connsiteX6251" y="connsiteY6251"/>
              </a:cxn>
              <a:cxn ang="0">
                <a:pos x="connsiteX6252" y="connsiteY6252"/>
              </a:cxn>
              <a:cxn ang="0">
                <a:pos x="connsiteX6253" y="connsiteY6253"/>
              </a:cxn>
              <a:cxn ang="0">
                <a:pos x="connsiteX6254" y="connsiteY6254"/>
              </a:cxn>
              <a:cxn ang="0">
                <a:pos x="connsiteX6255" y="connsiteY6255"/>
              </a:cxn>
              <a:cxn ang="0">
                <a:pos x="connsiteX6256" y="connsiteY6256"/>
              </a:cxn>
              <a:cxn ang="0">
                <a:pos x="connsiteX6257" y="connsiteY6257"/>
              </a:cxn>
              <a:cxn ang="0">
                <a:pos x="connsiteX6258" y="connsiteY6258"/>
              </a:cxn>
              <a:cxn ang="0">
                <a:pos x="connsiteX6259" y="connsiteY6259"/>
              </a:cxn>
              <a:cxn ang="0">
                <a:pos x="connsiteX6260" y="connsiteY6260"/>
              </a:cxn>
              <a:cxn ang="0">
                <a:pos x="connsiteX6261" y="connsiteY6261"/>
              </a:cxn>
              <a:cxn ang="0">
                <a:pos x="connsiteX6262" y="connsiteY6262"/>
              </a:cxn>
              <a:cxn ang="0">
                <a:pos x="connsiteX6263" y="connsiteY6263"/>
              </a:cxn>
              <a:cxn ang="0">
                <a:pos x="connsiteX6264" y="connsiteY6264"/>
              </a:cxn>
              <a:cxn ang="0">
                <a:pos x="connsiteX6265" y="connsiteY6265"/>
              </a:cxn>
              <a:cxn ang="0">
                <a:pos x="connsiteX6266" y="connsiteY6266"/>
              </a:cxn>
              <a:cxn ang="0">
                <a:pos x="connsiteX6267" y="connsiteY6267"/>
              </a:cxn>
              <a:cxn ang="0">
                <a:pos x="connsiteX6268" y="connsiteY6268"/>
              </a:cxn>
              <a:cxn ang="0">
                <a:pos x="connsiteX6269" y="connsiteY6269"/>
              </a:cxn>
              <a:cxn ang="0">
                <a:pos x="connsiteX6270" y="connsiteY6270"/>
              </a:cxn>
              <a:cxn ang="0">
                <a:pos x="connsiteX6271" y="connsiteY6271"/>
              </a:cxn>
              <a:cxn ang="0">
                <a:pos x="connsiteX6272" y="connsiteY6272"/>
              </a:cxn>
              <a:cxn ang="0">
                <a:pos x="connsiteX6273" y="connsiteY6273"/>
              </a:cxn>
              <a:cxn ang="0">
                <a:pos x="connsiteX6274" y="connsiteY6274"/>
              </a:cxn>
              <a:cxn ang="0">
                <a:pos x="connsiteX6275" y="connsiteY6275"/>
              </a:cxn>
              <a:cxn ang="0">
                <a:pos x="connsiteX6276" y="connsiteY6276"/>
              </a:cxn>
              <a:cxn ang="0">
                <a:pos x="connsiteX6277" y="connsiteY6277"/>
              </a:cxn>
              <a:cxn ang="0">
                <a:pos x="connsiteX6278" y="connsiteY6278"/>
              </a:cxn>
              <a:cxn ang="0">
                <a:pos x="connsiteX6279" y="connsiteY6279"/>
              </a:cxn>
              <a:cxn ang="0">
                <a:pos x="connsiteX6280" y="connsiteY6280"/>
              </a:cxn>
              <a:cxn ang="0">
                <a:pos x="connsiteX6281" y="connsiteY6281"/>
              </a:cxn>
              <a:cxn ang="0">
                <a:pos x="connsiteX6282" y="connsiteY6282"/>
              </a:cxn>
              <a:cxn ang="0">
                <a:pos x="connsiteX6283" y="connsiteY6283"/>
              </a:cxn>
              <a:cxn ang="0">
                <a:pos x="connsiteX6284" y="connsiteY6284"/>
              </a:cxn>
              <a:cxn ang="0">
                <a:pos x="connsiteX6285" y="connsiteY6285"/>
              </a:cxn>
              <a:cxn ang="0">
                <a:pos x="connsiteX6286" y="connsiteY6286"/>
              </a:cxn>
              <a:cxn ang="0">
                <a:pos x="connsiteX6287" y="connsiteY6287"/>
              </a:cxn>
              <a:cxn ang="0">
                <a:pos x="connsiteX6288" y="connsiteY6288"/>
              </a:cxn>
              <a:cxn ang="0">
                <a:pos x="connsiteX6289" y="connsiteY6289"/>
              </a:cxn>
              <a:cxn ang="0">
                <a:pos x="connsiteX6290" y="connsiteY6290"/>
              </a:cxn>
              <a:cxn ang="0">
                <a:pos x="connsiteX6291" y="connsiteY6291"/>
              </a:cxn>
              <a:cxn ang="0">
                <a:pos x="connsiteX6292" y="connsiteY6292"/>
              </a:cxn>
              <a:cxn ang="0">
                <a:pos x="connsiteX6293" y="connsiteY6293"/>
              </a:cxn>
              <a:cxn ang="0">
                <a:pos x="connsiteX6294" y="connsiteY6294"/>
              </a:cxn>
              <a:cxn ang="0">
                <a:pos x="connsiteX6295" y="connsiteY6295"/>
              </a:cxn>
              <a:cxn ang="0">
                <a:pos x="connsiteX6296" y="connsiteY6296"/>
              </a:cxn>
              <a:cxn ang="0">
                <a:pos x="connsiteX6297" y="connsiteY6297"/>
              </a:cxn>
              <a:cxn ang="0">
                <a:pos x="connsiteX6298" y="connsiteY6298"/>
              </a:cxn>
              <a:cxn ang="0">
                <a:pos x="connsiteX6299" y="connsiteY6299"/>
              </a:cxn>
              <a:cxn ang="0">
                <a:pos x="connsiteX6300" y="connsiteY6300"/>
              </a:cxn>
              <a:cxn ang="0">
                <a:pos x="connsiteX6301" y="connsiteY6301"/>
              </a:cxn>
              <a:cxn ang="0">
                <a:pos x="connsiteX6302" y="connsiteY6302"/>
              </a:cxn>
              <a:cxn ang="0">
                <a:pos x="connsiteX6303" y="connsiteY6303"/>
              </a:cxn>
              <a:cxn ang="0">
                <a:pos x="connsiteX6304" y="connsiteY6304"/>
              </a:cxn>
              <a:cxn ang="0">
                <a:pos x="connsiteX6305" y="connsiteY6305"/>
              </a:cxn>
              <a:cxn ang="0">
                <a:pos x="connsiteX6306" y="connsiteY6306"/>
              </a:cxn>
              <a:cxn ang="0">
                <a:pos x="connsiteX6307" y="connsiteY6307"/>
              </a:cxn>
              <a:cxn ang="0">
                <a:pos x="connsiteX6308" y="connsiteY6308"/>
              </a:cxn>
              <a:cxn ang="0">
                <a:pos x="connsiteX6309" y="connsiteY6309"/>
              </a:cxn>
              <a:cxn ang="0">
                <a:pos x="connsiteX6310" y="connsiteY6310"/>
              </a:cxn>
              <a:cxn ang="0">
                <a:pos x="connsiteX6311" y="connsiteY6311"/>
              </a:cxn>
              <a:cxn ang="0">
                <a:pos x="connsiteX6312" y="connsiteY6312"/>
              </a:cxn>
              <a:cxn ang="0">
                <a:pos x="connsiteX6313" y="connsiteY6313"/>
              </a:cxn>
              <a:cxn ang="0">
                <a:pos x="connsiteX6314" y="connsiteY6314"/>
              </a:cxn>
              <a:cxn ang="0">
                <a:pos x="connsiteX6315" y="connsiteY6315"/>
              </a:cxn>
              <a:cxn ang="0">
                <a:pos x="connsiteX6316" y="connsiteY6316"/>
              </a:cxn>
              <a:cxn ang="0">
                <a:pos x="connsiteX6317" y="connsiteY6317"/>
              </a:cxn>
              <a:cxn ang="0">
                <a:pos x="connsiteX6318" y="connsiteY6318"/>
              </a:cxn>
              <a:cxn ang="0">
                <a:pos x="connsiteX6319" y="connsiteY6319"/>
              </a:cxn>
              <a:cxn ang="0">
                <a:pos x="connsiteX6320" y="connsiteY6320"/>
              </a:cxn>
              <a:cxn ang="0">
                <a:pos x="connsiteX6321" y="connsiteY6321"/>
              </a:cxn>
              <a:cxn ang="0">
                <a:pos x="connsiteX6322" y="connsiteY6322"/>
              </a:cxn>
              <a:cxn ang="0">
                <a:pos x="connsiteX6323" y="connsiteY6323"/>
              </a:cxn>
              <a:cxn ang="0">
                <a:pos x="connsiteX6324" y="connsiteY6324"/>
              </a:cxn>
              <a:cxn ang="0">
                <a:pos x="connsiteX6325" y="connsiteY6325"/>
              </a:cxn>
              <a:cxn ang="0">
                <a:pos x="connsiteX6326" y="connsiteY6326"/>
              </a:cxn>
              <a:cxn ang="0">
                <a:pos x="connsiteX6327" y="connsiteY6327"/>
              </a:cxn>
              <a:cxn ang="0">
                <a:pos x="connsiteX6328" y="connsiteY6328"/>
              </a:cxn>
              <a:cxn ang="0">
                <a:pos x="connsiteX6329" y="connsiteY6329"/>
              </a:cxn>
              <a:cxn ang="0">
                <a:pos x="connsiteX6330" y="connsiteY6330"/>
              </a:cxn>
              <a:cxn ang="0">
                <a:pos x="connsiteX6331" y="connsiteY6331"/>
              </a:cxn>
              <a:cxn ang="0">
                <a:pos x="connsiteX6332" y="connsiteY6332"/>
              </a:cxn>
              <a:cxn ang="0">
                <a:pos x="connsiteX6333" y="connsiteY6333"/>
              </a:cxn>
              <a:cxn ang="0">
                <a:pos x="connsiteX6334" y="connsiteY6334"/>
              </a:cxn>
              <a:cxn ang="0">
                <a:pos x="connsiteX6335" y="connsiteY6335"/>
              </a:cxn>
              <a:cxn ang="0">
                <a:pos x="connsiteX6336" y="connsiteY6336"/>
              </a:cxn>
              <a:cxn ang="0">
                <a:pos x="connsiteX6337" y="connsiteY6337"/>
              </a:cxn>
              <a:cxn ang="0">
                <a:pos x="connsiteX6338" y="connsiteY6338"/>
              </a:cxn>
              <a:cxn ang="0">
                <a:pos x="connsiteX6339" y="connsiteY6339"/>
              </a:cxn>
              <a:cxn ang="0">
                <a:pos x="connsiteX6340" y="connsiteY6340"/>
              </a:cxn>
              <a:cxn ang="0">
                <a:pos x="connsiteX6341" y="connsiteY6341"/>
              </a:cxn>
              <a:cxn ang="0">
                <a:pos x="connsiteX6342" y="connsiteY6342"/>
              </a:cxn>
              <a:cxn ang="0">
                <a:pos x="connsiteX6343" y="connsiteY6343"/>
              </a:cxn>
              <a:cxn ang="0">
                <a:pos x="connsiteX6344" y="connsiteY6344"/>
              </a:cxn>
              <a:cxn ang="0">
                <a:pos x="connsiteX6345" y="connsiteY6345"/>
              </a:cxn>
              <a:cxn ang="0">
                <a:pos x="connsiteX6346" y="connsiteY6346"/>
              </a:cxn>
              <a:cxn ang="0">
                <a:pos x="connsiteX6347" y="connsiteY6347"/>
              </a:cxn>
              <a:cxn ang="0">
                <a:pos x="connsiteX6348" y="connsiteY6348"/>
              </a:cxn>
              <a:cxn ang="0">
                <a:pos x="connsiteX6349" y="connsiteY6349"/>
              </a:cxn>
              <a:cxn ang="0">
                <a:pos x="connsiteX6350" y="connsiteY6350"/>
              </a:cxn>
              <a:cxn ang="0">
                <a:pos x="connsiteX6351" y="connsiteY6351"/>
              </a:cxn>
              <a:cxn ang="0">
                <a:pos x="connsiteX6352" y="connsiteY6352"/>
              </a:cxn>
              <a:cxn ang="0">
                <a:pos x="connsiteX6353" y="connsiteY6353"/>
              </a:cxn>
              <a:cxn ang="0">
                <a:pos x="connsiteX6354" y="connsiteY6354"/>
              </a:cxn>
              <a:cxn ang="0">
                <a:pos x="connsiteX6355" y="connsiteY6355"/>
              </a:cxn>
              <a:cxn ang="0">
                <a:pos x="connsiteX6356" y="connsiteY6356"/>
              </a:cxn>
              <a:cxn ang="0">
                <a:pos x="connsiteX6357" y="connsiteY6357"/>
              </a:cxn>
              <a:cxn ang="0">
                <a:pos x="connsiteX6358" y="connsiteY6358"/>
              </a:cxn>
              <a:cxn ang="0">
                <a:pos x="connsiteX6359" y="connsiteY6359"/>
              </a:cxn>
              <a:cxn ang="0">
                <a:pos x="connsiteX6360" y="connsiteY6360"/>
              </a:cxn>
              <a:cxn ang="0">
                <a:pos x="connsiteX6361" y="connsiteY6361"/>
              </a:cxn>
              <a:cxn ang="0">
                <a:pos x="connsiteX6362" y="connsiteY6362"/>
              </a:cxn>
              <a:cxn ang="0">
                <a:pos x="connsiteX6363" y="connsiteY6363"/>
              </a:cxn>
              <a:cxn ang="0">
                <a:pos x="connsiteX6364" y="connsiteY6364"/>
              </a:cxn>
              <a:cxn ang="0">
                <a:pos x="connsiteX6365" y="connsiteY6365"/>
              </a:cxn>
              <a:cxn ang="0">
                <a:pos x="connsiteX6366" y="connsiteY6366"/>
              </a:cxn>
              <a:cxn ang="0">
                <a:pos x="connsiteX6367" y="connsiteY6367"/>
              </a:cxn>
              <a:cxn ang="0">
                <a:pos x="connsiteX6368" y="connsiteY6368"/>
              </a:cxn>
              <a:cxn ang="0">
                <a:pos x="connsiteX6369" y="connsiteY6369"/>
              </a:cxn>
              <a:cxn ang="0">
                <a:pos x="connsiteX6370" y="connsiteY6370"/>
              </a:cxn>
              <a:cxn ang="0">
                <a:pos x="connsiteX6371" y="connsiteY6371"/>
              </a:cxn>
              <a:cxn ang="0">
                <a:pos x="connsiteX6372" y="connsiteY6372"/>
              </a:cxn>
              <a:cxn ang="0">
                <a:pos x="connsiteX6373" y="connsiteY6373"/>
              </a:cxn>
              <a:cxn ang="0">
                <a:pos x="connsiteX6374" y="connsiteY6374"/>
              </a:cxn>
              <a:cxn ang="0">
                <a:pos x="connsiteX6375" y="connsiteY6375"/>
              </a:cxn>
              <a:cxn ang="0">
                <a:pos x="connsiteX6376" y="connsiteY6376"/>
              </a:cxn>
              <a:cxn ang="0">
                <a:pos x="connsiteX6377" y="connsiteY6377"/>
              </a:cxn>
              <a:cxn ang="0">
                <a:pos x="connsiteX6378" y="connsiteY6378"/>
              </a:cxn>
              <a:cxn ang="0">
                <a:pos x="connsiteX6379" y="connsiteY6379"/>
              </a:cxn>
              <a:cxn ang="0">
                <a:pos x="connsiteX6380" y="connsiteY6380"/>
              </a:cxn>
              <a:cxn ang="0">
                <a:pos x="connsiteX6381" y="connsiteY6381"/>
              </a:cxn>
              <a:cxn ang="0">
                <a:pos x="connsiteX6382" y="connsiteY6382"/>
              </a:cxn>
              <a:cxn ang="0">
                <a:pos x="connsiteX6383" y="connsiteY6383"/>
              </a:cxn>
              <a:cxn ang="0">
                <a:pos x="connsiteX6384" y="connsiteY6384"/>
              </a:cxn>
              <a:cxn ang="0">
                <a:pos x="connsiteX6385" y="connsiteY6385"/>
              </a:cxn>
              <a:cxn ang="0">
                <a:pos x="connsiteX6386" y="connsiteY6386"/>
              </a:cxn>
              <a:cxn ang="0">
                <a:pos x="connsiteX6387" y="connsiteY6387"/>
              </a:cxn>
              <a:cxn ang="0">
                <a:pos x="connsiteX6388" y="connsiteY6388"/>
              </a:cxn>
              <a:cxn ang="0">
                <a:pos x="connsiteX6389" y="connsiteY6389"/>
              </a:cxn>
              <a:cxn ang="0">
                <a:pos x="connsiteX6390" y="connsiteY6390"/>
              </a:cxn>
              <a:cxn ang="0">
                <a:pos x="connsiteX6391" y="connsiteY6391"/>
              </a:cxn>
              <a:cxn ang="0">
                <a:pos x="connsiteX6392" y="connsiteY6392"/>
              </a:cxn>
              <a:cxn ang="0">
                <a:pos x="connsiteX6393" y="connsiteY6393"/>
              </a:cxn>
              <a:cxn ang="0">
                <a:pos x="connsiteX6394" y="connsiteY6394"/>
              </a:cxn>
              <a:cxn ang="0">
                <a:pos x="connsiteX6395" y="connsiteY6395"/>
              </a:cxn>
              <a:cxn ang="0">
                <a:pos x="connsiteX6396" y="connsiteY6396"/>
              </a:cxn>
              <a:cxn ang="0">
                <a:pos x="connsiteX6397" y="connsiteY6397"/>
              </a:cxn>
              <a:cxn ang="0">
                <a:pos x="connsiteX6398" y="connsiteY6398"/>
              </a:cxn>
              <a:cxn ang="0">
                <a:pos x="connsiteX6399" y="connsiteY6399"/>
              </a:cxn>
              <a:cxn ang="0">
                <a:pos x="connsiteX6400" y="connsiteY6400"/>
              </a:cxn>
              <a:cxn ang="0">
                <a:pos x="connsiteX6401" y="connsiteY6401"/>
              </a:cxn>
              <a:cxn ang="0">
                <a:pos x="connsiteX6402" y="connsiteY6402"/>
              </a:cxn>
              <a:cxn ang="0">
                <a:pos x="connsiteX6403" y="connsiteY6403"/>
              </a:cxn>
              <a:cxn ang="0">
                <a:pos x="connsiteX6404" y="connsiteY6404"/>
              </a:cxn>
              <a:cxn ang="0">
                <a:pos x="connsiteX6405" y="connsiteY6405"/>
              </a:cxn>
              <a:cxn ang="0">
                <a:pos x="connsiteX6406" y="connsiteY6406"/>
              </a:cxn>
              <a:cxn ang="0">
                <a:pos x="connsiteX6407" y="connsiteY6407"/>
              </a:cxn>
              <a:cxn ang="0">
                <a:pos x="connsiteX6408" y="connsiteY6408"/>
              </a:cxn>
              <a:cxn ang="0">
                <a:pos x="connsiteX6409" y="connsiteY6409"/>
              </a:cxn>
              <a:cxn ang="0">
                <a:pos x="connsiteX6410" y="connsiteY6410"/>
              </a:cxn>
              <a:cxn ang="0">
                <a:pos x="connsiteX6411" y="connsiteY6411"/>
              </a:cxn>
              <a:cxn ang="0">
                <a:pos x="connsiteX6412" y="connsiteY6412"/>
              </a:cxn>
              <a:cxn ang="0">
                <a:pos x="connsiteX6413" y="connsiteY6413"/>
              </a:cxn>
              <a:cxn ang="0">
                <a:pos x="connsiteX6414" y="connsiteY6414"/>
              </a:cxn>
              <a:cxn ang="0">
                <a:pos x="connsiteX6415" y="connsiteY6415"/>
              </a:cxn>
              <a:cxn ang="0">
                <a:pos x="connsiteX6416" y="connsiteY6416"/>
              </a:cxn>
              <a:cxn ang="0">
                <a:pos x="connsiteX6417" y="connsiteY6417"/>
              </a:cxn>
              <a:cxn ang="0">
                <a:pos x="connsiteX6418" y="connsiteY6418"/>
              </a:cxn>
              <a:cxn ang="0">
                <a:pos x="connsiteX6419" y="connsiteY6419"/>
              </a:cxn>
              <a:cxn ang="0">
                <a:pos x="connsiteX6420" y="connsiteY6420"/>
              </a:cxn>
              <a:cxn ang="0">
                <a:pos x="connsiteX6421" y="connsiteY6421"/>
              </a:cxn>
              <a:cxn ang="0">
                <a:pos x="connsiteX6422" y="connsiteY6422"/>
              </a:cxn>
              <a:cxn ang="0">
                <a:pos x="connsiteX6423" y="connsiteY6423"/>
              </a:cxn>
              <a:cxn ang="0">
                <a:pos x="connsiteX6424" y="connsiteY6424"/>
              </a:cxn>
              <a:cxn ang="0">
                <a:pos x="connsiteX6425" y="connsiteY6425"/>
              </a:cxn>
              <a:cxn ang="0">
                <a:pos x="connsiteX6426" y="connsiteY6426"/>
              </a:cxn>
              <a:cxn ang="0">
                <a:pos x="connsiteX6427" y="connsiteY6427"/>
              </a:cxn>
              <a:cxn ang="0">
                <a:pos x="connsiteX6428" y="connsiteY6428"/>
              </a:cxn>
              <a:cxn ang="0">
                <a:pos x="connsiteX6429" y="connsiteY6429"/>
              </a:cxn>
              <a:cxn ang="0">
                <a:pos x="connsiteX6430" y="connsiteY6430"/>
              </a:cxn>
              <a:cxn ang="0">
                <a:pos x="connsiteX6431" y="connsiteY6431"/>
              </a:cxn>
              <a:cxn ang="0">
                <a:pos x="connsiteX6432" y="connsiteY6432"/>
              </a:cxn>
              <a:cxn ang="0">
                <a:pos x="connsiteX6433" y="connsiteY6433"/>
              </a:cxn>
              <a:cxn ang="0">
                <a:pos x="connsiteX6434" y="connsiteY6434"/>
              </a:cxn>
              <a:cxn ang="0">
                <a:pos x="connsiteX6435" y="connsiteY6435"/>
              </a:cxn>
              <a:cxn ang="0">
                <a:pos x="connsiteX6436" y="connsiteY6436"/>
              </a:cxn>
              <a:cxn ang="0">
                <a:pos x="connsiteX6437" y="connsiteY6437"/>
              </a:cxn>
              <a:cxn ang="0">
                <a:pos x="connsiteX6438" y="connsiteY6438"/>
              </a:cxn>
              <a:cxn ang="0">
                <a:pos x="connsiteX6439" y="connsiteY6439"/>
              </a:cxn>
              <a:cxn ang="0">
                <a:pos x="connsiteX6440" y="connsiteY6440"/>
              </a:cxn>
              <a:cxn ang="0">
                <a:pos x="connsiteX6441" y="connsiteY6441"/>
              </a:cxn>
              <a:cxn ang="0">
                <a:pos x="connsiteX6442" y="connsiteY6442"/>
              </a:cxn>
              <a:cxn ang="0">
                <a:pos x="connsiteX6443" y="connsiteY6443"/>
              </a:cxn>
              <a:cxn ang="0">
                <a:pos x="connsiteX6444" y="connsiteY6444"/>
              </a:cxn>
              <a:cxn ang="0">
                <a:pos x="connsiteX6445" y="connsiteY6445"/>
              </a:cxn>
              <a:cxn ang="0">
                <a:pos x="connsiteX6446" y="connsiteY6446"/>
              </a:cxn>
              <a:cxn ang="0">
                <a:pos x="connsiteX6447" y="connsiteY6447"/>
              </a:cxn>
              <a:cxn ang="0">
                <a:pos x="connsiteX6448" y="connsiteY6448"/>
              </a:cxn>
              <a:cxn ang="0">
                <a:pos x="connsiteX6449" y="connsiteY6449"/>
              </a:cxn>
              <a:cxn ang="0">
                <a:pos x="connsiteX6450" y="connsiteY6450"/>
              </a:cxn>
              <a:cxn ang="0">
                <a:pos x="connsiteX6451" y="connsiteY6451"/>
              </a:cxn>
              <a:cxn ang="0">
                <a:pos x="connsiteX6452" y="connsiteY6452"/>
              </a:cxn>
              <a:cxn ang="0">
                <a:pos x="connsiteX6453" y="connsiteY6453"/>
              </a:cxn>
              <a:cxn ang="0">
                <a:pos x="connsiteX6454" y="connsiteY6454"/>
              </a:cxn>
              <a:cxn ang="0">
                <a:pos x="connsiteX6455" y="connsiteY6455"/>
              </a:cxn>
              <a:cxn ang="0">
                <a:pos x="connsiteX6456" y="connsiteY6456"/>
              </a:cxn>
              <a:cxn ang="0">
                <a:pos x="connsiteX6457" y="connsiteY6457"/>
              </a:cxn>
              <a:cxn ang="0">
                <a:pos x="connsiteX6458" y="connsiteY6458"/>
              </a:cxn>
              <a:cxn ang="0">
                <a:pos x="connsiteX6459" y="connsiteY6459"/>
              </a:cxn>
              <a:cxn ang="0">
                <a:pos x="connsiteX6460" y="connsiteY6460"/>
              </a:cxn>
              <a:cxn ang="0">
                <a:pos x="connsiteX6461" y="connsiteY6461"/>
              </a:cxn>
              <a:cxn ang="0">
                <a:pos x="connsiteX6462" y="connsiteY6462"/>
              </a:cxn>
              <a:cxn ang="0">
                <a:pos x="connsiteX6463" y="connsiteY6463"/>
              </a:cxn>
              <a:cxn ang="0">
                <a:pos x="connsiteX6464" y="connsiteY6464"/>
              </a:cxn>
              <a:cxn ang="0">
                <a:pos x="connsiteX6465" y="connsiteY6465"/>
              </a:cxn>
              <a:cxn ang="0">
                <a:pos x="connsiteX6466" y="connsiteY6466"/>
              </a:cxn>
              <a:cxn ang="0">
                <a:pos x="connsiteX6467" y="connsiteY6467"/>
              </a:cxn>
              <a:cxn ang="0">
                <a:pos x="connsiteX6468" y="connsiteY6468"/>
              </a:cxn>
              <a:cxn ang="0">
                <a:pos x="connsiteX6469" y="connsiteY6469"/>
              </a:cxn>
              <a:cxn ang="0">
                <a:pos x="connsiteX6470" y="connsiteY6470"/>
              </a:cxn>
              <a:cxn ang="0">
                <a:pos x="connsiteX6471" y="connsiteY6471"/>
              </a:cxn>
              <a:cxn ang="0">
                <a:pos x="connsiteX6472" y="connsiteY6472"/>
              </a:cxn>
              <a:cxn ang="0">
                <a:pos x="connsiteX6473" y="connsiteY6473"/>
              </a:cxn>
              <a:cxn ang="0">
                <a:pos x="connsiteX6474" y="connsiteY6474"/>
              </a:cxn>
              <a:cxn ang="0">
                <a:pos x="connsiteX6475" y="connsiteY6475"/>
              </a:cxn>
              <a:cxn ang="0">
                <a:pos x="connsiteX6476" y="connsiteY6476"/>
              </a:cxn>
              <a:cxn ang="0">
                <a:pos x="connsiteX6477" y="connsiteY6477"/>
              </a:cxn>
              <a:cxn ang="0">
                <a:pos x="connsiteX6478" y="connsiteY6478"/>
              </a:cxn>
              <a:cxn ang="0">
                <a:pos x="connsiteX6479" y="connsiteY6479"/>
              </a:cxn>
              <a:cxn ang="0">
                <a:pos x="connsiteX6480" y="connsiteY6480"/>
              </a:cxn>
              <a:cxn ang="0">
                <a:pos x="connsiteX6481" y="connsiteY6481"/>
              </a:cxn>
              <a:cxn ang="0">
                <a:pos x="connsiteX6482" y="connsiteY6482"/>
              </a:cxn>
              <a:cxn ang="0">
                <a:pos x="connsiteX6483" y="connsiteY6483"/>
              </a:cxn>
              <a:cxn ang="0">
                <a:pos x="connsiteX6484" y="connsiteY6484"/>
              </a:cxn>
              <a:cxn ang="0">
                <a:pos x="connsiteX6485" y="connsiteY6485"/>
              </a:cxn>
              <a:cxn ang="0">
                <a:pos x="connsiteX6486" y="connsiteY6486"/>
              </a:cxn>
              <a:cxn ang="0">
                <a:pos x="connsiteX6487" y="connsiteY6487"/>
              </a:cxn>
              <a:cxn ang="0">
                <a:pos x="connsiteX6488" y="connsiteY6488"/>
              </a:cxn>
              <a:cxn ang="0">
                <a:pos x="connsiteX6489" y="connsiteY6489"/>
              </a:cxn>
              <a:cxn ang="0">
                <a:pos x="connsiteX6490" y="connsiteY6490"/>
              </a:cxn>
              <a:cxn ang="0">
                <a:pos x="connsiteX6491" y="connsiteY6491"/>
              </a:cxn>
              <a:cxn ang="0">
                <a:pos x="connsiteX6492" y="connsiteY6492"/>
              </a:cxn>
              <a:cxn ang="0">
                <a:pos x="connsiteX6493" y="connsiteY6493"/>
              </a:cxn>
              <a:cxn ang="0">
                <a:pos x="connsiteX6494" y="connsiteY6494"/>
              </a:cxn>
              <a:cxn ang="0">
                <a:pos x="connsiteX6495" y="connsiteY6495"/>
              </a:cxn>
              <a:cxn ang="0">
                <a:pos x="connsiteX6496" y="connsiteY6496"/>
              </a:cxn>
              <a:cxn ang="0">
                <a:pos x="connsiteX6497" y="connsiteY6497"/>
              </a:cxn>
              <a:cxn ang="0">
                <a:pos x="connsiteX6498" y="connsiteY6498"/>
              </a:cxn>
              <a:cxn ang="0">
                <a:pos x="connsiteX6499" y="connsiteY6499"/>
              </a:cxn>
              <a:cxn ang="0">
                <a:pos x="connsiteX6500" y="connsiteY6500"/>
              </a:cxn>
              <a:cxn ang="0">
                <a:pos x="connsiteX6501" y="connsiteY6501"/>
              </a:cxn>
              <a:cxn ang="0">
                <a:pos x="connsiteX6502" y="connsiteY6502"/>
              </a:cxn>
              <a:cxn ang="0">
                <a:pos x="connsiteX6503" y="connsiteY6503"/>
              </a:cxn>
              <a:cxn ang="0">
                <a:pos x="connsiteX6504" y="connsiteY6504"/>
              </a:cxn>
              <a:cxn ang="0">
                <a:pos x="connsiteX6505" y="connsiteY6505"/>
              </a:cxn>
              <a:cxn ang="0">
                <a:pos x="connsiteX6506" y="connsiteY6506"/>
              </a:cxn>
              <a:cxn ang="0">
                <a:pos x="connsiteX6507" y="connsiteY6507"/>
              </a:cxn>
              <a:cxn ang="0">
                <a:pos x="connsiteX6508" y="connsiteY6508"/>
              </a:cxn>
              <a:cxn ang="0">
                <a:pos x="connsiteX6509" y="connsiteY6509"/>
              </a:cxn>
              <a:cxn ang="0">
                <a:pos x="connsiteX6510" y="connsiteY6510"/>
              </a:cxn>
              <a:cxn ang="0">
                <a:pos x="connsiteX6511" y="connsiteY6511"/>
              </a:cxn>
              <a:cxn ang="0">
                <a:pos x="connsiteX6512" y="connsiteY6512"/>
              </a:cxn>
              <a:cxn ang="0">
                <a:pos x="connsiteX6513" y="connsiteY6513"/>
              </a:cxn>
              <a:cxn ang="0">
                <a:pos x="connsiteX6514" y="connsiteY6514"/>
              </a:cxn>
              <a:cxn ang="0">
                <a:pos x="connsiteX6515" y="connsiteY6515"/>
              </a:cxn>
              <a:cxn ang="0">
                <a:pos x="connsiteX6516" y="connsiteY6516"/>
              </a:cxn>
              <a:cxn ang="0">
                <a:pos x="connsiteX6517" y="connsiteY6517"/>
              </a:cxn>
              <a:cxn ang="0">
                <a:pos x="connsiteX6518" y="connsiteY6518"/>
              </a:cxn>
              <a:cxn ang="0">
                <a:pos x="connsiteX6519" y="connsiteY6519"/>
              </a:cxn>
              <a:cxn ang="0">
                <a:pos x="connsiteX6520" y="connsiteY6520"/>
              </a:cxn>
              <a:cxn ang="0">
                <a:pos x="connsiteX6521" y="connsiteY6521"/>
              </a:cxn>
              <a:cxn ang="0">
                <a:pos x="connsiteX6522" y="connsiteY6522"/>
              </a:cxn>
              <a:cxn ang="0">
                <a:pos x="connsiteX6523" y="connsiteY6523"/>
              </a:cxn>
              <a:cxn ang="0">
                <a:pos x="connsiteX6524" y="connsiteY6524"/>
              </a:cxn>
              <a:cxn ang="0">
                <a:pos x="connsiteX6525" y="connsiteY6525"/>
              </a:cxn>
              <a:cxn ang="0">
                <a:pos x="connsiteX6526" y="connsiteY6526"/>
              </a:cxn>
              <a:cxn ang="0">
                <a:pos x="connsiteX6527" y="connsiteY6527"/>
              </a:cxn>
              <a:cxn ang="0">
                <a:pos x="connsiteX6528" y="connsiteY6528"/>
              </a:cxn>
              <a:cxn ang="0">
                <a:pos x="connsiteX6529" y="connsiteY6529"/>
              </a:cxn>
              <a:cxn ang="0">
                <a:pos x="connsiteX6530" y="connsiteY6530"/>
              </a:cxn>
              <a:cxn ang="0">
                <a:pos x="connsiteX6531" y="connsiteY6531"/>
              </a:cxn>
              <a:cxn ang="0">
                <a:pos x="connsiteX6532" y="connsiteY6532"/>
              </a:cxn>
              <a:cxn ang="0">
                <a:pos x="connsiteX6533" y="connsiteY6533"/>
              </a:cxn>
              <a:cxn ang="0">
                <a:pos x="connsiteX6534" y="connsiteY6534"/>
              </a:cxn>
              <a:cxn ang="0">
                <a:pos x="connsiteX6535" y="connsiteY6535"/>
              </a:cxn>
              <a:cxn ang="0">
                <a:pos x="connsiteX6536" y="connsiteY6536"/>
              </a:cxn>
              <a:cxn ang="0">
                <a:pos x="connsiteX6537" y="connsiteY6537"/>
              </a:cxn>
              <a:cxn ang="0">
                <a:pos x="connsiteX6538" y="connsiteY6538"/>
              </a:cxn>
              <a:cxn ang="0">
                <a:pos x="connsiteX6539" y="connsiteY6539"/>
              </a:cxn>
              <a:cxn ang="0">
                <a:pos x="connsiteX6540" y="connsiteY6540"/>
              </a:cxn>
              <a:cxn ang="0">
                <a:pos x="connsiteX6541" y="connsiteY6541"/>
              </a:cxn>
              <a:cxn ang="0">
                <a:pos x="connsiteX6542" y="connsiteY6542"/>
              </a:cxn>
              <a:cxn ang="0">
                <a:pos x="connsiteX6543" y="connsiteY6543"/>
              </a:cxn>
              <a:cxn ang="0">
                <a:pos x="connsiteX6544" y="connsiteY6544"/>
              </a:cxn>
              <a:cxn ang="0">
                <a:pos x="connsiteX6545" y="connsiteY6545"/>
              </a:cxn>
              <a:cxn ang="0">
                <a:pos x="connsiteX6546" y="connsiteY6546"/>
              </a:cxn>
              <a:cxn ang="0">
                <a:pos x="connsiteX6547" y="connsiteY6547"/>
              </a:cxn>
              <a:cxn ang="0">
                <a:pos x="connsiteX6548" y="connsiteY6548"/>
              </a:cxn>
              <a:cxn ang="0">
                <a:pos x="connsiteX6549" y="connsiteY6549"/>
              </a:cxn>
              <a:cxn ang="0">
                <a:pos x="connsiteX6550" y="connsiteY6550"/>
              </a:cxn>
              <a:cxn ang="0">
                <a:pos x="connsiteX6551" y="connsiteY6551"/>
              </a:cxn>
              <a:cxn ang="0">
                <a:pos x="connsiteX6552" y="connsiteY6552"/>
              </a:cxn>
              <a:cxn ang="0">
                <a:pos x="connsiteX6553" y="connsiteY6553"/>
              </a:cxn>
              <a:cxn ang="0">
                <a:pos x="connsiteX6554" y="connsiteY6554"/>
              </a:cxn>
              <a:cxn ang="0">
                <a:pos x="connsiteX6555" y="connsiteY6555"/>
              </a:cxn>
              <a:cxn ang="0">
                <a:pos x="connsiteX6556" y="connsiteY6556"/>
              </a:cxn>
              <a:cxn ang="0">
                <a:pos x="connsiteX6557" y="connsiteY6557"/>
              </a:cxn>
              <a:cxn ang="0">
                <a:pos x="connsiteX6558" y="connsiteY6558"/>
              </a:cxn>
              <a:cxn ang="0">
                <a:pos x="connsiteX6559" y="connsiteY6559"/>
              </a:cxn>
              <a:cxn ang="0">
                <a:pos x="connsiteX6560" y="connsiteY6560"/>
              </a:cxn>
              <a:cxn ang="0">
                <a:pos x="connsiteX6561" y="connsiteY6561"/>
              </a:cxn>
              <a:cxn ang="0">
                <a:pos x="connsiteX6562" y="connsiteY6562"/>
              </a:cxn>
              <a:cxn ang="0">
                <a:pos x="connsiteX6563" y="connsiteY6563"/>
              </a:cxn>
              <a:cxn ang="0">
                <a:pos x="connsiteX6564" y="connsiteY6564"/>
              </a:cxn>
              <a:cxn ang="0">
                <a:pos x="connsiteX6565" y="connsiteY6565"/>
              </a:cxn>
              <a:cxn ang="0">
                <a:pos x="connsiteX6566" y="connsiteY6566"/>
              </a:cxn>
              <a:cxn ang="0">
                <a:pos x="connsiteX6567" y="connsiteY6567"/>
              </a:cxn>
              <a:cxn ang="0">
                <a:pos x="connsiteX6568" y="connsiteY6568"/>
              </a:cxn>
              <a:cxn ang="0">
                <a:pos x="connsiteX6569" y="connsiteY6569"/>
              </a:cxn>
              <a:cxn ang="0">
                <a:pos x="connsiteX6570" y="connsiteY6570"/>
              </a:cxn>
              <a:cxn ang="0">
                <a:pos x="connsiteX6571" y="connsiteY6571"/>
              </a:cxn>
              <a:cxn ang="0">
                <a:pos x="connsiteX6572" y="connsiteY6572"/>
              </a:cxn>
              <a:cxn ang="0">
                <a:pos x="connsiteX6573" y="connsiteY6573"/>
              </a:cxn>
              <a:cxn ang="0">
                <a:pos x="connsiteX6574" y="connsiteY6574"/>
              </a:cxn>
              <a:cxn ang="0">
                <a:pos x="connsiteX6575" y="connsiteY6575"/>
              </a:cxn>
              <a:cxn ang="0">
                <a:pos x="connsiteX6576" y="connsiteY6576"/>
              </a:cxn>
              <a:cxn ang="0">
                <a:pos x="connsiteX6577" y="connsiteY6577"/>
              </a:cxn>
              <a:cxn ang="0">
                <a:pos x="connsiteX6578" y="connsiteY6578"/>
              </a:cxn>
              <a:cxn ang="0">
                <a:pos x="connsiteX6579" y="connsiteY6579"/>
              </a:cxn>
              <a:cxn ang="0">
                <a:pos x="connsiteX6580" y="connsiteY6580"/>
              </a:cxn>
              <a:cxn ang="0">
                <a:pos x="connsiteX6581" y="connsiteY6581"/>
              </a:cxn>
              <a:cxn ang="0">
                <a:pos x="connsiteX6582" y="connsiteY6582"/>
              </a:cxn>
              <a:cxn ang="0">
                <a:pos x="connsiteX6583" y="connsiteY6583"/>
              </a:cxn>
              <a:cxn ang="0">
                <a:pos x="connsiteX6584" y="connsiteY6584"/>
              </a:cxn>
              <a:cxn ang="0">
                <a:pos x="connsiteX6585" y="connsiteY6585"/>
              </a:cxn>
              <a:cxn ang="0">
                <a:pos x="connsiteX6586" y="connsiteY6586"/>
              </a:cxn>
              <a:cxn ang="0">
                <a:pos x="connsiteX6587" y="connsiteY6587"/>
              </a:cxn>
              <a:cxn ang="0">
                <a:pos x="connsiteX6588" y="connsiteY6588"/>
              </a:cxn>
              <a:cxn ang="0">
                <a:pos x="connsiteX6589" y="connsiteY6589"/>
              </a:cxn>
              <a:cxn ang="0">
                <a:pos x="connsiteX6590" y="connsiteY6590"/>
              </a:cxn>
              <a:cxn ang="0">
                <a:pos x="connsiteX6591" y="connsiteY6591"/>
              </a:cxn>
              <a:cxn ang="0">
                <a:pos x="connsiteX6592" y="connsiteY6592"/>
              </a:cxn>
              <a:cxn ang="0">
                <a:pos x="connsiteX6593" y="connsiteY6593"/>
              </a:cxn>
              <a:cxn ang="0">
                <a:pos x="connsiteX6594" y="connsiteY6594"/>
              </a:cxn>
              <a:cxn ang="0">
                <a:pos x="connsiteX6595" y="connsiteY6595"/>
              </a:cxn>
              <a:cxn ang="0">
                <a:pos x="connsiteX6596" y="connsiteY6596"/>
              </a:cxn>
              <a:cxn ang="0">
                <a:pos x="connsiteX6597" y="connsiteY6597"/>
              </a:cxn>
              <a:cxn ang="0">
                <a:pos x="connsiteX6598" y="connsiteY6598"/>
              </a:cxn>
              <a:cxn ang="0">
                <a:pos x="connsiteX6599" y="connsiteY6599"/>
              </a:cxn>
              <a:cxn ang="0">
                <a:pos x="connsiteX6600" y="connsiteY6600"/>
              </a:cxn>
              <a:cxn ang="0">
                <a:pos x="connsiteX6601" y="connsiteY6601"/>
              </a:cxn>
              <a:cxn ang="0">
                <a:pos x="connsiteX6602" y="connsiteY6602"/>
              </a:cxn>
              <a:cxn ang="0">
                <a:pos x="connsiteX6603" y="connsiteY6603"/>
              </a:cxn>
              <a:cxn ang="0">
                <a:pos x="connsiteX6604" y="connsiteY6604"/>
              </a:cxn>
              <a:cxn ang="0">
                <a:pos x="connsiteX6605" y="connsiteY6605"/>
              </a:cxn>
              <a:cxn ang="0">
                <a:pos x="connsiteX6606" y="connsiteY6606"/>
              </a:cxn>
              <a:cxn ang="0">
                <a:pos x="connsiteX6607" y="connsiteY6607"/>
              </a:cxn>
              <a:cxn ang="0">
                <a:pos x="connsiteX6608" y="connsiteY6608"/>
              </a:cxn>
              <a:cxn ang="0">
                <a:pos x="connsiteX6609" y="connsiteY6609"/>
              </a:cxn>
              <a:cxn ang="0">
                <a:pos x="connsiteX6610" y="connsiteY6610"/>
              </a:cxn>
              <a:cxn ang="0">
                <a:pos x="connsiteX6611" y="connsiteY6611"/>
              </a:cxn>
              <a:cxn ang="0">
                <a:pos x="connsiteX6612" y="connsiteY6612"/>
              </a:cxn>
              <a:cxn ang="0">
                <a:pos x="connsiteX6613" y="connsiteY6613"/>
              </a:cxn>
              <a:cxn ang="0">
                <a:pos x="connsiteX6614" y="connsiteY6614"/>
              </a:cxn>
              <a:cxn ang="0">
                <a:pos x="connsiteX6615" y="connsiteY6615"/>
              </a:cxn>
              <a:cxn ang="0">
                <a:pos x="connsiteX6616" y="connsiteY6616"/>
              </a:cxn>
              <a:cxn ang="0">
                <a:pos x="connsiteX6617" y="connsiteY6617"/>
              </a:cxn>
              <a:cxn ang="0">
                <a:pos x="connsiteX6618" y="connsiteY6618"/>
              </a:cxn>
              <a:cxn ang="0">
                <a:pos x="connsiteX6619" y="connsiteY6619"/>
              </a:cxn>
              <a:cxn ang="0">
                <a:pos x="connsiteX6620" y="connsiteY6620"/>
              </a:cxn>
              <a:cxn ang="0">
                <a:pos x="connsiteX6621" y="connsiteY6621"/>
              </a:cxn>
              <a:cxn ang="0">
                <a:pos x="connsiteX6622" y="connsiteY6622"/>
              </a:cxn>
              <a:cxn ang="0">
                <a:pos x="connsiteX6623" y="connsiteY6623"/>
              </a:cxn>
              <a:cxn ang="0">
                <a:pos x="connsiteX6624" y="connsiteY6624"/>
              </a:cxn>
              <a:cxn ang="0">
                <a:pos x="connsiteX6625" y="connsiteY6625"/>
              </a:cxn>
              <a:cxn ang="0">
                <a:pos x="connsiteX6626" y="connsiteY6626"/>
              </a:cxn>
              <a:cxn ang="0">
                <a:pos x="connsiteX6627" y="connsiteY6627"/>
              </a:cxn>
              <a:cxn ang="0">
                <a:pos x="connsiteX6628" y="connsiteY6628"/>
              </a:cxn>
              <a:cxn ang="0">
                <a:pos x="connsiteX6629" y="connsiteY6629"/>
              </a:cxn>
              <a:cxn ang="0">
                <a:pos x="connsiteX6630" y="connsiteY6630"/>
              </a:cxn>
              <a:cxn ang="0">
                <a:pos x="connsiteX6631" y="connsiteY6631"/>
              </a:cxn>
              <a:cxn ang="0">
                <a:pos x="connsiteX6632" y="connsiteY6632"/>
              </a:cxn>
              <a:cxn ang="0">
                <a:pos x="connsiteX6633" y="connsiteY6633"/>
              </a:cxn>
              <a:cxn ang="0">
                <a:pos x="connsiteX6634" y="connsiteY6634"/>
              </a:cxn>
              <a:cxn ang="0">
                <a:pos x="connsiteX6635" y="connsiteY6635"/>
              </a:cxn>
              <a:cxn ang="0">
                <a:pos x="connsiteX6636" y="connsiteY6636"/>
              </a:cxn>
              <a:cxn ang="0">
                <a:pos x="connsiteX6637" y="connsiteY6637"/>
              </a:cxn>
              <a:cxn ang="0">
                <a:pos x="connsiteX6638" y="connsiteY6638"/>
              </a:cxn>
              <a:cxn ang="0">
                <a:pos x="connsiteX6639" y="connsiteY6639"/>
              </a:cxn>
              <a:cxn ang="0">
                <a:pos x="connsiteX6640" y="connsiteY6640"/>
              </a:cxn>
              <a:cxn ang="0">
                <a:pos x="connsiteX6641" y="connsiteY6641"/>
              </a:cxn>
              <a:cxn ang="0">
                <a:pos x="connsiteX6642" y="connsiteY6642"/>
              </a:cxn>
              <a:cxn ang="0">
                <a:pos x="connsiteX6643" y="connsiteY6643"/>
              </a:cxn>
              <a:cxn ang="0">
                <a:pos x="connsiteX6644" y="connsiteY6644"/>
              </a:cxn>
              <a:cxn ang="0">
                <a:pos x="connsiteX6645" y="connsiteY6645"/>
              </a:cxn>
              <a:cxn ang="0">
                <a:pos x="connsiteX6646" y="connsiteY6646"/>
              </a:cxn>
              <a:cxn ang="0">
                <a:pos x="connsiteX6647" y="connsiteY6647"/>
              </a:cxn>
              <a:cxn ang="0">
                <a:pos x="connsiteX6648" y="connsiteY6648"/>
              </a:cxn>
              <a:cxn ang="0">
                <a:pos x="connsiteX6649" y="connsiteY6649"/>
              </a:cxn>
              <a:cxn ang="0">
                <a:pos x="connsiteX6650" y="connsiteY6650"/>
              </a:cxn>
              <a:cxn ang="0">
                <a:pos x="connsiteX6651" y="connsiteY6651"/>
              </a:cxn>
              <a:cxn ang="0">
                <a:pos x="connsiteX6652" y="connsiteY6652"/>
              </a:cxn>
              <a:cxn ang="0">
                <a:pos x="connsiteX6653" y="connsiteY6653"/>
              </a:cxn>
              <a:cxn ang="0">
                <a:pos x="connsiteX6654" y="connsiteY6654"/>
              </a:cxn>
              <a:cxn ang="0">
                <a:pos x="connsiteX6655" y="connsiteY6655"/>
              </a:cxn>
              <a:cxn ang="0">
                <a:pos x="connsiteX6656" y="connsiteY6656"/>
              </a:cxn>
              <a:cxn ang="0">
                <a:pos x="connsiteX6657" y="connsiteY6657"/>
              </a:cxn>
              <a:cxn ang="0">
                <a:pos x="connsiteX6658" y="connsiteY6658"/>
              </a:cxn>
              <a:cxn ang="0">
                <a:pos x="connsiteX6659" y="connsiteY6659"/>
              </a:cxn>
              <a:cxn ang="0">
                <a:pos x="connsiteX6660" y="connsiteY6660"/>
              </a:cxn>
              <a:cxn ang="0">
                <a:pos x="connsiteX6661" y="connsiteY6661"/>
              </a:cxn>
              <a:cxn ang="0">
                <a:pos x="connsiteX6662" y="connsiteY6662"/>
              </a:cxn>
              <a:cxn ang="0">
                <a:pos x="connsiteX6663" y="connsiteY6663"/>
              </a:cxn>
              <a:cxn ang="0">
                <a:pos x="connsiteX6664" y="connsiteY6664"/>
              </a:cxn>
              <a:cxn ang="0">
                <a:pos x="connsiteX6665" y="connsiteY6665"/>
              </a:cxn>
              <a:cxn ang="0">
                <a:pos x="connsiteX6666" y="connsiteY6666"/>
              </a:cxn>
              <a:cxn ang="0">
                <a:pos x="connsiteX6667" y="connsiteY6667"/>
              </a:cxn>
              <a:cxn ang="0">
                <a:pos x="connsiteX6668" y="connsiteY6668"/>
              </a:cxn>
              <a:cxn ang="0">
                <a:pos x="connsiteX6669" y="connsiteY6669"/>
              </a:cxn>
              <a:cxn ang="0">
                <a:pos x="connsiteX6670" y="connsiteY6670"/>
              </a:cxn>
              <a:cxn ang="0">
                <a:pos x="connsiteX6671" y="connsiteY6671"/>
              </a:cxn>
              <a:cxn ang="0">
                <a:pos x="connsiteX6672" y="connsiteY6672"/>
              </a:cxn>
              <a:cxn ang="0">
                <a:pos x="connsiteX6673" y="connsiteY6673"/>
              </a:cxn>
              <a:cxn ang="0">
                <a:pos x="connsiteX6674" y="connsiteY6674"/>
              </a:cxn>
              <a:cxn ang="0">
                <a:pos x="connsiteX6675" y="connsiteY6675"/>
              </a:cxn>
              <a:cxn ang="0">
                <a:pos x="connsiteX6676" y="connsiteY6676"/>
              </a:cxn>
              <a:cxn ang="0">
                <a:pos x="connsiteX6677" y="connsiteY6677"/>
              </a:cxn>
              <a:cxn ang="0">
                <a:pos x="connsiteX6678" y="connsiteY6678"/>
              </a:cxn>
              <a:cxn ang="0">
                <a:pos x="connsiteX6679" y="connsiteY6679"/>
              </a:cxn>
              <a:cxn ang="0">
                <a:pos x="connsiteX6680" y="connsiteY6680"/>
              </a:cxn>
              <a:cxn ang="0">
                <a:pos x="connsiteX6681" y="connsiteY6681"/>
              </a:cxn>
              <a:cxn ang="0">
                <a:pos x="connsiteX6682" y="connsiteY6682"/>
              </a:cxn>
              <a:cxn ang="0">
                <a:pos x="connsiteX6683" y="connsiteY6683"/>
              </a:cxn>
              <a:cxn ang="0">
                <a:pos x="connsiteX6684" y="connsiteY6684"/>
              </a:cxn>
              <a:cxn ang="0">
                <a:pos x="connsiteX6685" y="connsiteY6685"/>
              </a:cxn>
              <a:cxn ang="0">
                <a:pos x="connsiteX6686" y="connsiteY6686"/>
              </a:cxn>
              <a:cxn ang="0">
                <a:pos x="connsiteX6687" y="connsiteY6687"/>
              </a:cxn>
              <a:cxn ang="0">
                <a:pos x="connsiteX6688" y="connsiteY6688"/>
              </a:cxn>
              <a:cxn ang="0">
                <a:pos x="connsiteX6689" y="connsiteY6689"/>
              </a:cxn>
              <a:cxn ang="0">
                <a:pos x="connsiteX6690" y="connsiteY6690"/>
              </a:cxn>
              <a:cxn ang="0">
                <a:pos x="connsiteX6691" y="connsiteY6691"/>
              </a:cxn>
              <a:cxn ang="0">
                <a:pos x="connsiteX6692" y="connsiteY6692"/>
              </a:cxn>
              <a:cxn ang="0">
                <a:pos x="connsiteX6693" y="connsiteY6693"/>
              </a:cxn>
              <a:cxn ang="0">
                <a:pos x="connsiteX6694" y="connsiteY6694"/>
              </a:cxn>
              <a:cxn ang="0">
                <a:pos x="connsiteX6695" y="connsiteY6695"/>
              </a:cxn>
              <a:cxn ang="0">
                <a:pos x="connsiteX6696" y="connsiteY6696"/>
              </a:cxn>
              <a:cxn ang="0">
                <a:pos x="connsiteX6697" y="connsiteY6697"/>
              </a:cxn>
              <a:cxn ang="0">
                <a:pos x="connsiteX6698" y="connsiteY6698"/>
              </a:cxn>
              <a:cxn ang="0">
                <a:pos x="connsiteX6699" y="connsiteY6699"/>
              </a:cxn>
              <a:cxn ang="0">
                <a:pos x="connsiteX6700" y="connsiteY6700"/>
              </a:cxn>
              <a:cxn ang="0">
                <a:pos x="connsiteX6701" y="connsiteY6701"/>
              </a:cxn>
              <a:cxn ang="0">
                <a:pos x="connsiteX6702" y="connsiteY6702"/>
              </a:cxn>
              <a:cxn ang="0">
                <a:pos x="connsiteX6703" y="connsiteY6703"/>
              </a:cxn>
              <a:cxn ang="0">
                <a:pos x="connsiteX6704" y="connsiteY6704"/>
              </a:cxn>
              <a:cxn ang="0">
                <a:pos x="connsiteX6705" y="connsiteY6705"/>
              </a:cxn>
              <a:cxn ang="0">
                <a:pos x="connsiteX6706" y="connsiteY6706"/>
              </a:cxn>
              <a:cxn ang="0">
                <a:pos x="connsiteX6707" y="connsiteY6707"/>
              </a:cxn>
              <a:cxn ang="0">
                <a:pos x="connsiteX6708" y="connsiteY6708"/>
              </a:cxn>
              <a:cxn ang="0">
                <a:pos x="connsiteX6709" y="connsiteY6709"/>
              </a:cxn>
              <a:cxn ang="0">
                <a:pos x="connsiteX6710" y="connsiteY6710"/>
              </a:cxn>
              <a:cxn ang="0">
                <a:pos x="connsiteX6711" y="connsiteY6711"/>
              </a:cxn>
              <a:cxn ang="0">
                <a:pos x="connsiteX6712" y="connsiteY6712"/>
              </a:cxn>
              <a:cxn ang="0">
                <a:pos x="connsiteX6713" y="connsiteY6713"/>
              </a:cxn>
              <a:cxn ang="0">
                <a:pos x="connsiteX6714" y="connsiteY6714"/>
              </a:cxn>
              <a:cxn ang="0">
                <a:pos x="connsiteX6715" y="connsiteY6715"/>
              </a:cxn>
              <a:cxn ang="0">
                <a:pos x="connsiteX6716" y="connsiteY6716"/>
              </a:cxn>
              <a:cxn ang="0">
                <a:pos x="connsiteX6717" y="connsiteY6717"/>
              </a:cxn>
              <a:cxn ang="0">
                <a:pos x="connsiteX6718" y="connsiteY6718"/>
              </a:cxn>
              <a:cxn ang="0">
                <a:pos x="connsiteX6719" y="connsiteY6719"/>
              </a:cxn>
              <a:cxn ang="0">
                <a:pos x="connsiteX6720" y="connsiteY6720"/>
              </a:cxn>
              <a:cxn ang="0">
                <a:pos x="connsiteX6721" y="connsiteY6721"/>
              </a:cxn>
              <a:cxn ang="0">
                <a:pos x="connsiteX6722" y="connsiteY6722"/>
              </a:cxn>
              <a:cxn ang="0">
                <a:pos x="connsiteX6723" y="connsiteY6723"/>
              </a:cxn>
              <a:cxn ang="0">
                <a:pos x="connsiteX6724" y="connsiteY6724"/>
              </a:cxn>
              <a:cxn ang="0">
                <a:pos x="connsiteX6725" y="connsiteY6725"/>
              </a:cxn>
              <a:cxn ang="0">
                <a:pos x="connsiteX6726" y="connsiteY6726"/>
              </a:cxn>
              <a:cxn ang="0">
                <a:pos x="connsiteX6727" y="connsiteY6727"/>
              </a:cxn>
              <a:cxn ang="0">
                <a:pos x="connsiteX6728" y="connsiteY6728"/>
              </a:cxn>
              <a:cxn ang="0">
                <a:pos x="connsiteX6729" y="connsiteY6729"/>
              </a:cxn>
              <a:cxn ang="0">
                <a:pos x="connsiteX6730" y="connsiteY6730"/>
              </a:cxn>
              <a:cxn ang="0">
                <a:pos x="connsiteX6731" y="connsiteY6731"/>
              </a:cxn>
              <a:cxn ang="0">
                <a:pos x="connsiteX6732" y="connsiteY6732"/>
              </a:cxn>
              <a:cxn ang="0">
                <a:pos x="connsiteX6733" y="connsiteY6733"/>
              </a:cxn>
              <a:cxn ang="0">
                <a:pos x="connsiteX6734" y="connsiteY6734"/>
              </a:cxn>
              <a:cxn ang="0">
                <a:pos x="connsiteX6735" y="connsiteY6735"/>
              </a:cxn>
              <a:cxn ang="0">
                <a:pos x="connsiteX6736" y="connsiteY6736"/>
              </a:cxn>
              <a:cxn ang="0">
                <a:pos x="connsiteX6737" y="connsiteY6737"/>
              </a:cxn>
              <a:cxn ang="0">
                <a:pos x="connsiteX6738" y="connsiteY6738"/>
              </a:cxn>
              <a:cxn ang="0">
                <a:pos x="connsiteX6739" y="connsiteY6739"/>
              </a:cxn>
              <a:cxn ang="0">
                <a:pos x="connsiteX6740" y="connsiteY6740"/>
              </a:cxn>
              <a:cxn ang="0">
                <a:pos x="connsiteX6741" y="connsiteY6741"/>
              </a:cxn>
              <a:cxn ang="0">
                <a:pos x="connsiteX6742" y="connsiteY6742"/>
              </a:cxn>
              <a:cxn ang="0">
                <a:pos x="connsiteX6743" y="connsiteY6743"/>
              </a:cxn>
              <a:cxn ang="0">
                <a:pos x="connsiteX6744" y="connsiteY6744"/>
              </a:cxn>
              <a:cxn ang="0">
                <a:pos x="connsiteX6745" y="connsiteY6745"/>
              </a:cxn>
              <a:cxn ang="0">
                <a:pos x="connsiteX6746" y="connsiteY6746"/>
              </a:cxn>
              <a:cxn ang="0">
                <a:pos x="connsiteX6747" y="connsiteY6747"/>
              </a:cxn>
              <a:cxn ang="0">
                <a:pos x="connsiteX6748" y="connsiteY6748"/>
              </a:cxn>
              <a:cxn ang="0">
                <a:pos x="connsiteX6749" y="connsiteY6749"/>
              </a:cxn>
              <a:cxn ang="0">
                <a:pos x="connsiteX6750" y="connsiteY6750"/>
              </a:cxn>
              <a:cxn ang="0">
                <a:pos x="connsiteX6751" y="connsiteY6751"/>
              </a:cxn>
              <a:cxn ang="0">
                <a:pos x="connsiteX6752" y="connsiteY6752"/>
              </a:cxn>
              <a:cxn ang="0">
                <a:pos x="connsiteX6753" y="connsiteY6753"/>
              </a:cxn>
              <a:cxn ang="0">
                <a:pos x="connsiteX6754" y="connsiteY6754"/>
              </a:cxn>
              <a:cxn ang="0">
                <a:pos x="connsiteX6755" y="connsiteY6755"/>
              </a:cxn>
              <a:cxn ang="0">
                <a:pos x="connsiteX6756" y="connsiteY6756"/>
              </a:cxn>
              <a:cxn ang="0">
                <a:pos x="connsiteX6757" y="connsiteY6757"/>
              </a:cxn>
              <a:cxn ang="0">
                <a:pos x="connsiteX6758" y="connsiteY6758"/>
              </a:cxn>
              <a:cxn ang="0">
                <a:pos x="connsiteX6759" y="connsiteY6759"/>
              </a:cxn>
              <a:cxn ang="0">
                <a:pos x="connsiteX6760" y="connsiteY6760"/>
              </a:cxn>
              <a:cxn ang="0">
                <a:pos x="connsiteX6761" y="connsiteY6761"/>
              </a:cxn>
              <a:cxn ang="0">
                <a:pos x="connsiteX6762" y="connsiteY6762"/>
              </a:cxn>
              <a:cxn ang="0">
                <a:pos x="connsiteX6763" y="connsiteY6763"/>
              </a:cxn>
              <a:cxn ang="0">
                <a:pos x="connsiteX6764" y="connsiteY6764"/>
              </a:cxn>
              <a:cxn ang="0">
                <a:pos x="connsiteX6765" y="connsiteY6765"/>
              </a:cxn>
              <a:cxn ang="0">
                <a:pos x="connsiteX6766" y="connsiteY6766"/>
              </a:cxn>
              <a:cxn ang="0">
                <a:pos x="connsiteX6767" y="connsiteY6767"/>
              </a:cxn>
              <a:cxn ang="0">
                <a:pos x="connsiteX6768" y="connsiteY6768"/>
              </a:cxn>
              <a:cxn ang="0">
                <a:pos x="connsiteX6769" y="connsiteY6769"/>
              </a:cxn>
              <a:cxn ang="0">
                <a:pos x="connsiteX6770" y="connsiteY6770"/>
              </a:cxn>
              <a:cxn ang="0">
                <a:pos x="connsiteX6771" y="connsiteY6771"/>
              </a:cxn>
              <a:cxn ang="0">
                <a:pos x="connsiteX6772" y="connsiteY6772"/>
              </a:cxn>
              <a:cxn ang="0">
                <a:pos x="connsiteX6773" y="connsiteY6773"/>
              </a:cxn>
              <a:cxn ang="0">
                <a:pos x="connsiteX6774" y="connsiteY6774"/>
              </a:cxn>
              <a:cxn ang="0">
                <a:pos x="connsiteX6775" y="connsiteY6775"/>
              </a:cxn>
              <a:cxn ang="0">
                <a:pos x="connsiteX6776" y="connsiteY6776"/>
              </a:cxn>
              <a:cxn ang="0">
                <a:pos x="connsiteX6777" y="connsiteY6777"/>
              </a:cxn>
              <a:cxn ang="0">
                <a:pos x="connsiteX6778" y="connsiteY6778"/>
              </a:cxn>
              <a:cxn ang="0">
                <a:pos x="connsiteX6779" y="connsiteY6779"/>
              </a:cxn>
              <a:cxn ang="0">
                <a:pos x="connsiteX6780" y="connsiteY6780"/>
              </a:cxn>
              <a:cxn ang="0">
                <a:pos x="connsiteX6781" y="connsiteY6781"/>
              </a:cxn>
              <a:cxn ang="0">
                <a:pos x="connsiteX6782" y="connsiteY6782"/>
              </a:cxn>
              <a:cxn ang="0">
                <a:pos x="connsiteX6783" y="connsiteY6783"/>
              </a:cxn>
              <a:cxn ang="0">
                <a:pos x="connsiteX6784" y="connsiteY6784"/>
              </a:cxn>
              <a:cxn ang="0">
                <a:pos x="connsiteX6785" y="connsiteY6785"/>
              </a:cxn>
              <a:cxn ang="0">
                <a:pos x="connsiteX6786" y="connsiteY6786"/>
              </a:cxn>
              <a:cxn ang="0">
                <a:pos x="connsiteX6787" y="connsiteY6787"/>
              </a:cxn>
              <a:cxn ang="0">
                <a:pos x="connsiteX6788" y="connsiteY6788"/>
              </a:cxn>
              <a:cxn ang="0">
                <a:pos x="connsiteX6789" y="connsiteY6789"/>
              </a:cxn>
              <a:cxn ang="0">
                <a:pos x="connsiteX6790" y="connsiteY6790"/>
              </a:cxn>
              <a:cxn ang="0">
                <a:pos x="connsiteX6791" y="connsiteY6791"/>
              </a:cxn>
              <a:cxn ang="0">
                <a:pos x="connsiteX6792" y="connsiteY6792"/>
              </a:cxn>
              <a:cxn ang="0">
                <a:pos x="connsiteX6793" y="connsiteY6793"/>
              </a:cxn>
              <a:cxn ang="0">
                <a:pos x="connsiteX6794" y="connsiteY6794"/>
              </a:cxn>
              <a:cxn ang="0">
                <a:pos x="connsiteX6795" y="connsiteY6795"/>
              </a:cxn>
              <a:cxn ang="0">
                <a:pos x="connsiteX6796" y="connsiteY6796"/>
              </a:cxn>
              <a:cxn ang="0">
                <a:pos x="connsiteX6797" y="connsiteY6797"/>
              </a:cxn>
              <a:cxn ang="0">
                <a:pos x="connsiteX6798" y="connsiteY6798"/>
              </a:cxn>
              <a:cxn ang="0">
                <a:pos x="connsiteX6799" y="connsiteY6799"/>
              </a:cxn>
              <a:cxn ang="0">
                <a:pos x="connsiteX6800" y="connsiteY6800"/>
              </a:cxn>
              <a:cxn ang="0">
                <a:pos x="connsiteX6801" y="connsiteY6801"/>
              </a:cxn>
              <a:cxn ang="0">
                <a:pos x="connsiteX6802" y="connsiteY6802"/>
              </a:cxn>
              <a:cxn ang="0">
                <a:pos x="connsiteX6803" y="connsiteY6803"/>
              </a:cxn>
              <a:cxn ang="0">
                <a:pos x="connsiteX6804" y="connsiteY6804"/>
              </a:cxn>
              <a:cxn ang="0">
                <a:pos x="connsiteX6805" y="connsiteY6805"/>
              </a:cxn>
              <a:cxn ang="0">
                <a:pos x="connsiteX6806" y="connsiteY6806"/>
              </a:cxn>
              <a:cxn ang="0">
                <a:pos x="connsiteX6807" y="connsiteY6807"/>
              </a:cxn>
              <a:cxn ang="0">
                <a:pos x="connsiteX6808" y="connsiteY6808"/>
              </a:cxn>
              <a:cxn ang="0">
                <a:pos x="connsiteX6809" y="connsiteY6809"/>
              </a:cxn>
              <a:cxn ang="0">
                <a:pos x="connsiteX6810" y="connsiteY6810"/>
              </a:cxn>
              <a:cxn ang="0">
                <a:pos x="connsiteX6811" y="connsiteY6811"/>
              </a:cxn>
              <a:cxn ang="0">
                <a:pos x="connsiteX6812" y="connsiteY6812"/>
              </a:cxn>
              <a:cxn ang="0">
                <a:pos x="connsiteX6813" y="connsiteY6813"/>
              </a:cxn>
              <a:cxn ang="0">
                <a:pos x="connsiteX6814" y="connsiteY6814"/>
              </a:cxn>
              <a:cxn ang="0">
                <a:pos x="connsiteX6815" y="connsiteY6815"/>
              </a:cxn>
              <a:cxn ang="0">
                <a:pos x="connsiteX6816" y="connsiteY6816"/>
              </a:cxn>
              <a:cxn ang="0">
                <a:pos x="connsiteX6817" y="connsiteY6817"/>
              </a:cxn>
              <a:cxn ang="0">
                <a:pos x="connsiteX6818" y="connsiteY6818"/>
              </a:cxn>
              <a:cxn ang="0">
                <a:pos x="connsiteX6819" y="connsiteY6819"/>
              </a:cxn>
              <a:cxn ang="0">
                <a:pos x="connsiteX6820" y="connsiteY6820"/>
              </a:cxn>
              <a:cxn ang="0">
                <a:pos x="connsiteX6821" y="connsiteY6821"/>
              </a:cxn>
              <a:cxn ang="0">
                <a:pos x="connsiteX6822" y="connsiteY6822"/>
              </a:cxn>
              <a:cxn ang="0">
                <a:pos x="connsiteX6823" y="connsiteY6823"/>
              </a:cxn>
              <a:cxn ang="0">
                <a:pos x="connsiteX6824" y="connsiteY6824"/>
              </a:cxn>
              <a:cxn ang="0">
                <a:pos x="connsiteX6825" y="connsiteY6825"/>
              </a:cxn>
              <a:cxn ang="0">
                <a:pos x="connsiteX6826" y="connsiteY6826"/>
              </a:cxn>
              <a:cxn ang="0">
                <a:pos x="connsiteX6827" y="connsiteY6827"/>
              </a:cxn>
              <a:cxn ang="0">
                <a:pos x="connsiteX6828" y="connsiteY6828"/>
              </a:cxn>
              <a:cxn ang="0">
                <a:pos x="connsiteX6829" y="connsiteY6829"/>
              </a:cxn>
              <a:cxn ang="0">
                <a:pos x="connsiteX6830" y="connsiteY6830"/>
              </a:cxn>
              <a:cxn ang="0">
                <a:pos x="connsiteX6831" y="connsiteY6831"/>
              </a:cxn>
              <a:cxn ang="0">
                <a:pos x="connsiteX6832" y="connsiteY6832"/>
              </a:cxn>
              <a:cxn ang="0">
                <a:pos x="connsiteX6833" y="connsiteY6833"/>
              </a:cxn>
              <a:cxn ang="0">
                <a:pos x="connsiteX6834" y="connsiteY6834"/>
              </a:cxn>
              <a:cxn ang="0">
                <a:pos x="connsiteX6835" y="connsiteY6835"/>
              </a:cxn>
              <a:cxn ang="0">
                <a:pos x="connsiteX6836" y="connsiteY6836"/>
              </a:cxn>
              <a:cxn ang="0">
                <a:pos x="connsiteX6837" y="connsiteY6837"/>
              </a:cxn>
              <a:cxn ang="0">
                <a:pos x="connsiteX6838" y="connsiteY6838"/>
              </a:cxn>
              <a:cxn ang="0">
                <a:pos x="connsiteX6839" y="connsiteY6839"/>
              </a:cxn>
              <a:cxn ang="0">
                <a:pos x="connsiteX6840" y="connsiteY6840"/>
              </a:cxn>
              <a:cxn ang="0">
                <a:pos x="connsiteX6841" y="connsiteY6841"/>
              </a:cxn>
              <a:cxn ang="0">
                <a:pos x="connsiteX6842" y="connsiteY6842"/>
              </a:cxn>
              <a:cxn ang="0">
                <a:pos x="connsiteX6843" y="connsiteY6843"/>
              </a:cxn>
              <a:cxn ang="0">
                <a:pos x="connsiteX6844" y="connsiteY6844"/>
              </a:cxn>
              <a:cxn ang="0">
                <a:pos x="connsiteX6845" y="connsiteY6845"/>
              </a:cxn>
              <a:cxn ang="0">
                <a:pos x="connsiteX6846" y="connsiteY6846"/>
              </a:cxn>
              <a:cxn ang="0">
                <a:pos x="connsiteX6847" y="connsiteY6847"/>
              </a:cxn>
              <a:cxn ang="0">
                <a:pos x="connsiteX6848" y="connsiteY6848"/>
              </a:cxn>
              <a:cxn ang="0">
                <a:pos x="connsiteX6849" y="connsiteY6849"/>
              </a:cxn>
              <a:cxn ang="0">
                <a:pos x="connsiteX6850" y="connsiteY6850"/>
              </a:cxn>
              <a:cxn ang="0">
                <a:pos x="connsiteX6851" y="connsiteY6851"/>
              </a:cxn>
              <a:cxn ang="0">
                <a:pos x="connsiteX6852" y="connsiteY6852"/>
              </a:cxn>
              <a:cxn ang="0">
                <a:pos x="connsiteX6853" y="connsiteY6853"/>
              </a:cxn>
              <a:cxn ang="0">
                <a:pos x="connsiteX6854" y="connsiteY6854"/>
              </a:cxn>
              <a:cxn ang="0">
                <a:pos x="connsiteX6855" y="connsiteY6855"/>
              </a:cxn>
              <a:cxn ang="0">
                <a:pos x="connsiteX6856" y="connsiteY6856"/>
              </a:cxn>
              <a:cxn ang="0">
                <a:pos x="connsiteX6857" y="connsiteY6857"/>
              </a:cxn>
              <a:cxn ang="0">
                <a:pos x="connsiteX6858" y="connsiteY6858"/>
              </a:cxn>
              <a:cxn ang="0">
                <a:pos x="connsiteX6859" y="connsiteY6859"/>
              </a:cxn>
              <a:cxn ang="0">
                <a:pos x="connsiteX6860" y="connsiteY6860"/>
              </a:cxn>
              <a:cxn ang="0">
                <a:pos x="connsiteX6861" y="connsiteY6861"/>
              </a:cxn>
              <a:cxn ang="0">
                <a:pos x="connsiteX6862" y="connsiteY6862"/>
              </a:cxn>
              <a:cxn ang="0">
                <a:pos x="connsiteX6863" y="connsiteY6863"/>
              </a:cxn>
              <a:cxn ang="0">
                <a:pos x="connsiteX6864" y="connsiteY6864"/>
              </a:cxn>
              <a:cxn ang="0">
                <a:pos x="connsiteX6865" y="connsiteY6865"/>
              </a:cxn>
              <a:cxn ang="0">
                <a:pos x="connsiteX6866" y="connsiteY6866"/>
              </a:cxn>
              <a:cxn ang="0">
                <a:pos x="connsiteX6867" y="connsiteY6867"/>
              </a:cxn>
              <a:cxn ang="0">
                <a:pos x="connsiteX6868" y="connsiteY6868"/>
              </a:cxn>
              <a:cxn ang="0">
                <a:pos x="connsiteX6869" y="connsiteY6869"/>
              </a:cxn>
              <a:cxn ang="0">
                <a:pos x="connsiteX6870" y="connsiteY6870"/>
              </a:cxn>
              <a:cxn ang="0">
                <a:pos x="connsiteX6871" y="connsiteY6871"/>
              </a:cxn>
              <a:cxn ang="0">
                <a:pos x="connsiteX6872" y="connsiteY6872"/>
              </a:cxn>
              <a:cxn ang="0">
                <a:pos x="connsiteX6873" y="connsiteY6873"/>
              </a:cxn>
              <a:cxn ang="0">
                <a:pos x="connsiteX6874" y="connsiteY6874"/>
              </a:cxn>
              <a:cxn ang="0">
                <a:pos x="connsiteX6875" y="connsiteY6875"/>
              </a:cxn>
              <a:cxn ang="0">
                <a:pos x="connsiteX6876" y="connsiteY6876"/>
              </a:cxn>
              <a:cxn ang="0">
                <a:pos x="connsiteX6877" y="connsiteY6877"/>
              </a:cxn>
              <a:cxn ang="0">
                <a:pos x="connsiteX6878" y="connsiteY6878"/>
              </a:cxn>
              <a:cxn ang="0">
                <a:pos x="connsiteX6879" y="connsiteY6879"/>
              </a:cxn>
              <a:cxn ang="0">
                <a:pos x="connsiteX6880" y="connsiteY6880"/>
              </a:cxn>
              <a:cxn ang="0">
                <a:pos x="connsiteX6881" y="connsiteY6881"/>
              </a:cxn>
              <a:cxn ang="0">
                <a:pos x="connsiteX6882" y="connsiteY6882"/>
              </a:cxn>
              <a:cxn ang="0">
                <a:pos x="connsiteX6883" y="connsiteY6883"/>
              </a:cxn>
              <a:cxn ang="0">
                <a:pos x="connsiteX6884" y="connsiteY6884"/>
              </a:cxn>
              <a:cxn ang="0">
                <a:pos x="connsiteX6885" y="connsiteY6885"/>
              </a:cxn>
              <a:cxn ang="0">
                <a:pos x="connsiteX6886" y="connsiteY6886"/>
              </a:cxn>
              <a:cxn ang="0">
                <a:pos x="connsiteX6887" y="connsiteY6887"/>
              </a:cxn>
              <a:cxn ang="0">
                <a:pos x="connsiteX6888" y="connsiteY6888"/>
              </a:cxn>
              <a:cxn ang="0">
                <a:pos x="connsiteX6889" y="connsiteY6889"/>
              </a:cxn>
              <a:cxn ang="0">
                <a:pos x="connsiteX6890" y="connsiteY6890"/>
              </a:cxn>
              <a:cxn ang="0">
                <a:pos x="connsiteX6891" y="connsiteY6891"/>
              </a:cxn>
              <a:cxn ang="0">
                <a:pos x="connsiteX6892" y="connsiteY6892"/>
              </a:cxn>
              <a:cxn ang="0">
                <a:pos x="connsiteX6893" y="connsiteY6893"/>
              </a:cxn>
              <a:cxn ang="0">
                <a:pos x="connsiteX6894" y="connsiteY6894"/>
              </a:cxn>
              <a:cxn ang="0">
                <a:pos x="connsiteX6895" y="connsiteY6895"/>
              </a:cxn>
              <a:cxn ang="0">
                <a:pos x="connsiteX6896" y="connsiteY6896"/>
              </a:cxn>
              <a:cxn ang="0">
                <a:pos x="connsiteX6897" y="connsiteY6897"/>
              </a:cxn>
              <a:cxn ang="0">
                <a:pos x="connsiteX6898" y="connsiteY6898"/>
              </a:cxn>
              <a:cxn ang="0">
                <a:pos x="connsiteX6899" y="connsiteY6899"/>
              </a:cxn>
              <a:cxn ang="0">
                <a:pos x="connsiteX6900" y="connsiteY6900"/>
              </a:cxn>
              <a:cxn ang="0">
                <a:pos x="connsiteX6901" y="connsiteY6901"/>
              </a:cxn>
              <a:cxn ang="0">
                <a:pos x="connsiteX6902" y="connsiteY6902"/>
              </a:cxn>
              <a:cxn ang="0">
                <a:pos x="connsiteX6903" y="connsiteY6903"/>
              </a:cxn>
              <a:cxn ang="0">
                <a:pos x="connsiteX6904" y="connsiteY6904"/>
              </a:cxn>
              <a:cxn ang="0">
                <a:pos x="connsiteX6905" y="connsiteY6905"/>
              </a:cxn>
              <a:cxn ang="0">
                <a:pos x="connsiteX6906" y="connsiteY6906"/>
              </a:cxn>
              <a:cxn ang="0">
                <a:pos x="connsiteX6907" y="connsiteY6907"/>
              </a:cxn>
              <a:cxn ang="0">
                <a:pos x="connsiteX6908" y="connsiteY6908"/>
              </a:cxn>
              <a:cxn ang="0">
                <a:pos x="connsiteX6909" y="connsiteY6909"/>
              </a:cxn>
              <a:cxn ang="0">
                <a:pos x="connsiteX6910" y="connsiteY6910"/>
              </a:cxn>
              <a:cxn ang="0">
                <a:pos x="connsiteX6911" y="connsiteY6911"/>
              </a:cxn>
              <a:cxn ang="0">
                <a:pos x="connsiteX6912" y="connsiteY6912"/>
              </a:cxn>
              <a:cxn ang="0">
                <a:pos x="connsiteX6913" y="connsiteY6913"/>
              </a:cxn>
              <a:cxn ang="0">
                <a:pos x="connsiteX6914" y="connsiteY6914"/>
              </a:cxn>
              <a:cxn ang="0">
                <a:pos x="connsiteX6915" y="connsiteY6915"/>
              </a:cxn>
              <a:cxn ang="0">
                <a:pos x="connsiteX6916" y="connsiteY6916"/>
              </a:cxn>
              <a:cxn ang="0">
                <a:pos x="connsiteX6917" y="connsiteY6917"/>
              </a:cxn>
              <a:cxn ang="0">
                <a:pos x="connsiteX6918" y="connsiteY6918"/>
              </a:cxn>
              <a:cxn ang="0">
                <a:pos x="connsiteX6919" y="connsiteY6919"/>
              </a:cxn>
              <a:cxn ang="0">
                <a:pos x="connsiteX6920" y="connsiteY6920"/>
              </a:cxn>
              <a:cxn ang="0">
                <a:pos x="connsiteX6921" y="connsiteY6921"/>
              </a:cxn>
              <a:cxn ang="0">
                <a:pos x="connsiteX6922" y="connsiteY6922"/>
              </a:cxn>
              <a:cxn ang="0">
                <a:pos x="connsiteX6923" y="connsiteY6923"/>
              </a:cxn>
              <a:cxn ang="0">
                <a:pos x="connsiteX6924" y="connsiteY6924"/>
              </a:cxn>
              <a:cxn ang="0">
                <a:pos x="connsiteX6925" y="connsiteY6925"/>
              </a:cxn>
              <a:cxn ang="0">
                <a:pos x="connsiteX6926" y="connsiteY6926"/>
              </a:cxn>
              <a:cxn ang="0">
                <a:pos x="connsiteX6927" y="connsiteY6927"/>
              </a:cxn>
              <a:cxn ang="0">
                <a:pos x="connsiteX6928" y="connsiteY6928"/>
              </a:cxn>
              <a:cxn ang="0">
                <a:pos x="connsiteX6929" y="connsiteY6929"/>
              </a:cxn>
              <a:cxn ang="0">
                <a:pos x="connsiteX6930" y="connsiteY6930"/>
              </a:cxn>
              <a:cxn ang="0">
                <a:pos x="connsiteX6931" y="connsiteY6931"/>
              </a:cxn>
              <a:cxn ang="0">
                <a:pos x="connsiteX6932" y="connsiteY6932"/>
              </a:cxn>
              <a:cxn ang="0">
                <a:pos x="connsiteX6933" y="connsiteY6933"/>
              </a:cxn>
              <a:cxn ang="0">
                <a:pos x="connsiteX6934" y="connsiteY6934"/>
              </a:cxn>
              <a:cxn ang="0">
                <a:pos x="connsiteX6935" y="connsiteY6935"/>
              </a:cxn>
              <a:cxn ang="0">
                <a:pos x="connsiteX6936" y="connsiteY6936"/>
              </a:cxn>
              <a:cxn ang="0">
                <a:pos x="connsiteX6937" y="connsiteY6937"/>
              </a:cxn>
              <a:cxn ang="0">
                <a:pos x="connsiteX6938" y="connsiteY6938"/>
              </a:cxn>
              <a:cxn ang="0">
                <a:pos x="connsiteX6939" y="connsiteY6939"/>
              </a:cxn>
              <a:cxn ang="0">
                <a:pos x="connsiteX6940" y="connsiteY6940"/>
              </a:cxn>
              <a:cxn ang="0">
                <a:pos x="connsiteX6941" y="connsiteY6941"/>
              </a:cxn>
              <a:cxn ang="0">
                <a:pos x="connsiteX6942" y="connsiteY6942"/>
              </a:cxn>
              <a:cxn ang="0">
                <a:pos x="connsiteX6943" y="connsiteY6943"/>
              </a:cxn>
              <a:cxn ang="0">
                <a:pos x="connsiteX6944" y="connsiteY6944"/>
              </a:cxn>
              <a:cxn ang="0">
                <a:pos x="connsiteX6945" y="connsiteY6945"/>
              </a:cxn>
              <a:cxn ang="0">
                <a:pos x="connsiteX6946" y="connsiteY6946"/>
              </a:cxn>
              <a:cxn ang="0">
                <a:pos x="connsiteX6947" y="connsiteY6947"/>
              </a:cxn>
              <a:cxn ang="0">
                <a:pos x="connsiteX6948" y="connsiteY6948"/>
              </a:cxn>
              <a:cxn ang="0">
                <a:pos x="connsiteX6949" y="connsiteY6949"/>
              </a:cxn>
              <a:cxn ang="0">
                <a:pos x="connsiteX6950" y="connsiteY6950"/>
              </a:cxn>
              <a:cxn ang="0">
                <a:pos x="connsiteX6951" y="connsiteY6951"/>
              </a:cxn>
              <a:cxn ang="0">
                <a:pos x="connsiteX6952" y="connsiteY6952"/>
              </a:cxn>
              <a:cxn ang="0">
                <a:pos x="connsiteX6953" y="connsiteY6953"/>
              </a:cxn>
              <a:cxn ang="0">
                <a:pos x="connsiteX6954" y="connsiteY6954"/>
              </a:cxn>
              <a:cxn ang="0">
                <a:pos x="connsiteX6955" y="connsiteY6955"/>
              </a:cxn>
              <a:cxn ang="0">
                <a:pos x="connsiteX6956" y="connsiteY6956"/>
              </a:cxn>
              <a:cxn ang="0">
                <a:pos x="connsiteX6957" y="connsiteY6957"/>
              </a:cxn>
              <a:cxn ang="0">
                <a:pos x="connsiteX6958" y="connsiteY6958"/>
              </a:cxn>
              <a:cxn ang="0">
                <a:pos x="connsiteX6959" y="connsiteY6959"/>
              </a:cxn>
              <a:cxn ang="0">
                <a:pos x="connsiteX6960" y="connsiteY6960"/>
              </a:cxn>
              <a:cxn ang="0">
                <a:pos x="connsiteX6961" y="connsiteY6961"/>
              </a:cxn>
              <a:cxn ang="0">
                <a:pos x="connsiteX6962" y="connsiteY6962"/>
              </a:cxn>
              <a:cxn ang="0">
                <a:pos x="connsiteX6963" y="connsiteY6963"/>
              </a:cxn>
              <a:cxn ang="0">
                <a:pos x="connsiteX6964" y="connsiteY6964"/>
              </a:cxn>
              <a:cxn ang="0">
                <a:pos x="connsiteX6965" y="connsiteY6965"/>
              </a:cxn>
              <a:cxn ang="0">
                <a:pos x="connsiteX6966" y="connsiteY6966"/>
              </a:cxn>
              <a:cxn ang="0">
                <a:pos x="connsiteX6967" y="connsiteY6967"/>
              </a:cxn>
              <a:cxn ang="0">
                <a:pos x="connsiteX6968" y="connsiteY6968"/>
              </a:cxn>
              <a:cxn ang="0">
                <a:pos x="connsiteX6969" y="connsiteY6969"/>
              </a:cxn>
              <a:cxn ang="0">
                <a:pos x="connsiteX6970" y="connsiteY6970"/>
              </a:cxn>
              <a:cxn ang="0">
                <a:pos x="connsiteX6971" y="connsiteY6971"/>
              </a:cxn>
              <a:cxn ang="0">
                <a:pos x="connsiteX6972" y="connsiteY6972"/>
              </a:cxn>
              <a:cxn ang="0">
                <a:pos x="connsiteX6973" y="connsiteY6973"/>
              </a:cxn>
              <a:cxn ang="0">
                <a:pos x="connsiteX6974" y="connsiteY6974"/>
              </a:cxn>
              <a:cxn ang="0">
                <a:pos x="connsiteX6975" y="connsiteY6975"/>
              </a:cxn>
              <a:cxn ang="0">
                <a:pos x="connsiteX6976" y="connsiteY6976"/>
              </a:cxn>
              <a:cxn ang="0">
                <a:pos x="connsiteX6977" y="connsiteY6977"/>
              </a:cxn>
              <a:cxn ang="0">
                <a:pos x="connsiteX6978" y="connsiteY6978"/>
              </a:cxn>
              <a:cxn ang="0">
                <a:pos x="connsiteX6979" y="connsiteY6979"/>
              </a:cxn>
              <a:cxn ang="0">
                <a:pos x="connsiteX6980" y="connsiteY6980"/>
              </a:cxn>
              <a:cxn ang="0">
                <a:pos x="connsiteX6981" y="connsiteY6981"/>
              </a:cxn>
              <a:cxn ang="0">
                <a:pos x="connsiteX6982" y="connsiteY6982"/>
              </a:cxn>
              <a:cxn ang="0">
                <a:pos x="connsiteX6983" y="connsiteY6983"/>
              </a:cxn>
              <a:cxn ang="0">
                <a:pos x="connsiteX6984" y="connsiteY6984"/>
              </a:cxn>
              <a:cxn ang="0">
                <a:pos x="connsiteX6985" y="connsiteY6985"/>
              </a:cxn>
              <a:cxn ang="0">
                <a:pos x="connsiteX6986" y="connsiteY6986"/>
              </a:cxn>
              <a:cxn ang="0">
                <a:pos x="connsiteX6987" y="connsiteY6987"/>
              </a:cxn>
              <a:cxn ang="0">
                <a:pos x="connsiteX6988" y="connsiteY6988"/>
              </a:cxn>
              <a:cxn ang="0">
                <a:pos x="connsiteX6989" y="connsiteY6989"/>
              </a:cxn>
              <a:cxn ang="0">
                <a:pos x="connsiteX6990" y="connsiteY6990"/>
              </a:cxn>
              <a:cxn ang="0">
                <a:pos x="connsiteX6991" y="connsiteY6991"/>
              </a:cxn>
              <a:cxn ang="0">
                <a:pos x="connsiteX6992" y="connsiteY6992"/>
              </a:cxn>
              <a:cxn ang="0">
                <a:pos x="connsiteX6993" y="connsiteY6993"/>
              </a:cxn>
              <a:cxn ang="0">
                <a:pos x="connsiteX6994" y="connsiteY6994"/>
              </a:cxn>
              <a:cxn ang="0">
                <a:pos x="connsiteX6995" y="connsiteY6995"/>
              </a:cxn>
              <a:cxn ang="0">
                <a:pos x="connsiteX6996" y="connsiteY6996"/>
              </a:cxn>
              <a:cxn ang="0">
                <a:pos x="connsiteX6997" y="connsiteY6997"/>
              </a:cxn>
              <a:cxn ang="0">
                <a:pos x="connsiteX6998" y="connsiteY6998"/>
              </a:cxn>
              <a:cxn ang="0">
                <a:pos x="connsiteX6999" y="connsiteY6999"/>
              </a:cxn>
              <a:cxn ang="0">
                <a:pos x="connsiteX7000" y="connsiteY7000"/>
              </a:cxn>
              <a:cxn ang="0">
                <a:pos x="connsiteX7001" y="connsiteY7001"/>
              </a:cxn>
              <a:cxn ang="0">
                <a:pos x="connsiteX7002" y="connsiteY7002"/>
              </a:cxn>
              <a:cxn ang="0">
                <a:pos x="connsiteX7003" y="connsiteY7003"/>
              </a:cxn>
              <a:cxn ang="0">
                <a:pos x="connsiteX7004" y="connsiteY7004"/>
              </a:cxn>
              <a:cxn ang="0">
                <a:pos x="connsiteX7005" y="connsiteY7005"/>
              </a:cxn>
              <a:cxn ang="0">
                <a:pos x="connsiteX7006" y="connsiteY7006"/>
              </a:cxn>
              <a:cxn ang="0">
                <a:pos x="connsiteX7007" y="connsiteY7007"/>
              </a:cxn>
              <a:cxn ang="0">
                <a:pos x="connsiteX7008" y="connsiteY7008"/>
              </a:cxn>
              <a:cxn ang="0">
                <a:pos x="connsiteX7009" y="connsiteY7009"/>
              </a:cxn>
              <a:cxn ang="0">
                <a:pos x="connsiteX7010" y="connsiteY7010"/>
              </a:cxn>
              <a:cxn ang="0">
                <a:pos x="connsiteX7011" y="connsiteY7011"/>
              </a:cxn>
              <a:cxn ang="0">
                <a:pos x="connsiteX7012" y="connsiteY7012"/>
              </a:cxn>
              <a:cxn ang="0">
                <a:pos x="connsiteX7013" y="connsiteY7013"/>
              </a:cxn>
              <a:cxn ang="0">
                <a:pos x="connsiteX7014" y="connsiteY7014"/>
              </a:cxn>
              <a:cxn ang="0">
                <a:pos x="connsiteX7015" y="connsiteY7015"/>
              </a:cxn>
              <a:cxn ang="0">
                <a:pos x="connsiteX7016" y="connsiteY7016"/>
              </a:cxn>
              <a:cxn ang="0">
                <a:pos x="connsiteX7017" y="connsiteY7017"/>
              </a:cxn>
              <a:cxn ang="0">
                <a:pos x="connsiteX7018" y="connsiteY7018"/>
              </a:cxn>
              <a:cxn ang="0">
                <a:pos x="connsiteX7019" y="connsiteY7019"/>
              </a:cxn>
              <a:cxn ang="0">
                <a:pos x="connsiteX7020" y="connsiteY7020"/>
              </a:cxn>
              <a:cxn ang="0">
                <a:pos x="connsiteX7021" y="connsiteY7021"/>
              </a:cxn>
              <a:cxn ang="0">
                <a:pos x="connsiteX7022" y="connsiteY7022"/>
              </a:cxn>
              <a:cxn ang="0">
                <a:pos x="connsiteX7023" y="connsiteY7023"/>
              </a:cxn>
              <a:cxn ang="0">
                <a:pos x="connsiteX7024" y="connsiteY7024"/>
              </a:cxn>
              <a:cxn ang="0">
                <a:pos x="connsiteX7025" y="connsiteY7025"/>
              </a:cxn>
              <a:cxn ang="0">
                <a:pos x="connsiteX7026" y="connsiteY7026"/>
              </a:cxn>
              <a:cxn ang="0">
                <a:pos x="connsiteX7027" y="connsiteY7027"/>
              </a:cxn>
              <a:cxn ang="0">
                <a:pos x="connsiteX7028" y="connsiteY7028"/>
              </a:cxn>
              <a:cxn ang="0">
                <a:pos x="connsiteX7029" y="connsiteY7029"/>
              </a:cxn>
              <a:cxn ang="0">
                <a:pos x="connsiteX7030" y="connsiteY7030"/>
              </a:cxn>
              <a:cxn ang="0">
                <a:pos x="connsiteX7031" y="connsiteY7031"/>
              </a:cxn>
              <a:cxn ang="0">
                <a:pos x="connsiteX7032" y="connsiteY7032"/>
              </a:cxn>
              <a:cxn ang="0">
                <a:pos x="connsiteX7033" y="connsiteY7033"/>
              </a:cxn>
              <a:cxn ang="0">
                <a:pos x="connsiteX7034" y="connsiteY7034"/>
              </a:cxn>
              <a:cxn ang="0">
                <a:pos x="connsiteX7035" y="connsiteY7035"/>
              </a:cxn>
              <a:cxn ang="0">
                <a:pos x="connsiteX7036" y="connsiteY7036"/>
              </a:cxn>
              <a:cxn ang="0">
                <a:pos x="connsiteX7037" y="connsiteY7037"/>
              </a:cxn>
              <a:cxn ang="0">
                <a:pos x="connsiteX7038" y="connsiteY7038"/>
              </a:cxn>
              <a:cxn ang="0">
                <a:pos x="connsiteX7039" y="connsiteY7039"/>
              </a:cxn>
              <a:cxn ang="0">
                <a:pos x="connsiteX7040" y="connsiteY7040"/>
              </a:cxn>
              <a:cxn ang="0">
                <a:pos x="connsiteX7041" y="connsiteY7041"/>
              </a:cxn>
              <a:cxn ang="0">
                <a:pos x="connsiteX7042" y="connsiteY7042"/>
              </a:cxn>
              <a:cxn ang="0">
                <a:pos x="connsiteX7043" y="connsiteY7043"/>
              </a:cxn>
              <a:cxn ang="0">
                <a:pos x="connsiteX7044" y="connsiteY7044"/>
              </a:cxn>
              <a:cxn ang="0">
                <a:pos x="connsiteX7045" y="connsiteY7045"/>
              </a:cxn>
              <a:cxn ang="0">
                <a:pos x="connsiteX7046" y="connsiteY7046"/>
              </a:cxn>
              <a:cxn ang="0">
                <a:pos x="connsiteX7047" y="connsiteY7047"/>
              </a:cxn>
              <a:cxn ang="0">
                <a:pos x="connsiteX7048" y="connsiteY7048"/>
              </a:cxn>
              <a:cxn ang="0">
                <a:pos x="connsiteX7049" y="connsiteY7049"/>
              </a:cxn>
              <a:cxn ang="0">
                <a:pos x="connsiteX7050" y="connsiteY7050"/>
              </a:cxn>
              <a:cxn ang="0">
                <a:pos x="connsiteX7051" y="connsiteY7051"/>
              </a:cxn>
              <a:cxn ang="0">
                <a:pos x="connsiteX7052" y="connsiteY7052"/>
              </a:cxn>
              <a:cxn ang="0">
                <a:pos x="connsiteX7053" y="connsiteY7053"/>
              </a:cxn>
              <a:cxn ang="0">
                <a:pos x="connsiteX7054" y="connsiteY7054"/>
              </a:cxn>
              <a:cxn ang="0">
                <a:pos x="connsiteX7055" y="connsiteY7055"/>
              </a:cxn>
              <a:cxn ang="0">
                <a:pos x="connsiteX7056" y="connsiteY7056"/>
              </a:cxn>
              <a:cxn ang="0">
                <a:pos x="connsiteX7057" y="connsiteY7057"/>
              </a:cxn>
              <a:cxn ang="0">
                <a:pos x="connsiteX7058" y="connsiteY7058"/>
              </a:cxn>
              <a:cxn ang="0">
                <a:pos x="connsiteX7059" y="connsiteY7059"/>
              </a:cxn>
              <a:cxn ang="0">
                <a:pos x="connsiteX7060" y="connsiteY7060"/>
              </a:cxn>
              <a:cxn ang="0">
                <a:pos x="connsiteX7061" y="connsiteY7061"/>
              </a:cxn>
              <a:cxn ang="0">
                <a:pos x="connsiteX7062" y="connsiteY7062"/>
              </a:cxn>
              <a:cxn ang="0">
                <a:pos x="connsiteX7063" y="connsiteY7063"/>
              </a:cxn>
              <a:cxn ang="0">
                <a:pos x="connsiteX7064" y="connsiteY7064"/>
              </a:cxn>
              <a:cxn ang="0">
                <a:pos x="connsiteX7065" y="connsiteY7065"/>
              </a:cxn>
              <a:cxn ang="0">
                <a:pos x="connsiteX7066" y="connsiteY7066"/>
              </a:cxn>
              <a:cxn ang="0">
                <a:pos x="connsiteX7067" y="connsiteY7067"/>
              </a:cxn>
              <a:cxn ang="0">
                <a:pos x="connsiteX7068" y="connsiteY7068"/>
              </a:cxn>
              <a:cxn ang="0">
                <a:pos x="connsiteX7069" y="connsiteY7069"/>
              </a:cxn>
              <a:cxn ang="0">
                <a:pos x="connsiteX7070" y="connsiteY7070"/>
              </a:cxn>
              <a:cxn ang="0">
                <a:pos x="connsiteX7071" y="connsiteY7071"/>
              </a:cxn>
              <a:cxn ang="0">
                <a:pos x="connsiteX7072" y="connsiteY7072"/>
              </a:cxn>
              <a:cxn ang="0">
                <a:pos x="connsiteX7073" y="connsiteY7073"/>
              </a:cxn>
              <a:cxn ang="0">
                <a:pos x="connsiteX7074" y="connsiteY7074"/>
              </a:cxn>
              <a:cxn ang="0">
                <a:pos x="connsiteX7075" y="connsiteY7075"/>
              </a:cxn>
              <a:cxn ang="0">
                <a:pos x="connsiteX7076" y="connsiteY7076"/>
              </a:cxn>
              <a:cxn ang="0">
                <a:pos x="connsiteX7077" y="connsiteY7077"/>
              </a:cxn>
              <a:cxn ang="0">
                <a:pos x="connsiteX7078" y="connsiteY7078"/>
              </a:cxn>
              <a:cxn ang="0">
                <a:pos x="connsiteX7079" y="connsiteY7079"/>
              </a:cxn>
              <a:cxn ang="0">
                <a:pos x="connsiteX7080" y="connsiteY7080"/>
              </a:cxn>
              <a:cxn ang="0">
                <a:pos x="connsiteX7081" y="connsiteY7081"/>
              </a:cxn>
              <a:cxn ang="0">
                <a:pos x="connsiteX7082" y="connsiteY7082"/>
              </a:cxn>
              <a:cxn ang="0">
                <a:pos x="connsiteX7083" y="connsiteY7083"/>
              </a:cxn>
              <a:cxn ang="0">
                <a:pos x="connsiteX7084" y="connsiteY7084"/>
              </a:cxn>
              <a:cxn ang="0">
                <a:pos x="connsiteX7085" y="connsiteY7085"/>
              </a:cxn>
              <a:cxn ang="0">
                <a:pos x="connsiteX7086" y="connsiteY7086"/>
              </a:cxn>
              <a:cxn ang="0">
                <a:pos x="connsiteX7087" y="connsiteY7087"/>
              </a:cxn>
              <a:cxn ang="0">
                <a:pos x="connsiteX7088" y="connsiteY7088"/>
              </a:cxn>
              <a:cxn ang="0">
                <a:pos x="connsiteX7089" y="connsiteY7089"/>
              </a:cxn>
              <a:cxn ang="0">
                <a:pos x="connsiteX7090" y="connsiteY7090"/>
              </a:cxn>
              <a:cxn ang="0">
                <a:pos x="connsiteX7091" y="connsiteY7091"/>
              </a:cxn>
              <a:cxn ang="0">
                <a:pos x="connsiteX7092" y="connsiteY7092"/>
              </a:cxn>
              <a:cxn ang="0">
                <a:pos x="connsiteX7093" y="connsiteY7093"/>
              </a:cxn>
              <a:cxn ang="0">
                <a:pos x="connsiteX7094" y="connsiteY7094"/>
              </a:cxn>
              <a:cxn ang="0">
                <a:pos x="connsiteX7095" y="connsiteY7095"/>
              </a:cxn>
              <a:cxn ang="0">
                <a:pos x="connsiteX7096" y="connsiteY7096"/>
              </a:cxn>
              <a:cxn ang="0">
                <a:pos x="connsiteX7097" y="connsiteY7097"/>
              </a:cxn>
              <a:cxn ang="0">
                <a:pos x="connsiteX7098" y="connsiteY7098"/>
              </a:cxn>
              <a:cxn ang="0">
                <a:pos x="connsiteX7099" y="connsiteY7099"/>
              </a:cxn>
              <a:cxn ang="0">
                <a:pos x="connsiteX7100" y="connsiteY7100"/>
              </a:cxn>
              <a:cxn ang="0">
                <a:pos x="connsiteX7101" y="connsiteY7101"/>
              </a:cxn>
              <a:cxn ang="0">
                <a:pos x="connsiteX7102" y="connsiteY7102"/>
              </a:cxn>
              <a:cxn ang="0">
                <a:pos x="connsiteX7103" y="connsiteY7103"/>
              </a:cxn>
              <a:cxn ang="0">
                <a:pos x="connsiteX7104" y="connsiteY7104"/>
              </a:cxn>
              <a:cxn ang="0">
                <a:pos x="connsiteX7105" y="connsiteY7105"/>
              </a:cxn>
              <a:cxn ang="0">
                <a:pos x="connsiteX7106" y="connsiteY7106"/>
              </a:cxn>
              <a:cxn ang="0">
                <a:pos x="connsiteX7107" y="connsiteY7107"/>
              </a:cxn>
              <a:cxn ang="0">
                <a:pos x="connsiteX7108" y="connsiteY7108"/>
              </a:cxn>
              <a:cxn ang="0">
                <a:pos x="connsiteX7109" y="connsiteY7109"/>
              </a:cxn>
              <a:cxn ang="0">
                <a:pos x="connsiteX7110" y="connsiteY7110"/>
              </a:cxn>
              <a:cxn ang="0">
                <a:pos x="connsiteX7111" y="connsiteY7111"/>
              </a:cxn>
              <a:cxn ang="0">
                <a:pos x="connsiteX7112" y="connsiteY7112"/>
              </a:cxn>
              <a:cxn ang="0">
                <a:pos x="connsiteX7113" y="connsiteY7113"/>
              </a:cxn>
              <a:cxn ang="0">
                <a:pos x="connsiteX7114" y="connsiteY7114"/>
              </a:cxn>
              <a:cxn ang="0">
                <a:pos x="connsiteX7115" y="connsiteY7115"/>
              </a:cxn>
              <a:cxn ang="0">
                <a:pos x="connsiteX7116" y="connsiteY7116"/>
              </a:cxn>
              <a:cxn ang="0">
                <a:pos x="connsiteX7117" y="connsiteY7117"/>
              </a:cxn>
              <a:cxn ang="0">
                <a:pos x="connsiteX7118" y="connsiteY7118"/>
              </a:cxn>
              <a:cxn ang="0">
                <a:pos x="connsiteX7119" y="connsiteY7119"/>
              </a:cxn>
              <a:cxn ang="0">
                <a:pos x="connsiteX7120" y="connsiteY7120"/>
              </a:cxn>
              <a:cxn ang="0">
                <a:pos x="connsiteX7121" y="connsiteY7121"/>
              </a:cxn>
              <a:cxn ang="0">
                <a:pos x="connsiteX7122" y="connsiteY7122"/>
              </a:cxn>
              <a:cxn ang="0">
                <a:pos x="connsiteX7123" y="connsiteY7123"/>
              </a:cxn>
              <a:cxn ang="0">
                <a:pos x="connsiteX7124" y="connsiteY7124"/>
              </a:cxn>
              <a:cxn ang="0">
                <a:pos x="connsiteX7125" y="connsiteY7125"/>
              </a:cxn>
              <a:cxn ang="0">
                <a:pos x="connsiteX7126" y="connsiteY7126"/>
              </a:cxn>
              <a:cxn ang="0">
                <a:pos x="connsiteX7127" y="connsiteY7127"/>
              </a:cxn>
              <a:cxn ang="0">
                <a:pos x="connsiteX7128" y="connsiteY7128"/>
              </a:cxn>
              <a:cxn ang="0">
                <a:pos x="connsiteX7129" y="connsiteY7129"/>
              </a:cxn>
              <a:cxn ang="0">
                <a:pos x="connsiteX7130" y="connsiteY7130"/>
              </a:cxn>
              <a:cxn ang="0">
                <a:pos x="connsiteX7131" y="connsiteY7131"/>
              </a:cxn>
              <a:cxn ang="0">
                <a:pos x="connsiteX7132" y="connsiteY7132"/>
              </a:cxn>
              <a:cxn ang="0">
                <a:pos x="connsiteX7133" y="connsiteY7133"/>
              </a:cxn>
              <a:cxn ang="0">
                <a:pos x="connsiteX7134" y="connsiteY7134"/>
              </a:cxn>
              <a:cxn ang="0">
                <a:pos x="connsiteX7135" y="connsiteY7135"/>
              </a:cxn>
              <a:cxn ang="0">
                <a:pos x="connsiteX7136" y="connsiteY7136"/>
              </a:cxn>
              <a:cxn ang="0">
                <a:pos x="connsiteX7137" y="connsiteY7137"/>
              </a:cxn>
              <a:cxn ang="0">
                <a:pos x="connsiteX7138" y="connsiteY7138"/>
              </a:cxn>
              <a:cxn ang="0">
                <a:pos x="connsiteX7139" y="connsiteY7139"/>
              </a:cxn>
              <a:cxn ang="0">
                <a:pos x="connsiteX7140" y="connsiteY7140"/>
              </a:cxn>
              <a:cxn ang="0">
                <a:pos x="connsiteX7141" y="connsiteY7141"/>
              </a:cxn>
              <a:cxn ang="0">
                <a:pos x="connsiteX7142" y="connsiteY7142"/>
              </a:cxn>
              <a:cxn ang="0">
                <a:pos x="connsiteX7143" y="connsiteY7143"/>
              </a:cxn>
              <a:cxn ang="0">
                <a:pos x="connsiteX7144" y="connsiteY7144"/>
              </a:cxn>
              <a:cxn ang="0">
                <a:pos x="connsiteX7145" y="connsiteY7145"/>
              </a:cxn>
              <a:cxn ang="0">
                <a:pos x="connsiteX7146" y="connsiteY7146"/>
              </a:cxn>
              <a:cxn ang="0">
                <a:pos x="connsiteX7147" y="connsiteY7147"/>
              </a:cxn>
              <a:cxn ang="0">
                <a:pos x="connsiteX7148" y="connsiteY7148"/>
              </a:cxn>
              <a:cxn ang="0">
                <a:pos x="connsiteX7149" y="connsiteY7149"/>
              </a:cxn>
              <a:cxn ang="0">
                <a:pos x="connsiteX7150" y="connsiteY7150"/>
              </a:cxn>
              <a:cxn ang="0">
                <a:pos x="connsiteX7151" y="connsiteY7151"/>
              </a:cxn>
              <a:cxn ang="0">
                <a:pos x="connsiteX7152" y="connsiteY7152"/>
              </a:cxn>
              <a:cxn ang="0">
                <a:pos x="connsiteX7153" y="connsiteY7153"/>
              </a:cxn>
              <a:cxn ang="0">
                <a:pos x="connsiteX7154" y="connsiteY7154"/>
              </a:cxn>
              <a:cxn ang="0">
                <a:pos x="connsiteX7155" y="connsiteY7155"/>
              </a:cxn>
              <a:cxn ang="0">
                <a:pos x="connsiteX7156" y="connsiteY7156"/>
              </a:cxn>
              <a:cxn ang="0">
                <a:pos x="connsiteX7157" y="connsiteY7157"/>
              </a:cxn>
              <a:cxn ang="0">
                <a:pos x="connsiteX7158" y="connsiteY7158"/>
              </a:cxn>
              <a:cxn ang="0">
                <a:pos x="connsiteX7159" y="connsiteY7159"/>
              </a:cxn>
              <a:cxn ang="0">
                <a:pos x="connsiteX7160" y="connsiteY7160"/>
              </a:cxn>
              <a:cxn ang="0">
                <a:pos x="connsiteX7161" y="connsiteY7161"/>
              </a:cxn>
              <a:cxn ang="0">
                <a:pos x="connsiteX7162" y="connsiteY7162"/>
              </a:cxn>
              <a:cxn ang="0">
                <a:pos x="connsiteX7163" y="connsiteY7163"/>
              </a:cxn>
              <a:cxn ang="0">
                <a:pos x="connsiteX7164" y="connsiteY7164"/>
              </a:cxn>
              <a:cxn ang="0">
                <a:pos x="connsiteX7165" y="connsiteY7165"/>
              </a:cxn>
              <a:cxn ang="0">
                <a:pos x="connsiteX7166" y="connsiteY7166"/>
              </a:cxn>
              <a:cxn ang="0">
                <a:pos x="connsiteX7167" y="connsiteY7167"/>
              </a:cxn>
              <a:cxn ang="0">
                <a:pos x="connsiteX7168" y="connsiteY7168"/>
              </a:cxn>
              <a:cxn ang="0">
                <a:pos x="connsiteX7169" y="connsiteY7169"/>
              </a:cxn>
              <a:cxn ang="0">
                <a:pos x="connsiteX7170" y="connsiteY7170"/>
              </a:cxn>
              <a:cxn ang="0">
                <a:pos x="connsiteX7171" y="connsiteY7171"/>
              </a:cxn>
              <a:cxn ang="0">
                <a:pos x="connsiteX7172" y="connsiteY7172"/>
              </a:cxn>
              <a:cxn ang="0">
                <a:pos x="connsiteX7173" y="connsiteY7173"/>
              </a:cxn>
              <a:cxn ang="0">
                <a:pos x="connsiteX7174" y="connsiteY7174"/>
              </a:cxn>
              <a:cxn ang="0">
                <a:pos x="connsiteX7175" y="connsiteY7175"/>
              </a:cxn>
              <a:cxn ang="0">
                <a:pos x="connsiteX7176" y="connsiteY7176"/>
              </a:cxn>
              <a:cxn ang="0">
                <a:pos x="connsiteX7177" y="connsiteY7177"/>
              </a:cxn>
              <a:cxn ang="0">
                <a:pos x="connsiteX7178" y="connsiteY7178"/>
              </a:cxn>
              <a:cxn ang="0">
                <a:pos x="connsiteX7179" y="connsiteY7179"/>
              </a:cxn>
              <a:cxn ang="0">
                <a:pos x="connsiteX7180" y="connsiteY7180"/>
              </a:cxn>
              <a:cxn ang="0">
                <a:pos x="connsiteX7181" y="connsiteY7181"/>
              </a:cxn>
              <a:cxn ang="0">
                <a:pos x="connsiteX7182" y="connsiteY7182"/>
              </a:cxn>
              <a:cxn ang="0">
                <a:pos x="connsiteX7183" y="connsiteY7183"/>
              </a:cxn>
              <a:cxn ang="0">
                <a:pos x="connsiteX7184" y="connsiteY7184"/>
              </a:cxn>
              <a:cxn ang="0">
                <a:pos x="connsiteX7185" y="connsiteY7185"/>
              </a:cxn>
              <a:cxn ang="0">
                <a:pos x="connsiteX7186" y="connsiteY7186"/>
              </a:cxn>
              <a:cxn ang="0">
                <a:pos x="connsiteX7187" y="connsiteY7187"/>
              </a:cxn>
              <a:cxn ang="0">
                <a:pos x="connsiteX7188" y="connsiteY7188"/>
              </a:cxn>
              <a:cxn ang="0">
                <a:pos x="connsiteX7189" y="connsiteY7189"/>
              </a:cxn>
              <a:cxn ang="0">
                <a:pos x="connsiteX7190" y="connsiteY7190"/>
              </a:cxn>
              <a:cxn ang="0">
                <a:pos x="connsiteX7191" y="connsiteY7191"/>
              </a:cxn>
              <a:cxn ang="0">
                <a:pos x="connsiteX7192" y="connsiteY7192"/>
              </a:cxn>
              <a:cxn ang="0">
                <a:pos x="connsiteX7193" y="connsiteY7193"/>
              </a:cxn>
              <a:cxn ang="0">
                <a:pos x="connsiteX7194" y="connsiteY7194"/>
              </a:cxn>
              <a:cxn ang="0">
                <a:pos x="connsiteX7195" y="connsiteY7195"/>
              </a:cxn>
              <a:cxn ang="0">
                <a:pos x="connsiteX7196" y="connsiteY7196"/>
              </a:cxn>
              <a:cxn ang="0">
                <a:pos x="connsiteX7197" y="connsiteY7197"/>
              </a:cxn>
              <a:cxn ang="0">
                <a:pos x="connsiteX7198" y="connsiteY7198"/>
              </a:cxn>
              <a:cxn ang="0">
                <a:pos x="connsiteX7199" y="connsiteY7199"/>
              </a:cxn>
              <a:cxn ang="0">
                <a:pos x="connsiteX7200" y="connsiteY7200"/>
              </a:cxn>
              <a:cxn ang="0">
                <a:pos x="connsiteX7201" y="connsiteY7201"/>
              </a:cxn>
              <a:cxn ang="0">
                <a:pos x="connsiteX7202" y="connsiteY7202"/>
              </a:cxn>
              <a:cxn ang="0">
                <a:pos x="connsiteX7203" y="connsiteY7203"/>
              </a:cxn>
              <a:cxn ang="0">
                <a:pos x="connsiteX7204" y="connsiteY7204"/>
              </a:cxn>
              <a:cxn ang="0">
                <a:pos x="connsiteX7205" y="connsiteY7205"/>
              </a:cxn>
              <a:cxn ang="0">
                <a:pos x="connsiteX7206" y="connsiteY7206"/>
              </a:cxn>
              <a:cxn ang="0">
                <a:pos x="connsiteX7207" y="connsiteY7207"/>
              </a:cxn>
              <a:cxn ang="0">
                <a:pos x="connsiteX7208" y="connsiteY7208"/>
              </a:cxn>
              <a:cxn ang="0">
                <a:pos x="connsiteX7209" y="connsiteY7209"/>
              </a:cxn>
              <a:cxn ang="0">
                <a:pos x="connsiteX7210" y="connsiteY7210"/>
              </a:cxn>
              <a:cxn ang="0">
                <a:pos x="connsiteX7211" y="connsiteY7211"/>
              </a:cxn>
              <a:cxn ang="0">
                <a:pos x="connsiteX7212" y="connsiteY7212"/>
              </a:cxn>
              <a:cxn ang="0">
                <a:pos x="connsiteX7213" y="connsiteY7213"/>
              </a:cxn>
              <a:cxn ang="0">
                <a:pos x="connsiteX7214" y="connsiteY7214"/>
              </a:cxn>
              <a:cxn ang="0">
                <a:pos x="connsiteX7215" y="connsiteY7215"/>
              </a:cxn>
              <a:cxn ang="0">
                <a:pos x="connsiteX7216" y="connsiteY7216"/>
              </a:cxn>
              <a:cxn ang="0">
                <a:pos x="connsiteX7217" y="connsiteY7217"/>
              </a:cxn>
              <a:cxn ang="0">
                <a:pos x="connsiteX7218" y="connsiteY7218"/>
              </a:cxn>
              <a:cxn ang="0">
                <a:pos x="connsiteX7219" y="connsiteY7219"/>
              </a:cxn>
              <a:cxn ang="0">
                <a:pos x="connsiteX7220" y="connsiteY7220"/>
              </a:cxn>
              <a:cxn ang="0">
                <a:pos x="connsiteX7221" y="connsiteY7221"/>
              </a:cxn>
              <a:cxn ang="0">
                <a:pos x="connsiteX7222" y="connsiteY7222"/>
              </a:cxn>
              <a:cxn ang="0">
                <a:pos x="connsiteX7223" y="connsiteY7223"/>
              </a:cxn>
              <a:cxn ang="0">
                <a:pos x="connsiteX7224" y="connsiteY7224"/>
              </a:cxn>
              <a:cxn ang="0">
                <a:pos x="connsiteX7225" y="connsiteY7225"/>
              </a:cxn>
              <a:cxn ang="0">
                <a:pos x="connsiteX7226" y="connsiteY7226"/>
              </a:cxn>
              <a:cxn ang="0">
                <a:pos x="connsiteX7227" y="connsiteY7227"/>
              </a:cxn>
              <a:cxn ang="0">
                <a:pos x="connsiteX7228" y="connsiteY7228"/>
              </a:cxn>
              <a:cxn ang="0">
                <a:pos x="connsiteX7229" y="connsiteY7229"/>
              </a:cxn>
              <a:cxn ang="0">
                <a:pos x="connsiteX7230" y="connsiteY7230"/>
              </a:cxn>
              <a:cxn ang="0">
                <a:pos x="connsiteX7231" y="connsiteY7231"/>
              </a:cxn>
              <a:cxn ang="0">
                <a:pos x="connsiteX7232" y="connsiteY7232"/>
              </a:cxn>
              <a:cxn ang="0">
                <a:pos x="connsiteX7233" y="connsiteY7233"/>
              </a:cxn>
              <a:cxn ang="0">
                <a:pos x="connsiteX7234" y="connsiteY7234"/>
              </a:cxn>
              <a:cxn ang="0">
                <a:pos x="connsiteX7235" y="connsiteY7235"/>
              </a:cxn>
              <a:cxn ang="0">
                <a:pos x="connsiteX7236" y="connsiteY7236"/>
              </a:cxn>
              <a:cxn ang="0">
                <a:pos x="connsiteX7237" y="connsiteY7237"/>
              </a:cxn>
              <a:cxn ang="0">
                <a:pos x="connsiteX7238" y="connsiteY7238"/>
              </a:cxn>
              <a:cxn ang="0">
                <a:pos x="connsiteX7239" y="connsiteY7239"/>
              </a:cxn>
              <a:cxn ang="0">
                <a:pos x="connsiteX7240" y="connsiteY7240"/>
              </a:cxn>
              <a:cxn ang="0">
                <a:pos x="connsiteX7241" y="connsiteY7241"/>
              </a:cxn>
              <a:cxn ang="0">
                <a:pos x="connsiteX7242" y="connsiteY7242"/>
              </a:cxn>
              <a:cxn ang="0">
                <a:pos x="connsiteX7243" y="connsiteY7243"/>
              </a:cxn>
              <a:cxn ang="0">
                <a:pos x="connsiteX7244" y="connsiteY7244"/>
              </a:cxn>
              <a:cxn ang="0">
                <a:pos x="connsiteX7245" y="connsiteY7245"/>
              </a:cxn>
              <a:cxn ang="0">
                <a:pos x="connsiteX7246" y="connsiteY7246"/>
              </a:cxn>
              <a:cxn ang="0">
                <a:pos x="connsiteX7247" y="connsiteY7247"/>
              </a:cxn>
              <a:cxn ang="0">
                <a:pos x="connsiteX7248" y="connsiteY7248"/>
              </a:cxn>
              <a:cxn ang="0">
                <a:pos x="connsiteX7249" y="connsiteY7249"/>
              </a:cxn>
              <a:cxn ang="0">
                <a:pos x="connsiteX7250" y="connsiteY7250"/>
              </a:cxn>
              <a:cxn ang="0">
                <a:pos x="connsiteX7251" y="connsiteY7251"/>
              </a:cxn>
              <a:cxn ang="0">
                <a:pos x="connsiteX7252" y="connsiteY7252"/>
              </a:cxn>
              <a:cxn ang="0">
                <a:pos x="connsiteX7253" y="connsiteY7253"/>
              </a:cxn>
              <a:cxn ang="0">
                <a:pos x="connsiteX7254" y="connsiteY7254"/>
              </a:cxn>
              <a:cxn ang="0">
                <a:pos x="connsiteX7255" y="connsiteY7255"/>
              </a:cxn>
              <a:cxn ang="0">
                <a:pos x="connsiteX7256" y="connsiteY7256"/>
              </a:cxn>
              <a:cxn ang="0">
                <a:pos x="connsiteX7257" y="connsiteY7257"/>
              </a:cxn>
              <a:cxn ang="0">
                <a:pos x="connsiteX7258" y="connsiteY7258"/>
              </a:cxn>
              <a:cxn ang="0">
                <a:pos x="connsiteX7259" y="connsiteY7259"/>
              </a:cxn>
              <a:cxn ang="0">
                <a:pos x="connsiteX7260" y="connsiteY7260"/>
              </a:cxn>
              <a:cxn ang="0">
                <a:pos x="connsiteX7261" y="connsiteY7261"/>
              </a:cxn>
              <a:cxn ang="0">
                <a:pos x="connsiteX7262" y="connsiteY7262"/>
              </a:cxn>
              <a:cxn ang="0">
                <a:pos x="connsiteX7263" y="connsiteY7263"/>
              </a:cxn>
              <a:cxn ang="0">
                <a:pos x="connsiteX7264" y="connsiteY7264"/>
              </a:cxn>
              <a:cxn ang="0">
                <a:pos x="connsiteX7265" y="connsiteY7265"/>
              </a:cxn>
              <a:cxn ang="0">
                <a:pos x="connsiteX7266" y="connsiteY7266"/>
              </a:cxn>
              <a:cxn ang="0">
                <a:pos x="connsiteX7267" y="connsiteY7267"/>
              </a:cxn>
              <a:cxn ang="0">
                <a:pos x="connsiteX7268" y="connsiteY7268"/>
              </a:cxn>
              <a:cxn ang="0">
                <a:pos x="connsiteX7269" y="connsiteY7269"/>
              </a:cxn>
              <a:cxn ang="0">
                <a:pos x="connsiteX7270" y="connsiteY7270"/>
              </a:cxn>
              <a:cxn ang="0">
                <a:pos x="connsiteX7271" y="connsiteY7271"/>
              </a:cxn>
              <a:cxn ang="0">
                <a:pos x="connsiteX7272" y="connsiteY7272"/>
              </a:cxn>
              <a:cxn ang="0">
                <a:pos x="connsiteX7273" y="connsiteY7273"/>
              </a:cxn>
              <a:cxn ang="0">
                <a:pos x="connsiteX7274" y="connsiteY7274"/>
              </a:cxn>
              <a:cxn ang="0">
                <a:pos x="connsiteX7275" y="connsiteY7275"/>
              </a:cxn>
              <a:cxn ang="0">
                <a:pos x="connsiteX7276" y="connsiteY7276"/>
              </a:cxn>
              <a:cxn ang="0">
                <a:pos x="connsiteX7277" y="connsiteY7277"/>
              </a:cxn>
              <a:cxn ang="0">
                <a:pos x="connsiteX7278" y="connsiteY7278"/>
              </a:cxn>
              <a:cxn ang="0">
                <a:pos x="connsiteX7279" y="connsiteY7279"/>
              </a:cxn>
              <a:cxn ang="0">
                <a:pos x="connsiteX7280" y="connsiteY7280"/>
              </a:cxn>
              <a:cxn ang="0">
                <a:pos x="connsiteX7281" y="connsiteY7281"/>
              </a:cxn>
              <a:cxn ang="0">
                <a:pos x="connsiteX7282" y="connsiteY7282"/>
              </a:cxn>
              <a:cxn ang="0">
                <a:pos x="connsiteX7283" y="connsiteY7283"/>
              </a:cxn>
              <a:cxn ang="0">
                <a:pos x="connsiteX7284" y="connsiteY7284"/>
              </a:cxn>
              <a:cxn ang="0">
                <a:pos x="connsiteX7285" y="connsiteY7285"/>
              </a:cxn>
              <a:cxn ang="0">
                <a:pos x="connsiteX7286" y="connsiteY7286"/>
              </a:cxn>
              <a:cxn ang="0">
                <a:pos x="connsiteX7287" y="connsiteY7287"/>
              </a:cxn>
              <a:cxn ang="0">
                <a:pos x="connsiteX7288" y="connsiteY7288"/>
              </a:cxn>
              <a:cxn ang="0">
                <a:pos x="connsiteX7289" y="connsiteY7289"/>
              </a:cxn>
              <a:cxn ang="0">
                <a:pos x="connsiteX7290" y="connsiteY7290"/>
              </a:cxn>
              <a:cxn ang="0">
                <a:pos x="connsiteX7291" y="connsiteY7291"/>
              </a:cxn>
              <a:cxn ang="0">
                <a:pos x="connsiteX7292" y="connsiteY7292"/>
              </a:cxn>
              <a:cxn ang="0">
                <a:pos x="connsiteX7293" y="connsiteY7293"/>
              </a:cxn>
              <a:cxn ang="0">
                <a:pos x="connsiteX7294" y="connsiteY7294"/>
              </a:cxn>
              <a:cxn ang="0">
                <a:pos x="connsiteX7295" y="connsiteY7295"/>
              </a:cxn>
              <a:cxn ang="0">
                <a:pos x="connsiteX7296" y="connsiteY7296"/>
              </a:cxn>
              <a:cxn ang="0">
                <a:pos x="connsiteX7297" y="connsiteY7297"/>
              </a:cxn>
              <a:cxn ang="0">
                <a:pos x="connsiteX7298" y="connsiteY7298"/>
              </a:cxn>
              <a:cxn ang="0">
                <a:pos x="connsiteX7299" y="connsiteY7299"/>
              </a:cxn>
              <a:cxn ang="0">
                <a:pos x="connsiteX7300" y="connsiteY7300"/>
              </a:cxn>
              <a:cxn ang="0">
                <a:pos x="connsiteX7301" y="connsiteY7301"/>
              </a:cxn>
              <a:cxn ang="0">
                <a:pos x="connsiteX7302" y="connsiteY7302"/>
              </a:cxn>
              <a:cxn ang="0">
                <a:pos x="connsiteX7303" y="connsiteY7303"/>
              </a:cxn>
              <a:cxn ang="0">
                <a:pos x="connsiteX7304" y="connsiteY7304"/>
              </a:cxn>
              <a:cxn ang="0">
                <a:pos x="connsiteX7305" y="connsiteY7305"/>
              </a:cxn>
              <a:cxn ang="0">
                <a:pos x="connsiteX7306" y="connsiteY7306"/>
              </a:cxn>
              <a:cxn ang="0">
                <a:pos x="connsiteX7307" y="connsiteY7307"/>
              </a:cxn>
              <a:cxn ang="0">
                <a:pos x="connsiteX7308" y="connsiteY7308"/>
              </a:cxn>
              <a:cxn ang="0">
                <a:pos x="connsiteX7309" y="connsiteY7309"/>
              </a:cxn>
              <a:cxn ang="0">
                <a:pos x="connsiteX7310" y="connsiteY7310"/>
              </a:cxn>
              <a:cxn ang="0">
                <a:pos x="connsiteX7311" y="connsiteY7311"/>
              </a:cxn>
              <a:cxn ang="0">
                <a:pos x="connsiteX7312" y="connsiteY7312"/>
              </a:cxn>
              <a:cxn ang="0">
                <a:pos x="connsiteX7313" y="connsiteY7313"/>
              </a:cxn>
              <a:cxn ang="0">
                <a:pos x="connsiteX7314" y="connsiteY7314"/>
              </a:cxn>
              <a:cxn ang="0">
                <a:pos x="connsiteX7315" y="connsiteY7315"/>
              </a:cxn>
              <a:cxn ang="0">
                <a:pos x="connsiteX7316" y="connsiteY7316"/>
              </a:cxn>
              <a:cxn ang="0">
                <a:pos x="connsiteX7317" y="connsiteY7317"/>
              </a:cxn>
              <a:cxn ang="0">
                <a:pos x="connsiteX7318" y="connsiteY7318"/>
              </a:cxn>
              <a:cxn ang="0">
                <a:pos x="connsiteX7319" y="connsiteY7319"/>
              </a:cxn>
              <a:cxn ang="0">
                <a:pos x="connsiteX7320" y="connsiteY7320"/>
              </a:cxn>
              <a:cxn ang="0">
                <a:pos x="connsiteX7321" y="connsiteY7321"/>
              </a:cxn>
              <a:cxn ang="0">
                <a:pos x="connsiteX7322" y="connsiteY7322"/>
              </a:cxn>
              <a:cxn ang="0">
                <a:pos x="connsiteX7323" y="connsiteY7323"/>
              </a:cxn>
              <a:cxn ang="0">
                <a:pos x="connsiteX7324" y="connsiteY7324"/>
              </a:cxn>
              <a:cxn ang="0">
                <a:pos x="connsiteX7325" y="connsiteY7325"/>
              </a:cxn>
              <a:cxn ang="0">
                <a:pos x="connsiteX7326" y="connsiteY7326"/>
              </a:cxn>
              <a:cxn ang="0">
                <a:pos x="connsiteX7327" y="connsiteY7327"/>
              </a:cxn>
              <a:cxn ang="0">
                <a:pos x="connsiteX7328" y="connsiteY7328"/>
              </a:cxn>
              <a:cxn ang="0">
                <a:pos x="connsiteX7329" y="connsiteY7329"/>
              </a:cxn>
              <a:cxn ang="0">
                <a:pos x="connsiteX7330" y="connsiteY7330"/>
              </a:cxn>
              <a:cxn ang="0">
                <a:pos x="connsiteX7331" y="connsiteY7331"/>
              </a:cxn>
              <a:cxn ang="0">
                <a:pos x="connsiteX7332" y="connsiteY7332"/>
              </a:cxn>
              <a:cxn ang="0">
                <a:pos x="connsiteX7333" y="connsiteY7333"/>
              </a:cxn>
              <a:cxn ang="0">
                <a:pos x="connsiteX7334" y="connsiteY7334"/>
              </a:cxn>
              <a:cxn ang="0">
                <a:pos x="connsiteX7335" y="connsiteY7335"/>
              </a:cxn>
              <a:cxn ang="0">
                <a:pos x="connsiteX7336" y="connsiteY7336"/>
              </a:cxn>
              <a:cxn ang="0">
                <a:pos x="connsiteX7337" y="connsiteY7337"/>
              </a:cxn>
              <a:cxn ang="0">
                <a:pos x="connsiteX7338" y="connsiteY7338"/>
              </a:cxn>
              <a:cxn ang="0">
                <a:pos x="connsiteX7339" y="connsiteY7339"/>
              </a:cxn>
              <a:cxn ang="0">
                <a:pos x="connsiteX7340" y="connsiteY7340"/>
              </a:cxn>
              <a:cxn ang="0">
                <a:pos x="connsiteX7341" y="connsiteY7341"/>
              </a:cxn>
              <a:cxn ang="0">
                <a:pos x="connsiteX7342" y="connsiteY7342"/>
              </a:cxn>
              <a:cxn ang="0">
                <a:pos x="connsiteX7343" y="connsiteY7343"/>
              </a:cxn>
              <a:cxn ang="0">
                <a:pos x="connsiteX7344" y="connsiteY7344"/>
              </a:cxn>
              <a:cxn ang="0">
                <a:pos x="connsiteX7345" y="connsiteY7345"/>
              </a:cxn>
              <a:cxn ang="0">
                <a:pos x="connsiteX7346" y="connsiteY7346"/>
              </a:cxn>
              <a:cxn ang="0">
                <a:pos x="connsiteX7347" y="connsiteY7347"/>
              </a:cxn>
              <a:cxn ang="0">
                <a:pos x="connsiteX7348" y="connsiteY7348"/>
              </a:cxn>
              <a:cxn ang="0">
                <a:pos x="connsiteX7349" y="connsiteY7349"/>
              </a:cxn>
              <a:cxn ang="0">
                <a:pos x="connsiteX7350" y="connsiteY7350"/>
              </a:cxn>
              <a:cxn ang="0">
                <a:pos x="connsiteX7351" y="connsiteY7351"/>
              </a:cxn>
              <a:cxn ang="0">
                <a:pos x="connsiteX7352" y="connsiteY7352"/>
              </a:cxn>
              <a:cxn ang="0">
                <a:pos x="connsiteX7353" y="connsiteY7353"/>
              </a:cxn>
              <a:cxn ang="0">
                <a:pos x="connsiteX7354" y="connsiteY7354"/>
              </a:cxn>
              <a:cxn ang="0">
                <a:pos x="connsiteX7355" y="connsiteY7355"/>
              </a:cxn>
              <a:cxn ang="0">
                <a:pos x="connsiteX7356" y="connsiteY7356"/>
              </a:cxn>
              <a:cxn ang="0">
                <a:pos x="connsiteX7357" y="connsiteY7357"/>
              </a:cxn>
              <a:cxn ang="0">
                <a:pos x="connsiteX7358" y="connsiteY7358"/>
              </a:cxn>
              <a:cxn ang="0">
                <a:pos x="connsiteX7359" y="connsiteY7359"/>
              </a:cxn>
              <a:cxn ang="0">
                <a:pos x="connsiteX7360" y="connsiteY7360"/>
              </a:cxn>
              <a:cxn ang="0">
                <a:pos x="connsiteX7361" y="connsiteY7361"/>
              </a:cxn>
              <a:cxn ang="0">
                <a:pos x="connsiteX7362" y="connsiteY7362"/>
              </a:cxn>
              <a:cxn ang="0">
                <a:pos x="connsiteX7363" y="connsiteY7363"/>
              </a:cxn>
              <a:cxn ang="0">
                <a:pos x="connsiteX7364" y="connsiteY7364"/>
              </a:cxn>
              <a:cxn ang="0">
                <a:pos x="connsiteX7365" y="connsiteY7365"/>
              </a:cxn>
              <a:cxn ang="0">
                <a:pos x="connsiteX7366" y="connsiteY7366"/>
              </a:cxn>
              <a:cxn ang="0">
                <a:pos x="connsiteX7367" y="connsiteY7367"/>
              </a:cxn>
              <a:cxn ang="0">
                <a:pos x="connsiteX7368" y="connsiteY7368"/>
              </a:cxn>
              <a:cxn ang="0">
                <a:pos x="connsiteX7369" y="connsiteY7369"/>
              </a:cxn>
              <a:cxn ang="0">
                <a:pos x="connsiteX7370" y="connsiteY7370"/>
              </a:cxn>
              <a:cxn ang="0">
                <a:pos x="connsiteX7371" y="connsiteY7371"/>
              </a:cxn>
              <a:cxn ang="0">
                <a:pos x="connsiteX7372" y="connsiteY7372"/>
              </a:cxn>
              <a:cxn ang="0">
                <a:pos x="connsiteX7373" y="connsiteY7373"/>
              </a:cxn>
              <a:cxn ang="0">
                <a:pos x="connsiteX7374" y="connsiteY7374"/>
              </a:cxn>
              <a:cxn ang="0">
                <a:pos x="connsiteX7375" y="connsiteY7375"/>
              </a:cxn>
              <a:cxn ang="0">
                <a:pos x="connsiteX7376" y="connsiteY7376"/>
              </a:cxn>
              <a:cxn ang="0">
                <a:pos x="connsiteX7377" y="connsiteY7377"/>
              </a:cxn>
              <a:cxn ang="0">
                <a:pos x="connsiteX7378" y="connsiteY7378"/>
              </a:cxn>
              <a:cxn ang="0">
                <a:pos x="connsiteX7379" y="connsiteY7379"/>
              </a:cxn>
              <a:cxn ang="0">
                <a:pos x="connsiteX7380" y="connsiteY7380"/>
              </a:cxn>
              <a:cxn ang="0">
                <a:pos x="connsiteX7381" y="connsiteY7381"/>
              </a:cxn>
              <a:cxn ang="0">
                <a:pos x="connsiteX7382" y="connsiteY7382"/>
              </a:cxn>
              <a:cxn ang="0">
                <a:pos x="connsiteX7383" y="connsiteY7383"/>
              </a:cxn>
              <a:cxn ang="0">
                <a:pos x="connsiteX7384" y="connsiteY7384"/>
              </a:cxn>
              <a:cxn ang="0">
                <a:pos x="connsiteX7385" y="connsiteY7385"/>
              </a:cxn>
              <a:cxn ang="0">
                <a:pos x="connsiteX7386" y="connsiteY7386"/>
              </a:cxn>
              <a:cxn ang="0">
                <a:pos x="connsiteX7387" y="connsiteY7387"/>
              </a:cxn>
              <a:cxn ang="0">
                <a:pos x="connsiteX7388" y="connsiteY7388"/>
              </a:cxn>
              <a:cxn ang="0">
                <a:pos x="connsiteX7389" y="connsiteY7389"/>
              </a:cxn>
              <a:cxn ang="0">
                <a:pos x="connsiteX7390" y="connsiteY7390"/>
              </a:cxn>
              <a:cxn ang="0">
                <a:pos x="connsiteX7391" y="connsiteY7391"/>
              </a:cxn>
              <a:cxn ang="0">
                <a:pos x="connsiteX7392" y="connsiteY7392"/>
              </a:cxn>
              <a:cxn ang="0">
                <a:pos x="connsiteX7393" y="connsiteY7393"/>
              </a:cxn>
              <a:cxn ang="0">
                <a:pos x="connsiteX7394" y="connsiteY7394"/>
              </a:cxn>
              <a:cxn ang="0">
                <a:pos x="connsiteX7395" y="connsiteY7395"/>
              </a:cxn>
              <a:cxn ang="0">
                <a:pos x="connsiteX7396" y="connsiteY7396"/>
              </a:cxn>
              <a:cxn ang="0">
                <a:pos x="connsiteX7397" y="connsiteY7397"/>
              </a:cxn>
              <a:cxn ang="0">
                <a:pos x="connsiteX7398" y="connsiteY7398"/>
              </a:cxn>
              <a:cxn ang="0">
                <a:pos x="connsiteX7399" y="connsiteY7399"/>
              </a:cxn>
              <a:cxn ang="0">
                <a:pos x="connsiteX7400" y="connsiteY7400"/>
              </a:cxn>
              <a:cxn ang="0">
                <a:pos x="connsiteX7401" y="connsiteY7401"/>
              </a:cxn>
              <a:cxn ang="0">
                <a:pos x="connsiteX7402" y="connsiteY7402"/>
              </a:cxn>
              <a:cxn ang="0">
                <a:pos x="connsiteX7403" y="connsiteY7403"/>
              </a:cxn>
              <a:cxn ang="0">
                <a:pos x="connsiteX7404" y="connsiteY7404"/>
              </a:cxn>
              <a:cxn ang="0">
                <a:pos x="connsiteX7405" y="connsiteY7405"/>
              </a:cxn>
              <a:cxn ang="0">
                <a:pos x="connsiteX7406" y="connsiteY7406"/>
              </a:cxn>
              <a:cxn ang="0">
                <a:pos x="connsiteX7407" y="connsiteY7407"/>
              </a:cxn>
              <a:cxn ang="0">
                <a:pos x="connsiteX7408" y="connsiteY7408"/>
              </a:cxn>
              <a:cxn ang="0">
                <a:pos x="connsiteX7409" y="connsiteY7409"/>
              </a:cxn>
              <a:cxn ang="0">
                <a:pos x="connsiteX7410" y="connsiteY7410"/>
              </a:cxn>
              <a:cxn ang="0">
                <a:pos x="connsiteX7411" y="connsiteY7411"/>
              </a:cxn>
              <a:cxn ang="0">
                <a:pos x="connsiteX7412" y="connsiteY7412"/>
              </a:cxn>
              <a:cxn ang="0">
                <a:pos x="connsiteX7413" y="connsiteY7413"/>
              </a:cxn>
              <a:cxn ang="0">
                <a:pos x="connsiteX7414" y="connsiteY7414"/>
              </a:cxn>
              <a:cxn ang="0">
                <a:pos x="connsiteX7415" y="connsiteY7415"/>
              </a:cxn>
              <a:cxn ang="0">
                <a:pos x="connsiteX7416" y="connsiteY7416"/>
              </a:cxn>
              <a:cxn ang="0">
                <a:pos x="connsiteX7417" y="connsiteY7417"/>
              </a:cxn>
              <a:cxn ang="0">
                <a:pos x="connsiteX7418" y="connsiteY7418"/>
              </a:cxn>
              <a:cxn ang="0">
                <a:pos x="connsiteX7419" y="connsiteY7419"/>
              </a:cxn>
              <a:cxn ang="0">
                <a:pos x="connsiteX7420" y="connsiteY7420"/>
              </a:cxn>
              <a:cxn ang="0">
                <a:pos x="connsiteX7421" y="connsiteY7421"/>
              </a:cxn>
              <a:cxn ang="0">
                <a:pos x="connsiteX7422" y="connsiteY7422"/>
              </a:cxn>
              <a:cxn ang="0">
                <a:pos x="connsiteX7423" y="connsiteY7423"/>
              </a:cxn>
              <a:cxn ang="0">
                <a:pos x="connsiteX7424" y="connsiteY7424"/>
              </a:cxn>
              <a:cxn ang="0">
                <a:pos x="connsiteX7425" y="connsiteY7425"/>
              </a:cxn>
              <a:cxn ang="0">
                <a:pos x="connsiteX7426" y="connsiteY7426"/>
              </a:cxn>
              <a:cxn ang="0">
                <a:pos x="connsiteX7427" y="connsiteY7427"/>
              </a:cxn>
              <a:cxn ang="0">
                <a:pos x="connsiteX7428" y="connsiteY7428"/>
              </a:cxn>
              <a:cxn ang="0">
                <a:pos x="connsiteX7429" y="connsiteY7429"/>
              </a:cxn>
              <a:cxn ang="0">
                <a:pos x="connsiteX7430" y="connsiteY7430"/>
              </a:cxn>
              <a:cxn ang="0">
                <a:pos x="connsiteX7431" y="connsiteY7431"/>
              </a:cxn>
              <a:cxn ang="0">
                <a:pos x="connsiteX7432" y="connsiteY7432"/>
              </a:cxn>
              <a:cxn ang="0">
                <a:pos x="connsiteX7433" y="connsiteY7433"/>
              </a:cxn>
              <a:cxn ang="0">
                <a:pos x="connsiteX7434" y="connsiteY7434"/>
              </a:cxn>
              <a:cxn ang="0">
                <a:pos x="connsiteX7435" y="connsiteY7435"/>
              </a:cxn>
              <a:cxn ang="0">
                <a:pos x="connsiteX7436" y="connsiteY7436"/>
              </a:cxn>
              <a:cxn ang="0">
                <a:pos x="connsiteX7437" y="connsiteY7437"/>
              </a:cxn>
              <a:cxn ang="0">
                <a:pos x="connsiteX7438" y="connsiteY7438"/>
              </a:cxn>
              <a:cxn ang="0">
                <a:pos x="connsiteX7439" y="connsiteY7439"/>
              </a:cxn>
              <a:cxn ang="0">
                <a:pos x="connsiteX7440" y="connsiteY7440"/>
              </a:cxn>
              <a:cxn ang="0">
                <a:pos x="connsiteX7441" y="connsiteY7441"/>
              </a:cxn>
              <a:cxn ang="0">
                <a:pos x="connsiteX7442" y="connsiteY7442"/>
              </a:cxn>
              <a:cxn ang="0">
                <a:pos x="connsiteX7443" y="connsiteY7443"/>
              </a:cxn>
              <a:cxn ang="0">
                <a:pos x="connsiteX7444" y="connsiteY7444"/>
              </a:cxn>
              <a:cxn ang="0">
                <a:pos x="connsiteX7445" y="connsiteY7445"/>
              </a:cxn>
              <a:cxn ang="0">
                <a:pos x="connsiteX7446" y="connsiteY7446"/>
              </a:cxn>
              <a:cxn ang="0">
                <a:pos x="connsiteX7447" y="connsiteY7447"/>
              </a:cxn>
              <a:cxn ang="0">
                <a:pos x="connsiteX7448" y="connsiteY7448"/>
              </a:cxn>
              <a:cxn ang="0">
                <a:pos x="connsiteX7449" y="connsiteY7449"/>
              </a:cxn>
              <a:cxn ang="0">
                <a:pos x="connsiteX7450" y="connsiteY7450"/>
              </a:cxn>
              <a:cxn ang="0">
                <a:pos x="connsiteX7451" y="connsiteY7451"/>
              </a:cxn>
              <a:cxn ang="0">
                <a:pos x="connsiteX7452" y="connsiteY7452"/>
              </a:cxn>
              <a:cxn ang="0">
                <a:pos x="connsiteX7453" y="connsiteY7453"/>
              </a:cxn>
              <a:cxn ang="0">
                <a:pos x="connsiteX7454" y="connsiteY7454"/>
              </a:cxn>
              <a:cxn ang="0">
                <a:pos x="connsiteX7455" y="connsiteY7455"/>
              </a:cxn>
              <a:cxn ang="0">
                <a:pos x="connsiteX7456" y="connsiteY7456"/>
              </a:cxn>
              <a:cxn ang="0">
                <a:pos x="connsiteX7457" y="connsiteY7457"/>
              </a:cxn>
              <a:cxn ang="0">
                <a:pos x="connsiteX7458" y="connsiteY7458"/>
              </a:cxn>
              <a:cxn ang="0">
                <a:pos x="connsiteX7459" y="connsiteY7459"/>
              </a:cxn>
              <a:cxn ang="0">
                <a:pos x="connsiteX7460" y="connsiteY7460"/>
              </a:cxn>
              <a:cxn ang="0">
                <a:pos x="connsiteX7461" y="connsiteY7461"/>
              </a:cxn>
              <a:cxn ang="0">
                <a:pos x="connsiteX7462" y="connsiteY7462"/>
              </a:cxn>
              <a:cxn ang="0">
                <a:pos x="connsiteX7463" y="connsiteY7463"/>
              </a:cxn>
              <a:cxn ang="0">
                <a:pos x="connsiteX7464" y="connsiteY7464"/>
              </a:cxn>
              <a:cxn ang="0">
                <a:pos x="connsiteX7465" y="connsiteY7465"/>
              </a:cxn>
              <a:cxn ang="0">
                <a:pos x="connsiteX7466" y="connsiteY7466"/>
              </a:cxn>
              <a:cxn ang="0">
                <a:pos x="connsiteX7467" y="connsiteY7467"/>
              </a:cxn>
              <a:cxn ang="0">
                <a:pos x="connsiteX7468" y="connsiteY7468"/>
              </a:cxn>
              <a:cxn ang="0">
                <a:pos x="connsiteX7469" y="connsiteY7469"/>
              </a:cxn>
              <a:cxn ang="0">
                <a:pos x="connsiteX7470" y="connsiteY7470"/>
              </a:cxn>
              <a:cxn ang="0">
                <a:pos x="connsiteX7471" y="connsiteY7471"/>
              </a:cxn>
              <a:cxn ang="0">
                <a:pos x="connsiteX7472" y="connsiteY7472"/>
              </a:cxn>
              <a:cxn ang="0">
                <a:pos x="connsiteX7473" y="connsiteY7473"/>
              </a:cxn>
              <a:cxn ang="0">
                <a:pos x="connsiteX7474" y="connsiteY7474"/>
              </a:cxn>
              <a:cxn ang="0">
                <a:pos x="connsiteX7475" y="connsiteY7475"/>
              </a:cxn>
              <a:cxn ang="0">
                <a:pos x="connsiteX7476" y="connsiteY7476"/>
              </a:cxn>
              <a:cxn ang="0">
                <a:pos x="connsiteX7477" y="connsiteY7477"/>
              </a:cxn>
              <a:cxn ang="0">
                <a:pos x="connsiteX7478" y="connsiteY7478"/>
              </a:cxn>
              <a:cxn ang="0">
                <a:pos x="connsiteX7479" y="connsiteY7479"/>
              </a:cxn>
              <a:cxn ang="0">
                <a:pos x="connsiteX7480" y="connsiteY7480"/>
              </a:cxn>
              <a:cxn ang="0">
                <a:pos x="connsiteX7481" y="connsiteY7481"/>
              </a:cxn>
              <a:cxn ang="0">
                <a:pos x="connsiteX7482" y="connsiteY7482"/>
              </a:cxn>
              <a:cxn ang="0">
                <a:pos x="connsiteX7483" y="connsiteY7483"/>
              </a:cxn>
              <a:cxn ang="0">
                <a:pos x="connsiteX7484" y="connsiteY7484"/>
              </a:cxn>
              <a:cxn ang="0">
                <a:pos x="connsiteX7485" y="connsiteY7485"/>
              </a:cxn>
              <a:cxn ang="0">
                <a:pos x="connsiteX7486" y="connsiteY7486"/>
              </a:cxn>
              <a:cxn ang="0">
                <a:pos x="connsiteX7487" y="connsiteY7487"/>
              </a:cxn>
              <a:cxn ang="0">
                <a:pos x="connsiteX7488" y="connsiteY7488"/>
              </a:cxn>
              <a:cxn ang="0">
                <a:pos x="connsiteX7489" y="connsiteY7489"/>
              </a:cxn>
              <a:cxn ang="0">
                <a:pos x="connsiteX7490" y="connsiteY7490"/>
              </a:cxn>
              <a:cxn ang="0">
                <a:pos x="connsiteX7491" y="connsiteY7491"/>
              </a:cxn>
              <a:cxn ang="0">
                <a:pos x="connsiteX7492" y="connsiteY7492"/>
              </a:cxn>
              <a:cxn ang="0">
                <a:pos x="connsiteX7493" y="connsiteY7493"/>
              </a:cxn>
              <a:cxn ang="0">
                <a:pos x="connsiteX7494" y="connsiteY7494"/>
              </a:cxn>
              <a:cxn ang="0">
                <a:pos x="connsiteX7495" y="connsiteY7495"/>
              </a:cxn>
              <a:cxn ang="0">
                <a:pos x="connsiteX7496" y="connsiteY7496"/>
              </a:cxn>
              <a:cxn ang="0">
                <a:pos x="connsiteX7497" y="connsiteY7497"/>
              </a:cxn>
              <a:cxn ang="0">
                <a:pos x="connsiteX7498" y="connsiteY7498"/>
              </a:cxn>
              <a:cxn ang="0">
                <a:pos x="connsiteX7499" y="connsiteY7499"/>
              </a:cxn>
              <a:cxn ang="0">
                <a:pos x="connsiteX7500" y="connsiteY7500"/>
              </a:cxn>
              <a:cxn ang="0">
                <a:pos x="connsiteX7501" y="connsiteY7501"/>
              </a:cxn>
              <a:cxn ang="0">
                <a:pos x="connsiteX7502" y="connsiteY7502"/>
              </a:cxn>
              <a:cxn ang="0">
                <a:pos x="connsiteX7503" y="connsiteY7503"/>
              </a:cxn>
              <a:cxn ang="0">
                <a:pos x="connsiteX7504" y="connsiteY7504"/>
              </a:cxn>
              <a:cxn ang="0">
                <a:pos x="connsiteX7505" y="connsiteY7505"/>
              </a:cxn>
              <a:cxn ang="0">
                <a:pos x="connsiteX7506" y="connsiteY7506"/>
              </a:cxn>
              <a:cxn ang="0">
                <a:pos x="connsiteX7507" y="connsiteY7507"/>
              </a:cxn>
              <a:cxn ang="0">
                <a:pos x="connsiteX7508" y="connsiteY7508"/>
              </a:cxn>
              <a:cxn ang="0">
                <a:pos x="connsiteX7509" y="connsiteY7509"/>
              </a:cxn>
              <a:cxn ang="0">
                <a:pos x="connsiteX7510" y="connsiteY7510"/>
              </a:cxn>
              <a:cxn ang="0">
                <a:pos x="connsiteX7511" y="connsiteY7511"/>
              </a:cxn>
              <a:cxn ang="0">
                <a:pos x="connsiteX7512" y="connsiteY7512"/>
              </a:cxn>
              <a:cxn ang="0">
                <a:pos x="connsiteX7513" y="connsiteY7513"/>
              </a:cxn>
              <a:cxn ang="0">
                <a:pos x="connsiteX7514" y="connsiteY7514"/>
              </a:cxn>
              <a:cxn ang="0">
                <a:pos x="connsiteX7515" y="connsiteY7515"/>
              </a:cxn>
              <a:cxn ang="0">
                <a:pos x="connsiteX7516" y="connsiteY7516"/>
              </a:cxn>
              <a:cxn ang="0">
                <a:pos x="connsiteX7517" y="connsiteY7517"/>
              </a:cxn>
              <a:cxn ang="0">
                <a:pos x="connsiteX7518" y="connsiteY7518"/>
              </a:cxn>
              <a:cxn ang="0">
                <a:pos x="connsiteX7519" y="connsiteY7519"/>
              </a:cxn>
              <a:cxn ang="0">
                <a:pos x="connsiteX7520" y="connsiteY7520"/>
              </a:cxn>
              <a:cxn ang="0">
                <a:pos x="connsiteX7521" y="connsiteY7521"/>
              </a:cxn>
              <a:cxn ang="0">
                <a:pos x="connsiteX7522" y="connsiteY7522"/>
              </a:cxn>
              <a:cxn ang="0">
                <a:pos x="connsiteX7523" y="connsiteY7523"/>
              </a:cxn>
              <a:cxn ang="0">
                <a:pos x="connsiteX7524" y="connsiteY7524"/>
              </a:cxn>
              <a:cxn ang="0">
                <a:pos x="connsiteX7525" y="connsiteY7525"/>
              </a:cxn>
              <a:cxn ang="0">
                <a:pos x="connsiteX7526" y="connsiteY7526"/>
              </a:cxn>
              <a:cxn ang="0">
                <a:pos x="connsiteX7527" y="connsiteY7527"/>
              </a:cxn>
              <a:cxn ang="0">
                <a:pos x="connsiteX7528" y="connsiteY7528"/>
              </a:cxn>
              <a:cxn ang="0">
                <a:pos x="connsiteX7529" y="connsiteY7529"/>
              </a:cxn>
              <a:cxn ang="0">
                <a:pos x="connsiteX7530" y="connsiteY7530"/>
              </a:cxn>
              <a:cxn ang="0">
                <a:pos x="connsiteX7531" y="connsiteY7531"/>
              </a:cxn>
              <a:cxn ang="0">
                <a:pos x="connsiteX7532" y="connsiteY7532"/>
              </a:cxn>
              <a:cxn ang="0">
                <a:pos x="connsiteX7533" y="connsiteY7533"/>
              </a:cxn>
              <a:cxn ang="0">
                <a:pos x="connsiteX7534" y="connsiteY7534"/>
              </a:cxn>
              <a:cxn ang="0">
                <a:pos x="connsiteX7535" y="connsiteY7535"/>
              </a:cxn>
              <a:cxn ang="0">
                <a:pos x="connsiteX7536" y="connsiteY7536"/>
              </a:cxn>
              <a:cxn ang="0">
                <a:pos x="connsiteX7537" y="connsiteY7537"/>
              </a:cxn>
              <a:cxn ang="0">
                <a:pos x="connsiteX7538" y="connsiteY7538"/>
              </a:cxn>
              <a:cxn ang="0">
                <a:pos x="connsiteX7539" y="connsiteY7539"/>
              </a:cxn>
              <a:cxn ang="0">
                <a:pos x="connsiteX7540" y="connsiteY7540"/>
              </a:cxn>
              <a:cxn ang="0">
                <a:pos x="connsiteX7541" y="connsiteY7541"/>
              </a:cxn>
              <a:cxn ang="0">
                <a:pos x="connsiteX7542" y="connsiteY7542"/>
              </a:cxn>
              <a:cxn ang="0">
                <a:pos x="connsiteX7543" y="connsiteY7543"/>
              </a:cxn>
              <a:cxn ang="0">
                <a:pos x="connsiteX7544" y="connsiteY7544"/>
              </a:cxn>
              <a:cxn ang="0">
                <a:pos x="connsiteX7545" y="connsiteY7545"/>
              </a:cxn>
              <a:cxn ang="0">
                <a:pos x="connsiteX7546" y="connsiteY7546"/>
              </a:cxn>
              <a:cxn ang="0">
                <a:pos x="connsiteX7547" y="connsiteY7547"/>
              </a:cxn>
              <a:cxn ang="0">
                <a:pos x="connsiteX7548" y="connsiteY7548"/>
              </a:cxn>
              <a:cxn ang="0">
                <a:pos x="connsiteX7549" y="connsiteY7549"/>
              </a:cxn>
              <a:cxn ang="0">
                <a:pos x="connsiteX7550" y="connsiteY7550"/>
              </a:cxn>
              <a:cxn ang="0">
                <a:pos x="connsiteX7551" y="connsiteY7551"/>
              </a:cxn>
              <a:cxn ang="0">
                <a:pos x="connsiteX7552" y="connsiteY7552"/>
              </a:cxn>
              <a:cxn ang="0">
                <a:pos x="connsiteX7553" y="connsiteY7553"/>
              </a:cxn>
              <a:cxn ang="0">
                <a:pos x="connsiteX7554" y="connsiteY7554"/>
              </a:cxn>
              <a:cxn ang="0">
                <a:pos x="connsiteX7555" y="connsiteY7555"/>
              </a:cxn>
              <a:cxn ang="0">
                <a:pos x="connsiteX7556" y="connsiteY7556"/>
              </a:cxn>
              <a:cxn ang="0">
                <a:pos x="connsiteX7557" y="connsiteY7557"/>
              </a:cxn>
              <a:cxn ang="0">
                <a:pos x="connsiteX7558" y="connsiteY7558"/>
              </a:cxn>
              <a:cxn ang="0">
                <a:pos x="connsiteX7559" y="connsiteY7559"/>
              </a:cxn>
              <a:cxn ang="0">
                <a:pos x="connsiteX7560" y="connsiteY7560"/>
              </a:cxn>
              <a:cxn ang="0">
                <a:pos x="connsiteX7561" y="connsiteY7561"/>
              </a:cxn>
              <a:cxn ang="0">
                <a:pos x="connsiteX7562" y="connsiteY7562"/>
              </a:cxn>
              <a:cxn ang="0">
                <a:pos x="connsiteX7563" y="connsiteY7563"/>
              </a:cxn>
              <a:cxn ang="0">
                <a:pos x="connsiteX7564" y="connsiteY7564"/>
              </a:cxn>
              <a:cxn ang="0">
                <a:pos x="connsiteX7565" y="connsiteY7565"/>
              </a:cxn>
              <a:cxn ang="0">
                <a:pos x="connsiteX7566" y="connsiteY7566"/>
              </a:cxn>
              <a:cxn ang="0">
                <a:pos x="connsiteX7567" y="connsiteY7567"/>
              </a:cxn>
              <a:cxn ang="0">
                <a:pos x="connsiteX7568" y="connsiteY7568"/>
              </a:cxn>
              <a:cxn ang="0">
                <a:pos x="connsiteX7569" y="connsiteY7569"/>
              </a:cxn>
              <a:cxn ang="0">
                <a:pos x="connsiteX7570" y="connsiteY7570"/>
              </a:cxn>
              <a:cxn ang="0">
                <a:pos x="connsiteX7571" y="connsiteY7571"/>
              </a:cxn>
              <a:cxn ang="0">
                <a:pos x="connsiteX7572" y="connsiteY7572"/>
              </a:cxn>
              <a:cxn ang="0">
                <a:pos x="connsiteX7573" y="connsiteY7573"/>
              </a:cxn>
              <a:cxn ang="0">
                <a:pos x="connsiteX7574" y="connsiteY7574"/>
              </a:cxn>
              <a:cxn ang="0">
                <a:pos x="connsiteX7575" y="connsiteY7575"/>
              </a:cxn>
              <a:cxn ang="0">
                <a:pos x="connsiteX7576" y="connsiteY7576"/>
              </a:cxn>
              <a:cxn ang="0">
                <a:pos x="connsiteX7577" y="connsiteY7577"/>
              </a:cxn>
              <a:cxn ang="0">
                <a:pos x="connsiteX7578" y="connsiteY7578"/>
              </a:cxn>
              <a:cxn ang="0">
                <a:pos x="connsiteX7579" y="connsiteY7579"/>
              </a:cxn>
              <a:cxn ang="0">
                <a:pos x="connsiteX7580" y="connsiteY7580"/>
              </a:cxn>
              <a:cxn ang="0">
                <a:pos x="connsiteX7581" y="connsiteY7581"/>
              </a:cxn>
              <a:cxn ang="0">
                <a:pos x="connsiteX7582" y="connsiteY7582"/>
              </a:cxn>
              <a:cxn ang="0">
                <a:pos x="connsiteX7583" y="connsiteY7583"/>
              </a:cxn>
              <a:cxn ang="0">
                <a:pos x="connsiteX7584" y="connsiteY7584"/>
              </a:cxn>
              <a:cxn ang="0">
                <a:pos x="connsiteX7585" y="connsiteY7585"/>
              </a:cxn>
              <a:cxn ang="0">
                <a:pos x="connsiteX7586" y="connsiteY7586"/>
              </a:cxn>
              <a:cxn ang="0">
                <a:pos x="connsiteX7587" y="connsiteY7587"/>
              </a:cxn>
              <a:cxn ang="0">
                <a:pos x="connsiteX7588" y="connsiteY7588"/>
              </a:cxn>
              <a:cxn ang="0">
                <a:pos x="connsiteX7589" y="connsiteY7589"/>
              </a:cxn>
              <a:cxn ang="0">
                <a:pos x="connsiteX7590" y="connsiteY7590"/>
              </a:cxn>
              <a:cxn ang="0">
                <a:pos x="connsiteX7591" y="connsiteY7591"/>
              </a:cxn>
              <a:cxn ang="0">
                <a:pos x="connsiteX7592" y="connsiteY7592"/>
              </a:cxn>
              <a:cxn ang="0">
                <a:pos x="connsiteX7593" y="connsiteY7593"/>
              </a:cxn>
              <a:cxn ang="0">
                <a:pos x="connsiteX7594" y="connsiteY7594"/>
              </a:cxn>
              <a:cxn ang="0">
                <a:pos x="connsiteX7595" y="connsiteY7595"/>
              </a:cxn>
              <a:cxn ang="0">
                <a:pos x="connsiteX7596" y="connsiteY7596"/>
              </a:cxn>
              <a:cxn ang="0">
                <a:pos x="connsiteX7597" y="connsiteY7597"/>
              </a:cxn>
              <a:cxn ang="0">
                <a:pos x="connsiteX7598" y="connsiteY7598"/>
              </a:cxn>
              <a:cxn ang="0">
                <a:pos x="connsiteX7599" y="connsiteY7599"/>
              </a:cxn>
              <a:cxn ang="0">
                <a:pos x="connsiteX7600" y="connsiteY7600"/>
              </a:cxn>
              <a:cxn ang="0">
                <a:pos x="connsiteX7601" y="connsiteY7601"/>
              </a:cxn>
              <a:cxn ang="0">
                <a:pos x="connsiteX7602" y="connsiteY7602"/>
              </a:cxn>
              <a:cxn ang="0">
                <a:pos x="connsiteX7603" y="connsiteY7603"/>
              </a:cxn>
              <a:cxn ang="0">
                <a:pos x="connsiteX7604" y="connsiteY7604"/>
              </a:cxn>
              <a:cxn ang="0">
                <a:pos x="connsiteX7605" y="connsiteY7605"/>
              </a:cxn>
              <a:cxn ang="0">
                <a:pos x="connsiteX7606" y="connsiteY7606"/>
              </a:cxn>
              <a:cxn ang="0">
                <a:pos x="connsiteX7607" y="connsiteY7607"/>
              </a:cxn>
              <a:cxn ang="0">
                <a:pos x="connsiteX7608" y="connsiteY7608"/>
              </a:cxn>
              <a:cxn ang="0">
                <a:pos x="connsiteX7609" y="connsiteY7609"/>
              </a:cxn>
              <a:cxn ang="0">
                <a:pos x="connsiteX7610" y="connsiteY7610"/>
              </a:cxn>
              <a:cxn ang="0">
                <a:pos x="connsiteX7611" y="connsiteY7611"/>
              </a:cxn>
              <a:cxn ang="0">
                <a:pos x="connsiteX7612" y="connsiteY7612"/>
              </a:cxn>
              <a:cxn ang="0">
                <a:pos x="connsiteX7613" y="connsiteY7613"/>
              </a:cxn>
              <a:cxn ang="0">
                <a:pos x="connsiteX7614" y="connsiteY7614"/>
              </a:cxn>
              <a:cxn ang="0">
                <a:pos x="connsiteX7615" y="connsiteY7615"/>
              </a:cxn>
              <a:cxn ang="0">
                <a:pos x="connsiteX7616" y="connsiteY7616"/>
              </a:cxn>
              <a:cxn ang="0">
                <a:pos x="connsiteX7617" y="connsiteY7617"/>
              </a:cxn>
              <a:cxn ang="0">
                <a:pos x="connsiteX7618" y="connsiteY7618"/>
              </a:cxn>
              <a:cxn ang="0">
                <a:pos x="connsiteX7619" y="connsiteY7619"/>
              </a:cxn>
              <a:cxn ang="0">
                <a:pos x="connsiteX7620" y="connsiteY7620"/>
              </a:cxn>
              <a:cxn ang="0">
                <a:pos x="connsiteX7621" y="connsiteY7621"/>
              </a:cxn>
              <a:cxn ang="0">
                <a:pos x="connsiteX7622" y="connsiteY7622"/>
              </a:cxn>
              <a:cxn ang="0">
                <a:pos x="connsiteX7623" y="connsiteY7623"/>
              </a:cxn>
              <a:cxn ang="0">
                <a:pos x="connsiteX7624" y="connsiteY7624"/>
              </a:cxn>
              <a:cxn ang="0">
                <a:pos x="connsiteX7625" y="connsiteY7625"/>
              </a:cxn>
              <a:cxn ang="0">
                <a:pos x="connsiteX7626" y="connsiteY7626"/>
              </a:cxn>
              <a:cxn ang="0">
                <a:pos x="connsiteX7627" y="connsiteY7627"/>
              </a:cxn>
              <a:cxn ang="0">
                <a:pos x="connsiteX7628" y="connsiteY7628"/>
              </a:cxn>
              <a:cxn ang="0">
                <a:pos x="connsiteX7629" y="connsiteY7629"/>
              </a:cxn>
              <a:cxn ang="0">
                <a:pos x="connsiteX7630" y="connsiteY7630"/>
              </a:cxn>
              <a:cxn ang="0">
                <a:pos x="connsiteX7631" y="connsiteY7631"/>
              </a:cxn>
              <a:cxn ang="0">
                <a:pos x="connsiteX7632" y="connsiteY7632"/>
              </a:cxn>
              <a:cxn ang="0">
                <a:pos x="connsiteX7633" y="connsiteY7633"/>
              </a:cxn>
              <a:cxn ang="0">
                <a:pos x="connsiteX7634" y="connsiteY7634"/>
              </a:cxn>
              <a:cxn ang="0">
                <a:pos x="connsiteX7635" y="connsiteY7635"/>
              </a:cxn>
              <a:cxn ang="0">
                <a:pos x="connsiteX7636" y="connsiteY7636"/>
              </a:cxn>
              <a:cxn ang="0">
                <a:pos x="connsiteX7637" y="connsiteY7637"/>
              </a:cxn>
              <a:cxn ang="0">
                <a:pos x="connsiteX7638" y="connsiteY7638"/>
              </a:cxn>
              <a:cxn ang="0">
                <a:pos x="connsiteX7639" y="connsiteY7639"/>
              </a:cxn>
              <a:cxn ang="0">
                <a:pos x="connsiteX7640" y="connsiteY7640"/>
              </a:cxn>
              <a:cxn ang="0">
                <a:pos x="connsiteX7641" y="connsiteY7641"/>
              </a:cxn>
              <a:cxn ang="0">
                <a:pos x="connsiteX7642" y="connsiteY7642"/>
              </a:cxn>
              <a:cxn ang="0">
                <a:pos x="connsiteX7643" y="connsiteY7643"/>
              </a:cxn>
              <a:cxn ang="0">
                <a:pos x="connsiteX7644" y="connsiteY7644"/>
              </a:cxn>
              <a:cxn ang="0">
                <a:pos x="connsiteX7645" y="connsiteY7645"/>
              </a:cxn>
              <a:cxn ang="0">
                <a:pos x="connsiteX7646" y="connsiteY7646"/>
              </a:cxn>
              <a:cxn ang="0">
                <a:pos x="connsiteX7647" y="connsiteY7647"/>
              </a:cxn>
              <a:cxn ang="0">
                <a:pos x="connsiteX7648" y="connsiteY7648"/>
              </a:cxn>
              <a:cxn ang="0">
                <a:pos x="connsiteX7649" y="connsiteY7649"/>
              </a:cxn>
              <a:cxn ang="0">
                <a:pos x="connsiteX7650" y="connsiteY7650"/>
              </a:cxn>
              <a:cxn ang="0">
                <a:pos x="connsiteX7651" y="connsiteY7651"/>
              </a:cxn>
              <a:cxn ang="0">
                <a:pos x="connsiteX7652" y="connsiteY7652"/>
              </a:cxn>
              <a:cxn ang="0">
                <a:pos x="connsiteX7653" y="connsiteY7653"/>
              </a:cxn>
              <a:cxn ang="0">
                <a:pos x="connsiteX7654" y="connsiteY7654"/>
              </a:cxn>
              <a:cxn ang="0">
                <a:pos x="connsiteX7655" y="connsiteY7655"/>
              </a:cxn>
              <a:cxn ang="0">
                <a:pos x="connsiteX7656" y="connsiteY7656"/>
              </a:cxn>
              <a:cxn ang="0">
                <a:pos x="connsiteX7657" y="connsiteY7657"/>
              </a:cxn>
              <a:cxn ang="0">
                <a:pos x="connsiteX7658" y="connsiteY7658"/>
              </a:cxn>
              <a:cxn ang="0">
                <a:pos x="connsiteX7659" y="connsiteY7659"/>
              </a:cxn>
              <a:cxn ang="0">
                <a:pos x="connsiteX7660" y="connsiteY7660"/>
              </a:cxn>
              <a:cxn ang="0">
                <a:pos x="connsiteX7661" y="connsiteY7661"/>
              </a:cxn>
              <a:cxn ang="0">
                <a:pos x="connsiteX7662" y="connsiteY7662"/>
              </a:cxn>
              <a:cxn ang="0">
                <a:pos x="connsiteX7663" y="connsiteY7663"/>
              </a:cxn>
              <a:cxn ang="0">
                <a:pos x="connsiteX7664" y="connsiteY7664"/>
              </a:cxn>
              <a:cxn ang="0">
                <a:pos x="connsiteX7665" y="connsiteY7665"/>
              </a:cxn>
              <a:cxn ang="0">
                <a:pos x="connsiteX7666" y="connsiteY7666"/>
              </a:cxn>
              <a:cxn ang="0">
                <a:pos x="connsiteX7667" y="connsiteY7667"/>
              </a:cxn>
              <a:cxn ang="0">
                <a:pos x="connsiteX7668" y="connsiteY7668"/>
              </a:cxn>
              <a:cxn ang="0">
                <a:pos x="connsiteX7669" y="connsiteY7669"/>
              </a:cxn>
              <a:cxn ang="0">
                <a:pos x="connsiteX7670" y="connsiteY7670"/>
              </a:cxn>
              <a:cxn ang="0">
                <a:pos x="connsiteX7671" y="connsiteY7671"/>
              </a:cxn>
              <a:cxn ang="0">
                <a:pos x="connsiteX7672" y="connsiteY7672"/>
              </a:cxn>
              <a:cxn ang="0">
                <a:pos x="connsiteX7673" y="connsiteY7673"/>
              </a:cxn>
              <a:cxn ang="0">
                <a:pos x="connsiteX7674" y="connsiteY7674"/>
              </a:cxn>
              <a:cxn ang="0">
                <a:pos x="connsiteX7675" y="connsiteY7675"/>
              </a:cxn>
              <a:cxn ang="0">
                <a:pos x="connsiteX7676" y="connsiteY7676"/>
              </a:cxn>
              <a:cxn ang="0">
                <a:pos x="connsiteX7677" y="connsiteY7677"/>
              </a:cxn>
              <a:cxn ang="0">
                <a:pos x="connsiteX7678" y="connsiteY7678"/>
              </a:cxn>
              <a:cxn ang="0">
                <a:pos x="connsiteX7679" y="connsiteY7679"/>
              </a:cxn>
              <a:cxn ang="0">
                <a:pos x="connsiteX7680" y="connsiteY7680"/>
              </a:cxn>
              <a:cxn ang="0">
                <a:pos x="connsiteX7681" y="connsiteY7681"/>
              </a:cxn>
              <a:cxn ang="0">
                <a:pos x="connsiteX7682" y="connsiteY7682"/>
              </a:cxn>
              <a:cxn ang="0">
                <a:pos x="connsiteX7683" y="connsiteY7683"/>
              </a:cxn>
              <a:cxn ang="0">
                <a:pos x="connsiteX7684" y="connsiteY7684"/>
              </a:cxn>
              <a:cxn ang="0">
                <a:pos x="connsiteX7685" y="connsiteY7685"/>
              </a:cxn>
              <a:cxn ang="0">
                <a:pos x="connsiteX7686" y="connsiteY7686"/>
              </a:cxn>
              <a:cxn ang="0">
                <a:pos x="connsiteX7687" y="connsiteY7687"/>
              </a:cxn>
              <a:cxn ang="0">
                <a:pos x="connsiteX7688" y="connsiteY7688"/>
              </a:cxn>
              <a:cxn ang="0">
                <a:pos x="connsiteX7689" y="connsiteY7689"/>
              </a:cxn>
              <a:cxn ang="0">
                <a:pos x="connsiteX7690" y="connsiteY7690"/>
              </a:cxn>
              <a:cxn ang="0">
                <a:pos x="connsiteX7691" y="connsiteY7691"/>
              </a:cxn>
              <a:cxn ang="0">
                <a:pos x="connsiteX7692" y="connsiteY7692"/>
              </a:cxn>
              <a:cxn ang="0">
                <a:pos x="connsiteX7693" y="connsiteY7693"/>
              </a:cxn>
              <a:cxn ang="0">
                <a:pos x="connsiteX7694" y="connsiteY7694"/>
              </a:cxn>
              <a:cxn ang="0">
                <a:pos x="connsiteX7695" y="connsiteY7695"/>
              </a:cxn>
              <a:cxn ang="0">
                <a:pos x="connsiteX7696" y="connsiteY7696"/>
              </a:cxn>
              <a:cxn ang="0">
                <a:pos x="connsiteX7697" y="connsiteY7697"/>
              </a:cxn>
              <a:cxn ang="0">
                <a:pos x="connsiteX7698" y="connsiteY7698"/>
              </a:cxn>
              <a:cxn ang="0">
                <a:pos x="connsiteX7699" y="connsiteY7699"/>
              </a:cxn>
              <a:cxn ang="0">
                <a:pos x="connsiteX7700" y="connsiteY7700"/>
              </a:cxn>
              <a:cxn ang="0">
                <a:pos x="connsiteX7701" y="connsiteY7701"/>
              </a:cxn>
              <a:cxn ang="0">
                <a:pos x="connsiteX7702" y="connsiteY7702"/>
              </a:cxn>
              <a:cxn ang="0">
                <a:pos x="connsiteX7703" y="connsiteY7703"/>
              </a:cxn>
              <a:cxn ang="0">
                <a:pos x="connsiteX7704" y="connsiteY7704"/>
              </a:cxn>
              <a:cxn ang="0">
                <a:pos x="connsiteX7705" y="connsiteY7705"/>
              </a:cxn>
              <a:cxn ang="0">
                <a:pos x="connsiteX7706" y="connsiteY7706"/>
              </a:cxn>
              <a:cxn ang="0">
                <a:pos x="connsiteX7707" y="connsiteY7707"/>
              </a:cxn>
              <a:cxn ang="0">
                <a:pos x="connsiteX7708" y="connsiteY7708"/>
              </a:cxn>
              <a:cxn ang="0">
                <a:pos x="connsiteX7709" y="connsiteY7709"/>
              </a:cxn>
              <a:cxn ang="0">
                <a:pos x="connsiteX7710" y="connsiteY7710"/>
              </a:cxn>
              <a:cxn ang="0">
                <a:pos x="connsiteX7711" y="connsiteY7711"/>
              </a:cxn>
              <a:cxn ang="0">
                <a:pos x="connsiteX7712" y="connsiteY7712"/>
              </a:cxn>
              <a:cxn ang="0">
                <a:pos x="connsiteX7713" y="connsiteY7713"/>
              </a:cxn>
              <a:cxn ang="0">
                <a:pos x="connsiteX7714" y="connsiteY7714"/>
              </a:cxn>
              <a:cxn ang="0">
                <a:pos x="connsiteX7715" y="connsiteY7715"/>
              </a:cxn>
              <a:cxn ang="0">
                <a:pos x="connsiteX7716" y="connsiteY7716"/>
              </a:cxn>
              <a:cxn ang="0">
                <a:pos x="connsiteX7717" y="connsiteY7717"/>
              </a:cxn>
              <a:cxn ang="0">
                <a:pos x="connsiteX7718" y="connsiteY7718"/>
              </a:cxn>
              <a:cxn ang="0">
                <a:pos x="connsiteX7719" y="connsiteY7719"/>
              </a:cxn>
              <a:cxn ang="0">
                <a:pos x="connsiteX7720" y="connsiteY7720"/>
              </a:cxn>
              <a:cxn ang="0">
                <a:pos x="connsiteX7721" y="connsiteY7721"/>
              </a:cxn>
              <a:cxn ang="0">
                <a:pos x="connsiteX7722" y="connsiteY7722"/>
              </a:cxn>
              <a:cxn ang="0">
                <a:pos x="connsiteX7723" y="connsiteY7723"/>
              </a:cxn>
              <a:cxn ang="0">
                <a:pos x="connsiteX7724" y="connsiteY7724"/>
              </a:cxn>
              <a:cxn ang="0">
                <a:pos x="connsiteX7725" y="connsiteY7725"/>
              </a:cxn>
              <a:cxn ang="0">
                <a:pos x="connsiteX7726" y="connsiteY7726"/>
              </a:cxn>
              <a:cxn ang="0">
                <a:pos x="connsiteX7727" y="connsiteY7727"/>
              </a:cxn>
              <a:cxn ang="0">
                <a:pos x="connsiteX7728" y="connsiteY7728"/>
              </a:cxn>
              <a:cxn ang="0">
                <a:pos x="connsiteX7729" y="connsiteY7729"/>
              </a:cxn>
              <a:cxn ang="0">
                <a:pos x="connsiteX7730" y="connsiteY7730"/>
              </a:cxn>
              <a:cxn ang="0">
                <a:pos x="connsiteX7731" y="connsiteY7731"/>
              </a:cxn>
              <a:cxn ang="0">
                <a:pos x="connsiteX7732" y="connsiteY7732"/>
              </a:cxn>
              <a:cxn ang="0">
                <a:pos x="connsiteX7733" y="connsiteY7733"/>
              </a:cxn>
              <a:cxn ang="0">
                <a:pos x="connsiteX7734" y="connsiteY7734"/>
              </a:cxn>
              <a:cxn ang="0">
                <a:pos x="connsiteX7735" y="connsiteY7735"/>
              </a:cxn>
              <a:cxn ang="0">
                <a:pos x="connsiteX7736" y="connsiteY7736"/>
              </a:cxn>
              <a:cxn ang="0">
                <a:pos x="connsiteX7737" y="connsiteY7737"/>
              </a:cxn>
              <a:cxn ang="0">
                <a:pos x="connsiteX7738" y="connsiteY7738"/>
              </a:cxn>
              <a:cxn ang="0">
                <a:pos x="connsiteX7739" y="connsiteY7739"/>
              </a:cxn>
              <a:cxn ang="0">
                <a:pos x="connsiteX7740" y="connsiteY7740"/>
              </a:cxn>
              <a:cxn ang="0">
                <a:pos x="connsiteX7741" y="connsiteY7741"/>
              </a:cxn>
              <a:cxn ang="0">
                <a:pos x="connsiteX7742" y="connsiteY7742"/>
              </a:cxn>
              <a:cxn ang="0">
                <a:pos x="connsiteX7743" y="connsiteY7743"/>
              </a:cxn>
              <a:cxn ang="0">
                <a:pos x="connsiteX7744" y="connsiteY7744"/>
              </a:cxn>
              <a:cxn ang="0">
                <a:pos x="connsiteX7745" y="connsiteY7745"/>
              </a:cxn>
              <a:cxn ang="0">
                <a:pos x="connsiteX7746" y="connsiteY7746"/>
              </a:cxn>
              <a:cxn ang="0">
                <a:pos x="connsiteX7747" y="connsiteY7747"/>
              </a:cxn>
              <a:cxn ang="0">
                <a:pos x="connsiteX7748" y="connsiteY7748"/>
              </a:cxn>
              <a:cxn ang="0">
                <a:pos x="connsiteX7749" y="connsiteY7749"/>
              </a:cxn>
              <a:cxn ang="0">
                <a:pos x="connsiteX7750" y="connsiteY7750"/>
              </a:cxn>
              <a:cxn ang="0">
                <a:pos x="connsiteX7751" y="connsiteY7751"/>
              </a:cxn>
              <a:cxn ang="0">
                <a:pos x="connsiteX7752" y="connsiteY7752"/>
              </a:cxn>
              <a:cxn ang="0">
                <a:pos x="connsiteX7753" y="connsiteY7753"/>
              </a:cxn>
              <a:cxn ang="0">
                <a:pos x="connsiteX7754" y="connsiteY7754"/>
              </a:cxn>
              <a:cxn ang="0">
                <a:pos x="connsiteX7755" y="connsiteY7755"/>
              </a:cxn>
              <a:cxn ang="0">
                <a:pos x="connsiteX7756" y="connsiteY7756"/>
              </a:cxn>
              <a:cxn ang="0">
                <a:pos x="connsiteX7757" y="connsiteY7757"/>
              </a:cxn>
              <a:cxn ang="0">
                <a:pos x="connsiteX7758" y="connsiteY7758"/>
              </a:cxn>
              <a:cxn ang="0">
                <a:pos x="connsiteX7759" y="connsiteY7759"/>
              </a:cxn>
              <a:cxn ang="0">
                <a:pos x="connsiteX7760" y="connsiteY7760"/>
              </a:cxn>
              <a:cxn ang="0">
                <a:pos x="connsiteX7761" y="connsiteY7761"/>
              </a:cxn>
              <a:cxn ang="0">
                <a:pos x="connsiteX7762" y="connsiteY7762"/>
              </a:cxn>
              <a:cxn ang="0">
                <a:pos x="connsiteX7763" y="connsiteY7763"/>
              </a:cxn>
              <a:cxn ang="0">
                <a:pos x="connsiteX7764" y="connsiteY7764"/>
              </a:cxn>
              <a:cxn ang="0">
                <a:pos x="connsiteX7765" y="connsiteY7765"/>
              </a:cxn>
              <a:cxn ang="0">
                <a:pos x="connsiteX7766" y="connsiteY7766"/>
              </a:cxn>
              <a:cxn ang="0">
                <a:pos x="connsiteX7767" y="connsiteY7767"/>
              </a:cxn>
              <a:cxn ang="0">
                <a:pos x="connsiteX7768" y="connsiteY7768"/>
              </a:cxn>
              <a:cxn ang="0">
                <a:pos x="connsiteX7769" y="connsiteY7769"/>
              </a:cxn>
              <a:cxn ang="0">
                <a:pos x="connsiteX7770" y="connsiteY7770"/>
              </a:cxn>
              <a:cxn ang="0">
                <a:pos x="connsiteX7771" y="connsiteY7771"/>
              </a:cxn>
              <a:cxn ang="0">
                <a:pos x="connsiteX7772" y="connsiteY7772"/>
              </a:cxn>
              <a:cxn ang="0">
                <a:pos x="connsiteX7773" y="connsiteY7773"/>
              </a:cxn>
              <a:cxn ang="0">
                <a:pos x="connsiteX7774" y="connsiteY7774"/>
              </a:cxn>
              <a:cxn ang="0">
                <a:pos x="connsiteX7775" y="connsiteY7775"/>
              </a:cxn>
              <a:cxn ang="0">
                <a:pos x="connsiteX7776" y="connsiteY7776"/>
              </a:cxn>
              <a:cxn ang="0">
                <a:pos x="connsiteX7777" y="connsiteY7777"/>
              </a:cxn>
              <a:cxn ang="0">
                <a:pos x="connsiteX7778" y="connsiteY7778"/>
              </a:cxn>
              <a:cxn ang="0">
                <a:pos x="connsiteX7779" y="connsiteY7779"/>
              </a:cxn>
              <a:cxn ang="0">
                <a:pos x="connsiteX7780" y="connsiteY7780"/>
              </a:cxn>
              <a:cxn ang="0">
                <a:pos x="connsiteX7781" y="connsiteY7781"/>
              </a:cxn>
              <a:cxn ang="0">
                <a:pos x="connsiteX7782" y="connsiteY7782"/>
              </a:cxn>
              <a:cxn ang="0">
                <a:pos x="connsiteX7783" y="connsiteY7783"/>
              </a:cxn>
              <a:cxn ang="0">
                <a:pos x="connsiteX7784" y="connsiteY7784"/>
              </a:cxn>
              <a:cxn ang="0">
                <a:pos x="connsiteX7785" y="connsiteY7785"/>
              </a:cxn>
              <a:cxn ang="0">
                <a:pos x="connsiteX7786" y="connsiteY7786"/>
              </a:cxn>
              <a:cxn ang="0">
                <a:pos x="connsiteX7787" y="connsiteY7787"/>
              </a:cxn>
              <a:cxn ang="0">
                <a:pos x="connsiteX7788" y="connsiteY7788"/>
              </a:cxn>
              <a:cxn ang="0">
                <a:pos x="connsiteX7789" y="connsiteY7789"/>
              </a:cxn>
              <a:cxn ang="0">
                <a:pos x="connsiteX7790" y="connsiteY7790"/>
              </a:cxn>
              <a:cxn ang="0">
                <a:pos x="connsiteX7791" y="connsiteY7791"/>
              </a:cxn>
              <a:cxn ang="0">
                <a:pos x="connsiteX7792" y="connsiteY7792"/>
              </a:cxn>
              <a:cxn ang="0">
                <a:pos x="connsiteX7793" y="connsiteY7793"/>
              </a:cxn>
              <a:cxn ang="0">
                <a:pos x="connsiteX7794" y="connsiteY7794"/>
              </a:cxn>
              <a:cxn ang="0">
                <a:pos x="connsiteX7795" y="connsiteY7795"/>
              </a:cxn>
              <a:cxn ang="0">
                <a:pos x="connsiteX7796" y="connsiteY7796"/>
              </a:cxn>
              <a:cxn ang="0">
                <a:pos x="connsiteX7797" y="connsiteY7797"/>
              </a:cxn>
              <a:cxn ang="0">
                <a:pos x="connsiteX7798" y="connsiteY7798"/>
              </a:cxn>
              <a:cxn ang="0">
                <a:pos x="connsiteX7799" y="connsiteY7799"/>
              </a:cxn>
              <a:cxn ang="0">
                <a:pos x="connsiteX7800" y="connsiteY7800"/>
              </a:cxn>
              <a:cxn ang="0">
                <a:pos x="connsiteX7801" y="connsiteY7801"/>
              </a:cxn>
              <a:cxn ang="0">
                <a:pos x="connsiteX7802" y="connsiteY7802"/>
              </a:cxn>
              <a:cxn ang="0">
                <a:pos x="connsiteX7803" y="connsiteY7803"/>
              </a:cxn>
              <a:cxn ang="0">
                <a:pos x="connsiteX7804" y="connsiteY7804"/>
              </a:cxn>
              <a:cxn ang="0">
                <a:pos x="connsiteX7805" y="connsiteY7805"/>
              </a:cxn>
              <a:cxn ang="0">
                <a:pos x="connsiteX7806" y="connsiteY7806"/>
              </a:cxn>
              <a:cxn ang="0">
                <a:pos x="connsiteX7807" y="connsiteY7807"/>
              </a:cxn>
              <a:cxn ang="0">
                <a:pos x="connsiteX7808" y="connsiteY7808"/>
              </a:cxn>
              <a:cxn ang="0">
                <a:pos x="connsiteX7809" y="connsiteY7809"/>
              </a:cxn>
              <a:cxn ang="0">
                <a:pos x="connsiteX7810" y="connsiteY7810"/>
              </a:cxn>
              <a:cxn ang="0">
                <a:pos x="connsiteX7811" y="connsiteY7811"/>
              </a:cxn>
              <a:cxn ang="0">
                <a:pos x="connsiteX7812" y="connsiteY7812"/>
              </a:cxn>
              <a:cxn ang="0">
                <a:pos x="connsiteX7813" y="connsiteY7813"/>
              </a:cxn>
              <a:cxn ang="0">
                <a:pos x="connsiteX7814" y="connsiteY7814"/>
              </a:cxn>
              <a:cxn ang="0">
                <a:pos x="connsiteX7815" y="connsiteY7815"/>
              </a:cxn>
              <a:cxn ang="0">
                <a:pos x="connsiteX7816" y="connsiteY7816"/>
              </a:cxn>
              <a:cxn ang="0">
                <a:pos x="connsiteX7817" y="connsiteY7817"/>
              </a:cxn>
              <a:cxn ang="0">
                <a:pos x="connsiteX7818" y="connsiteY7818"/>
              </a:cxn>
              <a:cxn ang="0">
                <a:pos x="connsiteX7819" y="connsiteY7819"/>
              </a:cxn>
              <a:cxn ang="0">
                <a:pos x="connsiteX7820" y="connsiteY7820"/>
              </a:cxn>
              <a:cxn ang="0">
                <a:pos x="connsiteX7821" y="connsiteY7821"/>
              </a:cxn>
              <a:cxn ang="0">
                <a:pos x="connsiteX7822" y="connsiteY7822"/>
              </a:cxn>
              <a:cxn ang="0">
                <a:pos x="connsiteX7823" y="connsiteY7823"/>
              </a:cxn>
              <a:cxn ang="0">
                <a:pos x="connsiteX7824" y="connsiteY7824"/>
              </a:cxn>
              <a:cxn ang="0">
                <a:pos x="connsiteX7825" y="connsiteY7825"/>
              </a:cxn>
              <a:cxn ang="0">
                <a:pos x="connsiteX7826" y="connsiteY7826"/>
              </a:cxn>
              <a:cxn ang="0">
                <a:pos x="connsiteX7827" y="connsiteY7827"/>
              </a:cxn>
              <a:cxn ang="0">
                <a:pos x="connsiteX7828" y="connsiteY7828"/>
              </a:cxn>
              <a:cxn ang="0">
                <a:pos x="connsiteX7829" y="connsiteY7829"/>
              </a:cxn>
              <a:cxn ang="0">
                <a:pos x="connsiteX7830" y="connsiteY7830"/>
              </a:cxn>
              <a:cxn ang="0">
                <a:pos x="connsiteX7831" y="connsiteY7831"/>
              </a:cxn>
              <a:cxn ang="0">
                <a:pos x="connsiteX7832" y="connsiteY7832"/>
              </a:cxn>
              <a:cxn ang="0">
                <a:pos x="connsiteX7833" y="connsiteY7833"/>
              </a:cxn>
              <a:cxn ang="0">
                <a:pos x="connsiteX7834" y="connsiteY7834"/>
              </a:cxn>
              <a:cxn ang="0">
                <a:pos x="connsiteX7835" y="connsiteY7835"/>
              </a:cxn>
              <a:cxn ang="0">
                <a:pos x="connsiteX7836" y="connsiteY7836"/>
              </a:cxn>
              <a:cxn ang="0">
                <a:pos x="connsiteX7837" y="connsiteY7837"/>
              </a:cxn>
              <a:cxn ang="0">
                <a:pos x="connsiteX7838" y="connsiteY7838"/>
              </a:cxn>
              <a:cxn ang="0">
                <a:pos x="connsiteX7839" y="connsiteY7839"/>
              </a:cxn>
              <a:cxn ang="0">
                <a:pos x="connsiteX7840" y="connsiteY7840"/>
              </a:cxn>
              <a:cxn ang="0">
                <a:pos x="connsiteX7841" y="connsiteY7841"/>
              </a:cxn>
              <a:cxn ang="0">
                <a:pos x="connsiteX7842" y="connsiteY7842"/>
              </a:cxn>
              <a:cxn ang="0">
                <a:pos x="connsiteX7843" y="connsiteY7843"/>
              </a:cxn>
              <a:cxn ang="0">
                <a:pos x="connsiteX7844" y="connsiteY7844"/>
              </a:cxn>
              <a:cxn ang="0">
                <a:pos x="connsiteX7845" y="connsiteY7845"/>
              </a:cxn>
              <a:cxn ang="0">
                <a:pos x="connsiteX7846" y="connsiteY7846"/>
              </a:cxn>
              <a:cxn ang="0">
                <a:pos x="connsiteX7847" y="connsiteY7847"/>
              </a:cxn>
              <a:cxn ang="0">
                <a:pos x="connsiteX7848" y="connsiteY7848"/>
              </a:cxn>
              <a:cxn ang="0">
                <a:pos x="connsiteX7849" y="connsiteY7849"/>
              </a:cxn>
              <a:cxn ang="0">
                <a:pos x="connsiteX7850" y="connsiteY7850"/>
              </a:cxn>
              <a:cxn ang="0">
                <a:pos x="connsiteX7851" y="connsiteY7851"/>
              </a:cxn>
              <a:cxn ang="0">
                <a:pos x="connsiteX7852" y="connsiteY7852"/>
              </a:cxn>
              <a:cxn ang="0">
                <a:pos x="connsiteX7853" y="connsiteY7853"/>
              </a:cxn>
              <a:cxn ang="0">
                <a:pos x="connsiteX7854" y="connsiteY7854"/>
              </a:cxn>
              <a:cxn ang="0">
                <a:pos x="connsiteX7855" y="connsiteY7855"/>
              </a:cxn>
              <a:cxn ang="0">
                <a:pos x="connsiteX7856" y="connsiteY7856"/>
              </a:cxn>
              <a:cxn ang="0">
                <a:pos x="connsiteX7857" y="connsiteY7857"/>
              </a:cxn>
              <a:cxn ang="0">
                <a:pos x="connsiteX7858" y="connsiteY7858"/>
              </a:cxn>
              <a:cxn ang="0">
                <a:pos x="connsiteX7859" y="connsiteY7859"/>
              </a:cxn>
              <a:cxn ang="0">
                <a:pos x="connsiteX7860" y="connsiteY7860"/>
              </a:cxn>
              <a:cxn ang="0">
                <a:pos x="connsiteX7861" y="connsiteY7861"/>
              </a:cxn>
              <a:cxn ang="0">
                <a:pos x="connsiteX7862" y="connsiteY7862"/>
              </a:cxn>
              <a:cxn ang="0">
                <a:pos x="connsiteX7863" y="connsiteY7863"/>
              </a:cxn>
              <a:cxn ang="0">
                <a:pos x="connsiteX7864" y="connsiteY7864"/>
              </a:cxn>
              <a:cxn ang="0">
                <a:pos x="connsiteX7865" y="connsiteY7865"/>
              </a:cxn>
              <a:cxn ang="0">
                <a:pos x="connsiteX7866" y="connsiteY7866"/>
              </a:cxn>
              <a:cxn ang="0">
                <a:pos x="connsiteX7867" y="connsiteY7867"/>
              </a:cxn>
              <a:cxn ang="0">
                <a:pos x="connsiteX7868" y="connsiteY7868"/>
              </a:cxn>
              <a:cxn ang="0">
                <a:pos x="connsiteX7869" y="connsiteY7869"/>
              </a:cxn>
              <a:cxn ang="0">
                <a:pos x="connsiteX7870" y="connsiteY7870"/>
              </a:cxn>
              <a:cxn ang="0">
                <a:pos x="connsiteX7871" y="connsiteY7871"/>
              </a:cxn>
              <a:cxn ang="0">
                <a:pos x="connsiteX7872" y="connsiteY7872"/>
              </a:cxn>
              <a:cxn ang="0">
                <a:pos x="connsiteX7873" y="connsiteY7873"/>
              </a:cxn>
              <a:cxn ang="0">
                <a:pos x="connsiteX7874" y="connsiteY7874"/>
              </a:cxn>
              <a:cxn ang="0">
                <a:pos x="connsiteX7875" y="connsiteY7875"/>
              </a:cxn>
              <a:cxn ang="0">
                <a:pos x="connsiteX7876" y="connsiteY7876"/>
              </a:cxn>
              <a:cxn ang="0">
                <a:pos x="connsiteX7877" y="connsiteY7877"/>
              </a:cxn>
              <a:cxn ang="0">
                <a:pos x="connsiteX7878" y="connsiteY7878"/>
              </a:cxn>
              <a:cxn ang="0">
                <a:pos x="connsiteX7879" y="connsiteY7879"/>
              </a:cxn>
              <a:cxn ang="0">
                <a:pos x="connsiteX7880" y="connsiteY7880"/>
              </a:cxn>
              <a:cxn ang="0">
                <a:pos x="connsiteX7881" y="connsiteY7881"/>
              </a:cxn>
              <a:cxn ang="0">
                <a:pos x="connsiteX7882" y="connsiteY7882"/>
              </a:cxn>
              <a:cxn ang="0">
                <a:pos x="connsiteX7883" y="connsiteY7883"/>
              </a:cxn>
              <a:cxn ang="0">
                <a:pos x="connsiteX7884" y="connsiteY7884"/>
              </a:cxn>
              <a:cxn ang="0">
                <a:pos x="connsiteX7885" y="connsiteY7885"/>
              </a:cxn>
              <a:cxn ang="0">
                <a:pos x="connsiteX7886" y="connsiteY7886"/>
              </a:cxn>
              <a:cxn ang="0">
                <a:pos x="connsiteX7887" y="connsiteY7887"/>
              </a:cxn>
              <a:cxn ang="0">
                <a:pos x="connsiteX7888" y="connsiteY7888"/>
              </a:cxn>
              <a:cxn ang="0">
                <a:pos x="connsiteX7889" y="connsiteY7889"/>
              </a:cxn>
              <a:cxn ang="0">
                <a:pos x="connsiteX7890" y="connsiteY7890"/>
              </a:cxn>
              <a:cxn ang="0">
                <a:pos x="connsiteX7891" y="connsiteY7891"/>
              </a:cxn>
              <a:cxn ang="0">
                <a:pos x="connsiteX7892" y="connsiteY7892"/>
              </a:cxn>
              <a:cxn ang="0">
                <a:pos x="connsiteX7893" y="connsiteY7893"/>
              </a:cxn>
              <a:cxn ang="0">
                <a:pos x="connsiteX7894" y="connsiteY7894"/>
              </a:cxn>
              <a:cxn ang="0">
                <a:pos x="connsiteX7895" y="connsiteY7895"/>
              </a:cxn>
              <a:cxn ang="0">
                <a:pos x="connsiteX7896" y="connsiteY7896"/>
              </a:cxn>
              <a:cxn ang="0">
                <a:pos x="connsiteX7897" y="connsiteY7897"/>
              </a:cxn>
              <a:cxn ang="0">
                <a:pos x="connsiteX7898" y="connsiteY7898"/>
              </a:cxn>
              <a:cxn ang="0">
                <a:pos x="connsiteX7899" y="connsiteY7899"/>
              </a:cxn>
              <a:cxn ang="0">
                <a:pos x="connsiteX7900" y="connsiteY7900"/>
              </a:cxn>
              <a:cxn ang="0">
                <a:pos x="connsiteX7901" y="connsiteY7901"/>
              </a:cxn>
              <a:cxn ang="0">
                <a:pos x="connsiteX7902" y="connsiteY7902"/>
              </a:cxn>
              <a:cxn ang="0">
                <a:pos x="connsiteX7903" y="connsiteY7903"/>
              </a:cxn>
              <a:cxn ang="0">
                <a:pos x="connsiteX7904" y="connsiteY7904"/>
              </a:cxn>
              <a:cxn ang="0">
                <a:pos x="connsiteX7905" y="connsiteY7905"/>
              </a:cxn>
              <a:cxn ang="0">
                <a:pos x="connsiteX7906" y="connsiteY7906"/>
              </a:cxn>
              <a:cxn ang="0">
                <a:pos x="connsiteX7907" y="connsiteY7907"/>
              </a:cxn>
              <a:cxn ang="0">
                <a:pos x="connsiteX7908" y="connsiteY7908"/>
              </a:cxn>
              <a:cxn ang="0">
                <a:pos x="connsiteX7909" y="connsiteY7909"/>
              </a:cxn>
              <a:cxn ang="0">
                <a:pos x="connsiteX7910" y="connsiteY7910"/>
              </a:cxn>
              <a:cxn ang="0">
                <a:pos x="connsiteX7911" y="connsiteY7911"/>
              </a:cxn>
              <a:cxn ang="0">
                <a:pos x="connsiteX7912" y="connsiteY7912"/>
              </a:cxn>
              <a:cxn ang="0">
                <a:pos x="connsiteX7913" y="connsiteY7913"/>
              </a:cxn>
              <a:cxn ang="0">
                <a:pos x="connsiteX7914" y="connsiteY7914"/>
              </a:cxn>
              <a:cxn ang="0">
                <a:pos x="connsiteX7915" y="connsiteY7915"/>
              </a:cxn>
              <a:cxn ang="0">
                <a:pos x="connsiteX7916" y="connsiteY7916"/>
              </a:cxn>
              <a:cxn ang="0">
                <a:pos x="connsiteX7917" y="connsiteY7917"/>
              </a:cxn>
              <a:cxn ang="0">
                <a:pos x="connsiteX7918" y="connsiteY7918"/>
              </a:cxn>
              <a:cxn ang="0">
                <a:pos x="connsiteX7919" y="connsiteY7919"/>
              </a:cxn>
              <a:cxn ang="0">
                <a:pos x="connsiteX7920" y="connsiteY7920"/>
              </a:cxn>
              <a:cxn ang="0">
                <a:pos x="connsiteX7921" y="connsiteY7921"/>
              </a:cxn>
              <a:cxn ang="0">
                <a:pos x="connsiteX7922" y="connsiteY7922"/>
              </a:cxn>
              <a:cxn ang="0">
                <a:pos x="connsiteX7923" y="connsiteY7923"/>
              </a:cxn>
              <a:cxn ang="0">
                <a:pos x="connsiteX7924" y="connsiteY7924"/>
              </a:cxn>
              <a:cxn ang="0">
                <a:pos x="connsiteX7925" y="connsiteY7925"/>
              </a:cxn>
              <a:cxn ang="0">
                <a:pos x="connsiteX7926" y="connsiteY7926"/>
              </a:cxn>
              <a:cxn ang="0">
                <a:pos x="connsiteX7927" y="connsiteY7927"/>
              </a:cxn>
              <a:cxn ang="0">
                <a:pos x="connsiteX7928" y="connsiteY7928"/>
              </a:cxn>
              <a:cxn ang="0">
                <a:pos x="connsiteX7929" y="connsiteY7929"/>
              </a:cxn>
              <a:cxn ang="0">
                <a:pos x="connsiteX7930" y="connsiteY7930"/>
              </a:cxn>
              <a:cxn ang="0">
                <a:pos x="connsiteX7931" y="connsiteY7931"/>
              </a:cxn>
              <a:cxn ang="0">
                <a:pos x="connsiteX7932" y="connsiteY7932"/>
              </a:cxn>
              <a:cxn ang="0">
                <a:pos x="connsiteX7933" y="connsiteY7933"/>
              </a:cxn>
              <a:cxn ang="0">
                <a:pos x="connsiteX7934" y="connsiteY7934"/>
              </a:cxn>
              <a:cxn ang="0">
                <a:pos x="connsiteX7935" y="connsiteY7935"/>
              </a:cxn>
              <a:cxn ang="0">
                <a:pos x="connsiteX7936" y="connsiteY7936"/>
              </a:cxn>
              <a:cxn ang="0">
                <a:pos x="connsiteX7937" y="connsiteY7937"/>
              </a:cxn>
              <a:cxn ang="0">
                <a:pos x="connsiteX7938" y="connsiteY7938"/>
              </a:cxn>
              <a:cxn ang="0">
                <a:pos x="connsiteX7939" y="connsiteY7939"/>
              </a:cxn>
              <a:cxn ang="0">
                <a:pos x="connsiteX7940" y="connsiteY7940"/>
              </a:cxn>
              <a:cxn ang="0">
                <a:pos x="connsiteX7941" y="connsiteY7941"/>
              </a:cxn>
              <a:cxn ang="0">
                <a:pos x="connsiteX7942" y="connsiteY7942"/>
              </a:cxn>
              <a:cxn ang="0">
                <a:pos x="connsiteX7943" y="connsiteY7943"/>
              </a:cxn>
              <a:cxn ang="0">
                <a:pos x="connsiteX7944" y="connsiteY7944"/>
              </a:cxn>
              <a:cxn ang="0">
                <a:pos x="connsiteX7945" y="connsiteY7945"/>
              </a:cxn>
              <a:cxn ang="0">
                <a:pos x="connsiteX7946" y="connsiteY7946"/>
              </a:cxn>
              <a:cxn ang="0">
                <a:pos x="connsiteX7947" y="connsiteY7947"/>
              </a:cxn>
              <a:cxn ang="0">
                <a:pos x="connsiteX7948" y="connsiteY7948"/>
              </a:cxn>
              <a:cxn ang="0">
                <a:pos x="connsiteX7949" y="connsiteY7949"/>
              </a:cxn>
              <a:cxn ang="0">
                <a:pos x="connsiteX7950" y="connsiteY7950"/>
              </a:cxn>
              <a:cxn ang="0">
                <a:pos x="connsiteX7951" y="connsiteY7951"/>
              </a:cxn>
              <a:cxn ang="0">
                <a:pos x="connsiteX7952" y="connsiteY7952"/>
              </a:cxn>
              <a:cxn ang="0">
                <a:pos x="connsiteX7953" y="connsiteY7953"/>
              </a:cxn>
              <a:cxn ang="0">
                <a:pos x="connsiteX7954" y="connsiteY7954"/>
              </a:cxn>
              <a:cxn ang="0">
                <a:pos x="connsiteX7955" y="connsiteY7955"/>
              </a:cxn>
              <a:cxn ang="0">
                <a:pos x="connsiteX7956" y="connsiteY7956"/>
              </a:cxn>
              <a:cxn ang="0">
                <a:pos x="connsiteX7957" y="connsiteY7957"/>
              </a:cxn>
              <a:cxn ang="0">
                <a:pos x="connsiteX7958" y="connsiteY7958"/>
              </a:cxn>
              <a:cxn ang="0">
                <a:pos x="connsiteX7959" y="connsiteY7959"/>
              </a:cxn>
              <a:cxn ang="0">
                <a:pos x="connsiteX7960" y="connsiteY7960"/>
              </a:cxn>
              <a:cxn ang="0">
                <a:pos x="connsiteX7961" y="connsiteY7961"/>
              </a:cxn>
              <a:cxn ang="0">
                <a:pos x="connsiteX7962" y="connsiteY7962"/>
              </a:cxn>
              <a:cxn ang="0">
                <a:pos x="connsiteX7963" y="connsiteY7963"/>
              </a:cxn>
              <a:cxn ang="0">
                <a:pos x="connsiteX7964" y="connsiteY7964"/>
              </a:cxn>
              <a:cxn ang="0">
                <a:pos x="connsiteX7965" y="connsiteY7965"/>
              </a:cxn>
              <a:cxn ang="0">
                <a:pos x="connsiteX7966" y="connsiteY7966"/>
              </a:cxn>
              <a:cxn ang="0">
                <a:pos x="connsiteX7967" y="connsiteY7967"/>
              </a:cxn>
              <a:cxn ang="0">
                <a:pos x="connsiteX7968" y="connsiteY7968"/>
              </a:cxn>
              <a:cxn ang="0">
                <a:pos x="connsiteX7969" y="connsiteY7969"/>
              </a:cxn>
              <a:cxn ang="0">
                <a:pos x="connsiteX7970" y="connsiteY7970"/>
              </a:cxn>
              <a:cxn ang="0">
                <a:pos x="connsiteX7971" y="connsiteY7971"/>
              </a:cxn>
              <a:cxn ang="0">
                <a:pos x="connsiteX7972" y="connsiteY7972"/>
              </a:cxn>
              <a:cxn ang="0">
                <a:pos x="connsiteX7973" y="connsiteY7973"/>
              </a:cxn>
              <a:cxn ang="0">
                <a:pos x="connsiteX7974" y="connsiteY7974"/>
              </a:cxn>
              <a:cxn ang="0">
                <a:pos x="connsiteX7975" y="connsiteY7975"/>
              </a:cxn>
              <a:cxn ang="0">
                <a:pos x="connsiteX7976" y="connsiteY7976"/>
              </a:cxn>
              <a:cxn ang="0">
                <a:pos x="connsiteX7977" y="connsiteY7977"/>
              </a:cxn>
              <a:cxn ang="0">
                <a:pos x="connsiteX7978" y="connsiteY7978"/>
              </a:cxn>
              <a:cxn ang="0">
                <a:pos x="connsiteX7979" y="connsiteY7979"/>
              </a:cxn>
              <a:cxn ang="0">
                <a:pos x="connsiteX7980" y="connsiteY7980"/>
              </a:cxn>
              <a:cxn ang="0">
                <a:pos x="connsiteX7981" y="connsiteY7981"/>
              </a:cxn>
              <a:cxn ang="0">
                <a:pos x="connsiteX7982" y="connsiteY7982"/>
              </a:cxn>
              <a:cxn ang="0">
                <a:pos x="connsiteX7983" y="connsiteY7983"/>
              </a:cxn>
              <a:cxn ang="0">
                <a:pos x="connsiteX7984" y="connsiteY7984"/>
              </a:cxn>
              <a:cxn ang="0">
                <a:pos x="connsiteX7985" y="connsiteY7985"/>
              </a:cxn>
              <a:cxn ang="0">
                <a:pos x="connsiteX7986" y="connsiteY7986"/>
              </a:cxn>
              <a:cxn ang="0">
                <a:pos x="connsiteX7987" y="connsiteY7987"/>
              </a:cxn>
              <a:cxn ang="0">
                <a:pos x="connsiteX7988" y="connsiteY7988"/>
              </a:cxn>
              <a:cxn ang="0">
                <a:pos x="connsiteX7989" y="connsiteY7989"/>
              </a:cxn>
              <a:cxn ang="0">
                <a:pos x="connsiteX7990" y="connsiteY7990"/>
              </a:cxn>
              <a:cxn ang="0">
                <a:pos x="connsiteX7991" y="connsiteY7991"/>
              </a:cxn>
              <a:cxn ang="0">
                <a:pos x="connsiteX7992" y="connsiteY7992"/>
              </a:cxn>
              <a:cxn ang="0">
                <a:pos x="connsiteX7993" y="connsiteY7993"/>
              </a:cxn>
              <a:cxn ang="0">
                <a:pos x="connsiteX7994" y="connsiteY7994"/>
              </a:cxn>
              <a:cxn ang="0">
                <a:pos x="connsiteX7995" y="connsiteY7995"/>
              </a:cxn>
              <a:cxn ang="0">
                <a:pos x="connsiteX7996" y="connsiteY7996"/>
              </a:cxn>
              <a:cxn ang="0">
                <a:pos x="connsiteX7997" y="connsiteY7997"/>
              </a:cxn>
              <a:cxn ang="0">
                <a:pos x="connsiteX7998" y="connsiteY7998"/>
              </a:cxn>
              <a:cxn ang="0">
                <a:pos x="connsiteX7999" y="connsiteY7999"/>
              </a:cxn>
              <a:cxn ang="0">
                <a:pos x="connsiteX8000" y="connsiteY8000"/>
              </a:cxn>
              <a:cxn ang="0">
                <a:pos x="connsiteX8001" y="connsiteY8001"/>
              </a:cxn>
              <a:cxn ang="0">
                <a:pos x="connsiteX8002" y="connsiteY8002"/>
              </a:cxn>
              <a:cxn ang="0">
                <a:pos x="connsiteX8003" y="connsiteY8003"/>
              </a:cxn>
              <a:cxn ang="0">
                <a:pos x="connsiteX8004" y="connsiteY8004"/>
              </a:cxn>
              <a:cxn ang="0">
                <a:pos x="connsiteX8005" y="connsiteY8005"/>
              </a:cxn>
              <a:cxn ang="0">
                <a:pos x="connsiteX8006" y="connsiteY8006"/>
              </a:cxn>
              <a:cxn ang="0">
                <a:pos x="connsiteX8007" y="connsiteY8007"/>
              </a:cxn>
              <a:cxn ang="0">
                <a:pos x="connsiteX8008" y="connsiteY8008"/>
              </a:cxn>
              <a:cxn ang="0">
                <a:pos x="connsiteX8009" y="connsiteY8009"/>
              </a:cxn>
              <a:cxn ang="0">
                <a:pos x="connsiteX8010" y="connsiteY8010"/>
              </a:cxn>
              <a:cxn ang="0">
                <a:pos x="connsiteX8011" y="connsiteY8011"/>
              </a:cxn>
              <a:cxn ang="0">
                <a:pos x="connsiteX8012" y="connsiteY8012"/>
              </a:cxn>
              <a:cxn ang="0">
                <a:pos x="connsiteX8013" y="connsiteY8013"/>
              </a:cxn>
              <a:cxn ang="0">
                <a:pos x="connsiteX8014" y="connsiteY8014"/>
              </a:cxn>
              <a:cxn ang="0">
                <a:pos x="connsiteX8015" y="connsiteY8015"/>
              </a:cxn>
              <a:cxn ang="0">
                <a:pos x="connsiteX8016" y="connsiteY8016"/>
              </a:cxn>
              <a:cxn ang="0">
                <a:pos x="connsiteX8017" y="connsiteY8017"/>
              </a:cxn>
              <a:cxn ang="0">
                <a:pos x="connsiteX8018" y="connsiteY8018"/>
              </a:cxn>
              <a:cxn ang="0">
                <a:pos x="connsiteX8019" y="connsiteY8019"/>
              </a:cxn>
              <a:cxn ang="0">
                <a:pos x="connsiteX8020" y="connsiteY8020"/>
              </a:cxn>
              <a:cxn ang="0">
                <a:pos x="connsiteX8021" y="connsiteY8021"/>
              </a:cxn>
              <a:cxn ang="0">
                <a:pos x="connsiteX8022" y="connsiteY8022"/>
              </a:cxn>
              <a:cxn ang="0">
                <a:pos x="connsiteX8023" y="connsiteY8023"/>
              </a:cxn>
              <a:cxn ang="0">
                <a:pos x="connsiteX8024" y="connsiteY8024"/>
              </a:cxn>
              <a:cxn ang="0">
                <a:pos x="connsiteX8025" y="connsiteY8025"/>
              </a:cxn>
              <a:cxn ang="0">
                <a:pos x="connsiteX8026" y="connsiteY8026"/>
              </a:cxn>
              <a:cxn ang="0">
                <a:pos x="connsiteX8027" y="connsiteY8027"/>
              </a:cxn>
              <a:cxn ang="0">
                <a:pos x="connsiteX8028" y="connsiteY8028"/>
              </a:cxn>
              <a:cxn ang="0">
                <a:pos x="connsiteX8029" y="connsiteY8029"/>
              </a:cxn>
              <a:cxn ang="0">
                <a:pos x="connsiteX8030" y="connsiteY8030"/>
              </a:cxn>
              <a:cxn ang="0">
                <a:pos x="connsiteX8031" y="connsiteY8031"/>
              </a:cxn>
              <a:cxn ang="0">
                <a:pos x="connsiteX8032" y="connsiteY8032"/>
              </a:cxn>
              <a:cxn ang="0">
                <a:pos x="connsiteX8033" y="connsiteY8033"/>
              </a:cxn>
              <a:cxn ang="0">
                <a:pos x="connsiteX8034" y="connsiteY8034"/>
              </a:cxn>
              <a:cxn ang="0">
                <a:pos x="connsiteX8035" y="connsiteY8035"/>
              </a:cxn>
              <a:cxn ang="0">
                <a:pos x="connsiteX8036" y="connsiteY8036"/>
              </a:cxn>
              <a:cxn ang="0">
                <a:pos x="connsiteX8037" y="connsiteY8037"/>
              </a:cxn>
              <a:cxn ang="0">
                <a:pos x="connsiteX8038" y="connsiteY8038"/>
              </a:cxn>
              <a:cxn ang="0">
                <a:pos x="connsiteX8039" y="connsiteY8039"/>
              </a:cxn>
              <a:cxn ang="0">
                <a:pos x="connsiteX8040" y="connsiteY8040"/>
              </a:cxn>
              <a:cxn ang="0">
                <a:pos x="connsiteX8041" y="connsiteY8041"/>
              </a:cxn>
              <a:cxn ang="0">
                <a:pos x="connsiteX8042" y="connsiteY8042"/>
              </a:cxn>
              <a:cxn ang="0">
                <a:pos x="connsiteX8043" y="connsiteY8043"/>
              </a:cxn>
              <a:cxn ang="0">
                <a:pos x="connsiteX8044" y="connsiteY8044"/>
              </a:cxn>
              <a:cxn ang="0">
                <a:pos x="connsiteX8045" y="connsiteY8045"/>
              </a:cxn>
              <a:cxn ang="0">
                <a:pos x="connsiteX8046" y="connsiteY8046"/>
              </a:cxn>
              <a:cxn ang="0">
                <a:pos x="connsiteX8047" y="connsiteY8047"/>
              </a:cxn>
              <a:cxn ang="0">
                <a:pos x="connsiteX8048" y="connsiteY8048"/>
              </a:cxn>
              <a:cxn ang="0">
                <a:pos x="connsiteX8049" y="connsiteY8049"/>
              </a:cxn>
              <a:cxn ang="0">
                <a:pos x="connsiteX8050" y="connsiteY8050"/>
              </a:cxn>
              <a:cxn ang="0">
                <a:pos x="connsiteX8051" y="connsiteY8051"/>
              </a:cxn>
              <a:cxn ang="0">
                <a:pos x="connsiteX8052" y="connsiteY8052"/>
              </a:cxn>
              <a:cxn ang="0">
                <a:pos x="connsiteX8053" y="connsiteY8053"/>
              </a:cxn>
              <a:cxn ang="0">
                <a:pos x="connsiteX8054" y="connsiteY8054"/>
              </a:cxn>
              <a:cxn ang="0">
                <a:pos x="connsiteX8055" y="connsiteY8055"/>
              </a:cxn>
              <a:cxn ang="0">
                <a:pos x="connsiteX8056" y="connsiteY8056"/>
              </a:cxn>
              <a:cxn ang="0">
                <a:pos x="connsiteX8057" y="connsiteY8057"/>
              </a:cxn>
              <a:cxn ang="0">
                <a:pos x="connsiteX8058" y="connsiteY8058"/>
              </a:cxn>
              <a:cxn ang="0">
                <a:pos x="connsiteX8059" y="connsiteY8059"/>
              </a:cxn>
              <a:cxn ang="0">
                <a:pos x="connsiteX8060" y="connsiteY8060"/>
              </a:cxn>
              <a:cxn ang="0">
                <a:pos x="connsiteX8061" y="connsiteY8061"/>
              </a:cxn>
              <a:cxn ang="0">
                <a:pos x="connsiteX8062" y="connsiteY8062"/>
              </a:cxn>
              <a:cxn ang="0">
                <a:pos x="connsiteX8063" y="connsiteY8063"/>
              </a:cxn>
              <a:cxn ang="0">
                <a:pos x="connsiteX8064" y="connsiteY8064"/>
              </a:cxn>
              <a:cxn ang="0">
                <a:pos x="connsiteX8065" y="connsiteY8065"/>
              </a:cxn>
              <a:cxn ang="0">
                <a:pos x="connsiteX8066" y="connsiteY8066"/>
              </a:cxn>
              <a:cxn ang="0">
                <a:pos x="connsiteX8067" y="connsiteY8067"/>
              </a:cxn>
              <a:cxn ang="0">
                <a:pos x="connsiteX8068" y="connsiteY8068"/>
              </a:cxn>
              <a:cxn ang="0">
                <a:pos x="connsiteX8069" y="connsiteY8069"/>
              </a:cxn>
              <a:cxn ang="0">
                <a:pos x="connsiteX8070" y="connsiteY8070"/>
              </a:cxn>
              <a:cxn ang="0">
                <a:pos x="connsiteX8071" y="connsiteY8071"/>
              </a:cxn>
              <a:cxn ang="0">
                <a:pos x="connsiteX8072" y="connsiteY8072"/>
              </a:cxn>
              <a:cxn ang="0">
                <a:pos x="connsiteX8073" y="connsiteY8073"/>
              </a:cxn>
              <a:cxn ang="0">
                <a:pos x="connsiteX8074" y="connsiteY8074"/>
              </a:cxn>
              <a:cxn ang="0">
                <a:pos x="connsiteX8075" y="connsiteY8075"/>
              </a:cxn>
              <a:cxn ang="0">
                <a:pos x="connsiteX8076" y="connsiteY8076"/>
              </a:cxn>
              <a:cxn ang="0">
                <a:pos x="connsiteX8077" y="connsiteY8077"/>
              </a:cxn>
              <a:cxn ang="0">
                <a:pos x="connsiteX8078" y="connsiteY8078"/>
              </a:cxn>
              <a:cxn ang="0">
                <a:pos x="connsiteX8079" y="connsiteY8079"/>
              </a:cxn>
              <a:cxn ang="0">
                <a:pos x="connsiteX8080" y="connsiteY8080"/>
              </a:cxn>
              <a:cxn ang="0">
                <a:pos x="connsiteX8081" y="connsiteY8081"/>
              </a:cxn>
              <a:cxn ang="0">
                <a:pos x="connsiteX8082" y="connsiteY8082"/>
              </a:cxn>
              <a:cxn ang="0">
                <a:pos x="connsiteX8083" y="connsiteY8083"/>
              </a:cxn>
              <a:cxn ang="0">
                <a:pos x="connsiteX8084" y="connsiteY8084"/>
              </a:cxn>
              <a:cxn ang="0">
                <a:pos x="connsiteX8085" y="connsiteY8085"/>
              </a:cxn>
              <a:cxn ang="0">
                <a:pos x="connsiteX8086" y="connsiteY8086"/>
              </a:cxn>
              <a:cxn ang="0">
                <a:pos x="connsiteX8087" y="connsiteY8087"/>
              </a:cxn>
              <a:cxn ang="0">
                <a:pos x="connsiteX8088" y="connsiteY8088"/>
              </a:cxn>
              <a:cxn ang="0">
                <a:pos x="connsiteX8089" y="connsiteY8089"/>
              </a:cxn>
              <a:cxn ang="0">
                <a:pos x="connsiteX8090" y="connsiteY8090"/>
              </a:cxn>
              <a:cxn ang="0">
                <a:pos x="connsiteX8091" y="connsiteY8091"/>
              </a:cxn>
              <a:cxn ang="0">
                <a:pos x="connsiteX8092" y="connsiteY8092"/>
              </a:cxn>
              <a:cxn ang="0">
                <a:pos x="connsiteX8093" y="connsiteY8093"/>
              </a:cxn>
              <a:cxn ang="0">
                <a:pos x="connsiteX8094" y="connsiteY8094"/>
              </a:cxn>
              <a:cxn ang="0">
                <a:pos x="connsiteX8095" y="connsiteY8095"/>
              </a:cxn>
              <a:cxn ang="0">
                <a:pos x="connsiteX8096" y="connsiteY8096"/>
              </a:cxn>
              <a:cxn ang="0">
                <a:pos x="connsiteX8097" y="connsiteY8097"/>
              </a:cxn>
              <a:cxn ang="0">
                <a:pos x="connsiteX8098" y="connsiteY8098"/>
              </a:cxn>
              <a:cxn ang="0">
                <a:pos x="connsiteX8099" y="connsiteY8099"/>
              </a:cxn>
              <a:cxn ang="0">
                <a:pos x="connsiteX8100" y="connsiteY8100"/>
              </a:cxn>
              <a:cxn ang="0">
                <a:pos x="connsiteX8101" y="connsiteY8101"/>
              </a:cxn>
              <a:cxn ang="0">
                <a:pos x="connsiteX8102" y="connsiteY8102"/>
              </a:cxn>
              <a:cxn ang="0">
                <a:pos x="connsiteX8103" y="connsiteY8103"/>
              </a:cxn>
              <a:cxn ang="0">
                <a:pos x="connsiteX8104" y="connsiteY8104"/>
              </a:cxn>
              <a:cxn ang="0">
                <a:pos x="connsiteX8105" y="connsiteY8105"/>
              </a:cxn>
              <a:cxn ang="0">
                <a:pos x="connsiteX8106" y="connsiteY8106"/>
              </a:cxn>
              <a:cxn ang="0">
                <a:pos x="connsiteX8107" y="connsiteY8107"/>
              </a:cxn>
              <a:cxn ang="0">
                <a:pos x="connsiteX8108" y="connsiteY8108"/>
              </a:cxn>
              <a:cxn ang="0">
                <a:pos x="connsiteX8109" y="connsiteY8109"/>
              </a:cxn>
              <a:cxn ang="0">
                <a:pos x="connsiteX8110" y="connsiteY8110"/>
              </a:cxn>
              <a:cxn ang="0">
                <a:pos x="connsiteX8111" y="connsiteY8111"/>
              </a:cxn>
              <a:cxn ang="0">
                <a:pos x="connsiteX8112" y="connsiteY8112"/>
              </a:cxn>
              <a:cxn ang="0">
                <a:pos x="connsiteX8113" y="connsiteY8113"/>
              </a:cxn>
              <a:cxn ang="0">
                <a:pos x="connsiteX8114" y="connsiteY8114"/>
              </a:cxn>
              <a:cxn ang="0">
                <a:pos x="connsiteX8115" y="connsiteY8115"/>
              </a:cxn>
              <a:cxn ang="0">
                <a:pos x="connsiteX8116" y="connsiteY8116"/>
              </a:cxn>
              <a:cxn ang="0">
                <a:pos x="connsiteX8117" y="connsiteY8117"/>
              </a:cxn>
              <a:cxn ang="0">
                <a:pos x="connsiteX8118" y="connsiteY8118"/>
              </a:cxn>
              <a:cxn ang="0">
                <a:pos x="connsiteX8119" y="connsiteY8119"/>
              </a:cxn>
              <a:cxn ang="0">
                <a:pos x="connsiteX8120" y="connsiteY8120"/>
              </a:cxn>
              <a:cxn ang="0">
                <a:pos x="connsiteX8121" y="connsiteY8121"/>
              </a:cxn>
              <a:cxn ang="0">
                <a:pos x="connsiteX8122" y="connsiteY8122"/>
              </a:cxn>
              <a:cxn ang="0">
                <a:pos x="connsiteX8123" y="connsiteY8123"/>
              </a:cxn>
              <a:cxn ang="0">
                <a:pos x="connsiteX8124" y="connsiteY8124"/>
              </a:cxn>
              <a:cxn ang="0">
                <a:pos x="connsiteX8125" y="connsiteY8125"/>
              </a:cxn>
              <a:cxn ang="0">
                <a:pos x="connsiteX8126" y="connsiteY8126"/>
              </a:cxn>
              <a:cxn ang="0">
                <a:pos x="connsiteX8127" y="connsiteY8127"/>
              </a:cxn>
              <a:cxn ang="0">
                <a:pos x="connsiteX8128" y="connsiteY8128"/>
              </a:cxn>
              <a:cxn ang="0">
                <a:pos x="connsiteX8129" y="connsiteY8129"/>
              </a:cxn>
              <a:cxn ang="0">
                <a:pos x="connsiteX8130" y="connsiteY8130"/>
              </a:cxn>
              <a:cxn ang="0">
                <a:pos x="connsiteX8131" y="connsiteY8131"/>
              </a:cxn>
              <a:cxn ang="0">
                <a:pos x="connsiteX8132" y="connsiteY8132"/>
              </a:cxn>
              <a:cxn ang="0">
                <a:pos x="connsiteX8133" y="connsiteY8133"/>
              </a:cxn>
              <a:cxn ang="0">
                <a:pos x="connsiteX8134" y="connsiteY8134"/>
              </a:cxn>
              <a:cxn ang="0">
                <a:pos x="connsiteX8135" y="connsiteY8135"/>
              </a:cxn>
              <a:cxn ang="0">
                <a:pos x="connsiteX8136" y="connsiteY8136"/>
              </a:cxn>
              <a:cxn ang="0">
                <a:pos x="connsiteX8137" y="connsiteY8137"/>
              </a:cxn>
              <a:cxn ang="0">
                <a:pos x="connsiteX8138" y="connsiteY8138"/>
              </a:cxn>
              <a:cxn ang="0">
                <a:pos x="connsiteX8139" y="connsiteY8139"/>
              </a:cxn>
              <a:cxn ang="0">
                <a:pos x="connsiteX8140" y="connsiteY8140"/>
              </a:cxn>
              <a:cxn ang="0">
                <a:pos x="connsiteX8141" y="connsiteY8141"/>
              </a:cxn>
              <a:cxn ang="0">
                <a:pos x="connsiteX8142" y="connsiteY8142"/>
              </a:cxn>
              <a:cxn ang="0">
                <a:pos x="connsiteX8143" y="connsiteY8143"/>
              </a:cxn>
              <a:cxn ang="0">
                <a:pos x="connsiteX8144" y="connsiteY8144"/>
              </a:cxn>
              <a:cxn ang="0">
                <a:pos x="connsiteX8145" y="connsiteY8145"/>
              </a:cxn>
              <a:cxn ang="0">
                <a:pos x="connsiteX8146" y="connsiteY8146"/>
              </a:cxn>
              <a:cxn ang="0">
                <a:pos x="connsiteX8147" y="connsiteY8147"/>
              </a:cxn>
              <a:cxn ang="0">
                <a:pos x="connsiteX8148" y="connsiteY8148"/>
              </a:cxn>
              <a:cxn ang="0">
                <a:pos x="connsiteX8149" y="connsiteY8149"/>
              </a:cxn>
              <a:cxn ang="0">
                <a:pos x="connsiteX8150" y="connsiteY8150"/>
              </a:cxn>
              <a:cxn ang="0">
                <a:pos x="connsiteX8151" y="connsiteY8151"/>
              </a:cxn>
              <a:cxn ang="0">
                <a:pos x="connsiteX8152" y="connsiteY8152"/>
              </a:cxn>
              <a:cxn ang="0">
                <a:pos x="connsiteX8153" y="connsiteY8153"/>
              </a:cxn>
              <a:cxn ang="0">
                <a:pos x="connsiteX8154" y="connsiteY8154"/>
              </a:cxn>
              <a:cxn ang="0">
                <a:pos x="connsiteX8155" y="connsiteY8155"/>
              </a:cxn>
              <a:cxn ang="0">
                <a:pos x="connsiteX8156" y="connsiteY8156"/>
              </a:cxn>
              <a:cxn ang="0">
                <a:pos x="connsiteX8157" y="connsiteY8157"/>
              </a:cxn>
              <a:cxn ang="0">
                <a:pos x="connsiteX8158" y="connsiteY8158"/>
              </a:cxn>
              <a:cxn ang="0">
                <a:pos x="connsiteX8159" y="connsiteY8159"/>
              </a:cxn>
              <a:cxn ang="0">
                <a:pos x="connsiteX8160" y="connsiteY8160"/>
              </a:cxn>
              <a:cxn ang="0">
                <a:pos x="connsiteX8161" y="connsiteY8161"/>
              </a:cxn>
              <a:cxn ang="0">
                <a:pos x="connsiteX8162" y="connsiteY8162"/>
              </a:cxn>
              <a:cxn ang="0">
                <a:pos x="connsiteX8163" y="connsiteY8163"/>
              </a:cxn>
              <a:cxn ang="0">
                <a:pos x="connsiteX8164" y="connsiteY8164"/>
              </a:cxn>
              <a:cxn ang="0">
                <a:pos x="connsiteX8165" y="connsiteY8165"/>
              </a:cxn>
              <a:cxn ang="0">
                <a:pos x="connsiteX8166" y="connsiteY8166"/>
              </a:cxn>
              <a:cxn ang="0">
                <a:pos x="connsiteX8167" y="connsiteY8167"/>
              </a:cxn>
              <a:cxn ang="0">
                <a:pos x="connsiteX8168" y="connsiteY8168"/>
              </a:cxn>
              <a:cxn ang="0">
                <a:pos x="connsiteX8169" y="connsiteY8169"/>
              </a:cxn>
              <a:cxn ang="0">
                <a:pos x="connsiteX8170" y="connsiteY8170"/>
              </a:cxn>
              <a:cxn ang="0">
                <a:pos x="connsiteX8171" y="connsiteY8171"/>
              </a:cxn>
              <a:cxn ang="0">
                <a:pos x="connsiteX8172" y="connsiteY8172"/>
              </a:cxn>
              <a:cxn ang="0">
                <a:pos x="connsiteX8173" y="connsiteY8173"/>
              </a:cxn>
              <a:cxn ang="0">
                <a:pos x="connsiteX8174" y="connsiteY8174"/>
              </a:cxn>
              <a:cxn ang="0">
                <a:pos x="connsiteX8175" y="connsiteY8175"/>
              </a:cxn>
              <a:cxn ang="0">
                <a:pos x="connsiteX8176" y="connsiteY8176"/>
              </a:cxn>
              <a:cxn ang="0">
                <a:pos x="connsiteX8177" y="connsiteY8177"/>
              </a:cxn>
              <a:cxn ang="0">
                <a:pos x="connsiteX8178" y="connsiteY8178"/>
              </a:cxn>
              <a:cxn ang="0">
                <a:pos x="connsiteX8179" y="connsiteY8179"/>
              </a:cxn>
              <a:cxn ang="0">
                <a:pos x="connsiteX8180" y="connsiteY8180"/>
              </a:cxn>
              <a:cxn ang="0">
                <a:pos x="connsiteX8181" y="connsiteY8181"/>
              </a:cxn>
              <a:cxn ang="0">
                <a:pos x="connsiteX8182" y="connsiteY8182"/>
              </a:cxn>
              <a:cxn ang="0">
                <a:pos x="connsiteX8183" y="connsiteY8183"/>
              </a:cxn>
              <a:cxn ang="0">
                <a:pos x="connsiteX8184" y="connsiteY8184"/>
              </a:cxn>
              <a:cxn ang="0">
                <a:pos x="connsiteX8185" y="connsiteY8185"/>
              </a:cxn>
              <a:cxn ang="0">
                <a:pos x="connsiteX8186" y="connsiteY8186"/>
              </a:cxn>
              <a:cxn ang="0">
                <a:pos x="connsiteX8187" y="connsiteY8187"/>
              </a:cxn>
              <a:cxn ang="0">
                <a:pos x="connsiteX8188" y="connsiteY8188"/>
              </a:cxn>
              <a:cxn ang="0">
                <a:pos x="connsiteX8189" y="connsiteY8189"/>
              </a:cxn>
              <a:cxn ang="0">
                <a:pos x="connsiteX8190" y="connsiteY8190"/>
              </a:cxn>
              <a:cxn ang="0">
                <a:pos x="connsiteX8191" y="connsiteY8191"/>
              </a:cxn>
              <a:cxn ang="0">
                <a:pos x="connsiteX8192" y="connsiteY8192"/>
              </a:cxn>
              <a:cxn ang="0">
                <a:pos x="connsiteX8193" y="connsiteY8193"/>
              </a:cxn>
              <a:cxn ang="0">
                <a:pos x="connsiteX8194" y="connsiteY8194"/>
              </a:cxn>
              <a:cxn ang="0">
                <a:pos x="connsiteX8195" y="connsiteY8195"/>
              </a:cxn>
              <a:cxn ang="0">
                <a:pos x="connsiteX8196" y="connsiteY8196"/>
              </a:cxn>
              <a:cxn ang="0">
                <a:pos x="connsiteX8197" y="connsiteY8197"/>
              </a:cxn>
              <a:cxn ang="0">
                <a:pos x="connsiteX8198" y="connsiteY8198"/>
              </a:cxn>
              <a:cxn ang="0">
                <a:pos x="connsiteX8199" y="connsiteY8199"/>
              </a:cxn>
              <a:cxn ang="0">
                <a:pos x="connsiteX8200" y="connsiteY8200"/>
              </a:cxn>
              <a:cxn ang="0">
                <a:pos x="connsiteX8201" y="connsiteY8201"/>
              </a:cxn>
              <a:cxn ang="0">
                <a:pos x="connsiteX8202" y="connsiteY8202"/>
              </a:cxn>
              <a:cxn ang="0">
                <a:pos x="connsiteX8203" y="connsiteY8203"/>
              </a:cxn>
              <a:cxn ang="0">
                <a:pos x="connsiteX8204" y="connsiteY8204"/>
              </a:cxn>
              <a:cxn ang="0">
                <a:pos x="connsiteX8205" y="connsiteY8205"/>
              </a:cxn>
              <a:cxn ang="0">
                <a:pos x="connsiteX8206" y="connsiteY8206"/>
              </a:cxn>
              <a:cxn ang="0">
                <a:pos x="connsiteX8207" y="connsiteY8207"/>
              </a:cxn>
              <a:cxn ang="0">
                <a:pos x="connsiteX8208" y="connsiteY8208"/>
              </a:cxn>
              <a:cxn ang="0">
                <a:pos x="connsiteX8209" y="connsiteY8209"/>
              </a:cxn>
              <a:cxn ang="0">
                <a:pos x="connsiteX8210" y="connsiteY8210"/>
              </a:cxn>
              <a:cxn ang="0">
                <a:pos x="connsiteX8211" y="connsiteY8211"/>
              </a:cxn>
              <a:cxn ang="0">
                <a:pos x="connsiteX8212" y="connsiteY8212"/>
              </a:cxn>
              <a:cxn ang="0">
                <a:pos x="connsiteX8213" y="connsiteY8213"/>
              </a:cxn>
              <a:cxn ang="0">
                <a:pos x="connsiteX8214" y="connsiteY8214"/>
              </a:cxn>
              <a:cxn ang="0">
                <a:pos x="connsiteX8215" y="connsiteY8215"/>
              </a:cxn>
              <a:cxn ang="0">
                <a:pos x="connsiteX8216" y="connsiteY8216"/>
              </a:cxn>
              <a:cxn ang="0">
                <a:pos x="connsiteX8217" y="connsiteY8217"/>
              </a:cxn>
              <a:cxn ang="0">
                <a:pos x="connsiteX8218" y="connsiteY8218"/>
              </a:cxn>
              <a:cxn ang="0">
                <a:pos x="connsiteX8219" y="connsiteY8219"/>
              </a:cxn>
              <a:cxn ang="0">
                <a:pos x="connsiteX8220" y="connsiteY8220"/>
              </a:cxn>
              <a:cxn ang="0">
                <a:pos x="connsiteX8221" y="connsiteY8221"/>
              </a:cxn>
              <a:cxn ang="0">
                <a:pos x="connsiteX8222" y="connsiteY8222"/>
              </a:cxn>
              <a:cxn ang="0">
                <a:pos x="connsiteX8223" y="connsiteY8223"/>
              </a:cxn>
              <a:cxn ang="0">
                <a:pos x="connsiteX8224" y="connsiteY8224"/>
              </a:cxn>
              <a:cxn ang="0">
                <a:pos x="connsiteX8225" y="connsiteY8225"/>
              </a:cxn>
              <a:cxn ang="0">
                <a:pos x="connsiteX8226" y="connsiteY8226"/>
              </a:cxn>
              <a:cxn ang="0">
                <a:pos x="connsiteX8227" y="connsiteY8227"/>
              </a:cxn>
              <a:cxn ang="0">
                <a:pos x="connsiteX8228" y="connsiteY8228"/>
              </a:cxn>
              <a:cxn ang="0">
                <a:pos x="connsiteX8229" y="connsiteY8229"/>
              </a:cxn>
              <a:cxn ang="0">
                <a:pos x="connsiteX8230" y="connsiteY8230"/>
              </a:cxn>
              <a:cxn ang="0">
                <a:pos x="connsiteX8231" y="connsiteY8231"/>
              </a:cxn>
              <a:cxn ang="0">
                <a:pos x="connsiteX8232" y="connsiteY8232"/>
              </a:cxn>
              <a:cxn ang="0">
                <a:pos x="connsiteX8233" y="connsiteY8233"/>
              </a:cxn>
              <a:cxn ang="0">
                <a:pos x="connsiteX8234" y="connsiteY8234"/>
              </a:cxn>
              <a:cxn ang="0">
                <a:pos x="connsiteX8235" y="connsiteY8235"/>
              </a:cxn>
              <a:cxn ang="0">
                <a:pos x="connsiteX8236" y="connsiteY8236"/>
              </a:cxn>
              <a:cxn ang="0">
                <a:pos x="connsiteX8237" y="connsiteY8237"/>
              </a:cxn>
              <a:cxn ang="0">
                <a:pos x="connsiteX8238" y="connsiteY8238"/>
              </a:cxn>
              <a:cxn ang="0">
                <a:pos x="connsiteX8239" y="connsiteY8239"/>
              </a:cxn>
              <a:cxn ang="0">
                <a:pos x="connsiteX8240" y="connsiteY8240"/>
              </a:cxn>
              <a:cxn ang="0">
                <a:pos x="connsiteX8241" y="connsiteY8241"/>
              </a:cxn>
              <a:cxn ang="0">
                <a:pos x="connsiteX8242" y="connsiteY8242"/>
              </a:cxn>
              <a:cxn ang="0">
                <a:pos x="connsiteX8243" y="connsiteY8243"/>
              </a:cxn>
              <a:cxn ang="0">
                <a:pos x="connsiteX8244" y="connsiteY8244"/>
              </a:cxn>
              <a:cxn ang="0">
                <a:pos x="connsiteX8245" y="connsiteY8245"/>
              </a:cxn>
              <a:cxn ang="0">
                <a:pos x="connsiteX8246" y="connsiteY8246"/>
              </a:cxn>
              <a:cxn ang="0">
                <a:pos x="connsiteX8247" y="connsiteY8247"/>
              </a:cxn>
              <a:cxn ang="0">
                <a:pos x="connsiteX8248" y="connsiteY8248"/>
              </a:cxn>
              <a:cxn ang="0">
                <a:pos x="connsiteX8249" y="connsiteY8249"/>
              </a:cxn>
              <a:cxn ang="0">
                <a:pos x="connsiteX8250" y="connsiteY8250"/>
              </a:cxn>
              <a:cxn ang="0">
                <a:pos x="connsiteX8251" y="connsiteY8251"/>
              </a:cxn>
              <a:cxn ang="0">
                <a:pos x="connsiteX8252" y="connsiteY8252"/>
              </a:cxn>
              <a:cxn ang="0">
                <a:pos x="connsiteX8253" y="connsiteY8253"/>
              </a:cxn>
              <a:cxn ang="0">
                <a:pos x="connsiteX8254" y="connsiteY8254"/>
              </a:cxn>
              <a:cxn ang="0">
                <a:pos x="connsiteX8255" y="connsiteY8255"/>
              </a:cxn>
              <a:cxn ang="0">
                <a:pos x="connsiteX8256" y="connsiteY8256"/>
              </a:cxn>
              <a:cxn ang="0">
                <a:pos x="connsiteX8257" y="connsiteY8257"/>
              </a:cxn>
              <a:cxn ang="0">
                <a:pos x="connsiteX8258" y="connsiteY8258"/>
              </a:cxn>
              <a:cxn ang="0">
                <a:pos x="connsiteX8259" y="connsiteY8259"/>
              </a:cxn>
              <a:cxn ang="0">
                <a:pos x="connsiteX8260" y="connsiteY8260"/>
              </a:cxn>
              <a:cxn ang="0">
                <a:pos x="connsiteX8261" y="connsiteY8261"/>
              </a:cxn>
              <a:cxn ang="0">
                <a:pos x="connsiteX8262" y="connsiteY8262"/>
              </a:cxn>
              <a:cxn ang="0">
                <a:pos x="connsiteX8263" y="connsiteY8263"/>
              </a:cxn>
              <a:cxn ang="0">
                <a:pos x="connsiteX8264" y="connsiteY8264"/>
              </a:cxn>
              <a:cxn ang="0">
                <a:pos x="connsiteX8265" y="connsiteY8265"/>
              </a:cxn>
              <a:cxn ang="0">
                <a:pos x="connsiteX8266" y="connsiteY8266"/>
              </a:cxn>
              <a:cxn ang="0">
                <a:pos x="connsiteX8267" y="connsiteY8267"/>
              </a:cxn>
              <a:cxn ang="0">
                <a:pos x="connsiteX8268" y="connsiteY8268"/>
              </a:cxn>
              <a:cxn ang="0">
                <a:pos x="connsiteX8269" y="connsiteY8269"/>
              </a:cxn>
              <a:cxn ang="0">
                <a:pos x="connsiteX8270" y="connsiteY8270"/>
              </a:cxn>
              <a:cxn ang="0">
                <a:pos x="connsiteX8271" y="connsiteY8271"/>
              </a:cxn>
              <a:cxn ang="0">
                <a:pos x="connsiteX8272" y="connsiteY8272"/>
              </a:cxn>
              <a:cxn ang="0">
                <a:pos x="connsiteX8273" y="connsiteY8273"/>
              </a:cxn>
              <a:cxn ang="0">
                <a:pos x="connsiteX8274" y="connsiteY8274"/>
              </a:cxn>
              <a:cxn ang="0">
                <a:pos x="connsiteX8275" y="connsiteY8275"/>
              </a:cxn>
              <a:cxn ang="0">
                <a:pos x="connsiteX8276" y="connsiteY8276"/>
              </a:cxn>
              <a:cxn ang="0">
                <a:pos x="connsiteX8277" y="connsiteY8277"/>
              </a:cxn>
              <a:cxn ang="0">
                <a:pos x="connsiteX8278" y="connsiteY8278"/>
              </a:cxn>
              <a:cxn ang="0">
                <a:pos x="connsiteX8279" y="connsiteY8279"/>
              </a:cxn>
              <a:cxn ang="0">
                <a:pos x="connsiteX8280" y="connsiteY8280"/>
              </a:cxn>
              <a:cxn ang="0">
                <a:pos x="connsiteX8281" y="connsiteY8281"/>
              </a:cxn>
              <a:cxn ang="0">
                <a:pos x="connsiteX8282" y="connsiteY8282"/>
              </a:cxn>
              <a:cxn ang="0">
                <a:pos x="connsiteX8283" y="connsiteY8283"/>
              </a:cxn>
              <a:cxn ang="0">
                <a:pos x="connsiteX8284" y="connsiteY8284"/>
              </a:cxn>
              <a:cxn ang="0">
                <a:pos x="connsiteX8285" y="connsiteY8285"/>
              </a:cxn>
              <a:cxn ang="0">
                <a:pos x="connsiteX8286" y="connsiteY8286"/>
              </a:cxn>
              <a:cxn ang="0">
                <a:pos x="connsiteX8287" y="connsiteY8287"/>
              </a:cxn>
              <a:cxn ang="0">
                <a:pos x="connsiteX8288" y="connsiteY8288"/>
              </a:cxn>
              <a:cxn ang="0">
                <a:pos x="connsiteX8289" y="connsiteY8289"/>
              </a:cxn>
              <a:cxn ang="0">
                <a:pos x="connsiteX8290" y="connsiteY8290"/>
              </a:cxn>
              <a:cxn ang="0">
                <a:pos x="connsiteX8291" y="connsiteY8291"/>
              </a:cxn>
              <a:cxn ang="0">
                <a:pos x="connsiteX8292" y="connsiteY8292"/>
              </a:cxn>
              <a:cxn ang="0">
                <a:pos x="connsiteX8293" y="connsiteY8293"/>
              </a:cxn>
              <a:cxn ang="0">
                <a:pos x="connsiteX8294" y="connsiteY8294"/>
              </a:cxn>
              <a:cxn ang="0">
                <a:pos x="connsiteX8295" y="connsiteY8295"/>
              </a:cxn>
              <a:cxn ang="0">
                <a:pos x="connsiteX8296" y="connsiteY8296"/>
              </a:cxn>
              <a:cxn ang="0">
                <a:pos x="connsiteX8297" y="connsiteY8297"/>
              </a:cxn>
              <a:cxn ang="0">
                <a:pos x="connsiteX8298" y="connsiteY8298"/>
              </a:cxn>
              <a:cxn ang="0">
                <a:pos x="connsiteX8299" y="connsiteY8299"/>
              </a:cxn>
              <a:cxn ang="0">
                <a:pos x="connsiteX8300" y="connsiteY8300"/>
              </a:cxn>
              <a:cxn ang="0">
                <a:pos x="connsiteX8301" y="connsiteY8301"/>
              </a:cxn>
              <a:cxn ang="0">
                <a:pos x="connsiteX8302" y="connsiteY8302"/>
              </a:cxn>
              <a:cxn ang="0">
                <a:pos x="connsiteX8303" y="connsiteY8303"/>
              </a:cxn>
              <a:cxn ang="0">
                <a:pos x="connsiteX8304" y="connsiteY8304"/>
              </a:cxn>
              <a:cxn ang="0">
                <a:pos x="connsiteX8305" y="connsiteY8305"/>
              </a:cxn>
              <a:cxn ang="0">
                <a:pos x="connsiteX8306" y="connsiteY8306"/>
              </a:cxn>
              <a:cxn ang="0">
                <a:pos x="connsiteX8307" y="connsiteY8307"/>
              </a:cxn>
              <a:cxn ang="0">
                <a:pos x="connsiteX8308" y="connsiteY8308"/>
              </a:cxn>
              <a:cxn ang="0">
                <a:pos x="connsiteX8309" y="connsiteY8309"/>
              </a:cxn>
              <a:cxn ang="0">
                <a:pos x="connsiteX8310" y="connsiteY8310"/>
              </a:cxn>
              <a:cxn ang="0">
                <a:pos x="connsiteX8311" y="connsiteY8311"/>
              </a:cxn>
              <a:cxn ang="0">
                <a:pos x="connsiteX8312" y="connsiteY8312"/>
              </a:cxn>
              <a:cxn ang="0">
                <a:pos x="connsiteX8313" y="connsiteY8313"/>
              </a:cxn>
              <a:cxn ang="0">
                <a:pos x="connsiteX8314" y="connsiteY8314"/>
              </a:cxn>
              <a:cxn ang="0">
                <a:pos x="connsiteX8315" y="connsiteY8315"/>
              </a:cxn>
              <a:cxn ang="0">
                <a:pos x="connsiteX8316" y="connsiteY8316"/>
              </a:cxn>
              <a:cxn ang="0">
                <a:pos x="connsiteX8317" y="connsiteY8317"/>
              </a:cxn>
              <a:cxn ang="0">
                <a:pos x="connsiteX8318" y="connsiteY8318"/>
              </a:cxn>
              <a:cxn ang="0">
                <a:pos x="connsiteX8319" y="connsiteY8319"/>
              </a:cxn>
              <a:cxn ang="0">
                <a:pos x="connsiteX8320" y="connsiteY8320"/>
              </a:cxn>
              <a:cxn ang="0">
                <a:pos x="connsiteX8321" y="connsiteY8321"/>
              </a:cxn>
              <a:cxn ang="0">
                <a:pos x="connsiteX8322" y="connsiteY8322"/>
              </a:cxn>
              <a:cxn ang="0">
                <a:pos x="connsiteX8323" y="connsiteY8323"/>
              </a:cxn>
              <a:cxn ang="0">
                <a:pos x="connsiteX8324" y="connsiteY8324"/>
              </a:cxn>
              <a:cxn ang="0">
                <a:pos x="connsiteX8325" y="connsiteY8325"/>
              </a:cxn>
              <a:cxn ang="0">
                <a:pos x="connsiteX8326" y="connsiteY8326"/>
              </a:cxn>
              <a:cxn ang="0">
                <a:pos x="connsiteX8327" y="connsiteY8327"/>
              </a:cxn>
              <a:cxn ang="0">
                <a:pos x="connsiteX8328" y="connsiteY8328"/>
              </a:cxn>
              <a:cxn ang="0">
                <a:pos x="connsiteX8329" y="connsiteY8329"/>
              </a:cxn>
              <a:cxn ang="0">
                <a:pos x="connsiteX8330" y="connsiteY8330"/>
              </a:cxn>
              <a:cxn ang="0">
                <a:pos x="connsiteX8331" y="connsiteY8331"/>
              </a:cxn>
              <a:cxn ang="0">
                <a:pos x="connsiteX8332" y="connsiteY8332"/>
              </a:cxn>
              <a:cxn ang="0">
                <a:pos x="connsiteX8333" y="connsiteY8333"/>
              </a:cxn>
              <a:cxn ang="0">
                <a:pos x="connsiteX8334" y="connsiteY8334"/>
              </a:cxn>
              <a:cxn ang="0">
                <a:pos x="connsiteX8335" y="connsiteY8335"/>
              </a:cxn>
              <a:cxn ang="0">
                <a:pos x="connsiteX8336" y="connsiteY8336"/>
              </a:cxn>
              <a:cxn ang="0">
                <a:pos x="connsiteX8337" y="connsiteY8337"/>
              </a:cxn>
              <a:cxn ang="0">
                <a:pos x="connsiteX8338" y="connsiteY8338"/>
              </a:cxn>
              <a:cxn ang="0">
                <a:pos x="connsiteX8339" y="connsiteY8339"/>
              </a:cxn>
              <a:cxn ang="0">
                <a:pos x="connsiteX8340" y="connsiteY8340"/>
              </a:cxn>
              <a:cxn ang="0">
                <a:pos x="connsiteX8341" y="connsiteY8341"/>
              </a:cxn>
              <a:cxn ang="0">
                <a:pos x="connsiteX8342" y="connsiteY8342"/>
              </a:cxn>
              <a:cxn ang="0">
                <a:pos x="connsiteX8343" y="connsiteY8343"/>
              </a:cxn>
              <a:cxn ang="0">
                <a:pos x="connsiteX8344" y="connsiteY8344"/>
              </a:cxn>
              <a:cxn ang="0">
                <a:pos x="connsiteX8345" y="connsiteY8345"/>
              </a:cxn>
              <a:cxn ang="0">
                <a:pos x="connsiteX8346" y="connsiteY8346"/>
              </a:cxn>
              <a:cxn ang="0">
                <a:pos x="connsiteX8347" y="connsiteY8347"/>
              </a:cxn>
              <a:cxn ang="0">
                <a:pos x="connsiteX8348" y="connsiteY8348"/>
              </a:cxn>
              <a:cxn ang="0">
                <a:pos x="connsiteX8349" y="connsiteY8349"/>
              </a:cxn>
              <a:cxn ang="0">
                <a:pos x="connsiteX8350" y="connsiteY8350"/>
              </a:cxn>
              <a:cxn ang="0">
                <a:pos x="connsiteX8351" y="connsiteY8351"/>
              </a:cxn>
              <a:cxn ang="0">
                <a:pos x="connsiteX8352" y="connsiteY8352"/>
              </a:cxn>
              <a:cxn ang="0">
                <a:pos x="connsiteX8353" y="connsiteY8353"/>
              </a:cxn>
              <a:cxn ang="0">
                <a:pos x="connsiteX8354" y="connsiteY8354"/>
              </a:cxn>
              <a:cxn ang="0">
                <a:pos x="connsiteX8355" y="connsiteY8355"/>
              </a:cxn>
              <a:cxn ang="0">
                <a:pos x="connsiteX8356" y="connsiteY8356"/>
              </a:cxn>
              <a:cxn ang="0">
                <a:pos x="connsiteX8357" y="connsiteY8357"/>
              </a:cxn>
              <a:cxn ang="0">
                <a:pos x="connsiteX8358" y="connsiteY8358"/>
              </a:cxn>
              <a:cxn ang="0">
                <a:pos x="connsiteX8359" y="connsiteY8359"/>
              </a:cxn>
              <a:cxn ang="0">
                <a:pos x="connsiteX8360" y="connsiteY8360"/>
              </a:cxn>
              <a:cxn ang="0">
                <a:pos x="connsiteX8361" y="connsiteY8361"/>
              </a:cxn>
              <a:cxn ang="0">
                <a:pos x="connsiteX8362" y="connsiteY8362"/>
              </a:cxn>
              <a:cxn ang="0">
                <a:pos x="connsiteX8363" y="connsiteY8363"/>
              </a:cxn>
              <a:cxn ang="0">
                <a:pos x="connsiteX8364" y="connsiteY8364"/>
              </a:cxn>
              <a:cxn ang="0">
                <a:pos x="connsiteX8365" y="connsiteY8365"/>
              </a:cxn>
              <a:cxn ang="0">
                <a:pos x="connsiteX8366" y="connsiteY8366"/>
              </a:cxn>
              <a:cxn ang="0">
                <a:pos x="connsiteX8367" y="connsiteY8367"/>
              </a:cxn>
              <a:cxn ang="0">
                <a:pos x="connsiteX8368" y="connsiteY8368"/>
              </a:cxn>
              <a:cxn ang="0">
                <a:pos x="connsiteX8369" y="connsiteY8369"/>
              </a:cxn>
              <a:cxn ang="0">
                <a:pos x="connsiteX8370" y="connsiteY8370"/>
              </a:cxn>
              <a:cxn ang="0">
                <a:pos x="connsiteX8371" y="connsiteY8371"/>
              </a:cxn>
              <a:cxn ang="0">
                <a:pos x="connsiteX8372" y="connsiteY8372"/>
              </a:cxn>
              <a:cxn ang="0">
                <a:pos x="connsiteX8373" y="connsiteY8373"/>
              </a:cxn>
              <a:cxn ang="0">
                <a:pos x="connsiteX8374" y="connsiteY8374"/>
              </a:cxn>
              <a:cxn ang="0">
                <a:pos x="connsiteX8375" y="connsiteY8375"/>
              </a:cxn>
              <a:cxn ang="0">
                <a:pos x="connsiteX8376" y="connsiteY8376"/>
              </a:cxn>
              <a:cxn ang="0">
                <a:pos x="connsiteX8377" y="connsiteY8377"/>
              </a:cxn>
              <a:cxn ang="0">
                <a:pos x="connsiteX8378" y="connsiteY8378"/>
              </a:cxn>
              <a:cxn ang="0">
                <a:pos x="connsiteX8379" y="connsiteY8379"/>
              </a:cxn>
              <a:cxn ang="0">
                <a:pos x="connsiteX8380" y="connsiteY8380"/>
              </a:cxn>
              <a:cxn ang="0">
                <a:pos x="connsiteX8381" y="connsiteY8381"/>
              </a:cxn>
              <a:cxn ang="0">
                <a:pos x="connsiteX8382" y="connsiteY8382"/>
              </a:cxn>
              <a:cxn ang="0">
                <a:pos x="connsiteX8383" y="connsiteY8383"/>
              </a:cxn>
              <a:cxn ang="0">
                <a:pos x="connsiteX8384" y="connsiteY8384"/>
              </a:cxn>
              <a:cxn ang="0">
                <a:pos x="connsiteX8385" y="connsiteY8385"/>
              </a:cxn>
              <a:cxn ang="0">
                <a:pos x="connsiteX8386" y="connsiteY8386"/>
              </a:cxn>
              <a:cxn ang="0">
                <a:pos x="connsiteX8387" y="connsiteY8387"/>
              </a:cxn>
              <a:cxn ang="0">
                <a:pos x="connsiteX8388" y="connsiteY8388"/>
              </a:cxn>
              <a:cxn ang="0">
                <a:pos x="connsiteX8389" y="connsiteY8389"/>
              </a:cxn>
              <a:cxn ang="0">
                <a:pos x="connsiteX8390" y="connsiteY8390"/>
              </a:cxn>
              <a:cxn ang="0">
                <a:pos x="connsiteX8391" y="connsiteY8391"/>
              </a:cxn>
              <a:cxn ang="0">
                <a:pos x="connsiteX8392" y="connsiteY8392"/>
              </a:cxn>
              <a:cxn ang="0">
                <a:pos x="connsiteX8393" y="connsiteY8393"/>
              </a:cxn>
              <a:cxn ang="0">
                <a:pos x="connsiteX8394" y="connsiteY8394"/>
              </a:cxn>
              <a:cxn ang="0">
                <a:pos x="connsiteX8395" y="connsiteY8395"/>
              </a:cxn>
              <a:cxn ang="0">
                <a:pos x="connsiteX8396" y="connsiteY8396"/>
              </a:cxn>
              <a:cxn ang="0">
                <a:pos x="connsiteX8397" y="connsiteY8397"/>
              </a:cxn>
              <a:cxn ang="0">
                <a:pos x="connsiteX8398" y="connsiteY8398"/>
              </a:cxn>
              <a:cxn ang="0">
                <a:pos x="connsiteX8399" y="connsiteY8399"/>
              </a:cxn>
              <a:cxn ang="0">
                <a:pos x="connsiteX8400" y="connsiteY8400"/>
              </a:cxn>
              <a:cxn ang="0">
                <a:pos x="connsiteX8401" y="connsiteY8401"/>
              </a:cxn>
              <a:cxn ang="0">
                <a:pos x="connsiteX8402" y="connsiteY8402"/>
              </a:cxn>
              <a:cxn ang="0">
                <a:pos x="connsiteX8403" y="connsiteY8403"/>
              </a:cxn>
              <a:cxn ang="0">
                <a:pos x="connsiteX8404" y="connsiteY8404"/>
              </a:cxn>
              <a:cxn ang="0">
                <a:pos x="connsiteX8405" y="connsiteY8405"/>
              </a:cxn>
              <a:cxn ang="0">
                <a:pos x="connsiteX8406" y="connsiteY8406"/>
              </a:cxn>
              <a:cxn ang="0">
                <a:pos x="connsiteX8407" y="connsiteY8407"/>
              </a:cxn>
              <a:cxn ang="0">
                <a:pos x="connsiteX8408" y="connsiteY8408"/>
              </a:cxn>
              <a:cxn ang="0">
                <a:pos x="connsiteX8409" y="connsiteY8409"/>
              </a:cxn>
              <a:cxn ang="0">
                <a:pos x="connsiteX8410" y="connsiteY8410"/>
              </a:cxn>
              <a:cxn ang="0">
                <a:pos x="connsiteX8411" y="connsiteY8411"/>
              </a:cxn>
              <a:cxn ang="0">
                <a:pos x="connsiteX8412" y="connsiteY8412"/>
              </a:cxn>
              <a:cxn ang="0">
                <a:pos x="connsiteX8413" y="connsiteY8413"/>
              </a:cxn>
              <a:cxn ang="0">
                <a:pos x="connsiteX8414" y="connsiteY8414"/>
              </a:cxn>
              <a:cxn ang="0">
                <a:pos x="connsiteX8415" y="connsiteY8415"/>
              </a:cxn>
              <a:cxn ang="0">
                <a:pos x="connsiteX8416" y="connsiteY8416"/>
              </a:cxn>
              <a:cxn ang="0">
                <a:pos x="connsiteX8417" y="connsiteY8417"/>
              </a:cxn>
              <a:cxn ang="0">
                <a:pos x="connsiteX8418" y="connsiteY8418"/>
              </a:cxn>
              <a:cxn ang="0">
                <a:pos x="connsiteX8419" y="connsiteY8419"/>
              </a:cxn>
              <a:cxn ang="0">
                <a:pos x="connsiteX8420" y="connsiteY8420"/>
              </a:cxn>
              <a:cxn ang="0">
                <a:pos x="connsiteX8421" y="connsiteY8421"/>
              </a:cxn>
              <a:cxn ang="0">
                <a:pos x="connsiteX8422" y="connsiteY8422"/>
              </a:cxn>
              <a:cxn ang="0">
                <a:pos x="connsiteX8423" y="connsiteY8423"/>
              </a:cxn>
              <a:cxn ang="0">
                <a:pos x="connsiteX8424" y="connsiteY8424"/>
              </a:cxn>
              <a:cxn ang="0">
                <a:pos x="connsiteX8425" y="connsiteY8425"/>
              </a:cxn>
              <a:cxn ang="0">
                <a:pos x="connsiteX8426" y="connsiteY8426"/>
              </a:cxn>
              <a:cxn ang="0">
                <a:pos x="connsiteX8427" y="connsiteY8427"/>
              </a:cxn>
              <a:cxn ang="0">
                <a:pos x="connsiteX8428" y="connsiteY8428"/>
              </a:cxn>
              <a:cxn ang="0">
                <a:pos x="connsiteX8429" y="connsiteY8429"/>
              </a:cxn>
              <a:cxn ang="0">
                <a:pos x="connsiteX8430" y="connsiteY8430"/>
              </a:cxn>
              <a:cxn ang="0">
                <a:pos x="connsiteX8431" y="connsiteY8431"/>
              </a:cxn>
              <a:cxn ang="0">
                <a:pos x="connsiteX8432" y="connsiteY8432"/>
              </a:cxn>
              <a:cxn ang="0">
                <a:pos x="connsiteX8433" y="connsiteY8433"/>
              </a:cxn>
              <a:cxn ang="0">
                <a:pos x="connsiteX8434" y="connsiteY8434"/>
              </a:cxn>
              <a:cxn ang="0">
                <a:pos x="connsiteX8435" y="connsiteY8435"/>
              </a:cxn>
              <a:cxn ang="0">
                <a:pos x="connsiteX8436" y="connsiteY8436"/>
              </a:cxn>
              <a:cxn ang="0">
                <a:pos x="connsiteX8437" y="connsiteY8437"/>
              </a:cxn>
              <a:cxn ang="0">
                <a:pos x="connsiteX8438" y="connsiteY8438"/>
              </a:cxn>
              <a:cxn ang="0">
                <a:pos x="connsiteX8439" y="connsiteY8439"/>
              </a:cxn>
              <a:cxn ang="0">
                <a:pos x="connsiteX8440" y="connsiteY8440"/>
              </a:cxn>
              <a:cxn ang="0">
                <a:pos x="connsiteX8441" y="connsiteY8441"/>
              </a:cxn>
              <a:cxn ang="0">
                <a:pos x="connsiteX8442" y="connsiteY8442"/>
              </a:cxn>
              <a:cxn ang="0">
                <a:pos x="connsiteX8443" y="connsiteY8443"/>
              </a:cxn>
              <a:cxn ang="0">
                <a:pos x="connsiteX8444" y="connsiteY8444"/>
              </a:cxn>
              <a:cxn ang="0">
                <a:pos x="connsiteX8445" y="connsiteY8445"/>
              </a:cxn>
              <a:cxn ang="0">
                <a:pos x="connsiteX8446" y="connsiteY8446"/>
              </a:cxn>
              <a:cxn ang="0">
                <a:pos x="connsiteX8447" y="connsiteY8447"/>
              </a:cxn>
              <a:cxn ang="0">
                <a:pos x="connsiteX8448" y="connsiteY8448"/>
              </a:cxn>
              <a:cxn ang="0">
                <a:pos x="connsiteX8449" y="connsiteY8449"/>
              </a:cxn>
              <a:cxn ang="0">
                <a:pos x="connsiteX8450" y="connsiteY8450"/>
              </a:cxn>
              <a:cxn ang="0">
                <a:pos x="connsiteX8451" y="connsiteY8451"/>
              </a:cxn>
              <a:cxn ang="0">
                <a:pos x="connsiteX8452" y="connsiteY8452"/>
              </a:cxn>
              <a:cxn ang="0">
                <a:pos x="connsiteX8453" y="connsiteY8453"/>
              </a:cxn>
              <a:cxn ang="0">
                <a:pos x="connsiteX8454" y="connsiteY8454"/>
              </a:cxn>
              <a:cxn ang="0">
                <a:pos x="connsiteX8455" y="connsiteY8455"/>
              </a:cxn>
              <a:cxn ang="0">
                <a:pos x="connsiteX8456" y="connsiteY8456"/>
              </a:cxn>
              <a:cxn ang="0">
                <a:pos x="connsiteX8457" y="connsiteY8457"/>
              </a:cxn>
              <a:cxn ang="0">
                <a:pos x="connsiteX8458" y="connsiteY8458"/>
              </a:cxn>
              <a:cxn ang="0">
                <a:pos x="connsiteX8459" y="connsiteY8459"/>
              </a:cxn>
              <a:cxn ang="0">
                <a:pos x="connsiteX8460" y="connsiteY8460"/>
              </a:cxn>
              <a:cxn ang="0">
                <a:pos x="connsiteX8461" y="connsiteY8461"/>
              </a:cxn>
              <a:cxn ang="0">
                <a:pos x="connsiteX8462" y="connsiteY8462"/>
              </a:cxn>
              <a:cxn ang="0">
                <a:pos x="connsiteX8463" y="connsiteY8463"/>
              </a:cxn>
              <a:cxn ang="0">
                <a:pos x="connsiteX8464" y="connsiteY8464"/>
              </a:cxn>
              <a:cxn ang="0">
                <a:pos x="connsiteX8465" y="connsiteY8465"/>
              </a:cxn>
              <a:cxn ang="0">
                <a:pos x="connsiteX8466" y="connsiteY8466"/>
              </a:cxn>
              <a:cxn ang="0">
                <a:pos x="connsiteX8467" y="connsiteY8467"/>
              </a:cxn>
              <a:cxn ang="0">
                <a:pos x="connsiteX8468" y="connsiteY8468"/>
              </a:cxn>
              <a:cxn ang="0">
                <a:pos x="connsiteX8469" y="connsiteY8469"/>
              </a:cxn>
              <a:cxn ang="0">
                <a:pos x="connsiteX8470" y="connsiteY8470"/>
              </a:cxn>
              <a:cxn ang="0">
                <a:pos x="connsiteX8471" y="connsiteY8471"/>
              </a:cxn>
              <a:cxn ang="0">
                <a:pos x="connsiteX8472" y="connsiteY8472"/>
              </a:cxn>
              <a:cxn ang="0">
                <a:pos x="connsiteX8473" y="connsiteY8473"/>
              </a:cxn>
              <a:cxn ang="0">
                <a:pos x="connsiteX8474" y="connsiteY8474"/>
              </a:cxn>
              <a:cxn ang="0">
                <a:pos x="connsiteX8475" y="connsiteY8475"/>
              </a:cxn>
              <a:cxn ang="0">
                <a:pos x="connsiteX8476" y="connsiteY8476"/>
              </a:cxn>
              <a:cxn ang="0">
                <a:pos x="connsiteX8477" y="connsiteY8477"/>
              </a:cxn>
              <a:cxn ang="0">
                <a:pos x="connsiteX8478" y="connsiteY8478"/>
              </a:cxn>
              <a:cxn ang="0">
                <a:pos x="connsiteX8479" y="connsiteY8479"/>
              </a:cxn>
              <a:cxn ang="0">
                <a:pos x="connsiteX8480" y="connsiteY8480"/>
              </a:cxn>
              <a:cxn ang="0">
                <a:pos x="connsiteX8481" y="connsiteY8481"/>
              </a:cxn>
              <a:cxn ang="0">
                <a:pos x="connsiteX8482" y="connsiteY8482"/>
              </a:cxn>
              <a:cxn ang="0">
                <a:pos x="connsiteX8483" y="connsiteY8483"/>
              </a:cxn>
              <a:cxn ang="0">
                <a:pos x="connsiteX8484" y="connsiteY8484"/>
              </a:cxn>
              <a:cxn ang="0">
                <a:pos x="connsiteX8485" y="connsiteY8485"/>
              </a:cxn>
              <a:cxn ang="0">
                <a:pos x="connsiteX8486" y="connsiteY8486"/>
              </a:cxn>
              <a:cxn ang="0">
                <a:pos x="connsiteX8487" y="connsiteY8487"/>
              </a:cxn>
              <a:cxn ang="0">
                <a:pos x="connsiteX8488" y="connsiteY8488"/>
              </a:cxn>
              <a:cxn ang="0">
                <a:pos x="connsiteX8489" y="connsiteY8489"/>
              </a:cxn>
              <a:cxn ang="0">
                <a:pos x="connsiteX8490" y="connsiteY8490"/>
              </a:cxn>
              <a:cxn ang="0">
                <a:pos x="connsiteX8491" y="connsiteY8491"/>
              </a:cxn>
              <a:cxn ang="0">
                <a:pos x="connsiteX8492" y="connsiteY8492"/>
              </a:cxn>
              <a:cxn ang="0">
                <a:pos x="connsiteX8493" y="connsiteY8493"/>
              </a:cxn>
              <a:cxn ang="0">
                <a:pos x="connsiteX8494" y="connsiteY8494"/>
              </a:cxn>
              <a:cxn ang="0">
                <a:pos x="connsiteX8495" y="connsiteY8495"/>
              </a:cxn>
              <a:cxn ang="0">
                <a:pos x="connsiteX8496" y="connsiteY8496"/>
              </a:cxn>
              <a:cxn ang="0">
                <a:pos x="connsiteX8497" y="connsiteY8497"/>
              </a:cxn>
              <a:cxn ang="0">
                <a:pos x="connsiteX8498" y="connsiteY8498"/>
              </a:cxn>
              <a:cxn ang="0">
                <a:pos x="connsiteX8499" y="connsiteY8499"/>
              </a:cxn>
              <a:cxn ang="0">
                <a:pos x="connsiteX8500" y="connsiteY8500"/>
              </a:cxn>
              <a:cxn ang="0">
                <a:pos x="connsiteX8501" y="connsiteY8501"/>
              </a:cxn>
              <a:cxn ang="0">
                <a:pos x="connsiteX8502" y="connsiteY8502"/>
              </a:cxn>
              <a:cxn ang="0">
                <a:pos x="connsiteX8503" y="connsiteY8503"/>
              </a:cxn>
              <a:cxn ang="0">
                <a:pos x="connsiteX8504" y="connsiteY8504"/>
              </a:cxn>
              <a:cxn ang="0">
                <a:pos x="connsiteX8505" y="connsiteY8505"/>
              </a:cxn>
              <a:cxn ang="0">
                <a:pos x="connsiteX8506" y="connsiteY8506"/>
              </a:cxn>
              <a:cxn ang="0">
                <a:pos x="connsiteX8507" y="connsiteY8507"/>
              </a:cxn>
              <a:cxn ang="0">
                <a:pos x="connsiteX8508" y="connsiteY8508"/>
              </a:cxn>
              <a:cxn ang="0">
                <a:pos x="connsiteX8509" y="connsiteY8509"/>
              </a:cxn>
              <a:cxn ang="0">
                <a:pos x="connsiteX8510" y="connsiteY8510"/>
              </a:cxn>
              <a:cxn ang="0">
                <a:pos x="connsiteX8511" y="connsiteY8511"/>
              </a:cxn>
              <a:cxn ang="0">
                <a:pos x="connsiteX8512" y="connsiteY8512"/>
              </a:cxn>
              <a:cxn ang="0">
                <a:pos x="connsiteX8513" y="connsiteY8513"/>
              </a:cxn>
              <a:cxn ang="0">
                <a:pos x="connsiteX8514" y="connsiteY8514"/>
              </a:cxn>
              <a:cxn ang="0">
                <a:pos x="connsiteX8515" y="connsiteY8515"/>
              </a:cxn>
              <a:cxn ang="0">
                <a:pos x="connsiteX8516" y="connsiteY8516"/>
              </a:cxn>
              <a:cxn ang="0">
                <a:pos x="connsiteX8517" y="connsiteY8517"/>
              </a:cxn>
              <a:cxn ang="0">
                <a:pos x="connsiteX8518" y="connsiteY8518"/>
              </a:cxn>
              <a:cxn ang="0">
                <a:pos x="connsiteX8519" y="connsiteY8519"/>
              </a:cxn>
              <a:cxn ang="0">
                <a:pos x="connsiteX8520" y="connsiteY8520"/>
              </a:cxn>
              <a:cxn ang="0">
                <a:pos x="connsiteX8521" y="connsiteY8521"/>
              </a:cxn>
              <a:cxn ang="0">
                <a:pos x="connsiteX8522" y="connsiteY8522"/>
              </a:cxn>
              <a:cxn ang="0">
                <a:pos x="connsiteX8523" y="connsiteY8523"/>
              </a:cxn>
              <a:cxn ang="0">
                <a:pos x="connsiteX8524" y="connsiteY8524"/>
              </a:cxn>
              <a:cxn ang="0">
                <a:pos x="connsiteX8525" y="connsiteY8525"/>
              </a:cxn>
              <a:cxn ang="0">
                <a:pos x="connsiteX8526" y="connsiteY8526"/>
              </a:cxn>
              <a:cxn ang="0">
                <a:pos x="connsiteX8527" y="connsiteY8527"/>
              </a:cxn>
              <a:cxn ang="0">
                <a:pos x="connsiteX8528" y="connsiteY8528"/>
              </a:cxn>
              <a:cxn ang="0">
                <a:pos x="connsiteX8529" y="connsiteY8529"/>
              </a:cxn>
              <a:cxn ang="0">
                <a:pos x="connsiteX8530" y="connsiteY8530"/>
              </a:cxn>
              <a:cxn ang="0">
                <a:pos x="connsiteX8531" y="connsiteY8531"/>
              </a:cxn>
              <a:cxn ang="0">
                <a:pos x="connsiteX8532" y="connsiteY8532"/>
              </a:cxn>
              <a:cxn ang="0">
                <a:pos x="connsiteX8533" y="connsiteY8533"/>
              </a:cxn>
              <a:cxn ang="0">
                <a:pos x="connsiteX8534" y="connsiteY8534"/>
              </a:cxn>
              <a:cxn ang="0">
                <a:pos x="connsiteX8535" y="connsiteY8535"/>
              </a:cxn>
              <a:cxn ang="0">
                <a:pos x="connsiteX8536" y="connsiteY8536"/>
              </a:cxn>
              <a:cxn ang="0">
                <a:pos x="connsiteX8537" y="connsiteY8537"/>
              </a:cxn>
              <a:cxn ang="0">
                <a:pos x="connsiteX8538" y="connsiteY8538"/>
              </a:cxn>
              <a:cxn ang="0">
                <a:pos x="connsiteX8539" y="connsiteY8539"/>
              </a:cxn>
              <a:cxn ang="0">
                <a:pos x="connsiteX8540" y="connsiteY8540"/>
              </a:cxn>
              <a:cxn ang="0">
                <a:pos x="connsiteX8541" y="connsiteY8541"/>
              </a:cxn>
              <a:cxn ang="0">
                <a:pos x="connsiteX8542" y="connsiteY8542"/>
              </a:cxn>
              <a:cxn ang="0">
                <a:pos x="connsiteX8543" y="connsiteY8543"/>
              </a:cxn>
              <a:cxn ang="0">
                <a:pos x="connsiteX8544" y="connsiteY8544"/>
              </a:cxn>
              <a:cxn ang="0">
                <a:pos x="connsiteX8545" y="connsiteY8545"/>
              </a:cxn>
              <a:cxn ang="0">
                <a:pos x="connsiteX8546" y="connsiteY8546"/>
              </a:cxn>
              <a:cxn ang="0">
                <a:pos x="connsiteX8547" y="connsiteY8547"/>
              </a:cxn>
              <a:cxn ang="0">
                <a:pos x="connsiteX8548" y="connsiteY8548"/>
              </a:cxn>
              <a:cxn ang="0">
                <a:pos x="connsiteX8549" y="connsiteY8549"/>
              </a:cxn>
              <a:cxn ang="0">
                <a:pos x="connsiteX8550" y="connsiteY8550"/>
              </a:cxn>
              <a:cxn ang="0">
                <a:pos x="connsiteX8551" y="connsiteY8551"/>
              </a:cxn>
              <a:cxn ang="0">
                <a:pos x="connsiteX8552" y="connsiteY8552"/>
              </a:cxn>
              <a:cxn ang="0">
                <a:pos x="connsiteX8553" y="connsiteY8553"/>
              </a:cxn>
              <a:cxn ang="0">
                <a:pos x="connsiteX8554" y="connsiteY8554"/>
              </a:cxn>
              <a:cxn ang="0">
                <a:pos x="connsiteX8555" y="connsiteY8555"/>
              </a:cxn>
              <a:cxn ang="0">
                <a:pos x="connsiteX8556" y="connsiteY8556"/>
              </a:cxn>
              <a:cxn ang="0">
                <a:pos x="connsiteX8557" y="connsiteY8557"/>
              </a:cxn>
              <a:cxn ang="0">
                <a:pos x="connsiteX8558" y="connsiteY8558"/>
              </a:cxn>
              <a:cxn ang="0">
                <a:pos x="connsiteX8559" y="connsiteY8559"/>
              </a:cxn>
              <a:cxn ang="0">
                <a:pos x="connsiteX8560" y="connsiteY8560"/>
              </a:cxn>
              <a:cxn ang="0">
                <a:pos x="connsiteX8561" y="connsiteY8561"/>
              </a:cxn>
              <a:cxn ang="0">
                <a:pos x="connsiteX8562" y="connsiteY8562"/>
              </a:cxn>
              <a:cxn ang="0">
                <a:pos x="connsiteX8563" y="connsiteY8563"/>
              </a:cxn>
              <a:cxn ang="0">
                <a:pos x="connsiteX8564" y="connsiteY8564"/>
              </a:cxn>
              <a:cxn ang="0">
                <a:pos x="connsiteX8565" y="connsiteY8565"/>
              </a:cxn>
              <a:cxn ang="0">
                <a:pos x="connsiteX8566" y="connsiteY8566"/>
              </a:cxn>
              <a:cxn ang="0">
                <a:pos x="connsiteX8567" y="connsiteY8567"/>
              </a:cxn>
              <a:cxn ang="0">
                <a:pos x="connsiteX8568" y="connsiteY8568"/>
              </a:cxn>
              <a:cxn ang="0">
                <a:pos x="connsiteX8569" y="connsiteY8569"/>
              </a:cxn>
              <a:cxn ang="0">
                <a:pos x="connsiteX8570" y="connsiteY8570"/>
              </a:cxn>
              <a:cxn ang="0">
                <a:pos x="connsiteX8571" y="connsiteY8571"/>
              </a:cxn>
              <a:cxn ang="0">
                <a:pos x="connsiteX8572" y="connsiteY8572"/>
              </a:cxn>
              <a:cxn ang="0">
                <a:pos x="connsiteX8573" y="connsiteY8573"/>
              </a:cxn>
              <a:cxn ang="0">
                <a:pos x="connsiteX8574" y="connsiteY8574"/>
              </a:cxn>
              <a:cxn ang="0">
                <a:pos x="connsiteX8575" y="connsiteY8575"/>
              </a:cxn>
              <a:cxn ang="0">
                <a:pos x="connsiteX8576" y="connsiteY8576"/>
              </a:cxn>
              <a:cxn ang="0">
                <a:pos x="connsiteX8577" y="connsiteY8577"/>
              </a:cxn>
              <a:cxn ang="0">
                <a:pos x="connsiteX8578" y="connsiteY8578"/>
              </a:cxn>
              <a:cxn ang="0">
                <a:pos x="connsiteX8579" y="connsiteY8579"/>
              </a:cxn>
              <a:cxn ang="0">
                <a:pos x="connsiteX8580" y="connsiteY8580"/>
              </a:cxn>
              <a:cxn ang="0">
                <a:pos x="connsiteX8581" y="connsiteY8581"/>
              </a:cxn>
              <a:cxn ang="0">
                <a:pos x="connsiteX8582" y="connsiteY8582"/>
              </a:cxn>
              <a:cxn ang="0">
                <a:pos x="connsiteX8583" y="connsiteY8583"/>
              </a:cxn>
              <a:cxn ang="0">
                <a:pos x="connsiteX8584" y="connsiteY8584"/>
              </a:cxn>
              <a:cxn ang="0">
                <a:pos x="connsiteX8585" y="connsiteY8585"/>
              </a:cxn>
              <a:cxn ang="0">
                <a:pos x="connsiteX8586" y="connsiteY8586"/>
              </a:cxn>
              <a:cxn ang="0">
                <a:pos x="connsiteX8587" y="connsiteY8587"/>
              </a:cxn>
              <a:cxn ang="0">
                <a:pos x="connsiteX8588" y="connsiteY8588"/>
              </a:cxn>
              <a:cxn ang="0">
                <a:pos x="connsiteX8589" y="connsiteY8589"/>
              </a:cxn>
              <a:cxn ang="0">
                <a:pos x="connsiteX8590" y="connsiteY8590"/>
              </a:cxn>
              <a:cxn ang="0">
                <a:pos x="connsiteX8591" y="connsiteY8591"/>
              </a:cxn>
              <a:cxn ang="0">
                <a:pos x="connsiteX8592" y="connsiteY8592"/>
              </a:cxn>
              <a:cxn ang="0">
                <a:pos x="connsiteX8593" y="connsiteY8593"/>
              </a:cxn>
              <a:cxn ang="0">
                <a:pos x="connsiteX8594" y="connsiteY8594"/>
              </a:cxn>
              <a:cxn ang="0">
                <a:pos x="connsiteX8595" y="connsiteY8595"/>
              </a:cxn>
              <a:cxn ang="0">
                <a:pos x="connsiteX8596" y="connsiteY8596"/>
              </a:cxn>
              <a:cxn ang="0">
                <a:pos x="connsiteX8597" y="connsiteY8597"/>
              </a:cxn>
              <a:cxn ang="0">
                <a:pos x="connsiteX8598" y="connsiteY8598"/>
              </a:cxn>
              <a:cxn ang="0">
                <a:pos x="connsiteX8599" y="connsiteY8599"/>
              </a:cxn>
              <a:cxn ang="0">
                <a:pos x="connsiteX8600" y="connsiteY8600"/>
              </a:cxn>
              <a:cxn ang="0">
                <a:pos x="connsiteX8601" y="connsiteY8601"/>
              </a:cxn>
              <a:cxn ang="0">
                <a:pos x="connsiteX8602" y="connsiteY8602"/>
              </a:cxn>
              <a:cxn ang="0">
                <a:pos x="connsiteX8603" y="connsiteY8603"/>
              </a:cxn>
              <a:cxn ang="0">
                <a:pos x="connsiteX8604" y="connsiteY8604"/>
              </a:cxn>
              <a:cxn ang="0">
                <a:pos x="connsiteX8605" y="connsiteY8605"/>
              </a:cxn>
              <a:cxn ang="0">
                <a:pos x="connsiteX8606" y="connsiteY8606"/>
              </a:cxn>
              <a:cxn ang="0">
                <a:pos x="connsiteX8607" y="connsiteY8607"/>
              </a:cxn>
              <a:cxn ang="0">
                <a:pos x="connsiteX8608" y="connsiteY8608"/>
              </a:cxn>
              <a:cxn ang="0">
                <a:pos x="connsiteX8609" y="connsiteY8609"/>
              </a:cxn>
              <a:cxn ang="0">
                <a:pos x="connsiteX8610" y="connsiteY8610"/>
              </a:cxn>
              <a:cxn ang="0">
                <a:pos x="connsiteX8611" y="connsiteY8611"/>
              </a:cxn>
              <a:cxn ang="0">
                <a:pos x="connsiteX8612" y="connsiteY8612"/>
              </a:cxn>
              <a:cxn ang="0">
                <a:pos x="connsiteX8613" y="connsiteY8613"/>
              </a:cxn>
              <a:cxn ang="0">
                <a:pos x="connsiteX8614" y="connsiteY8614"/>
              </a:cxn>
              <a:cxn ang="0">
                <a:pos x="connsiteX8615" y="connsiteY8615"/>
              </a:cxn>
              <a:cxn ang="0">
                <a:pos x="connsiteX8616" y="connsiteY8616"/>
              </a:cxn>
              <a:cxn ang="0">
                <a:pos x="connsiteX8617" y="connsiteY8617"/>
              </a:cxn>
              <a:cxn ang="0">
                <a:pos x="connsiteX8618" y="connsiteY8618"/>
              </a:cxn>
              <a:cxn ang="0">
                <a:pos x="connsiteX8619" y="connsiteY8619"/>
              </a:cxn>
              <a:cxn ang="0">
                <a:pos x="connsiteX8620" y="connsiteY8620"/>
              </a:cxn>
              <a:cxn ang="0">
                <a:pos x="connsiteX8621" y="connsiteY8621"/>
              </a:cxn>
              <a:cxn ang="0">
                <a:pos x="connsiteX8622" y="connsiteY8622"/>
              </a:cxn>
              <a:cxn ang="0">
                <a:pos x="connsiteX8623" y="connsiteY8623"/>
              </a:cxn>
              <a:cxn ang="0">
                <a:pos x="connsiteX8624" y="connsiteY8624"/>
              </a:cxn>
              <a:cxn ang="0">
                <a:pos x="connsiteX8625" y="connsiteY8625"/>
              </a:cxn>
              <a:cxn ang="0">
                <a:pos x="connsiteX8626" y="connsiteY8626"/>
              </a:cxn>
              <a:cxn ang="0">
                <a:pos x="connsiteX8627" y="connsiteY8627"/>
              </a:cxn>
              <a:cxn ang="0">
                <a:pos x="connsiteX8628" y="connsiteY8628"/>
              </a:cxn>
              <a:cxn ang="0">
                <a:pos x="connsiteX8629" y="connsiteY8629"/>
              </a:cxn>
              <a:cxn ang="0">
                <a:pos x="connsiteX8630" y="connsiteY8630"/>
              </a:cxn>
              <a:cxn ang="0">
                <a:pos x="connsiteX8631" y="connsiteY8631"/>
              </a:cxn>
              <a:cxn ang="0">
                <a:pos x="connsiteX8632" y="connsiteY8632"/>
              </a:cxn>
              <a:cxn ang="0">
                <a:pos x="connsiteX8633" y="connsiteY8633"/>
              </a:cxn>
              <a:cxn ang="0">
                <a:pos x="connsiteX8634" y="connsiteY8634"/>
              </a:cxn>
              <a:cxn ang="0">
                <a:pos x="connsiteX8635" y="connsiteY8635"/>
              </a:cxn>
              <a:cxn ang="0">
                <a:pos x="connsiteX8636" y="connsiteY8636"/>
              </a:cxn>
              <a:cxn ang="0">
                <a:pos x="connsiteX8637" y="connsiteY8637"/>
              </a:cxn>
              <a:cxn ang="0">
                <a:pos x="connsiteX8638" y="connsiteY8638"/>
              </a:cxn>
              <a:cxn ang="0">
                <a:pos x="connsiteX8639" y="connsiteY8639"/>
              </a:cxn>
              <a:cxn ang="0">
                <a:pos x="connsiteX8640" y="connsiteY8640"/>
              </a:cxn>
              <a:cxn ang="0">
                <a:pos x="connsiteX8641" y="connsiteY8641"/>
              </a:cxn>
              <a:cxn ang="0">
                <a:pos x="connsiteX8642" y="connsiteY8642"/>
              </a:cxn>
              <a:cxn ang="0">
                <a:pos x="connsiteX8643" y="connsiteY8643"/>
              </a:cxn>
              <a:cxn ang="0">
                <a:pos x="connsiteX8644" y="connsiteY8644"/>
              </a:cxn>
              <a:cxn ang="0">
                <a:pos x="connsiteX8645" y="connsiteY8645"/>
              </a:cxn>
              <a:cxn ang="0">
                <a:pos x="connsiteX8646" y="connsiteY8646"/>
              </a:cxn>
              <a:cxn ang="0">
                <a:pos x="connsiteX8647" y="connsiteY8647"/>
              </a:cxn>
              <a:cxn ang="0">
                <a:pos x="connsiteX8648" y="connsiteY8648"/>
              </a:cxn>
              <a:cxn ang="0">
                <a:pos x="connsiteX8649" y="connsiteY8649"/>
              </a:cxn>
              <a:cxn ang="0">
                <a:pos x="connsiteX8650" y="connsiteY8650"/>
              </a:cxn>
              <a:cxn ang="0">
                <a:pos x="connsiteX8651" y="connsiteY8651"/>
              </a:cxn>
              <a:cxn ang="0">
                <a:pos x="connsiteX8652" y="connsiteY8652"/>
              </a:cxn>
              <a:cxn ang="0">
                <a:pos x="connsiteX8653" y="connsiteY8653"/>
              </a:cxn>
              <a:cxn ang="0">
                <a:pos x="connsiteX8654" y="connsiteY8654"/>
              </a:cxn>
              <a:cxn ang="0">
                <a:pos x="connsiteX8655" y="connsiteY8655"/>
              </a:cxn>
              <a:cxn ang="0">
                <a:pos x="connsiteX8656" y="connsiteY8656"/>
              </a:cxn>
              <a:cxn ang="0">
                <a:pos x="connsiteX8657" y="connsiteY8657"/>
              </a:cxn>
              <a:cxn ang="0">
                <a:pos x="connsiteX8658" y="connsiteY8658"/>
              </a:cxn>
              <a:cxn ang="0">
                <a:pos x="connsiteX8659" y="connsiteY8659"/>
              </a:cxn>
              <a:cxn ang="0">
                <a:pos x="connsiteX8660" y="connsiteY8660"/>
              </a:cxn>
              <a:cxn ang="0">
                <a:pos x="connsiteX8661" y="connsiteY8661"/>
              </a:cxn>
              <a:cxn ang="0">
                <a:pos x="connsiteX8662" y="connsiteY8662"/>
              </a:cxn>
              <a:cxn ang="0">
                <a:pos x="connsiteX8663" y="connsiteY8663"/>
              </a:cxn>
              <a:cxn ang="0">
                <a:pos x="connsiteX8664" y="connsiteY8664"/>
              </a:cxn>
              <a:cxn ang="0">
                <a:pos x="connsiteX8665" y="connsiteY8665"/>
              </a:cxn>
              <a:cxn ang="0">
                <a:pos x="connsiteX8666" y="connsiteY8666"/>
              </a:cxn>
              <a:cxn ang="0">
                <a:pos x="connsiteX8667" y="connsiteY8667"/>
              </a:cxn>
              <a:cxn ang="0">
                <a:pos x="connsiteX8668" y="connsiteY8668"/>
              </a:cxn>
              <a:cxn ang="0">
                <a:pos x="connsiteX8669" y="connsiteY8669"/>
              </a:cxn>
              <a:cxn ang="0">
                <a:pos x="connsiteX8670" y="connsiteY8670"/>
              </a:cxn>
              <a:cxn ang="0">
                <a:pos x="connsiteX8671" y="connsiteY8671"/>
              </a:cxn>
              <a:cxn ang="0">
                <a:pos x="connsiteX8672" y="connsiteY8672"/>
              </a:cxn>
              <a:cxn ang="0">
                <a:pos x="connsiteX8673" y="connsiteY8673"/>
              </a:cxn>
              <a:cxn ang="0">
                <a:pos x="connsiteX8674" y="connsiteY8674"/>
              </a:cxn>
              <a:cxn ang="0">
                <a:pos x="connsiteX8675" y="connsiteY8675"/>
              </a:cxn>
              <a:cxn ang="0">
                <a:pos x="connsiteX8676" y="connsiteY8676"/>
              </a:cxn>
              <a:cxn ang="0">
                <a:pos x="connsiteX8677" y="connsiteY8677"/>
              </a:cxn>
              <a:cxn ang="0">
                <a:pos x="connsiteX8678" y="connsiteY8678"/>
              </a:cxn>
              <a:cxn ang="0">
                <a:pos x="connsiteX8679" y="connsiteY8679"/>
              </a:cxn>
              <a:cxn ang="0">
                <a:pos x="connsiteX8680" y="connsiteY8680"/>
              </a:cxn>
              <a:cxn ang="0">
                <a:pos x="connsiteX8681" y="connsiteY8681"/>
              </a:cxn>
              <a:cxn ang="0">
                <a:pos x="connsiteX8682" y="connsiteY8682"/>
              </a:cxn>
              <a:cxn ang="0">
                <a:pos x="connsiteX8683" y="connsiteY8683"/>
              </a:cxn>
              <a:cxn ang="0">
                <a:pos x="connsiteX8684" y="connsiteY8684"/>
              </a:cxn>
              <a:cxn ang="0">
                <a:pos x="connsiteX8685" y="connsiteY8685"/>
              </a:cxn>
              <a:cxn ang="0">
                <a:pos x="connsiteX8686" y="connsiteY8686"/>
              </a:cxn>
              <a:cxn ang="0">
                <a:pos x="connsiteX8687" y="connsiteY8687"/>
              </a:cxn>
              <a:cxn ang="0">
                <a:pos x="connsiteX8688" y="connsiteY8688"/>
              </a:cxn>
              <a:cxn ang="0">
                <a:pos x="connsiteX8689" y="connsiteY8689"/>
              </a:cxn>
              <a:cxn ang="0">
                <a:pos x="connsiteX8690" y="connsiteY8690"/>
              </a:cxn>
              <a:cxn ang="0">
                <a:pos x="connsiteX8691" y="connsiteY8691"/>
              </a:cxn>
              <a:cxn ang="0">
                <a:pos x="connsiteX8692" y="connsiteY8692"/>
              </a:cxn>
              <a:cxn ang="0">
                <a:pos x="connsiteX8693" y="connsiteY8693"/>
              </a:cxn>
              <a:cxn ang="0">
                <a:pos x="connsiteX8694" y="connsiteY8694"/>
              </a:cxn>
              <a:cxn ang="0">
                <a:pos x="connsiteX8695" y="connsiteY8695"/>
              </a:cxn>
              <a:cxn ang="0">
                <a:pos x="connsiteX8696" y="connsiteY8696"/>
              </a:cxn>
              <a:cxn ang="0">
                <a:pos x="connsiteX8697" y="connsiteY8697"/>
              </a:cxn>
              <a:cxn ang="0">
                <a:pos x="connsiteX8698" y="connsiteY8698"/>
              </a:cxn>
              <a:cxn ang="0">
                <a:pos x="connsiteX8699" y="connsiteY8699"/>
              </a:cxn>
              <a:cxn ang="0">
                <a:pos x="connsiteX8700" y="connsiteY8700"/>
              </a:cxn>
              <a:cxn ang="0">
                <a:pos x="connsiteX8701" y="connsiteY8701"/>
              </a:cxn>
              <a:cxn ang="0">
                <a:pos x="connsiteX8702" y="connsiteY8702"/>
              </a:cxn>
              <a:cxn ang="0">
                <a:pos x="connsiteX8703" y="connsiteY8703"/>
              </a:cxn>
              <a:cxn ang="0">
                <a:pos x="connsiteX8704" y="connsiteY8704"/>
              </a:cxn>
              <a:cxn ang="0">
                <a:pos x="connsiteX8705" y="connsiteY8705"/>
              </a:cxn>
              <a:cxn ang="0">
                <a:pos x="connsiteX8706" y="connsiteY8706"/>
              </a:cxn>
              <a:cxn ang="0">
                <a:pos x="connsiteX8707" y="connsiteY8707"/>
              </a:cxn>
              <a:cxn ang="0">
                <a:pos x="connsiteX8708" y="connsiteY8708"/>
              </a:cxn>
              <a:cxn ang="0">
                <a:pos x="connsiteX8709" y="connsiteY8709"/>
              </a:cxn>
              <a:cxn ang="0">
                <a:pos x="connsiteX8710" y="connsiteY8710"/>
              </a:cxn>
              <a:cxn ang="0">
                <a:pos x="connsiteX8711" y="connsiteY8711"/>
              </a:cxn>
              <a:cxn ang="0">
                <a:pos x="connsiteX8712" y="connsiteY8712"/>
              </a:cxn>
              <a:cxn ang="0">
                <a:pos x="connsiteX8713" y="connsiteY8713"/>
              </a:cxn>
              <a:cxn ang="0">
                <a:pos x="connsiteX8714" y="connsiteY8714"/>
              </a:cxn>
              <a:cxn ang="0">
                <a:pos x="connsiteX8715" y="connsiteY8715"/>
              </a:cxn>
              <a:cxn ang="0">
                <a:pos x="connsiteX8716" y="connsiteY8716"/>
              </a:cxn>
              <a:cxn ang="0">
                <a:pos x="connsiteX8717" y="connsiteY8717"/>
              </a:cxn>
              <a:cxn ang="0">
                <a:pos x="connsiteX8718" y="connsiteY8718"/>
              </a:cxn>
              <a:cxn ang="0">
                <a:pos x="connsiteX8719" y="connsiteY8719"/>
              </a:cxn>
              <a:cxn ang="0">
                <a:pos x="connsiteX8720" y="connsiteY8720"/>
              </a:cxn>
              <a:cxn ang="0">
                <a:pos x="connsiteX8721" y="connsiteY8721"/>
              </a:cxn>
              <a:cxn ang="0">
                <a:pos x="connsiteX8722" y="connsiteY8722"/>
              </a:cxn>
              <a:cxn ang="0">
                <a:pos x="connsiteX8723" y="connsiteY8723"/>
              </a:cxn>
              <a:cxn ang="0">
                <a:pos x="connsiteX8724" y="connsiteY8724"/>
              </a:cxn>
              <a:cxn ang="0">
                <a:pos x="connsiteX8725" y="connsiteY8725"/>
              </a:cxn>
              <a:cxn ang="0">
                <a:pos x="connsiteX8726" y="connsiteY8726"/>
              </a:cxn>
              <a:cxn ang="0">
                <a:pos x="connsiteX8727" y="connsiteY8727"/>
              </a:cxn>
              <a:cxn ang="0">
                <a:pos x="connsiteX8728" y="connsiteY8728"/>
              </a:cxn>
              <a:cxn ang="0">
                <a:pos x="connsiteX8729" y="connsiteY8729"/>
              </a:cxn>
              <a:cxn ang="0">
                <a:pos x="connsiteX8730" y="connsiteY8730"/>
              </a:cxn>
              <a:cxn ang="0">
                <a:pos x="connsiteX8731" y="connsiteY8731"/>
              </a:cxn>
              <a:cxn ang="0">
                <a:pos x="connsiteX8732" y="connsiteY8732"/>
              </a:cxn>
              <a:cxn ang="0">
                <a:pos x="connsiteX8733" y="connsiteY8733"/>
              </a:cxn>
              <a:cxn ang="0">
                <a:pos x="connsiteX8734" y="connsiteY8734"/>
              </a:cxn>
              <a:cxn ang="0">
                <a:pos x="connsiteX8735" y="connsiteY8735"/>
              </a:cxn>
              <a:cxn ang="0">
                <a:pos x="connsiteX8736" y="connsiteY8736"/>
              </a:cxn>
              <a:cxn ang="0">
                <a:pos x="connsiteX8737" y="connsiteY8737"/>
              </a:cxn>
              <a:cxn ang="0">
                <a:pos x="connsiteX8738" y="connsiteY8738"/>
              </a:cxn>
              <a:cxn ang="0">
                <a:pos x="connsiteX8739" y="connsiteY8739"/>
              </a:cxn>
              <a:cxn ang="0">
                <a:pos x="connsiteX8740" y="connsiteY8740"/>
              </a:cxn>
              <a:cxn ang="0">
                <a:pos x="connsiteX8741" y="connsiteY8741"/>
              </a:cxn>
              <a:cxn ang="0">
                <a:pos x="connsiteX8742" y="connsiteY8742"/>
              </a:cxn>
              <a:cxn ang="0">
                <a:pos x="connsiteX8743" y="connsiteY8743"/>
              </a:cxn>
              <a:cxn ang="0">
                <a:pos x="connsiteX8744" y="connsiteY8744"/>
              </a:cxn>
              <a:cxn ang="0">
                <a:pos x="connsiteX8745" y="connsiteY8745"/>
              </a:cxn>
              <a:cxn ang="0">
                <a:pos x="connsiteX8746" y="connsiteY8746"/>
              </a:cxn>
              <a:cxn ang="0">
                <a:pos x="connsiteX8747" y="connsiteY8747"/>
              </a:cxn>
              <a:cxn ang="0">
                <a:pos x="connsiteX8748" y="connsiteY8748"/>
              </a:cxn>
              <a:cxn ang="0">
                <a:pos x="connsiteX8749" y="connsiteY8749"/>
              </a:cxn>
              <a:cxn ang="0">
                <a:pos x="connsiteX8750" y="connsiteY8750"/>
              </a:cxn>
              <a:cxn ang="0">
                <a:pos x="connsiteX8751" y="connsiteY8751"/>
              </a:cxn>
              <a:cxn ang="0">
                <a:pos x="connsiteX8752" y="connsiteY8752"/>
              </a:cxn>
              <a:cxn ang="0">
                <a:pos x="connsiteX8753" y="connsiteY8753"/>
              </a:cxn>
              <a:cxn ang="0">
                <a:pos x="connsiteX8754" y="connsiteY8754"/>
              </a:cxn>
              <a:cxn ang="0">
                <a:pos x="connsiteX8755" y="connsiteY8755"/>
              </a:cxn>
              <a:cxn ang="0">
                <a:pos x="connsiteX8756" y="connsiteY8756"/>
              </a:cxn>
              <a:cxn ang="0">
                <a:pos x="connsiteX8757" y="connsiteY8757"/>
              </a:cxn>
              <a:cxn ang="0">
                <a:pos x="connsiteX8758" y="connsiteY8758"/>
              </a:cxn>
              <a:cxn ang="0">
                <a:pos x="connsiteX8759" y="connsiteY8759"/>
              </a:cxn>
              <a:cxn ang="0">
                <a:pos x="connsiteX8760" y="connsiteY8760"/>
              </a:cxn>
              <a:cxn ang="0">
                <a:pos x="connsiteX8761" y="connsiteY8761"/>
              </a:cxn>
              <a:cxn ang="0">
                <a:pos x="connsiteX8762" y="connsiteY8762"/>
              </a:cxn>
              <a:cxn ang="0">
                <a:pos x="connsiteX8763" y="connsiteY8763"/>
              </a:cxn>
              <a:cxn ang="0">
                <a:pos x="connsiteX8764" y="connsiteY8764"/>
              </a:cxn>
              <a:cxn ang="0">
                <a:pos x="connsiteX8765" y="connsiteY8765"/>
              </a:cxn>
              <a:cxn ang="0">
                <a:pos x="connsiteX8766" y="connsiteY8766"/>
              </a:cxn>
              <a:cxn ang="0">
                <a:pos x="connsiteX8767" y="connsiteY8767"/>
              </a:cxn>
              <a:cxn ang="0">
                <a:pos x="connsiteX8768" y="connsiteY8768"/>
              </a:cxn>
              <a:cxn ang="0">
                <a:pos x="connsiteX8769" y="connsiteY8769"/>
              </a:cxn>
              <a:cxn ang="0">
                <a:pos x="connsiteX8770" y="connsiteY8770"/>
              </a:cxn>
              <a:cxn ang="0">
                <a:pos x="connsiteX8771" y="connsiteY8771"/>
              </a:cxn>
              <a:cxn ang="0">
                <a:pos x="connsiteX8772" y="connsiteY8772"/>
              </a:cxn>
              <a:cxn ang="0">
                <a:pos x="connsiteX8773" y="connsiteY8773"/>
              </a:cxn>
              <a:cxn ang="0">
                <a:pos x="connsiteX8774" y="connsiteY8774"/>
              </a:cxn>
              <a:cxn ang="0">
                <a:pos x="connsiteX8775" y="connsiteY8775"/>
              </a:cxn>
              <a:cxn ang="0">
                <a:pos x="connsiteX8776" y="connsiteY8776"/>
              </a:cxn>
              <a:cxn ang="0">
                <a:pos x="connsiteX8777" y="connsiteY8777"/>
              </a:cxn>
              <a:cxn ang="0">
                <a:pos x="connsiteX8778" y="connsiteY8778"/>
              </a:cxn>
              <a:cxn ang="0">
                <a:pos x="connsiteX8779" y="connsiteY8779"/>
              </a:cxn>
              <a:cxn ang="0">
                <a:pos x="connsiteX8780" y="connsiteY8780"/>
              </a:cxn>
              <a:cxn ang="0">
                <a:pos x="connsiteX8781" y="connsiteY8781"/>
              </a:cxn>
              <a:cxn ang="0">
                <a:pos x="connsiteX8782" y="connsiteY8782"/>
              </a:cxn>
              <a:cxn ang="0">
                <a:pos x="connsiteX8783" y="connsiteY8783"/>
              </a:cxn>
              <a:cxn ang="0">
                <a:pos x="connsiteX8784" y="connsiteY8784"/>
              </a:cxn>
              <a:cxn ang="0">
                <a:pos x="connsiteX8785" y="connsiteY8785"/>
              </a:cxn>
              <a:cxn ang="0">
                <a:pos x="connsiteX8786" y="connsiteY8786"/>
              </a:cxn>
              <a:cxn ang="0">
                <a:pos x="connsiteX8787" y="connsiteY8787"/>
              </a:cxn>
              <a:cxn ang="0">
                <a:pos x="connsiteX8788" y="connsiteY8788"/>
              </a:cxn>
              <a:cxn ang="0">
                <a:pos x="connsiteX8789" y="connsiteY8789"/>
              </a:cxn>
              <a:cxn ang="0">
                <a:pos x="connsiteX8790" y="connsiteY8790"/>
              </a:cxn>
              <a:cxn ang="0">
                <a:pos x="connsiteX8791" y="connsiteY8791"/>
              </a:cxn>
              <a:cxn ang="0">
                <a:pos x="connsiteX8792" y="connsiteY8792"/>
              </a:cxn>
              <a:cxn ang="0">
                <a:pos x="connsiteX8793" y="connsiteY8793"/>
              </a:cxn>
              <a:cxn ang="0">
                <a:pos x="connsiteX8794" y="connsiteY8794"/>
              </a:cxn>
              <a:cxn ang="0">
                <a:pos x="connsiteX8795" y="connsiteY8795"/>
              </a:cxn>
              <a:cxn ang="0">
                <a:pos x="connsiteX8796" y="connsiteY8796"/>
              </a:cxn>
              <a:cxn ang="0">
                <a:pos x="connsiteX8797" y="connsiteY8797"/>
              </a:cxn>
              <a:cxn ang="0">
                <a:pos x="connsiteX8798" y="connsiteY8798"/>
              </a:cxn>
              <a:cxn ang="0">
                <a:pos x="connsiteX8799" y="connsiteY8799"/>
              </a:cxn>
              <a:cxn ang="0">
                <a:pos x="connsiteX8800" y="connsiteY8800"/>
              </a:cxn>
              <a:cxn ang="0">
                <a:pos x="connsiteX8801" y="connsiteY8801"/>
              </a:cxn>
              <a:cxn ang="0">
                <a:pos x="connsiteX8802" y="connsiteY8802"/>
              </a:cxn>
              <a:cxn ang="0">
                <a:pos x="connsiteX8803" y="connsiteY8803"/>
              </a:cxn>
              <a:cxn ang="0">
                <a:pos x="connsiteX8804" y="connsiteY8804"/>
              </a:cxn>
              <a:cxn ang="0">
                <a:pos x="connsiteX8805" y="connsiteY8805"/>
              </a:cxn>
              <a:cxn ang="0">
                <a:pos x="connsiteX8806" y="connsiteY8806"/>
              </a:cxn>
              <a:cxn ang="0">
                <a:pos x="connsiteX8807" y="connsiteY8807"/>
              </a:cxn>
              <a:cxn ang="0">
                <a:pos x="connsiteX8808" y="connsiteY8808"/>
              </a:cxn>
              <a:cxn ang="0">
                <a:pos x="connsiteX8809" y="connsiteY8809"/>
              </a:cxn>
              <a:cxn ang="0">
                <a:pos x="connsiteX8810" y="connsiteY8810"/>
              </a:cxn>
              <a:cxn ang="0">
                <a:pos x="connsiteX8811" y="connsiteY8811"/>
              </a:cxn>
              <a:cxn ang="0">
                <a:pos x="connsiteX8812" y="connsiteY8812"/>
              </a:cxn>
              <a:cxn ang="0">
                <a:pos x="connsiteX8813" y="connsiteY8813"/>
              </a:cxn>
              <a:cxn ang="0">
                <a:pos x="connsiteX8814" y="connsiteY8814"/>
              </a:cxn>
              <a:cxn ang="0">
                <a:pos x="connsiteX8815" y="connsiteY8815"/>
              </a:cxn>
              <a:cxn ang="0">
                <a:pos x="connsiteX8816" y="connsiteY8816"/>
              </a:cxn>
              <a:cxn ang="0">
                <a:pos x="connsiteX8817" y="connsiteY8817"/>
              </a:cxn>
              <a:cxn ang="0">
                <a:pos x="connsiteX8818" y="connsiteY8818"/>
              </a:cxn>
              <a:cxn ang="0">
                <a:pos x="connsiteX8819" y="connsiteY8819"/>
              </a:cxn>
              <a:cxn ang="0">
                <a:pos x="connsiteX8820" y="connsiteY8820"/>
              </a:cxn>
              <a:cxn ang="0">
                <a:pos x="connsiteX8821" y="connsiteY8821"/>
              </a:cxn>
              <a:cxn ang="0">
                <a:pos x="connsiteX8822" y="connsiteY8822"/>
              </a:cxn>
              <a:cxn ang="0">
                <a:pos x="connsiteX8823" y="connsiteY8823"/>
              </a:cxn>
              <a:cxn ang="0">
                <a:pos x="connsiteX8824" y="connsiteY8824"/>
              </a:cxn>
              <a:cxn ang="0">
                <a:pos x="connsiteX8825" y="connsiteY8825"/>
              </a:cxn>
              <a:cxn ang="0">
                <a:pos x="connsiteX8826" y="connsiteY8826"/>
              </a:cxn>
              <a:cxn ang="0">
                <a:pos x="connsiteX8827" y="connsiteY8827"/>
              </a:cxn>
              <a:cxn ang="0">
                <a:pos x="connsiteX8828" y="connsiteY8828"/>
              </a:cxn>
              <a:cxn ang="0">
                <a:pos x="connsiteX8829" y="connsiteY8829"/>
              </a:cxn>
              <a:cxn ang="0">
                <a:pos x="connsiteX8830" y="connsiteY8830"/>
              </a:cxn>
              <a:cxn ang="0">
                <a:pos x="connsiteX8831" y="connsiteY8831"/>
              </a:cxn>
              <a:cxn ang="0">
                <a:pos x="connsiteX8832" y="connsiteY8832"/>
              </a:cxn>
              <a:cxn ang="0">
                <a:pos x="connsiteX8833" y="connsiteY8833"/>
              </a:cxn>
              <a:cxn ang="0">
                <a:pos x="connsiteX8834" y="connsiteY8834"/>
              </a:cxn>
              <a:cxn ang="0">
                <a:pos x="connsiteX8835" y="connsiteY8835"/>
              </a:cxn>
              <a:cxn ang="0">
                <a:pos x="connsiteX8836" y="connsiteY8836"/>
              </a:cxn>
              <a:cxn ang="0">
                <a:pos x="connsiteX8837" y="connsiteY8837"/>
              </a:cxn>
              <a:cxn ang="0">
                <a:pos x="connsiteX8838" y="connsiteY8838"/>
              </a:cxn>
              <a:cxn ang="0">
                <a:pos x="connsiteX8839" y="connsiteY8839"/>
              </a:cxn>
              <a:cxn ang="0">
                <a:pos x="connsiteX8840" y="connsiteY8840"/>
              </a:cxn>
              <a:cxn ang="0">
                <a:pos x="connsiteX8841" y="connsiteY8841"/>
              </a:cxn>
              <a:cxn ang="0">
                <a:pos x="connsiteX8842" y="connsiteY8842"/>
              </a:cxn>
              <a:cxn ang="0">
                <a:pos x="connsiteX8843" y="connsiteY8843"/>
              </a:cxn>
              <a:cxn ang="0">
                <a:pos x="connsiteX8844" y="connsiteY8844"/>
              </a:cxn>
              <a:cxn ang="0">
                <a:pos x="connsiteX8845" y="connsiteY8845"/>
              </a:cxn>
              <a:cxn ang="0">
                <a:pos x="connsiteX8846" y="connsiteY8846"/>
              </a:cxn>
              <a:cxn ang="0">
                <a:pos x="connsiteX8847" y="connsiteY8847"/>
              </a:cxn>
              <a:cxn ang="0">
                <a:pos x="connsiteX8848" y="connsiteY8848"/>
              </a:cxn>
              <a:cxn ang="0">
                <a:pos x="connsiteX8849" y="connsiteY8849"/>
              </a:cxn>
              <a:cxn ang="0">
                <a:pos x="connsiteX8850" y="connsiteY8850"/>
              </a:cxn>
              <a:cxn ang="0">
                <a:pos x="connsiteX8851" y="connsiteY8851"/>
              </a:cxn>
              <a:cxn ang="0">
                <a:pos x="connsiteX8852" y="connsiteY8852"/>
              </a:cxn>
              <a:cxn ang="0">
                <a:pos x="connsiteX8853" y="connsiteY8853"/>
              </a:cxn>
              <a:cxn ang="0">
                <a:pos x="connsiteX8854" y="connsiteY8854"/>
              </a:cxn>
              <a:cxn ang="0">
                <a:pos x="connsiteX8855" y="connsiteY8855"/>
              </a:cxn>
              <a:cxn ang="0">
                <a:pos x="connsiteX8856" y="connsiteY8856"/>
              </a:cxn>
              <a:cxn ang="0">
                <a:pos x="connsiteX8857" y="connsiteY8857"/>
              </a:cxn>
              <a:cxn ang="0">
                <a:pos x="connsiteX8858" y="connsiteY8858"/>
              </a:cxn>
              <a:cxn ang="0">
                <a:pos x="connsiteX8859" y="connsiteY8859"/>
              </a:cxn>
              <a:cxn ang="0">
                <a:pos x="connsiteX8860" y="connsiteY8860"/>
              </a:cxn>
              <a:cxn ang="0">
                <a:pos x="connsiteX8861" y="connsiteY8861"/>
              </a:cxn>
              <a:cxn ang="0">
                <a:pos x="connsiteX8862" y="connsiteY8862"/>
              </a:cxn>
              <a:cxn ang="0">
                <a:pos x="connsiteX8863" y="connsiteY8863"/>
              </a:cxn>
              <a:cxn ang="0">
                <a:pos x="connsiteX8864" y="connsiteY8864"/>
              </a:cxn>
              <a:cxn ang="0">
                <a:pos x="connsiteX8865" y="connsiteY8865"/>
              </a:cxn>
              <a:cxn ang="0">
                <a:pos x="connsiteX8866" y="connsiteY8866"/>
              </a:cxn>
              <a:cxn ang="0">
                <a:pos x="connsiteX8867" y="connsiteY8867"/>
              </a:cxn>
              <a:cxn ang="0">
                <a:pos x="connsiteX8868" y="connsiteY8868"/>
              </a:cxn>
              <a:cxn ang="0">
                <a:pos x="connsiteX8869" y="connsiteY8869"/>
              </a:cxn>
              <a:cxn ang="0">
                <a:pos x="connsiteX8870" y="connsiteY8870"/>
              </a:cxn>
              <a:cxn ang="0">
                <a:pos x="connsiteX8871" y="connsiteY8871"/>
              </a:cxn>
              <a:cxn ang="0">
                <a:pos x="connsiteX8872" y="connsiteY8872"/>
              </a:cxn>
              <a:cxn ang="0">
                <a:pos x="connsiteX8873" y="connsiteY8873"/>
              </a:cxn>
              <a:cxn ang="0">
                <a:pos x="connsiteX8874" y="connsiteY8874"/>
              </a:cxn>
              <a:cxn ang="0">
                <a:pos x="connsiteX8875" y="connsiteY8875"/>
              </a:cxn>
              <a:cxn ang="0">
                <a:pos x="connsiteX8876" y="connsiteY8876"/>
              </a:cxn>
              <a:cxn ang="0">
                <a:pos x="connsiteX8877" y="connsiteY8877"/>
              </a:cxn>
              <a:cxn ang="0">
                <a:pos x="connsiteX8878" y="connsiteY8878"/>
              </a:cxn>
              <a:cxn ang="0">
                <a:pos x="connsiteX8879" y="connsiteY8879"/>
              </a:cxn>
              <a:cxn ang="0">
                <a:pos x="connsiteX8880" y="connsiteY8880"/>
              </a:cxn>
              <a:cxn ang="0">
                <a:pos x="connsiteX8881" y="connsiteY8881"/>
              </a:cxn>
              <a:cxn ang="0">
                <a:pos x="connsiteX8882" y="connsiteY8882"/>
              </a:cxn>
              <a:cxn ang="0">
                <a:pos x="connsiteX8883" y="connsiteY8883"/>
              </a:cxn>
              <a:cxn ang="0">
                <a:pos x="connsiteX8884" y="connsiteY8884"/>
              </a:cxn>
              <a:cxn ang="0">
                <a:pos x="connsiteX8885" y="connsiteY8885"/>
              </a:cxn>
              <a:cxn ang="0">
                <a:pos x="connsiteX8886" y="connsiteY8886"/>
              </a:cxn>
              <a:cxn ang="0">
                <a:pos x="connsiteX8887" y="connsiteY8887"/>
              </a:cxn>
              <a:cxn ang="0">
                <a:pos x="connsiteX8888" y="connsiteY8888"/>
              </a:cxn>
              <a:cxn ang="0">
                <a:pos x="connsiteX8889" y="connsiteY8889"/>
              </a:cxn>
              <a:cxn ang="0">
                <a:pos x="connsiteX8890" y="connsiteY8890"/>
              </a:cxn>
              <a:cxn ang="0">
                <a:pos x="connsiteX8891" y="connsiteY8891"/>
              </a:cxn>
              <a:cxn ang="0">
                <a:pos x="connsiteX8892" y="connsiteY8892"/>
              </a:cxn>
              <a:cxn ang="0">
                <a:pos x="connsiteX8893" y="connsiteY8893"/>
              </a:cxn>
              <a:cxn ang="0">
                <a:pos x="connsiteX8894" y="connsiteY8894"/>
              </a:cxn>
              <a:cxn ang="0">
                <a:pos x="connsiteX8895" y="connsiteY8895"/>
              </a:cxn>
              <a:cxn ang="0">
                <a:pos x="connsiteX8896" y="connsiteY8896"/>
              </a:cxn>
              <a:cxn ang="0">
                <a:pos x="connsiteX8897" y="connsiteY8897"/>
              </a:cxn>
              <a:cxn ang="0">
                <a:pos x="connsiteX8898" y="connsiteY8898"/>
              </a:cxn>
              <a:cxn ang="0">
                <a:pos x="connsiteX8899" y="connsiteY8899"/>
              </a:cxn>
              <a:cxn ang="0">
                <a:pos x="connsiteX8900" y="connsiteY8900"/>
              </a:cxn>
              <a:cxn ang="0">
                <a:pos x="connsiteX8901" y="connsiteY8901"/>
              </a:cxn>
              <a:cxn ang="0">
                <a:pos x="connsiteX8902" y="connsiteY8902"/>
              </a:cxn>
              <a:cxn ang="0">
                <a:pos x="connsiteX8903" y="connsiteY8903"/>
              </a:cxn>
              <a:cxn ang="0">
                <a:pos x="connsiteX8904" y="connsiteY8904"/>
              </a:cxn>
              <a:cxn ang="0">
                <a:pos x="connsiteX8905" y="connsiteY8905"/>
              </a:cxn>
              <a:cxn ang="0">
                <a:pos x="connsiteX8906" y="connsiteY8906"/>
              </a:cxn>
              <a:cxn ang="0">
                <a:pos x="connsiteX8907" y="connsiteY8907"/>
              </a:cxn>
              <a:cxn ang="0">
                <a:pos x="connsiteX8908" y="connsiteY8908"/>
              </a:cxn>
              <a:cxn ang="0">
                <a:pos x="connsiteX8909" y="connsiteY8909"/>
              </a:cxn>
              <a:cxn ang="0">
                <a:pos x="connsiteX8910" y="connsiteY8910"/>
              </a:cxn>
              <a:cxn ang="0">
                <a:pos x="connsiteX8911" y="connsiteY8911"/>
              </a:cxn>
              <a:cxn ang="0">
                <a:pos x="connsiteX8912" y="connsiteY8912"/>
              </a:cxn>
              <a:cxn ang="0">
                <a:pos x="connsiteX8913" y="connsiteY8913"/>
              </a:cxn>
              <a:cxn ang="0">
                <a:pos x="connsiteX8914" y="connsiteY8914"/>
              </a:cxn>
              <a:cxn ang="0">
                <a:pos x="connsiteX8915" y="connsiteY8915"/>
              </a:cxn>
              <a:cxn ang="0">
                <a:pos x="connsiteX8916" y="connsiteY8916"/>
              </a:cxn>
              <a:cxn ang="0">
                <a:pos x="connsiteX8917" y="connsiteY8917"/>
              </a:cxn>
              <a:cxn ang="0">
                <a:pos x="connsiteX8918" y="connsiteY8918"/>
              </a:cxn>
              <a:cxn ang="0">
                <a:pos x="connsiteX8919" y="connsiteY8919"/>
              </a:cxn>
              <a:cxn ang="0">
                <a:pos x="connsiteX8920" y="connsiteY8920"/>
              </a:cxn>
              <a:cxn ang="0">
                <a:pos x="connsiteX8921" y="connsiteY8921"/>
              </a:cxn>
              <a:cxn ang="0">
                <a:pos x="connsiteX8922" y="connsiteY8922"/>
              </a:cxn>
              <a:cxn ang="0">
                <a:pos x="connsiteX8923" y="connsiteY8923"/>
              </a:cxn>
              <a:cxn ang="0">
                <a:pos x="connsiteX8924" y="connsiteY8924"/>
              </a:cxn>
              <a:cxn ang="0">
                <a:pos x="connsiteX8925" y="connsiteY8925"/>
              </a:cxn>
              <a:cxn ang="0">
                <a:pos x="connsiteX8926" y="connsiteY8926"/>
              </a:cxn>
              <a:cxn ang="0">
                <a:pos x="connsiteX8927" y="connsiteY8927"/>
              </a:cxn>
              <a:cxn ang="0">
                <a:pos x="connsiteX8928" y="connsiteY8928"/>
              </a:cxn>
              <a:cxn ang="0">
                <a:pos x="connsiteX8929" y="connsiteY8929"/>
              </a:cxn>
              <a:cxn ang="0">
                <a:pos x="connsiteX8930" y="connsiteY8930"/>
              </a:cxn>
              <a:cxn ang="0">
                <a:pos x="connsiteX8931" y="connsiteY8931"/>
              </a:cxn>
              <a:cxn ang="0">
                <a:pos x="connsiteX8932" y="connsiteY8932"/>
              </a:cxn>
              <a:cxn ang="0">
                <a:pos x="connsiteX8933" y="connsiteY8933"/>
              </a:cxn>
              <a:cxn ang="0">
                <a:pos x="connsiteX8934" y="connsiteY8934"/>
              </a:cxn>
              <a:cxn ang="0">
                <a:pos x="connsiteX8935" y="connsiteY8935"/>
              </a:cxn>
              <a:cxn ang="0">
                <a:pos x="connsiteX8936" y="connsiteY8936"/>
              </a:cxn>
              <a:cxn ang="0">
                <a:pos x="connsiteX8937" y="connsiteY8937"/>
              </a:cxn>
              <a:cxn ang="0">
                <a:pos x="connsiteX8938" y="connsiteY8938"/>
              </a:cxn>
              <a:cxn ang="0">
                <a:pos x="connsiteX8939" y="connsiteY8939"/>
              </a:cxn>
              <a:cxn ang="0">
                <a:pos x="connsiteX8940" y="connsiteY8940"/>
              </a:cxn>
              <a:cxn ang="0">
                <a:pos x="connsiteX8941" y="connsiteY8941"/>
              </a:cxn>
              <a:cxn ang="0">
                <a:pos x="connsiteX8942" y="connsiteY8942"/>
              </a:cxn>
              <a:cxn ang="0">
                <a:pos x="connsiteX8943" y="connsiteY8943"/>
              </a:cxn>
              <a:cxn ang="0">
                <a:pos x="connsiteX8944" y="connsiteY8944"/>
              </a:cxn>
              <a:cxn ang="0">
                <a:pos x="connsiteX8945" y="connsiteY8945"/>
              </a:cxn>
              <a:cxn ang="0">
                <a:pos x="connsiteX8946" y="connsiteY8946"/>
              </a:cxn>
              <a:cxn ang="0">
                <a:pos x="connsiteX8947" y="connsiteY8947"/>
              </a:cxn>
              <a:cxn ang="0">
                <a:pos x="connsiteX8948" y="connsiteY8948"/>
              </a:cxn>
              <a:cxn ang="0">
                <a:pos x="connsiteX8949" y="connsiteY8949"/>
              </a:cxn>
              <a:cxn ang="0">
                <a:pos x="connsiteX8950" y="connsiteY8950"/>
              </a:cxn>
              <a:cxn ang="0">
                <a:pos x="connsiteX8951" y="connsiteY8951"/>
              </a:cxn>
              <a:cxn ang="0">
                <a:pos x="connsiteX8952" y="connsiteY8952"/>
              </a:cxn>
              <a:cxn ang="0">
                <a:pos x="connsiteX8953" y="connsiteY8953"/>
              </a:cxn>
              <a:cxn ang="0">
                <a:pos x="connsiteX8954" y="connsiteY8954"/>
              </a:cxn>
              <a:cxn ang="0">
                <a:pos x="connsiteX8955" y="connsiteY8955"/>
              </a:cxn>
              <a:cxn ang="0">
                <a:pos x="connsiteX8956" y="connsiteY8956"/>
              </a:cxn>
              <a:cxn ang="0">
                <a:pos x="connsiteX8957" y="connsiteY8957"/>
              </a:cxn>
              <a:cxn ang="0">
                <a:pos x="connsiteX8958" y="connsiteY8958"/>
              </a:cxn>
              <a:cxn ang="0">
                <a:pos x="connsiteX8959" y="connsiteY8959"/>
              </a:cxn>
              <a:cxn ang="0">
                <a:pos x="connsiteX8960" y="connsiteY8960"/>
              </a:cxn>
              <a:cxn ang="0">
                <a:pos x="connsiteX8961" y="connsiteY8961"/>
              </a:cxn>
              <a:cxn ang="0">
                <a:pos x="connsiteX8962" y="connsiteY8962"/>
              </a:cxn>
              <a:cxn ang="0">
                <a:pos x="connsiteX8963" y="connsiteY8963"/>
              </a:cxn>
              <a:cxn ang="0">
                <a:pos x="connsiteX8964" y="connsiteY8964"/>
              </a:cxn>
              <a:cxn ang="0">
                <a:pos x="connsiteX8965" y="connsiteY8965"/>
              </a:cxn>
              <a:cxn ang="0">
                <a:pos x="connsiteX8966" y="connsiteY8966"/>
              </a:cxn>
              <a:cxn ang="0">
                <a:pos x="connsiteX8967" y="connsiteY8967"/>
              </a:cxn>
              <a:cxn ang="0">
                <a:pos x="connsiteX8968" y="connsiteY8968"/>
              </a:cxn>
              <a:cxn ang="0">
                <a:pos x="connsiteX8969" y="connsiteY8969"/>
              </a:cxn>
              <a:cxn ang="0">
                <a:pos x="connsiteX8970" y="connsiteY8970"/>
              </a:cxn>
              <a:cxn ang="0">
                <a:pos x="connsiteX8971" y="connsiteY8971"/>
              </a:cxn>
              <a:cxn ang="0">
                <a:pos x="connsiteX8972" y="connsiteY8972"/>
              </a:cxn>
              <a:cxn ang="0">
                <a:pos x="connsiteX8973" y="connsiteY8973"/>
              </a:cxn>
              <a:cxn ang="0">
                <a:pos x="connsiteX8974" y="connsiteY8974"/>
              </a:cxn>
              <a:cxn ang="0">
                <a:pos x="connsiteX8975" y="connsiteY8975"/>
              </a:cxn>
              <a:cxn ang="0">
                <a:pos x="connsiteX8976" y="connsiteY8976"/>
              </a:cxn>
              <a:cxn ang="0">
                <a:pos x="connsiteX8977" y="connsiteY8977"/>
              </a:cxn>
              <a:cxn ang="0">
                <a:pos x="connsiteX8978" y="connsiteY8978"/>
              </a:cxn>
              <a:cxn ang="0">
                <a:pos x="connsiteX8979" y="connsiteY8979"/>
              </a:cxn>
              <a:cxn ang="0">
                <a:pos x="connsiteX8980" y="connsiteY8980"/>
              </a:cxn>
              <a:cxn ang="0">
                <a:pos x="connsiteX8981" y="connsiteY8981"/>
              </a:cxn>
              <a:cxn ang="0">
                <a:pos x="connsiteX8982" y="connsiteY8982"/>
              </a:cxn>
              <a:cxn ang="0">
                <a:pos x="connsiteX8983" y="connsiteY8983"/>
              </a:cxn>
              <a:cxn ang="0">
                <a:pos x="connsiteX8984" y="connsiteY8984"/>
              </a:cxn>
              <a:cxn ang="0">
                <a:pos x="connsiteX8985" y="connsiteY8985"/>
              </a:cxn>
              <a:cxn ang="0">
                <a:pos x="connsiteX8986" y="connsiteY8986"/>
              </a:cxn>
              <a:cxn ang="0">
                <a:pos x="connsiteX8987" y="connsiteY8987"/>
              </a:cxn>
              <a:cxn ang="0">
                <a:pos x="connsiteX8988" y="connsiteY8988"/>
              </a:cxn>
              <a:cxn ang="0">
                <a:pos x="connsiteX8989" y="connsiteY8989"/>
              </a:cxn>
              <a:cxn ang="0">
                <a:pos x="connsiteX8990" y="connsiteY8990"/>
              </a:cxn>
              <a:cxn ang="0">
                <a:pos x="connsiteX8991" y="connsiteY8991"/>
              </a:cxn>
              <a:cxn ang="0">
                <a:pos x="connsiteX8992" y="connsiteY8992"/>
              </a:cxn>
              <a:cxn ang="0">
                <a:pos x="connsiteX8993" y="connsiteY8993"/>
              </a:cxn>
              <a:cxn ang="0">
                <a:pos x="connsiteX8994" y="connsiteY8994"/>
              </a:cxn>
              <a:cxn ang="0">
                <a:pos x="connsiteX8995" y="connsiteY8995"/>
              </a:cxn>
              <a:cxn ang="0">
                <a:pos x="connsiteX8996" y="connsiteY8996"/>
              </a:cxn>
              <a:cxn ang="0">
                <a:pos x="connsiteX8997" y="connsiteY8997"/>
              </a:cxn>
              <a:cxn ang="0">
                <a:pos x="connsiteX8998" y="connsiteY8998"/>
              </a:cxn>
              <a:cxn ang="0">
                <a:pos x="connsiteX8999" y="connsiteY8999"/>
              </a:cxn>
              <a:cxn ang="0">
                <a:pos x="connsiteX9000" y="connsiteY9000"/>
              </a:cxn>
              <a:cxn ang="0">
                <a:pos x="connsiteX9001" y="connsiteY9001"/>
              </a:cxn>
              <a:cxn ang="0">
                <a:pos x="connsiteX9002" y="connsiteY9002"/>
              </a:cxn>
              <a:cxn ang="0">
                <a:pos x="connsiteX9003" y="connsiteY9003"/>
              </a:cxn>
              <a:cxn ang="0">
                <a:pos x="connsiteX9004" y="connsiteY9004"/>
              </a:cxn>
              <a:cxn ang="0">
                <a:pos x="connsiteX9005" y="connsiteY9005"/>
              </a:cxn>
              <a:cxn ang="0">
                <a:pos x="connsiteX9006" y="connsiteY9006"/>
              </a:cxn>
              <a:cxn ang="0">
                <a:pos x="connsiteX9007" y="connsiteY9007"/>
              </a:cxn>
              <a:cxn ang="0">
                <a:pos x="connsiteX9008" y="connsiteY9008"/>
              </a:cxn>
              <a:cxn ang="0">
                <a:pos x="connsiteX9009" y="connsiteY9009"/>
              </a:cxn>
              <a:cxn ang="0">
                <a:pos x="connsiteX9010" y="connsiteY9010"/>
              </a:cxn>
              <a:cxn ang="0">
                <a:pos x="connsiteX9011" y="connsiteY9011"/>
              </a:cxn>
              <a:cxn ang="0">
                <a:pos x="connsiteX9012" y="connsiteY9012"/>
              </a:cxn>
              <a:cxn ang="0">
                <a:pos x="connsiteX9013" y="connsiteY9013"/>
              </a:cxn>
              <a:cxn ang="0">
                <a:pos x="connsiteX9014" y="connsiteY9014"/>
              </a:cxn>
              <a:cxn ang="0">
                <a:pos x="connsiteX9015" y="connsiteY9015"/>
              </a:cxn>
              <a:cxn ang="0">
                <a:pos x="connsiteX9016" y="connsiteY9016"/>
              </a:cxn>
              <a:cxn ang="0">
                <a:pos x="connsiteX9017" y="connsiteY9017"/>
              </a:cxn>
              <a:cxn ang="0">
                <a:pos x="connsiteX9018" y="connsiteY9018"/>
              </a:cxn>
              <a:cxn ang="0">
                <a:pos x="connsiteX9019" y="connsiteY9019"/>
              </a:cxn>
              <a:cxn ang="0">
                <a:pos x="connsiteX9020" y="connsiteY9020"/>
              </a:cxn>
              <a:cxn ang="0">
                <a:pos x="connsiteX9021" y="connsiteY9021"/>
              </a:cxn>
              <a:cxn ang="0">
                <a:pos x="connsiteX9022" y="connsiteY9022"/>
              </a:cxn>
              <a:cxn ang="0">
                <a:pos x="connsiteX9023" y="connsiteY9023"/>
              </a:cxn>
              <a:cxn ang="0">
                <a:pos x="connsiteX9024" y="connsiteY9024"/>
              </a:cxn>
              <a:cxn ang="0">
                <a:pos x="connsiteX9025" y="connsiteY9025"/>
              </a:cxn>
              <a:cxn ang="0">
                <a:pos x="connsiteX9026" y="connsiteY9026"/>
              </a:cxn>
              <a:cxn ang="0">
                <a:pos x="connsiteX9027" y="connsiteY9027"/>
              </a:cxn>
              <a:cxn ang="0">
                <a:pos x="connsiteX9028" y="connsiteY9028"/>
              </a:cxn>
              <a:cxn ang="0">
                <a:pos x="connsiteX9029" y="connsiteY9029"/>
              </a:cxn>
              <a:cxn ang="0">
                <a:pos x="connsiteX9030" y="connsiteY9030"/>
              </a:cxn>
              <a:cxn ang="0">
                <a:pos x="connsiteX9031" y="connsiteY9031"/>
              </a:cxn>
              <a:cxn ang="0">
                <a:pos x="connsiteX9032" y="connsiteY9032"/>
              </a:cxn>
              <a:cxn ang="0">
                <a:pos x="connsiteX9033" y="connsiteY9033"/>
              </a:cxn>
              <a:cxn ang="0">
                <a:pos x="connsiteX9034" y="connsiteY9034"/>
              </a:cxn>
              <a:cxn ang="0">
                <a:pos x="connsiteX9035" y="connsiteY9035"/>
              </a:cxn>
              <a:cxn ang="0">
                <a:pos x="connsiteX9036" y="connsiteY9036"/>
              </a:cxn>
              <a:cxn ang="0">
                <a:pos x="connsiteX9037" y="connsiteY9037"/>
              </a:cxn>
              <a:cxn ang="0">
                <a:pos x="connsiteX9038" y="connsiteY9038"/>
              </a:cxn>
              <a:cxn ang="0">
                <a:pos x="connsiteX9039" y="connsiteY9039"/>
              </a:cxn>
              <a:cxn ang="0">
                <a:pos x="connsiteX9040" y="connsiteY9040"/>
              </a:cxn>
              <a:cxn ang="0">
                <a:pos x="connsiteX9041" y="connsiteY9041"/>
              </a:cxn>
              <a:cxn ang="0">
                <a:pos x="connsiteX9042" y="connsiteY9042"/>
              </a:cxn>
              <a:cxn ang="0">
                <a:pos x="connsiteX9043" y="connsiteY9043"/>
              </a:cxn>
              <a:cxn ang="0">
                <a:pos x="connsiteX9044" y="connsiteY9044"/>
              </a:cxn>
              <a:cxn ang="0">
                <a:pos x="connsiteX9045" y="connsiteY9045"/>
              </a:cxn>
              <a:cxn ang="0">
                <a:pos x="connsiteX9046" y="connsiteY9046"/>
              </a:cxn>
              <a:cxn ang="0">
                <a:pos x="connsiteX9047" y="connsiteY9047"/>
              </a:cxn>
              <a:cxn ang="0">
                <a:pos x="connsiteX9048" y="connsiteY9048"/>
              </a:cxn>
              <a:cxn ang="0">
                <a:pos x="connsiteX9049" y="connsiteY9049"/>
              </a:cxn>
              <a:cxn ang="0">
                <a:pos x="connsiteX9050" y="connsiteY9050"/>
              </a:cxn>
              <a:cxn ang="0">
                <a:pos x="connsiteX9051" y="connsiteY9051"/>
              </a:cxn>
              <a:cxn ang="0">
                <a:pos x="connsiteX9052" y="connsiteY9052"/>
              </a:cxn>
              <a:cxn ang="0">
                <a:pos x="connsiteX9053" y="connsiteY9053"/>
              </a:cxn>
              <a:cxn ang="0">
                <a:pos x="connsiteX9054" y="connsiteY9054"/>
              </a:cxn>
              <a:cxn ang="0">
                <a:pos x="connsiteX9055" y="connsiteY9055"/>
              </a:cxn>
              <a:cxn ang="0">
                <a:pos x="connsiteX9056" y="connsiteY9056"/>
              </a:cxn>
              <a:cxn ang="0">
                <a:pos x="connsiteX9057" y="connsiteY9057"/>
              </a:cxn>
              <a:cxn ang="0">
                <a:pos x="connsiteX9058" y="connsiteY9058"/>
              </a:cxn>
              <a:cxn ang="0">
                <a:pos x="connsiteX9059" y="connsiteY9059"/>
              </a:cxn>
              <a:cxn ang="0">
                <a:pos x="connsiteX9060" y="connsiteY9060"/>
              </a:cxn>
              <a:cxn ang="0">
                <a:pos x="connsiteX9061" y="connsiteY9061"/>
              </a:cxn>
              <a:cxn ang="0">
                <a:pos x="connsiteX9062" y="connsiteY9062"/>
              </a:cxn>
              <a:cxn ang="0">
                <a:pos x="connsiteX9063" y="connsiteY9063"/>
              </a:cxn>
              <a:cxn ang="0">
                <a:pos x="connsiteX9064" y="connsiteY9064"/>
              </a:cxn>
              <a:cxn ang="0">
                <a:pos x="connsiteX9065" y="connsiteY9065"/>
              </a:cxn>
              <a:cxn ang="0">
                <a:pos x="connsiteX9066" y="connsiteY9066"/>
              </a:cxn>
              <a:cxn ang="0">
                <a:pos x="connsiteX9067" y="connsiteY9067"/>
              </a:cxn>
              <a:cxn ang="0">
                <a:pos x="connsiteX9068" y="connsiteY9068"/>
              </a:cxn>
              <a:cxn ang="0">
                <a:pos x="connsiteX9069" y="connsiteY9069"/>
              </a:cxn>
              <a:cxn ang="0">
                <a:pos x="connsiteX9070" y="connsiteY9070"/>
              </a:cxn>
              <a:cxn ang="0">
                <a:pos x="connsiteX9071" y="connsiteY9071"/>
              </a:cxn>
              <a:cxn ang="0">
                <a:pos x="connsiteX9072" y="connsiteY9072"/>
              </a:cxn>
              <a:cxn ang="0">
                <a:pos x="connsiteX9073" y="connsiteY9073"/>
              </a:cxn>
              <a:cxn ang="0">
                <a:pos x="connsiteX9074" y="connsiteY9074"/>
              </a:cxn>
              <a:cxn ang="0">
                <a:pos x="connsiteX9075" y="connsiteY9075"/>
              </a:cxn>
              <a:cxn ang="0">
                <a:pos x="connsiteX9076" y="connsiteY9076"/>
              </a:cxn>
              <a:cxn ang="0">
                <a:pos x="connsiteX9077" y="connsiteY9077"/>
              </a:cxn>
              <a:cxn ang="0">
                <a:pos x="connsiteX9078" y="connsiteY9078"/>
              </a:cxn>
              <a:cxn ang="0">
                <a:pos x="connsiteX9079" y="connsiteY9079"/>
              </a:cxn>
              <a:cxn ang="0">
                <a:pos x="connsiteX9080" y="connsiteY9080"/>
              </a:cxn>
              <a:cxn ang="0">
                <a:pos x="connsiteX9081" y="connsiteY9081"/>
              </a:cxn>
              <a:cxn ang="0">
                <a:pos x="connsiteX9082" y="connsiteY9082"/>
              </a:cxn>
              <a:cxn ang="0">
                <a:pos x="connsiteX9083" y="connsiteY9083"/>
              </a:cxn>
              <a:cxn ang="0">
                <a:pos x="connsiteX9084" y="connsiteY9084"/>
              </a:cxn>
              <a:cxn ang="0">
                <a:pos x="connsiteX9085" y="connsiteY9085"/>
              </a:cxn>
              <a:cxn ang="0">
                <a:pos x="connsiteX9086" y="connsiteY9086"/>
              </a:cxn>
              <a:cxn ang="0">
                <a:pos x="connsiteX9087" y="connsiteY9087"/>
              </a:cxn>
              <a:cxn ang="0">
                <a:pos x="connsiteX9088" y="connsiteY9088"/>
              </a:cxn>
              <a:cxn ang="0">
                <a:pos x="connsiteX9089" y="connsiteY9089"/>
              </a:cxn>
              <a:cxn ang="0">
                <a:pos x="connsiteX9090" y="connsiteY9090"/>
              </a:cxn>
              <a:cxn ang="0">
                <a:pos x="connsiteX9091" y="connsiteY9091"/>
              </a:cxn>
              <a:cxn ang="0">
                <a:pos x="connsiteX9092" y="connsiteY9092"/>
              </a:cxn>
              <a:cxn ang="0">
                <a:pos x="connsiteX9093" y="connsiteY9093"/>
              </a:cxn>
              <a:cxn ang="0">
                <a:pos x="connsiteX9094" y="connsiteY9094"/>
              </a:cxn>
              <a:cxn ang="0">
                <a:pos x="connsiteX9095" y="connsiteY9095"/>
              </a:cxn>
              <a:cxn ang="0">
                <a:pos x="connsiteX9096" y="connsiteY9096"/>
              </a:cxn>
              <a:cxn ang="0">
                <a:pos x="connsiteX9097" y="connsiteY9097"/>
              </a:cxn>
              <a:cxn ang="0">
                <a:pos x="connsiteX9098" y="connsiteY9098"/>
              </a:cxn>
              <a:cxn ang="0">
                <a:pos x="connsiteX9099" y="connsiteY9099"/>
              </a:cxn>
              <a:cxn ang="0">
                <a:pos x="connsiteX9100" y="connsiteY9100"/>
              </a:cxn>
              <a:cxn ang="0">
                <a:pos x="connsiteX9101" y="connsiteY9101"/>
              </a:cxn>
              <a:cxn ang="0">
                <a:pos x="connsiteX9102" y="connsiteY9102"/>
              </a:cxn>
              <a:cxn ang="0">
                <a:pos x="connsiteX9103" y="connsiteY9103"/>
              </a:cxn>
              <a:cxn ang="0">
                <a:pos x="connsiteX9104" y="connsiteY9104"/>
              </a:cxn>
              <a:cxn ang="0">
                <a:pos x="connsiteX9105" y="connsiteY9105"/>
              </a:cxn>
              <a:cxn ang="0">
                <a:pos x="connsiteX9106" y="connsiteY9106"/>
              </a:cxn>
              <a:cxn ang="0">
                <a:pos x="connsiteX9107" y="connsiteY9107"/>
              </a:cxn>
              <a:cxn ang="0">
                <a:pos x="connsiteX9108" y="connsiteY9108"/>
              </a:cxn>
              <a:cxn ang="0">
                <a:pos x="connsiteX9109" y="connsiteY9109"/>
              </a:cxn>
              <a:cxn ang="0">
                <a:pos x="connsiteX9110" y="connsiteY9110"/>
              </a:cxn>
              <a:cxn ang="0">
                <a:pos x="connsiteX9111" y="connsiteY9111"/>
              </a:cxn>
              <a:cxn ang="0">
                <a:pos x="connsiteX9112" y="connsiteY9112"/>
              </a:cxn>
              <a:cxn ang="0">
                <a:pos x="connsiteX9113" y="connsiteY9113"/>
              </a:cxn>
              <a:cxn ang="0">
                <a:pos x="connsiteX9114" y="connsiteY9114"/>
              </a:cxn>
              <a:cxn ang="0">
                <a:pos x="connsiteX9115" y="connsiteY9115"/>
              </a:cxn>
              <a:cxn ang="0">
                <a:pos x="connsiteX9116" y="connsiteY9116"/>
              </a:cxn>
              <a:cxn ang="0">
                <a:pos x="connsiteX9117" y="connsiteY9117"/>
              </a:cxn>
              <a:cxn ang="0">
                <a:pos x="connsiteX9118" y="connsiteY9118"/>
              </a:cxn>
              <a:cxn ang="0">
                <a:pos x="connsiteX9119" y="connsiteY9119"/>
              </a:cxn>
              <a:cxn ang="0">
                <a:pos x="connsiteX9120" y="connsiteY9120"/>
              </a:cxn>
              <a:cxn ang="0">
                <a:pos x="connsiteX9121" y="connsiteY9121"/>
              </a:cxn>
              <a:cxn ang="0">
                <a:pos x="connsiteX9122" y="connsiteY9122"/>
              </a:cxn>
              <a:cxn ang="0">
                <a:pos x="connsiteX9123" y="connsiteY9123"/>
              </a:cxn>
              <a:cxn ang="0">
                <a:pos x="connsiteX9124" y="connsiteY9124"/>
              </a:cxn>
              <a:cxn ang="0">
                <a:pos x="connsiteX9125" y="connsiteY9125"/>
              </a:cxn>
              <a:cxn ang="0">
                <a:pos x="connsiteX9126" y="connsiteY9126"/>
              </a:cxn>
              <a:cxn ang="0">
                <a:pos x="connsiteX9127" y="connsiteY9127"/>
              </a:cxn>
              <a:cxn ang="0">
                <a:pos x="connsiteX9128" y="connsiteY9128"/>
              </a:cxn>
              <a:cxn ang="0">
                <a:pos x="connsiteX9129" y="connsiteY9129"/>
              </a:cxn>
              <a:cxn ang="0">
                <a:pos x="connsiteX9130" y="connsiteY9130"/>
              </a:cxn>
              <a:cxn ang="0">
                <a:pos x="connsiteX9131" y="connsiteY9131"/>
              </a:cxn>
              <a:cxn ang="0">
                <a:pos x="connsiteX9132" y="connsiteY9132"/>
              </a:cxn>
              <a:cxn ang="0">
                <a:pos x="connsiteX9133" y="connsiteY9133"/>
              </a:cxn>
              <a:cxn ang="0">
                <a:pos x="connsiteX9134" y="connsiteY9134"/>
              </a:cxn>
              <a:cxn ang="0">
                <a:pos x="connsiteX9135" y="connsiteY9135"/>
              </a:cxn>
              <a:cxn ang="0">
                <a:pos x="connsiteX9136" y="connsiteY9136"/>
              </a:cxn>
              <a:cxn ang="0">
                <a:pos x="connsiteX9137" y="connsiteY9137"/>
              </a:cxn>
              <a:cxn ang="0">
                <a:pos x="connsiteX9138" y="connsiteY9138"/>
              </a:cxn>
              <a:cxn ang="0">
                <a:pos x="connsiteX9139" y="connsiteY9139"/>
              </a:cxn>
              <a:cxn ang="0">
                <a:pos x="connsiteX9140" y="connsiteY9140"/>
              </a:cxn>
              <a:cxn ang="0">
                <a:pos x="connsiteX9141" y="connsiteY9141"/>
              </a:cxn>
              <a:cxn ang="0">
                <a:pos x="connsiteX9142" y="connsiteY9142"/>
              </a:cxn>
              <a:cxn ang="0">
                <a:pos x="connsiteX9143" y="connsiteY9143"/>
              </a:cxn>
              <a:cxn ang="0">
                <a:pos x="connsiteX9144" y="connsiteY9144"/>
              </a:cxn>
              <a:cxn ang="0">
                <a:pos x="connsiteX9145" y="connsiteY9145"/>
              </a:cxn>
              <a:cxn ang="0">
                <a:pos x="connsiteX9146" y="connsiteY9146"/>
              </a:cxn>
              <a:cxn ang="0">
                <a:pos x="connsiteX9147" y="connsiteY9147"/>
              </a:cxn>
              <a:cxn ang="0">
                <a:pos x="connsiteX9148" y="connsiteY9148"/>
              </a:cxn>
              <a:cxn ang="0">
                <a:pos x="connsiteX9149" y="connsiteY9149"/>
              </a:cxn>
              <a:cxn ang="0">
                <a:pos x="connsiteX9150" y="connsiteY9150"/>
              </a:cxn>
              <a:cxn ang="0">
                <a:pos x="connsiteX9151" y="connsiteY9151"/>
              </a:cxn>
              <a:cxn ang="0">
                <a:pos x="connsiteX9152" y="connsiteY9152"/>
              </a:cxn>
              <a:cxn ang="0">
                <a:pos x="connsiteX9153" y="connsiteY9153"/>
              </a:cxn>
              <a:cxn ang="0">
                <a:pos x="connsiteX9154" y="connsiteY9154"/>
              </a:cxn>
              <a:cxn ang="0">
                <a:pos x="connsiteX9155" y="connsiteY9155"/>
              </a:cxn>
              <a:cxn ang="0">
                <a:pos x="connsiteX9156" y="connsiteY9156"/>
              </a:cxn>
              <a:cxn ang="0">
                <a:pos x="connsiteX9157" y="connsiteY9157"/>
              </a:cxn>
              <a:cxn ang="0">
                <a:pos x="connsiteX9158" y="connsiteY9158"/>
              </a:cxn>
              <a:cxn ang="0">
                <a:pos x="connsiteX9159" y="connsiteY9159"/>
              </a:cxn>
              <a:cxn ang="0">
                <a:pos x="connsiteX9160" y="connsiteY9160"/>
              </a:cxn>
              <a:cxn ang="0">
                <a:pos x="connsiteX9161" y="connsiteY9161"/>
              </a:cxn>
              <a:cxn ang="0">
                <a:pos x="connsiteX9162" y="connsiteY9162"/>
              </a:cxn>
              <a:cxn ang="0">
                <a:pos x="connsiteX9163" y="connsiteY9163"/>
              </a:cxn>
              <a:cxn ang="0">
                <a:pos x="connsiteX9164" y="connsiteY9164"/>
              </a:cxn>
              <a:cxn ang="0">
                <a:pos x="connsiteX9165" y="connsiteY9165"/>
              </a:cxn>
              <a:cxn ang="0">
                <a:pos x="connsiteX9166" y="connsiteY9166"/>
              </a:cxn>
              <a:cxn ang="0">
                <a:pos x="connsiteX9167" y="connsiteY9167"/>
              </a:cxn>
              <a:cxn ang="0">
                <a:pos x="connsiteX9168" y="connsiteY9168"/>
              </a:cxn>
              <a:cxn ang="0">
                <a:pos x="connsiteX9169" y="connsiteY9169"/>
              </a:cxn>
              <a:cxn ang="0">
                <a:pos x="connsiteX9170" y="connsiteY9170"/>
              </a:cxn>
              <a:cxn ang="0">
                <a:pos x="connsiteX9171" y="connsiteY9171"/>
              </a:cxn>
              <a:cxn ang="0">
                <a:pos x="connsiteX9172" y="connsiteY9172"/>
              </a:cxn>
              <a:cxn ang="0">
                <a:pos x="connsiteX9173" y="connsiteY9173"/>
              </a:cxn>
              <a:cxn ang="0">
                <a:pos x="connsiteX9174" y="connsiteY9174"/>
              </a:cxn>
              <a:cxn ang="0">
                <a:pos x="connsiteX9175" y="connsiteY9175"/>
              </a:cxn>
              <a:cxn ang="0">
                <a:pos x="connsiteX9176" y="connsiteY9176"/>
              </a:cxn>
              <a:cxn ang="0">
                <a:pos x="connsiteX9177" y="connsiteY9177"/>
              </a:cxn>
              <a:cxn ang="0">
                <a:pos x="connsiteX9178" y="connsiteY9178"/>
              </a:cxn>
              <a:cxn ang="0">
                <a:pos x="connsiteX9179" y="connsiteY9179"/>
              </a:cxn>
              <a:cxn ang="0">
                <a:pos x="connsiteX9180" y="connsiteY9180"/>
              </a:cxn>
              <a:cxn ang="0">
                <a:pos x="connsiteX9181" y="connsiteY9181"/>
              </a:cxn>
              <a:cxn ang="0">
                <a:pos x="connsiteX9182" y="connsiteY9182"/>
              </a:cxn>
              <a:cxn ang="0">
                <a:pos x="connsiteX9183" y="connsiteY9183"/>
              </a:cxn>
              <a:cxn ang="0">
                <a:pos x="connsiteX9184" y="connsiteY9184"/>
              </a:cxn>
              <a:cxn ang="0">
                <a:pos x="connsiteX9185" y="connsiteY9185"/>
              </a:cxn>
              <a:cxn ang="0">
                <a:pos x="connsiteX9186" y="connsiteY9186"/>
              </a:cxn>
              <a:cxn ang="0">
                <a:pos x="connsiteX9187" y="connsiteY9187"/>
              </a:cxn>
              <a:cxn ang="0">
                <a:pos x="connsiteX9188" y="connsiteY9188"/>
              </a:cxn>
              <a:cxn ang="0">
                <a:pos x="connsiteX9189" y="connsiteY9189"/>
              </a:cxn>
              <a:cxn ang="0">
                <a:pos x="connsiteX9190" y="connsiteY9190"/>
              </a:cxn>
              <a:cxn ang="0">
                <a:pos x="connsiteX9191" y="connsiteY9191"/>
              </a:cxn>
              <a:cxn ang="0">
                <a:pos x="connsiteX9192" y="connsiteY9192"/>
              </a:cxn>
              <a:cxn ang="0">
                <a:pos x="connsiteX9193" y="connsiteY9193"/>
              </a:cxn>
              <a:cxn ang="0">
                <a:pos x="connsiteX9194" y="connsiteY9194"/>
              </a:cxn>
              <a:cxn ang="0">
                <a:pos x="connsiteX9195" y="connsiteY9195"/>
              </a:cxn>
              <a:cxn ang="0">
                <a:pos x="connsiteX9196" y="connsiteY9196"/>
              </a:cxn>
              <a:cxn ang="0">
                <a:pos x="connsiteX9197" y="connsiteY9197"/>
              </a:cxn>
              <a:cxn ang="0">
                <a:pos x="connsiteX9198" y="connsiteY9198"/>
              </a:cxn>
              <a:cxn ang="0">
                <a:pos x="connsiteX9199" y="connsiteY9199"/>
              </a:cxn>
              <a:cxn ang="0">
                <a:pos x="connsiteX9200" y="connsiteY9200"/>
              </a:cxn>
              <a:cxn ang="0">
                <a:pos x="connsiteX9201" y="connsiteY9201"/>
              </a:cxn>
              <a:cxn ang="0">
                <a:pos x="connsiteX9202" y="connsiteY9202"/>
              </a:cxn>
              <a:cxn ang="0">
                <a:pos x="connsiteX9203" y="connsiteY9203"/>
              </a:cxn>
              <a:cxn ang="0">
                <a:pos x="connsiteX9204" y="connsiteY9204"/>
              </a:cxn>
              <a:cxn ang="0">
                <a:pos x="connsiteX9205" y="connsiteY9205"/>
              </a:cxn>
              <a:cxn ang="0">
                <a:pos x="connsiteX9206" y="connsiteY9206"/>
              </a:cxn>
              <a:cxn ang="0">
                <a:pos x="connsiteX9207" y="connsiteY9207"/>
              </a:cxn>
              <a:cxn ang="0">
                <a:pos x="connsiteX9208" y="connsiteY9208"/>
              </a:cxn>
              <a:cxn ang="0">
                <a:pos x="connsiteX9209" y="connsiteY9209"/>
              </a:cxn>
              <a:cxn ang="0">
                <a:pos x="connsiteX9210" y="connsiteY9210"/>
              </a:cxn>
              <a:cxn ang="0">
                <a:pos x="connsiteX9211" y="connsiteY9211"/>
              </a:cxn>
              <a:cxn ang="0">
                <a:pos x="connsiteX9212" y="connsiteY9212"/>
              </a:cxn>
              <a:cxn ang="0">
                <a:pos x="connsiteX9213" y="connsiteY9213"/>
              </a:cxn>
              <a:cxn ang="0">
                <a:pos x="connsiteX9214" y="connsiteY9214"/>
              </a:cxn>
              <a:cxn ang="0">
                <a:pos x="connsiteX9215" y="connsiteY9215"/>
              </a:cxn>
              <a:cxn ang="0">
                <a:pos x="connsiteX9216" y="connsiteY9216"/>
              </a:cxn>
              <a:cxn ang="0">
                <a:pos x="connsiteX9217" y="connsiteY9217"/>
              </a:cxn>
              <a:cxn ang="0">
                <a:pos x="connsiteX9218" y="connsiteY9218"/>
              </a:cxn>
              <a:cxn ang="0">
                <a:pos x="connsiteX9219" y="connsiteY9219"/>
              </a:cxn>
              <a:cxn ang="0">
                <a:pos x="connsiteX9220" y="connsiteY9220"/>
              </a:cxn>
              <a:cxn ang="0">
                <a:pos x="connsiteX9221" y="connsiteY9221"/>
              </a:cxn>
              <a:cxn ang="0">
                <a:pos x="connsiteX9222" y="connsiteY9222"/>
              </a:cxn>
              <a:cxn ang="0">
                <a:pos x="connsiteX9223" y="connsiteY9223"/>
              </a:cxn>
              <a:cxn ang="0">
                <a:pos x="connsiteX9224" y="connsiteY9224"/>
              </a:cxn>
              <a:cxn ang="0">
                <a:pos x="connsiteX9225" y="connsiteY9225"/>
              </a:cxn>
              <a:cxn ang="0">
                <a:pos x="connsiteX9226" y="connsiteY9226"/>
              </a:cxn>
              <a:cxn ang="0">
                <a:pos x="connsiteX9227" y="connsiteY9227"/>
              </a:cxn>
              <a:cxn ang="0">
                <a:pos x="connsiteX9228" y="connsiteY9228"/>
              </a:cxn>
              <a:cxn ang="0">
                <a:pos x="connsiteX9229" y="connsiteY9229"/>
              </a:cxn>
              <a:cxn ang="0">
                <a:pos x="connsiteX9230" y="connsiteY9230"/>
              </a:cxn>
              <a:cxn ang="0">
                <a:pos x="connsiteX9231" y="connsiteY9231"/>
              </a:cxn>
              <a:cxn ang="0">
                <a:pos x="connsiteX9232" y="connsiteY9232"/>
              </a:cxn>
              <a:cxn ang="0">
                <a:pos x="connsiteX9233" y="connsiteY9233"/>
              </a:cxn>
              <a:cxn ang="0">
                <a:pos x="connsiteX9234" y="connsiteY9234"/>
              </a:cxn>
              <a:cxn ang="0">
                <a:pos x="connsiteX9235" y="connsiteY9235"/>
              </a:cxn>
              <a:cxn ang="0">
                <a:pos x="connsiteX9236" y="connsiteY9236"/>
              </a:cxn>
              <a:cxn ang="0">
                <a:pos x="connsiteX9237" y="connsiteY9237"/>
              </a:cxn>
              <a:cxn ang="0">
                <a:pos x="connsiteX9238" y="connsiteY9238"/>
              </a:cxn>
              <a:cxn ang="0">
                <a:pos x="connsiteX9239" y="connsiteY9239"/>
              </a:cxn>
              <a:cxn ang="0">
                <a:pos x="connsiteX9240" y="connsiteY9240"/>
              </a:cxn>
              <a:cxn ang="0">
                <a:pos x="connsiteX9241" y="connsiteY9241"/>
              </a:cxn>
              <a:cxn ang="0">
                <a:pos x="connsiteX9242" y="connsiteY9242"/>
              </a:cxn>
              <a:cxn ang="0">
                <a:pos x="connsiteX9243" y="connsiteY9243"/>
              </a:cxn>
              <a:cxn ang="0">
                <a:pos x="connsiteX9244" y="connsiteY9244"/>
              </a:cxn>
              <a:cxn ang="0">
                <a:pos x="connsiteX9245" y="connsiteY9245"/>
              </a:cxn>
              <a:cxn ang="0">
                <a:pos x="connsiteX9246" y="connsiteY9246"/>
              </a:cxn>
              <a:cxn ang="0">
                <a:pos x="connsiteX9247" y="connsiteY9247"/>
              </a:cxn>
              <a:cxn ang="0">
                <a:pos x="connsiteX9248" y="connsiteY9248"/>
              </a:cxn>
              <a:cxn ang="0">
                <a:pos x="connsiteX9249" y="connsiteY9249"/>
              </a:cxn>
              <a:cxn ang="0">
                <a:pos x="connsiteX9250" y="connsiteY9250"/>
              </a:cxn>
              <a:cxn ang="0">
                <a:pos x="connsiteX9251" y="connsiteY9251"/>
              </a:cxn>
              <a:cxn ang="0">
                <a:pos x="connsiteX9252" y="connsiteY9252"/>
              </a:cxn>
              <a:cxn ang="0">
                <a:pos x="connsiteX9253" y="connsiteY9253"/>
              </a:cxn>
              <a:cxn ang="0">
                <a:pos x="connsiteX9254" y="connsiteY9254"/>
              </a:cxn>
              <a:cxn ang="0">
                <a:pos x="connsiteX9255" y="connsiteY9255"/>
              </a:cxn>
              <a:cxn ang="0">
                <a:pos x="connsiteX9256" y="connsiteY9256"/>
              </a:cxn>
              <a:cxn ang="0">
                <a:pos x="connsiteX9257" y="connsiteY9257"/>
              </a:cxn>
              <a:cxn ang="0">
                <a:pos x="connsiteX9258" y="connsiteY9258"/>
              </a:cxn>
              <a:cxn ang="0">
                <a:pos x="connsiteX9259" y="connsiteY9259"/>
              </a:cxn>
              <a:cxn ang="0">
                <a:pos x="connsiteX9260" y="connsiteY9260"/>
              </a:cxn>
              <a:cxn ang="0">
                <a:pos x="connsiteX9261" y="connsiteY9261"/>
              </a:cxn>
              <a:cxn ang="0">
                <a:pos x="connsiteX9262" y="connsiteY9262"/>
              </a:cxn>
              <a:cxn ang="0">
                <a:pos x="connsiteX9263" y="connsiteY9263"/>
              </a:cxn>
              <a:cxn ang="0">
                <a:pos x="connsiteX9264" y="connsiteY9264"/>
              </a:cxn>
              <a:cxn ang="0">
                <a:pos x="connsiteX9265" y="connsiteY9265"/>
              </a:cxn>
              <a:cxn ang="0">
                <a:pos x="connsiteX9266" y="connsiteY9266"/>
              </a:cxn>
              <a:cxn ang="0">
                <a:pos x="connsiteX9267" y="connsiteY9267"/>
              </a:cxn>
              <a:cxn ang="0">
                <a:pos x="connsiteX9268" y="connsiteY9268"/>
              </a:cxn>
              <a:cxn ang="0">
                <a:pos x="connsiteX9269" y="connsiteY9269"/>
              </a:cxn>
              <a:cxn ang="0">
                <a:pos x="connsiteX9270" y="connsiteY9270"/>
              </a:cxn>
              <a:cxn ang="0">
                <a:pos x="connsiteX9271" y="connsiteY9271"/>
              </a:cxn>
              <a:cxn ang="0">
                <a:pos x="connsiteX9272" y="connsiteY9272"/>
              </a:cxn>
              <a:cxn ang="0">
                <a:pos x="connsiteX9273" y="connsiteY9273"/>
              </a:cxn>
              <a:cxn ang="0">
                <a:pos x="connsiteX9274" y="connsiteY9274"/>
              </a:cxn>
              <a:cxn ang="0">
                <a:pos x="connsiteX9275" y="connsiteY9275"/>
              </a:cxn>
              <a:cxn ang="0">
                <a:pos x="connsiteX9276" y="connsiteY9276"/>
              </a:cxn>
              <a:cxn ang="0">
                <a:pos x="connsiteX9277" y="connsiteY9277"/>
              </a:cxn>
              <a:cxn ang="0">
                <a:pos x="connsiteX9278" y="connsiteY9278"/>
              </a:cxn>
              <a:cxn ang="0">
                <a:pos x="connsiteX9279" y="connsiteY9279"/>
              </a:cxn>
              <a:cxn ang="0">
                <a:pos x="connsiteX9280" y="connsiteY9280"/>
              </a:cxn>
              <a:cxn ang="0">
                <a:pos x="connsiteX9281" y="connsiteY9281"/>
              </a:cxn>
              <a:cxn ang="0">
                <a:pos x="connsiteX9282" y="connsiteY9282"/>
              </a:cxn>
              <a:cxn ang="0">
                <a:pos x="connsiteX9283" y="connsiteY9283"/>
              </a:cxn>
              <a:cxn ang="0">
                <a:pos x="connsiteX9284" y="connsiteY9284"/>
              </a:cxn>
              <a:cxn ang="0">
                <a:pos x="connsiteX9285" y="connsiteY9285"/>
              </a:cxn>
              <a:cxn ang="0">
                <a:pos x="connsiteX9286" y="connsiteY9286"/>
              </a:cxn>
              <a:cxn ang="0">
                <a:pos x="connsiteX9287" y="connsiteY9287"/>
              </a:cxn>
              <a:cxn ang="0">
                <a:pos x="connsiteX9288" y="connsiteY9288"/>
              </a:cxn>
              <a:cxn ang="0">
                <a:pos x="connsiteX9289" y="connsiteY9289"/>
              </a:cxn>
              <a:cxn ang="0">
                <a:pos x="connsiteX9290" y="connsiteY9290"/>
              </a:cxn>
              <a:cxn ang="0">
                <a:pos x="connsiteX9291" y="connsiteY9291"/>
              </a:cxn>
              <a:cxn ang="0">
                <a:pos x="connsiteX9292" y="connsiteY9292"/>
              </a:cxn>
              <a:cxn ang="0">
                <a:pos x="connsiteX9293" y="connsiteY9293"/>
              </a:cxn>
              <a:cxn ang="0">
                <a:pos x="connsiteX9294" y="connsiteY9294"/>
              </a:cxn>
              <a:cxn ang="0">
                <a:pos x="connsiteX9295" y="connsiteY9295"/>
              </a:cxn>
              <a:cxn ang="0">
                <a:pos x="connsiteX9296" y="connsiteY9296"/>
              </a:cxn>
              <a:cxn ang="0">
                <a:pos x="connsiteX9297" y="connsiteY9297"/>
              </a:cxn>
              <a:cxn ang="0">
                <a:pos x="connsiteX9298" y="connsiteY9298"/>
              </a:cxn>
              <a:cxn ang="0">
                <a:pos x="connsiteX9299" y="connsiteY9299"/>
              </a:cxn>
              <a:cxn ang="0">
                <a:pos x="connsiteX9300" y="connsiteY9300"/>
              </a:cxn>
              <a:cxn ang="0">
                <a:pos x="connsiteX9301" y="connsiteY9301"/>
              </a:cxn>
              <a:cxn ang="0">
                <a:pos x="connsiteX9302" y="connsiteY9302"/>
              </a:cxn>
              <a:cxn ang="0">
                <a:pos x="connsiteX9303" y="connsiteY9303"/>
              </a:cxn>
              <a:cxn ang="0">
                <a:pos x="connsiteX9304" y="connsiteY9304"/>
              </a:cxn>
              <a:cxn ang="0">
                <a:pos x="connsiteX9305" y="connsiteY9305"/>
              </a:cxn>
              <a:cxn ang="0">
                <a:pos x="connsiteX9306" y="connsiteY9306"/>
              </a:cxn>
              <a:cxn ang="0">
                <a:pos x="connsiteX9307" y="connsiteY9307"/>
              </a:cxn>
              <a:cxn ang="0">
                <a:pos x="connsiteX9308" y="connsiteY9308"/>
              </a:cxn>
              <a:cxn ang="0">
                <a:pos x="connsiteX9309" y="connsiteY9309"/>
              </a:cxn>
              <a:cxn ang="0">
                <a:pos x="connsiteX9310" y="connsiteY9310"/>
              </a:cxn>
              <a:cxn ang="0">
                <a:pos x="connsiteX9311" y="connsiteY9311"/>
              </a:cxn>
              <a:cxn ang="0">
                <a:pos x="connsiteX9312" y="connsiteY9312"/>
              </a:cxn>
              <a:cxn ang="0">
                <a:pos x="connsiteX9313" y="connsiteY9313"/>
              </a:cxn>
              <a:cxn ang="0">
                <a:pos x="connsiteX9314" y="connsiteY9314"/>
              </a:cxn>
              <a:cxn ang="0">
                <a:pos x="connsiteX9315" y="connsiteY9315"/>
              </a:cxn>
              <a:cxn ang="0">
                <a:pos x="connsiteX9316" y="connsiteY9316"/>
              </a:cxn>
              <a:cxn ang="0">
                <a:pos x="connsiteX9317" y="connsiteY9317"/>
              </a:cxn>
              <a:cxn ang="0">
                <a:pos x="connsiteX9318" y="connsiteY9318"/>
              </a:cxn>
              <a:cxn ang="0">
                <a:pos x="connsiteX9319" y="connsiteY9319"/>
              </a:cxn>
              <a:cxn ang="0">
                <a:pos x="connsiteX9320" y="connsiteY9320"/>
              </a:cxn>
              <a:cxn ang="0">
                <a:pos x="connsiteX9321" y="connsiteY9321"/>
              </a:cxn>
              <a:cxn ang="0">
                <a:pos x="connsiteX9322" y="connsiteY9322"/>
              </a:cxn>
              <a:cxn ang="0">
                <a:pos x="connsiteX9323" y="connsiteY9323"/>
              </a:cxn>
              <a:cxn ang="0">
                <a:pos x="connsiteX9324" y="connsiteY9324"/>
              </a:cxn>
              <a:cxn ang="0">
                <a:pos x="connsiteX9325" y="connsiteY9325"/>
              </a:cxn>
              <a:cxn ang="0">
                <a:pos x="connsiteX9326" y="connsiteY9326"/>
              </a:cxn>
              <a:cxn ang="0">
                <a:pos x="connsiteX9327" y="connsiteY9327"/>
              </a:cxn>
              <a:cxn ang="0">
                <a:pos x="connsiteX9328" y="connsiteY9328"/>
              </a:cxn>
              <a:cxn ang="0">
                <a:pos x="connsiteX9329" y="connsiteY9329"/>
              </a:cxn>
              <a:cxn ang="0">
                <a:pos x="connsiteX9330" y="connsiteY9330"/>
              </a:cxn>
              <a:cxn ang="0">
                <a:pos x="connsiteX9331" y="connsiteY9331"/>
              </a:cxn>
              <a:cxn ang="0">
                <a:pos x="connsiteX9332" y="connsiteY9332"/>
              </a:cxn>
              <a:cxn ang="0">
                <a:pos x="connsiteX9333" y="connsiteY9333"/>
              </a:cxn>
              <a:cxn ang="0">
                <a:pos x="connsiteX9334" y="connsiteY9334"/>
              </a:cxn>
              <a:cxn ang="0">
                <a:pos x="connsiteX9335" y="connsiteY9335"/>
              </a:cxn>
              <a:cxn ang="0">
                <a:pos x="connsiteX9336" y="connsiteY9336"/>
              </a:cxn>
              <a:cxn ang="0">
                <a:pos x="connsiteX9337" y="connsiteY9337"/>
              </a:cxn>
              <a:cxn ang="0">
                <a:pos x="connsiteX9338" y="connsiteY9338"/>
              </a:cxn>
              <a:cxn ang="0">
                <a:pos x="connsiteX9339" y="connsiteY9339"/>
              </a:cxn>
              <a:cxn ang="0">
                <a:pos x="connsiteX9340" y="connsiteY9340"/>
              </a:cxn>
              <a:cxn ang="0">
                <a:pos x="connsiteX9341" y="connsiteY9341"/>
              </a:cxn>
              <a:cxn ang="0">
                <a:pos x="connsiteX9342" y="connsiteY9342"/>
              </a:cxn>
              <a:cxn ang="0">
                <a:pos x="connsiteX9343" y="connsiteY9343"/>
              </a:cxn>
              <a:cxn ang="0">
                <a:pos x="connsiteX9344" y="connsiteY9344"/>
              </a:cxn>
              <a:cxn ang="0">
                <a:pos x="connsiteX9345" y="connsiteY9345"/>
              </a:cxn>
              <a:cxn ang="0">
                <a:pos x="connsiteX9346" y="connsiteY9346"/>
              </a:cxn>
              <a:cxn ang="0">
                <a:pos x="connsiteX9347" y="connsiteY9347"/>
              </a:cxn>
              <a:cxn ang="0">
                <a:pos x="connsiteX9348" y="connsiteY9348"/>
              </a:cxn>
              <a:cxn ang="0">
                <a:pos x="connsiteX9349" y="connsiteY9349"/>
              </a:cxn>
              <a:cxn ang="0">
                <a:pos x="connsiteX9350" y="connsiteY9350"/>
              </a:cxn>
              <a:cxn ang="0">
                <a:pos x="connsiteX9351" y="connsiteY9351"/>
              </a:cxn>
              <a:cxn ang="0">
                <a:pos x="connsiteX9352" y="connsiteY9352"/>
              </a:cxn>
              <a:cxn ang="0">
                <a:pos x="connsiteX9353" y="connsiteY9353"/>
              </a:cxn>
              <a:cxn ang="0">
                <a:pos x="connsiteX9354" y="connsiteY9354"/>
              </a:cxn>
              <a:cxn ang="0">
                <a:pos x="connsiteX9355" y="connsiteY9355"/>
              </a:cxn>
              <a:cxn ang="0">
                <a:pos x="connsiteX9356" y="connsiteY9356"/>
              </a:cxn>
              <a:cxn ang="0">
                <a:pos x="connsiteX9357" y="connsiteY9357"/>
              </a:cxn>
              <a:cxn ang="0">
                <a:pos x="connsiteX9358" y="connsiteY9358"/>
              </a:cxn>
              <a:cxn ang="0">
                <a:pos x="connsiteX9359" y="connsiteY9359"/>
              </a:cxn>
              <a:cxn ang="0">
                <a:pos x="connsiteX9360" y="connsiteY9360"/>
              </a:cxn>
              <a:cxn ang="0">
                <a:pos x="connsiteX9361" y="connsiteY9361"/>
              </a:cxn>
              <a:cxn ang="0">
                <a:pos x="connsiteX9362" y="connsiteY9362"/>
              </a:cxn>
              <a:cxn ang="0">
                <a:pos x="connsiteX9363" y="connsiteY9363"/>
              </a:cxn>
              <a:cxn ang="0">
                <a:pos x="connsiteX9364" y="connsiteY9364"/>
              </a:cxn>
              <a:cxn ang="0">
                <a:pos x="connsiteX9365" y="connsiteY9365"/>
              </a:cxn>
              <a:cxn ang="0">
                <a:pos x="connsiteX9366" y="connsiteY9366"/>
              </a:cxn>
              <a:cxn ang="0">
                <a:pos x="connsiteX9367" y="connsiteY9367"/>
              </a:cxn>
              <a:cxn ang="0">
                <a:pos x="connsiteX9368" y="connsiteY9368"/>
              </a:cxn>
              <a:cxn ang="0">
                <a:pos x="connsiteX9369" y="connsiteY9369"/>
              </a:cxn>
              <a:cxn ang="0">
                <a:pos x="connsiteX9370" y="connsiteY9370"/>
              </a:cxn>
              <a:cxn ang="0">
                <a:pos x="connsiteX9371" y="connsiteY9371"/>
              </a:cxn>
              <a:cxn ang="0">
                <a:pos x="connsiteX9372" y="connsiteY9372"/>
              </a:cxn>
              <a:cxn ang="0">
                <a:pos x="connsiteX9373" y="connsiteY9373"/>
              </a:cxn>
              <a:cxn ang="0">
                <a:pos x="connsiteX9374" y="connsiteY9374"/>
              </a:cxn>
              <a:cxn ang="0">
                <a:pos x="connsiteX9375" y="connsiteY9375"/>
              </a:cxn>
              <a:cxn ang="0">
                <a:pos x="connsiteX9376" y="connsiteY9376"/>
              </a:cxn>
              <a:cxn ang="0">
                <a:pos x="connsiteX9377" y="connsiteY9377"/>
              </a:cxn>
              <a:cxn ang="0">
                <a:pos x="connsiteX9378" y="connsiteY9378"/>
              </a:cxn>
              <a:cxn ang="0">
                <a:pos x="connsiteX9379" y="connsiteY9379"/>
              </a:cxn>
              <a:cxn ang="0">
                <a:pos x="connsiteX9380" y="connsiteY9380"/>
              </a:cxn>
              <a:cxn ang="0">
                <a:pos x="connsiteX9381" y="connsiteY9381"/>
              </a:cxn>
              <a:cxn ang="0">
                <a:pos x="connsiteX9382" y="connsiteY9382"/>
              </a:cxn>
              <a:cxn ang="0">
                <a:pos x="connsiteX9383" y="connsiteY9383"/>
              </a:cxn>
              <a:cxn ang="0">
                <a:pos x="connsiteX9384" y="connsiteY9384"/>
              </a:cxn>
              <a:cxn ang="0">
                <a:pos x="connsiteX9385" y="connsiteY9385"/>
              </a:cxn>
              <a:cxn ang="0">
                <a:pos x="connsiteX9386" y="connsiteY9386"/>
              </a:cxn>
              <a:cxn ang="0">
                <a:pos x="connsiteX9387" y="connsiteY9387"/>
              </a:cxn>
              <a:cxn ang="0">
                <a:pos x="connsiteX9388" y="connsiteY9388"/>
              </a:cxn>
              <a:cxn ang="0">
                <a:pos x="connsiteX9389" y="connsiteY9389"/>
              </a:cxn>
              <a:cxn ang="0">
                <a:pos x="connsiteX9390" y="connsiteY9390"/>
              </a:cxn>
              <a:cxn ang="0">
                <a:pos x="connsiteX9391" y="connsiteY9391"/>
              </a:cxn>
              <a:cxn ang="0">
                <a:pos x="connsiteX9392" y="connsiteY9392"/>
              </a:cxn>
              <a:cxn ang="0">
                <a:pos x="connsiteX9393" y="connsiteY9393"/>
              </a:cxn>
              <a:cxn ang="0">
                <a:pos x="connsiteX9394" y="connsiteY9394"/>
              </a:cxn>
              <a:cxn ang="0">
                <a:pos x="connsiteX9395" y="connsiteY9395"/>
              </a:cxn>
              <a:cxn ang="0">
                <a:pos x="connsiteX9396" y="connsiteY9396"/>
              </a:cxn>
              <a:cxn ang="0">
                <a:pos x="connsiteX9397" y="connsiteY9397"/>
              </a:cxn>
              <a:cxn ang="0">
                <a:pos x="connsiteX9398" y="connsiteY9398"/>
              </a:cxn>
              <a:cxn ang="0">
                <a:pos x="connsiteX9399" y="connsiteY9399"/>
              </a:cxn>
              <a:cxn ang="0">
                <a:pos x="connsiteX9400" y="connsiteY9400"/>
              </a:cxn>
              <a:cxn ang="0">
                <a:pos x="connsiteX9401" y="connsiteY9401"/>
              </a:cxn>
              <a:cxn ang="0">
                <a:pos x="connsiteX9402" y="connsiteY9402"/>
              </a:cxn>
              <a:cxn ang="0">
                <a:pos x="connsiteX9403" y="connsiteY9403"/>
              </a:cxn>
              <a:cxn ang="0">
                <a:pos x="connsiteX9404" y="connsiteY9404"/>
              </a:cxn>
              <a:cxn ang="0">
                <a:pos x="connsiteX9405" y="connsiteY9405"/>
              </a:cxn>
              <a:cxn ang="0">
                <a:pos x="connsiteX9406" y="connsiteY9406"/>
              </a:cxn>
              <a:cxn ang="0">
                <a:pos x="connsiteX9407" y="connsiteY9407"/>
              </a:cxn>
              <a:cxn ang="0">
                <a:pos x="connsiteX9408" y="connsiteY9408"/>
              </a:cxn>
              <a:cxn ang="0">
                <a:pos x="connsiteX9409" y="connsiteY9409"/>
              </a:cxn>
              <a:cxn ang="0">
                <a:pos x="connsiteX9410" y="connsiteY9410"/>
              </a:cxn>
              <a:cxn ang="0">
                <a:pos x="connsiteX9411" y="connsiteY9411"/>
              </a:cxn>
              <a:cxn ang="0">
                <a:pos x="connsiteX9412" y="connsiteY9412"/>
              </a:cxn>
              <a:cxn ang="0">
                <a:pos x="connsiteX9413" y="connsiteY9413"/>
              </a:cxn>
              <a:cxn ang="0">
                <a:pos x="connsiteX9414" y="connsiteY9414"/>
              </a:cxn>
              <a:cxn ang="0">
                <a:pos x="connsiteX9415" y="connsiteY9415"/>
              </a:cxn>
              <a:cxn ang="0">
                <a:pos x="connsiteX9416" y="connsiteY9416"/>
              </a:cxn>
              <a:cxn ang="0">
                <a:pos x="connsiteX9417" y="connsiteY9417"/>
              </a:cxn>
              <a:cxn ang="0">
                <a:pos x="connsiteX9418" y="connsiteY9418"/>
              </a:cxn>
              <a:cxn ang="0">
                <a:pos x="connsiteX9419" y="connsiteY9419"/>
              </a:cxn>
              <a:cxn ang="0">
                <a:pos x="connsiteX9420" y="connsiteY9420"/>
              </a:cxn>
              <a:cxn ang="0">
                <a:pos x="connsiteX9421" y="connsiteY9421"/>
              </a:cxn>
              <a:cxn ang="0">
                <a:pos x="connsiteX9422" y="connsiteY9422"/>
              </a:cxn>
              <a:cxn ang="0">
                <a:pos x="connsiteX9423" y="connsiteY9423"/>
              </a:cxn>
              <a:cxn ang="0">
                <a:pos x="connsiteX9424" y="connsiteY9424"/>
              </a:cxn>
              <a:cxn ang="0">
                <a:pos x="connsiteX9425" y="connsiteY9425"/>
              </a:cxn>
              <a:cxn ang="0">
                <a:pos x="connsiteX9426" y="connsiteY9426"/>
              </a:cxn>
              <a:cxn ang="0">
                <a:pos x="connsiteX9427" y="connsiteY9427"/>
              </a:cxn>
              <a:cxn ang="0">
                <a:pos x="connsiteX9428" y="connsiteY9428"/>
              </a:cxn>
              <a:cxn ang="0">
                <a:pos x="connsiteX9429" y="connsiteY9429"/>
              </a:cxn>
              <a:cxn ang="0">
                <a:pos x="connsiteX9430" y="connsiteY9430"/>
              </a:cxn>
              <a:cxn ang="0">
                <a:pos x="connsiteX9431" y="connsiteY9431"/>
              </a:cxn>
              <a:cxn ang="0">
                <a:pos x="connsiteX9432" y="connsiteY9432"/>
              </a:cxn>
              <a:cxn ang="0">
                <a:pos x="connsiteX9433" y="connsiteY9433"/>
              </a:cxn>
              <a:cxn ang="0">
                <a:pos x="connsiteX9434" y="connsiteY9434"/>
              </a:cxn>
              <a:cxn ang="0">
                <a:pos x="connsiteX9435" y="connsiteY9435"/>
              </a:cxn>
              <a:cxn ang="0">
                <a:pos x="connsiteX9436" y="connsiteY9436"/>
              </a:cxn>
              <a:cxn ang="0">
                <a:pos x="connsiteX9437" y="connsiteY9437"/>
              </a:cxn>
              <a:cxn ang="0">
                <a:pos x="connsiteX9438" y="connsiteY9438"/>
              </a:cxn>
              <a:cxn ang="0">
                <a:pos x="connsiteX9439" y="connsiteY9439"/>
              </a:cxn>
              <a:cxn ang="0">
                <a:pos x="connsiteX9440" y="connsiteY9440"/>
              </a:cxn>
              <a:cxn ang="0">
                <a:pos x="connsiteX9441" y="connsiteY9441"/>
              </a:cxn>
              <a:cxn ang="0">
                <a:pos x="connsiteX9442" y="connsiteY9442"/>
              </a:cxn>
              <a:cxn ang="0">
                <a:pos x="connsiteX9443" y="connsiteY9443"/>
              </a:cxn>
              <a:cxn ang="0">
                <a:pos x="connsiteX9444" y="connsiteY9444"/>
              </a:cxn>
              <a:cxn ang="0">
                <a:pos x="connsiteX9445" y="connsiteY9445"/>
              </a:cxn>
              <a:cxn ang="0">
                <a:pos x="connsiteX9446" y="connsiteY9446"/>
              </a:cxn>
              <a:cxn ang="0">
                <a:pos x="connsiteX9447" y="connsiteY9447"/>
              </a:cxn>
              <a:cxn ang="0">
                <a:pos x="connsiteX9448" y="connsiteY9448"/>
              </a:cxn>
              <a:cxn ang="0">
                <a:pos x="connsiteX9449" y="connsiteY9449"/>
              </a:cxn>
              <a:cxn ang="0">
                <a:pos x="connsiteX9450" y="connsiteY9450"/>
              </a:cxn>
              <a:cxn ang="0">
                <a:pos x="connsiteX9451" y="connsiteY9451"/>
              </a:cxn>
              <a:cxn ang="0">
                <a:pos x="connsiteX9452" y="connsiteY9452"/>
              </a:cxn>
              <a:cxn ang="0">
                <a:pos x="connsiteX9453" y="connsiteY9453"/>
              </a:cxn>
              <a:cxn ang="0">
                <a:pos x="connsiteX9454" y="connsiteY9454"/>
              </a:cxn>
              <a:cxn ang="0">
                <a:pos x="connsiteX9455" y="connsiteY9455"/>
              </a:cxn>
              <a:cxn ang="0">
                <a:pos x="connsiteX9456" y="connsiteY9456"/>
              </a:cxn>
              <a:cxn ang="0">
                <a:pos x="connsiteX9457" y="connsiteY9457"/>
              </a:cxn>
              <a:cxn ang="0">
                <a:pos x="connsiteX9458" y="connsiteY9458"/>
              </a:cxn>
              <a:cxn ang="0">
                <a:pos x="connsiteX9459" y="connsiteY9459"/>
              </a:cxn>
              <a:cxn ang="0">
                <a:pos x="connsiteX9460" y="connsiteY9460"/>
              </a:cxn>
              <a:cxn ang="0">
                <a:pos x="connsiteX9461" y="connsiteY9461"/>
              </a:cxn>
              <a:cxn ang="0">
                <a:pos x="connsiteX9462" y="connsiteY9462"/>
              </a:cxn>
              <a:cxn ang="0">
                <a:pos x="connsiteX9463" y="connsiteY9463"/>
              </a:cxn>
              <a:cxn ang="0">
                <a:pos x="connsiteX9464" y="connsiteY9464"/>
              </a:cxn>
              <a:cxn ang="0">
                <a:pos x="connsiteX9465" y="connsiteY9465"/>
              </a:cxn>
              <a:cxn ang="0">
                <a:pos x="connsiteX9466" y="connsiteY9466"/>
              </a:cxn>
              <a:cxn ang="0">
                <a:pos x="connsiteX9467" y="connsiteY9467"/>
              </a:cxn>
              <a:cxn ang="0">
                <a:pos x="connsiteX9468" y="connsiteY9468"/>
              </a:cxn>
              <a:cxn ang="0">
                <a:pos x="connsiteX9469" y="connsiteY9469"/>
              </a:cxn>
              <a:cxn ang="0">
                <a:pos x="connsiteX9470" y="connsiteY9470"/>
              </a:cxn>
              <a:cxn ang="0">
                <a:pos x="connsiteX9471" y="connsiteY9471"/>
              </a:cxn>
              <a:cxn ang="0">
                <a:pos x="connsiteX9472" y="connsiteY9472"/>
              </a:cxn>
              <a:cxn ang="0">
                <a:pos x="connsiteX9473" y="connsiteY9473"/>
              </a:cxn>
              <a:cxn ang="0">
                <a:pos x="connsiteX9474" y="connsiteY9474"/>
              </a:cxn>
              <a:cxn ang="0">
                <a:pos x="connsiteX9475" y="connsiteY9475"/>
              </a:cxn>
              <a:cxn ang="0">
                <a:pos x="connsiteX9476" y="connsiteY9476"/>
              </a:cxn>
              <a:cxn ang="0">
                <a:pos x="connsiteX9477" y="connsiteY9477"/>
              </a:cxn>
              <a:cxn ang="0">
                <a:pos x="connsiteX9478" y="connsiteY9478"/>
              </a:cxn>
              <a:cxn ang="0">
                <a:pos x="connsiteX9479" y="connsiteY9479"/>
              </a:cxn>
              <a:cxn ang="0">
                <a:pos x="connsiteX9480" y="connsiteY9480"/>
              </a:cxn>
              <a:cxn ang="0">
                <a:pos x="connsiteX9481" y="connsiteY9481"/>
              </a:cxn>
              <a:cxn ang="0">
                <a:pos x="connsiteX9482" y="connsiteY9482"/>
              </a:cxn>
              <a:cxn ang="0">
                <a:pos x="connsiteX9483" y="connsiteY9483"/>
              </a:cxn>
              <a:cxn ang="0">
                <a:pos x="connsiteX9484" y="connsiteY9484"/>
              </a:cxn>
              <a:cxn ang="0">
                <a:pos x="connsiteX9485" y="connsiteY9485"/>
              </a:cxn>
              <a:cxn ang="0">
                <a:pos x="connsiteX9486" y="connsiteY9486"/>
              </a:cxn>
              <a:cxn ang="0">
                <a:pos x="connsiteX9487" y="connsiteY9487"/>
              </a:cxn>
              <a:cxn ang="0">
                <a:pos x="connsiteX9488" y="connsiteY9488"/>
              </a:cxn>
              <a:cxn ang="0">
                <a:pos x="connsiteX9489" y="connsiteY9489"/>
              </a:cxn>
              <a:cxn ang="0">
                <a:pos x="connsiteX9490" y="connsiteY9490"/>
              </a:cxn>
              <a:cxn ang="0">
                <a:pos x="connsiteX9491" y="connsiteY9491"/>
              </a:cxn>
              <a:cxn ang="0">
                <a:pos x="connsiteX9492" y="connsiteY9492"/>
              </a:cxn>
              <a:cxn ang="0">
                <a:pos x="connsiteX9493" y="connsiteY9493"/>
              </a:cxn>
              <a:cxn ang="0">
                <a:pos x="connsiteX9494" y="connsiteY9494"/>
              </a:cxn>
              <a:cxn ang="0">
                <a:pos x="connsiteX9495" y="connsiteY9495"/>
              </a:cxn>
              <a:cxn ang="0">
                <a:pos x="connsiteX9496" y="connsiteY9496"/>
              </a:cxn>
              <a:cxn ang="0">
                <a:pos x="connsiteX9497" y="connsiteY9497"/>
              </a:cxn>
              <a:cxn ang="0">
                <a:pos x="connsiteX9498" y="connsiteY9498"/>
              </a:cxn>
              <a:cxn ang="0">
                <a:pos x="connsiteX9499" y="connsiteY9499"/>
              </a:cxn>
              <a:cxn ang="0">
                <a:pos x="connsiteX9500" y="connsiteY9500"/>
              </a:cxn>
              <a:cxn ang="0">
                <a:pos x="connsiteX9501" y="connsiteY9501"/>
              </a:cxn>
              <a:cxn ang="0">
                <a:pos x="connsiteX9502" y="connsiteY9502"/>
              </a:cxn>
              <a:cxn ang="0">
                <a:pos x="connsiteX9503" y="connsiteY9503"/>
              </a:cxn>
              <a:cxn ang="0">
                <a:pos x="connsiteX9504" y="connsiteY9504"/>
              </a:cxn>
              <a:cxn ang="0">
                <a:pos x="connsiteX9505" y="connsiteY9505"/>
              </a:cxn>
              <a:cxn ang="0">
                <a:pos x="connsiteX9506" y="connsiteY9506"/>
              </a:cxn>
              <a:cxn ang="0">
                <a:pos x="connsiteX9507" y="connsiteY9507"/>
              </a:cxn>
              <a:cxn ang="0">
                <a:pos x="connsiteX9508" y="connsiteY9508"/>
              </a:cxn>
              <a:cxn ang="0">
                <a:pos x="connsiteX9509" y="connsiteY9509"/>
              </a:cxn>
              <a:cxn ang="0">
                <a:pos x="connsiteX9510" y="connsiteY9510"/>
              </a:cxn>
              <a:cxn ang="0">
                <a:pos x="connsiteX9511" y="connsiteY9511"/>
              </a:cxn>
              <a:cxn ang="0">
                <a:pos x="connsiteX9512" y="connsiteY9512"/>
              </a:cxn>
              <a:cxn ang="0">
                <a:pos x="connsiteX9513" y="connsiteY9513"/>
              </a:cxn>
              <a:cxn ang="0">
                <a:pos x="connsiteX9514" y="connsiteY9514"/>
              </a:cxn>
              <a:cxn ang="0">
                <a:pos x="connsiteX9515" y="connsiteY9515"/>
              </a:cxn>
              <a:cxn ang="0">
                <a:pos x="connsiteX9516" y="connsiteY9516"/>
              </a:cxn>
              <a:cxn ang="0">
                <a:pos x="connsiteX9517" y="connsiteY9517"/>
              </a:cxn>
              <a:cxn ang="0">
                <a:pos x="connsiteX9518" y="connsiteY9518"/>
              </a:cxn>
              <a:cxn ang="0">
                <a:pos x="connsiteX9519" y="connsiteY9519"/>
              </a:cxn>
              <a:cxn ang="0">
                <a:pos x="connsiteX9520" y="connsiteY9520"/>
              </a:cxn>
              <a:cxn ang="0">
                <a:pos x="connsiteX9521" y="connsiteY9521"/>
              </a:cxn>
              <a:cxn ang="0">
                <a:pos x="connsiteX9522" y="connsiteY9522"/>
              </a:cxn>
              <a:cxn ang="0">
                <a:pos x="connsiteX9523" y="connsiteY9523"/>
              </a:cxn>
              <a:cxn ang="0">
                <a:pos x="connsiteX9524" y="connsiteY9524"/>
              </a:cxn>
              <a:cxn ang="0">
                <a:pos x="connsiteX9525" y="connsiteY9525"/>
              </a:cxn>
              <a:cxn ang="0">
                <a:pos x="connsiteX9526" y="connsiteY9526"/>
              </a:cxn>
              <a:cxn ang="0">
                <a:pos x="connsiteX9527" y="connsiteY9527"/>
              </a:cxn>
              <a:cxn ang="0">
                <a:pos x="connsiteX9528" y="connsiteY9528"/>
              </a:cxn>
              <a:cxn ang="0">
                <a:pos x="connsiteX9529" y="connsiteY9529"/>
              </a:cxn>
              <a:cxn ang="0">
                <a:pos x="connsiteX9530" y="connsiteY9530"/>
              </a:cxn>
              <a:cxn ang="0">
                <a:pos x="connsiteX9531" y="connsiteY9531"/>
              </a:cxn>
              <a:cxn ang="0">
                <a:pos x="connsiteX9532" y="connsiteY9532"/>
              </a:cxn>
              <a:cxn ang="0">
                <a:pos x="connsiteX9533" y="connsiteY9533"/>
              </a:cxn>
              <a:cxn ang="0">
                <a:pos x="connsiteX9534" y="connsiteY9534"/>
              </a:cxn>
              <a:cxn ang="0">
                <a:pos x="connsiteX9535" y="connsiteY9535"/>
              </a:cxn>
              <a:cxn ang="0">
                <a:pos x="connsiteX9536" y="connsiteY9536"/>
              </a:cxn>
              <a:cxn ang="0">
                <a:pos x="connsiteX9537" y="connsiteY9537"/>
              </a:cxn>
              <a:cxn ang="0">
                <a:pos x="connsiteX9538" y="connsiteY9538"/>
              </a:cxn>
              <a:cxn ang="0">
                <a:pos x="connsiteX9539" y="connsiteY9539"/>
              </a:cxn>
              <a:cxn ang="0">
                <a:pos x="connsiteX9540" y="connsiteY9540"/>
              </a:cxn>
              <a:cxn ang="0">
                <a:pos x="connsiteX9541" y="connsiteY9541"/>
              </a:cxn>
              <a:cxn ang="0">
                <a:pos x="connsiteX9542" y="connsiteY9542"/>
              </a:cxn>
              <a:cxn ang="0">
                <a:pos x="connsiteX9543" y="connsiteY9543"/>
              </a:cxn>
              <a:cxn ang="0">
                <a:pos x="connsiteX9544" y="connsiteY9544"/>
              </a:cxn>
              <a:cxn ang="0">
                <a:pos x="connsiteX9545" y="connsiteY9545"/>
              </a:cxn>
              <a:cxn ang="0">
                <a:pos x="connsiteX9546" y="connsiteY9546"/>
              </a:cxn>
              <a:cxn ang="0">
                <a:pos x="connsiteX9547" y="connsiteY9547"/>
              </a:cxn>
              <a:cxn ang="0">
                <a:pos x="connsiteX9548" y="connsiteY9548"/>
              </a:cxn>
              <a:cxn ang="0">
                <a:pos x="connsiteX9549" y="connsiteY9549"/>
              </a:cxn>
              <a:cxn ang="0">
                <a:pos x="connsiteX9550" y="connsiteY9550"/>
              </a:cxn>
              <a:cxn ang="0">
                <a:pos x="connsiteX9551" y="connsiteY9551"/>
              </a:cxn>
              <a:cxn ang="0">
                <a:pos x="connsiteX9552" y="connsiteY9552"/>
              </a:cxn>
              <a:cxn ang="0">
                <a:pos x="connsiteX9553" y="connsiteY9553"/>
              </a:cxn>
              <a:cxn ang="0">
                <a:pos x="connsiteX9554" y="connsiteY9554"/>
              </a:cxn>
              <a:cxn ang="0">
                <a:pos x="connsiteX9555" y="connsiteY9555"/>
              </a:cxn>
              <a:cxn ang="0">
                <a:pos x="connsiteX9556" y="connsiteY9556"/>
              </a:cxn>
              <a:cxn ang="0">
                <a:pos x="connsiteX9557" y="connsiteY9557"/>
              </a:cxn>
              <a:cxn ang="0">
                <a:pos x="connsiteX9558" y="connsiteY9558"/>
              </a:cxn>
              <a:cxn ang="0">
                <a:pos x="connsiteX9559" y="connsiteY9559"/>
              </a:cxn>
              <a:cxn ang="0">
                <a:pos x="connsiteX9560" y="connsiteY9560"/>
              </a:cxn>
              <a:cxn ang="0">
                <a:pos x="connsiteX9561" y="connsiteY9561"/>
              </a:cxn>
              <a:cxn ang="0">
                <a:pos x="connsiteX9562" y="connsiteY9562"/>
              </a:cxn>
              <a:cxn ang="0">
                <a:pos x="connsiteX9563" y="connsiteY9563"/>
              </a:cxn>
              <a:cxn ang="0">
                <a:pos x="connsiteX9564" y="connsiteY9564"/>
              </a:cxn>
              <a:cxn ang="0">
                <a:pos x="connsiteX9565" y="connsiteY9565"/>
              </a:cxn>
              <a:cxn ang="0">
                <a:pos x="connsiteX9566" y="connsiteY9566"/>
              </a:cxn>
              <a:cxn ang="0">
                <a:pos x="connsiteX9567" y="connsiteY9567"/>
              </a:cxn>
              <a:cxn ang="0">
                <a:pos x="connsiteX9568" y="connsiteY9568"/>
              </a:cxn>
              <a:cxn ang="0">
                <a:pos x="connsiteX9569" y="connsiteY9569"/>
              </a:cxn>
              <a:cxn ang="0">
                <a:pos x="connsiteX9570" y="connsiteY9570"/>
              </a:cxn>
              <a:cxn ang="0">
                <a:pos x="connsiteX9571" y="connsiteY9571"/>
              </a:cxn>
              <a:cxn ang="0">
                <a:pos x="connsiteX9572" y="connsiteY9572"/>
              </a:cxn>
              <a:cxn ang="0">
                <a:pos x="connsiteX9573" y="connsiteY9573"/>
              </a:cxn>
              <a:cxn ang="0">
                <a:pos x="connsiteX9574" y="connsiteY9574"/>
              </a:cxn>
              <a:cxn ang="0">
                <a:pos x="connsiteX9575" y="connsiteY9575"/>
              </a:cxn>
              <a:cxn ang="0">
                <a:pos x="connsiteX9576" y="connsiteY9576"/>
              </a:cxn>
              <a:cxn ang="0">
                <a:pos x="connsiteX9577" y="connsiteY9577"/>
              </a:cxn>
              <a:cxn ang="0">
                <a:pos x="connsiteX9578" y="connsiteY9578"/>
              </a:cxn>
              <a:cxn ang="0">
                <a:pos x="connsiteX9579" y="connsiteY9579"/>
              </a:cxn>
              <a:cxn ang="0">
                <a:pos x="connsiteX9580" y="connsiteY9580"/>
              </a:cxn>
              <a:cxn ang="0">
                <a:pos x="connsiteX9581" y="connsiteY9581"/>
              </a:cxn>
              <a:cxn ang="0">
                <a:pos x="connsiteX9582" y="connsiteY9582"/>
              </a:cxn>
              <a:cxn ang="0">
                <a:pos x="connsiteX9583" y="connsiteY9583"/>
              </a:cxn>
              <a:cxn ang="0">
                <a:pos x="connsiteX9584" y="connsiteY9584"/>
              </a:cxn>
              <a:cxn ang="0">
                <a:pos x="connsiteX9585" y="connsiteY9585"/>
              </a:cxn>
              <a:cxn ang="0">
                <a:pos x="connsiteX9586" y="connsiteY9586"/>
              </a:cxn>
              <a:cxn ang="0">
                <a:pos x="connsiteX9587" y="connsiteY9587"/>
              </a:cxn>
              <a:cxn ang="0">
                <a:pos x="connsiteX9588" y="connsiteY9588"/>
              </a:cxn>
              <a:cxn ang="0">
                <a:pos x="connsiteX9589" y="connsiteY9589"/>
              </a:cxn>
              <a:cxn ang="0">
                <a:pos x="connsiteX9590" y="connsiteY9590"/>
              </a:cxn>
              <a:cxn ang="0">
                <a:pos x="connsiteX9591" y="connsiteY9591"/>
              </a:cxn>
              <a:cxn ang="0">
                <a:pos x="connsiteX9592" y="connsiteY9592"/>
              </a:cxn>
              <a:cxn ang="0">
                <a:pos x="connsiteX9593" y="connsiteY9593"/>
              </a:cxn>
              <a:cxn ang="0">
                <a:pos x="connsiteX9594" y="connsiteY9594"/>
              </a:cxn>
              <a:cxn ang="0">
                <a:pos x="connsiteX9595" y="connsiteY9595"/>
              </a:cxn>
              <a:cxn ang="0">
                <a:pos x="connsiteX9596" y="connsiteY9596"/>
              </a:cxn>
              <a:cxn ang="0">
                <a:pos x="connsiteX9597" y="connsiteY9597"/>
              </a:cxn>
              <a:cxn ang="0">
                <a:pos x="connsiteX9598" y="connsiteY9598"/>
              </a:cxn>
              <a:cxn ang="0">
                <a:pos x="connsiteX9599" y="connsiteY9599"/>
              </a:cxn>
              <a:cxn ang="0">
                <a:pos x="connsiteX9600" y="connsiteY9600"/>
              </a:cxn>
              <a:cxn ang="0">
                <a:pos x="connsiteX9601" y="connsiteY9601"/>
              </a:cxn>
              <a:cxn ang="0">
                <a:pos x="connsiteX9602" y="connsiteY9602"/>
              </a:cxn>
              <a:cxn ang="0">
                <a:pos x="connsiteX9603" y="connsiteY9603"/>
              </a:cxn>
              <a:cxn ang="0">
                <a:pos x="connsiteX9604" y="connsiteY9604"/>
              </a:cxn>
              <a:cxn ang="0">
                <a:pos x="connsiteX9605" y="connsiteY9605"/>
              </a:cxn>
              <a:cxn ang="0">
                <a:pos x="connsiteX9606" y="connsiteY9606"/>
              </a:cxn>
              <a:cxn ang="0">
                <a:pos x="connsiteX9607" y="connsiteY9607"/>
              </a:cxn>
              <a:cxn ang="0">
                <a:pos x="connsiteX9608" y="connsiteY9608"/>
              </a:cxn>
              <a:cxn ang="0">
                <a:pos x="connsiteX9609" y="connsiteY9609"/>
              </a:cxn>
              <a:cxn ang="0">
                <a:pos x="connsiteX9610" y="connsiteY9610"/>
              </a:cxn>
              <a:cxn ang="0">
                <a:pos x="connsiteX9611" y="connsiteY9611"/>
              </a:cxn>
              <a:cxn ang="0">
                <a:pos x="connsiteX9612" y="connsiteY9612"/>
              </a:cxn>
              <a:cxn ang="0">
                <a:pos x="connsiteX9613" y="connsiteY9613"/>
              </a:cxn>
              <a:cxn ang="0">
                <a:pos x="connsiteX9614" y="connsiteY9614"/>
              </a:cxn>
              <a:cxn ang="0">
                <a:pos x="connsiteX9615" y="connsiteY9615"/>
              </a:cxn>
              <a:cxn ang="0">
                <a:pos x="connsiteX9616" y="connsiteY9616"/>
              </a:cxn>
              <a:cxn ang="0">
                <a:pos x="connsiteX9617" y="connsiteY9617"/>
              </a:cxn>
              <a:cxn ang="0">
                <a:pos x="connsiteX9618" y="connsiteY9618"/>
              </a:cxn>
              <a:cxn ang="0">
                <a:pos x="connsiteX9619" y="connsiteY9619"/>
              </a:cxn>
              <a:cxn ang="0">
                <a:pos x="connsiteX9620" y="connsiteY9620"/>
              </a:cxn>
              <a:cxn ang="0">
                <a:pos x="connsiteX9621" y="connsiteY9621"/>
              </a:cxn>
              <a:cxn ang="0">
                <a:pos x="connsiteX9622" y="connsiteY9622"/>
              </a:cxn>
              <a:cxn ang="0">
                <a:pos x="connsiteX9623" y="connsiteY9623"/>
              </a:cxn>
              <a:cxn ang="0">
                <a:pos x="connsiteX9624" y="connsiteY9624"/>
              </a:cxn>
              <a:cxn ang="0">
                <a:pos x="connsiteX9625" y="connsiteY9625"/>
              </a:cxn>
              <a:cxn ang="0">
                <a:pos x="connsiteX9626" y="connsiteY9626"/>
              </a:cxn>
              <a:cxn ang="0">
                <a:pos x="connsiteX9627" y="connsiteY9627"/>
              </a:cxn>
              <a:cxn ang="0">
                <a:pos x="connsiteX9628" y="connsiteY9628"/>
              </a:cxn>
              <a:cxn ang="0">
                <a:pos x="connsiteX9629" y="connsiteY9629"/>
              </a:cxn>
              <a:cxn ang="0">
                <a:pos x="connsiteX9630" y="connsiteY9630"/>
              </a:cxn>
              <a:cxn ang="0">
                <a:pos x="connsiteX9631" y="connsiteY9631"/>
              </a:cxn>
              <a:cxn ang="0">
                <a:pos x="connsiteX9632" y="connsiteY9632"/>
              </a:cxn>
              <a:cxn ang="0">
                <a:pos x="connsiteX9633" y="connsiteY9633"/>
              </a:cxn>
              <a:cxn ang="0">
                <a:pos x="connsiteX9634" y="connsiteY9634"/>
              </a:cxn>
              <a:cxn ang="0">
                <a:pos x="connsiteX9635" y="connsiteY9635"/>
              </a:cxn>
              <a:cxn ang="0">
                <a:pos x="connsiteX9636" y="connsiteY9636"/>
              </a:cxn>
              <a:cxn ang="0">
                <a:pos x="connsiteX9637" y="connsiteY9637"/>
              </a:cxn>
              <a:cxn ang="0">
                <a:pos x="connsiteX9638" y="connsiteY9638"/>
              </a:cxn>
              <a:cxn ang="0">
                <a:pos x="connsiteX9639" y="connsiteY9639"/>
              </a:cxn>
              <a:cxn ang="0">
                <a:pos x="connsiteX9640" y="connsiteY9640"/>
              </a:cxn>
              <a:cxn ang="0">
                <a:pos x="connsiteX9641" y="connsiteY9641"/>
              </a:cxn>
              <a:cxn ang="0">
                <a:pos x="connsiteX9642" y="connsiteY9642"/>
              </a:cxn>
              <a:cxn ang="0">
                <a:pos x="connsiteX9643" y="connsiteY9643"/>
              </a:cxn>
              <a:cxn ang="0">
                <a:pos x="connsiteX9644" y="connsiteY9644"/>
              </a:cxn>
              <a:cxn ang="0">
                <a:pos x="connsiteX9645" y="connsiteY9645"/>
              </a:cxn>
              <a:cxn ang="0">
                <a:pos x="connsiteX9646" y="connsiteY9646"/>
              </a:cxn>
              <a:cxn ang="0">
                <a:pos x="connsiteX9647" y="connsiteY9647"/>
              </a:cxn>
              <a:cxn ang="0">
                <a:pos x="connsiteX9648" y="connsiteY9648"/>
              </a:cxn>
              <a:cxn ang="0">
                <a:pos x="connsiteX9649" y="connsiteY9649"/>
              </a:cxn>
              <a:cxn ang="0">
                <a:pos x="connsiteX9650" y="connsiteY9650"/>
              </a:cxn>
              <a:cxn ang="0">
                <a:pos x="connsiteX9651" y="connsiteY9651"/>
              </a:cxn>
              <a:cxn ang="0">
                <a:pos x="connsiteX9652" y="connsiteY9652"/>
              </a:cxn>
              <a:cxn ang="0">
                <a:pos x="connsiteX9653" y="connsiteY9653"/>
              </a:cxn>
              <a:cxn ang="0">
                <a:pos x="connsiteX9654" y="connsiteY9654"/>
              </a:cxn>
              <a:cxn ang="0">
                <a:pos x="connsiteX9655" y="connsiteY9655"/>
              </a:cxn>
              <a:cxn ang="0">
                <a:pos x="connsiteX9656" y="connsiteY9656"/>
              </a:cxn>
              <a:cxn ang="0">
                <a:pos x="connsiteX9657" y="connsiteY9657"/>
              </a:cxn>
              <a:cxn ang="0">
                <a:pos x="connsiteX9658" y="connsiteY9658"/>
              </a:cxn>
              <a:cxn ang="0">
                <a:pos x="connsiteX9659" y="connsiteY9659"/>
              </a:cxn>
              <a:cxn ang="0">
                <a:pos x="connsiteX9660" y="connsiteY9660"/>
              </a:cxn>
              <a:cxn ang="0">
                <a:pos x="connsiteX9661" y="connsiteY9661"/>
              </a:cxn>
              <a:cxn ang="0">
                <a:pos x="connsiteX9662" y="connsiteY9662"/>
              </a:cxn>
              <a:cxn ang="0">
                <a:pos x="connsiteX9663" y="connsiteY9663"/>
              </a:cxn>
              <a:cxn ang="0">
                <a:pos x="connsiteX9664" y="connsiteY9664"/>
              </a:cxn>
              <a:cxn ang="0">
                <a:pos x="connsiteX9665" y="connsiteY9665"/>
              </a:cxn>
              <a:cxn ang="0">
                <a:pos x="connsiteX9666" y="connsiteY9666"/>
              </a:cxn>
              <a:cxn ang="0">
                <a:pos x="connsiteX9667" y="connsiteY9667"/>
              </a:cxn>
              <a:cxn ang="0">
                <a:pos x="connsiteX9668" y="connsiteY9668"/>
              </a:cxn>
              <a:cxn ang="0">
                <a:pos x="connsiteX9669" y="connsiteY9669"/>
              </a:cxn>
              <a:cxn ang="0">
                <a:pos x="connsiteX9670" y="connsiteY9670"/>
              </a:cxn>
              <a:cxn ang="0">
                <a:pos x="connsiteX9671" y="connsiteY9671"/>
              </a:cxn>
              <a:cxn ang="0">
                <a:pos x="connsiteX9672" y="connsiteY9672"/>
              </a:cxn>
              <a:cxn ang="0">
                <a:pos x="connsiteX9673" y="connsiteY9673"/>
              </a:cxn>
              <a:cxn ang="0">
                <a:pos x="connsiteX9674" y="connsiteY9674"/>
              </a:cxn>
              <a:cxn ang="0">
                <a:pos x="connsiteX9675" y="connsiteY9675"/>
              </a:cxn>
              <a:cxn ang="0">
                <a:pos x="connsiteX9676" y="connsiteY9676"/>
              </a:cxn>
              <a:cxn ang="0">
                <a:pos x="connsiteX9677" y="connsiteY9677"/>
              </a:cxn>
              <a:cxn ang="0">
                <a:pos x="connsiteX9678" y="connsiteY9678"/>
              </a:cxn>
              <a:cxn ang="0">
                <a:pos x="connsiteX9679" y="connsiteY9679"/>
              </a:cxn>
              <a:cxn ang="0">
                <a:pos x="connsiteX9680" y="connsiteY9680"/>
              </a:cxn>
              <a:cxn ang="0">
                <a:pos x="connsiteX9681" y="connsiteY9681"/>
              </a:cxn>
              <a:cxn ang="0">
                <a:pos x="connsiteX9682" y="connsiteY9682"/>
              </a:cxn>
              <a:cxn ang="0">
                <a:pos x="connsiteX9683" y="connsiteY9683"/>
              </a:cxn>
              <a:cxn ang="0">
                <a:pos x="connsiteX9684" y="connsiteY9684"/>
              </a:cxn>
              <a:cxn ang="0">
                <a:pos x="connsiteX9685" y="connsiteY9685"/>
              </a:cxn>
              <a:cxn ang="0">
                <a:pos x="connsiteX9686" y="connsiteY9686"/>
              </a:cxn>
              <a:cxn ang="0">
                <a:pos x="connsiteX9687" y="connsiteY9687"/>
              </a:cxn>
              <a:cxn ang="0">
                <a:pos x="connsiteX9688" y="connsiteY9688"/>
              </a:cxn>
              <a:cxn ang="0">
                <a:pos x="connsiteX9689" y="connsiteY9689"/>
              </a:cxn>
              <a:cxn ang="0">
                <a:pos x="connsiteX9690" y="connsiteY9690"/>
              </a:cxn>
              <a:cxn ang="0">
                <a:pos x="connsiteX9691" y="connsiteY9691"/>
              </a:cxn>
              <a:cxn ang="0">
                <a:pos x="connsiteX9692" y="connsiteY9692"/>
              </a:cxn>
              <a:cxn ang="0">
                <a:pos x="connsiteX9693" y="connsiteY9693"/>
              </a:cxn>
              <a:cxn ang="0">
                <a:pos x="connsiteX9694" y="connsiteY9694"/>
              </a:cxn>
              <a:cxn ang="0">
                <a:pos x="connsiteX9695" y="connsiteY9695"/>
              </a:cxn>
              <a:cxn ang="0">
                <a:pos x="connsiteX9696" y="connsiteY9696"/>
              </a:cxn>
              <a:cxn ang="0">
                <a:pos x="connsiteX9697" y="connsiteY9697"/>
              </a:cxn>
              <a:cxn ang="0">
                <a:pos x="connsiteX9698" y="connsiteY9698"/>
              </a:cxn>
              <a:cxn ang="0">
                <a:pos x="connsiteX9699" y="connsiteY9699"/>
              </a:cxn>
              <a:cxn ang="0">
                <a:pos x="connsiteX9700" y="connsiteY9700"/>
              </a:cxn>
              <a:cxn ang="0">
                <a:pos x="connsiteX9701" y="connsiteY9701"/>
              </a:cxn>
              <a:cxn ang="0">
                <a:pos x="connsiteX9702" y="connsiteY9702"/>
              </a:cxn>
              <a:cxn ang="0">
                <a:pos x="connsiteX9703" y="connsiteY9703"/>
              </a:cxn>
              <a:cxn ang="0">
                <a:pos x="connsiteX9704" y="connsiteY9704"/>
              </a:cxn>
              <a:cxn ang="0">
                <a:pos x="connsiteX9705" y="connsiteY9705"/>
              </a:cxn>
              <a:cxn ang="0">
                <a:pos x="connsiteX9706" y="connsiteY9706"/>
              </a:cxn>
              <a:cxn ang="0">
                <a:pos x="connsiteX9707" y="connsiteY9707"/>
              </a:cxn>
              <a:cxn ang="0">
                <a:pos x="connsiteX9708" y="connsiteY9708"/>
              </a:cxn>
              <a:cxn ang="0">
                <a:pos x="connsiteX9709" y="connsiteY9709"/>
              </a:cxn>
              <a:cxn ang="0">
                <a:pos x="connsiteX9710" y="connsiteY9710"/>
              </a:cxn>
              <a:cxn ang="0">
                <a:pos x="connsiteX9711" y="connsiteY9711"/>
              </a:cxn>
              <a:cxn ang="0">
                <a:pos x="connsiteX9712" y="connsiteY9712"/>
              </a:cxn>
              <a:cxn ang="0">
                <a:pos x="connsiteX9713" y="connsiteY9713"/>
              </a:cxn>
              <a:cxn ang="0">
                <a:pos x="connsiteX9714" y="connsiteY9714"/>
              </a:cxn>
              <a:cxn ang="0">
                <a:pos x="connsiteX9715" y="connsiteY9715"/>
              </a:cxn>
              <a:cxn ang="0">
                <a:pos x="connsiteX9716" y="connsiteY9716"/>
              </a:cxn>
              <a:cxn ang="0">
                <a:pos x="connsiteX9717" y="connsiteY9717"/>
              </a:cxn>
              <a:cxn ang="0">
                <a:pos x="connsiteX9718" y="connsiteY9718"/>
              </a:cxn>
              <a:cxn ang="0">
                <a:pos x="connsiteX9719" y="connsiteY9719"/>
              </a:cxn>
              <a:cxn ang="0">
                <a:pos x="connsiteX9720" y="connsiteY9720"/>
              </a:cxn>
              <a:cxn ang="0">
                <a:pos x="connsiteX9721" y="connsiteY9721"/>
              </a:cxn>
              <a:cxn ang="0">
                <a:pos x="connsiteX9722" y="connsiteY9722"/>
              </a:cxn>
              <a:cxn ang="0">
                <a:pos x="connsiteX9723" y="connsiteY9723"/>
              </a:cxn>
              <a:cxn ang="0">
                <a:pos x="connsiteX9724" y="connsiteY9724"/>
              </a:cxn>
              <a:cxn ang="0">
                <a:pos x="connsiteX9725" y="connsiteY9725"/>
              </a:cxn>
              <a:cxn ang="0">
                <a:pos x="connsiteX9726" y="connsiteY9726"/>
              </a:cxn>
              <a:cxn ang="0">
                <a:pos x="connsiteX9727" y="connsiteY9727"/>
              </a:cxn>
              <a:cxn ang="0">
                <a:pos x="connsiteX9728" y="connsiteY9728"/>
              </a:cxn>
              <a:cxn ang="0">
                <a:pos x="connsiteX9729" y="connsiteY9729"/>
              </a:cxn>
              <a:cxn ang="0">
                <a:pos x="connsiteX9730" y="connsiteY9730"/>
              </a:cxn>
              <a:cxn ang="0">
                <a:pos x="connsiteX9731" y="connsiteY9731"/>
              </a:cxn>
              <a:cxn ang="0">
                <a:pos x="connsiteX9732" y="connsiteY9732"/>
              </a:cxn>
              <a:cxn ang="0">
                <a:pos x="connsiteX9733" y="connsiteY9733"/>
              </a:cxn>
              <a:cxn ang="0">
                <a:pos x="connsiteX9734" y="connsiteY9734"/>
              </a:cxn>
              <a:cxn ang="0">
                <a:pos x="connsiteX9735" y="connsiteY9735"/>
              </a:cxn>
              <a:cxn ang="0">
                <a:pos x="connsiteX9736" y="connsiteY9736"/>
              </a:cxn>
              <a:cxn ang="0">
                <a:pos x="connsiteX9737" y="connsiteY9737"/>
              </a:cxn>
              <a:cxn ang="0">
                <a:pos x="connsiteX9738" y="connsiteY9738"/>
              </a:cxn>
              <a:cxn ang="0">
                <a:pos x="connsiteX9739" y="connsiteY9739"/>
              </a:cxn>
              <a:cxn ang="0">
                <a:pos x="connsiteX9740" y="connsiteY9740"/>
              </a:cxn>
              <a:cxn ang="0">
                <a:pos x="connsiteX9741" y="connsiteY9741"/>
              </a:cxn>
              <a:cxn ang="0">
                <a:pos x="connsiteX9742" y="connsiteY9742"/>
              </a:cxn>
              <a:cxn ang="0">
                <a:pos x="connsiteX9743" y="connsiteY9743"/>
              </a:cxn>
              <a:cxn ang="0">
                <a:pos x="connsiteX9744" y="connsiteY9744"/>
              </a:cxn>
              <a:cxn ang="0">
                <a:pos x="connsiteX9745" y="connsiteY9745"/>
              </a:cxn>
              <a:cxn ang="0">
                <a:pos x="connsiteX9746" y="connsiteY9746"/>
              </a:cxn>
              <a:cxn ang="0">
                <a:pos x="connsiteX9747" y="connsiteY9747"/>
              </a:cxn>
              <a:cxn ang="0">
                <a:pos x="connsiteX9748" y="connsiteY9748"/>
              </a:cxn>
              <a:cxn ang="0">
                <a:pos x="connsiteX9749" y="connsiteY9749"/>
              </a:cxn>
              <a:cxn ang="0">
                <a:pos x="connsiteX9750" y="connsiteY9750"/>
              </a:cxn>
              <a:cxn ang="0">
                <a:pos x="connsiteX9751" y="connsiteY9751"/>
              </a:cxn>
              <a:cxn ang="0">
                <a:pos x="connsiteX9752" y="connsiteY9752"/>
              </a:cxn>
              <a:cxn ang="0">
                <a:pos x="connsiteX9753" y="connsiteY9753"/>
              </a:cxn>
              <a:cxn ang="0">
                <a:pos x="connsiteX9754" y="connsiteY9754"/>
              </a:cxn>
              <a:cxn ang="0">
                <a:pos x="connsiteX9755" y="connsiteY9755"/>
              </a:cxn>
              <a:cxn ang="0">
                <a:pos x="connsiteX9756" y="connsiteY9756"/>
              </a:cxn>
              <a:cxn ang="0">
                <a:pos x="connsiteX9757" y="connsiteY9757"/>
              </a:cxn>
              <a:cxn ang="0">
                <a:pos x="connsiteX9758" y="connsiteY9758"/>
              </a:cxn>
              <a:cxn ang="0">
                <a:pos x="connsiteX9759" y="connsiteY9759"/>
              </a:cxn>
              <a:cxn ang="0">
                <a:pos x="connsiteX9760" y="connsiteY9760"/>
              </a:cxn>
              <a:cxn ang="0">
                <a:pos x="connsiteX9761" y="connsiteY9761"/>
              </a:cxn>
              <a:cxn ang="0">
                <a:pos x="connsiteX9762" y="connsiteY9762"/>
              </a:cxn>
              <a:cxn ang="0">
                <a:pos x="connsiteX9763" y="connsiteY9763"/>
              </a:cxn>
              <a:cxn ang="0">
                <a:pos x="connsiteX9764" y="connsiteY9764"/>
              </a:cxn>
              <a:cxn ang="0">
                <a:pos x="connsiteX9765" y="connsiteY9765"/>
              </a:cxn>
              <a:cxn ang="0">
                <a:pos x="connsiteX9766" y="connsiteY9766"/>
              </a:cxn>
              <a:cxn ang="0">
                <a:pos x="connsiteX9767" y="connsiteY9767"/>
              </a:cxn>
              <a:cxn ang="0">
                <a:pos x="connsiteX9768" y="connsiteY9768"/>
              </a:cxn>
              <a:cxn ang="0">
                <a:pos x="connsiteX9769" y="connsiteY9769"/>
              </a:cxn>
              <a:cxn ang="0">
                <a:pos x="connsiteX9770" y="connsiteY9770"/>
              </a:cxn>
              <a:cxn ang="0">
                <a:pos x="connsiteX9771" y="connsiteY9771"/>
              </a:cxn>
              <a:cxn ang="0">
                <a:pos x="connsiteX9772" y="connsiteY9772"/>
              </a:cxn>
              <a:cxn ang="0">
                <a:pos x="connsiteX9773" y="connsiteY9773"/>
              </a:cxn>
              <a:cxn ang="0">
                <a:pos x="connsiteX9774" y="connsiteY9774"/>
              </a:cxn>
              <a:cxn ang="0">
                <a:pos x="connsiteX9775" y="connsiteY9775"/>
              </a:cxn>
              <a:cxn ang="0">
                <a:pos x="connsiteX9776" y="connsiteY9776"/>
              </a:cxn>
              <a:cxn ang="0">
                <a:pos x="connsiteX9777" y="connsiteY9777"/>
              </a:cxn>
              <a:cxn ang="0">
                <a:pos x="connsiteX9778" y="connsiteY9778"/>
              </a:cxn>
              <a:cxn ang="0">
                <a:pos x="connsiteX9779" y="connsiteY9779"/>
              </a:cxn>
              <a:cxn ang="0">
                <a:pos x="connsiteX9780" y="connsiteY9780"/>
              </a:cxn>
              <a:cxn ang="0">
                <a:pos x="connsiteX9781" y="connsiteY9781"/>
              </a:cxn>
              <a:cxn ang="0">
                <a:pos x="connsiteX9782" y="connsiteY9782"/>
              </a:cxn>
              <a:cxn ang="0">
                <a:pos x="connsiteX9783" y="connsiteY9783"/>
              </a:cxn>
              <a:cxn ang="0">
                <a:pos x="connsiteX9784" y="connsiteY9784"/>
              </a:cxn>
              <a:cxn ang="0">
                <a:pos x="connsiteX9785" y="connsiteY9785"/>
              </a:cxn>
              <a:cxn ang="0">
                <a:pos x="connsiteX9786" y="connsiteY9786"/>
              </a:cxn>
              <a:cxn ang="0">
                <a:pos x="connsiteX9787" y="connsiteY9787"/>
              </a:cxn>
              <a:cxn ang="0">
                <a:pos x="connsiteX9788" y="connsiteY9788"/>
              </a:cxn>
              <a:cxn ang="0">
                <a:pos x="connsiteX9789" y="connsiteY9789"/>
              </a:cxn>
              <a:cxn ang="0">
                <a:pos x="connsiteX9790" y="connsiteY9790"/>
              </a:cxn>
              <a:cxn ang="0">
                <a:pos x="connsiteX9791" y="connsiteY9791"/>
              </a:cxn>
              <a:cxn ang="0">
                <a:pos x="connsiteX9792" y="connsiteY9792"/>
              </a:cxn>
              <a:cxn ang="0">
                <a:pos x="connsiteX9793" y="connsiteY9793"/>
              </a:cxn>
              <a:cxn ang="0">
                <a:pos x="connsiteX9794" y="connsiteY9794"/>
              </a:cxn>
              <a:cxn ang="0">
                <a:pos x="connsiteX9795" y="connsiteY9795"/>
              </a:cxn>
              <a:cxn ang="0">
                <a:pos x="connsiteX9796" y="connsiteY9796"/>
              </a:cxn>
              <a:cxn ang="0">
                <a:pos x="connsiteX9797" y="connsiteY9797"/>
              </a:cxn>
              <a:cxn ang="0">
                <a:pos x="connsiteX9798" y="connsiteY9798"/>
              </a:cxn>
              <a:cxn ang="0">
                <a:pos x="connsiteX9799" y="connsiteY9799"/>
              </a:cxn>
              <a:cxn ang="0">
                <a:pos x="connsiteX9800" y="connsiteY9800"/>
              </a:cxn>
              <a:cxn ang="0">
                <a:pos x="connsiteX9801" y="connsiteY9801"/>
              </a:cxn>
              <a:cxn ang="0">
                <a:pos x="connsiteX9802" y="connsiteY9802"/>
              </a:cxn>
              <a:cxn ang="0">
                <a:pos x="connsiteX9803" y="connsiteY9803"/>
              </a:cxn>
              <a:cxn ang="0">
                <a:pos x="connsiteX9804" y="connsiteY9804"/>
              </a:cxn>
              <a:cxn ang="0">
                <a:pos x="connsiteX9805" y="connsiteY9805"/>
              </a:cxn>
              <a:cxn ang="0">
                <a:pos x="connsiteX9806" y="connsiteY9806"/>
              </a:cxn>
              <a:cxn ang="0">
                <a:pos x="connsiteX9807" y="connsiteY9807"/>
              </a:cxn>
              <a:cxn ang="0">
                <a:pos x="connsiteX9808" y="connsiteY9808"/>
              </a:cxn>
              <a:cxn ang="0">
                <a:pos x="connsiteX9809" y="connsiteY9809"/>
              </a:cxn>
              <a:cxn ang="0">
                <a:pos x="connsiteX9810" y="connsiteY9810"/>
              </a:cxn>
              <a:cxn ang="0">
                <a:pos x="connsiteX9811" y="connsiteY9811"/>
              </a:cxn>
              <a:cxn ang="0">
                <a:pos x="connsiteX9812" y="connsiteY9812"/>
              </a:cxn>
              <a:cxn ang="0">
                <a:pos x="connsiteX9813" y="connsiteY9813"/>
              </a:cxn>
              <a:cxn ang="0">
                <a:pos x="connsiteX9814" y="connsiteY9814"/>
              </a:cxn>
              <a:cxn ang="0">
                <a:pos x="connsiteX9815" y="connsiteY9815"/>
              </a:cxn>
              <a:cxn ang="0">
                <a:pos x="connsiteX9816" y="connsiteY9816"/>
              </a:cxn>
              <a:cxn ang="0">
                <a:pos x="connsiteX9817" y="connsiteY9817"/>
              </a:cxn>
              <a:cxn ang="0">
                <a:pos x="connsiteX9818" y="connsiteY9818"/>
              </a:cxn>
              <a:cxn ang="0">
                <a:pos x="connsiteX9819" y="connsiteY9819"/>
              </a:cxn>
              <a:cxn ang="0">
                <a:pos x="connsiteX9820" y="connsiteY9820"/>
              </a:cxn>
              <a:cxn ang="0">
                <a:pos x="connsiteX9821" y="connsiteY9821"/>
              </a:cxn>
              <a:cxn ang="0">
                <a:pos x="connsiteX9822" y="connsiteY9822"/>
              </a:cxn>
              <a:cxn ang="0">
                <a:pos x="connsiteX9823" y="connsiteY9823"/>
              </a:cxn>
              <a:cxn ang="0">
                <a:pos x="connsiteX9824" y="connsiteY9824"/>
              </a:cxn>
              <a:cxn ang="0">
                <a:pos x="connsiteX9825" y="connsiteY9825"/>
              </a:cxn>
              <a:cxn ang="0">
                <a:pos x="connsiteX9826" y="connsiteY9826"/>
              </a:cxn>
              <a:cxn ang="0">
                <a:pos x="connsiteX9827" y="connsiteY9827"/>
              </a:cxn>
              <a:cxn ang="0">
                <a:pos x="connsiteX9828" y="connsiteY9828"/>
              </a:cxn>
              <a:cxn ang="0">
                <a:pos x="connsiteX9829" y="connsiteY9829"/>
              </a:cxn>
              <a:cxn ang="0">
                <a:pos x="connsiteX9830" y="connsiteY9830"/>
              </a:cxn>
              <a:cxn ang="0">
                <a:pos x="connsiteX9831" y="connsiteY9831"/>
              </a:cxn>
              <a:cxn ang="0">
                <a:pos x="connsiteX9832" y="connsiteY9832"/>
              </a:cxn>
              <a:cxn ang="0">
                <a:pos x="connsiteX9833" y="connsiteY9833"/>
              </a:cxn>
              <a:cxn ang="0">
                <a:pos x="connsiteX9834" y="connsiteY9834"/>
              </a:cxn>
              <a:cxn ang="0">
                <a:pos x="connsiteX9835" y="connsiteY9835"/>
              </a:cxn>
              <a:cxn ang="0">
                <a:pos x="connsiteX9836" y="connsiteY9836"/>
              </a:cxn>
              <a:cxn ang="0">
                <a:pos x="connsiteX9837" y="connsiteY9837"/>
              </a:cxn>
              <a:cxn ang="0">
                <a:pos x="connsiteX9838" y="connsiteY9838"/>
              </a:cxn>
              <a:cxn ang="0">
                <a:pos x="connsiteX9839" y="connsiteY9839"/>
              </a:cxn>
              <a:cxn ang="0">
                <a:pos x="connsiteX9840" y="connsiteY9840"/>
              </a:cxn>
              <a:cxn ang="0">
                <a:pos x="connsiteX9841" y="connsiteY9841"/>
              </a:cxn>
              <a:cxn ang="0">
                <a:pos x="connsiteX9842" y="connsiteY9842"/>
              </a:cxn>
              <a:cxn ang="0">
                <a:pos x="connsiteX9843" y="connsiteY9843"/>
              </a:cxn>
              <a:cxn ang="0">
                <a:pos x="connsiteX9844" y="connsiteY9844"/>
              </a:cxn>
              <a:cxn ang="0">
                <a:pos x="connsiteX9845" y="connsiteY9845"/>
              </a:cxn>
              <a:cxn ang="0">
                <a:pos x="connsiteX9846" y="connsiteY9846"/>
              </a:cxn>
              <a:cxn ang="0">
                <a:pos x="connsiteX9847" y="connsiteY9847"/>
              </a:cxn>
              <a:cxn ang="0">
                <a:pos x="connsiteX9848" y="connsiteY9848"/>
              </a:cxn>
              <a:cxn ang="0">
                <a:pos x="connsiteX9849" y="connsiteY9849"/>
              </a:cxn>
              <a:cxn ang="0">
                <a:pos x="connsiteX9850" y="connsiteY9850"/>
              </a:cxn>
              <a:cxn ang="0">
                <a:pos x="connsiteX9851" y="connsiteY9851"/>
              </a:cxn>
              <a:cxn ang="0">
                <a:pos x="connsiteX9852" y="connsiteY9852"/>
              </a:cxn>
              <a:cxn ang="0">
                <a:pos x="connsiteX9853" y="connsiteY9853"/>
              </a:cxn>
              <a:cxn ang="0">
                <a:pos x="connsiteX9854" y="connsiteY9854"/>
              </a:cxn>
              <a:cxn ang="0">
                <a:pos x="connsiteX9855" y="connsiteY9855"/>
              </a:cxn>
              <a:cxn ang="0">
                <a:pos x="connsiteX9856" y="connsiteY9856"/>
              </a:cxn>
              <a:cxn ang="0">
                <a:pos x="connsiteX9857" y="connsiteY9857"/>
              </a:cxn>
              <a:cxn ang="0">
                <a:pos x="connsiteX9858" y="connsiteY9858"/>
              </a:cxn>
              <a:cxn ang="0">
                <a:pos x="connsiteX9859" y="connsiteY9859"/>
              </a:cxn>
              <a:cxn ang="0">
                <a:pos x="connsiteX9860" y="connsiteY9860"/>
              </a:cxn>
              <a:cxn ang="0">
                <a:pos x="connsiteX9861" y="connsiteY9861"/>
              </a:cxn>
              <a:cxn ang="0">
                <a:pos x="connsiteX9862" y="connsiteY9862"/>
              </a:cxn>
              <a:cxn ang="0">
                <a:pos x="connsiteX9863" y="connsiteY9863"/>
              </a:cxn>
              <a:cxn ang="0">
                <a:pos x="connsiteX9864" y="connsiteY9864"/>
              </a:cxn>
              <a:cxn ang="0">
                <a:pos x="connsiteX9865" y="connsiteY9865"/>
              </a:cxn>
              <a:cxn ang="0">
                <a:pos x="connsiteX9866" y="connsiteY9866"/>
              </a:cxn>
              <a:cxn ang="0">
                <a:pos x="connsiteX9867" y="connsiteY9867"/>
              </a:cxn>
              <a:cxn ang="0">
                <a:pos x="connsiteX9868" y="connsiteY9868"/>
              </a:cxn>
              <a:cxn ang="0">
                <a:pos x="connsiteX9869" y="connsiteY9869"/>
              </a:cxn>
              <a:cxn ang="0">
                <a:pos x="connsiteX9870" y="connsiteY9870"/>
              </a:cxn>
              <a:cxn ang="0">
                <a:pos x="connsiteX9871" y="connsiteY9871"/>
              </a:cxn>
              <a:cxn ang="0">
                <a:pos x="connsiteX9872" y="connsiteY9872"/>
              </a:cxn>
              <a:cxn ang="0">
                <a:pos x="connsiteX9873" y="connsiteY9873"/>
              </a:cxn>
              <a:cxn ang="0">
                <a:pos x="connsiteX9874" y="connsiteY9874"/>
              </a:cxn>
              <a:cxn ang="0">
                <a:pos x="connsiteX9875" y="connsiteY9875"/>
              </a:cxn>
              <a:cxn ang="0">
                <a:pos x="connsiteX9876" y="connsiteY9876"/>
              </a:cxn>
              <a:cxn ang="0">
                <a:pos x="connsiteX9877" y="connsiteY9877"/>
              </a:cxn>
              <a:cxn ang="0">
                <a:pos x="connsiteX9878" y="connsiteY9878"/>
              </a:cxn>
              <a:cxn ang="0">
                <a:pos x="connsiteX9879" y="connsiteY9879"/>
              </a:cxn>
              <a:cxn ang="0">
                <a:pos x="connsiteX9880" y="connsiteY9880"/>
              </a:cxn>
              <a:cxn ang="0">
                <a:pos x="connsiteX9881" y="connsiteY9881"/>
              </a:cxn>
              <a:cxn ang="0">
                <a:pos x="connsiteX9882" y="connsiteY9882"/>
              </a:cxn>
              <a:cxn ang="0">
                <a:pos x="connsiteX9883" y="connsiteY9883"/>
              </a:cxn>
              <a:cxn ang="0">
                <a:pos x="connsiteX9884" y="connsiteY9884"/>
              </a:cxn>
              <a:cxn ang="0">
                <a:pos x="connsiteX9885" y="connsiteY9885"/>
              </a:cxn>
              <a:cxn ang="0">
                <a:pos x="connsiteX9886" y="connsiteY9886"/>
              </a:cxn>
              <a:cxn ang="0">
                <a:pos x="connsiteX9887" y="connsiteY9887"/>
              </a:cxn>
              <a:cxn ang="0">
                <a:pos x="connsiteX9888" y="connsiteY9888"/>
              </a:cxn>
              <a:cxn ang="0">
                <a:pos x="connsiteX9889" y="connsiteY9889"/>
              </a:cxn>
              <a:cxn ang="0">
                <a:pos x="connsiteX9890" y="connsiteY9890"/>
              </a:cxn>
              <a:cxn ang="0">
                <a:pos x="connsiteX9891" y="connsiteY9891"/>
              </a:cxn>
              <a:cxn ang="0">
                <a:pos x="connsiteX9892" y="connsiteY9892"/>
              </a:cxn>
              <a:cxn ang="0">
                <a:pos x="connsiteX9893" y="connsiteY9893"/>
              </a:cxn>
              <a:cxn ang="0">
                <a:pos x="connsiteX9894" y="connsiteY9894"/>
              </a:cxn>
              <a:cxn ang="0">
                <a:pos x="connsiteX9895" y="connsiteY9895"/>
              </a:cxn>
              <a:cxn ang="0">
                <a:pos x="connsiteX9896" y="connsiteY9896"/>
              </a:cxn>
              <a:cxn ang="0">
                <a:pos x="connsiteX9897" y="connsiteY9897"/>
              </a:cxn>
              <a:cxn ang="0">
                <a:pos x="connsiteX9898" y="connsiteY9898"/>
              </a:cxn>
              <a:cxn ang="0">
                <a:pos x="connsiteX9899" y="connsiteY9899"/>
              </a:cxn>
              <a:cxn ang="0">
                <a:pos x="connsiteX9900" y="connsiteY9900"/>
              </a:cxn>
              <a:cxn ang="0">
                <a:pos x="connsiteX9901" y="connsiteY9901"/>
              </a:cxn>
              <a:cxn ang="0">
                <a:pos x="connsiteX9902" y="connsiteY9902"/>
              </a:cxn>
              <a:cxn ang="0">
                <a:pos x="connsiteX9903" y="connsiteY9903"/>
              </a:cxn>
              <a:cxn ang="0">
                <a:pos x="connsiteX9904" y="connsiteY9904"/>
              </a:cxn>
              <a:cxn ang="0">
                <a:pos x="connsiteX9905" y="connsiteY9905"/>
              </a:cxn>
              <a:cxn ang="0">
                <a:pos x="connsiteX9906" y="connsiteY9906"/>
              </a:cxn>
              <a:cxn ang="0">
                <a:pos x="connsiteX9907" y="connsiteY9907"/>
              </a:cxn>
              <a:cxn ang="0">
                <a:pos x="connsiteX9908" y="connsiteY9908"/>
              </a:cxn>
              <a:cxn ang="0">
                <a:pos x="connsiteX9909" y="connsiteY9909"/>
              </a:cxn>
              <a:cxn ang="0">
                <a:pos x="connsiteX9910" y="connsiteY9910"/>
              </a:cxn>
              <a:cxn ang="0">
                <a:pos x="connsiteX9911" y="connsiteY9911"/>
              </a:cxn>
              <a:cxn ang="0">
                <a:pos x="connsiteX9912" y="connsiteY9912"/>
              </a:cxn>
              <a:cxn ang="0">
                <a:pos x="connsiteX9913" y="connsiteY9913"/>
              </a:cxn>
              <a:cxn ang="0">
                <a:pos x="connsiteX9914" y="connsiteY9914"/>
              </a:cxn>
              <a:cxn ang="0">
                <a:pos x="connsiteX9915" y="connsiteY9915"/>
              </a:cxn>
              <a:cxn ang="0">
                <a:pos x="connsiteX9916" y="connsiteY9916"/>
              </a:cxn>
              <a:cxn ang="0">
                <a:pos x="connsiteX9917" y="connsiteY9917"/>
              </a:cxn>
              <a:cxn ang="0">
                <a:pos x="connsiteX9918" y="connsiteY9918"/>
              </a:cxn>
              <a:cxn ang="0">
                <a:pos x="connsiteX9919" y="connsiteY9919"/>
              </a:cxn>
              <a:cxn ang="0">
                <a:pos x="connsiteX9920" y="connsiteY9920"/>
              </a:cxn>
              <a:cxn ang="0">
                <a:pos x="connsiteX9921" y="connsiteY9921"/>
              </a:cxn>
              <a:cxn ang="0">
                <a:pos x="connsiteX9922" y="connsiteY9922"/>
              </a:cxn>
              <a:cxn ang="0">
                <a:pos x="connsiteX9923" y="connsiteY9923"/>
              </a:cxn>
              <a:cxn ang="0">
                <a:pos x="connsiteX9924" y="connsiteY9924"/>
              </a:cxn>
              <a:cxn ang="0">
                <a:pos x="connsiteX9925" y="connsiteY9925"/>
              </a:cxn>
              <a:cxn ang="0">
                <a:pos x="connsiteX9926" y="connsiteY9926"/>
              </a:cxn>
              <a:cxn ang="0">
                <a:pos x="connsiteX9927" y="connsiteY9927"/>
              </a:cxn>
              <a:cxn ang="0">
                <a:pos x="connsiteX9928" y="connsiteY9928"/>
              </a:cxn>
              <a:cxn ang="0">
                <a:pos x="connsiteX9929" y="connsiteY9929"/>
              </a:cxn>
              <a:cxn ang="0">
                <a:pos x="connsiteX9930" y="connsiteY9930"/>
              </a:cxn>
              <a:cxn ang="0">
                <a:pos x="connsiteX9931" y="connsiteY9931"/>
              </a:cxn>
              <a:cxn ang="0">
                <a:pos x="connsiteX9932" y="connsiteY9932"/>
              </a:cxn>
              <a:cxn ang="0">
                <a:pos x="connsiteX9933" y="connsiteY9933"/>
              </a:cxn>
              <a:cxn ang="0">
                <a:pos x="connsiteX9934" y="connsiteY9934"/>
              </a:cxn>
              <a:cxn ang="0">
                <a:pos x="connsiteX9935" y="connsiteY9935"/>
              </a:cxn>
              <a:cxn ang="0">
                <a:pos x="connsiteX9936" y="connsiteY9936"/>
              </a:cxn>
              <a:cxn ang="0">
                <a:pos x="connsiteX9937" y="connsiteY9937"/>
              </a:cxn>
              <a:cxn ang="0">
                <a:pos x="connsiteX9938" y="connsiteY9938"/>
              </a:cxn>
              <a:cxn ang="0">
                <a:pos x="connsiteX9939" y="connsiteY9939"/>
              </a:cxn>
              <a:cxn ang="0">
                <a:pos x="connsiteX9940" y="connsiteY9940"/>
              </a:cxn>
              <a:cxn ang="0">
                <a:pos x="connsiteX9941" y="connsiteY9941"/>
              </a:cxn>
              <a:cxn ang="0">
                <a:pos x="connsiteX9942" y="connsiteY9942"/>
              </a:cxn>
              <a:cxn ang="0">
                <a:pos x="connsiteX9943" y="connsiteY9943"/>
              </a:cxn>
              <a:cxn ang="0">
                <a:pos x="connsiteX9944" y="connsiteY9944"/>
              </a:cxn>
              <a:cxn ang="0">
                <a:pos x="connsiteX9945" y="connsiteY9945"/>
              </a:cxn>
              <a:cxn ang="0">
                <a:pos x="connsiteX9946" y="connsiteY9946"/>
              </a:cxn>
              <a:cxn ang="0">
                <a:pos x="connsiteX9947" y="connsiteY9947"/>
              </a:cxn>
              <a:cxn ang="0">
                <a:pos x="connsiteX9948" y="connsiteY9948"/>
              </a:cxn>
              <a:cxn ang="0">
                <a:pos x="connsiteX9949" y="connsiteY9949"/>
              </a:cxn>
              <a:cxn ang="0">
                <a:pos x="connsiteX9950" y="connsiteY9950"/>
              </a:cxn>
              <a:cxn ang="0">
                <a:pos x="connsiteX9951" y="connsiteY9951"/>
              </a:cxn>
              <a:cxn ang="0">
                <a:pos x="connsiteX9952" y="connsiteY9952"/>
              </a:cxn>
              <a:cxn ang="0">
                <a:pos x="connsiteX9953" y="connsiteY9953"/>
              </a:cxn>
              <a:cxn ang="0">
                <a:pos x="connsiteX9954" y="connsiteY9954"/>
              </a:cxn>
              <a:cxn ang="0">
                <a:pos x="connsiteX9955" y="connsiteY9955"/>
              </a:cxn>
              <a:cxn ang="0">
                <a:pos x="connsiteX9956" y="connsiteY9956"/>
              </a:cxn>
              <a:cxn ang="0">
                <a:pos x="connsiteX9957" y="connsiteY9957"/>
              </a:cxn>
              <a:cxn ang="0">
                <a:pos x="connsiteX9958" y="connsiteY9958"/>
              </a:cxn>
              <a:cxn ang="0">
                <a:pos x="connsiteX9959" y="connsiteY9959"/>
              </a:cxn>
              <a:cxn ang="0">
                <a:pos x="connsiteX9960" y="connsiteY9960"/>
              </a:cxn>
              <a:cxn ang="0">
                <a:pos x="connsiteX9961" y="connsiteY9961"/>
              </a:cxn>
              <a:cxn ang="0">
                <a:pos x="connsiteX9962" y="connsiteY9962"/>
              </a:cxn>
              <a:cxn ang="0">
                <a:pos x="connsiteX9963" y="connsiteY9963"/>
              </a:cxn>
              <a:cxn ang="0">
                <a:pos x="connsiteX9964" y="connsiteY9964"/>
              </a:cxn>
              <a:cxn ang="0">
                <a:pos x="connsiteX9965" y="connsiteY9965"/>
              </a:cxn>
              <a:cxn ang="0">
                <a:pos x="connsiteX9966" y="connsiteY9966"/>
              </a:cxn>
              <a:cxn ang="0">
                <a:pos x="connsiteX9967" y="connsiteY9967"/>
              </a:cxn>
              <a:cxn ang="0">
                <a:pos x="connsiteX9968" y="connsiteY9968"/>
              </a:cxn>
              <a:cxn ang="0">
                <a:pos x="connsiteX9969" y="connsiteY9969"/>
              </a:cxn>
              <a:cxn ang="0">
                <a:pos x="connsiteX9970" y="connsiteY9970"/>
              </a:cxn>
              <a:cxn ang="0">
                <a:pos x="connsiteX9971" y="connsiteY9971"/>
              </a:cxn>
              <a:cxn ang="0">
                <a:pos x="connsiteX9972" y="connsiteY9972"/>
              </a:cxn>
              <a:cxn ang="0">
                <a:pos x="connsiteX9973" y="connsiteY9973"/>
              </a:cxn>
              <a:cxn ang="0">
                <a:pos x="connsiteX9974" y="connsiteY9974"/>
              </a:cxn>
              <a:cxn ang="0">
                <a:pos x="connsiteX9975" y="connsiteY9975"/>
              </a:cxn>
              <a:cxn ang="0">
                <a:pos x="connsiteX9976" y="connsiteY9976"/>
              </a:cxn>
              <a:cxn ang="0">
                <a:pos x="connsiteX9977" y="connsiteY9977"/>
              </a:cxn>
              <a:cxn ang="0">
                <a:pos x="connsiteX9978" y="connsiteY9978"/>
              </a:cxn>
              <a:cxn ang="0">
                <a:pos x="connsiteX9979" y="connsiteY9979"/>
              </a:cxn>
              <a:cxn ang="0">
                <a:pos x="connsiteX9980" y="connsiteY9980"/>
              </a:cxn>
              <a:cxn ang="0">
                <a:pos x="connsiteX9981" y="connsiteY9981"/>
              </a:cxn>
              <a:cxn ang="0">
                <a:pos x="connsiteX9982" y="connsiteY9982"/>
              </a:cxn>
              <a:cxn ang="0">
                <a:pos x="connsiteX9983" y="connsiteY9983"/>
              </a:cxn>
              <a:cxn ang="0">
                <a:pos x="connsiteX9984" y="connsiteY9984"/>
              </a:cxn>
              <a:cxn ang="0">
                <a:pos x="connsiteX9985" y="connsiteY9985"/>
              </a:cxn>
              <a:cxn ang="0">
                <a:pos x="connsiteX9986" y="connsiteY9986"/>
              </a:cxn>
              <a:cxn ang="0">
                <a:pos x="connsiteX9987" y="connsiteY9987"/>
              </a:cxn>
              <a:cxn ang="0">
                <a:pos x="connsiteX9988" y="connsiteY9988"/>
              </a:cxn>
              <a:cxn ang="0">
                <a:pos x="connsiteX9989" y="connsiteY9989"/>
              </a:cxn>
              <a:cxn ang="0">
                <a:pos x="connsiteX9990" y="connsiteY9990"/>
              </a:cxn>
              <a:cxn ang="0">
                <a:pos x="connsiteX9991" y="connsiteY9991"/>
              </a:cxn>
              <a:cxn ang="0">
                <a:pos x="connsiteX9992" y="connsiteY9992"/>
              </a:cxn>
              <a:cxn ang="0">
                <a:pos x="connsiteX9993" y="connsiteY9993"/>
              </a:cxn>
              <a:cxn ang="0">
                <a:pos x="connsiteX9994" y="connsiteY9994"/>
              </a:cxn>
              <a:cxn ang="0">
                <a:pos x="connsiteX9995" y="connsiteY9995"/>
              </a:cxn>
              <a:cxn ang="0">
                <a:pos x="connsiteX9996" y="connsiteY9996"/>
              </a:cxn>
              <a:cxn ang="0">
                <a:pos x="connsiteX9997" y="connsiteY9997"/>
              </a:cxn>
              <a:cxn ang="0">
                <a:pos x="connsiteX9998" y="connsiteY9998"/>
              </a:cxn>
              <a:cxn ang="0">
                <a:pos x="connsiteX9999" y="connsiteY9999"/>
              </a:cxn>
              <a:cxn ang="0">
                <a:pos x="connsiteX10000" y="connsiteY10000"/>
              </a:cxn>
              <a:cxn ang="0">
                <a:pos x="connsiteX10001" y="connsiteY10001"/>
              </a:cxn>
              <a:cxn ang="0">
                <a:pos x="connsiteX10002" y="connsiteY10002"/>
              </a:cxn>
              <a:cxn ang="0">
                <a:pos x="connsiteX10003" y="connsiteY10003"/>
              </a:cxn>
              <a:cxn ang="0">
                <a:pos x="connsiteX10004" y="connsiteY10004"/>
              </a:cxn>
              <a:cxn ang="0">
                <a:pos x="connsiteX10005" y="connsiteY10005"/>
              </a:cxn>
              <a:cxn ang="0">
                <a:pos x="connsiteX10006" y="connsiteY10006"/>
              </a:cxn>
              <a:cxn ang="0">
                <a:pos x="connsiteX10007" y="connsiteY10007"/>
              </a:cxn>
              <a:cxn ang="0">
                <a:pos x="connsiteX10008" y="connsiteY10008"/>
              </a:cxn>
              <a:cxn ang="0">
                <a:pos x="connsiteX10009" y="connsiteY10009"/>
              </a:cxn>
              <a:cxn ang="0">
                <a:pos x="connsiteX10010" y="connsiteY10010"/>
              </a:cxn>
              <a:cxn ang="0">
                <a:pos x="connsiteX10011" y="connsiteY10011"/>
              </a:cxn>
              <a:cxn ang="0">
                <a:pos x="connsiteX10012" y="connsiteY10012"/>
              </a:cxn>
              <a:cxn ang="0">
                <a:pos x="connsiteX10013" y="connsiteY10013"/>
              </a:cxn>
              <a:cxn ang="0">
                <a:pos x="connsiteX10014" y="connsiteY10014"/>
              </a:cxn>
              <a:cxn ang="0">
                <a:pos x="connsiteX10015" y="connsiteY10015"/>
              </a:cxn>
              <a:cxn ang="0">
                <a:pos x="connsiteX10016" y="connsiteY10016"/>
              </a:cxn>
              <a:cxn ang="0">
                <a:pos x="connsiteX10017" y="connsiteY10017"/>
              </a:cxn>
              <a:cxn ang="0">
                <a:pos x="connsiteX10018" y="connsiteY10018"/>
              </a:cxn>
              <a:cxn ang="0">
                <a:pos x="connsiteX10019" y="connsiteY10019"/>
              </a:cxn>
              <a:cxn ang="0">
                <a:pos x="connsiteX10020" y="connsiteY10020"/>
              </a:cxn>
              <a:cxn ang="0">
                <a:pos x="connsiteX10021" y="connsiteY10021"/>
              </a:cxn>
              <a:cxn ang="0">
                <a:pos x="connsiteX10022" y="connsiteY10022"/>
              </a:cxn>
              <a:cxn ang="0">
                <a:pos x="connsiteX10023" y="connsiteY10023"/>
              </a:cxn>
              <a:cxn ang="0">
                <a:pos x="connsiteX10024" y="connsiteY10024"/>
              </a:cxn>
              <a:cxn ang="0">
                <a:pos x="connsiteX10025" y="connsiteY10025"/>
              </a:cxn>
              <a:cxn ang="0">
                <a:pos x="connsiteX10026" y="connsiteY10026"/>
              </a:cxn>
              <a:cxn ang="0">
                <a:pos x="connsiteX10027" y="connsiteY10027"/>
              </a:cxn>
              <a:cxn ang="0">
                <a:pos x="connsiteX10028" y="connsiteY10028"/>
              </a:cxn>
              <a:cxn ang="0">
                <a:pos x="connsiteX10029" y="connsiteY10029"/>
              </a:cxn>
              <a:cxn ang="0">
                <a:pos x="connsiteX10030" y="connsiteY10030"/>
              </a:cxn>
              <a:cxn ang="0">
                <a:pos x="connsiteX10031" y="connsiteY10031"/>
              </a:cxn>
              <a:cxn ang="0">
                <a:pos x="connsiteX10032" y="connsiteY10032"/>
              </a:cxn>
              <a:cxn ang="0">
                <a:pos x="connsiteX10033" y="connsiteY10033"/>
              </a:cxn>
              <a:cxn ang="0">
                <a:pos x="connsiteX10034" y="connsiteY10034"/>
              </a:cxn>
              <a:cxn ang="0">
                <a:pos x="connsiteX10035" y="connsiteY10035"/>
              </a:cxn>
              <a:cxn ang="0">
                <a:pos x="connsiteX10036" y="connsiteY10036"/>
              </a:cxn>
              <a:cxn ang="0">
                <a:pos x="connsiteX10037" y="connsiteY10037"/>
              </a:cxn>
              <a:cxn ang="0">
                <a:pos x="connsiteX10038" y="connsiteY10038"/>
              </a:cxn>
              <a:cxn ang="0">
                <a:pos x="connsiteX10039" y="connsiteY10039"/>
              </a:cxn>
              <a:cxn ang="0">
                <a:pos x="connsiteX10040" y="connsiteY10040"/>
              </a:cxn>
              <a:cxn ang="0">
                <a:pos x="connsiteX10041" y="connsiteY10041"/>
              </a:cxn>
              <a:cxn ang="0">
                <a:pos x="connsiteX10042" y="connsiteY10042"/>
              </a:cxn>
              <a:cxn ang="0">
                <a:pos x="connsiteX10043" y="connsiteY10043"/>
              </a:cxn>
              <a:cxn ang="0">
                <a:pos x="connsiteX10044" y="connsiteY10044"/>
              </a:cxn>
              <a:cxn ang="0">
                <a:pos x="connsiteX10045" y="connsiteY10045"/>
              </a:cxn>
              <a:cxn ang="0">
                <a:pos x="connsiteX10046" y="connsiteY10046"/>
              </a:cxn>
              <a:cxn ang="0">
                <a:pos x="connsiteX10047" y="connsiteY10047"/>
              </a:cxn>
              <a:cxn ang="0">
                <a:pos x="connsiteX10048" y="connsiteY10048"/>
              </a:cxn>
              <a:cxn ang="0">
                <a:pos x="connsiteX10049" y="connsiteY10049"/>
              </a:cxn>
              <a:cxn ang="0">
                <a:pos x="connsiteX10050" y="connsiteY10050"/>
              </a:cxn>
              <a:cxn ang="0">
                <a:pos x="connsiteX10051" y="connsiteY10051"/>
              </a:cxn>
              <a:cxn ang="0">
                <a:pos x="connsiteX10052" y="connsiteY10052"/>
              </a:cxn>
              <a:cxn ang="0">
                <a:pos x="connsiteX10053" y="connsiteY10053"/>
              </a:cxn>
              <a:cxn ang="0">
                <a:pos x="connsiteX10054" y="connsiteY10054"/>
              </a:cxn>
              <a:cxn ang="0">
                <a:pos x="connsiteX10055" y="connsiteY10055"/>
              </a:cxn>
              <a:cxn ang="0">
                <a:pos x="connsiteX10056" y="connsiteY10056"/>
              </a:cxn>
              <a:cxn ang="0">
                <a:pos x="connsiteX10057" y="connsiteY10057"/>
              </a:cxn>
              <a:cxn ang="0">
                <a:pos x="connsiteX10058" y="connsiteY10058"/>
              </a:cxn>
              <a:cxn ang="0">
                <a:pos x="connsiteX10059" y="connsiteY10059"/>
              </a:cxn>
              <a:cxn ang="0">
                <a:pos x="connsiteX10060" y="connsiteY10060"/>
              </a:cxn>
              <a:cxn ang="0">
                <a:pos x="connsiteX10061" y="connsiteY10061"/>
              </a:cxn>
              <a:cxn ang="0">
                <a:pos x="connsiteX10062" y="connsiteY10062"/>
              </a:cxn>
              <a:cxn ang="0">
                <a:pos x="connsiteX10063" y="connsiteY10063"/>
              </a:cxn>
              <a:cxn ang="0">
                <a:pos x="connsiteX10064" y="connsiteY10064"/>
              </a:cxn>
              <a:cxn ang="0">
                <a:pos x="connsiteX10065" y="connsiteY10065"/>
              </a:cxn>
              <a:cxn ang="0">
                <a:pos x="connsiteX10066" y="connsiteY10066"/>
              </a:cxn>
              <a:cxn ang="0">
                <a:pos x="connsiteX10067" y="connsiteY10067"/>
              </a:cxn>
              <a:cxn ang="0">
                <a:pos x="connsiteX10068" y="connsiteY10068"/>
              </a:cxn>
              <a:cxn ang="0">
                <a:pos x="connsiteX10069" y="connsiteY10069"/>
              </a:cxn>
              <a:cxn ang="0">
                <a:pos x="connsiteX10070" y="connsiteY10070"/>
              </a:cxn>
              <a:cxn ang="0">
                <a:pos x="connsiteX10071" y="connsiteY10071"/>
              </a:cxn>
              <a:cxn ang="0">
                <a:pos x="connsiteX10072" y="connsiteY10072"/>
              </a:cxn>
              <a:cxn ang="0">
                <a:pos x="connsiteX10073" y="connsiteY10073"/>
              </a:cxn>
              <a:cxn ang="0">
                <a:pos x="connsiteX10074" y="connsiteY10074"/>
              </a:cxn>
              <a:cxn ang="0">
                <a:pos x="connsiteX10075" y="connsiteY10075"/>
              </a:cxn>
              <a:cxn ang="0">
                <a:pos x="connsiteX10076" y="connsiteY10076"/>
              </a:cxn>
              <a:cxn ang="0">
                <a:pos x="connsiteX10077" y="connsiteY10077"/>
              </a:cxn>
              <a:cxn ang="0">
                <a:pos x="connsiteX10078" y="connsiteY10078"/>
              </a:cxn>
              <a:cxn ang="0">
                <a:pos x="connsiteX10079" y="connsiteY10079"/>
              </a:cxn>
              <a:cxn ang="0">
                <a:pos x="connsiteX10080" y="connsiteY10080"/>
              </a:cxn>
              <a:cxn ang="0">
                <a:pos x="connsiteX10081" y="connsiteY10081"/>
              </a:cxn>
              <a:cxn ang="0">
                <a:pos x="connsiteX10082" y="connsiteY10082"/>
              </a:cxn>
              <a:cxn ang="0">
                <a:pos x="connsiteX10083" y="connsiteY10083"/>
              </a:cxn>
              <a:cxn ang="0">
                <a:pos x="connsiteX10084" y="connsiteY10084"/>
              </a:cxn>
              <a:cxn ang="0">
                <a:pos x="connsiteX10085" y="connsiteY10085"/>
              </a:cxn>
              <a:cxn ang="0">
                <a:pos x="connsiteX10086" y="connsiteY10086"/>
              </a:cxn>
              <a:cxn ang="0">
                <a:pos x="connsiteX10087" y="connsiteY10087"/>
              </a:cxn>
              <a:cxn ang="0">
                <a:pos x="connsiteX10088" y="connsiteY10088"/>
              </a:cxn>
              <a:cxn ang="0">
                <a:pos x="connsiteX10089" y="connsiteY10089"/>
              </a:cxn>
              <a:cxn ang="0">
                <a:pos x="connsiteX10090" y="connsiteY10090"/>
              </a:cxn>
              <a:cxn ang="0">
                <a:pos x="connsiteX10091" y="connsiteY10091"/>
              </a:cxn>
              <a:cxn ang="0">
                <a:pos x="connsiteX10092" y="connsiteY10092"/>
              </a:cxn>
              <a:cxn ang="0">
                <a:pos x="connsiteX10093" y="connsiteY10093"/>
              </a:cxn>
              <a:cxn ang="0">
                <a:pos x="connsiteX10094" y="connsiteY10094"/>
              </a:cxn>
              <a:cxn ang="0">
                <a:pos x="connsiteX10095" y="connsiteY10095"/>
              </a:cxn>
              <a:cxn ang="0">
                <a:pos x="connsiteX10096" y="connsiteY10096"/>
              </a:cxn>
              <a:cxn ang="0">
                <a:pos x="connsiteX10097" y="connsiteY10097"/>
              </a:cxn>
              <a:cxn ang="0">
                <a:pos x="connsiteX10098" y="connsiteY10098"/>
              </a:cxn>
              <a:cxn ang="0">
                <a:pos x="connsiteX10099" y="connsiteY10099"/>
              </a:cxn>
              <a:cxn ang="0">
                <a:pos x="connsiteX10100" y="connsiteY10100"/>
              </a:cxn>
              <a:cxn ang="0">
                <a:pos x="connsiteX10101" y="connsiteY10101"/>
              </a:cxn>
              <a:cxn ang="0">
                <a:pos x="connsiteX10102" y="connsiteY10102"/>
              </a:cxn>
              <a:cxn ang="0">
                <a:pos x="connsiteX10103" y="connsiteY10103"/>
              </a:cxn>
              <a:cxn ang="0">
                <a:pos x="connsiteX10104" y="connsiteY10104"/>
              </a:cxn>
              <a:cxn ang="0">
                <a:pos x="connsiteX10105" y="connsiteY10105"/>
              </a:cxn>
              <a:cxn ang="0">
                <a:pos x="connsiteX10106" y="connsiteY10106"/>
              </a:cxn>
              <a:cxn ang="0">
                <a:pos x="connsiteX10107" y="connsiteY10107"/>
              </a:cxn>
              <a:cxn ang="0">
                <a:pos x="connsiteX10108" y="connsiteY10108"/>
              </a:cxn>
              <a:cxn ang="0">
                <a:pos x="connsiteX10109" y="connsiteY10109"/>
              </a:cxn>
              <a:cxn ang="0">
                <a:pos x="connsiteX10110" y="connsiteY10110"/>
              </a:cxn>
              <a:cxn ang="0">
                <a:pos x="connsiteX10111" y="connsiteY10111"/>
              </a:cxn>
              <a:cxn ang="0">
                <a:pos x="connsiteX10112" y="connsiteY10112"/>
              </a:cxn>
              <a:cxn ang="0">
                <a:pos x="connsiteX10113" y="connsiteY10113"/>
              </a:cxn>
              <a:cxn ang="0">
                <a:pos x="connsiteX10114" y="connsiteY10114"/>
              </a:cxn>
              <a:cxn ang="0">
                <a:pos x="connsiteX10115" y="connsiteY10115"/>
              </a:cxn>
              <a:cxn ang="0">
                <a:pos x="connsiteX10116" y="connsiteY10116"/>
              </a:cxn>
              <a:cxn ang="0">
                <a:pos x="connsiteX10117" y="connsiteY10117"/>
              </a:cxn>
              <a:cxn ang="0">
                <a:pos x="connsiteX10118" y="connsiteY10118"/>
              </a:cxn>
              <a:cxn ang="0">
                <a:pos x="connsiteX10119" y="connsiteY10119"/>
              </a:cxn>
              <a:cxn ang="0">
                <a:pos x="connsiteX10120" y="connsiteY10120"/>
              </a:cxn>
              <a:cxn ang="0">
                <a:pos x="connsiteX10121" y="connsiteY10121"/>
              </a:cxn>
              <a:cxn ang="0">
                <a:pos x="connsiteX10122" y="connsiteY10122"/>
              </a:cxn>
              <a:cxn ang="0">
                <a:pos x="connsiteX10123" y="connsiteY10123"/>
              </a:cxn>
              <a:cxn ang="0">
                <a:pos x="connsiteX10124" y="connsiteY10124"/>
              </a:cxn>
              <a:cxn ang="0">
                <a:pos x="connsiteX10125" y="connsiteY10125"/>
              </a:cxn>
              <a:cxn ang="0">
                <a:pos x="connsiteX10126" y="connsiteY10126"/>
              </a:cxn>
              <a:cxn ang="0">
                <a:pos x="connsiteX10127" y="connsiteY10127"/>
              </a:cxn>
              <a:cxn ang="0">
                <a:pos x="connsiteX10128" y="connsiteY10128"/>
              </a:cxn>
              <a:cxn ang="0">
                <a:pos x="connsiteX10129" y="connsiteY10129"/>
              </a:cxn>
              <a:cxn ang="0">
                <a:pos x="connsiteX10130" y="connsiteY10130"/>
              </a:cxn>
              <a:cxn ang="0">
                <a:pos x="connsiteX10131" y="connsiteY10131"/>
              </a:cxn>
              <a:cxn ang="0">
                <a:pos x="connsiteX10132" y="connsiteY10132"/>
              </a:cxn>
              <a:cxn ang="0">
                <a:pos x="connsiteX10133" y="connsiteY10133"/>
              </a:cxn>
              <a:cxn ang="0">
                <a:pos x="connsiteX10134" y="connsiteY10134"/>
              </a:cxn>
              <a:cxn ang="0">
                <a:pos x="connsiteX10135" y="connsiteY10135"/>
              </a:cxn>
              <a:cxn ang="0">
                <a:pos x="connsiteX10136" y="connsiteY10136"/>
              </a:cxn>
              <a:cxn ang="0">
                <a:pos x="connsiteX10137" y="connsiteY10137"/>
              </a:cxn>
              <a:cxn ang="0">
                <a:pos x="connsiteX10138" y="connsiteY10138"/>
              </a:cxn>
              <a:cxn ang="0">
                <a:pos x="connsiteX10139" y="connsiteY10139"/>
              </a:cxn>
              <a:cxn ang="0">
                <a:pos x="connsiteX10140" y="connsiteY10140"/>
              </a:cxn>
              <a:cxn ang="0">
                <a:pos x="connsiteX10141" y="connsiteY10141"/>
              </a:cxn>
              <a:cxn ang="0">
                <a:pos x="connsiteX10142" y="connsiteY10142"/>
              </a:cxn>
              <a:cxn ang="0">
                <a:pos x="connsiteX10143" y="connsiteY10143"/>
              </a:cxn>
              <a:cxn ang="0">
                <a:pos x="connsiteX10144" y="connsiteY10144"/>
              </a:cxn>
              <a:cxn ang="0">
                <a:pos x="connsiteX10145" y="connsiteY10145"/>
              </a:cxn>
              <a:cxn ang="0">
                <a:pos x="connsiteX10146" y="connsiteY10146"/>
              </a:cxn>
              <a:cxn ang="0">
                <a:pos x="connsiteX10147" y="connsiteY10147"/>
              </a:cxn>
              <a:cxn ang="0">
                <a:pos x="connsiteX10148" y="connsiteY10148"/>
              </a:cxn>
              <a:cxn ang="0">
                <a:pos x="connsiteX10149" y="connsiteY10149"/>
              </a:cxn>
              <a:cxn ang="0">
                <a:pos x="connsiteX10150" y="connsiteY10150"/>
              </a:cxn>
              <a:cxn ang="0">
                <a:pos x="connsiteX10151" y="connsiteY10151"/>
              </a:cxn>
              <a:cxn ang="0">
                <a:pos x="connsiteX10152" y="connsiteY10152"/>
              </a:cxn>
              <a:cxn ang="0">
                <a:pos x="connsiteX10153" y="connsiteY10153"/>
              </a:cxn>
              <a:cxn ang="0">
                <a:pos x="connsiteX10154" y="connsiteY10154"/>
              </a:cxn>
              <a:cxn ang="0">
                <a:pos x="connsiteX10155" y="connsiteY10155"/>
              </a:cxn>
              <a:cxn ang="0">
                <a:pos x="connsiteX10156" y="connsiteY10156"/>
              </a:cxn>
              <a:cxn ang="0">
                <a:pos x="connsiteX10157" y="connsiteY10157"/>
              </a:cxn>
              <a:cxn ang="0">
                <a:pos x="connsiteX10158" y="connsiteY10158"/>
              </a:cxn>
              <a:cxn ang="0">
                <a:pos x="connsiteX10159" y="connsiteY10159"/>
              </a:cxn>
              <a:cxn ang="0">
                <a:pos x="connsiteX10160" y="connsiteY10160"/>
              </a:cxn>
              <a:cxn ang="0">
                <a:pos x="connsiteX10161" y="connsiteY10161"/>
              </a:cxn>
              <a:cxn ang="0">
                <a:pos x="connsiteX10162" y="connsiteY10162"/>
              </a:cxn>
              <a:cxn ang="0">
                <a:pos x="connsiteX10163" y="connsiteY10163"/>
              </a:cxn>
              <a:cxn ang="0">
                <a:pos x="connsiteX10164" y="connsiteY10164"/>
              </a:cxn>
              <a:cxn ang="0">
                <a:pos x="connsiteX10165" y="connsiteY10165"/>
              </a:cxn>
              <a:cxn ang="0">
                <a:pos x="connsiteX10166" y="connsiteY10166"/>
              </a:cxn>
              <a:cxn ang="0">
                <a:pos x="connsiteX10167" y="connsiteY10167"/>
              </a:cxn>
              <a:cxn ang="0">
                <a:pos x="connsiteX10168" y="connsiteY10168"/>
              </a:cxn>
              <a:cxn ang="0">
                <a:pos x="connsiteX10169" y="connsiteY10169"/>
              </a:cxn>
              <a:cxn ang="0">
                <a:pos x="connsiteX10170" y="connsiteY10170"/>
              </a:cxn>
              <a:cxn ang="0">
                <a:pos x="connsiteX10171" y="connsiteY10171"/>
              </a:cxn>
              <a:cxn ang="0">
                <a:pos x="connsiteX10172" y="connsiteY10172"/>
              </a:cxn>
              <a:cxn ang="0">
                <a:pos x="connsiteX10173" y="connsiteY10173"/>
              </a:cxn>
              <a:cxn ang="0">
                <a:pos x="connsiteX10174" y="connsiteY10174"/>
              </a:cxn>
              <a:cxn ang="0">
                <a:pos x="connsiteX10175" y="connsiteY10175"/>
              </a:cxn>
              <a:cxn ang="0">
                <a:pos x="connsiteX10176" y="connsiteY10176"/>
              </a:cxn>
              <a:cxn ang="0">
                <a:pos x="connsiteX10177" y="connsiteY10177"/>
              </a:cxn>
              <a:cxn ang="0">
                <a:pos x="connsiteX10178" y="connsiteY10178"/>
              </a:cxn>
              <a:cxn ang="0">
                <a:pos x="connsiteX10179" y="connsiteY10179"/>
              </a:cxn>
              <a:cxn ang="0">
                <a:pos x="connsiteX10180" y="connsiteY10180"/>
              </a:cxn>
              <a:cxn ang="0">
                <a:pos x="connsiteX10181" y="connsiteY10181"/>
              </a:cxn>
              <a:cxn ang="0">
                <a:pos x="connsiteX10182" y="connsiteY10182"/>
              </a:cxn>
              <a:cxn ang="0">
                <a:pos x="connsiteX10183" y="connsiteY10183"/>
              </a:cxn>
              <a:cxn ang="0">
                <a:pos x="connsiteX10184" y="connsiteY10184"/>
              </a:cxn>
              <a:cxn ang="0">
                <a:pos x="connsiteX10185" y="connsiteY10185"/>
              </a:cxn>
              <a:cxn ang="0">
                <a:pos x="connsiteX10186" y="connsiteY10186"/>
              </a:cxn>
              <a:cxn ang="0">
                <a:pos x="connsiteX10187" y="connsiteY10187"/>
              </a:cxn>
              <a:cxn ang="0">
                <a:pos x="connsiteX10188" y="connsiteY10188"/>
              </a:cxn>
              <a:cxn ang="0">
                <a:pos x="connsiteX10189" y="connsiteY10189"/>
              </a:cxn>
              <a:cxn ang="0">
                <a:pos x="connsiteX10190" y="connsiteY10190"/>
              </a:cxn>
              <a:cxn ang="0">
                <a:pos x="connsiteX10191" y="connsiteY10191"/>
              </a:cxn>
              <a:cxn ang="0">
                <a:pos x="connsiteX10192" y="connsiteY10192"/>
              </a:cxn>
              <a:cxn ang="0">
                <a:pos x="connsiteX10193" y="connsiteY10193"/>
              </a:cxn>
              <a:cxn ang="0">
                <a:pos x="connsiteX10194" y="connsiteY10194"/>
              </a:cxn>
              <a:cxn ang="0">
                <a:pos x="connsiteX10195" y="connsiteY10195"/>
              </a:cxn>
              <a:cxn ang="0">
                <a:pos x="connsiteX10196" y="connsiteY10196"/>
              </a:cxn>
              <a:cxn ang="0">
                <a:pos x="connsiteX10197" y="connsiteY10197"/>
              </a:cxn>
              <a:cxn ang="0">
                <a:pos x="connsiteX10198" y="connsiteY10198"/>
              </a:cxn>
              <a:cxn ang="0">
                <a:pos x="connsiteX10199" y="connsiteY10199"/>
              </a:cxn>
              <a:cxn ang="0">
                <a:pos x="connsiteX10200" y="connsiteY10200"/>
              </a:cxn>
              <a:cxn ang="0">
                <a:pos x="connsiteX10201" y="connsiteY10201"/>
              </a:cxn>
              <a:cxn ang="0">
                <a:pos x="connsiteX10202" y="connsiteY10202"/>
              </a:cxn>
              <a:cxn ang="0">
                <a:pos x="connsiteX10203" y="connsiteY10203"/>
              </a:cxn>
              <a:cxn ang="0">
                <a:pos x="connsiteX10204" y="connsiteY10204"/>
              </a:cxn>
              <a:cxn ang="0">
                <a:pos x="connsiteX10205" y="connsiteY10205"/>
              </a:cxn>
              <a:cxn ang="0">
                <a:pos x="connsiteX10206" y="connsiteY10206"/>
              </a:cxn>
              <a:cxn ang="0">
                <a:pos x="connsiteX10207" y="connsiteY10207"/>
              </a:cxn>
              <a:cxn ang="0">
                <a:pos x="connsiteX10208" y="connsiteY10208"/>
              </a:cxn>
              <a:cxn ang="0">
                <a:pos x="connsiteX10209" y="connsiteY10209"/>
              </a:cxn>
              <a:cxn ang="0">
                <a:pos x="connsiteX10210" y="connsiteY10210"/>
              </a:cxn>
              <a:cxn ang="0">
                <a:pos x="connsiteX10211" y="connsiteY10211"/>
              </a:cxn>
              <a:cxn ang="0">
                <a:pos x="connsiteX10212" y="connsiteY10212"/>
              </a:cxn>
              <a:cxn ang="0">
                <a:pos x="connsiteX10213" y="connsiteY10213"/>
              </a:cxn>
              <a:cxn ang="0">
                <a:pos x="connsiteX10214" y="connsiteY10214"/>
              </a:cxn>
              <a:cxn ang="0">
                <a:pos x="connsiteX10215" y="connsiteY10215"/>
              </a:cxn>
              <a:cxn ang="0">
                <a:pos x="connsiteX10216" y="connsiteY10216"/>
              </a:cxn>
              <a:cxn ang="0">
                <a:pos x="connsiteX10217" y="connsiteY10217"/>
              </a:cxn>
              <a:cxn ang="0">
                <a:pos x="connsiteX10218" y="connsiteY10218"/>
              </a:cxn>
              <a:cxn ang="0">
                <a:pos x="connsiteX10219" y="connsiteY10219"/>
              </a:cxn>
              <a:cxn ang="0">
                <a:pos x="connsiteX10220" y="connsiteY10220"/>
              </a:cxn>
              <a:cxn ang="0">
                <a:pos x="connsiteX10221" y="connsiteY10221"/>
              </a:cxn>
              <a:cxn ang="0">
                <a:pos x="connsiteX10222" y="connsiteY10222"/>
              </a:cxn>
              <a:cxn ang="0">
                <a:pos x="connsiteX10223" y="connsiteY10223"/>
              </a:cxn>
              <a:cxn ang="0">
                <a:pos x="connsiteX10224" y="connsiteY10224"/>
              </a:cxn>
              <a:cxn ang="0">
                <a:pos x="connsiteX10225" y="connsiteY10225"/>
              </a:cxn>
              <a:cxn ang="0">
                <a:pos x="connsiteX10226" y="connsiteY10226"/>
              </a:cxn>
              <a:cxn ang="0">
                <a:pos x="connsiteX10227" y="connsiteY10227"/>
              </a:cxn>
              <a:cxn ang="0">
                <a:pos x="connsiteX10228" y="connsiteY10228"/>
              </a:cxn>
              <a:cxn ang="0">
                <a:pos x="connsiteX10229" y="connsiteY10229"/>
              </a:cxn>
              <a:cxn ang="0">
                <a:pos x="connsiteX10230" y="connsiteY10230"/>
              </a:cxn>
              <a:cxn ang="0">
                <a:pos x="connsiteX10231" y="connsiteY10231"/>
              </a:cxn>
              <a:cxn ang="0">
                <a:pos x="connsiteX10232" y="connsiteY10232"/>
              </a:cxn>
              <a:cxn ang="0">
                <a:pos x="connsiteX10233" y="connsiteY10233"/>
              </a:cxn>
              <a:cxn ang="0">
                <a:pos x="connsiteX10234" y="connsiteY10234"/>
              </a:cxn>
              <a:cxn ang="0">
                <a:pos x="connsiteX10235" y="connsiteY10235"/>
              </a:cxn>
              <a:cxn ang="0">
                <a:pos x="connsiteX10236" y="connsiteY10236"/>
              </a:cxn>
              <a:cxn ang="0">
                <a:pos x="connsiteX10237" y="connsiteY10237"/>
              </a:cxn>
              <a:cxn ang="0">
                <a:pos x="connsiteX10238" y="connsiteY10238"/>
              </a:cxn>
              <a:cxn ang="0">
                <a:pos x="connsiteX10239" y="connsiteY10239"/>
              </a:cxn>
              <a:cxn ang="0">
                <a:pos x="connsiteX10240" y="connsiteY10240"/>
              </a:cxn>
              <a:cxn ang="0">
                <a:pos x="connsiteX10241" y="connsiteY10241"/>
              </a:cxn>
              <a:cxn ang="0">
                <a:pos x="connsiteX10242" y="connsiteY10242"/>
              </a:cxn>
              <a:cxn ang="0">
                <a:pos x="connsiteX10243" y="connsiteY10243"/>
              </a:cxn>
              <a:cxn ang="0">
                <a:pos x="connsiteX10244" y="connsiteY10244"/>
              </a:cxn>
              <a:cxn ang="0">
                <a:pos x="connsiteX10245" y="connsiteY10245"/>
              </a:cxn>
              <a:cxn ang="0">
                <a:pos x="connsiteX10246" y="connsiteY10246"/>
              </a:cxn>
              <a:cxn ang="0">
                <a:pos x="connsiteX10247" y="connsiteY10247"/>
              </a:cxn>
              <a:cxn ang="0">
                <a:pos x="connsiteX10248" y="connsiteY10248"/>
              </a:cxn>
              <a:cxn ang="0">
                <a:pos x="connsiteX10249" y="connsiteY10249"/>
              </a:cxn>
              <a:cxn ang="0">
                <a:pos x="connsiteX10250" y="connsiteY10250"/>
              </a:cxn>
              <a:cxn ang="0">
                <a:pos x="connsiteX10251" y="connsiteY10251"/>
              </a:cxn>
              <a:cxn ang="0">
                <a:pos x="connsiteX10252" y="connsiteY10252"/>
              </a:cxn>
              <a:cxn ang="0">
                <a:pos x="connsiteX10253" y="connsiteY10253"/>
              </a:cxn>
              <a:cxn ang="0">
                <a:pos x="connsiteX10254" y="connsiteY10254"/>
              </a:cxn>
              <a:cxn ang="0">
                <a:pos x="connsiteX10255" y="connsiteY10255"/>
              </a:cxn>
              <a:cxn ang="0">
                <a:pos x="connsiteX10256" y="connsiteY10256"/>
              </a:cxn>
              <a:cxn ang="0">
                <a:pos x="connsiteX10257" y="connsiteY10257"/>
              </a:cxn>
              <a:cxn ang="0">
                <a:pos x="connsiteX10258" y="connsiteY10258"/>
              </a:cxn>
              <a:cxn ang="0">
                <a:pos x="connsiteX10259" y="connsiteY10259"/>
              </a:cxn>
              <a:cxn ang="0">
                <a:pos x="connsiteX10260" y="connsiteY10260"/>
              </a:cxn>
              <a:cxn ang="0">
                <a:pos x="connsiteX10261" y="connsiteY10261"/>
              </a:cxn>
              <a:cxn ang="0">
                <a:pos x="connsiteX10262" y="connsiteY10262"/>
              </a:cxn>
              <a:cxn ang="0">
                <a:pos x="connsiteX10263" y="connsiteY10263"/>
              </a:cxn>
              <a:cxn ang="0">
                <a:pos x="connsiteX10264" y="connsiteY10264"/>
              </a:cxn>
              <a:cxn ang="0">
                <a:pos x="connsiteX10265" y="connsiteY10265"/>
              </a:cxn>
              <a:cxn ang="0">
                <a:pos x="connsiteX10266" y="connsiteY10266"/>
              </a:cxn>
              <a:cxn ang="0">
                <a:pos x="connsiteX10267" y="connsiteY10267"/>
              </a:cxn>
              <a:cxn ang="0">
                <a:pos x="connsiteX10268" y="connsiteY10268"/>
              </a:cxn>
              <a:cxn ang="0">
                <a:pos x="connsiteX10269" y="connsiteY10269"/>
              </a:cxn>
              <a:cxn ang="0">
                <a:pos x="connsiteX10270" y="connsiteY10270"/>
              </a:cxn>
              <a:cxn ang="0">
                <a:pos x="connsiteX10271" y="connsiteY10271"/>
              </a:cxn>
              <a:cxn ang="0">
                <a:pos x="connsiteX10272" y="connsiteY10272"/>
              </a:cxn>
              <a:cxn ang="0">
                <a:pos x="connsiteX10273" y="connsiteY10273"/>
              </a:cxn>
              <a:cxn ang="0">
                <a:pos x="connsiteX10274" y="connsiteY10274"/>
              </a:cxn>
              <a:cxn ang="0">
                <a:pos x="connsiteX10275" y="connsiteY10275"/>
              </a:cxn>
              <a:cxn ang="0">
                <a:pos x="connsiteX10276" y="connsiteY10276"/>
              </a:cxn>
              <a:cxn ang="0">
                <a:pos x="connsiteX10277" y="connsiteY10277"/>
              </a:cxn>
              <a:cxn ang="0">
                <a:pos x="connsiteX10278" y="connsiteY10278"/>
              </a:cxn>
              <a:cxn ang="0">
                <a:pos x="connsiteX10279" y="connsiteY10279"/>
              </a:cxn>
              <a:cxn ang="0">
                <a:pos x="connsiteX10280" y="connsiteY10280"/>
              </a:cxn>
              <a:cxn ang="0">
                <a:pos x="connsiteX10281" y="connsiteY10281"/>
              </a:cxn>
              <a:cxn ang="0">
                <a:pos x="connsiteX10282" y="connsiteY10282"/>
              </a:cxn>
              <a:cxn ang="0">
                <a:pos x="connsiteX10283" y="connsiteY10283"/>
              </a:cxn>
              <a:cxn ang="0">
                <a:pos x="connsiteX10284" y="connsiteY10284"/>
              </a:cxn>
              <a:cxn ang="0">
                <a:pos x="connsiteX10285" y="connsiteY10285"/>
              </a:cxn>
              <a:cxn ang="0">
                <a:pos x="connsiteX10286" y="connsiteY10286"/>
              </a:cxn>
              <a:cxn ang="0">
                <a:pos x="connsiteX10287" y="connsiteY10287"/>
              </a:cxn>
              <a:cxn ang="0">
                <a:pos x="connsiteX10288" y="connsiteY10288"/>
              </a:cxn>
              <a:cxn ang="0">
                <a:pos x="connsiteX10289" y="connsiteY10289"/>
              </a:cxn>
              <a:cxn ang="0">
                <a:pos x="connsiteX10290" y="connsiteY10290"/>
              </a:cxn>
              <a:cxn ang="0">
                <a:pos x="connsiteX10291" y="connsiteY10291"/>
              </a:cxn>
              <a:cxn ang="0">
                <a:pos x="connsiteX10292" y="connsiteY10292"/>
              </a:cxn>
              <a:cxn ang="0">
                <a:pos x="connsiteX10293" y="connsiteY10293"/>
              </a:cxn>
              <a:cxn ang="0">
                <a:pos x="connsiteX10294" y="connsiteY10294"/>
              </a:cxn>
              <a:cxn ang="0">
                <a:pos x="connsiteX10295" y="connsiteY10295"/>
              </a:cxn>
              <a:cxn ang="0">
                <a:pos x="connsiteX10296" y="connsiteY10296"/>
              </a:cxn>
              <a:cxn ang="0">
                <a:pos x="connsiteX10297" y="connsiteY10297"/>
              </a:cxn>
              <a:cxn ang="0">
                <a:pos x="connsiteX10298" y="connsiteY10298"/>
              </a:cxn>
              <a:cxn ang="0">
                <a:pos x="connsiteX10299" y="connsiteY10299"/>
              </a:cxn>
              <a:cxn ang="0">
                <a:pos x="connsiteX10300" y="connsiteY10300"/>
              </a:cxn>
              <a:cxn ang="0">
                <a:pos x="connsiteX10301" y="connsiteY10301"/>
              </a:cxn>
              <a:cxn ang="0">
                <a:pos x="connsiteX10302" y="connsiteY10302"/>
              </a:cxn>
              <a:cxn ang="0">
                <a:pos x="connsiteX10303" y="connsiteY10303"/>
              </a:cxn>
              <a:cxn ang="0">
                <a:pos x="connsiteX10304" y="connsiteY10304"/>
              </a:cxn>
              <a:cxn ang="0">
                <a:pos x="connsiteX10305" y="connsiteY10305"/>
              </a:cxn>
              <a:cxn ang="0">
                <a:pos x="connsiteX10306" y="connsiteY10306"/>
              </a:cxn>
              <a:cxn ang="0">
                <a:pos x="connsiteX10307" y="connsiteY10307"/>
              </a:cxn>
              <a:cxn ang="0">
                <a:pos x="connsiteX10308" y="connsiteY10308"/>
              </a:cxn>
              <a:cxn ang="0">
                <a:pos x="connsiteX10309" y="connsiteY10309"/>
              </a:cxn>
              <a:cxn ang="0">
                <a:pos x="connsiteX10310" y="connsiteY10310"/>
              </a:cxn>
              <a:cxn ang="0">
                <a:pos x="connsiteX10311" y="connsiteY10311"/>
              </a:cxn>
              <a:cxn ang="0">
                <a:pos x="connsiteX10312" y="connsiteY10312"/>
              </a:cxn>
              <a:cxn ang="0">
                <a:pos x="connsiteX10313" y="connsiteY10313"/>
              </a:cxn>
              <a:cxn ang="0">
                <a:pos x="connsiteX10314" y="connsiteY10314"/>
              </a:cxn>
              <a:cxn ang="0">
                <a:pos x="connsiteX10315" y="connsiteY10315"/>
              </a:cxn>
              <a:cxn ang="0">
                <a:pos x="connsiteX10316" y="connsiteY10316"/>
              </a:cxn>
              <a:cxn ang="0">
                <a:pos x="connsiteX10317" y="connsiteY10317"/>
              </a:cxn>
              <a:cxn ang="0">
                <a:pos x="connsiteX10318" y="connsiteY10318"/>
              </a:cxn>
              <a:cxn ang="0">
                <a:pos x="connsiteX10319" y="connsiteY10319"/>
              </a:cxn>
              <a:cxn ang="0">
                <a:pos x="connsiteX10320" y="connsiteY10320"/>
              </a:cxn>
              <a:cxn ang="0">
                <a:pos x="connsiteX10321" y="connsiteY10321"/>
              </a:cxn>
              <a:cxn ang="0">
                <a:pos x="connsiteX10322" y="connsiteY10322"/>
              </a:cxn>
              <a:cxn ang="0">
                <a:pos x="connsiteX10323" y="connsiteY10323"/>
              </a:cxn>
              <a:cxn ang="0">
                <a:pos x="connsiteX10324" y="connsiteY10324"/>
              </a:cxn>
              <a:cxn ang="0">
                <a:pos x="connsiteX10325" y="connsiteY10325"/>
              </a:cxn>
              <a:cxn ang="0">
                <a:pos x="connsiteX10326" y="connsiteY10326"/>
              </a:cxn>
              <a:cxn ang="0">
                <a:pos x="connsiteX10327" y="connsiteY10327"/>
              </a:cxn>
              <a:cxn ang="0">
                <a:pos x="connsiteX10328" y="connsiteY10328"/>
              </a:cxn>
              <a:cxn ang="0">
                <a:pos x="connsiteX10329" y="connsiteY10329"/>
              </a:cxn>
              <a:cxn ang="0">
                <a:pos x="connsiteX10330" y="connsiteY10330"/>
              </a:cxn>
              <a:cxn ang="0">
                <a:pos x="connsiteX10331" y="connsiteY10331"/>
              </a:cxn>
              <a:cxn ang="0">
                <a:pos x="connsiteX10332" y="connsiteY10332"/>
              </a:cxn>
              <a:cxn ang="0">
                <a:pos x="connsiteX10333" y="connsiteY10333"/>
              </a:cxn>
              <a:cxn ang="0">
                <a:pos x="connsiteX10334" y="connsiteY10334"/>
              </a:cxn>
              <a:cxn ang="0">
                <a:pos x="connsiteX10335" y="connsiteY10335"/>
              </a:cxn>
              <a:cxn ang="0">
                <a:pos x="connsiteX10336" y="connsiteY10336"/>
              </a:cxn>
              <a:cxn ang="0">
                <a:pos x="connsiteX10337" y="connsiteY10337"/>
              </a:cxn>
              <a:cxn ang="0">
                <a:pos x="connsiteX10338" y="connsiteY10338"/>
              </a:cxn>
              <a:cxn ang="0">
                <a:pos x="connsiteX10339" y="connsiteY10339"/>
              </a:cxn>
              <a:cxn ang="0">
                <a:pos x="connsiteX10340" y="connsiteY10340"/>
              </a:cxn>
              <a:cxn ang="0">
                <a:pos x="connsiteX10341" y="connsiteY10341"/>
              </a:cxn>
              <a:cxn ang="0">
                <a:pos x="connsiteX10342" y="connsiteY10342"/>
              </a:cxn>
              <a:cxn ang="0">
                <a:pos x="connsiteX10343" y="connsiteY10343"/>
              </a:cxn>
              <a:cxn ang="0">
                <a:pos x="connsiteX10344" y="connsiteY10344"/>
              </a:cxn>
              <a:cxn ang="0">
                <a:pos x="connsiteX10345" y="connsiteY10345"/>
              </a:cxn>
              <a:cxn ang="0">
                <a:pos x="connsiteX10346" y="connsiteY10346"/>
              </a:cxn>
              <a:cxn ang="0">
                <a:pos x="connsiteX10347" y="connsiteY10347"/>
              </a:cxn>
              <a:cxn ang="0">
                <a:pos x="connsiteX10348" y="connsiteY10348"/>
              </a:cxn>
              <a:cxn ang="0">
                <a:pos x="connsiteX10349" y="connsiteY10349"/>
              </a:cxn>
              <a:cxn ang="0">
                <a:pos x="connsiteX10350" y="connsiteY10350"/>
              </a:cxn>
              <a:cxn ang="0">
                <a:pos x="connsiteX10351" y="connsiteY10351"/>
              </a:cxn>
              <a:cxn ang="0">
                <a:pos x="connsiteX10352" y="connsiteY10352"/>
              </a:cxn>
              <a:cxn ang="0">
                <a:pos x="connsiteX10353" y="connsiteY10353"/>
              </a:cxn>
              <a:cxn ang="0">
                <a:pos x="connsiteX10354" y="connsiteY10354"/>
              </a:cxn>
              <a:cxn ang="0">
                <a:pos x="connsiteX10355" y="connsiteY10355"/>
              </a:cxn>
              <a:cxn ang="0">
                <a:pos x="connsiteX10356" y="connsiteY10356"/>
              </a:cxn>
              <a:cxn ang="0">
                <a:pos x="connsiteX10357" y="connsiteY10357"/>
              </a:cxn>
              <a:cxn ang="0">
                <a:pos x="connsiteX10358" y="connsiteY10358"/>
              </a:cxn>
              <a:cxn ang="0">
                <a:pos x="connsiteX10359" y="connsiteY10359"/>
              </a:cxn>
              <a:cxn ang="0">
                <a:pos x="connsiteX10360" y="connsiteY10360"/>
              </a:cxn>
              <a:cxn ang="0">
                <a:pos x="connsiteX10361" y="connsiteY10361"/>
              </a:cxn>
              <a:cxn ang="0">
                <a:pos x="connsiteX10362" y="connsiteY10362"/>
              </a:cxn>
              <a:cxn ang="0">
                <a:pos x="connsiteX10363" y="connsiteY10363"/>
              </a:cxn>
              <a:cxn ang="0">
                <a:pos x="connsiteX10364" y="connsiteY10364"/>
              </a:cxn>
              <a:cxn ang="0">
                <a:pos x="connsiteX10365" y="connsiteY10365"/>
              </a:cxn>
              <a:cxn ang="0">
                <a:pos x="connsiteX10366" y="connsiteY10366"/>
              </a:cxn>
              <a:cxn ang="0">
                <a:pos x="connsiteX10367" y="connsiteY10367"/>
              </a:cxn>
              <a:cxn ang="0">
                <a:pos x="connsiteX10368" y="connsiteY10368"/>
              </a:cxn>
              <a:cxn ang="0">
                <a:pos x="connsiteX10369" y="connsiteY10369"/>
              </a:cxn>
              <a:cxn ang="0">
                <a:pos x="connsiteX10370" y="connsiteY10370"/>
              </a:cxn>
              <a:cxn ang="0">
                <a:pos x="connsiteX10371" y="connsiteY10371"/>
              </a:cxn>
              <a:cxn ang="0">
                <a:pos x="connsiteX10372" y="connsiteY10372"/>
              </a:cxn>
              <a:cxn ang="0">
                <a:pos x="connsiteX10373" y="connsiteY10373"/>
              </a:cxn>
              <a:cxn ang="0">
                <a:pos x="connsiteX10374" y="connsiteY10374"/>
              </a:cxn>
              <a:cxn ang="0">
                <a:pos x="connsiteX10375" y="connsiteY10375"/>
              </a:cxn>
              <a:cxn ang="0">
                <a:pos x="connsiteX10376" y="connsiteY10376"/>
              </a:cxn>
              <a:cxn ang="0">
                <a:pos x="connsiteX10377" y="connsiteY10377"/>
              </a:cxn>
              <a:cxn ang="0">
                <a:pos x="connsiteX10378" y="connsiteY10378"/>
              </a:cxn>
              <a:cxn ang="0">
                <a:pos x="connsiteX10379" y="connsiteY10379"/>
              </a:cxn>
              <a:cxn ang="0">
                <a:pos x="connsiteX10380" y="connsiteY10380"/>
              </a:cxn>
              <a:cxn ang="0">
                <a:pos x="connsiteX10381" y="connsiteY10381"/>
              </a:cxn>
              <a:cxn ang="0">
                <a:pos x="connsiteX10382" y="connsiteY10382"/>
              </a:cxn>
              <a:cxn ang="0">
                <a:pos x="connsiteX10383" y="connsiteY10383"/>
              </a:cxn>
              <a:cxn ang="0">
                <a:pos x="connsiteX10384" y="connsiteY10384"/>
              </a:cxn>
              <a:cxn ang="0">
                <a:pos x="connsiteX10385" y="connsiteY10385"/>
              </a:cxn>
              <a:cxn ang="0">
                <a:pos x="connsiteX10386" y="connsiteY10386"/>
              </a:cxn>
              <a:cxn ang="0">
                <a:pos x="connsiteX10387" y="connsiteY10387"/>
              </a:cxn>
              <a:cxn ang="0">
                <a:pos x="connsiteX10388" y="connsiteY10388"/>
              </a:cxn>
              <a:cxn ang="0">
                <a:pos x="connsiteX10389" y="connsiteY10389"/>
              </a:cxn>
              <a:cxn ang="0">
                <a:pos x="connsiteX10390" y="connsiteY10390"/>
              </a:cxn>
              <a:cxn ang="0">
                <a:pos x="connsiteX10391" y="connsiteY10391"/>
              </a:cxn>
              <a:cxn ang="0">
                <a:pos x="connsiteX10392" y="connsiteY10392"/>
              </a:cxn>
              <a:cxn ang="0">
                <a:pos x="connsiteX10393" y="connsiteY10393"/>
              </a:cxn>
              <a:cxn ang="0">
                <a:pos x="connsiteX10394" y="connsiteY10394"/>
              </a:cxn>
              <a:cxn ang="0">
                <a:pos x="connsiteX10395" y="connsiteY10395"/>
              </a:cxn>
              <a:cxn ang="0">
                <a:pos x="connsiteX10396" y="connsiteY10396"/>
              </a:cxn>
              <a:cxn ang="0">
                <a:pos x="connsiteX10397" y="connsiteY10397"/>
              </a:cxn>
              <a:cxn ang="0">
                <a:pos x="connsiteX10398" y="connsiteY10398"/>
              </a:cxn>
              <a:cxn ang="0">
                <a:pos x="connsiteX10399" y="connsiteY10399"/>
              </a:cxn>
              <a:cxn ang="0">
                <a:pos x="connsiteX10400" y="connsiteY10400"/>
              </a:cxn>
              <a:cxn ang="0">
                <a:pos x="connsiteX10401" y="connsiteY10401"/>
              </a:cxn>
              <a:cxn ang="0">
                <a:pos x="connsiteX10402" y="connsiteY10402"/>
              </a:cxn>
              <a:cxn ang="0">
                <a:pos x="connsiteX10403" y="connsiteY10403"/>
              </a:cxn>
              <a:cxn ang="0">
                <a:pos x="connsiteX10404" y="connsiteY10404"/>
              </a:cxn>
              <a:cxn ang="0">
                <a:pos x="connsiteX10405" y="connsiteY10405"/>
              </a:cxn>
              <a:cxn ang="0">
                <a:pos x="connsiteX10406" y="connsiteY10406"/>
              </a:cxn>
              <a:cxn ang="0">
                <a:pos x="connsiteX10407" y="connsiteY10407"/>
              </a:cxn>
              <a:cxn ang="0">
                <a:pos x="connsiteX10408" y="connsiteY10408"/>
              </a:cxn>
              <a:cxn ang="0">
                <a:pos x="connsiteX10409" y="connsiteY10409"/>
              </a:cxn>
              <a:cxn ang="0">
                <a:pos x="connsiteX10410" y="connsiteY10410"/>
              </a:cxn>
              <a:cxn ang="0">
                <a:pos x="connsiteX10411" y="connsiteY10411"/>
              </a:cxn>
              <a:cxn ang="0">
                <a:pos x="connsiteX10412" y="connsiteY10412"/>
              </a:cxn>
              <a:cxn ang="0">
                <a:pos x="connsiteX10413" y="connsiteY10413"/>
              </a:cxn>
              <a:cxn ang="0">
                <a:pos x="connsiteX10414" y="connsiteY10414"/>
              </a:cxn>
              <a:cxn ang="0">
                <a:pos x="connsiteX10415" y="connsiteY10415"/>
              </a:cxn>
              <a:cxn ang="0">
                <a:pos x="connsiteX10416" y="connsiteY10416"/>
              </a:cxn>
              <a:cxn ang="0">
                <a:pos x="connsiteX10417" y="connsiteY10417"/>
              </a:cxn>
              <a:cxn ang="0">
                <a:pos x="connsiteX10418" y="connsiteY10418"/>
              </a:cxn>
              <a:cxn ang="0">
                <a:pos x="connsiteX10419" y="connsiteY10419"/>
              </a:cxn>
              <a:cxn ang="0">
                <a:pos x="connsiteX10420" y="connsiteY10420"/>
              </a:cxn>
              <a:cxn ang="0">
                <a:pos x="connsiteX10421" y="connsiteY10421"/>
              </a:cxn>
              <a:cxn ang="0">
                <a:pos x="connsiteX10422" y="connsiteY10422"/>
              </a:cxn>
              <a:cxn ang="0">
                <a:pos x="connsiteX10423" y="connsiteY10423"/>
              </a:cxn>
              <a:cxn ang="0">
                <a:pos x="connsiteX10424" y="connsiteY10424"/>
              </a:cxn>
              <a:cxn ang="0">
                <a:pos x="connsiteX10425" y="connsiteY10425"/>
              </a:cxn>
              <a:cxn ang="0">
                <a:pos x="connsiteX10426" y="connsiteY10426"/>
              </a:cxn>
              <a:cxn ang="0">
                <a:pos x="connsiteX10427" y="connsiteY10427"/>
              </a:cxn>
              <a:cxn ang="0">
                <a:pos x="connsiteX10428" y="connsiteY10428"/>
              </a:cxn>
              <a:cxn ang="0">
                <a:pos x="connsiteX10429" y="connsiteY10429"/>
              </a:cxn>
              <a:cxn ang="0">
                <a:pos x="connsiteX10430" y="connsiteY10430"/>
              </a:cxn>
              <a:cxn ang="0">
                <a:pos x="connsiteX10431" y="connsiteY10431"/>
              </a:cxn>
              <a:cxn ang="0">
                <a:pos x="connsiteX10432" y="connsiteY10432"/>
              </a:cxn>
              <a:cxn ang="0">
                <a:pos x="connsiteX10433" y="connsiteY10433"/>
              </a:cxn>
              <a:cxn ang="0">
                <a:pos x="connsiteX10434" y="connsiteY10434"/>
              </a:cxn>
              <a:cxn ang="0">
                <a:pos x="connsiteX10435" y="connsiteY10435"/>
              </a:cxn>
              <a:cxn ang="0">
                <a:pos x="connsiteX10436" y="connsiteY10436"/>
              </a:cxn>
              <a:cxn ang="0">
                <a:pos x="connsiteX10437" y="connsiteY10437"/>
              </a:cxn>
              <a:cxn ang="0">
                <a:pos x="connsiteX10438" y="connsiteY10438"/>
              </a:cxn>
              <a:cxn ang="0">
                <a:pos x="connsiteX10439" y="connsiteY10439"/>
              </a:cxn>
              <a:cxn ang="0">
                <a:pos x="connsiteX10440" y="connsiteY10440"/>
              </a:cxn>
              <a:cxn ang="0">
                <a:pos x="connsiteX10441" y="connsiteY10441"/>
              </a:cxn>
              <a:cxn ang="0">
                <a:pos x="connsiteX10442" y="connsiteY10442"/>
              </a:cxn>
              <a:cxn ang="0">
                <a:pos x="connsiteX10443" y="connsiteY10443"/>
              </a:cxn>
              <a:cxn ang="0">
                <a:pos x="connsiteX10444" y="connsiteY10444"/>
              </a:cxn>
              <a:cxn ang="0">
                <a:pos x="connsiteX10445" y="connsiteY10445"/>
              </a:cxn>
              <a:cxn ang="0">
                <a:pos x="connsiteX10446" y="connsiteY10446"/>
              </a:cxn>
              <a:cxn ang="0">
                <a:pos x="connsiteX10447" y="connsiteY10447"/>
              </a:cxn>
              <a:cxn ang="0">
                <a:pos x="connsiteX10448" y="connsiteY10448"/>
              </a:cxn>
              <a:cxn ang="0">
                <a:pos x="connsiteX10449" y="connsiteY10449"/>
              </a:cxn>
              <a:cxn ang="0">
                <a:pos x="connsiteX10450" y="connsiteY10450"/>
              </a:cxn>
              <a:cxn ang="0">
                <a:pos x="connsiteX10451" y="connsiteY10451"/>
              </a:cxn>
              <a:cxn ang="0">
                <a:pos x="connsiteX10452" y="connsiteY10452"/>
              </a:cxn>
              <a:cxn ang="0">
                <a:pos x="connsiteX10453" y="connsiteY10453"/>
              </a:cxn>
              <a:cxn ang="0">
                <a:pos x="connsiteX10454" y="connsiteY10454"/>
              </a:cxn>
              <a:cxn ang="0">
                <a:pos x="connsiteX10455" y="connsiteY10455"/>
              </a:cxn>
              <a:cxn ang="0">
                <a:pos x="connsiteX10456" y="connsiteY10456"/>
              </a:cxn>
              <a:cxn ang="0">
                <a:pos x="connsiteX10457" y="connsiteY10457"/>
              </a:cxn>
              <a:cxn ang="0">
                <a:pos x="connsiteX10458" y="connsiteY10458"/>
              </a:cxn>
              <a:cxn ang="0">
                <a:pos x="connsiteX10459" y="connsiteY10459"/>
              </a:cxn>
              <a:cxn ang="0">
                <a:pos x="connsiteX10460" y="connsiteY10460"/>
              </a:cxn>
              <a:cxn ang="0">
                <a:pos x="connsiteX10461" y="connsiteY10461"/>
              </a:cxn>
              <a:cxn ang="0">
                <a:pos x="connsiteX10462" y="connsiteY10462"/>
              </a:cxn>
              <a:cxn ang="0">
                <a:pos x="connsiteX10463" y="connsiteY10463"/>
              </a:cxn>
              <a:cxn ang="0">
                <a:pos x="connsiteX10464" y="connsiteY10464"/>
              </a:cxn>
              <a:cxn ang="0">
                <a:pos x="connsiteX10465" y="connsiteY10465"/>
              </a:cxn>
              <a:cxn ang="0">
                <a:pos x="connsiteX10466" y="connsiteY10466"/>
              </a:cxn>
              <a:cxn ang="0">
                <a:pos x="connsiteX10467" y="connsiteY10467"/>
              </a:cxn>
              <a:cxn ang="0">
                <a:pos x="connsiteX10468" y="connsiteY10468"/>
              </a:cxn>
              <a:cxn ang="0">
                <a:pos x="connsiteX10469" y="connsiteY10469"/>
              </a:cxn>
              <a:cxn ang="0">
                <a:pos x="connsiteX10470" y="connsiteY10470"/>
              </a:cxn>
              <a:cxn ang="0">
                <a:pos x="connsiteX10471" y="connsiteY10471"/>
              </a:cxn>
              <a:cxn ang="0">
                <a:pos x="connsiteX10472" y="connsiteY10472"/>
              </a:cxn>
              <a:cxn ang="0">
                <a:pos x="connsiteX10473" y="connsiteY10473"/>
              </a:cxn>
              <a:cxn ang="0">
                <a:pos x="connsiteX10474" y="connsiteY10474"/>
              </a:cxn>
              <a:cxn ang="0">
                <a:pos x="connsiteX10475" y="connsiteY10475"/>
              </a:cxn>
              <a:cxn ang="0">
                <a:pos x="connsiteX10476" y="connsiteY10476"/>
              </a:cxn>
              <a:cxn ang="0">
                <a:pos x="connsiteX10477" y="connsiteY10477"/>
              </a:cxn>
              <a:cxn ang="0">
                <a:pos x="connsiteX10478" y="connsiteY10478"/>
              </a:cxn>
              <a:cxn ang="0">
                <a:pos x="connsiteX10479" y="connsiteY10479"/>
              </a:cxn>
              <a:cxn ang="0">
                <a:pos x="connsiteX10480" y="connsiteY10480"/>
              </a:cxn>
              <a:cxn ang="0">
                <a:pos x="connsiteX10481" y="connsiteY10481"/>
              </a:cxn>
              <a:cxn ang="0">
                <a:pos x="connsiteX10482" y="connsiteY10482"/>
              </a:cxn>
              <a:cxn ang="0">
                <a:pos x="connsiteX10483" y="connsiteY10483"/>
              </a:cxn>
              <a:cxn ang="0">
                <a:pos x="connsiteX10484" y="connsiteY10484"/>
              </a:cxn>
              <a:cxn ang="0">
                <a:pos x="connsiteX10485" y="connsiteY10485"/>
              </a:cxn>
              <a:cxn ang="0">
                <a:pos x="connsiteX10486" y="connsiteY10486"/>
              </a:cxn>
              <a:cxn ang="0">
                <a:pos x="connsiteX10487" y="connsiteY10487"/>
              </a:cxn>
              <a:cxn ang="0">
                <a:pos x="connsiteX10488" y="connsiteY10488"/>
              </a:cxn>
              <a:cxn ang="0">
                <a:pos x="connsiteX10489" y="connsiteY10489"/>
              </a:cxn>
              <a:cxn ang="0">
                <a:pos x="connsiteX10490" y="connsiteY10490"/>
              </a:cxn>
              <a:cxn ang="0">
                <a:pos x="connsiteX10491" y="connsiteY10491"/>
              </a:cxn>
              <a:cxn ang="0">
                <a:pos x="connsiteX10492" y="connsiteY10492"/>
              </a:cxn>
              <a:cxn ang="0">
                <a:pos x="connsiteX10493" y="connsiteY10493"/>
              </a:cxn>
              <a:cxn ang="0">
                <a:pos x="connsiteX10494" y="connsiteY10494"/>
              </a:cxn>
              <a:cxn ang="0">
                <a:pos x="connsiteX10495" y="connsiteY10495"/>
              </a:cxn>
              <a:cxn ang="0">
                <a:pos x="connsiteX10496" y="connsiteY10496"/>
              </a:cxn>
              <a:cxn ang="0">
                <a:pos x="connsiteX10497" y="connsiteY10497"/>
              </a:cxn>
              <a:cxn ang="0">
                <a:pos x="connsiteX10498" y="connsiteY10498"/>
              </a:cxn>
              <a:cxn ang="0">
                <a:pos x="connsiteX10499" y="connsiteY10499"/>
              </a:cxn>
              <a:cxn ang="0">
                <a:pos x="connsiteX10500" y="connsiteY10500"/>
              </a:cxn>
              <a:cxn ang="0">
                <a:pos x="connsiteX10501" y="connsiteY10501"/>
              </a:cxn>
              <a:cxn ang="0">
                <a:pos x="connsiteX10502" y="connsiteY10502"/>
              </a:cxn>
              <a:cxn ang="0">
                <a:pos x="connsiteX10503" y="connsiteY10503"/>
              </a:cxn>
              <a:cxn ang="0">
                <a:pos x="connsiteX10504" y="connsiteY10504"/>
              </a:cxn>
              <a:cxn ang="0">
                <a:pos x="connsiteX10505" y="connsiteY10505"/>
              </a:cxn>
              <a:cxn ang="0">
                <a:pos x="connsiteX10506" y="connsiteY10506"/>
              </a:cxn>
              <a:cxn ang="0">
                <a:pos x="connsiteX10507" y="connsiteY10507"/>
              </a:cxn>
              <a:cxn ang="0">
                <a:pos x="connsiteX10508" y="connsiteY10508"/>
              </a:cxn>
              <a:cxn ang="0">
                <a:pos x="connsiteX10509" y="connsiteY10509"/>
              </a:cxn>
              <a:cxn ang="0">
                <a:pos x="connsiteX10510" y="connsiteY10510"/>
              </a:cxn>
              <a:cxn ang="0">
                <a:pos x="connsiteX10511" y="connsiteY10511"/>
              </a:cxn>
              <a:cxn ang="0">
                <a:pos x="connsiteX10512" y="connsiteY10512"/>
              </a:cxn>
              <a:cxn ang="0">
                <a:pos x="connsiteX10513" y="connsiteY10513"/>
              </a:cxn>
              <a:cxn ang="0">
                <a:pos x="connsiteX10514" y="connsiteY10514"/>
              </a:cxn>
              <a:cxn ang="0">
                <a:pos x="connsiteX10515" y="connsiteY10515"/>
              </a:cxn>
              <a:cxn ang="0">
                <a:pos x="connsiteX10516" y="connsiteY10516"/>
              </a:cxn>
              <a:cxn ang="0">
                <a:pos x="connsiteX10517" y="connsiteY10517"/>
              </a:cxn>
              <a:cxn ang="0">
                <a:pos x="connsiteX10518" y="connsiteY10518"/>
              </a:cxn>
              <a:cxn ang="0">
                <a:pos x="connsiteX10519" y="connsiteY10519"/>
              </a:cxn>
              <a:cxn ang="0">
                <a:pos x="connsiteX10520" y="connsiteY10520"/>
              </a:cxn>
              <a:cxn ang="0">
                <a:pos x="connsiteX10521" y="connsiteY10521"/>
              </a:cxn>
              <a:cxn ang="0">
                <a:pos x="connsiteX10522" y="connsiteY10522"/>
              </a:cxn>
              <a:cxn ang="0">
                <a:pos x="connsiteX10523" y="connsiteY10523"/>
              </a:cxn>
              <a:cxn ang="0">
                <a:pos x="connsiteX10524" y="connsiteY10524"/>
              </a:cxn>
              <a:cxn ang="0">
                <a:pos x="connsiteX10525" y="connsiteY10525"/>
              </a:cxn>
              <a:cxn ang="0">
                <a:pos x="connsiteX10526" y="connsiteY10526"/>
              </a:cxn>
              <a:cxn ang="0">
                <a:pos x="connsiteX10527" y="connsiteY10527"/>
              </a:cxn>
              <a:cxn ang="0">
                <a:pos x="connsiteX10528" y="connsiteY10528"/>
              </a:cxn>
              <a:cxn ang="0">
                <a:pos x="connsiteX10529" y="connsiteY10529"/>
              </a:cxn>
              <a:cxn ang="0">
                <a:pos x="connsiteX10530" y="connsiteY10530"/>
              </a:cxn>
              <a:cxn ang="0">
                <a:pos x="connsiteX10531" y="connsiteY10531"/>
              </a:cxn>
              <a:cxn ang="0">
                <a:pos x="connsiteX10532" y="connsiteY10532"/>
              </a:cxn>
              <a:cxn ang="0">
                <a:pos x="connsiteX10533" y="connsiteY10533"/>
              </a:cxn>
              <a:cxn ang="0">
                <a:pos x="connsiteX10534" y="connsiteY10534"/>
              </a:cxn>
              <a:cxn ang="0">
                <a:pos x="connsiteX10535" y="connsiteY10535"/>
              </a:cxn>
              <a:cxn ang="0">
                <a:pos x="connsiteX10536" y="connsiteY10536"/>
              </a:cxn>
              <a:cxn ang="0">
                <a:pos x="connsiteX10537" y="connsiteY10537"/>
              </a:cxn>
              <a:cxn ang="0">
                <a:pos x="connsiteX10538" y="connsiteY10538"/>
              </a:cxn>
              <a:cxn ang="0">
                <a:pos x="connsiteX10539" y="connsiteY10539"/>
              </a:cxn>
              <a:cxn ang="0">
                <a:pos x="connsiteX10540" y="connsiteY10540"/>
              </a:cxn>
              <a:cxn ang="0">
                <a:pos x="connsiteX10541" y="connsiteY10541"/>
              </a:cxn>
              <a:cxn ang="0">
                <a:pos x="connsiteX10542" y="connsiteY10542"/>
              </a:cxn>
              <a:cxn ang="0">
                <a:pos x="connsiteX10543" y="connsiteY10543"/>
              </a:cxn>
              <a:cxn ang="0">
                <a:pos x="connsiteX10544" y="connsiteY10544"/>
              </a:cxn>
              <a:cxn ang="0">
                <a:pos x="connsiteX10545" y="connsiteY10545"/>
              </a:cxn>
              <a:cxn ang="0">
                <a:pos x="connsiteX10546" y="connsiteY10546"/>
              </a:cxn>
              <a:cxn ang="0">
                <a:pos x="connsiteX10547" y="connsiteY10547"/>
              </a:cxn>
              <a:cxn ang="0">
                <a:pos x="connsiteX10548" y="connsiteY10548"/>
              </a:cxn>
              <a:cxn ang="0">
                <a:pos x="connsiteX10549" y="connsiteY10549"/>
              </a:cxn>
              <a:cxn ang="0">
                <a:pos x="connsiteX10550" y="connsiteY10550"/>
              </a:cxn>
              <a:cxn ang="0">
                <a:pos x="connsiteX10551" y="connsiteY10551"/>
              </a:cxn>
              <a:cxn ang="0">
                <a:pos x="connsiteX10552" y="connsiteY10552"/>
              </a:cxn>
              <a:cxn ang="0">
                <a:pos x="connsiteX10553" y="connsiteY10553"/>
              </a:cxn>
              <a:cxn ang="0">
                <a:pos x="connsiteX10554" y="connsiteY10554"/>
              </a:cxn>
              <a:cxn ang="0">
                <a:pos x="connsiteX10555" y="connsiteY10555"/>
              </a:cxn>
              <a:cxn ang="0">
                <a:pos x="connsiteX10556" y="connsiteY10556"/>
              </a:cxn>
              <a:cxn ang="0">
                <a:pos x="connsiteX10557" y="connsiteY10557"/>
              </a:cxn>
              <a:cxn ang="0">
                <a:pos x="connsiteX10558" y="connsiteY10558"/>
              </a:cxn>
              <a:cxn ang="0">
                <a:pos x="connsiteX10559" y="connsiteY10559"/>
              </a:cxn>
              <a:cxn ang="0">
                <a:pos x="connsiteX10560" y="connsiteY10560"/>
              </a:cxn>
              <a:cxn ang="0">
                <a:pos x="connsiteX10561" y="connsiteY10561"/>
              </a:cxn>
              <a:cxn ang="0">
                <a:pos x="connsiteX10562" y="connsiteY10562"/>
              </a:cxn>
              <a:cxn ang="0">
                <a:pos x="connsiteX10563" y="connsiteY10563"/>
              </a:cxn>
              <a:cxn ang="0">
                <a:pos x="connsiteX10564" y="connsiteY10564"/>
              </a:cxn>
              <a:cxn ang="0">
                <a:pos x="connsiteX10565" y="connsiteY10565"/>
              </a:cxn>
              <a:cxn ang="0">
                <a:pos x="connsiteX10566" y="connsiteY10566"/>
              </a:cxn>
              <a:cxn ang="0">
                <a:pos x="connsiteX10567" y="connsiteY10567"/>
              </a:cxn>
              <a:cxn ang="0">
                <a:pos x="connsiteX10568" y="connsiteY10568"/>
              </a:cxn>
              <a:cxn ang="0">
                <a:pos x="connsiteX10569" y="connsiteY10569"/>
              </a:cxn>
              <a:cxn ang="0">
                <a:pos x="connsiteX10570" y="connsiteY10570"/>
              </a:cxn>
              <a:cxn ang="0">
                <a:pos x="connsiteX10571" y="connsiteY10571"/>
              </a:cxn>
              <a:cxn ang="0">
                <a:pos x="connsiteX10572" y="connsiteY10572"/>
              </a:cxn>
              <a:cxn ang="0">
                <a:pos x="connsiteX10573" y="connsiteY10573"/>
              </a:cxn>
              <a:cxn ang="0">
                <a:pos x="connsiteX10574" y="connsiteY10574"/>
              </a:cxn>
              <a:cxn ang="0">
                <a:pos x="connsiteX10575" y="connsiteY10575"/>
              </a:cxn>
              <a:cxn ang="0">
                <a:pos x="connsiteX10576" y="connsiteY10576"/>
              </a:cxn>
              <a:cxn ang="0">
                <a:pos x="connsiteX10577" y="connsiteY10577"/>
              </a:cxn>
              <a:cxn ang="0">
                <a:pos x="connsiteX10578" y="connsiteY10578"/>
              </a:cxn>
              <a:cxn ang="0">
                <a:pos x="connsiteX10579" y="connsiteY10579"/>
              </a:cxn>
              <a:cxn ang="0">
                <a:pos x="connsiteX10580" y="connsiteY10580"/>
              </a:cxn>
              <a:cxn ang="0">
                <a:pos x="connsiteX10581" y="connsiteY10581"/>
              </a:cxn>
              <a:cxn ang="0">
                <a:pos x="connsiteX10582" y="connsiteY10582"/>
              </a:cxn>
              <a:cxn ang="0">
                <a:pos x="connsiteX10583" y="connsiteY10583"/>
              </a:cxn>
              <a:cxn ang="0">
                <a:pos x="connsiteX10584" y="connsiteY10584"/>
              </a:cxn>
              <a:cxn ang="0">
                <a:pos x="connsiteX10585" y="connsiteY10585"/>
              </a:cxn>
              <a:cxn ang="0">
                <a:pos x="connsiteX10586" y="connsiteY10586"/>
              </a:cxn>
              <a:cxn ang="0">
                <a:pos x="connsiteX10587" y="connsiteY10587"/>
              </a:cxn>
              <a:cxn ang="0">
                <a:pos x="connsiteX10588" y="connsiteY10588"/>
              </a:cxn>
              <a:cxn ang="0">
                <a:pos x="connsiteX10589" y="connsiteY10589"/>
              </a:cxn>
              <a:cxn ang="0">
                <a:pos x="connsiteX10590" y="connsiteY10590"/>
              </a:cxn>
              <a:cxn ang="0">
                <a:pos x="connsiteX10591" y="connsiteY10591"/>
              </a:cxn>
              <a:cxn ang="0">
                <a:pos x="connsiteX10592" y="connsiteY10592"/>
              </a:cxn>
              <a:cxn ang="0">
                <a:pos x="connsiteX10593" y="connsiteY10593"/>
              </a:cxn>
              <a:cxn ang="0">
                <a:pos x="connsiteX10594" y="connsiteY10594"/>
              </a:cxn>
              <a:cxn ang="0">
                <a:pos x="connsiteX10595" y="connsiteY10595"/>
              </a:cxn>
              <a:cxn ang="0">
                <a:pos x="connsiteX10596" y="connsiteY10596"/>
              </a:cxn>
              <a:cxn ang="0">
                <a:pos x="connsiteX10597" y="connsiteY10597"/>
              </a:cxn>
              <a:cxn ang="0">
                <a:pos x="connsiteX10598" y="connsiteY10598"/>
              </a:cxn>
              <a:cxn ang="0">
                <a:pos x="connsiteX10599" y="connsiteY10599"/>
              </a:cxn>
              <a:cxn ang="0">
                <a:pos x="connsiteX10600" y="connsiteY10600"/>
              </a:cxn>
              <a:cxn ang="0">
                <a:pos x="connsiteX10601" y="connsiteY10601"/>
              </a:cxn>
              <a:cxn ang="0">
                <a:pos x="connsiteX10602" y="connsiteY10602"/>
              </a:cxn>
              <a:cxn ang="0">
                <a:pos x="connsiteX10603" y="connsiteY10603"/>
              </a:cxn>
              <a:cxn ang="0">
                <a:pos x="connsiteX10604" y="connsiteY10604"/>
              </a:cxn>
              <a:cxn ang="0">
                <a:pos x="connsiteX10605" y="connsiteY10605"/>
              </a:cxn>
              <a:cxn ang="0">
                <a:pos x="connsiteX10606" y="connsiteY10606"/>
              </a:cxn>
              <a:cxn ang="0">
                <a:pos x="connsiteX10607" y="connsiteY10607"/>
              </a:cxn>
              <a:cxn ang="0">
                <a:pos x="connsiteX10608" y="connsiteY10608"/>
              </a:cxn>
              <a:cxn ang="0">
                <a:pos x="connsiteX10609" y="connsiteY10609"/>
              </a:cxn>
              <a:cxn ang="0">
                <a:pos x="connsiteX10610" y="connsiteY10610"/>
              </a:cxn>
              <a:cxn ang="0">
                <a:pos x="connsiteX10611" y="connsiteY10611"/>
              </a:cxn>
              <a:cxn ang="0">
                <a:pos x="connsiteX10612" y="connsiteY10612"/>
              </a:cxn>
              <a:cxn ang="0">
                <a:pos x="connsiteX10613" y="connsiteY10613"/>
              </a:cxn>
              <a:cxn ang="0">
                <a:pos x="connsiteX10614" y="connsiteY10614"/>
              </a:cxn>
              <a:cxn ang="0">
                <a:pos x="connsiteX10615" y="connsiteY10615"/>
              </a:cxn>
              <a:cxn ang="0">
                <a:pos x="connsiteX10616" y="connsiteY10616"/>
              </a:cxn>
              <a:cxn ang="0">
                <a:pos x="connsiteX10617" y="connsiteY10617"/>
              </a:cxn>
              <a:cxn ang="0">
                <a:pos x="connsiteX10618" y="connsiteY10618"/>
              </a:cxn>
              <a:cxn ang="0">
                <a:pos x="connsiteX10619" y="connsiteY10619"/>
              </a:cxn>
              <a:cxn ang="0">
                <a:pos x="connsiteX10620" y="connsiteY10620"/>
              </a:cxn>
              <a:cxn ang="0">
                <a:pos x="connsiteX10621" y="connsiteY10621"/>
              </a:cxn>
              <a:cxn ang="0">
                <a:pos x="connsiteX10622" y="connsiteY10622"/>
              </a:cxn>
              <a:cxn ang="0">
                <a:pos x="connsiteX10623" y="connsiteY10623"/>
              </a:cxn>
              <a:cxn ang="0">
                <a:pos x="connsiteX10624" y="connsiteY10624"/>
              </a:cxn>
              <a:cxn ang="0">
                <a:pos x="connsiteX10625" y="connsiteY10625"/>
              </a:cxn>
              <a:cxn ang="0">
                <a:pos x="connsiteX10626" y="connsiteY10626"/>
              </a:cxn>
              <a:cxn ang="0">
                <a:pos x="connsiteX10627" y="connsiteY10627"/>
              </a:cxn>
              <a:cxn ang="0">
                <a:pos x="connsiteX10628" y="connsiteY10628"/>
              </a:cxn>
              <a:cxn ang="0">
                <a:pos x="connsiteX10629" y="connsiteY10629"/>
              </a:cxn>
              <a:cxn ang="0">
                <a:pos x="connsiteX10630" y="connsiteY10630"/>
              </a:cxn>
              <a:cxn ang="0">
                <a:pos x="connsiteX10631" y="connsiteY10631"/>
              </a:cxn>
              <a:cxn ang="0">
                <a:pos x="connsiteX10632" y="connsiteY10632"/>
              </a:cxn>
              <a:cxn ang="0">
                <a:pos x="connsiteX10633" y="connsiteY10633"/>
              </a:cxn>
              <a:cxn ang="0">
                <a:pos x="connsiteX10634" y="connsiteY10634"/>
              </a:cxn>
              <a:cxn ang="0">
                <a:pos x="connsiteX10635" y="connsiteY10635"/>
              </a:cxn>
              <a:cxn ang="0">
                <a:pos x="connsiteX10636" y="connsiteY10636"/>
              </a:cxn>
              <a:cxn ang="0">
                <a:pos x="connsiteX10637" y="connsiteY10637"/>
              </a:cxn>
              <a:cxn ang="0">
                <a:pos x="connsiteX10638" y="connsiteY10638"/>
              </a:cxn>
              <a:cxn ang="0">
                <a:pos x="connsiteX10639" y="connsiteY10639"/>
              </a:cxn>
              <a:cxn ang="0">
                <a:pos x="connsiteX10640" y="connsiteY10640"/>
              </a:cxn>
              <a:cxn ang="0">
                <a:pos x="connsiteX10641" y="connsiteY10641"/>
              </a:cxn>
              <a:cxn ang="0">
                <a:pos x="connsiteX10642" y="connsiteY10642"/>
              </a:cxn>
              <a:cxn ang="0">
                <a:pos x="connsiteX10643" y="connsiteY10643"/>
              </a:cxn>
              <a:cxn ang="0">
                <a:pos x="connsiteX10644" y="connsiteY10644"/>
              </a:cxn>
              <a:cxn ang="0">
                <a:pos x="connsiteX10645" y="connsiteY10645"/>
              </a:cxn>
              <a:cxn ang="0">
                <a:pos x="connsiteX10646" y="connsiteY10646"/>
              </a:cxn>
              <a:cxn ang="0">
                <a:pos x="connsiteX10647" y="connsiteY10647"/>
              </a:cxn>
              <a:cxn ang="0">
                <a:pos x="connsiteX10648" y="connsiteY10648"/>
              </a:cxn>
              <a:cxn ang="0">
                <a:pos x="connsiteX10649" y="connsiteY10649"/>
              </a:cxn>
              <a:cxn ang="0">
                <a:pos x="connsiteX10650" y="connsiteY10650"/>
              </a:cxn>
              <a:cxn ang="0">
                <a:pos x="connsiteX10651" y="connsiteY10651"/>
              </a:cxn>
              <a:cxn ang="0">
                <a:pos x="connsiteX10652" y="connsiteY10652"/>
              </a:cxn>
              <a:cxn ang="0">
                <a:pos x="connsiteX10653" y="connsiteY10653"/>
              </a:cxn>
              <a:cxn ang="0">
                <a:pos x="connsiteX10654" y="connsiteY10654"/>
              </a:cxn>
              <a:cxn ang="0">
                <a:pos x="connsiteX10655" y="connsiteY10655"/>
              </a:cxn>
              <a:cxn ang="0">
                <a:pos x="connsiteX10656" y="connsiteY10656"/>
              </a:cxn>
              <a:cxn ang="0">
                <a:pos x="connsiteX10657" y="connsiteY10657"/>
              </a:cxn>
              <a:cxn ang="0">
                <a:pos x="connsiteX10658" y="connsiteY10658"/>
              </a:cxn>
              <a:cxn ang="0">
                <a:pos x="connsiteX10659" y="connsiteY10659"/>
              </a:cxn>
              <a:cxn ang="0">
                <a:pos x="connsiteX10660" y="connsiteY10660"/>
              </a:cxn>
              <a:cxn ang="0">
                <a:pos x="connsiteX10661" y="connsiteY10661"/>
              </a:cxn>
              <a:cxn ang="0">
                <a:pos x="connsiteX10662" y="connsiteY10662"/>
              </a:cxn>
              <a:cxn ang="0">
                <a:pos x="connsiteX10663" y="connsiteY10663"/>
              </a:cxn>
              <a:cxn ang="0">
                <a:pos x="connsiteX10664" y="connsiteY10664"/>
              </a:cxn>
              <a:cxn ang="0">
                <a:pos x="connsiteX10665" y="connsiteY10665"/>
              </a:cxn>
              <a:cxn ang="0">
                <a:pos x="connsiteX10666" y="connsiteY10666"/>
              </a:cxn>
              <a:cxn ang="0">
                <a:pos x="connsiteX10667" y="connsiteY10667"/>
              </a:cxn>
              <a:cxn ang="0">
                <a:pos x="connsiteX10668" y="connsiteY10668"/>
              </a:cxn>
              <a:cxn ang="0">
                <a:pos x="connsiteX10669" y="connsiteY10669"/>
              </a:cxn>
              <a:cxn ang="0">
                <a:pos x="connsiteX10670" y="connsiteY10670"/>
              </a:cxn>
              <a:cxn ang="0">
                <a:pos x="connsiteX10671" y="connsiteY10671"/>
              </a:cxn>
              <a:cxn ang="0">
                <a:pos x="connsiteX10672" y="connsiteY10672"/>
              </a:cxn>
              <a:cxn ang="0">
                <a:pos x="connsiteX10673" y="connsiteY10673"/>
              </a:cxn>
              <a:cxn ang="0">
                <a:pos x="connsiteX10674" y="connsiteY10674"/>
              </a:cxn>
              <a:cxn ang="0">
                <a:pos x="connsiteX10675" y="connsiteY10675"/>
              </a:cxn>
              <a:cxn ang="0">
                <a:pos x="connsiteX10676" y="connsiteY10676"/>
              </a:cxn>
              <a:cxn ang="0">
                <a:pos x="connsiteX10677" y="connsiteY10677"/>
              </a:cxn>
              <a:cxn ang="0">
                <a:pos x="connsiteX10678" y="connsiteY10678"/>
              </a:cxn>
              <a:cxn ang="0">
                <a:pos x="connsiteX10679" y="connsiteY10679"/>
              </a:cxn>
              <a:cxn ang="0">
                <a:pos x="connsiteX10680" y="connsiteY10680"/>
              </a:cxn>
              <a:cxn ang="0">
                <a:pos x="connsiteX10681" y="connsiteY10681"/>
              </a:cxn>
              <a:cxn ang="0">
                <a:pos x="connsiteX10682" y="connsiteY10682"/>
              </a:cxn>
              <a:cxn ang="0">
                <a:pos x="connsiteX10683" y="connsiteY10683"/>
              </a:cxn>
              <a:cxn ang="0">
                <a:pos x="connsiteX10684" y="connsiteY10684"/>
              </a:cxn>
              <a:cxn ang="0">
                <a:pos x="connsiteX10685" y="connsiteY10685"/>
              </a:cxn>
              <a:cxn ang="0">
                <a:pos x="connsiteX10686" y="connsiteY10686"/>
              </a:cxn>
              <a:cxn ang="0">
                <a:pos x="connsiteX10687" y="connsiteY10687"/>
              </a:cxn>
              <a:cxn ang="0">
                <a:pos x="connsiteX10688" y="connsiteY10688"/>
              </a:cxn>
              <a:cxn ang="0">
                <a:pos x="connsiteX10689" y="connsiteY10689"/>
              </a:cxn>
              <a:cxn ang="0">
                <a:pos x="connsiteX10690" y="connsiteY10690"/>
              </a:cxn>
              <a:cxn ang="0">
                <a:pos x="connsiteX10691" y="connsiteY10691"/>
              </a:cxn>
              <a:cxn ang="0">
                <a:pos x="connsiteX10692" y="connsiteY10692"/>
              </a:cxn>
              <a:cxn ang="0">
                <a:pos x="connsiteX10693" y="connsiteY10693"/>
              </a:cxn>
              <a:cxn ang="0">
                <a:pos x="connsiteX10694" y="connsiteY10694"/>
              </a:cxn>
              <a:cxn ang="0">
                <a:pos x="connsiteX10695" y="connsiteY10695"/>
              </a:cxn>
              <a:cxn ang="0">
                <a:pos x="connsiteX10696" y="connsiteY10696"/>
              </a:cxn>
              <a:cxn ang="0">
                <a:pos x="connsiteX10697" y="connsiteY10697"/>
              </a:cxn>
              <a:cxn ang="0">
                <a:pos x="connsiteX10698" y="connsiteY10698"/>
              </a:cxn>
              <a:cxn ang="0">
                <a:pos x="connsiteX10699" y="connsiteY10699"/>
              </a:cxn>
              <a:cxn ang="0">
                <a:pos x="connsiteX10700" y="connsiteY10700"/>
              </a:cxn>
              <a:cxn ang="0">
                <a:pos x="connsiteX10701" y="connsiteY10701"/>
              </a:cxn>
              <a:cxn ang="0">
                <a:pos x="connsiteX10702" y="connsiteY10702"/>
              </a:cxn>
              <a:cxn ang="0">
                <a:pos x="connsiteX10703" y="connsiteY10703"/>
              </a:cxn>
              <a:cxn ang="0">
                <a:pos x="connsiteX10704" y="connsiteY10704"/>
              </a:cxn>
              <a:cxn ang="0">
                <a:pos x="connsiteX10705" y="connsiteY10705"/>
              </a:cxn>
              <a:cxn ang="0">
                <a:pos x="connsiteX10706" y="connsiteY10706"/>
              </a:cxn>
              <a:cxn ang="0">
                <a:pos x="connsiteX10707" y="connsiteY10707"/>
              </a:cxn>
              <a:cxn ang="0">
                <a:pos x="connsiteX10708" y="connsiteY10708"/>
              </a:cxn>
              <a:cxn ang="0">
                <a:pos x="connsiteX10709" y="connsiteY10709"/>
              </a:cxn>
              <a:cxn ang="0">
                <a:pos x="connsiteX10710" y="connsiteY10710"/>
              </a:cxn>
              <a:cxn ang="0">
                <a:pos x="connsiteX10711" y="connsiteY10711"/>
              </a:cxn>
              <a:cxn ang="0">
                <a:pos x="connsiteX10712" y="connsiteY10712"/>
              </a:cxn>
              <a:cxn ang="0">
                <a:pos x="connsiteX10713" y="connsiteY10713"/>
              </a:cxn>
              <a:cxn ang="0">
                <a:pos x="connsiteX10714" y="connsiteY10714"/>
              </a:cxn>
              <a:cxn ang="0">
                <a:pos x="connsiteX10715" y="connsiteY10715"/>
              </a:cxn>
              <a:cxn ang="0">
                <a:pos x="connsiteX10716" y="connsiteY10716"/>
              </a:cxn>
              <a:cxn ang="0">
                <a:pos x="connsiteX10717" y="connsiteY10717"/>
              </a:cxn>
              <a:cxn ang="0">
                <a:pos x="connsiteX10718" y="connsiteY10718"/>
              </a:cxn>
              <a:cxn ang="0">
                <a:pos x="connsiteX10719" y="connsiteY10719"/>
              </a:cxn>
              <a:cxn ang="0">
                <a:pos x="connsiteX10720" y="connsiteY10720"/>
              </a:cxn>
              <a:cxn ang="0">
                <a:pos x="connsiteX10721" y="connsiteY10721"/>
              </a:cxn>
              <a:cxn ang="0">
                <a:pos x="connsiteX10722" y="connsiteY10722"/>
              </a:cxn>
              <a:cxn ang="0">
                <a:pos x="connsiteX10723" y="connsiteY10723"/>
              </a:cxn>
              <a:cxn ang="0">
                <a:pos x="connsiteX10724" y="connsiteY10724"/>
              </a:cxn>
              <a:cxn ang="0">
                <a:pos x="connsiteX10725" y="connsiteY10725"/>
              </a:cxn>
              <a:cxn ang="0">
                <a:pos x="connsiteX10726" y="connsiteY10726"/>
              </a:cxn>
              <a:cxn ang="0">
                <a:pos x="connsiteX10727" y="connsiteY10727"/>
              </a:cxn>
              <a:cxn ang="0">
                <a:pos x="connsiteX10728" y="connsiteY10728"/>
              </a:cxn>
              <a:cxn ang="0">
                <a:pos x="connsiteX10729" y="connsiteY10729"/>
              </a:cxn>
              <a:cxn ang="0">
                <a:pos x="connsiteX10730" y="connsiteY10730"/>
              </a:cxn>
              <a:cxn ang="0">
                <a:pos x="connsiteX10731" y="connsiteY10731"/>
              </a:cxn>
              <a:cxn ang="0">
                <a:pos x="connsiteX10732" y="connsiteY10732"/>
              </a:cxn>
              <a:cxn ang="0">
                <a:pos x="connsiteX10733" y="connsiteY10733"/>
              </a:cxn>
              <a:cxn ang="0">
                <a:pos x="connsiteX10734" y="connsiteY10734"/>
              </a:cxn>
              <a:cxn ang="0">
                <a:pos x="connsiteX10735" y="connsiteY10735"/>
              </a:cxn>
              <a:cxn ang="0">
                <a:pos x="connsiteX10736" y="connsiteY10736"/>
              </a:cxn>
              <a:cxn ang="0">
                <a:pos x="connsiteX10737" y="connsiteY10737"/>
              </a:cxn>
              <a:cxn ang="0">
                <a:pos x="connsiteX10738" y="connsiteY10738"/>
              </a:cxn>
              <a:cxn ang="0">
                <a:pos x="connsiteX10739" y="connsiteY10739"/>
              </a:cxn>
              <a:cxn ang="0">
                <a:pos x="connsiteX10740" y="connsiteY10740"/>
              </a:cxn>
              <a:cxn ang="0">
                <a:pos x="connsiteX10741" y="connsiteY10741"/>
              </a:cxn>
              <a:cxn ang="0">
                <a:pos x="connsiteX10742" y="connsiteY10742"/>
              </a:cxn>
              <a:cxn ang="0">
                <a:pos x="connsiteX10743" y="connsiteY10743"/>
              </a:cxn>
              <a:cxn ang="0">
                <a:pos x="connsiteX10744" y="connsiteY10744"/>
              </a:cxn>
              <a:cxn ang="0">
                <a:pos x="connsiteX10745" y="connsiteY10745"/>
              </a:cxn>
              <a:cxn ang="0">
                <a:pos x="connsiteX10746" y="connsiteY10746"/>
              </a:cxn>
              <a:cxn ang="0">
                <a:pos x="connsiteX10747" y="connsiteY10747"/>
              </a:cxn>
              <a:cxn ang="0">
                <a:pos x="connsiteX10748" y="connsiteY10748"/>
              </a:cxn>
              <a:cxn ang="0">
                <a:pos x="connsiteX10749" y="connsiteY10749"/>
              </a:cxn>
              <a:cxn ang="0">
                <a:pos x="connsiteX10750" y="connsiteY10750"/>
              </a:cxn>
              <a:cxn ang="0">
                <a:pos x="connsiteX10751" y="connsiteY10751"/>
              </a:cxn>
              <a:cxn ang="0">
                <a:pos x="connsiteX10752" y="connsiteY10752"/>
              </a:cxn>
              <a:cxn ang="0">
                <a:pos x="connsiteX10753" y="connsiteY10753"/>
              </a:cxn>
              <a:cxn ang="0">
                <a:pos x="connsiteX10754" y="connsiteY10754"/>
              </a:cxn>
              <a:cxn ang="0">
                <a:pos x="connsiteX10755" y="connsiteY10755"/>
              </a:cxn>
              <a:cxn ang="0">
                <a:pos x="connsiteX10756" y="connsiteY10756"/>
              </a:cxn>
              <a:cxn ang="0">
                <a:pos x="connsiteX10757" y="connsiteY10757"/>
              </a:cxn>
              <a:cxn ang="0">
                <a:pos x="connsiteX10758" y="connsiteY10758"/>
              </a:cxn>
              <a:cxn ang="0">
                <a:pos x="connsiteX10759" y="connsiteY10759"/>
              </a:cxn>
              <a:cxn ang="0">
                <a:pos x="connsiteX10760" y="connsiteY10760"/>
              </a:cxn>
              <a:cxn ang="0">
                <a:pos x="connsiteX10761" y="connsiteY10761"/>
              </a:cxn>
              <a:cxn ang="0">
                <a:pos x="connsiteX10762" y="connsiteY10762"/>
              </a:cxn>
              <a:cxn ang="0">
                <a:pos x="connsiteX10763" y="connsiteY10763"/>
              </a:cxn>
              <a:cxn ang="0">
                <a:pos x="connsiteX10764" y="connsiteY10764"/>
              </a:cxn>
              <a:cxn ang="0">
                <a:pos x="connsiteX10765" y="connsiteY10765"/>
              </a:cxn>
              <a:cxn ang="0">
                <a:pos x="connsiteX10766" y="connsiteY10766"/>
              </a:cxn>
              <a:cxn ang="0">
                <a:pos x="connsiteX10767" y="connsiteY10767"/>
              </a:cxn>
              <a:cxn ang="0">
                <a:pos x="connsiteX10768" y="connsiteY10768"/>
              </a:cxn>
              <a:cxn ang="0">
                <a:pos x="connsiteX10769" y="connsiteY10769"/>
              </a:cxn>
              <a:cxn ang="0">
                <a:pos x="connsiteX10770" y="connsiteY10770"/>
              </a:cxn>
              <a:cxn ang="0">
                <a:pos x="connsiteX10771" y="connsiteY10771"/>
              </a:cxn>
              <a:cxn ang="0">
                <a:pos x="connsiteX10772" y="connsiteY10772"/>
              </a:cxn>
              <a:cxn ang="0">
                <a:pos x="connsiteX10773" y="connsiteY10773"/>
              </a:cxn>
              <a:cxn ang="0">
                <a:pos x="connsiteX10774" y="connsiteY10774"/>
              </a:cxn>
              <a:cxn ang="0">
                <a:pos x="connsiteX10775" y="connsiteY10775"/>
              </a:cxn>
              <a:cxn ang="0">
                <a:pos x="connsiteX10776" y="connsiteY10776"/>
              </a:cxn>
              <a:cxn ang="0">
                <a:pos x="connsiteX10777" y="connsiteY10777"/>
              </a:cxn>
              <a:cxn ang="0">
                <a:pos x="connsiteX10778" y="connsiteY10778"/>
              </a:cxn>
              <a:cxn ang="0">
                <a:pos x="connsiteX10779" y="connsiteY10779"/>
              </a:cxn>
              <a:cxn ang="0">
                <a:pos x="connsiteX10780" y="connsiteY10780"/>
              </a:cxn>
              <a:cxn ang="0">
                <a:pos x="connsiteX10781" y="connsiteY10781"/>
              </a:cxn>
              <a:cxn ang="0">
                <a:pos x="connsiteX10782" y="connsiteY10782"/>
              </a:cxn>
              <a:cxn ang="0">
                <a:pos x="connsiteX10783" y="connsiteY10783"/>
              </a:cxn>
              <a:cxn ang="0">
                <a:pos x="connsiteX10784" y="connsiteY10784"/>
              </a:cxn>
              <a:cxn ang="0">
                <a:pos x="connsiteX10785" y="connsiteY10785"/>
              </a:cxn>
              <a:cxn ang="0">
                <a:pos x="connsiteX10786" y="connsiteY10786"/>
              </a:cxn>
              <a:cxn ang="0">
                <a:pos x="connsiteX10787" y="connsiteY10787"/>
              </a:cxn>
              <a:cxn ang="0">
                <a:pos x="connsiteX10788" y="connsiteY10788"/>
              </a:cxn>
              <a:cxn ang="0">
                <a:pos x="connsiteX10789" y="connsiteY10789"/>
              </a:cxn>
              <a:cxn ang="0">
                <a:pos x="connsiteX10790" y="connsiteY10790"/>
              </a:cxn>
              <a:cxn ang="0">
                <a:pos x="connsiteX10791" y="connsiteY10791"/>
              </a:cxn>
              <a:cxn ang="0">
                <a:pos x="connsiteX10792" y="connsiteY10792"/>
              </a:cxn>
              <a:cxn ang="0">
                <a:pos x="connsiteX10793" y="connsiteY10793"/>
              </a:cxn>
              <a:cxn ang="0">
                <a:pos x="connsiteX10794" y="connsiteY10794"/>
              </a:cxn>
              <a:cxn ang="0">
                <a:pos x="connsiteX10795" y="connsiteY10795"/>
              </a:cxn>
              <a:cxn ang="0">
                <a:pos x="connsiteX10796" y="connsiteY10796"/>
              </a:cxn>
              <a:cxn ang="0">
                <a:pos x="connsiteX10797" y="connsiteY10797"/>
              </a:cxn>
              <a:cxn ang="0">
                <a:pos x="connsiteX10798" y="connsiteY10798"/>
              </a:cxn>
              <a:cxn ang="0">
                <a:pos x="connsiteX10799" y="connsiteY10799"/>
              </a:cxn>
              <a:cxn ang="0">
                <a:pos x="connsiteX10800" y="connsiteY10800"/>
              </a:cxn>
              <a:cxn ang="0">
                <a:pos x="connsiteX10801" y="connsiteY10801"/>
              </a:cxn>
              <a:cxn ang="0">
                <a:pos x="connsiteX10802" y="connsiteY10802"/>
              </a:cxn>
              <a:cxn ang="0">
                <a:pos x="connsiteX10803" y="connsiteY10803"/>
              </a:cxn>
              <a:cxn ang="0">
                <a:pos x="connsiteX10804" y="connsiteY10804"/>
              </a:cxn>
              <a:cxn ang="0">
                <a:pos x="connsiteX10805" y="connsiteY10805"/>
              </a:cxn>
              <a:cxn ang="0">
                <a:pos x="connsiteX10806" y="connsiteY10806"/>
              </a:cxn>
              <a:cxn ang="0">
                <a:pos x="connsiteX10807" y="connsiteY10807"/>
              </a:cxn>
              <a:cxn ang="0">
                <a:pos x="connsiteX10808" y="connsiteY10808"/>
              </a:cxn>
              <a:cxn ang="0">
                <a:pos x="connsiteX10809" y="connsiteY10809"/>
              </a:cxn>
              <a:cxn ang="0">
                <a:pos x="connsiteX10810" y="connsiteY10810"/>
              </a:cxn>
              <a:cxn ang="0">
                <a:pos x="connsiteX10811" y="connsiteY10811"/>
              </a:cxn>
              <a:cxn ang="0">
                <a:pos x="connsiteX10812" y="connsiteY10812"/>
              </a:cxn>
              <a:cxn ang="0">
                <a:pos x="connsiteX10813" y="connsiteY10813"/>
              </a:cxn>
              <a:cxn ang="0">
                <a:pos x="connsiteX10814" y="connsiteY10814"/>
              </a:cxn>
              <a:cxn ang="0">
                <a:pos x="connsiteX10815" y="connsiteY10815"/>
              </a:cxn>
              <a:cxn ang="0">
                <a:pos x="connsiteX10816" y="connsiteY10816"/>
              </a:cxn>
              <a:cxn ang="0">
                <a:pos x="connsiteX10817" y="connsiteY10817"/>
              </a:cxn>
              <a:cxn ang="0">
                <a:pos x="connsiteX10818" y="connsiteY10818"/>
              </a:cxn>
              <a:cxn ang="0">
                <a:pos x="connsiteX10819" y="connsiteY10819"/>
              </a:cxn>
              <a:cxn ang="0">
                <a:pos x="connsiteX10820" y="connsiteY10820"/>
              </a:cxn>
              <a:cxn ang="0">
                <a:pos x="connsiteX10821" y="connsiteY10821"/>
              </a:cxn>
              <a:cxn ang="0">
                <a:pos x="connsiteX10822" y="connsiteY10822"/>
              </a:cxn>
              <a:cxn ang="0">
                <a:pos x="connsiteX10823" y="connsiteY10823"/>
              </a:cxn>
              <a:cxn ang="0">
                <a:pos x="connsiteX10824" y="connsiteY10824"/>
              </a:cxn>
              <a:cxn ang="0">
                <a:pos x="connsiteX10825" y="connsiteY10825"/>
              </a:cxn>
              <a:cxn ang="0">
                <a:pos x="connsiteX10826" y="connsiteY10826"/>
              </a:cxn>
              <a:cxn ang="0">
                <a:pos x="connsiteX10827" y="connsiteY10827"/>
              </a:cxn>
              <a:cxn ang="0">
                <a:pos x="connsiteX10828" y="connsiteY10828"/>
              </a:cxn>
              <a:cxn ang="0">
                <a:pos x="connsiteX10829" y="connsiteY10829"/>
              </a:cxn>
              <a:cxn ang="0">
                <a:pos x="connsiteX10830" y="connsiteY10830"/>
              </a:cxn>
              <a:cxn ang="0">
                <a:pos x="connsiteX10831" y="connsiteY10831"/>
              </a:cxn>
              <a:cxn ang="0">
                <a:pos x="connsiteX10832" y="connsiteY10832"/>
              </a:cxn>
              <a:cxn ang="0">
                <a:pos x="connsiteX10833" y="connsiteY10833"/>
              </a:cxn>
              <a:cxn ang="0">
                <a:pos x="connsiteX10834" y="connsiteY10834"/>
              </a:cxn>
              <a:cxn ang="0">
                <a:pos x="connsiteX10835" y="connsiteY10835"/>
              </a:cxn>
              <a:cxn ang="0">
                <a:pos x="connsiteX10836" y="connsiteY10836"/>
              </a:cxn>
              <a:cxn ang="0">
                <a:pos x="connsiteX10837" y="connsiteY10837"/>
              </a:cxn>
              <a:cxn ang="0">
                <a:pos x="connsiteX10838" y="connsiteY10838"/>
              </a:cxn>
              <a:cxn ang="0">
                <a:pos x="connsiteX10839" y="connsiteY10839"/>
              </a:cxn>
              <a:cxn ang="0">
                <a:pos x="connsiteX10840" y="connsiteY10840"/>
              </a:cxn>
              <a:cxn ang="0">
                <a:pos x="connsiteX10841" y="connsiteY10841"/>
              </a:cxn>
              <a:cxn ang="0">
                <a:pos x="connsiteX10842" y="connsiteY10842"/>
              </a:cxn>
              <a:cxn ang="0">
                <a:pos x="connsiteX10843" y="connsiteY10843"/>
              </a:cxn>
              <a:cxn ang="0">
                <a:pos x="connsiteX10844" y="connsiteY10844"/>
              </a:cxn>
              <a:cxn ang="0">
                <a:pos x="connsiteX10845" y="connsiteY10845"/>
              </a:cxn>
              <a:cxn ang="0">
                <a:pos x="connsiteX10846" y="connsiteY10846"/>
              </a:cxn>
              <a:cxn ang="0">
                <a:pos x="connsiteX10847" y="connsiteY10847"/>
              </a:cxn>
              <a:cxn ang="0">
                <a:pos x="connsiteX10848" y="connsiteY10848"/>
              </a:cxn>
              <a:cxn ang="0">
                <a:pos x="connsiteX10849" y="connsiteY10849"/>
              </a:cxn>
              <a:cxn ang="0">
                <a:pos x="connsiteX10850" y="connsiteY10850"/>
              </a:cxn>
              <a:cxn ang="0">
                <a:pos x="connsiteX10851" y="connsiteY10851"/>
              </a:cxn>
              <a:cxn ang="0">
                <a:pos x="connsiteX10852" y="connsiteY10852"/>
              </a:cxn>
              <a:cxn ang="0">
                <a:pos x="connsiteX10853" y="connsiteY10853"/>
              </a:cxn>
              <a:cxn ang="0">
                <a:pos x="connsiteX10854" y="connsiteY10854"/>
              </a:cxn>
              <a:cxn ang="0">
                <a:pos x="connsiteX10855" y="connsiteY10855"/>
              </a:cxn>
              <a:cxn ang="0">
                <a:pos x="connsiteX10856" y="connsiteY10856"/>
              </a:cxn>
              <a:cxn ang="0">
                <a:pos x="connsiteX10857" y="connsiteY10857"/>
              </a:cxn>
              <a:cxn ang="0">
                <a:pos x="connsiteX10858" y="connsiteY10858"/>
              </a:cxn>
              <a:cxn ang="0">
                <a:pos x="connsiteX10859" y="connsiteY10859"/>
              </a:cxn>
              <a:cxn ang="0">
                <a:pos x="connsiteX10860" y="connsiteY10860"/>
              </a:cxn>
              <a:cxn ang="0">
                <a:pos x="connsiteX10861" y="connsiteY10861"/>
              </a:cxn>
              <a:cxn ang="0">
                <a:pos x="connsiteX10862" y="connsiteY10862"/>
              </a:cxn>
              <a:cxn ang="0">
                <a:pos x="connsiteX10863" y="connsiteY10863"/>
              </a:cxn>
              <a:cxn ang="0">
                <a:pos x="connsiteX10864" y="connsiteY10864"/>
              </a:cxn>
              <a:cxn ang="0">
                <a:pos x="connsiteX10865" y="connsiteY10865"/>
              </a:cxn>
              <a:cxn ang="0">
                <a:pos x="connsiteX10866" y="connsiteY10866"/>
              </a:cxn>
              <a:cxn ang="0">
                <a:pos x="connsiteX10867" y="connsiteY10867"/>
              </a:cxn>
              <a:cxn ang="0">
                <a:pos x="connsiteX10868" y="connsiteY10868"/>
              </a:cxn>
              <a:cxn ang="0">
                <a:pos x="connsiteX10869" y="connsiteY10869"/>
              </a:cxn>
              <a:cxn ang="0">
                <a:pos x="connsiteX10870" y="connsiteY10870"/>
              </a:cxn>
              <a:cxn ang="0">
                <a:pos x="connsiteX10871" y="connsiteY10871"/>
              </a:cxn>
              <a:cxn ang="0">
                <a:pos x="connsiteX10872" y="connsiteY10872"/>
              </a:cxn>
              <a:cxn ang="0">
                <a:pos x="connsiteX10873" y="connsiteY10873"/>
              </a:cxn>
              <a:cxn ang="0">
                <a:pos x="connsiteX10874" y="connsiteY10874"/>
              </a:cxn>
              <a:cxn ang="0">
                <a:pos x="connsiteX10875" y="connsiteY10875"/>
              </a:cxn>
              <a:cxn ang="0">
                <a:pos x="connsiteX10876" y="connsiteY10876"/>
              </a:cxn>
              <a:cxn ang="0">
                <a:pos x="connsiteX10877" y="connsiteY10877"/>
              </a:cxn>
              <a:cxn ang="0">
                <a:pos x="connsiteX10878" y="connsiteY10878"/>
              </a:cxn>
              <a:cxn ang="0">
                <a:pos x="connsiteX10879" y="connsiteY10879"/>
              </a:cxn>
              <a:cxn ang="0">
                <a:pos x="connsiteX10880" y="connsiteY10880"/>
              </a:cxn>
              <a:cxn ang="0">
                <a:pos x="connsiteX10881" y="connsiteY10881"/>
              </a:cxn>
              <a:cxn ang="0">
                <a:pos x="connsiteX10882" y="connsiteY10882"/>
              </a:cxn>
              <a:cxn ang="0">
                <a:pos x="connsiteX10883" y="connsiteY10883"/>
              </a:cxn>
              <a:cxn ang="0">
                <a:pos x="connsiteX10884" y="connsiteY10884"/>
              </a:cxn>
              <a:cxn ang="0">
                <a:pos x="connsiteX10885" y="connsiteY10885"/>
              </a:cxn>
              <a:cxn ang="0">
                <a:pos x="connsiteX10886" y="connsiteY10886"/>
              </a:cxn>
              <a:cxn ang="0">
                <a:pos x="connsiteX10887" y="connsiteY10887"/>
              </a:cxn>
              <a:cxn ang="0">
                <a:pos x="connsiteX10888" y="connsiteY10888"/>
              </a:cxn>
              <a:cxn ang="0">
                <a:pos x="connsiteX10889" y="connsiteY10889"/>
              </a:cxn>
              <a:cxn ang="0">
                <a:pos x="connsiteX10890" y="connsiteY10890"/>
              </a:cxn>
              <a:cxn ang="0">
                <a:pos x="connsiteX10891" y="connsiteY10891"/>
              </a:cxn>
              <a:cxn ang="0">
                <a:pos x="connsiteX10892" y="connsiteY10892"/>
              </a:cxn>
              <a:cxn ang="0">
                <a:pos x="connsiteX10893" y="connsiteY10893"/>
              </a:cxn>
              <a:cxn ang="0">
                <a:pos x="connsiteX10894" y="connsiteY10894"/>
              </a:cxn>
              <a:cxn ang="0">
                <a:pos x="connsiteX10895" y="connsiteY10895"/>
              </a:cxn>
              <a:cxn ang="0">
                <a:pos x="connsiteX10896" y="connsiteY10896"/>
              </a:cxn>
              <a:cxn ang="0">
                <a:pos x="connsiteX10897" y="connsiteY10897"/>
              </a:cxn>
              <a:cxn ang="0">
                <a:pos x="connsiteX10898" y="connsiteY10898"/>
              </a:cxn>
              <a:cxn ang="0">
                <a:pos x="connsiteX10899" y="connsiteY10899"/>
              </a:cxn>
              <a:cxn ang="0">
                <a:pos x="connsiteX10900" y="connsiteY10900"/>
              </a:cxn>
              <a:cxn ang="0">
                <a:pos x="connsiteX10901" y="connsiteY10901"/>
              </a:cxn>
              <a:cxn ang="0">
                <a:pos x="connsiteX10902" y="connsiteY10902"/>
              </a:cxn>
              <a:cxn ang="0">
                <a:pos x="connsiteX10903" y="connsiteY10903"/>
              </a:cxn>
              <a:cxn ang="0">
                <a:pos x="connsiteX10904" y="connsiteY10904"/>
              </a:cxn>
              <a:cxn ang="0">
                <a:pos x="connsiteX10905" y="connsiteY10905"/>
              </a:cxn>
              <a:cxn ang="0">
                <a:pos x="connsiteX10906" y="connsiteY10906"/>
              </a:cxn>
              <a:cxn ang="0">
                <a:pos x="connsiteX10907" y="connsiteY10907"/>
              </a:cxn>
              <a:cxn ang="0">
                <a:pos x="connsiteX10908" y="connsiteY10908"/>
              </a:cxn>
              <a:cxn ang="0">
                <a:pos x="connsiteX10909" y="connsiteY10909"/>
              </a:cxn>
              <a:cxn ang="0">
                <a:pos x="connsiteX10910" y="connsiteY10910"/>
              </a:cxn>
              <a:cxn ang="0">
                <a:pos x="connsiteX10911" y="connsiteY10911"/>
              </a:cxn>
              <a:cxn ang="0">
                <a:pos x="connsiteX10912" y="connsiteY10912"/>
              </a:cxn>
              <a:cxn ang="0">
                <a:pos x="connsiteX10913" y="connsiteY10913"/>
              </a:cxn>
              <a:cxn ang="0">
                <a:pos x="connsiteX10914" y="connsiteY10914"/>
              </a:cxn>
              <a:cxn ang="0">
                <a:pos x="connsiteX10915" y="connsiteY10915"/>
              </a:cxn>
              <a:cxn ang="0">
                <a:pos x="connsiteX10916" y="connsiteY10916"/>
              </a:cxn>
              <a:cxn ang="0">
                <a:pos x="connsiteX10917" y="connsiteY10917"/>
              </a:cxn>
              <a:cxn ang="0">
                <a:pos x="connsiteX10918" y="connsiteY10918"/>
              </a:cxn>
              <a:cxn ang="0">
                <a:pos x="connsiteX10919" y="connsiteY10919"/>
              </a:cxn>
              <a:cxn ang="0">
                <a:pos x="connsiteX10920" y="connsiteY10920"/>
              </a:cxn>
              <a:cxn ang="0">
                <a:pos x="connsiteX10921" y="connsiteY10921"/>
              </a:cxn>
              <a:cxn ang="0">
                <a:pos x="connsiteX10922" y="connsiteY10922"/>
              </a:cxn>
              <a:cxn ang="0">
                <a:pos x="connsiteX10923" y="connsiteY10923"/>
              </a:cxn>
              <a:cxn ang="0">
                <a:pos x="connsiteX10924" y="connsiteY10924"/>
              </a:cxn>
              <a:cxn ang="0">
                <a:pos x="connsiteX10925" y="connsiteY10925"/>
              </a:cxn>
              <a:cxn ang="0">
                <a:pos x="connsiteX10926" y="connsiteY10926"/>
              </a:cxn>
              <a:cxn ang="0">
                <a:pos x="connsiteX10927" y="connsiteY10927"/>
              </a:cxn>
              <a:cxn ang="0">
                <a:pos x="connsiteX10928" y="connsiteY10928"/>
              </a:cxn>
              <a:cxn ang="0">
                <a:pos x="connsiteX10929" y="connsiteY10929"/>
              </a:cxn>
              <a:cxn ang="0">
                <a:pos x="connsiteX10930" y="connsiteY10930"/>
              </a:cxn>
              <a:cxn ang="0">
                <a:pos x="connsiteX10931" y="connsiteY10931"/>
              </a:cxn>
              <a:cxn ang="0">
                <a:pos x="connsiteX10932" y="connsiteY10932"/>
              </a:cxn>
              <a:cxn ang="0">
                <a:pos x="connsiteX10933" y="connsiteY10933"/>
              </a:cxn>
              <a:cxn ang="0">
                <a:pos x="connsiteX10934" y="connsiteY10934"/>
              </a:cxn>
              <a:cxn ang="0">
                <a:pos x="connsiteX10935" y="connsiteY10935"/>
              </a:cxn>
              <a:cxn ang="0">
                <a:pos x="connsiteX10936" y="connsiteY10936"/>
              </a:cxn>
              <a:cxn ang="0">
                <a:pos x="connsiteX10937" y="connsiteY10937"/>
              </a:cxn>
              <a:cxn ang="0">
                <a:pos x="connsiteX10938" y="connsiteY10938"/>
              </a:cxn>
              <a:cxn ang="0">
                <a:pos x="connsiteX10939" y="connsiteY10939"/>
              </a:cxn>
              <a:cxn ang="0">
                <a:pos x="connsiteX10940" y="connsiteY10940"/>
              </a:cxn>
              <a:cxn ang="0">
                <a:pos x="connsiteX10941" y="connsiteY10941"/>
              </a:cxn>
              <a:cxn ang="0">
                <a:pos x="connsiteX10942" y="connsiteY10942"/>
              </a:cxn>
              <a:cxn ang="0">
                <a:pos x="connsiteX10943" y="connsiteY10943"/>
              </a:cxn>
              <a:cxn ang="0">
                <a:pos x="connsiteX10944" y="connsiteY10944"/>
              </a:cxn>
              <a:cxn ang="0">
                <a:pos x="connsiteX10945" y="connsiteY10945"/>
              </a:cxn>
              <a:cxn ang="0">
                <a:pos x="connsiteX10946" y="connsiteY10946"/>
              </a:cxn>
              <a:cxn ang="0">
                <a:pos x="connsiteX10947" y="connsiteY10947"/>
              </a:cxn>
              <a:cxn ang="0">
                <a:pos x="connsiteX10948" y="connsiteY10948"/>
              </a:cxn>
              <a:cxn ang="0">
                <a:pos x="connsiteX10949" y="connsiteY10949"/>
              </a:cxn>
              <a:cxn ang="0">
                <a:pos x="connsiteX10950" y="connsiteY10950"/>
              </a:cxn>
              <a:cxn ang="0">
                <a:pos x="connsiteX10951" y="connsiteY10951"/>
              </a:cxn>
              <a:cxn ang="0">
                <a:pos x="connsiteX10952" y="connsiteY10952"/>
              </a:cxn>
              <a:cxn ang="0">
                <a:pos x="connsiteX10953" y="connsiteY10953"/>
              </a:cxn>
              <a:cxn ang="0">
                <a:pos x="connsiteX10954" y="connsiteY10954"/>
              </a:cxn>
              <a:cxn ang="0">
                <a:pos x="connsiteX10955" y="connsiteY10955"/>
              </a:cxn>
              <a:cxn ang="0">
                <a:pos x="connsiteX10956" y="connsiteY10956"/>
              </a:cxn>
              <a:cxn ang="0">
                <a:pos x="connsiteX10957" y="connsiteY10957"/>
              </a:cxn>
              <a:cxn ang="0">
                <a:pos x="connsiteX10958" y="connsiteY10958"/>
              </a:cxn>
              <a:cxn ang="0">
                <a:pos x="connsiteX10959" y="connsiteY10959"/>
              </a:cxn>
              <a:cxn ang="0">
                <a:pos x="connsiteX10960" y="connsiteY10960"/>
              </a:cxn>
              <a:cxn ang="0">
                <a:pos x="connsiteX10961" y="connsiteY10961"/>
              </a:cxn>
              <a:cxn ang="0">
                <a:pos x="connsiteX10962" y="connsiteY10962"/>
              </a:cxn>
              <a:cxn ang="0">
                <a:pos x="connsiteX10963" y="connsiteY10963"/>
              </a:cxn>
              <a:cxn ang="0">
                <a:pos x="connsiteX10964" y="connsiteY10964"/>
              </a:cxn>
              <a:cxn ang="0">
                <a:pos x="connsiteX10965" y="connsiteY10965"/>
              </a:cxn>
              <a:cxn ang="0">
                <a:pos x="connsiteX10966" y="connsiteY10966"/>
              </a:cxn>
              <a:cxn ang="0">
                <a:pos x="connsiteX10967" y="connsiteY10967"/>
              </a:cxn>
              <a:cxn ang="0">
                <a:pos x="connsiteX10968" y="connsiteY10968"/>
              </a:cxn>
              <a:cxn ang="0">
                <a:pos x="connsiteX10969" y="connsiteY10969"/>
              </a:cxn>
              <a:cxn ang="0">
                <a:pos x="connsiteX10970" y="connsiteY10970"/>
              </a:cxn>
              <a:cxn ang="0">
                <a:pos x="connsiteX10971" y="connsiteY10971"/>
              </a:cxn>
              <a:cxn ang="0">
                <a:pos x="connsiteX10972" y="connsiteY10972"/>
              </a:cxn>
              <a:cxn ang="0">
                <a:pos x="connsiteX10973" y="connsiteY10973"/>
              </a:cxn>
              <a:cxn ang="0">
                <a:pos x="connsiteX10974" y="connsiteY10974"/>
              </a:cxn>
              <a:cxn ang="0">
                <a:pos x="connsiteX10975" y="connsiteY10975"/>
              </a:cxn>
              <a:cxn ang="0">
                <a:pos x="connsiteX10976" y="connsiteY10976"/>
              </a:cxn>
              <a:cxn ang="0">
                <a:pos x="connsiteX10977" y="connsiteY10977"/>
              </a:cxn>
              <a:cxn ang="0">
                <a:pos x="connsiteX10978" y="connsiteY10978"/>
              </a:cxn>
              <a:cxn ang="0">
                <a:pos x="connsiteX10979" y="connsiteY10979"/>
              </a:cxn>
              <a:cxn ang="0">
                <a:pos x="connsiteX10980" y="connsiteY10980"/>
              </a:cxn>
              <a:cxn ang="0">
                <a:pos x="connsiteX10981" y="connsiteY10981"/>
              </a:cxn>
              <a:cxn ang="0">
                <a:pos x="connsiteX10982" y="connsiteY10982"/>
              </a:cxn>
              <a:cxn ang="0">
                <a:pos x="connsiteX10983" y="connsiteY10983"/>
              </a:cxn>
              <a:cxn ang="0">
                <a:pos x="connsiteX10984" y="connsiteY10984"/>
              </a:cxn>
              <a:cxn ang="0">
                <a:pos x="connsiteX10985" y="connsiteY10985"/>
              </a:cxn>
              <a:cxn ang="0">
                <a:pos x="connsiteX10986" y="connsiteY10986"/>
              </a:cxn>
              <a:cxn ang="0">
                <a:pos x="connsiteX10987" y="connsiteY10987"/>
              </a:cxn>
              <a:cxn ang="0">
                <a:pos x="connsiteX10988" y="connsiteY10988"/>
              </a:cxn>
              <a:cxn ang="0">
                <a:pos x="connsiteX10989" y="connsiteY10989"/>
              </a:cxn>
              <a:cxn ang="0">
                <a:pos x="connsiteX10990" y="connsiteY10990"/>
              </a:cxn>
              <a:cxn ang="0">
                <a:pos x="connsiteX10991" y="connsiteY10991"/>
              </a:cxn>
              <a:cxn ang="0">
                <a:pos x="connsiteX10992" y="connsiteY10992"/>
              </a:cxn>
              <a:cxn ang="0">
                <a:pos x="connsiteX10993" y="connsiteY10993"/>
              </a:cxn>
              <a:cxn ang="0">
                <a:pos x="connsiteX10994" y="connsiteY10994"/>
              </a:cxn>
              <a:cxn ang="0">
                <a:pos x="connsiteX10995" y="connsiteY10995"/>
              </a:cxn>
              <a:cxn ang="0">
                <a:pos x="connsiteX10996" y="connsiteY10996"/>
              </a:cxn>
              <a:cxn ang="0">
                <a:pos x="connsiteX10997" y="connsiteY10997"/>
              </a:cxn>
              <a:cxn ang="0">
                <a:pos x="connsiteX10998" y="connsiteY10998"/>
              </a:cxn>
              <a:cxn ang="0">
                <a:pos x="connsiteX10999" y="connsiteY10999"/>
              </a:cxn>
              <a:cxn ang="0">
                <a:pos x="connsiteX11000" y="connsiteY11000"/>
              </a:cxn>
              <a:cxn ang="0">
                <a:pos x="connsiteX11001" y="connsiteY11001"/>
              </a:cxn>
              <a:cxn ang="0">
                <a:pos x="connsiteX11002" y="connsiteY11002"/>
              </a:cxn>
              <a:cxn ang="0">
                <a:pos x="connsiteX11003" y="connsiteY11003"/>
              </a:cxn>
              <a:cxn ang="0">
                <a:pos x="connsiteX11004" y="connsiteY11004"/>
              </a:cxn>
              <a:cxn ang="0">
                <a:pos x="connsiteX11005" y="connsiteY11005"/>
              </a:cxn>
              <a:cxn ang="0">
                <a:pos x="connsiteX11006" y="connsiteY11006"/>
              </a:cxn>
              <a:cxn ang="0">
                <a:pos x="connsiteX11007" y="connsiteY11007"/>
              </a:cxn>
              <a:cxn ang="0">
                <a:pos x="connsiteX11008" y="connsiteY11008"/>
              </a:cxn>
              <a:cxn ang="0">
                <a:pos x="connsiteX11009" y="connsiteY11009"/>
              </a:cxn>
              <a:cxn ang="0">
                <a:pos x="connsiteX11010" y="connsiteY11010"/>
              </a:cxn>
              <a:cxn ang="0">
                <a:pos x="connsiteX11011" y="connsiteY11011"/>
              </a:cxn>
              <a:cxn ang="0">
                <a:pos x="connsiteX11012" y="connsiteY11012"/>
              </a:cxn>
              <a:cxn ang="0">
                <a:pos x="connsiteX11013" y="connsiteY11013"/>
              </a:cxn>
              <a:cxn ang="0">
                <a:pos x="connsiteX11014" y="connsiteY11014"/>
              </a:cxn>
              <a:cxn ang="0">
                <a:pos x="connsiteX11015" y="connsiteY11015"/>
              </a:cxn>
              <a:cxn ang="0">
                <a:pos x="connsiteX11016" y="connsiteY11016"/>
              </a:cxn>
              <a:cxn ang="0">
                <a:pos x="connsiteX11017" y="connsiteY11017"/>
              </a:cxn>
              <a:cxn ang="0">
                <a:pos x="connsiteX11018" y="connsiteY11018"/>
              </a:cxn>
              <a:cxn ang="0">
                <a:pos x="connsiteX11019" y="connsiteY11019"/>
              </a:cxn>
              <a:cxn ang="0">
                <a:pos x="connsiteX11020" y="connsiteY11020"/>
              </a:cxn>
              <a:cxn ang="0">
                <a:pos x="connsiteX11021" y="connsiteY11021"/>
              </a:cxn>
              <a:cxn ang="0">
                <a:pos x="connsiteX11022" y="connsiteY11022"/>
              </a:cxn>
              <a:cxn ang="0">
                <a:pos x="connsiteX11023" y="connsiteY11023"/>
              </a:cxn>
              <a:cxn ang="0">
                <a:pos x="connsiteX11024" y="connsiteY11024"/>
              </a:cxn>
              <a:cxn ang="0">
                <a:pos x="connsiteX11025" y="connsiteY11025"/>
              </a:cxn>
              <a:cxn ang="0">
                <a:pos x="connsiteX11026" y="connsiteY11026"/>
              </a:cxn>
              <a:cxn ang="0">
                <a:pos x="connsiteX11027" y="connsiteY11027"/>
              </a:cxn>
              <a:cxn ang="0">
                <a:pos x="connsiteX11028" y="connsiteY11028"/>
              </a:cxn>
              <a:cxn ang="0">
                <a:pos x="connsiteX11029" y="connsiteY11029"/>
              </a:cxn>
              <a:cxn ang="0">
                <a:pos x="connsiteX11030" y="connsiteY11030"/>
              </a:cxn>
              <a:cxn ang="0">
                <a:pos x="connsiteX11031" y="connsiteY11031"/>
              </a:cxn>
              <a:cxn ang="0">
                <a:pos x="connsiteX11032" y="connsiteY11032"/>
              </a:cxn>
              <a:cxn ang="0">
                <a:pos x="connsiteX11033" y="connsiteY11033"/>
              </a:cxn>
              <a:cxn ang="0">
                <a:pos x="connsiteX11034" y="connsiteY11034"/>
              </a:cxn>
              <a:cxn ang="0">
                <a:pos x="connsiteX11035" y="connsiteY11035"/>
              </a:cxn>
              <a:cxn ang="0">
                <a:pos x="connsiteX11036" y="connsiteY11036"/>
              </a:cxn>
              <a:cxn ang="0">
                <a:pos x="connsiteX11037" y="connsiteY11037"/>
              </a:cxn>
              <a:cxn ang="0">
                <a:pos x="connsiteX11038" y="connsiteY11038"/>
              </a:cxn>
              <a:cxn ang="0">
                <a:pos x="connsiteX11039" y="connsiteY11039"/>
              </a:cxn>
              <a:cxn ang="0">
                <a:pos x="connsiteX11040" y="connsiteY11040"/>
              </a:cxn>
              <a:cxn ang="0">
                <a:pos x="connsiteX11041" y="connsiteY11041"/>
              </a:cxn>
              <a:cxn ang="0">
                <a:pos x="connsiteX11042" y="connsiteY11042"/>
              </a:cxn>
              <a:cxn ang="0">
                <a:pos x="connsiteX11043" y="connsiteY11043"/>
              </a:cxn>
              <a:cxn ang="0">
                <a:pos x="connsiteX11044" y="connsiteY11044"/>
              </a:cxn>
              <a:cxn ang="0">
                <a:pos x="connsiteX11045" y="connsiteY11045"/>
              </a:cxn>
              <a:cxn ang="0">
                <a:pos x="connsiteX11046" y="connsiteY11046"/>
              </a:cxn>
              <a:cxn ang="0">
                <a:pos x="connsiteX11047" y="connsiteY11047"/>
              </a:cxn>
              <a:cxn ang="0">
                <a:pos x="connsiteX11048" y="connsiteY11048"/>
              </a:cxn>
              <a:cxn ang="0">
                <a:pos x="connsiteX11049" y="connsiteY11049"/>
              </a:cxn>
              <a:cxn ang="0">
                <a:pos x="connsiteX11050" y="connsiteY11050"/>
              </a:cxn>
              <a:cxn ang="0">
                <a:pos x="connsiteX11051" y="connsiteY11051"/>
              </a:cxn>
              <a:cxn ang="0">
                <a:pos x="connsiteX11052" y="connsiteY11052"/>
              </a:cxn>
              <a:cxn ang="0">
                <a:pos x="connsiteX11053" y="connsiteY11053"/>
              </a:cxn>
              <a:cxn ang="0">
                <a:pos x="connsiteX11054" y="connsiteY11054"/>
              </a:cxn>
              <a:cxn ang="0">
                <a:pos x="connsiteX11055" y="connsiteY11055"/>
              </a:cxn>
              <a:cxn ang="0">
                <a:pos x="connsiteX11056" y="connsiteY11056"/>
              </a:cxn>
              <a:cxn ang="0">
                <a:pos x="connsiteX11057" y="connsiteY11057"/>
              </a:cxn>
              <a:cxn ang="0">
                <a:pos x="connsiteX11058" y="connsiteY11058"/>
              </a:cxn>
              <a:cxn ang="0">
                <a:pos x="connsiteX11059" y="connsiteY11059"/>
              </a:cxn>
              <a:cxn ang="0">
                <a:pos x="connsiteX11060" y="connsiteY11060"/>
              </a:cxn>
              <a:cxn ang="0">
                <a:pos x="connsiteX11061" y="connsiteY11061"/>
              </a:cxn>
              <a:cxn ang="0">
                <a:pos x="connsiteX11062" y="connsiteY11062"/>
              </a:cxn>
              <a:cxn ang="0">
                <a:pos x="connsiteX11063" y="connsiteY11063"/>
              </a:cxn>
              <a:cxn ang="0">
                <a:pos x="connsiteX11064" y="connsiteY11064"/>
              </a:cxn>
              <a:cxn ang="0">
                <a:pos x="connsiteX11065" y="connsiteY11065"/>
              </a:cxn>
              <a:cxn ang="0">
                <a:pos x="connsiteX11066" y="connsiteY11066"/>
              </a:cxn>
              <a:cxn ang="0">
                <a:pos x="connsiteX11067" y="connsiteY11067"/>
              </a:cxn>
              <a:cxn ang="0">
                <a:pos x="connsiteX11068" y="connsiteY11068"/>
              </a:cxn>
              <a:cxn ang="0">
                <a:pos x="connsiteX11069" y="connsiteY11069"/>
              </a:cxn>
              <a:cxn ang="0">
                <a:pos x="connsiteX11070" y="connsiteY11070"/>
              </a:cxn>
              <a:cxn ang="0">
                <a:pos x="connsiteX11071" y="connsiteY11071"/>
              </a:cxn>
              <a:cxn ang="0">
                <a:pos x="connsiteX11072" y="connsiteY11072"/>
              </a:cxn>
              <a:cxn ang="0">
                <a:pos x="connsiteX11073" y="connsiteY11073"/>
              </a:cxn>
              <a:cxn ang="0">
                <a:pos x="connsiteX11074" y="connsiteY11074"/>
              </a:cxn>
              <a:cxn ang="0">
                <a:pos x="connsiteX11075" y="connsiteY11075"/>
              </a:cxn>
              <a:cxn ang="0">
                <a:pos x="connsiteX11076" y="connsiteY11076"/>
              </a:cxn>
              <a:cxn ang="0">
                <a:pos x="connsiteX11077" y="connsiteY11077"/>
              </a:cxn>
              <a:cxn ang="0">
                <a:pos x="connsiteX11078" y="connsiteY11078"/>
              </a:cxn>
              <a:cxn ang="0">
                <a:pos x="connsiteX11079" y="connsiteY11079"/>
              </a:cxn>
              <a:cxn ang="0">
                <a:pos x="connsiteX11080" y="connsiteY11080"/>
              </a:cxn>
              <a:cxn ang="0">
                <a:pos x="connsiteX11081" y="connsiteY11081"/>
              </a:cxn>
              <a:cxn ang="0">
                <a:pos x="connsiteX11082" y="connsiteY11082"/>
              </a:cxn>
              <a:cxn ang="0">
                <a:pos x="connsiteX11083" y="connsiteY11083"/>
              </a:cxn>
              <a:cxn ang="0">
                <a:pos x="connsiteX11084" y="connsiteY11084"/>
              </a:cxn>
              <a:cxn ang="0">
                <a:pos x="connsiteX11085" y="connsiteY11085"/>
              </a:cxn>
              <a:cxn ang="0">
                <a:pos x="connsiteX11086" y="connsiteY11086"/>
              </a:cxn>
              <a:cxn ang="0">
                <a:pos x="connsiteX11087" y="connsiteY11087"/>
              </a:cxn>
              <a:cxn ang="0">
                <a:pos x="connsiteX11088" y="connsiteY11088"/>
              </a:cxn>
              <a:cxn ang="0">
                <a:pos x="connsiteX11089" y="connsiteY11089"/>
              </a:cxn>
              <a:cxn ang="0">
                <a:pos x="connsiteX11090" y="connsiteY11090"/>
              </a:cxn>
              <a:cxn ang="0">
                <a:pos x="connsiteX11091" y="connsiteY11091"/>
              </a:cxn>
              <a:cxn ang="0">
                <a:pos x="connsiteX11092" y="connsiteY11092"/>
              </a:cxn>
              <a:cxn ang="0">
                <a:pos x="connsiteX11093" y="connsiteY11093"/>
              </a:cxn>
              <a:cxn ang="0">
                <a:pos x="connsiteX11094" y="connsiteY11094"/>
              </a:cxn>
              <a:cxn ang="0">
                <a:pos x="connsiteX11095" y="connsiteY11095"/>
              </a:cxn>
              <a:cxn ang="0">
                <a:pos x="connsiteX11096" y="connsiteY11096"/>
              </a:cxn>
              <a:cxn ang="0">
                <a:pos x="connsiteX11097" y="connsiteY11097"/>
              </a:cxn>
              <a:cxn ang="0">
                <a:pos x="connsiteX11098" y="connsiteY11098"/>
              </a:cxn>
              <a:cxn ang="0">
                <a:pos x="connsiteX11099" y="connsiteY11099"/>
              </a:cxn>
              <a:cxn ang="0">
                <a:pos x="connsiteX11100" y="connsiteY11100"/>
              </a:cxn>
              <a:cxn ang="0">
                <a:pos x="connsiteX11101" y="connsiteY11101"/>
              </a:cxn>
              <a:cxn ang="0">
                <a:pos x="connsiteX11102" y="connsiteY11102"/>
              </a:cxn>
              <a:cxn ang="0">
                <a:pos x="connsiteX11103" y="connsiteY11103"/>
              </a:cxn>
              <a:cxn ang="0">
                <a:pos x="connsiteX11104" y="connsiteY11104"/>
              </a:cxn>
              <a:cxn ang="0">
                <a:pos x="connsiteX11105" y="connsiteY11105"/>
              </a:cxn>
              <a:cxn ang="0">
                <a:pos x="connsiteX11106" y="connsiteY11106"/>
              </a:cxn>
              <a:cxn ang="0">
                <a:pos x="connsiteX11107" y="connsiteY11107"/>
              </a:cxn>
              <a:cxn ang="0">
                <a:pos x="connsiteX11108" y="connsiteY11108"/>
              </a:cxn>
              <a:cxn ang="0">
                <a:pos x="connsiteX11109" y="connsiteY11109"/>
              </a:cxn>
              <a:cxn ang="0">
                <a:pos x="connsiteX11110" y="connsiteY11110"/>
              </a:cxn>
              <a:cxn ang="0">
                <a:pos x="connsiteX11111" y="connsiteY11111"/>
              </a:cxn>
              <a:cxn ang="0">
                <a:pos x="connsiteX11112" y="connsiteY11112"/>
              </a:cxn>
              <a:cxn ang="0">
                <a:pos x="connsiteX11113" y="connsiteY11113"/>
              </a:cxn>
              <a:cxn ang="0">
                <a:pos x="connsiteX11114" y="connsiteY11114"/>
              </a:cxn>
              <a:cxn ang="0">
                <a:pos x="connsiteX11115" y="connsiteY11115"/>
              </a:cxn>
              <a:cxn ang="0">
                <a:pos x="connsiteX11116" y="connsiteY11116"/>
              </a:cxn>
              <a:cxn ang="0">
                <a:pos x="connsiteX11117" y="connsiteY11117"/>
              </a:cxn>
              <a:cxn ang="0">
                <a:pos x="connsiteX11118" y="connsiteY11118"/>
              </a:cxn>
              <a:cxn ang="0">
                <a:pos x="connsiteX11119" y="connsiteY11119"/>
              </a:cxn>
              <a:cxn ang="0">
                <a:pos x="connsiteX11120" y="connsiteY11120"/>
              </a:cxn>
              <a:cxn ang="0">
                <a:pos x="connsiteX11121" y="connsiteY11121"/>
              </a:cxn>
              <a:cxn ang="0">
                <a:pos x="connsiteX11122" y="connsiteY11122"/>
              </a:cxn>
              <a:cxn ang="0">
                <a:pos x="connsiteX11123" y="connsiteY11123"/>
              </a:cxn>
              <a:cxn ang="0">
                <a:pos x="connsiteX11124" y="connsiteY11124"/>
              </a:cxn>
              <a:cxn ang="0">
                <a:pos x="connsiteX11125" y="connsiteY11125"/>
              </a:cxn>
              <a:cxn ang="0">
                <a:pos x="connsiteX11126" y="connsiteY11126"/>
              </a:cxn>
              <a:cxn ang="0">
                <a:pos x="connsiteX11127" y="connsiteY11127"/>
              </a:cxn>
              <a:cxn ang="0">
                <a:pos x="connsiteX11128" y="connsiteY11128"/>
              </a:cxn>
              <a:cxn ang="0">
                <a:pos x="connsiteX11129" y="connsiteY11129"/>
              </a:cxn>
              <a:cxn ang="0">
                <a:pos x="connsiteX11130" y="connsiteY11130"/>
              </a:cxn>
              <a:cxn ang="0">
                <a:pos x="connsiteX11131" y="connsiteY11131"/>
              </a:cxn>
              <a:cxn ang="0">
                <a:pos x="connsiteX11132" y="connsiteY11132"/>
              </a:cxn>
              <a:cxn ang="0">
                <a:pos x="connsiteX11133" y="connsiteY11133"/>
              </a:cxn>
              <a:cxn ang="0">
                <a:pos x="connsiteX11134" y="connsiteY11134"/>
              </a:cxn>
              <a:cxn ang="0">
                <a:pos x="connsiteX11135" y="connsiteY11135"/>
              </a:cxn>
              <a:cxn ang="0">
                <a:pos x="connsiteX11136" y="connsiteY11136"/>
              </a:cxn>
              <a:cxn ang="0">
                <a:pos x="connsiteX11137" y="connsiteY11137"/>
              </a:cxn>
              <a:cxn ang="0">
                <a:pos x="connsiteX11138" y="connsiteY11138"/>
              </a:cxn>
              <a:cxn ang="0">
                <a:pos x="connsiteX11139" y="connsiteY11139"/>
              </a:cxn>
              <a:cxn ang="0">
                <a:pos x="connsiteX11140" y="connsiteY11140"/>
              </a:cxn>
              <a:cxn ang="0">
                <a:pos x="connsiteX11141" y="connsiteY11141"/>
              </a:cxn>
              <a:cxn ang="0">
                <a:pos x="connsiteX11142" y="connsiteY11142"/>
              </a:cxn>
              <a:cxn ang="0">
                <a:pos x="connsiteX11143" y="connsiteY11143"/>
              </a:cxn>
              <a:cxn ang="0">
                <a:pos x="connsiteX11144" y="connsiteY11144"/>
              </a:cxn>
              <a:cxn ang="0">
                <a:pos x="connsiteX11145" y="connsiteY11145"/>
              </a:cxn>
              <a:cxn ang="0">
                <a:pos x="connsiteX11146" y="connsiteY11146"/>
              </a:cxn>
              <a:cxn ang="0">
                <a:pos x="connsiteX11147" y="connsiteY11147"/>
              </a:cxn>
              <a:cxn ang="0">
                <a:pos x="connsiteX11148" y="connsiteY11148"/>
              </a:cxn>
              <a:cxn ang="0">
                <a:pos x="connsiteX11149" y="connsiteY11149"/>
              </a:cxn>
              <a:cxn ang="0">
                <a:pos x="connsiteX11150" y="connsiteY11150"/>
              </a:cxn>
              <a:cxn ang="0">
                <a:pos x="connsiteX11151" y="connsiteY11151"/>
              </a:cxn>
              <a:cxn ang="0">
                <a:pos x="connsiteX11152" y="connsiteY11152"/>
              </a:cxn>
              <a:cxn ang="0">
                <a:pos x="connsiteX11153" y="connsiteY11153"/>
              </a:cxn>
              <a:cxn ang="0">
                <a:pos x="connsiteX11154" y="connsiteY11154"/>
              </a:cxn>
              <a:cxn ang="0">
                <a:pos x="connsiteX11155" y="connsiteY11155"/>
              </a:cxn>
              <a:cxn ang="0">
                <a:pos x="connsiteX11156" y="connsiteY11156"/>
              </a:cxn>
              <a:cxn ang="0">
                <a:pos x="connsiteX11157" y="connsiteY11157"/>
              </a:cxn>
              <a:cxn ang="0">
                <a:pos x="connsiteX11158" y="connsiteY11158"/>
              </a:cxn>
              <a:cxn ang="0">
                <a:pos x="connsiteX11159" y="connsiteY11159"/>
              </a:cxn>
              <a:cxn ang="0">
                <a:pos x="connsiteX11160" y="connsiteY11160"/>
              </a:cxn>
              <a:cxn ang="0">
                <a:pos x="connsiteX11161" y="connsiteY11161"/>
              </a:cxn>
              <a:cxn ang="0">
                <a:pos x="connsiteX11162" y="connsiteY11162"/>
              </a:cxn>
              <a:cxn ang="0">
                <a:pos x="connsiteX11163" y="connsiteY11163"/>
              </a:cxn>
              <a:cxn ang="0">
                <a:pos x="connsiteX11164" y="connsiteY11164"/>
              </a:cxn>
              <a:cxn ang="0">
                <a:pos x="connsiteX11165" y="connsiteY11165"/>
              </a:cxn>
              <a:cxn ang="0">
                <a:pos x="connsiteX11166" y="connsiteY11166"/>
              </a:cxn>
              <a:cxn ang="0">
                <a:pos x="connsiteX11167" y="connsiteY11167"/>
              </a:cxn>
              <a:cxn ang="0">
                <a:pos x="connsiteX11168" y="connsiteY11168"/>
              </a:cxn>
              <a:cxn ang="0">
                <a:pos x="connsiteX11169" y="connsiteY11169"/>
              </a:cxn>
              <a:cxn ang="0">
                <a:pos x="connsiteX11170" y="connsiteY11170"/>
              </a:cxn>
              <a:cxn ang="0">
                <a:pos x="connsiteX11171" y="connsiteY11171"/>
              </a:cxn>
              <a:cxn ang="0">
                <a:pos x="connsiteX11172" y="connsiteY11172"/>
              </a:cxn>
              <a:cxn ang="0">
                <a:pos x="connsiteX11173" y="connsiteY11173"/>
              </a:cxn>
              <a:cxn ang="0">
                <a:pos x="connsiteX11174" y="connsiteY11174"/>
              </a:cxn>
              <a:cxn ang="0">
                <a:pos x="connsiteX11175" y="connsiteY11175"/>
              </a:cxn>
              <a:cxn ang="0">
                <a:pos x="connsiteX11176" y="connsiteY11176"/>
              </a:cxn>
              <a:cxn ang="0">
                <a:pos x="connsiteX11177" y="connsiteY11177"/>
              </a:cxn>
              <a:cxn ang="0">
                <a:pos x="connsiteX11178" y="connsiteY11178"/>
              </a:cxn>
              <a:cxn ang="0">
                <a:pos x="connsiteX11179" y="connsiteY11179"/>
              </a:cxn>
              <a:cxn ang="0">
                <a:pos x="connsiteX11180" y="connsiteY11180"/>
              </a:cxn>
              <a:cxn ang="0">
                <a:pos x="connsiteX11181" y="connsiteY11181"/>
              </a:cxn>
              <a:cxn ang="0">
                <a:pos x="connsiteX11182" y="connsiteY11182"/>
              </a:cxn>
              <a:cxn ang="0">
                <a:pos x="connsiteX11183" y="connsiteY11183"/>
              </a:cxn>
              <a:cxn ang="0">
                <a:pos x="connsiteX11184" y="connsiteY11184"/>
              </a:cxn>
              <a:cxn ang="0">
                <a:pos x="connsiteX11185" y="connsiteY11185"/>
              </a:cxn>
              <a:cxn ang="0">
                <a:pos x="connsiteX11186" y="connsiteY11186"/>
              </a:cxn>
              <a:cxn ang="0">
                <a:pos x="connsiteX11187" y="connsiteY11187"/>
              </a:cxn>
              <a:cxn ang="0">
                <a:pos x="connsiteX11188" y="connsiteY11188"/>
              </a:cxn>
              <a:cxn ang="0">
                <a:pos x="connsiteX11189" y="connsiteY11189"/>
              </a:cxn>
              <a:cxn ang="0">
                <a:pos x="connsiteX11190" y="connsiteY11190"/>
              </a:cxn>
              <a:cxn ang="0">
                <a:pos x="connsiteX11191" y="connsiteY11191"/>
              </a:cxn>
              <a:cxn ang="0">
                <a:pos x="connsiteX11192" y="connsiteY11192"/>
              </a:cxn>
              <a:cxn ang="0">
                <a:pos x="connsiteX11193" y="connsiteY11193"/>
              </a:cxn>
              <a:cxn ang="0">
                <a:pos x="connsiteX11194" y="connsiteY11194"/>
              </a:cxn>
              <a:cxn ang="0">
                <a:pos x="connsiteX11195" y="connsiteY11195"/>
              </a:cxn>
              <a:cxn ang="0">
                <a:pos x="connsiteX11196" y="connsiteY11196"/>
              </a:cxn>
              <a:cxn ang="0">
                <a:pos x="connsiteX11197" y="connsiteY11197"/>
              </a:cxn>
              <a:cxn ang="0">
                <a:pos x="connsiteX11198" y="connsiteY11198"/>
              </a:cxn>
              <a:cxn ang="0">
                <a:pos x="connsiteX11199" y="connsiteY11199"/>
              </a:cxn>
              <a:cxn ang="0">
                <a:pos x="connsiteX11200" y="connsiteY11200"/>
              </a:cxn>
              <a:cxn ang="0">
                <a:pos x="connsiteX11201" y="connsiteY11201"/>
              </a:cxn>
              <a:cxn ang="0">
                <a:pos x="connsiteX11202" y="connsiteY11202"/>
              </a:cxn>
              <a:cxn ang="0">
                <a:pos x="connsiteX11203" y="connsiteY11203"/>
              </a:cxn>
              <a:cxn ang="0">
                <a:pos x="connsiteX11204" y="connsiteY11204"/>
              </a:cxn>
              <a:cxn ang="0">
                <a:pos x="connsiteX11205" y="connsiteY11205"/>
              </a:cxn>
              <a:cxn ang="0">
                <a:pos x="connsiteX11206" y="connsiteY11206"/>
              </a:cxn>
              <a:cxn ang="0">
                <a:pos x="connsiteX11207" y="connsiteY11207"/>
              </a:cxn>
              <a:cxn ang="0">
                <a:pos x="connsiteX11208" y="connsiteY11208"/>
              </a:cxn>
              <a:cxn ang="0">
                <a:pos x="connsiteX11209" y="connsiteY11209"/>
              </a:cxn>
              <a:cxn ang="0">
                <a:pos x="connsiteX11210" y="connsiteY11210"/>
              </a:cxn>
              <a:cxn ang="0">
                <a:pos x="connsiteX11211" y="connsiteY11211"/>
              </a:cxn>
              <a:cxn ang="0">
                <a:pos x="connsiteX11212" y="connsiteY11212"/>
              </a:cxn>
              <a:cxn ang="0">
                <a:pos x="connsiteX11213" y="connsiteY11213"/>
              </a:cxn>
              <a:cxn ang="0">
                <a:pos x="connsiteX11214" y="connsiteY11214"/>
              </a:cxn>
              <a:cxn ang="0">
                <a:pos x="connsiteX11215" y="connsiteY11215"/>
              </a:cxn>
              <a:cxn ang="0">
                <a:pos x="connsiteX11216" y="connsiteY11216"/>
              </a:cxn>
              <a:cxn ang="0">
                <a:pos x="connsiteX11217" y="connsiteY11217"/>
              </a:cxn>
              <a:cxn ang="0">
                <a:pos x="connsiteX11218" y="connsiteY11218"/>
              </a:cxn>
              <a:cxn ang="0">
                <a:pos x="connsiteX11219" y="connsiteY11219"/>
              </a:cxn>
              <a:cxn ang="0">
                <a:pos x="connsiteX11220" y="connsiteY11220"/>
              </a:cxn>
              <a:cxn ang="0">
                <a:pos x="connsiteX11221" y="connsiteY11221"/>
              </a:cxn>
              <a:cxn ang="0">
                <a:pos x="connsiteX11222" y="connsiteY11222"/>
              </a:cxn>
              <a:cxn ang="0">
                <a:pos x="connsiteX11223" y="connsiteY11223"/>
              </a:cxn>
              <a:cxn ang="0">
                <a:pos x="connsiteX11224" y="connsiteY11224"/>
              </a:cxn>
              <a:cxn ang="0">
                <a:pos x="connsiteX11225" y="connsiteY11225"/>
              </a:cxn>
              <a:cxn ang="0">
                <a:pos x="connsiteX11226" y="connsiteY11226"/>
              </a:cxn>
              <a:cxn ang="0">
                <a:pos x="connsiteX11227" y="connsiteY11227"/>
              </a:cxn>
              <a:cxn ang="0">
                <a:pos x="connsiteX11228" y="connsiteY11228"/>
              </a:cxn>
              <a:cxn ang="0">
                <a:pos x="connsiteX11229" y="connsiteY11229"/>
              </a:cxn>
              <a:cxn ang="0">
                <a:pos x="connsiteX11230" y="connsiteY11230"/>
              </a:cxn>
              <a:cxn ang="0">
                <a:pos x="connsiteX11231" y="connsiteY11231"/>
              </a:cxn>
              <a:cxn ang="0">
                <a:pos x="connsiteX11232" y="connsiteY11232"/>
              </a:cxn>
              <a:cxn ang="0">
                <a:pos x="connsiteX11233" y="connsiteY11233"/>
              </a:cxn>
              <a:cxn ang="0">
                <a:pos x="connsiteX11234" y="connsiteY11234"/>
              </a:cxn>
              <a:cxn ang="0">
                <a:pos x="connsiteX11235" y="connsiteY11235"/>
              </a:cxn>
              <a:cxn ang="0">
                <a:pos x="connsiteX11236" y="connsiteY11236"/>
              </a:cxn>
              <a:cxn ang="0">
                <a:pos x="connsiteX11237" y="connsiteY11237"/>
              </a:cxn>
              <a:cxn ang="0">
                <a:pos x="connsiteX11238" y="connsiteY11238"/>
              </a:cxn>
              <a:cxn ang="0">
                <a:pos x="connsiteX11239" y="connsiteY11239"/>
              </a:cxn>
              <a:cxn ang="0">
                <a:pos x="connsiteX11240" y="connsiteY11240"/>
              </a:cxn>
              <a:cxn ang="0">
                <a:pos x="connsiteX11241" y="connsiteY11241"/>
              </a:cxn>
              <a:cxn ang="0">
                <a:pos x="connsiteX11242" y="connsiteY11242"/>
              </a:cxn>
              <a:cxn ang="0">
                <a:pos x="connsiteX11243" y="connsiteY11243"/>
              </a:cxn>
              <a:cxn ang="0">
                <a:pos x="connsiteX11244" y="connsiteY11244"/>
              </a:cxn>
              <a:cxn ang="0">
                <a:pos x="connsiteX11245" y="connsiteY11245"/>
              </a:cxn>
              <a:cxn ang="0">
                <a:pos x="connsiteX11246" y="connsiteY11246"/>
              </a:cxn>
              <a:cxn ang="0">
                <a:pos x="connsiteX11247" y="connsiteY11247"/>
              </a:cxn>
              <a:cxn ang="0">
                <a:pos x="connsiteX11248" y="connsiteY11248"/>
              </a:cxn>
              <a:cxn ang="0">
                <a:pos x="connsiteX11249" y="connsiteY11249"/>
              </a:cxn>
              <a:cxn ang="0">
                <a:pos x="connsiteX11250" y="connsiteY11250"/>
              </a:cxn>
              <a:cxn ang="0">
                <a:pos x="connsiteX11251" y="connsiteY11251"/>
              </a:cxn>
              <a:cxn ang="0">
                <a:pos x="connsiteX11252" y="connsiteY11252"/>
              </a:cxn>
              <a:cxn ang="0">
                <a:pos x="connsiteX11253" y="connsiteY11253"/>
              </a:cxn>
              <a:cxn ang="0">
                <a:pos x="connsiteX11254" y="connsiteY11254"/>
              </a:cxn>
              <a:cxn ang="0">
                <a:pos x="connsiteX11255" y="connsiteY11255"/>
              </a:cxn>
              <a:cxn ang="0">
                <a:pos x="connsiteX11256" y="connsiteY11256"/>
              </a:cxn>
              <a:cxn ang="0">
                <a:pos x="connsiteX11257" y="connsiteY11257"/>
              </a:cxn>
              <a:cxn ang="0">
                <a:pos x="connsiteX11258" y="connsiteY11258"/>
              </a:cxn>
              <a:cxn ang="0">
                <a:pos x="connsiteX11259" y="connsiteY11259"/>
              </a:cxn>
              <a:cxn ang="0">
                <a:pos x="connsiteX11260" y="connsiteY11260"/>
              </a:cxn>
              <a:cxn ang="0">
                <a:pos x="connsiteX11261" y="connsiteY11261"/>
              </a:cxn>
              <a:cxn ang="0">
                <a:pos x="connsiteX11262" y="connsiteY11262"/>
              </a:cxn>
              <a:cxn ang="0">
                <a:pos x="connsiteX11263" y="connsiteY11263"/>
              </a:cxn>
              <a:cxn ang="0">
                <a:pos x="connsiteX11264" y="connsiteY11264"/>
              </a:cxn>
              <a:cxn ang="0">
                <a:pos x="connsiteX11265" y="connsiteY11265"/>
              </a:cxn>
              <a:cxn ang="0">
                <a:pos x="connsiteX11266" y="connsiteY11266"/>
              </a:cxn>
              <a:cxn ang="0">
                <a:pos x="connsiteX11267" y="connsiteY11267"/>
              </a:cxn>
              <a:cxn ang="0">
                <a:pos x="connsiteX11268" y="connsiteY11268"/>
              </a:cxn>
              <a:cxn ang="0">
                <a:pos x="connsiteX11269" y="connsiteY11269"/>
              </a:cxn>
              <a:cxn ang="0">
                <a:pos x="connsiteX11270" y="connsiteY11270"/>
              </a:cxn>
              <a:cxn ang="0">
                <a:pos x="connsiteX11271" y="connsiteY11271"/>
              </a:cxn>
              <a:cxn ang="0">
                <a:pos x="connsiteX11272" y="connsiteY11272"/>
              </a:cxn>
              <a:cxn ang="0">
                <a:pos x="connsiteX11273" y="connsiteY11273"/>
              </a:cxn>
              <a:cxn ang="0">
                <a:pos x="connsiteX11274" y="connsiteY11274"/>
              </a:cxn>
              <a:cxn ang="0">
                <a:pos x="connsiteX11275" y="connsiteY11275"/>
              </a:cxn>
              <a:cxn ang="0">
                <a:pos x="connsiteX11276" y="connsiteY11276"/>
              </a:cxn>
              <a:cxn ang="0">
                <a:pos x="connsiteX11277" y="connsiteY11277"/>
              </a:cxn>
              <a:cxn ang="0">
                <a:pos x="connsiteX11278" y="connsiteY11278"/>
              </a:cxn>
              <a:cxn ang="0">
                <a:pos x="connsiteX11279" y="connsiteY11279"/>
              </a:cxn>
              <a:cxn ang="0">
                <a:pos x="connsiteX11280" y="connsiteY11280"/>
              </a:cxn>
              <a:cxn ang="0">
                <a:pos x="connsiteX11281" y="connsiteY11281"/>
              </a:cxn>
              <a:cxn ang="0">
                <a:pos x="connsiteX11282" y="connsiteY11282"/>
              </a:cxn>
              <a:cxn ang="0">
                <a:pos x="connsiteX11283" y="connsiteY11283"/>
              </a:cxn>
              <a:cxn ang="0">
                <a:pos x="connsiteX11284" y="connsiteY11284"/>
              </a:cxn>
              <a:cxn ang="0">
                <a:pos x="connsiteX11285" y="connsiteY11285"/>
              </a:cxn>
              <a:cxn ang="0">
                <a:pos x="connsiteX11286" y="connsiteY11286"/>
              </a:cxn>
              <a:cxn ang="0">
                <a:pos x="connsiteX11287" y="connsiteY11287"/>
              </a:cxn>
              <a:cxn ang="0">
                <a:pos x="connsiteX11288" y="connsiteY11288"/>
              </a:cxn>
              <a:cxn ang="0">
                <a:pos x="connsiteX11289" y="connsiteY11289"/>
              </a:cxn>
              <a:cxn ang="0">
                <a:pos x="connsiteX11290" y="connsiteY11290"/>
              </a:cxn>
              <a:cxn ang="0">
                <a:pos x="connsiteX11291" y="connsiteY11291"/>
              </a:cxn>
              <a:cxn ang="0">
                <a:pos x="connsiteX11292" y="connsiteY11292"/>
              </a:cxn>
              <a:cxn ang="0">
                <a:pos x="connsiteX11293" y="connsiteY11293"/>
              </a:cxn>
              <a:cxn ang="0">
                <a:pos x="connsiteX11294" y="connsiteY11294"/>
              </a:cxn>
              <a:cxn ang="0">
                <a:pos x="connsiteX11295" y="connsiteY11295"/>
              </a:cxn>
              <a:cxn ang="0">
                <a:pos x="connsiteX11296" y="connsiteY11296"/>
              </a:cxn>
              <a:cxn ang="0">
                <a:pos x="connsiteX11297" y="connsiteY11297"/>
              </a:cxn>
              <a:cxn ang="0">
                <a:pos x="connsiteX11298" y="connsiteY11298"/>
              </a:cxn>
              <a:cxn ang="0">
                <a:pos x="connsiteX11299" y="connsiteY11299"/>
              </a:cxn>
              <a:cxn ang="0">
                <a:pos x="connsiteX11300" y="connsiteY11300"/>
              </a:cxn>
              <a:cxn ang="0">
                <a:pos x="connsiteX11301" y="connsiteY11301"/>
              </a:cxn>
              <a:cxn ang="0">
                <a:pos x="connsiteX11302" y="connsiteY11302"/>
              </a:cxn>
              <a:cxn ang="0">
                <a:pos x="connsiteX11303" y="connsiteY11303"/>
              </a:cxn>
              <a:cxn ang="0">
                <a:pos x="connsiteX11304" y="connsiteY11304"/>
              </a:cxn>
              <a:cxn ang="0">
                <a:pos x="connsiteX11305" y="connsiteY11305"/>
              </a:cxn>
              <a:cxn ang="0">
                <a:pos x="connsiteX11306" y="connsiteY11306"/>
              </a:cxn>
              <a:cxn ang="0">
                <a:pos x="connsiteX11307" y="connsiteY11307"/>
              </a:cxn>
              <a:cxn ang="0">
                <a:pos x="connsiteX11308" y="connsiteY11308"/>
              </a:cxn>
              <a:cxn ang="0">
                <a:pos x="connsiteX11309" y="connsiteY11309"/>
              </a:cxn>
              <a:cxn ang="0">
                <a:pos x="connsiteX11310" y="connsiteY11310"/>
              </a:cxn>
              <a:cxn ang="0">
                <a:pos x="connsiteX11311" y="connsiteY11311"/>
              </a:cxn>
              <a:cxn ang="0">
                <a:pos x="connsiteX11312" y="connsiteY11312"/>
              </a:cxn>
              <a:cxn ang="0">
                <a:pos x="connsiteX11313" y="connsiteY11313"/>
              </a:cxn>
              <a:cxn ang="0">
                <a:pos x="connsiteX11314" y="connsiteY11314"/>
              </a:cxn>
              <a:cxn ang="0">
                <a:pos x="connsiteX11315" y="connsiteY11315"/>
              </a:cxn>
              <a:cxn ang="0">
                <a:pos x="connsiteX11316" y="connsiteY11316"/>
              </a:cxn>
              <a:cxn ang="0">
                <a:pos x="connsiteX11317" y="connsiteY11317"/>
              </a:cxn>
              <a:cxn ang="0">
                <a:pos x="connsiteX11318" y="connsiteY11318"/>
              </a:cxn>
              <a:cxn ang="0">
                <a:pos x="connsiteX11319" y="connsiteY11319"/>
              </a:cxn>
              <a:cxn ang="0">
                <a:pos x="connsiteX11320" y="connsiteY11320"/>
              </a:cxn>
              <a:cxn ang="0">
                <a:pos x="connsiteX11321" y="connsiteY11321"/>
              </a:cxn>
              <a:cxn ang="0">
                <a:pos x="connsiteX11322" y="connsiteY11322"/>
              </a:cxn>
              <a:cxn ang="0">
                <a:pos x="connsiteX11323" y="connsiteY11323"/>
              </a:cxn>
              <a:cxn ang="0">
                <a:pos x="connsiteX11324" y="connsiteY11324"/>
              </a:cxn>
              <a:cxn ang="0">
                <a:pos x="connsiteX11325" y="connsiteY11325"/>
              </a:cxn>
              <a:cxn ang="0">
                <a:pos x="connsiteX11326" y="connsiteY11326"/>
              </a:cxn>
              <a:cxn ang="0">
                <a:pos x="connsiteX11327" y="connsiteY11327"/>
              </a:cxn>
              <a:cxn ang="0">
                <a:pos x="connsiteX11328" y="connsiteY11328"/>
              </a:cxn>
              <a:cxn ang="0">
                <a:pos x="connsiteX11329" y="connsiteY11329"/>
              </a:cxn>
              <a:cxn ang="0">
                <a:pos x="connsiteX11330" y="connsiteY11330"/>
              </a:cxn>
              <a:cxn ang="0">
                <a:pos x="connsiteX11331" y="connsiteY11331"/>
              </a:cxn>
              <a:cxn ang="0">
                <a:pos x="connsiteX11332" y="connsiteY11332"/>
              </a:cxn>
              <a:cxn ang="0">
                <a:pos x="connsiteX11333" y="connsiteY11333"/>
              </a:cxn>
              <a:cxn ang="0">
                <a:pos x="connsiteX11334" y="connsiteY11334"/>
              </a:cxn>
              <a:cxn ang="0">
                <a:pos x="connsiteX11335" y="connsiteY11335"/>
              </a:cxn>
              <a:cxn ang="0">
                <a:pos x="connsiteX11336" y="connsiteY11336"/>
              </a:cxn>
              <a:cxn ang="0">
                <a:pos x="connsiteX11337" y="connsiteY11337"/>
              </a:cxn>
              <a:cxn ang="0">
                <a:pos x="connsiteX11338" y="connsiteY11338"/>
              </a:cxn>
              <a:cxn ang="0">
                <a:pos x="connsiteX11339" y="connsiteY11339"/>
              </a:cxn>
              <a:cxn ang="0">
                <a:pos x="connsiteX11340" y="connsiteY11340"/>
              </a:cxn>
              <a:cxn ang="0">
                <a:pos x="connsiteX11341" y="connsiteY11341"/>
              </a:cxn>
              <a:cxn ang="0">
                <a:pos x="connsiteX11342" y="connsiteY11342"/>
              </a:cxn>
              <a:cxn ang="0">
                <a:pos x="connsiteX11343" y="connsiteY11343"/>
              </a:cxn>
              <a:cxn ang="0">
                <a:pos x="connsiteX11344" y="connsiteY11344"/>
              </a:cxn>
              <a:cxn ang="0">
                <a:pos x="connsiteX11345" y="connsiteY11345"/>
              </a:cxn>
              <a:cxn ang="0">
                <a:pos x="connsiteX11346" y="connsiteY11346"/>
              </a:cxn>
              <a:cxn ang="0">
                <a:pos x="connsiteX11347" y="connsiteY11347"/>
              </a:cxn>
              <a:cxn ang="0">
                <a:pos x="connsiteX11348" y="connsiteY11348"/>
              </a:cxn>
              <a:cxn ang="0">
                <a:pos x="connsiteX11349" y="connsiteY11349"/>
              </a:cxn>
              <a:cxn ang="0">
                <a:pos x="connsiteX11350" y="connsiteY11350"/>
              </a:cxn>
              <a:cxn ang="0">
                <a:pos x="connsiteX11351" y="connsiteY11351"/>
              </a:cxn>
              <a:cxn ang="0">
                <a:pos x="connsiteX11352" y="connsiteY11352"/>
              </a:cxn>
              <a:cxn ang="0">
                <a:pos x="connsiteX11353" y="connsiteY11353"/>
              </a:cxn>
              <a:cxn ang="0">
                <a:pos x="connsiteX11354" y="connsiteY11354"/>
              </a:cxn>
              <a:cxn ang="0">
                <a:pos x="connsiteX11355" y="connsiteY11355"/>
              </a:cxn>
              <a:cxn ang="0">
                <a:pos x="connsiteX11356" y="connsiteY11356"/>
              </a:cxn>
              <a:cxn ang="0">
                <a:pos x="connsiteX11357" y="connsiteY11357"/>
              </a:cxn>
              <a:cxn ang="0">
                <a:pos x="connsiteX11358" y="connsiteY11358"/>
              </a:cxn>
              <a:cxn ang="0">
                <a:pos x="connsiteX11359" y="connsiteY11359"/>
              </a:cxn>
              <a:cxn ang="0">
                <a:pos x="connsiteX11360" y="connsiteY11360"/>
              </a:cxn>
              <a:cxn ang="0">
                <a:pos x="connsiteX11361" y="connsiteY11361"/>
              </a:cxn>
              <a:cxn ang="0">
                <a:pos x="connsiteX11362" y="connsiteY11362"/>
              </a:cxn>
              <a:cxn ang="0">
                <a:pos x="connsiteX11363" y="connsiteY11363"/>
              </a:cxn>
              <a:cxn ang="0">
                <a:pos x="connsiteX11364" y="connsiteY11364"/>
              </a:cxn>
              <a:cxn ang="0">
                <a:pos x="connsiteX11365" y="connsiteY11365"/>
              </a:cxn>
              <a:cxn ang="0">
                <a:pos x="connsiteX11366" y="connsiteY11366"/>
              </a:cxn>
              <a:cxn ang="0">
                <a:pos x="connsiteX11367" y="connsiteY11367"/>
              </a:cxn>
              <a:cxn ang="0">
                <a:pos x="connsiteX11368" y="connsiteY11368"/>
              </a:cxn>
              <a:cxn ang="0">
                <a:pos x="connsiteX11369" y="connsiteY11369"/>
              </a:cxn>
              <a:cxn ang="0">
                <a:pos x="connsiteX11370" y="connsiteY11370"/>
              </a:cxn>
              <a:cxn ang="0">
                <a:pos x="connsiteX11371" y="connsiteY11371"/>
              </a:cxn>
              <a:cxn ang="0">
                <a:pos x="connsiteX11372" y="connsiteY11372"/>
              </a:cxn>
              <a:cxn ang="0">
                <a:pos x="connsiteX11373" y="connsiteY11373"/>
              </a:cxn>
              <a:cxn ang="0">
                <a:pos x="connsiteX11374" y="connsiteY11374"/>
              </a:cxn>
              <a:cxn ang="0">
                <a:pos x="connsiteX11375" y="connsiteY11375"/>
              </a:cxn>
              <a:cxn ang="0">
                <a:pos x="connsiteX11376" y="connsiteY11376"/>
              </a:cxn>
              <a:cxn ang="0">
                <a:pos x="connsiteX11377" y="connsiteY11377"/>
              </a:cxn>
              <a:cxn ang="0">
                <a:pos x="connsiteX11378" y="connsiteY11378"/>
              </a:cxn>
              <a:cxn ang="0">
                <a:pos x="connsiteX11379" y="connsiteY11379"/>
              </a:cxn>
              <a:cxn ang="0">
                <a:pos x="connsiteX11380" y="connsiteY11380"/>
              </a:cxn>
              <a:cxn ang="0">
                <a:pos x="connsiteX11381" y="connsiteY11381"/>
              </a:cxn>
              <a:cxn ang="0">
                <a:pos x="connsiteX11382" y="connsiteY11382"/>
              </a:cxn>
              <a:cxn ang="0">
                <a:pos x="connsiteX11383" y="connsiteY11383"/>
              </a:cxn>
              <a:cxn ang="0">
                <a:pos x="connsiteX11384" y="connsiteY11384"/>
              </a:cxn>
              <a:cxn ang="0">
                <a:pos x="connsiteX11385" y="connsiteY11385"/>
              </a:cxn>
              <a:cxn ang="0">
                <a:pos x="connsiteX11386" y="connsiteY11386"/>
              </a:cxn>
              <a:cxn ang="0">
                <a:pos x="connsiteX11387" y="connsiteY11387"/>
              </a:cxn>
              <a:cxn ang="0">
                <a:pos x="connsiteX11388" y="connsiteY11388"/>
              </a:cxn>
              <a:cxn ang="0">
                <a:pos x="connsiteX11389" y="connsiteY11389"/>
              </a:cxn>
              <a:cxn ang="0">
                <a:pos x="connsiteX11390" y="connsiteY11390"/>
              </a:cxn>
              <a:cxn ang="0">
                <a:pos x="connsiteX11391" y="connsiteY11391"/>
              </a:cxn>
              <a:cxn ang="0">
                <a:pos x="connsiteX11392" y="connsiteY11392"/>
              </a:cxn>
              <a:cxn ang="0">
                <a:pos x="connsiteX11393" y="connsiteY11393"/>
              </a:cxn>
              <a:cxn ang="0">
                <a:pos x="connsiteX11394" y="connsiteY11394"/>
              </a:cxn>
              <a:cxn ang="0">
                <a:pos x="connsiteX11395" y="connsiteY11395"/>
              </a:cxn>
              <a:cxn ang="0">
                <a:pos x="connsiteX11396" y="connsiteY11396"/>
              </a:cxn>
              <a:cxn ang="0">
                <a:pos x="connsiteX11397" y="connsiteY11397"/>
              </a:cxn>
              <a:cxn ang="0">
                <a:pos x="connsiteX11398" y="connsiteY11398"/>
              </a:cxn>
              <a:cxn ang="0">
                <a:pos x="connsiteX11399" y="connsiteY11399"/>
              </a:cxn>
              <a:cxn ang="0">
                <a:pos x="connsiteX11400" y="connsiteY11400"/>
              </a:cxn>
              <a:cxn ang="0">
                <a:pos x="connsiteX11401" y="connsiteY11401"/>
              </a:cxn>
              <a:cxn ang="0">
                <a:pos x="connsiteX11402" y="connsiteY11402"/>
              </a:cxn>
              <a:cxn ang="0">
                <a:pos x="connsiteX11403" y="connsiteY11403"/>
              </a:cxn>
              <a:cxn ang="0">
                <a:pos x="connsiteX11404" y="connsiteY11404"/>
              </a:cxn>
              <a:cxn ang="0">
                <a:pos x="connsiteX11405" y="connsiteY11405"/>
              </a:cxn>
              <a:cxn ang="0">
                <a:pos x="connsiteX11406" y="connsiteY11406"/>
              </a:cxn>
              <a:cxn ang="0">
                <a:pos x="connsiteX11407" y="connsiteY11407"/>
              </a:cxn>
              <a:cxn ang="0">
                <a:pos x="connsiteX11408" y="connsiteY11408"/>
              </a:cxn>
              <a:cxn ang="0">
                <a:pos x="connsiteX11409" y="connsiteY11409"/>
              </a:cxn>
              <a:cxn ang="0">
                <a:pos x="connsiteX11410" y="connsiteY11410"/>
              </a:cxn>
              <a:cxn ang="0">
                <a:pos x="connsiteX11411" y="connsiteY11411"/>
              </a:cxn>
              <a:cxn ang="0">
                <a:pos x="connsiteX11412" y="connsiteY11412"/>
              </a:cxn>
              <a:cxn ang="0">
                <a:pos x="connsiteX11413" y="connsiteY11413"/>
              </a:cxn>
              <a:cxn ang="0">
                <a:pos x="connsiteX11414" y="connsiteY11414"/>
              </a:cxn>
              <a:cxn ang="0">
                <a:pos x="connsiteX11415" y="connsiteY11415"/>
              </a:cxn>
              <a:cxn ang="0">
                <a:pos x="connsiteX11416" y="connsiteY11416"/>
              </a:cxn>
              <a:cxn ang="0">
                <a:pos x="connsiteX11417" y="connsiteY11417"/>
              </a:cxn>
              <a:cxn ang="0">
                <a:pos x="connsiteX11418" y="connsiteY11418"/>
              </a:cxn>
              <a:cxn ang="0">
                <a:pos x="connsiteX11419" y="connsiteY11419"/>
              </a:cxn>
              <a:cxn ang="0">
                <a:pos x="connsiteX11420" y="connsiteY11420"/>
              </a:cxn>
              <a:cxn ang="0">
                <a:pos x="connsiteX11421" y="connsiteY11421"/>
              </a:cxn>
              <a:cxn ang="0">
                <a:pos x="connsiteX11422" y="connsiteY11422"/>
              </a:cxn>
              <a:cxn ang="0">
                <a:pos x="connsiteX11423" y="connsiteY11423"/>
              </a:cxn>
              <a:cxn ang="0">
                <a:pos x="connsiteX11424" y="connsiteY11424"/>
              </a:cxn>
              <a:cxn ang="0">
                <a:pos x="connsiteX11425" y="connsiteY11425"/>
              </a:cxn>
              <a:cxn ang="0">
                <a:pos x="connsiteX11426" y="connsiteY11426"/>
              </a:cxn>
              <a:cxn ang="0">
                <a:pos x="connsiteX11427" y="connsiteY11427"/>
              </a:cxn>
              <a:cxn ang="0">
                <a:pos x="connsiteX11428" y="connsiteY11428"/>
              </a:cxn>
              <a:cxn ang="0">
                <a:pos x="connsiteX11429" y="connsiteY11429"/>
              </a:cxn>
              <a:cxn ang="0">
                <a:pos x="connsiteX11430" y="connsiteY11430"/>
              </a:cxn>
              <a:cxn ang="0">
                <a:pos x="connsiteX11431" y="connsiteY11431"/>
              </a:cxn>
              <a:cxn ang="0">
                <a:pos x="connsiteX11432" y="connsiteY11432"/>
              </a:cxn>
              <a:cxn ang="0">
                <a:pos x="connsiteX11433" y="connsiteY11433"/>
              </a:cxn>
              <a:cxn ang="0">
                <a:pos x="connsiteX11434" y="connsiteY11434"/>
              </a:cxn>
              <a:cxn ang="0">
                <a:pos x="connsiteX11435" y="connsiteY11435"/>
              </a:cxn>
              <a:cxn ang="0">
                <a:pos x="connsiteX11436" y="connsiteY11436"/>
              </a:cxn>
              <a:cxn ang="0">
                <a:pos x="connsiteX11437" y="connsiteY11437"/>
              </a:cxn>
              <a:cxn ang="0">
                <a:pos x="connsiteX11438" y="connsiteY11438"/>
              </a:cxn>
              <a:cxn ang="0">
                <a:pos x="connsiteX11439" y="connsiteY11439"/>
              </a:cxn>
              <a:cxn ang="0">
                <a:pos x="connsiteX11440" y="connsiteY11440"/>
              </a:cxn>
              <a:cxn ang="0">
                <a:pos x="connsiteX11441" y="connsiteY11441"/>
              </a:cxn>
              <a:cxn ang="0">
                <a:pos x="connsiteX11442" y="connsiteY11442"/>
              </a:cxn>
              <a:cxn ang="0">
                <a:pos x="connsiteX11443" y="connsiteY11443"/>
              </a:cxn>
              <a:cxn ang="0">
                <a:pos x="connsiteX11444" y="connsiteY11444"/>
              </a:cxn>
              <a:cxn ang="0">
                <a:pos x="connsiteX11445" y="connsiteY11445"/>
              </a:cxn>
              <a:cxn ang="0">
                <a:pos x="connsiteX11446" y="connsiteY11446"/>
              </a:cxn>
              <a:cxn ang="0">
                <a:pos x="connsiteX11447" y="connsiteY11447"/>
              </a:cxn>
              <a:cxn ang="0">
                <a:pos x="connsiteX11448" y="connsiteY11448"/>
              </a:cxn>
              <a:cxn ang="0">
                <a:pos x="connsiteX11449" y="connsiteY11449"/>
              </a:cxn>
              <a:cxn ang="0">
                <a:pos x="connsiteX11450" y="connsiteY11450"/>
              </a:cxn>
              <a:cxn ang="0">
                <a:pos x="connsiteX11451" y="connsiteY11451"/>
              </a:cxn>
              <a:cxn ang="0">
                <a:pos x="connsiteX11452" y="connsiteY11452"/>
              </a:cxn>
              <a:cxn ang="0">
                <a:pos x="connsiteX11453" y="connsiteY11453"/>
              </a:cxn>
              <a:cxn ang="0">
                <a:pos x="connsiteX11454" y="connsiteY11454"/>
              </a:cxn>
              <a:cxn ang="0">
                <a:pos x="connsiteX11455" y="connsiteY11455"/>
              </a:cxn>
              <a:cxn ang="0">
                <a:pos x="connsiteX11456" y="connsiteY11456"/>
              </a:cxn>
              <a:cxn ang="0">
                <a:pos x="connsiteX11457" y="connsiteY11457"/>
              </a:cxn>
              <a:cxn ang="0">
                <a:pos x="connsiteX11458" y="connsiteY11458"/>
              </a:cxn>
              <a:cxn ang="0">
                <a:pos x="connsiteX11459" y="connsiteY11459"/>
              </a:cxn>
              <a:cxn ang="0">
                <a:pos x="connsiteX11460" y="connsiteY11460"/>
              </a:cxn>
              <a:cxn ang="0">
                <a:pos x="connsiteX11461" y="connsiteY11461"/>
              </a:cxn>
              <a:cxn ang="0">
                <a:pos x="connsiteX11462" y="connsiteY11462"/>
              </a:cxn>
              <a:cxn ang="0">
                <a:pos x="connsiteX11463" y="connsiteY11463"/>
              </a:cxn>
              <a:cxn ang="0">
                <a:pos x="connsiteX11464" y="connsiteY11464"/>
              </a:cxn>
              <a:cxn ang="0">
                <a:pos x="connsiteX11465" y="connsiteY11465"/>
              </a:cxn>
              <a:cxn ang="0">
                <a:pos x="connsiteX11466" y="connsiteY11466"/>
              </a:cxn>
              <a:cxn ang="0">
                <a:pos x="connsiteX11467" y="connsiteY11467"/>
              </a:cxn>
              <a:cxn ang="0">
                <a:pos x="connsiteX11468" y="connsiteY11468"/>
              </a:cxn>
              <a:cxn ang="0">
                <a:pos x="connsiteX11469" y="connsiteY11469"/>
              </a:cxn>
              <a:cxn ang="0">
                <a:pos x="connsiteX11470" y="connsiteY11470"/>
              </a:cxn>
              <a:cxn ang="0">
                <a:pos x="connsiteX11471" y="connsiteY11471"/>
              </a:cxn>
              <a:cxn ang="0">
                <a:pos x="connsiteX11472" y="connsiteY11472"/>
              </a:cxn>
              <a:cxn ang="0">
                <a:pos x="connsiteX11473" y="connsiteY11473"/>
              </a:cxn>
            </a:cxnLst>
            <a:rect l="l" t="t" r="r" b="b"/>
            <a:pathLst>
              <a:path w="5730494" h="3699570">
                <a:moveTo>
                  <a:pt x="1607413" y="3618755"/>
                </a:moveTo>
                <a:lnTo>
                  <a:pt x="1613551" y="3630974"/>
                </a:lnTo>
                <a:lnTo>
                  <a:pt x="1621507" y="3651036"/>
                </a:lnTo>
                <a:lnTo>
                  <a:pt x="1642195" y="3667290"/>
                </a:lnTo>
                <a:lnTo>
                  <a:pt x="1664474" y="3674167"/>
                </a:lnTo>
                <a:lnTo>
                  <a:pt x="1657313" y="3688034"/>
                </a:lnTo>
                <a:lnTo>
                  <a:pt x="1642195" y="3689399"/>
                </a:lnTo>
                <a:lnTo>
                  <a:pt x="1634068" y="3679566"/>
                </a:lnTo>
                <a:lnTo>
                  <a:pt x="1624463" y="3678827"/>
                </a:lnTo>
                <a:lnTo>
                  <a:pt x="1607413" y="3678827"/>
                </a:lnTo>
                <a:close/>
                <a:moveTo>
                  <a:pt x="1595981" y="3615685"/>
                </a:moveTo>
                <a:lnTo>
                  <a:pt x="1607348" y="3618810"/>
                </a:lnTo>
                <a:lnTo>
                  <a:pt x="1607348" y="3678883"/>
                </a:lnTo>
                <a:lnTo>
                  <a:pt x="1624398" y="3678883"/>
                </a:lnTo>
                <a:lnTo>
                  <a:pt x="1634003" y="3679622"/>
                </a:lnTo>
                <a:lnTo>
                  <a:pt x="1628717" y="3690875"/>
                </a:lnTo>
                <a:lnTo>
                  <a:pt x="1615077" y="3699570"/>
                </a:lnTo>
                <a:lnTo>
                  <a:pt x="1607235" y="3698661"/>
                </a:lnTo>
                <a:lnTo>
                  <a:pt x="1597800" y="3696387"/>
                </a:lnTo>
                <a:lnTo>
                  <a:pt x="1586206" y="3687977"/>
                </a:lnTo>
                <a:lnTo>
                  <a:pt x="1569497" y="3683941"/>
                </a:lnTo>
                <a:lnTo>
                  <a:pt x="1549438" y="3668540"/>
                </a:lnTo>
                <a:lnTo>
                  <a:pt x="1533184" y="3653933"/>
                </a:lnTo>
                <a:lnTo>
                  <a:pt x="1511247" y="3624096"/>
                </a:lnTo>
                <a:lnTo>
                  <a:pt x="1524376" y="3629608"/>
                </a:lnTo>
                <a:lnTo>
                  <a:pt x="1546768" y="3647397"/>
                </a:lnTo>
                <a:lnTo>
                  <a:pt x="1567906" y="3657059"/>
                </a:lnTo>
                <a:lnTo>
                  <a:pt x="1576146" y="3644726"/>
                </a:lnTo>
                <a:lnTo>
                  <a:pt x="1581318" y="3626540"/>
                </a:lnTo>
                <a:close/>
                <a:moveTo>
                  <a:pt x="1768024" y="3579211"/>
                </a:moveTo>
                <a:lnTo>
                  <a:pt x="1780755" y="3590634"/>
                </a:lnTo>
                <a:lnTo>
                  <a:pt x="1775981" y="3599614"/>
                </a:lnTo>
                <a:lnTo>
                  <a:pt x="1754441" y="3607344"/>
                </a:lnTo>
                <a:lnTo>
                  <a:pt x="1747280" y="3598307"/>
                </a:lnTo>
                <a:lnTo>
                  <a:pt x="1733754" y="3609958"/>
                </a:lnTo>
                <a:lnTo>
                  <a:pt x="1725854" y="3598363"/>
                </a:lnTo>
                <a:lnTo>
                  <a:pt x="1744949" y="3583019"/>
                </a:lnTo>
                <a:lnTo>
                  <a:pt x="1758476" y="3589384"/>
                </a:lnTo>
                <a:close/>
                <a:moveTo>
                  <a:pt x="3799614" y="3518225"/>
                </a:moveTo>
                <a:lnTo>
                  <a:pt x="3809901" y="3525842"/>
                </a:lnTo>
                <a:lnTo>
                  <a:pt x="3824962" y="3528854"/>
                </a:lnTo>
                <a:lnTo>
                  <a:pt x="3825530" y="3533457"/>
                </a:lnTo>
                <a:lnTo>
                  <a:pt x="3821040" y="3544597"/>
                </a:lnTo>
                <a:lnTo>
                  <a:pt x="3796602" y="3546188"/>
                </a:lnTo>
                <a:lnTo>
                  <a:pt x="3796204" y="3533173"/>
                </a:lnTo>
                <a:lnTo>
                  <a:pt x="3798534" y="3523170"/>
                </a:lnTo>
                <a:close/>
                <a:moveTo>
                  <a:pt x="5007768" y="3340773"/>
                </a:moveTo>
                <a:lnTo>
                  <a:pt x="5018169" y="3342762"/>
                </a:lnTo>
                <a:lnTo>
                  <a:pt x="5033570" y="3350036"/>
                </a:lnTo>
                <a:lnTo>
                  <a:pt x="5042266" y="3347138"/>
                </a:lnTo>
                <a:lnTo>
                  <a:pt x="5054712" y="3343103"/>
                </a:lnTo>
                <a:lnTo>
                  <a:pt x="5064260" y="3344524"/>
                </a:lnTo>
                <a:lnTo>
                  <a:pt x="5065397" y="3369644"/>
                </a:lnTo>
                <a:lnTo>
                  <a:pt x="5059941" y="3377032"/>
                </a:lnTo>
                <a:lnTo>
                  <a:pt x="5058293" y="3394423"/>
                </a:lnTo>
                <a:lnTo>
                  <a:pt x="5052723" y="3388456"/>
                </a:lnTo>
                <a:lnTo>
                  <a:pt x="5041640" y="3403630"/>
                </a:lnTo>
                <a:lnTo>
                  <a:pt x="5038344" y="3402437"/>
                </a:lnTo>
                <a:lnTo>
                  <a:pt x="5028569" y="3401755"/>
                </a:lnTo>
                <a:lnTo>
                  <a:pt x="5018737" y="3383114"/>
                </a:lnTo>
                <a:lnTo>
                  <a:pt x="5016577" y="3368905"/>
                </a:lnTo>
                <a:lnTo>
                  <a:pt x="5007370" y="3350434"/>
                </a:lnTo>
                <a:close/>
                <a:moveTo>
                  <a:pt x="5454961" y="3336636"/>
                </a:moveTo>
                <a:lnTo>
                  <a:pt x="5458371" y="3345445"/>
                </a:lnTo>
                <a:lnTo>
                  <a:pt x="5462008" y="3354140"/>
                </a:lnTo>
                <a:lnTo>
                  <a:pt x="5473318" y="3345615"/>
                </a:lnTo>
                <a:lnTo>
                  <a:pt x="5477921" y="3354538"/>
                </a:lnTo>
                <a:lnTo>
                  <a:pt x="5477921" y="3363461"/>
                </a:lnTo>
                <a:lnTo>
                  <a:pt x="5472011" y="3373350"/>
                </a:lnTo>
                <a:lnTo>
                  <a:pt x="5461610" y="3389263"/>
                </a:lnTo>
                <a:lnTo>
                  <a:pt x="5453483" y="3398016"/>
                </a:lnTo>
                <a:lnTo>
                  <a:pt x="5459337" y="3408587"/>
                </a:lnTo>
                <a:lnTo>
                  <a:pt x="5447061" y="3408871"/>
                </a:lnTo>
                <a:lnTo>
                  <a:pt x="5433421" y="3417225"/>
                </a:lnTo>
                <a:lnTo>
                  <a:pt x="5429159" y="3431832"/>
                </a:lnTo>
                <a:lnTo>
                  <a:pt x="5420122" y="3454735"/>
                </a:lnTo>
                <a:lnTo>
                  <a:pt x="5407618" y="3464965"/>
                </a:lnTo>
                <a:lnTo>
                  <a:pt x="5399662" y="3471558"/>
                </a:lnTo>
                <a:lnTo>
                  <a:pt x="5384999" y="3471046"/>
                </a:lnTo>
                <a:lnTo>
                  <a:pt x="5374655" y="3463431"/>
                </a:lnTo>
                <a:lnTo>
                  <a:pt x="5357321" y="3461840"/>
                </a:lnTo>
                <a:lnTo>
                  <a:pt x="5354650" y="3453428"/>
                </a:lnTo>
                <a:lnTo>
                  <a:pt x="5363232" y="3436605"/>
                </a:lnTo>
                <a:lnTo>
                  <a:pt x="5383294" y="3414554"/>
                </a:lnTo>
                <a:lnTo>
                  <a:pt x="5393581" y="3410405"/>
                </a:lnTo>
                <a:lnTo>
                  <a:pt x="5405061" y="3402051"/>
                </a:lnTo>
                <a:lnTo>
                  <a:pt x="5418701" y="3390627"/>
                </a:lnTo>
                <a:lnTo>
                  <a:pt x="5428249" y="3379431"/>
                </a:lnTo>
                <a:lnTo>
                  <a:pt x="5435353" y="3363461"/>
                </a:lnTo>
                <a:lnTo>
                  <a:pt x="5441378" y="3358062"/>
                </a:lnTo>
                <a:lnTo>
                  <a:pt x="5443764" y="3346297"/>
                </a:lnTo>
                <a:close/>
                <a:moveTo>
                  <a:pt x="5458200" y="3215580"/>
                </a:moveTo>
                <a:lnTo>
                  <a:pt x="5466896" y="3226322"/>
                </a:lnTo>
                <a:lnTo>
                  <a:pt x="5479285" y="3231380"/>
                </a:lnTo>
                <a:lnTo>
                  <a:pt x="5483718" y="3248715"/>
                </a:lnTo>
                <a:lnTo>
                  <a:pt x="5495256" y="3269516"/>
                </a:lnTo>
                <a:lnTo>
                  <a:pt x="5495597" y="3255989"/>
                </a:lnTo>
                <a:lnTo>
                  <a:pt x="5502815" y="3261388"/>
                </a:lnTo>
                <a:lnTo>
                  <a:pt x="5505202" y="3276449"/>
                </a:lnTo>
                <a:lnTo>
                  <a:pt x="5518046" y="3282985"/>
                </a:lnTo>
                <a:lnTo>
                  <a:pt x="5528844" y="3284576"/>
                </a:lnTo>
                <a:lnTo>
                  <a:pt x="5537937" y="3276904"/>
                </a:lnTo>
                <a:lnTo>
                  <a:pt x="5546008" y="3279234"/>
                </a:lnTo>
                <a:lnTo>
                  <a:pt x="5542143" y="3297136"/>
                </a:lnTo>
                <a:lnTo>
                  <a:pt x="5537312" y="3309014"/>
                </a:lnTo>
                <a:lnTo>
                  <a:pt x="5525150" y="3308617"/>
                </a:lnTo>
                <a:lnTo>
                  <a:pt x="5520888" y="3314869"/>
                </a:lnTo>
                <a:lnTo>
                  <a:pt x="5522365" y="3323735"/>
                </a:lnTo>
                <a:lnTo>
                  <a:pt x="5520035" y="3327599"/>
                </a:lnTo>
                <a:lnTo>
                  <a:pt x="5514011" y="3338796"/>
                </a:lnTo>
                <a:lnTo>
                  <a:pt x="5506111" y="3353174"/>
                </a:lnTo>
                <a:lnTo>
                  <a:pt x="5493778" y="3361643"/>
                </a:lnTo>
                <a:lnTo>
                  <a:pt x="5491050" y="3356073"/>
                </a:lnTo>
                <a:lnTo>
                  <a:pt x="5484400" y="3353004"/>
                </a:lnTo>
                <a:lnTo>
                  <a:pt x="5493608" y="3335726"/>
                </a:lnTo>
                <a:lnTo>
                  <a:pt x="5488379" y="3324303"/>
                </a:lnTo>
                <a:lnTo>
                  <a:pt x="5471215" y="3316062"/>
                </a:lnTo>
                <a:lnTo>
                  <a:pt x="5471670" y="3308617"/>
                </a:lnTo>
                <a:lnTo>
                  <a:pt x="5483207" y="3301513"/>
                </a:lnTo>
                <a:lnTo>
                  <a:pt x="5485878" y="3285940"/>
                </a:lnTo>
                <a:lnTo>
                  <a:pt x="5485140" y="3272982"/>
                </a:lnTo>
                <a:lnTo>
                  <a:pt x="5478660" y="3259684"/>
                </a:lnTo>
                <a:lnTo>
                  <a:pt x="5479115" y="3256217"/>
                </a:lnTo>
                <a:lnTo>
                  <a:pt x="5471499" y="3248089"/>
                </a:lnTo>
                <a:lnTo>
                  <a:pt x="5458939" y="3230812"/>
                </a:lnTo>
                <a:lnTo>
                  <a:pt x="5452290" y="3217115"/>
                </a:lnTo>
                <a:close/>
                <a:moveTo>
                  <a:pt x="1793136" y="3134130"/>
                </a:moveTo>
                <a:lnTo>
                  <a:pt x="1809107" y="3148338"/>
                </a:lnTo>
                <a:lnTo>
                  <a:pt x="1815017" y="3147770"/>
                </a:lnTo>
                <a:lnTo>
                  <a:pt x="1831443" y="3159647"/>
                </a:lnTo>
                <a:lnTo>
                  <a:pt x="1843946" y="3169992"/>
                </a:lnTo>
                <a:lnTo>
                  <a:pt x="1853139" y="3182760"/>
                </a:lnTo>
                <a:lnTo>
                  <a:pt x="1846177" y="3191631"/>
                </a:lnTo>
                <a:lnTo>
                  <a:pt x="1846187" y="3191655"/>
                </a:lnTo>
                <a:lnTo>
                  <a:pt x="1846105" y="3191759"/>
                </a:lnTo>
                <a:lnTo>
                  <a:pt x="1850538" y="3202500"/>
                </a:lnTo>
                <a:lnTo>
                  <a:pt x="1843662" y="3214549"/>
                </a:lnTo>
                <a:lnTo>
                  <a:pt x="1825645" y="3225290"/>
                </a:lnTo>
                <a:lnTo>
                  <a:pt x="1813881" y="3221426"/>
                </a:lnTo>
                <a:lnTo>
                  <a:pt x="1805242" y="3223472"/>
                </a:lnTo>
                <a:lnTo>
                  <a:pt x="1790522" y="3215174"/>
                </a:lnTo>
                <a:lnTo>
                  <a:pt x="1779724" y="3215799"/>
                </a:lnTo>
                <a:lnTo>
                  <a:pt x="1770005" y="3205171"/>
                </a:lnTo>
                <a:lnTo>
                  <a:pt x="1771255" y="3192895"/>
                </a:lnTo>
                <a:lnTo>
                  <a:pt x="1774723" y="3188690"/>
                </a:lnTo>
                <a:lnTo>
                  <a:pt x="1774722" y="3188595"/>
                </a:lnTo>
                <a:lnTo>
                  <a:pt x="1774731" y="3188584"/>
                </a:lnTo>
                <a:lnTo>
                  <a:pt x="1774561" y="3169892"/>
                </a:lnTo>
                <a:lnTo>
                  <a:pt x="1778815" y="3150782"/>
                </a:lnTo>
                <a:lnTo>
                  <a:pt x="1782793" y="3136062"/>
                </a:lnTo>
                <a:close/>
                <a:moveTo>
                  <a:pt x="3155943" y="3107529"/>
                </a:moveTo>
                <a:lnTo>
                  <a:pt x="3162876" y="3113098"/>
                </a:lnTo>
                <a:lnTo>
                  <a:pt x="3168391" y="3118557"/>
                </a:lnTo>
                <a:lnTo>
                  <a:pt x="3163504" y="3127422"/>
                </a:lnTo>
                <a:lnTo>
                  <a:pt x="3160776" y="3133389"/>
                </a:lnTo>
                <a:lnTo>
                  <a:pt x="3151910" y="3136231"/>
                </a:lnTo>
                <a:lnTo>
                  <a:pt x="3148955" y="3142085"/>
                </a:lnTo>
                <a:lnTo>
                  <a:pt x="3143277" y="3143902"/>
                </a:lnTo>
                <a:lnTo>
                  <a:pt x="3131390" y="3129864"/>
                </a:lnTo>
                <a:lnTo>
                  <a:pt x="3139859" y="3118327"/>
                </a:lnTo>
                <a:lnTo>
                  <a:pt x="3148497" y="3111223"/>
                </a:lnTo>
                <a:close/>
                <a:moveTo>
                  <a:pt x="3155888" y="3107473"/>
                </a:moveTo>
                <a:lnTo>
                  <a:pt x="3148443" y="3111167"/>
                </a:lnTo>
                <a:lnTo>
                  <a:pt x="3139805" y="3118271"/>
                </a:lnTo>
                <a:lnTo>
                  <a:pt x="3131337" y="3129809"/>
                </a:lnTo>
                <a:lnTo>
                  <a:pt x="3143271" y="3143904"/>
                </a:lnTo>
                <a:lnTo>
                  <a:pt x="3143277" y="3143902"/>
                </a:lnTo>
                <a:lnTo>
                  <a:pt x="3143325" y="3143959"/>
                </a:lnTo>
                <a:lnTo>
                  <a:pt x="3149009" y="3142140"/>
                </a:lnTo>
                <a:lnTo>
                  <a:pt x="3151964" y="3136287"/>
                </a:lnTo>
                <a:lnTo>
                  <a:pt x="3160830" y="3133445"/>
                </a:lnTo>
                <a:lnTo>
                  <a:pt x="3163558" y="3127477"/>
                </a:lnTo>
                <a:lnTo>
                  <a:pt x="3168446" y="3118611"/>
                </a:lnTo>
                <a:lnTo>
                  <a:pt x="3168391" y="3118557"/>
                </a:lnTo>
                <a:lnTo>
                  <a:pt x="3168392" y="3118556"/>
                </a:lnTo>
                <a:lnTo>
                  <a:pt x="3162879" y="3113100"/>
                </a:lnTo>
                <a:close/>
                <a:moveTo>
                  <a:pt x="3224237" y="3073450"/>
                </a:moveTo>
                <a:lnTo>
                  <a:pt x="3224208" y="3073648"/>
                </a:lnTo>
                <a:lnTo>
                  <a:pt x="3224176" y="3073647"/>
                </a:lnTo>
                <a:close/>
                <a:moveTo>
                  <a:pt x="3224273" y="3073201"/>
                </a:moveTo>
                <a:lnTo>
                  <a:pt x="3224313" y="3073202"/>
                </a:lnTo>
                <a:lnTo>
                  <a:pt x="3224237" y="3073450"/>
                </a:lnTo>
                <a:close/>
                <a:moveTo>
                  <a:pt x="3212185" y="3073087"/>
                </a:moveTo>
                <a:lnTo>
                  <a:pt x="3212213" y="3073257"/>
                </a:lnTo>
                <a:lnTo>
                  <a:pt x="3212122" y="3073478"/>
                </a:lnTo>
                <a:lnTo>
                  <a:pt x="3212102" y="3073478"/>
                </a:lnTo>
                <a:lnTo>
                  <a:pt x="3212079" y="3073344"/>
                </a:lnTo>
                <a:close/>
                <a:moveTo>
                  <a:pt x="1830625" y="3055583"/>
                </a:moveTo>
                <a:lnTo>
                  <a:pt x="1830611" y="3055627"/>
                </a:lnTo>
                <a:lnTo>
                  <a:pt x="1830604" y="3055629"/>
                </a:lnTo>
                <a:lnTo>
                  <a:pt x="1830618" y="3055586"/>
                </a:lnTo>
                <a:close/>
                <a:moveTo>
                  <a:pt x="3200505" y="3054274"/>
                </a:moveTo>
                <a:lnTo>
                  <a:pt x="3208283" y="3057419"/>
                </a:lnTo>
                <a:lnTo>
                  <a:pt x="3208351" y="3057735"/>
                </a:lnTo>
                <a:lnTo>
                  <a:pt x="3210738" y="3065635"/>
                </a:lnTo>
                <a:lnTo>
                  <a:pt x="3212079" y="3073344"/>
                </a:lnTo>
                <a:lnTo>
                  <a:pt x="3208968" y="3080931"/>
                </a:lnTo>
                <a:lnTo>
                  <a:pt x="3199647" y="3082863"/>
                </a:lnTo>
                <a:lnTo>
                  <a:pt x="3190156" y="3073202"/>
                </a:lnTo>
                <a:lnTo>
                  <a:pt x="3189992" y="3067288"/>
                </a:lnTo>
                <a:lnTo>
                  <a:pt x="3194368" y="3060640"/>
                </a:lnTo>
                <a:lnTo>
                  <a:pt x="3195902" y="3055525"/>
                </a:lnTo>
                <a:close/>
                <a:moveTo>
                  <a:pt x="3169954" y="2992324"/>
                </a:moveTo>
                <a:lnTo>
                  <a:pt x="3170098" y="2992434"/>
                </a:lnTo>
                <a:lnTo>
                  <a:pt x="3176576" y="2992604"/>
                </a:lnTo>
                <a:lnTo>
                  <a:pt x="3184306" y="2995502"/>
                </a:lnTo>
                <a:lnTo>
                  <a:pt x="3189705" y="2993456"/>
                </a:lnTo>
                <a:lnTo>
                  <a:pt x="3198173" y="2995161"/>
                </a:lnTo>
                <a:lnTo>
                  <a:pt x="3198262" y="2995057"/>
                </a:lnTo>
                <a:lnTo>
                  <a:pt x="3198286" y="2995133"/>
                </a:lnTo>
                <a:lnTo>
                  <a:pt x="3198065" y="2995389"/>
                </a:lnTo>
                <a:lnTo>
                  <a:pt x="3205680" y="3019600"/>
                </a:lnTo>
                <a:lnTo>
                  <a:pt x="3209829" y="3031932"/>
                </a:lnTo>
                <a:lnTo>
                  <a:pt x="3206987" y="3051427"/>
                </a:lnTo>
                <a:lnTo>
                  <a:pt x="3208230" y="3057174"/>
                </a:lnTo>
                <a:lnTo>
                  <a:pt x="3200500" y="3054049"/>
                </a:lnTo>
                <a:lnTo>
                  <a:pt x="3195896" y="3055299"/>
                </a:lnTo>
                <a:lnTo>
                  <a:pt x="3194362" y="3060414"/>
                </a:lnTo>
                <a:lnTo>
                  <a:pt x="3189985" y="3067064"/>
                </a:lnTo>
                <a:lnTo>
                  <a:pt x="3189992" y="3067288"/>
                </a:lnTo>
                <a:lnTo>
                  <a:pt x="3189991" y="3067289"/>
                </a:lnTo>
                <a:lnTo>
                  <a:pt x="3190161" y="3073427"/>
                </a:lnTo>
                <a:lnTo>
                  <a:pt x="3199653" y="3083089"/>
                </a:lnTo>
                <a:lnTo>
                  <a:pt x="3208973" y="3081156"/>
                </a:lnTo>
                <a:lnTo>
                  <a:pt x="3212122" y="3073478"/>
                </a:lnTo>
                <a:lnTo>
                  <a:pt x="3224176" y="3073647"/>
                </a:lnTo>
                <a:lnTo>
                  <a:pt x="3220334" y="3086159"/>
                </a:lnTo>
                <a:lnTo>
                  <a:pt x="3218459" y="3101050"/>
                </a:lnTo>
                <a:lnTo>
                  <a:pt x="3214310" y="3109177"/>
                </a:lnTo>
                <a:lnTo>
                  <a:pt x="3203398" y="3118554"/>
                </a:lnTo>
                <a:lnTo>
                  <a:pt x="3200272" y="3121169"/>
                </a:lnTo>
                <a:lnTo>
                  <a:pt x="3193509" y="3130433"/>
                </a:lnTo>
                <a:lnTo>
                  <a:pt x="3189076" y="3139867"/>
                </a:lnTo>
                <a:lnTo>
                  <a:pt x="3180040" y="3153109"/>
                </a:lnTo>
                <a:lnTo>
                  <a:pt x="3162024" y="3172318"/>
                </a:lnTo>
                <a:lnTo>
                  <a:pt x="3150771" y="3183572"/>
                </a:lnTo>
                <a:lnTo>
                  <a:pt x="3138722" y="3192153"/>
                </a:lnTo>
                <a:lnTo>
                  <a:pt x="3122070" y="3199542"/>
                </a:lnTo>
                <a:lnTo>
                  <a:pt x="3113943" y="3200508"/>
                </a:lnTo>
                <a:lnTo>
                  <a:pt x="3111897" y="3205794"/>
                </a:lnTo>
                <a:lnTo>
                  <a:pt x="3102235" y="3202952"/>
                </a:lnTo>
                <a:lnTo>
                  <a:pt x="3094335" y="3206589"/>
                </a:lnTo>
                <a:lnTo>
                  <a:pt x="3077058" y="3202895"/>
                </a:lnTo>
                <a:lnTo>
                  <a:pt x="3067396" y="3205225"/>
                </a:lnTo>
                <a:lnTo>
                  <a:pt x="3060804" y="3204202"/>
                </a:lnTo>
                <a:lnTo>
                  <a:pt x="3044379" y="3211761"/>
                </a:lnTo>
                <a:lnTo>
                  <a:pt x="3030796" y="3214773"/>
                </a:lnTo>
                <a:lnTo>
                  <a:pt x="3020964" y="3222048"/>
                </a:lnTo>
                <a:lnTo>
                  <a:pt x="3013689" y="3222502"/>
                </a:lnTo>
                <a:lnTo>
                  <a:pt x="3006926" y="3215626"/>
                </a:lnTo>
                <a:lnTo>
                  <a:pt x="3001527" y="3215284"/>
                </a:lnTo>
                <a:lnTo>
                  <a:pt x="2994650" y="3206703"/>
                </a:lnTo>
                <a:lnTo>
                  <a:pt x="2993911" y="3209374"/>
                </a:lnTo>
                <a:lnTo>
                  <a:pt x="2991808" y="3204202"/>
                </a:lnTo>
                <a:lnTo>
                  <a:pt x="2991922" y="3193063"/>
                </a:lnTo>
                <a:lnTo>
                  <a:pt x="2986750" y="3180389"/>
                </a:lnTo>
                <a:lnTo>
                  <a:pt x="2991922" y="3176979"/>
                </a:lnTo>
                <a:lnTo>
                  <a:pt x="2991524" y="3162600"/>
                </a:lnTo>
                <a:lnTo>
                  <a:pt x="2981067" y="3145266"/>
                </a:lnTo>
                <a:lnTo>
                  <a:pt x="2973053" y="3129694"/>
                </a:lnTo>
                <a:lnTo>
                  <a:pt x="2973053" y="3129637"/>
                </a:lnTo>
                <a:lnTo>
                  <a:pt x="2961660" y="3106114"/>
                </a:lnTo>
                <a:lnTo>
                  <a:pt x="2969355" y="3097465"/>
                </a:lnTo>
                <a:lnTo>
                  <a:pt x="2975663" y="3102409"/>
                </a:lnTo>
                <a:lnTo>
                  <a:pt x="2978334" y="3110139"/>
                </a:lnTo>
                <a:lnTo>
                  <a:pt x="2985495" y="3111446"/>
                </a:lnTo>
                <a:lnTo>
                  <a:pt x="2995498" y="3114856"/>
                </a:lnTo>
                <a:lnTo>
                  <a:pt x="3004080" y="3113549"/>
                </a:lnTo>
                <a:lnTo>
                  <a:pt x="3018288" y="3104285"/>
                </a:lnTo>
                <a:lnTo>
                  <a:pt x="3018288" y="3038813"/>
                </a:lnTo>
                <a:lnTo>
                  <a:pt x="3018288" y="3038764"/>
                </a:lnTo>
                <a:lnTo>
                  <a:pt x="3022498" y="3041312"/>
                </a:lnTo>
                <a:lnTo>
                  <a:pt x="3031908" y="3057921"/>
                </a:lnTo>
                <a:lnTo>
                  <a:pt x="3030455" y="3068484"/>
                </a:lnTo>
                <a:lnTo>
                  <a:pt x="3030479" y="3068527"/>
                </a:lnTo>
                <a:lnTo>
                  <a:pt x="3030455" y="3068706"/>
                </a:lnTo>
                <a:lnTo>
                  <a:pt x="3034035" y="3074957"/>
                </a:lnTo>
                <a:lnTo>
                  <a:pt x="3045459" y="3073138"/>
                </a:lnTo>
                <a:lnTo>
                  <a:pt x="3053416" y="3065239"/>
                </a:lnTo>
                <a:lnTo>
                  <a:pt x="3060974" y="3059953"/>
                </a:lnTo>
                <a:lnTo>
                  <a:pt x="3064896" y="3051542"/>
                </a:lnTo>
                <a:lnTo>
                  <a:pt x="3072682" y="3047450"/>
                </a:lnTo>
                <a:lnTo>
                  <a:pt x="3079388" y="3049610"/>
                </a:lnTo>
                <a:lnTo>
                  <a:pt x="3087004" y="3054554"/>
                </a:lnTo>
                <a:lnTo>
                  <a:pt x="3099962" y="3055407"/>
                </a:lnTo>
                <a:lnTo>
                  <a:pt x="3110135" y="3051315"/>
                </a:lnTo>
                <a:lnTo>
                  <a:pt x="3111727" y="3045859"/>
                </a:lnTo>
                <a:lnTo>
                  <a:pt x="3114511" y="3037505"/>
                </a:lnTo>
                <a:lnTo>
                  <a:pt x="3123207" y="3036141"/>
                </a:lnTo>
                <a:lnTo>
                  <a:pt x="3127981" y="3029604"/>
                </a:lnTo>
                <a:lnTo>
                  <a:pt x="3133266" y="3018067"/>
                </a:lnTo>
                <a:lnTo>
                  <a:pt x="3147589" y="3005166"/>
                </a:lnTo>
                <a:lnTo>
                  <a:pt x="3170151" y="2992549"/>
                </a:lnTo>
                <a:lnTo>
                  <a:pt x="3169897" y="2992356"/>
                </a:lnTo>
                <a:close/>
                <a:moveTo>
                  <a:pt x="1645050" y="2988013"/>
                </a:moveTo>
                <a:lnTo>
                  <a:pt x="1660652" y="2991116"/>
                </a:lnTo>
                <a:lnTo>
                  <a:pt x="1665838" y="2992168"/>
                </a:lnTo>
                <a:lnTo>
                  <a:pt x="1675215" y="3004558"/>
                </a:lnTo>
                <a:lnTo>
                  <a:pt x="1677554" y="2999344"/>
                </a:lnTo>
                <a:lnTo>
                  <a:pt x="1681410" y="2990784"/>
                </a:lnTo>
                <a:lnTo>
                  <a:pt x="1693173" y="2991225"/>
                </a:lnTo>
                <a:lnTo>
                  <a:pt x="1699597" y="2991486"/>
                </a:lnTo>
                <a:lnTo>
                  <a:pt x="1700178" y="2992312"/>
                </a:lnTo>
                <a:lnTo>
                  <a:pt x="1702097" y="2995103"/>
                </a:lnTo>
                <a:lnTo>
                  <a:pt x="1702110" y="2995060"/>
                </a:lnTo>
                <a:lnTo>
                  <a:pt x="1702155" y="2995123"/>
                </a:lnTo>
                <a:lnTo>
                  <a:pt x="1704091" y="2996984"/>
                </a:lnTo>
                <a:lnTo>
                  <a:pt x="1731416" y="3023354"/>
                </a:lnTo>
                <a:lnTo>
                  <a:pt x="1744431" y="3025969"/>
                </a:lnTo>
                <a:lnTo>
                  <a:pt x="1763926" y="3038813"/>
                </a:lnTo>
                <a:lnTo>
                  <a:pt x="1780350" y="3045633"/>
                </a:lnTo>
                <a:lnTo>
                  <a:pt x="1782606" y="3053305"/>
                </a:lnTo>
                <a:lnTo>
                  <a:pt x="1766945" y="3080146"/>
                </a:lnTo>
                <a:lnTo>
                  <a:pt x="1766988" y="3080158"/>
                </a:lnTo>
                <a:lnTo>
                  <a:pt x="1766937" y="3080244"/>
                </a:lnTo>
                <a:lnTo>
                  <a:pt x="1783021" y="3085075"/>
                </a:lnTo>
                <a:lnTo>
                  <a:pt x="1800923" y="3087803"/>
                </a:lnTo>
                <a:lnTo>
                  <a:pt x="1813541" y="3084905"/>
                </a:lnTo>
                <a:lnTo>
                  <a:pt x="1827977" y="3071265"/>
                </a:lnTo>
                <a:lnTo>
                  <a:pt x="1830591" y="3055693"/>
                </a:lnTo>
                <a:lnTo>
                  <a:pt x="1830611" y="3055627"/>
                </a:lnTo>
                <a:lnTo>
                  <a:pt x="1838504" y="3052276"/>
                </a:lnTo>
                <a:lnTo>
                  <a:pt x="1846512" y="3062442"/>
                </a:lnTo>
                <a:lnTo>
                  <a:pt x="1846171" y="3076566"/>
                </a:lnTo>
                <a:lnTo>
                  <a:pt x="1832758" y="3086398"/>
                </a:lnTo>
                <a:lnTo>
                  <a:pt x="1822074" y="3093672"/>
                </a:lnTo>
                <a:lnTo>
                  <a:pt x="1804057" y="3111177"/>
                </a:lnTo>
                <a:lnTo>
                  <a:pt x="1782802" y="3136013"/>
                </a:lnTo>
                <a:lnTo>
                  <a:pt x="1778823" y="3150733"/>
                </a:lnTo>
                <a:lnTo>
                  <a:pt x="1774561" y="3169829"/>
                </a:lnTo>
                <a:lnTo>
                  <a:pt x="1774561" y="3169892"/>
                </a:lnTo>
                <a:lnTo>
                  <a:pt x="1774552" y="3169934"/>
                </a:lnTo>
                <a:lnTo>
                  <a:pt x="1774722" y="3188595"/>
                </a:lnTo>
                <a:lnTo>
                  <a:pt x="1771264" y="3192789"/>
                </a:lnTo>
                <a:lnTo>
                  <a:pt x="1770014" y="3205066"/>
                </a:lnTo>
                <a:lnTo>
                  <a:pt x="1768934" y="3215068"/>
                </a:lnTo>
                <a:lnTo>
                  <a:pt x="1789167" y="3231607"/>
                </a:lnTo>
                <a:lnTo>
                  <a:pt x="1787007" y="3245076"/>
                </a:lnTo>
                <a:lnTo>
                  <a:pt x="1796953" y="3253658"/>
                </a:lnTo>
                <a:lnTo>
                  <a:pt x="1796157" y="3263320"/>
                </a:lnTo>
                <a:lnTo>
                  <a:pt x="1780869" y="3289008"/>
                </a:lnTo>
                <a:lnTo>
                  <a:pt x="1757226" y="3299863"/>
                </a:lnTo>
                <a:lnTo>
                  <a:pt x="1725286" y="3304126"/>
                </a:lnTo>
                <a:lnTo>
                  <a:pt x="1707781" y="3302080"/>
                </a:lnTo>
                <a:lnTo>
                  <a:pt x="1711134" y="3314299"/>
                </a:lnTo>
                <a:lnTo>
                  <a:pt x="1707894" y="3329757"/>
                </a:lnTo>
                <a:lnTo>
                  <a:pt x="1710850" y="3340272"/>
                </a:lnTo>
                <a:lnTo>
                  <a:pt x="1701302" y="3347660"/>
                </a:lnTo>
                <a:lnTo>
                  <a:pt x="1684990" y="3350558"/>
                </a:lnTo>
                <a:lnTo>
                  <a:pt x="1669646" y="3342886"/>
                </a:lnTo>
                <a:lnTo>
                  <a:pt x="1663507" y="3348399"/>
                </a:lnTo>
                <a:lnTo>
                  <a:pt x="1665724" y="3369484"/>
                </a:lnTo>
                <a:lnTo>
                  <a:pt x="1676466" y="3375963"/>
                </a:lnTo>
                <a:lnTo>
                  <a:pt x="1685218" y="3369200"/>
                </a:lnTo>
                <a:lnTo>
                  <a:pt x="1689935" y="3380339"/>
                </a:lnTo>
                <a:lnTo>
                  <a:pt x="1675273" y="3387046"/>
                </a:lnTo>
                <a:lnTo>
                  <a:pt x="1662485" y="3400572"/>
                </a:lnTo>
                <a:lnTo>
                  <a:pt x="1660154" y="3422794"/>
                </a:lnTo>
                <a:lnTo>
                  <a:pt x="1656403" y="3434786"/>
                </a:lnTo>
                <a:lnTo>
                  <a:pt x="1641343" y="3434842"/>
                </a:lnTo>
                <a:lnTo>
                  <a:pt x="1628839" y="3446379"/>
                </a:lnTo>
                <a:lnTo>
                  <a:pt x="1624292" y="3463486"/>
                </a:lnTo>
                <a:lnTo>
                  <a:pt x="1639978" y="3480422"/>
                </a:lnTo>
                <a:lnTo>
                  <a:pt x="1655210" y="3485140"/>
                </a:lnTo>
                <a:lnTo>
                  <a:pt x="1649754" y="3506339"/>
                </a:lnTo>
                <a:lnTo>
                  <a:pt x="1630942" y="3519865"/>
                </a:lnTo>
                <a:lnTo>
                  <a:pt x="1620598" y="3548452"/>
                </a:lnTo>
                <a:lnTo>
                  <a:pt x="1606049" y="3558228"/>
                </a:lnTo>
                <a:lnTo>
                  <a:pt x="1599513" y="3569935"/>
                </a:lnTo>
                <a:lnTo>
                  <a:pt x="1604628" y="3596305"/>
                </a:lnTo>
                <a:lnTo>
                  <a:pt x="1615256" y="3611253"/>
                </a:lnTo>
                <a:lnTo>
                  <a:pt x="1608549" y="3609946"/>
                </a:lnTo>
                <a:lnTo>
                  <a:pt x="1593773" y="3605854"/>
                </a:lnTo>
                <a:lnTo>
                  <a:pt x="1555301" y="3602387"/>
                </a:lnTo>
                <a:lnTo>
                  <a:pt x="1548708" y="3587440"/>
                </a:lnTo>
                <a:lnTo>
                  <a:pt x="1548992" y="3568514"/>
                </a:lnTo>
                <a:lnTo>
                  <a:pt x="1538365" y="3570106"/>
                </a:lnTo>
                <a:lnTo>
                  <a:pt x="1532738" y="3561012"/>
                </a:lnTo>
                <a:lnTo>
                  <a:pt x="1531374" y="3534869"/>
                </a:lnTo>
                <a:lnTo>
                  <a:pt x="1543593" y="3524184"/>
                </a:lnTo>
                <a:lnTo>
                  <a:pt x="1548652" y="3508953"/>
                </a:lnTo>
                <a:lnTo>
                  <a:pt x="1546776" y="3496961"/>
                </a:lnTo>
                <a:lnTo>
                  <a:pt x="1555244" y="3476956"/>
                </a:lnTo>
                <a:lnTo>
                  <a:pt x="1561037" y="3446550"/>
                </a:lnTo>
                <a:lnTo>
                  <a:pt x="1559336" y="3433308"/>
                </a:lnTo>
                <a:lnTo>
                  <a:pt x="1566266" y="3429045"/>
                </a:lnTo>
                <a:lnTo>
                  <a:pt x="1564560" y="3420634"/>
                </a:lnTo>
                <a:lnTo>
                  <a:pt x="1557176" y="3416201"/>
                </a:lnTo>
                <a:lnTo>
                  <a:pt x="1562401" y="3406937"/>
                </a:lnTo>
                <a:lnTo>
                  <a:pt x="1555187" y="3398640"/>
                </a:lnTo>
                <a:lnTo>
                  <a:pt x="1551493" y="3373633"/>
                </a:lnTo>
                <a:lnTo>
                  <a:pt x="1557915" y="3369257"/>
                </a:lnTo>
                <a:lnTo>
                  <a:pt x="1555244" y="3343454"/>
                </a:lnTo>
                <a:lnTo>
                  <a:pt x="1558995" y="3322142"/>
                </a:lnTo>
                <a:lnTo>
                  <a:pt x="1563254" y="3303842"/>
                </a:lnTo>
                <a:lnTo>
                  <a:pt x="1572801" y="3296454"/>
                </a:lnTo>
                <a:lnTo>
                  <a:pt x="1567970" y="3276789"/>
                </a:lnTo>
                <a:lnTo>
                  <a:pt x="1567914" y="3258488"/>
                </a:lnTo>
                <a:lnTo>
                  <a:pt x="1579962" y="3245644"/>
                </a:lnTo>
                <a:lnTo>
                  <a:pt x="1579564" y="3229333"/>
                </a:lnTo>
                <a:lnTo>
                  <a:pt x="1588658" y="3210522"/>
                </a:lnTo>
                <a:lnTo>
                  <a:pt x="1588715" y="3192960"/>
                </a:lnTo>
                <a:lnTo>
                  <a:pt x="1584566" y="3189493"/>
                </a:lnTo>
                <a:lnTo>
                  <a:pt x="1577234" y="3157155"/>
                </a:lnTo>
                <a:lnTo>
                  <a:pt x="1587066" y="3138173"/>
                </a:lnTo>
                <a:lnTo>
                  <a:pt x="1585532" y="3120498"/>
                </a:lnTo>
                <a:lnTo>
                  <a:pt x="1591215" y="3104016"/>
                </a:lnTo>
                <a:lnTo>
                  <a:pt x="1601673" y="3087193"/>
                </a:lnTo>
                <a:lnTo>
                  <a:pt x="1612926" y="3076111"/>
                </a:lnTo>
                <a:lnTo>
                  <a:pt x="1608151" y="3069177"/>
                </a:lnTo>
                <a:lnTo>
                  <a:pt x="1611448" y="3063494"/>
                </a:lnTo>
                <a:lnTo>
                  <a:pt x="1610936" y="3034282"/>
                </a:lnTo>
                <a:lnTo>
                  <a:pt x="1628271" y="3025700"/>
                </a:lnTo>
                <a:lnTo>
                  <a:pt x="1633727" y="3007741"/>
                </a:lnTo>
                <a:lnTo>
                  <a:pt x="1631794" y="3003421"/>
                </a:lnTo>
                <a:close/>
                <a:moveTo>
                  <a:pt x="5315032" y="2958676"/>
                </a:moveTo>
                <a:lnTo>
                  <a:pt x="5321908" y="2958903"/>
                </a:lnTo>
                <a:lnTo>
                  <a:pt x="5330831" y="2964643"/>
                </a:lnTo>
                <a:lnTo>
                  <a:pt x="5337822" y="2970383"/>
                </a:lnTo>
                <a:lnTo>
                  <a:pt x="5342937" y="2975157"/>
                </a:lnTo>
                <a:lnTo>
                  <a:pt x="5356008" y="2985728"/>
                </a:lnTo>
                <a:lnTo>
                  <a:pt x="5364306" y="2993572"/>
                </a:lnTo>
                <a:lnTo>
                  <a:pt x="5358225" y="2997663"/>
                </a:lnTo>
                <a:lnTo>
                  <a:pt x="5349472" y="2993060"/>
                </a:lnTo>
                <a:lnTo>
                  <a:pt x="5338049" y="2985387"/>
                </a:lnTo>
                <a:lnTo>
                  <a:pt x="5327762" y="2976351"/>
                </a:lnTo>
                <a:lnTo>
                  <a:pt x="5317248" y="2964416"/>
                </a:lnTo>
                <a:close/>
                <a:moveTo>
                  <a:pt x="1744261" y="2945891"/>
                </a:moveTo>
                <a:lnTo>
                  <a:pt x="1758995" y="2946118"/>
                </a:lnTo>
                <a:lnTo>
                  <a:pt x="1773821" y="2954695"/>
                </a:lnTo>
                <a:lnTo>
                  <a:pt x="1774105" y="2959867"/>
                </a:lnTo>
                <a:lnTo>
                  <a:pt x="1774153" y="2959833"/>
                </a:lnTo>
                <a:lnTo>
                  <a:pt x="1774155" y="2959872"/>
                </a:lnTo>
                <a:lnTo>
                  <a:pt x="1778873" y="2969249"/>
                </a:lnTo>
                <a:lnTo>
                  <a:pt x="1777792" y="2992380"/>
                </a:lnTo>
                <a:lnTo>
                  <a:pt x="1794615" y="2995677"/>
                </a:lnTo>
                <a:lnTo>
                  <a:pt x="1801094" y="2992323"/>
                </a:lnTo>
                <a:lnTo>
                  <a:pt x="1811836" y="2996984"/>
                </a:lnTo>
                <a:lnTo>
                  <a:pt x="1814848" y="3002099"/>
                </a:lnTo>
                <a:lnTo>
                  <a:pt x="1816326" y="3017898"/>
                </a:lnTo>
                <a:lnTo>
                  <a:pt x="1818201" y="3024548"/>
                </a:lnTo>
                <a:lnTo>
                  <a:pt x="1824168" y="3025344"/>
                </a:lnTo>
                <a:lnTo>
                  <a:pt x="1830136" y="3022559"/>
                </a:lnTo>
                <a:lnTo>
                  <a:pt x="1835876" y="3025685"/>
                </a:lnTo>
                <a:lnTo>
                  <a:pt x="1835876" y="3035232"/>
                </a:lnTo>
                <a:lnTo>
                  <a:pt x="1833729" y="3045514"/>
                </a:lnTo>
                <a:lnTo>
                  <a:pt x="1830618" y="3055586"/>
                </a:lnTo>
                <a:lnTo>
                  <a:pt x="1830599" y="3055594"/>
                </a:lnTo>
                <a:lnTo>
                  <a:pt x="1827984" y="3071166"/>
                </a:lnTo>
                <a:lnTo>
                  <a:pt x="1813548" y="3084806"/>
                </a:lnTo>
                <a:lnTo>
                  <a:pt x="1800932" y="3087704"/>
                </a:lnTo>
                <a:lnTo>
                  <a:pt x="1783029" y="3084977"/>
                </a:lnTo>
                <a:lnTo>
                  <a:pt x="1766988" y="3080158"/>
                </a:lnTo>
                <a:lnTo>
                  <a:pt x="1782623" y="3053363"/>
                </a:lnTo>
                <a:lnTo>
                  <a:pt x="1782606" y="3053305"/>
                </a:lnTo>
                <a:lnTo>
                  <a:pt x="1782631" y="3053264"/>
                </a:lnTo>
                <a:lnTo>
                  <a:pt x="1780358" y="3045534"/>
                </a:lnTo>
                <a:lnTo>
                  <a:pt x="1763932" y="3038714"/>
                </a:lnTo>
                <a:lnTo>
                  <a:pt x="1744439" y="3025870"/>
                </a:lnTo>
                <a:lnTo>
                  <a:pt x="1731424" y="3023256"/>
                </a:lnTo>
                <a:lnTo>
                  <a:pt x="1704091" y="2996984"/>
                </a:lnTo>
                <a:lnTo>
                  <a:pt x="1702147" y="2995109"/>
                </a:lnTo>
                <a:lnTo>
                  <a:pt x="1708399" y="2974706"/>
                </a:lnTo>
                <a:lnTo>
                  <a:pt x="1708797" y="2965612"/>
                </a:lnTo>
                <a:lnTo>
                  <a:pt x="1716469" y="2950779"/>
                </a:lnTo>
                <a:close/>
                <a:moveTo>
                  <a:pt x="3100918" y="2917803"/>
                </a:moveTo>
                <a:lnTo>
                  <a:pt x="3103656" y="2919007"/>
                </a:lnTo>
                <a:lnTo>
                  <a:pt x="3109754" y="2932154"/>
                </a:lnTo>
                <a:lnTo>
                  <a:pt x="3109797" y="2932247"/>
                </a:lnTo>
                <a:lnTo>
                  <a:pt x="3109798" y="2932248"/>
                </a:lnTo>
                <a:lnTo>
                  <a:pt x="3109851" y="2932363"/>
                </a:lnTo>
                <a:lnTo>
                  <a:pt x="3113034" y="2935375"/>
                </a:lnTo>
                <a:lnTo>
                  <a:pt x="3118035" y="2945093"/>
                </a:lnTo>
                <a:lnTo>
                  <a:pt x="3136051" y="2963621"/>
                </a:lnTo>
                <a:lnTo>
                  <a:pt x="3142818" y="2965426"/>
                </a:lnTo>
                <a:lnTo>
                  <a:pt x="3142874" y="2971291"/>
                </a:lnTo>
                <a:lnTo>
                  <a:pt x="3147591" y="2982090"/>
                </a:lnTo>
                <a:lnTo>
                  <a:pt x="3147595" y="2982090"/>
                </a:lnTo>
                <a:lnTo>
                  <a:pt x="3147645" y="2982206"/>
                </a:lnTo>
                <a:lnTo>
                  <a:pt x="3159978" y="2984820"/>
                </a:lnTo>
                <a:lnTo>
                  <a:pt x="3169897" y="2992356"/>
                </a:lnTo>
                <a:lnTo>
                  <a:pt x="3147588" y="3004831"/>
                </a:lnTo>
                <a:lnTo>
                  <a:pt x="3133266" y="3017732"/>
                </a:lnTo>
                <a:lnTo>
                  <a:pt x="3127980" y="3029270"/>
                </a:lnTo>
                <a:lnTo>
                  <a:pt x="3123206" y="3035805"/>
                </a:lnTo>
                <a:lnTo>
                  <a:pt x="3114511" y="3037226"/>
                </a:lnTo>
                <a:lnTo>
                  <a:pt x="3111726" y="3045581"/>
                </a:lnTo>
                <a:lnTo>
                  <a:pt x="3110135" y="3051037"/>
                </a:lnTo>
                <a:lnTo>
                  <a:pt x="3099962" y="3055129"/>
                </a:lnTo>
                <a:lnTo>
                  <a:pt x="3087004" y="3054276"/>
                </a:lnTo>
                <a:lnTo>
                  <a:pt x="3079388" y="3049389"/>
                </a:lnTo>
                <a:lnTo>
                  <a:pt x="3072682" y="3047229"/>
                </a:lnTo>
                <a:lnTo>
                  <a:pt x="3064896" y="3051321"/>
                </a:lnTo>
                <a:lnTo>
                  <a:pt x="3060974" y="3059732"/>
                </a:lnTo>
                <a:lnTo>
                  <a:pt x="3053415" y="3065018"/>
                </a:lnTo>
                <a:lnTo>
                  <a:pt x="3045459" y="3072918"/>
                </a:lnTo>
                <a:lnTo>
                  <a:pt x="3034035" y="3074736"/>
                </a:lnTo>
                <a:lnTo>
                  <a:pt x="3030479" y="3068527"/>
                </a:lnTo>
                <a:lnTo>
                  <a:pt x="3031933" y="3057964"/>
                </a:lnTo>
                <a:lnTo>
                  <a:pt x="3031908" y="3057921"/>
                </a:lnTo>
                <a:lnTo>
                  <a:pt x="3031932" y="3057743"/>
                </a:lnTo>
                <a:lnTo>
                  <a:pt x="3022498" y="3041091"/>
                </a:lnTo>
                <a:lnTo>
                  <a:pt x="3018288" y="3038543"/>
                </a:lnTo>
                <a:lnTo>
                  <a:pt x="3018288" y="2988459"/>
                </a:lnTo>
                <a:lnTo>
                  <a:pt x="3033974" y="2987833"/>
                </a:lnTo>
                <a:lnTo>
                  <a:pt x="3034429" y="2927760"/>
                </a:lnTo>
                <a:lnTo>
                  <a:pt x="3046307" y="2927192"/>
                </a:lnTo>
                <a:lnTo>
                  <a:pt x="3070852" y="2921340"/>
                </a:lnTo>
                <a:lnTo>
                  <a:pt x="3076831" y="2928101"/>
                </a:lnTo>
                <a:lnTo>
                  <a:pt x="3076836" y="2928097"/>
                </a:lnTo>
                <a:lnTo>
                  <a:pt x="3076940" y="2928215"/>
                </a:lnTo>
                <a:lnTo>
                  <a:pt x="3087113" y="2921680"/>
                </a:lnTo>
                <a:lnTo>
                  <a:pt x="3091944" y="2921622"/>
                </a:lnTo>
                <a:lnTo>
                  <a:pt x="3100924" y="2917872"/>
                </a:lnTo>
                <a:close/>
                <a:moveTo>
                  <a:pt x="1592174" y="2916579"/>
                </a:moveTo>
                <a:lnTo>
                  <a:pt x="1599924" y="2927838"/>
                </a:lnTo>
                <a:lnTo>
                  <a:pt x="1602013" y="2939804"/>
                </a:lnTo>
                <a:lnTo>
                  <a:pt x="1602111" y="2939887"/>
                </a:lnTo>
                <a:lnTo>
                  <a:pt x="1602119" y="2939937"/>
                </a:lnTo>
                <a:lnTo>
                  <a:pt x="1610357" y="2946942"/>
                </a:lnTo>
                <a:lnTo>
                  <a:pt x="1605366" y="2963220"/>
                </a:lnTo>
                <a:lnTo>
                  <a:pt x="1613948" y="2982259"/>
                </a:lnTo>
                <a:lnTo>
                  <a:pt x="1620200" y="3005845"/>
                </a:lnTo>
                <a:lnTo>
                  <a:pt x="1627981" y="3004226"/>
                </a:lnTo>
                <a:lnTo>
                  <a:pt x="1631673" y="3003477"/>
                </a:lnTo>
                <a:lnTo>
                  <a:pt x="1633605" y="3007796"/>
                </a:lnTo>
                <a:lnTo>
                  <a:pt x="1628149" y="3025756"/>
                </a:lnTo>
                <a:lnTo>
                  <a:pt x="1610815" y="3034337"/>
                </a:lnTo>
                <a:lnTo>
                  <a:pt x="1611326" y="3063549"/>
                </a:lnTo>
                <a:lnTo>
                  <a:pt x="1608030" y="3069233"/>
                </a:lnTo>
                <a:lnTo>
                  <a:pt x="1612804" y="3076166"/>
                </a:lnTo>
                <a:lnTo>
                  <a:pt x="1601551" y="3087249"/>
                </a:lnTo>
                <a:lnTo>
                  <a:pt x="1591093" y="3104071"/>
                </a:lnTo>
                <a:lnTo>
                  <a:pt x="1585410" y="3120553"/>
                </a:lnTo>
                <a:lnTo>
                  <a:pt x="1586945" y="3138229"/>
                </a:lnTo>
                <a:lnTo>
                  <a:pt x="1577113" y="3157211"/>
                </a:lnTo>
                <a:lnTo>
                  <a:pt x="1584444" y="3189549"/>
                </a:lnTo>
                <a:lnTo>
                  <a:pt x="1588593" y="3193015"/>
                </a:lnTo>
                <a:lnTo>
                  <a:pt x="1588536" y="3210578"/>
                </a:lnTo>
                <a:lnTo>
                  <a:pt x="1579442" y="3229389"/>
                </a:lnTo>
                <a:lnTo>
                  <a:pt x="1579840" y="3245700"/>
                </a:lnTo>
                <a:lnTo>
                  <a:pt x="1567792" y="3258544"/>
                </a:lnTo>
                <a:lnTo>
                  <a:pt x="1567849" y="3276845"/>
                </a:lnTo>
                <a:lnTo>
                  <a:pt x="1572679" y="3296509"/>
                </a:lnTo>
                <a:lnTo>
                  <a:pt x="1563132" y="3303898"/>
                </a:lnTo>
                <a:lnTo>
                  <a:pt x="1558873" y="3322198"/>
                </a:lnTo>
                <a:lnTo>
                  <a:pt x="1555121" y="3343510"/>
                </a:lnTo>
                <a:lnTo>
                  <a:pt x="1557793" y="3369313"/>
                </a:lnTo>
                <a:lnTo>
                  <a:pt x="1551371" y="3373689"/>
                </a:lnTo>
                <a:lnTo>
                  <a:pt x="1555065" y="3398695"/>
                </a:lnTo>
                <a:lnTo>
                  <a:pt x="1562279" y="3406993"/>
                </a:lnTo>
                <a:lnTo>
                  <a:pt x="1557054" y="3416257"/>
                </a:lnTo>
                <a:lnTo>
                  <a:pt x="1564439" y="3420690"/>
                </a:lnTo>
                <a:lnTo>
                  <a:pt x="1566144" y="3429101"/>
                </a:lnTo>
                <a:lnTo>
                  <a:pt x="1559214" y="3433364"/>
                </a:lnTo>
                <a:lnTo>
                  <a:pt x="1560915" y="3446606"/>
                </a:lnTo>
                <a:lnTo>
                  <a:pt x="1555121" y="3477011"/>
                </a:lnTo>
                <a:lnTo>
                  <a:pt x="1546654" y="3497017"/>
                </a:lnTo>
                <a:lnTo>
                  <a:pt x="1548529" y="3509009"/>
                </a:lnTo>
                <a:lnTo>
                  <a:pt x="1543471" y="3524240"/>
                </a:lnTo>
                <a:lnTo>
                  <a:pt x="1531253" y="3534924"/>
                </a:lnTo>
                <a:lnTo>
                  <a:pt x="1532616" y="3561068"/>
                </a:lnTo>
                <a:lnTo>
                  <a:pt x="1538242" y="3570161"/>
                </a:lnTo>
                <a:lnTo>
                  <a:pt x="1548870" y="3568570"/>
                </a:lnTo>
                <a:lnTo>
                  <a:pt x="1548586" y="3587495"/>
                </a:lnTo>
                <a:lnTo>
                  <a:pt x="1555179" y="3602443"/>
                </a:lnTo>
                <a:lnTo>
                  <a:pt x="1593651" y="3605909"/>
                </a:lnTo>
                <a:lnTo>
                  <a:pt x="1608428" y="3610001"/>
                </a:lnTo>
                <a:lnTo>
                  <a:pt x="1594276" y="3609831"/>
                </a:lnTo>
                <a:lnTo>
                  <a:pt x="1586604" y="3616253"/>
                </a:lnTo>
                <a:lnTo>
                  <a:pt x="1572225" y="3625744"/>
                </a:lnTo>
                <a:lnTo>
                  <a:pt x="1569667" y="3650637"/>
                </a:lnTo>
                <a:lnTo>
                  <a:pt x="1562904" y="3651262"/>
                </a:lnTo>
                <a:lnTo>
                  <a:pt x="1544949" y="3642567"/>
                </a:lnTo>
                <a:lnTo>
                  <a:pt x="1526706" y="3624096"/>
                </a:lnTo>
                <a:lnTo>
                  <a:pt x="1506871" y="3609149"/>
                </a:lnTo>
                <a:lnTo>
                  <a:pt x="1501869" y="3592837"/>
                </a:lnTo>
                <a:lnTo>
                  <a:pt x="1506360" y="3577947"/>
                </a:lnTo>
                <a:lnTo>
                  <a:pt x="1498346" y="3561238"/>
                </a:lnTo>
                <a:lnTo>
                  <a:pt x="1496300" y="3519523"/>
                </a:lnTo>
                <a:lnTo>
                  <a:pt x="1503063" y="3496619"/>
                </a:lnTo>
                <a:lnTo>
                  <a:pt x="1519886" y="3478489"/>
                </a:lnTo>
                <a:lnTo>
                  <a:pt x="1495674" y="3471726"/>
                </a:lnTo>
                <a:lnTo>
                  <a:pt x="1510849" y="3451436"/>
                </a:lnTo>
                <a:lnTo>
                  <a:pt x="1516248" y="3414154"/>
                </a:lnTo>
                <a:lnTo>
                  <a:pt x="1533980" y="3421940"/>
                </a:lnTo>
                <a:lnTo>
                  <a:pt x="1542278" y="3376644"/>
                </a:lnTo>
                <a:lnTo>
                  <a:pt x="1531593" y="3370961"/>
                </a:lnTo>
                <a:lnTo>
                  <a:pt x="1526592" y="3397956"/>
                </a:lnTo>
                <a:lnTo>
                  <a:pt x="1516533" y="3394888"/>
                </a:lnTo>
                <a:lnTo>
                  <a:pt x="1521534" y="3364084"/>
                </a:lnTo>
                <a:lnTo>
                  <a:pt x="1526990" y="3325210"/>
                </a:lnTo>
                <a:lnTo>
                  <a:pt x="1534321" y="3311115"/>
                </a:lnTo>
                <a:lnTo>
                  <a:pt x="1529718" y="3291280"/>
                </a:lnTo>
                <a:lnTo>
                  <a:pt x="1528411" y="3268661"/>
                </a:lnTo>
                <a:lnTo>
                  <a:pt x="1535117" y="3268036"/>
                </a:lnTo>
                <a:lnTo>
                  <a:pt x="1544892" y="3236209"/>
                </a:lnTo>
                <a:lnTo>
                  <a:pt x="1555918" y="3205349"/>
                </a:lnTo>
                <a:lnTo>
                  <a:pt x="1562677" y="3177102"/>
                </a:lnTo>
                <a:lnTo>
                  <a:pt x="1558986" y="3149197"/>
                </a:lnTo>
                <a:lnTo>
                  <a:pt x="1563757" y="3134023"/>
                </a:lnTo>
                <a:lnTo>
                  <a:pt x="1561824" y="3111517"/>
                </a:lnTo>
                <a:lnTo>
                  <a:pt x="1571145" y="3089522"/>
                </a:lnTo>
                <a:lnTo>
                  <a:pt x="1574043" y="3055195"/>
                </a:lnTo>
                <a:lnTo>
                  <a:pt x="1579159" y="3018992"/>
                </a:lnTo>
                <a:lnTo>
                  <a:pt x="1584160" y="2980630"/>
                </a:lnTo>
                <a:lnTo>
                  <a:pt x="1583023" y="2952952"/>
                </a:lnTo>
                <a:lnTo>
                  <a:pt x="1579727" y="2929366"/>
                </a:lnTo>
                <a:lnTo>
                  <a:pt x="1587911" y="2925104"/>
                </a:lnTo>
                <a:close/>
                <a:moveTo>
                  <a:pt x="5543681" y="2912411"/>
                </a:moveTo>
                <a:lnTo>
                  <a:pt x="5549195" y="2917185"/>
                </a:lnTo>
                <a:lnTo>
                  <a:pt x="5546580" y="2925880"/>
                </a:lnTo>
                <a:lnTo>
                  <a:pt x="5536691" y="2928154"/>
                </a:lnTo>
                <a:lnTo>
                  <a:pt x="5527882" y="2926108"/>
                </a:lnTo>
                <a:lnTo>
                  <a:pt x="5526347" y="2918776"/>
                </a:lnTo>
                <a:lnTo>
                  <a:pt x="5532485" y="2913093"/>
                </a:lnTo>
                <a:lnTo>
                  <a:pt x="5539703" y="2915139"/>
                </a:lnTo>
                <a:close/>
                <a:moveTo>
                  <a:pt x="2905360" y="2905937"/>
                </a:moveTo>
                <a:lnTo>
                  <a:pt x="2915704" y="2906448"/>
                </a:lnTo>
                <a:lnTo>
                  <a:pt x="2925195" y="2913950"/>
                </a:lnTo>
                <a:lnTo>
                  <a:pt x="2927582" y="2912757"/>
                </a:lnTo>
                <a:lnTo>
                  <a:pt x="2992180" y="2912019"/>
                </a:lnTo>
                <a:lnTo>
                  <a:pt x="3003113" y="2919908"/>
                </a:lnTo>
                <a:lnTo>
                  <a:pt x="3003138" y="2919910"/>
                </a:lnTo>
                <a:lnTo>
                  <a:pt x="3003227" y="2919974"/>
                </a:lnTo>
                <a:lnTo>
                  <a:pt x="3041817" y="2922305"/>
                </a:lnTo>
                <a:lnTo>
                  <a:pt x="3071086" y="2915541"/>
                </a:lnTo>
                <a:lnTo>
                  <a:pt x="3084158" y="2911791"/>
                </a:lnTo>
                <a:lnTo>
                  <a:pt x="3094502" y="2912757"/>
                </a:lnTo>
                <a:lnTo>
                  <a:pt x="3100768" y="2916483"/>
                </a:lnTo>
                <a:lnTo>
                  <a:pt x="3100874" y="2917750"/>
                </a:lnTo>
                <a:lnTo>
                  <a:pt x="3100915" y="2917768"/>
                </a:lnTo>
                <a:lnTo>
                  <a:pt x="3100918" y="2917803"/>
                </a:lnTo>
                <a:lnTo>
                  <a:pt x="3100814" y="2917757"/>
                </a:lnTo>
                <a:lnTo>
                  <a:pt x="3091835" y="2921508"/>
                </a:lnTo>
                <a:lnTo>
                  <a:pt x="3087004" y="2921565"/>
                </a:lnTo>
                <a:lnTo>
                  <a:pt x="3076836" y="2928097"/>
                </a:lnTo>
                <a:lnTo>
                  <a:pt x="3070859" y="2921338"/>
                </a:lnTo>
                <a:lnTo>
                  <a:pt x="3070852" y="2921340"/>
                </a:lnTo>
                <a:lnTo>
                  <a:pt x="3070750" y="2921224"/>
                </a:lnTo>
                <a:lnTo>
                  <a:pt x="3046198" y="2927078"/>
                </a:lnTo>
                <a:lnTo>
                  <a:pt x="3034319" y="2927646"/>
                </a:lnTo>
                <a:lnTo>
                  <a:pt x="3033865" y="2987719"/>
                </a:lnTo>
                <a:lnTo>
                  <a:pt x="3018179" y="2988344"/>
                </a:lnTo>
                <a:lnTo>
                  <a:pt x="3018179" y="3038477"/>
                </a:lnTo>
                <a:lnTo>
                  <a:pt x="3018288" y="3038543"/>
                </a:lnTo>
                <a:lnTo>
                  <a:pt x="3018288" y="3038764"/>
                </a:lnTo>
                <a:lnTo>
                  <a:pt x="3018179" y="3038698"/>
                </a:lnTo>
                <a:lnTo>
                  <a:pt x="3018179" y="3103948"/>
                </a:lnTo>
                <a:lnTo>
                  <a:pt x="3003971" y="3113212"/>
                </a:lnTo>
                <a:lnTo>
                  <a:pt x="2995389" y="3114519"/>
                </a:lnTo>
                <a:lnTo>
                  <a:pt x="2985386" y="3111110"/>
                </a:lnTo>
                <a:lnTo>
                  <a:pt x="2978225" y="3109802"/>
                </a:lnTo>
                <a:lnTo>
                  <a:pt x="2975554" y="3102073"/>
                </a:lnTo>
                <a:lnTo>
                  <a:pt x="2969245" y="3097128"/>
                </a:lnTo>
                <a:lnTo>
                  <a:pt x="2961630" y="3106051"/>
                </a:lnTo>
                <a:lnTo>
                  <a:pt x="2961660" y="3106114"/>
                </a:lnTo>
                <a:lnTo>
                  <a:pt x="2961568" y="3106217"/>
                </a:lnTo>
                <a:lnTo>
                  <a:pt x="2949747" y="3092634"/>
                </a:lnTo>
                <a:lnTo>
                  <a:pt x="2943496" y="3079620"/>
                </a:lnTo>
                <a:lnTo>
                  <a:pt x="2939972" y="3062342"/>
                </a:lnTo>
                <a:lnTo>
                  <a:pt x="2936050" y="3049611"/>
                </a:lnTo>
                <a:lnTo>
                  <a:pt x="2930708" y="3022786"/>
                </a:lnTo>
                <a:lnTo>
                  <a:pt x="2930367" y="3002156"/>
                </a:lnTo>
                <a:lnTo>
                  <a:pt x="2928321" y="2992835"/>
                </a:lnTo>
                <a:lnTo>
                  <a:pt x="2922126" y="2985787"/>
                </a:lnTo>
                <a:lnTo>
                  <a:pt x="2913885" y="2971750"/>
                </a:lnTo>
                <a:lnTo>
                  <a:pt x="2905531" y="2951517"/>
                </a:lnTo>
                <a:lnTo>
                  <a:pt x="2902064" y="2940946"/>
                </a:lnTo>
                <a:lnTo>
                  <a:pt x="2889106" y="2924635"/>
                </a:lnTo>
                <a:lnTo>
                  <a:pt x="2888140" y="2911904"/>
                </a:lnTo>
                <a:lnTo>
                  <a:pt x="2895813" y="2908778"/>
                </a:lnTo>
                <a:close/>
                <a:moveTo>
                  <a:pt x="5572837" y="2890587"/>
                </a:moveTo>
                <a:lnTo>
                  <a:pt x="5570848" y="2898544"/>
                </a:lnTo>
                <a:lnTo>
                  <a:pt x="5569540" y="2899396"/>
                </a:lnTo>
                <a:lnTo>
                  <a:pt x="5559424" y="2903488"/>
                </a:lnTo>
                <a:lnTo>
                  <a:pt x="5549251" y="2906955"/>
                </a:lnTo>
                <a:lnTo>
                  <a:pt x="5547205" y="2900817"/>
                </a:lnTo>
                <a:lnTo>
                  <a:pt x="5555162" y="2897407"/>
                </a:lnTo>
                <a:lnTo>
                  <a:pt x="5560220" y="2896498"/>
                </a:lnTo>
                <a:lnTo>
                  <a:pt x="5569597" y="2891383"/>
                </a:lnTo>
                <a:close/>
                <a:moveTo>
                  <a:pt x="5365843" y="2888483"/>
                </a:moveTo>
                <a:lnTo>
                  <a:pt x="5375845" y="2897974"/>
                </a:lnTo>
                <a:lnTo>
                  <a:pt x="5370616" y="2900134"/>
                </a:lnTo>
                <a:lnTo>
                  <a:pt x="5365274" y="2892916"/>
                </a:lnTo>
                <a:close/>
                <a:moveTo>
                  <a:pt x="3183360" y="2882144"/>
                </a:moveTo>
                <a:lnTo>
                  <a:pt x="3183402" y="2882461"/>
                </a:lnTo>
                <a:lnTo>
                  <a:pt x="3184424" y="2888599"/>
                </a:lnTo>
                <a:lnTo>
                  <a:pt x="3197723" y="2888258"/>
                </a:lnTo>
                <a:lnTo>
                  <a:pt x="3205112" y="2891725"/>
                </a:lnTo>
                <a:lnTo>
                  <a:pt x="3208579" y="2895817"/>
                </a:lnTo>
                <a:lnTo>
                  <a:pt x="3216138" y="2897010"/>
                </a:lnTo>
                <a:lnTo>
                  <a:pt x="3224435" y="2902296"/>
                </a:lnTo>
                <a:lnTo>
                  <a:pt x="3224491" y="2923121"/>
                </a:lnTo>
                <a:lnTo>
                  <a:pt x="3221418" y="2934464"/>
                </a:lnTo>
                <a:lnTo>
                  <a:pt x="3221403" y="2934726"/>
                </a:lnTo>
                <a:lnTo>
                  <a:pt x="3221366" y="2934862"/>
                </a:lnTo>
                <a:lnTo>
                  <a:pt x="3220684" y="2947364"/>
                </a:lnTo>
                <a:lnTo>
                  <a:pt x="3223226" y="2952335"/>
                </a:lnTo>
                <a:lnTo>
                  <a:pt x="3221474" y="2961914"/>
                </a:lnTo>
                <a:lnTo>
                  <a:pt x="3219088" y="2963449"/>
                </a:lnTo>
                <a:lnTo>
                  <a:pt x="3214882" y="2975667"/>
                </a:lnTo>
                <a:lnTo>
                  <a:pt x="3198262" y="2995057"/>
                </a:lnTo>
                <a:lnTo>
                  <a:pt x="3198227" y="2994943"/>
                </a:lnTo>
                <a:lnTo>
                  <a:pt x="3189758" y="2993237"/>
                </a:lnTo>
                <a:lnTo>
                  <a:pt x="3184359" y="2995283"/>
                </a:lnTo>
                <a:lnTo>
                  <a:pt x="3176630" y="2992385"/>
                </a:lnTo>
                <a:lnTo>
                  <a:pt x="3170151" y="2992214"/>
                </a:lnTo>
                <a:lnTo>
                  <a:pt x="3169954" y="2992324"/>
                </a:lnTo>
                <a:lnTo>
                  <a:pt x="3159924" y="2984704"/>
                </a:lnTo>
                <a:lnTo>
                  <a:pt x="3147595" y="2982090"/>
                </a:lnTo>
                <a:lnTo>
                  <a:pt x="3142928" y="2971407"/>
                </a:lnTo>
                <a:lnTo>
                  <a:pt x="3142871" y="2965440"/>
                </a:lnTo>
                <a:lnTo>
                  <a:pt x="3142818" y="2965426"/>
                </a:lnTo>
                <a:lnTo>
                  <a:pt x="3142817" y="2965324"/>
                </a:lnTo>
                <a:lnTo>
                  <a:pt x="3135997" y="2963505"/>
                </a:lnTo>
                <a:lnTo>
                  <a:pt x="3117981" y="2944978"/>
                </a:lnTo>
                <a:lnTo>
                  <a:pt x="3112980" y="2935259"/>
                </a:lnTo>
                <a:lnTo>
                  <a:pt x="3109798" y="2932248"/>
                </a:lnTo>
                <a:lnTo>
                  <a:pt x="3109754" y="2932154"/>
                </a:lnTo>
                <a:lnTo>
                  <a:pt x="3103675" y="2918983"/>
                </a:lnTo>
                <a:lnTo>
                  <a:pt x="3103715" y="2919001"/>
                </a:lnTo>
                <a:lnTo>
                  <a:pt x="3121504" y="2920819"/>
                </a:lnTo>
                <a:lnTo>
                  <a:pt x="3126676" y="2922752"/>
                </a:lnTo>
                <a:lnTo>
                  <a:pt x="3132075" y="2922354"/>
                </a:lnTo>
                <a:lnTo>
                  <a:pt x="3140884" y="2911613"/>
                </a:lnTo>
                <a:lnTo>
                  <a:pt x="3154752" y="2897972"/>
                </a:lnTo>
                <a:lnTo>
                  <a:pt x="3160435" y="2896665"/>
                </a:lnTo>
                <a:lnTo>
                  <a:pt x="3162367" y="2890925"/>
                </a:lnTo>
                <a:lnTo>
                  <a:pt x="3171461" y="2884389"/>
                </a:lnTo>
                <a:close/>
                <a:moveTo>
                  <a:pt x="3183453" y="2882063"/>
                </a:moveTo>
                <a:lnTo>
                  <a:pt x="3183463" y="2882125"/>
                </a:lnTo>
                <a:lnTo>
                  <a:pt x="3183360" y="2882144"/>
                </a:lnTo>
                <a:lnTo>
                  <a:pt x="3183352" y="2882082"/>
                </a:lnTo>
                <a:close/>
                <a:moveTo>
                  <a:pt x="5356579" y="2867739"/>
                </a:moveTo>
                <a:lnTo>
                  <a:pt x="5364137" y="2872740"/>
                </a:lnTo>
                <a:lnTo>
                  <a:pt x="5366751" y="2885982"/>
                </a:lnTo>
                <a:lnTo>
                  <a:pt x="5362489" y="2883936"/>
                </a:lnTo>
                <a:lnTo>
                  <a:pt x="5359193" y="2884845"/>
                </a:lnTo>
                <a:lnTo>
                  <a:pt x="5356920" y="2880299"/>
                </a:lnTo>
                <a:close/>
                <a:moveTo>
                  <a:pt x="3485023" y="2825514"/>
                </a:moveTo>
                <a:lnTo>
                  <a:pt x="3490593" y="2832618"/>
                </a:lnTo>
                <a:lnTo>
                  <a:pt x="3494799" y="2839495"/>
                </a:lnTo>
                <a:lnTo>
                  <a:pt x="3498720" y="2850237"/>
                </a:lnTo>
                <a:lnTo>
                  <a:pt x="3501278" y="2869901"/>
                </a:lnTo>
                <a:lnTo>
                  <a:pt x="3505370" y="2877573"/>
                </a:lnTo>
                <a:lnTo>
                  <a:pt x="3503779" y="2885473"/>
                </a:lnTo>
                <a:lnTo>
                  <a:pt x="3500937" y="2890304"/>
                </a:lnTo>
                <a:lnTo>
                  <a:pt x="3495538" y="2880642"/>
                </a:lnTo>
                <a:lnTo>
                  <a:pt x="3492526" y="2885530"/>
                </a:lnTo>
                <a:lnTo>
                  <a:pt x="3495595" y="2897749"/>
                </a:lnTo>
                <a:lnTo>
                  <a:pt x="3494174" y="2904739"/>
                </a:lnTo>
                <a:lnTo>
                  <a:pt x="3489798" y="2908547"/>
                </a:lnTo>
                <a:lnTo>
                  <a:pt x="3488775" y="2922642"/>
                </a:lnTo>
                <a:lnTo>
                  <a:pt x="3482523" y="2942136"/>
                </a:lnTo>
                <a:lnTo>
                  <a:pt x="3474680" y="2965324"/>
                </a:lnTo>
                <a:lnTo>
                  <a:pt x="3464848" y="2997548"/>
                </a:lnTo>
                <a:lnTo>
                  <a:pt x="3458767" y="3021475"/>
                </a:lnTo>
                <a:lnTo>
                  <a:pt x="3451549" y="3041651"/>
                </a:lnTo>
                <a:lnTo>
                  <a:pt x="3438591" y="3045799"/>
                </a:lnTo>
                <a:lnTo>
                  <a:pt x="3424667" y="3053188"/>
                </a:lnTo>
                <a:lnTo>
                  <a:pt x="3415517" y="3048698"/>
                </a:lnTo>
                <a:lnTo>
                  <a:pt x="3402843" y="3042446"/>
                </a:lnTo>
                <a:lnTo>
                  <a:pt x="3398467" y="3033239"/>
                </a:lnTo>
                <a:lnTo>
                  <a:pt x="3397444" y="3017838"/>
                </a:lnTo>
                <a:lnTo>
                  <a:pt x="3391818" y="3004084"/>
                </a:lnTo>
                <a:lnTo>
                  <a:pt x="3390340" y="2991751"/>
                </a:lnTo>
                <a:lnTo>
                  <a:pt x="3393182" y="2979475"/>
                </a:lnTo>
                <a:lnTo>
                  <a:pt x="3400513" y="2976520"/>
                </a:lnTo>
                <a:lnTo>
                  <a:pt x="3400570" y="2970893"/>
                </a:lnTo>
                <a:lnTo>
                  <a:pt x="3408185" y="2958049"/>
                </a:lnTo>
                <a:lnTo>
                  <a:pt x="3409607" y="2947307"/>
                </a:lnTo>
                <a:lnTo>
                  <a:pt x="3405912" y="2939351"/>
                </a:lnTo>
                <a:lnTo>
                  <a:pt x="3402900" y="2928780"/>
                </a:lnTo>
                <a:lnTo>
                  <a:pt x="3401650" y="2913435"/>
                </a:lnTo>
                <a:lnTo>
                  <a:pt x="3407219" y="2904171"/>
                </a:lnTo>
                <a:lnTo>
                  <a:pt x="3409379" y="2893714"/>
                </a:lnTo>
                <a:lnTo>
                  <a:pt x="3417335" y="2893089"/>
                </a:lnTo>
                <a:lnTo>
                  <a:pt x="3426201" y="2889735"/>
                </a:lnTo>
                <a:lnTo>
                  <a:pt x="3432112" y="2886780"/>
                </a:lnTo>
                <a:lnTo>
                  <a:pt x="3439103" y="2886553"/>
                </a:lnTo>
                <a:lnTo>
                  <a:pt x="3448196" y="2877176"/>
                </a:lnTo>
                <a:lnTo>
                  <a:pt x="3461324" y="2867059"/>
                </a:lnTo>
                <a:lnTo>
                  <a:pt x="3466099" y="2858818"/>
                </a:lnTo>
                <a:lnTo>
                  <a:pt x="3463939" y="2851828"/>
                </a:lnTo>
                <a:lnTo>
                  <a:pt x="3470702" y="2853817"/>
                </a:lnTo>
                <a:lnTo>
                  <a:pt x="3479454" y="2842507"/>
                </a:lnTo>
                <a:lnTo>
                  <a:pt x="3479738" y="2832732"/>
                </a:lnTo>
                <a:close/>
                <a:moveTo>
                  <a:pt x="4972304" y="2803698"/>
                </a:moveTo>
                <a:lnTo>
                  <a:pt x="4976793" y="2811598"/>
                </a:lnTo>
                <a:lnTo>
                  <a:pt x="4977873" y="2821714"/>
                </a:lnTo>
                <a:lnTo>
                  <a:pt x="4981852" y="2823647"/>
                </a:lnTo>
                <a:lnTo>
                  <a:pt x="4982534" y="2830467"/>
                </a:lnTo>
                <a:lnTo>
                  <a:pt x="4988331" y="2838707"/>
                </a:lnTo>
                <a:lnTo>
                  <a:pt x="4989524" y="2847915"/>
                </a:lnTo>
                <a:lnTo>
                  <a:pt x="4988899" y="2853655"/>
                </a:lnTo>
                <a:lnTo>
                  <a:pt x="4994640" y="2866442"/>
                </a:lnTo>
                <a:lnTo>
                  <a:pt x="5004869" y="2860304"/>
                </a:lnTo>
                <a:lnTo>
                  <a:pt x="5010155" y="2867238"/>
                </a:lnTo>
                <a:lnTo>
                  <a:pt x="5017827" y="2873660"/>
                </a:lnTo>
                <a:lnTo>
                  <a:pt x="5016179" y="2880934"/>
                </a:lnTo>
                <a:lnTo>
                  <a:pt x="5019589" y="2895029"/>
                </a:lnTo>
                <a:lnTo>
                  <a:pt x="5022033" y="2903270"/>
                </a:lnTo>
                <a:lnTo>
                  <a:pt x="5026068" y="2905316"/>
                </a:lnTo>
                <a:lnTo>
                  <a:pt x="5030387" y="2919468"/>
                </a:lnTo>
                <a:lnTo>
                  <a:pt x="5028853" y="2928106"/>
                </a:lnTo>
                <a:lnTo>
                  <a:pt x="5034025" y="2939416"/>
                </a:lnTo>
                <a:lnTo>
                  <a:pt x="5051302" y="2948168"/>
                </a:lnTo>
                <a:lnTo>
                  <a:pt x="5062555" y="2956182"/>
                </a:lnTo>
                <a:lnTo>
                  <a:pt x="5073240" y="2963514"/>
                </a:lnTo>
                <a:lnTo>
                  <a:pt x="5071137" y="2967605"/>
                </a:lnTo>
                <a:lnTo>
                  <a:pt x="5080230" y="2978233"/>
                </a:lnTo>
                <a:lnTo>
                  <a:pt x="5086425" y="2996704"/>
                </a:lnTo>
                <a:lnTo>
                  <a:pt x="5092790" y="2992953"/>
                </a:lnTo>
                <a:lnTo>
                  <a:pt x="5099269" y="3000398"/>
                </a:lnTo>
                <a:lnTo>
                  <a:pt x="5103191" y="2997784"/>
                </a:lnTo>
                <a:lnTo>
                  <a:pt x="5105919" y="3016027"/>
                </a:lnTo>
                <a:lnTo>
                  <a:pt x="5117229" y="3026655"/>
                </a:lnTo>
                <a:lnTo>
                  <a:pt x="5124617" y="3033305"/>
                </a:lnTo>
                <a:lnTo>
                  <a:pt x="5137064" y="3047456"/>
                </a:lnTo>
                <a:lnTo>
                  <a:pt x="5141553" y="3061607"/>
                </a:lnTo>
                <a:lnTo>
                  <a:pt x="5141951" y="3071667"/>
                </a:lnTo>
                <a:lnTo>
                  <a:pt x="5140871" y="3082693"/>
                </a:lnTo>
                <a:lnTo>
                  <a:pt x="5148487" y="3097924"/>
                </a:lnTo>
                <a:lnTo>
                  <a:pt x="5147577" y="3113894"/>
                </a:lnTo>
                <a:lnTo>
                  <a:pt x="5144850" y="3122305"/>
                </a:lnTo>
                <a:lnTo>
                  <a:pt x="5140530" y="3138617"/>
                </a:lnTo>
                <a:lnTo>
                  <a:pt x="5140871" y="3149188"/>
                </a:lnTo>
                <a:lnTo>
                  <a:pt x="5137745" y="3162487"/>
                </a:lnTo>
                <a:lnTo>
                  <a:pt x="5130698" y="3179536"/>
                </a:lnTo>
                <a:lnTo>
                  <a:pt x="5118877" y="3188801"/>
                </a:lnTo>
                <a:lnTo>
                  <a:pt x="5113079" y="3203520"/>
                </a:lnTo>
                <a:lnTo>
                  <a:pt x="5107737" y="3213012"/>
                </a:lnTo>
                <a:lnTo>
                  <a:pt x="5103021" y="3229664"/>
                </a:lnTo>
                <a:lnTo>
                  <a:pt x="5096882" y="3239382"/>
                </a:lnTo>
                <a:lnTo>
                  <a:pt x="5092847" y="3254045"/>
                </a:lnTo>
                <a:lnTo>
                  <a:pt x="5090801" y="3267685"/>
                </a:lnTo>
                <a:lnTo>
                  <a:pt x="5091597" y="3273993"/>
                </a:lnTo>
                <a:lnTo>
                  <a:pt x="5082447" y="3280927"/>
                </a:lnTo>
                <a:lnTo>
                  <a:pt x="5064601" y="3281666"/>
                </a:lnTo>
                <a:lnTo>
                  <a:pt x="5049881" y="3289907"/>
                </a:lnTo>
                <a:lnTo>
                  <a:pt x="5042550" y="3297750"/>
                </a:lnTo>
                <a:lnTo>
                  <a:pt x="5032945" y="3306502"/>
                </a:lnTo>
                <a:lnTo>
                  <a:pt x="5019759" y="3297523"/>
                </a:lnTo>
                <a:lnTo>
                  <a:pt x="5009984" y="3293942"/>
                </a:lnTo>
                <a:lnTo>
                  <a:pt x="5012485" y="3283428"/>
                </a:lnTo>
                <a:lnTo>
                  <a:pt x="5003789" y="3287236"/>
                </a:lnTo>
                <a:lnTo>
                  <a:pt x="4989808" y="3301899"/>
                </a:lnTo>
                <a:lnTo>
                  <a:pt x="4976055" y="3296386"/>
                </a:lnTo>
                <a:lnTo>
                  <a:pt x="4967018" y="3293203"/>
                </a:lnTo>
                <a:lnTo>
                  <a:pt x="4957925" y="3291782"/>
                </a:lnTo>
                <a:lnTo>
                  <a:pt x="4942523" y="3285929"/>
                </a:lnTo>
                <a:lnTo>
                  <a:pt x="4932236" y="3273596"/>
                </a:lnTo>
                <a:lnTo>
                  <a:pt x="4929281" y="3258478"/>
                </a:lnTo>
                <a:lnTo>
                  <a:pt x="4925587" y="3248532"/>
                </a:lnTo>
                <a:lnTo>
                  <a:pt x="4917744" y="3240576"/>
                </a:lnTo>
                <a:lnTo>
                  <a:pt x="4902399" y="3238245"/>
                </a:lnTo>
                <a:lnTo>
                  <a:pt x="4907628" y="3228811"/>
                </a:lnTo>
                <a:lnTo>
                  <a:pt x="4903763" y="3214489"/>
                </a:lnTo>
                <a:lnTo>
                  <a:pt x="4895977" y="3227845"/>
                </a:lnTo>
                <a:lnTo>
                  <a:pt x="4881825" y="3231425"/>
                </a:lnTo>
                <a:lnTo>
                  <a:pt x="4890180" y="3220684"/>
                </a:lnTo>
                <a:lnTo>
                  <a:pt x="4892567" y="3209601"/>
                </a:lnTo>
                <a:lnTo>
                  <a:pt x="4898705" y="3200224"/>
                </a:lnTo>
                <a:lnTo>
                  <a:pt x="4897454" y="3186186"/>
                </a:lnTo>
                <a:lnTo>
                  <a:pt x="4884496" y="3202383"/>
                </a:lnTo>
                <a:lnTo>
                  <a:pt x="4874550" y="3208919"/>
                </a:lnTo>
                <a:lnTo>
                  <a:pt x="4868469" y="3224208"/>
                </a:lnTo>
                <a:lnTo>
                  <a:pt x="4856023" y="3216251"/>
                </a:lnTo>
                <a:lnTo>
                  <a:pt x="4856535" y="3206078"/>
                </a:lnTo>
                <a:lnTo>
                  <a:pt x="4846589" y="3192267"/>
                </a:lnTo>
                <a:lnTo>
                  <a:pt x="4838177" y="3185163"/>
                </a:lnTo>
                <a:lnTo>
                  <a:pt x="4841189" y="3180787"/>
                </a:lnTo>
                <a:lnTo>
                  <a:pt x="4820729" y="3169420"/>
                </a:lnTo>
                <a:lnTo>
                  <a:pt x="4809533" y="3168909"/>
                </a:lnTo>
                <a:lnTo>
                  <a:pt x="4794188" y="3159815"/>
                </a:lnTo>
                <a:lnTo>
                  <a:pt x="4765657" y="3161577"/>
                </a:lnTo>
                <a:lnTo>
                  <a:pt x="4745028" y="3168227"/>
                </a:lnTo>
                <a:lnTo>
                  <a:pt x="4726897" y="3174478"/>
                </a:lnTo>
                <a:lnTo>
                  <a:pt x="4711666" y="3173228"/>
                </a:lnTo>
                <a:lnTo>
                  <a:pt x="4694787" y="3182890"/>
                </a:lnTo>
                <a:lnTo>
                  <a:pt x="4680976" y="3187266"/>
                </a:lnTo>
                <a:lnTo>
                  <a:pt x="4677907" y="3197212"/>
                </a:lnTo>
                <a:lnTo>
                  <a:pt x="4672053" y="3204941"/>
                </a:lnTo>
                <a:lnTo>
                  <a:pt x="4658527" y="3205396"/>
                </a:lnTo>
                <a:lnTo>
                  <a:pt x="4648524" y="3207101"/>
                </a:lnTo>
                <a:lnTo>
                  <a:pt x="4634430" y="3203634"/>
                </a:lnTo>
                <a:lnTo>
                  <a:pt x="4622949" y="3205737"/>
                </a:lnTo>
                <a:lnTo>
                  <a:pt x="4612038" y="3206589"/>
                </a:lnTo>
                <a:lnTo>
                  <a:pt x="4602546" y="3216819"/>
                </a:lnTo>
                <a:lnTo>
                  <a:pt x="4597886" y="3215967"/>
                </a:lnTo>
                <a:lnTo>
                  <a:pt x="4589873" y="3221423"/>
                </a:lnTo>
                <a:lnTo>
                  <a:pt x="4582200" y="3227561"/>
                </a:lnTo>
                <a:lnTo>
                  <a:pt x="4570549" y="3226822"/>
                </a:lnTo>
                <a:lnTo>
                  <a:pt x="4559865" y="3226822"/>
                </a:lnTo>
                <a:lnTo>
                  <a:pt x="4542985" y="3214489"/>
                </a:lnTo>
                <a:lnTo>
                  <a:pt x="4534403" y="3210852"/>
                </a:lnTo>
                <a:lnTo>
                  <a:pt x="4534744" y="3199883"/>
                </a:lnTo>
                <a:lnTo>
                  <a:pt x="4542644" y="3197269"/>
                </a:lnTo>
                <a:lnTo>
                  <a:pt x="4545372" y="3192949"/>
                </a:lnTo>
                <a:lnTo>
                  <a:pt x="4544804" y="3186129"/>
                </a:lnTo>
                <a:lnTo>
                  <a:pt x="4546736" y="3173058"/>
                </a:lnTo>
                <a:lnTo>
                  <a:pt x="4544974" y="3161975"/>
                </a:lnTo>
                <a:lnTo>
                  <a:pt x="4536563" y="3143277"/>
                </a:lnTo>
                <a:lnTo>
                  <a:pt x="4533948" y="3132820"/>
                </a:lnTo>
                <a:lnTo>
                  <a:pt x="4534630" y="3122419"/>
                </a:lnTo>
                <a:lnTo>
                  <a:pt x="4528265" y="3110598"/>
                </a:lnTo>
                <a:lnTo>
                  <a:pt x="4527868" y="3105313"/>
                </a:lnTo>
                <a:lnTo>
                  <a:pt x="4520820" y="3098152"/>
                </a:lnTo>
                <a:lnTo>
                  <a:pt x="4518831" y="3084114"/>
                </a:lnTo>
                <a:lnTo>
                  <a:pt x="4509737" y="3070019"/>
                </a:lnTo>
                <a:lnTo>
                  <a:pt x="4507521" y="3062460"/>
                </a:lnTo>
                <a:lnTo>
                  <a:pt x="4514511" y="3070133"/>
                </a:lnTo>
                <a:lnTo>
                  <a:pt x="4509113" y="3053764"/>
                </a:lnTo>
                <a:lnTo>
                  <a:pt x="4517012" y="3058880"/>
                </a:lnTo>
                <a:lnTo>
                  <a:pt x="4521730" y="3065699"/>
                </a:lnTo>
                <a:lnTo>
                  <a:pt x="4521445" y="3056663"/>
                </a:lnTo>
                <a:lnTo>
                  <a:pt x="4513545" y="3042853"/>
                </a:lnTo>
                <a:lnTo>
                  <a:pt x="4512011" y="3037340"/>
                </a:lnTo>
                <a:lnTo>
                  <a:pt x="4508317" y="3032111"/>
                </a:lnTo>
                <a:lnTo>
                  <a:pt x="4510021" y="3022052"/>
                </a:lnTo>
                <a:lnTo>
                  <a:pt x="4513261" y="3017789"/>
                </a:lnTo>
                <a:lnTo>
                  <a:pt x="4515421" y="3009150"/>
                </a:lnTo>
                <a:lnTo>
                  <a:pt x="4513716" y="2999091"/>
                </a:lnTo>
                <a:lnTo>
                  <a:pt x="4520308" y="2986815"/>
                </a:lnTo>
                <a:lnTo>
                  <a:pt x="4521502" y="2999830"/>
                </a:lnTo>
                <a:lnTo>
                  <a:pt x="4528208" y="2988065"/>
                </a:lnTo>
                <a:lnTo>
                  <a:pt x="4541166" y="2982382"/>
                </a:lnTo>
                <a:lnTo>
                  <a:pt x="4548953" y="2975107"/>
                </a:lnTo>
                <a:lnTo>
                  <a:pt x="4561115" y="2968912"/>
                </a:lnTo>
                <a:lnTo>
                  <a:pt x="4568333" y="2967605"/>
                </a:lnTo>
                <a:lnTo>
                  <a:pt x="4572709" y="2969708"/>
                </a:lnTo>
                <a:lnTo>
                  <a:pt x="4585269" y="2963400"/>
                </a:lnTo>
                <a:lnTo>
                  <a:pt x="4594931" y="2961524"/>
                </a:lnTo>
                <a:lnTo>
                  <a:pt x="4597317" y="2957830"/>
                </a:lnTo>
                <a:lnTo>
                  <a:pt x="4601523" y="2956296"/>
                </a:lnTo>
                <a:lnTo>
                  <a:pt x="4610332" y="2956694"/>
                </a:lnTo>
                <a:lnTo>
                  <a:pt x="4627098" y="2951749"/>
                </a:lnTo>
                <a:lnTo>
                  <a:pt x="4635737" y="2944303"/>
                </a:lnTo>
                <a:lnTo>
                  <a:pt x="4639829" y="2935324"/>
                </a:lnTo>
                <a:lnTo>
                  <a:pt x="4649206" y="2926856"/>
                </a:lnTo>
                <a:lnTo>
                  <a:pt x="4649945" y="2920206"/>
                </a:lnTo>
                <a:lnTo>
                  <a:pt x="4650343" y="2911170"/>
                </a:lnTo>
                <a:lnTo>
                  <a:pt x="4661482" y="2897132"/>
                </a:lnTo>
                <a:lnTo>
                  <a:pt x="4668189" y="2911397"/>
                </a:lnTo>
                <a:lnTo>
                  <a:pt x="4674952" y="2908101"/>
                </a:lnTo>
                <a:lnTo>
                  <a:pt x="4669269" y="2900258"/>
                </a:lnTo>
                <a:lnTo>
                  <a:pt x="4674270" y="2892245"/>
                </a:lnTo>
                <a:lnTo>
                  <a:pt x="4681317" y="2895825"/>
                </a:lnTo>
                <a:lnTo>
                  <a:pt x="4683249" y="2883322"/>
                </a:lnTo>
                <a:lnTo>
                  <a:pt x="4691945" y="2875251"/>
                </a:lnTo>
                <a:lnTo>
                  <a:pt x="4695810" y="2868772"/>
                </a:lnTo>
                <a:lnTo>
                  <a:pt x="4703824" y="2865988"/>
                </a:lnTo>
                <a:lnTo>
                  <a:pt x="4704050" y="2861441"/>
                </a:lnTo>
                <a:lnTo>
                  <a:pt x="4711041" y="2863316"/>
                </a:lnTo>
                <a:lnTo>
                  <a:pt x="4711325" y="2859224"/>
                </a:lnTo>
                <a:lnTo>
                  <a:pt x="4718316" y="2856894"/>
                </a:lnTo>
                <a:lnTo>
                  <a:pt x="4725988" y="2854677"/>
                </a:lnTo>
                <a:lnTo>
                  <a:pt x="4737753" y="2862179"/>
                </a:lnTo>
                <a:lnTo>
                  <a:pt x="4746618" y="2871842"/>
                </a:lnTo>
                <a:lnTo>
                  <a:pt x="4756621" y="2871955"/>
                </a:lnTo>
                <a:lnTo>
                  <a:pt x="4766737" y="2873489"/>
                </a:lnTo>
                <a:lnTo>
                  <a:pt x="4763385" y="2864510"/>
                </a:lnTo>
                <a:lnTo>
                  <a:pt x="4771000" y="2851438"/>
                </a:lnTo>
                <a:lnTo>
                  <a:pt x="4778161" y="2847176"/>
                </a:lnTo>
                <a:lnTo>
                  <a:pt x="4775660" y="2843140"/>
                </a:lnTo>
                <a:lnTo>
                  <a:pt x="4782594" y="2833877"/>
                </a:lnTo>
                <a:lnTo>
                  <a:pt x="4792256" y="2828136"/>
                </a:lnTo>
                <a:lnTo>
                  <a:pt x="4800383" y="2830069"/>
                </a:lnTo>
                <a:lnTo>
                  <a:pt x="4813739" y="2827000"/>
                </a:lnTo>
                <a:lnTo>
                  <a:pt x="4813455" y="2818759"/>
                </a:lnTo>
                <a:lnTo>
                  <a:pt x="4801804" y="2813417"/>
                </a:lnTo>
                <a:lnTo>
                  <a:pt x="4810272" y="2811087"/>
                </a:lnTo>
                <a:lnTo>
                  <a:pt x="4820843" y="2815065"/>
                </a:lnTo>
                <a:lnTo>
                  <a:pt x="4829311" y="2821714"/>
                </a:lnTo>
                <a:lnTo>
                  <a:pt x="4842724" y="2825863"/>
                </a:lnTo>
                <a:lnTo>
                  <a:pt x="4847271" y="2824215"/>
                </a:lnTo>
                <a:lnTo>
                  <a:pt x="4857159" y="2829216"/>
                </a:lnTo>
                <a:lnTo>
                  <a:pt x="4866480" y="2824556"/>
                </a:lnTo>
                <a:lnTo>
                  <a:pt x="4872448" y="2825977"/>
                </a:lnTo>
                <a:lnTo>
                  <a:pt x="4876198" y="2822851"/>
                </a:lnTo>
                <a:lnTo>
                  <a:pt x="4883530" y="2830864"/>
                </a:lnTo>
                <a:lnTo>
                  <a:pt x="4879268" y="2839560"/>
                </a:lnTo>
                <a:lnTo>
                  <a:pt x="4873244" y="2846096"/>
                </a:lnTo>
                <a:lnTo>
                  <a:pt x="4867788" y="2846664"/>
                </a:lnTo>
                <a:lnTo>
                  <a:pt x="4869663" y="2853200"/>
                </a:lnTo>
                <a:lnTo>
                  <a:pt x="4865002" y="2861327"/>
                </a:lnTo>
                <a:lnTo>
                  <a:pt x="4859319" y="2869341"/>
                </a:lnTo>
                <a:lnTo>
                  <a:pt x="4860456" y="2873944"/>
                </a:lnTo>
                <a:lnTo>
                  <a:pt x="4873130" y="2883038"/>
                </a:lnTo>
                <a:lnTo>
                  <a:pt x="4885405" y="2888323"/>
                </a:lnTo>
                <a:lnTo>
                  <a:pt x="4893589" y="2894006"/>
                </a:lnTo>
                <a:lnTo>
                  <a:pt x="4905127" y="2903781"/>
                </a:lnTo>
                <a:lnTo>
                  <a:pt x="4909616" y="2903781"/>
                </a:lnTo>
                <a:lnTo>
                  <a:pt x="4917971" y="2908044"/>
                </a:lnTo>
                <a:lnTo>
                  <a:pt x="4920415" y="2913159"/>
                </a:lnTo>
                <a:lnTo>
                  <a:pt x="4935646" y="2918786"/>
                </a:lnTo>
                <a:lnTo>
                  <a:pt x="4946160" y="2913102"/>
                </a:lnTo>
                <a:lnTo>
                  <a:pt x="4949286" y="2904179"/>
                </a:lnTo>
                <a:lnTo>
                  <a:pt x="4952526" y="2896848"/>
                </a:lnTo>
                <a:lnTo>
                  <a:pt x="4954515" y="2887811"/>
                </a:lnTo>
                <a:lnTo>
                  <a:pt x="4959346" y="2874740"/>
                </a:lnTo>
                <a:lnTo>
                  <a:pt x="4957129" y="2866840"/>
                </a:lnTo>
                <a:lnTo>
                  <a:pt x="4958266" y="2862066"/>
                </a:lnTo>
                <a:lnTo>
                  <a:pt x="4956447" y="2852745"/>
                </a:lnTo>
                <a:lnTo>
                  <a:pt x="4958550" y="2840469"/>
                </a:lnTo>
                <a:lnTo>
                  <a:pt x="4961619" y="2837173"/>
                </a:lnTo>
                <a:lnTo>
                  <a:pt x="4959118" y="2831774"/>
                </a:lnTo>
                <a:lnTo>
                  <a:pt x="4962983" y="2823192"/>
                </a:lnTo>
                <a:lnTo>
                  <a:pt x="4965995" y="2814326"/>
                </a:lnTo>
                <a:lnTo>
                  <a:pt x="4966393" y="2809723"/>
                </a:lnTo>
                <a:close/>
                <a:moveTo>
                  <a:pt x="3343557" y="2797893"/>
                </a:moveTo>
                <a:lnTo>
                  <a:pt x="3346115" y="2805111"/>
                </a:lnTo>
                <a:lnTo>
                  <a:pt x="3345433" y="2821195"/>
                </a:lnTo>
                <a:lnTo>
                  <a:pt x="3347422" y="2835403"/>
                </a:lnTo>
                <a:lnTo>
                  <a:pt x="3348047" y="2860864"/>
                </a:lnTo>
                <a:lnTo>
                  <a:pt x="3350832" y="2868878"/>
                </a:lnTo>
                <a:lnTo>
                  <a:pt x="3346058" y="2880585"/>
                </a:lnTo>
                <a:lnTo>
                  <a:pt x="3339863" y="2892009"/>
                </a:lnTo>
                <a:lnTo>
                  <a:pt x="3329747" y="2902239"/>
                </a:lnTo>
                <a:lnTo>
                  <a:pt x="3315198" y="2908547"/>
                </a:lnTo>
                <a:lnTo>
                  <a:pt x="3297239" y="2916618"/>
                </a:lnTo>
                <a:lnTo>
                  <a:pt x="3279222" y="2934520"/>
                </a:lnTo>
                <a:lnTo>
                  <a:pt x="3273084" y="2937590"/>
                </a:lnTo>
                <a:lnTo>
                  <a:pt x="3261945" y="2949524"/>
                </a:lnTo>
                <a:lnTo>
                  <a:pt x="3255409" y="2953446"/>
                </a:lnTo>
                <a:lnTo>
                  <a:pt x="3254045" y="2965494"/>
                </a:lnTo>
                <a:lnTo>
                  <a:pt x="3261604" y="2978339"/>
                </a:lnTo>
                <a:lnTo>
                  <a:pt x="3264730" y="2988342"/>
                </a:lnTo>
                <a:lnTo>
                  <a:pt x="3264900" y="2993456"/>
                </a:lnTo>
                <a:lnTo>
                  <a:pt x="3267742" y="2992604"/>
                </a:lnTo>
                <a:lnTo>
                  <a:pt x="3267288" y="3009427"/>
                </a:lnTo>
                <a:lnTo>
                  <a:pt x="3264673" y="3017440"/>
                </a:lnTo>
                <a:lnTo>
                  <a:pt x="3268424" y="3020396"/>
                </a:lnTo>
                <a:lnTo>
                  <a:pt x="3266037" y="3027613"/>
                </a:lnTo>
                <a:lnTo>
                  <a:pt x="3259387" y="3033808"/>
                </a:lnTo>
                <a:lnTo>
                  <a:pt x="3246259" y="3039719"/>
                </a:lnTo>
                <a:lnTo>
                  <a:pt x="3227106" y="3049210"/>
                </a:lnTo>
                <a:lnTo>
                  <a:pt x="3220116" y="3055689"/>
                </a:lnTo>
                <a:lnTo>
                  <a:pt x="3221480" y="3063134"/>
                </a:lnTo>
                <a:lnTo>
                  <a:pt x="3225572" y="3064328"/>
                </a:lnTo>
                <a:lnTo>
                  <a:pt x="3224273" y="3073201"/>
                </a:lnTo>
                <a:lnTo>
                  <a:pt x="3212207" y="3073031"/>
                </a:lnTo>
                <a:lnTo>
                  <a:pt x="3212185" y="3073087"/>
                </a:lnTo>
                <a:lnTo>
                  <a:pt x="3210906" y="3065414"/>
                </a:lnTo>
                <a:lnTo>
                  <a:pt x="3208519" y="3057514"/>
                </a:lnTo>
                <a:lnTo>
                  <a:pt x="3208283" y="3057419"/>
                </a:lnTo>
                <a:lnTo>
                  <a:pt x="3208230" y="3057174"/>
                </a:lnTo>
                <a:lnTo>
                  <a:pt x="3208513" y="3057288"/>
                </a:lnTo>
                <a:lnTo>
                  <a:pt x="3207149" y="3050980"/>
                </a:lnTo>
                <a:lnTo>
                  <a:pt x="3209991" y="3031486"/>
                </a:lnTo>
                <a:lnTo>
                  <a:pt x="3205842" y="3019153"/>
                </a:lnTo>
                <a:lnTo>
                  <a:pt x="3198286" y="2995133"/>
                </a:lnTo>
                <a:lnTo>
                  <a:pt x="3214830" y="2976066"/>
                </a:lnTo>
                <a:lnTo>
                  <a:pt x="3219036" y="2963846"/>
                </a:lnTo>
                <a:lnTo>
                  <a:pt x="3221423" y="2962311"/>
                </a:lnTo>
                <a:lnTo>
                  <a:pt x="3223242" y="2952366"/>
                </a:lnTo>
                <a:lnTo>
                  <a:pt x="3223226" y="2952335"/>
                </a:lnTo>
                <a:lnTo>
                  <a:pt x="3223293" y="2951968"/>
                </a:lnTo>
                <a:lnTo>
                  <a:pt x="3220736" y="2946967"/>
                </a:lnTo>
                <a:lnTo>
                  <a:pt x="3221403" y="2934726"/>
                </a:lnTo>
                <a:lnTo>
                  <a:pt x="3224492" y="2923324"/>
                </a:lnTo>
                <a:lnTo>
                  <a:pt x="3224491" y="2923121"/>
                </a:lnTo>
                <a:lnTo>
                  <a:pt x="3224544" y="2922926"/>
                </a:lnTo>
                <a:lnTo>
                  <a:pt x="3224487" y="2901898"/>
                </a:lnTo>
                <a:lnTo>
                  <a:pt x="3216189" y="2896612"/>
                </a:lnTo>
                <a:lnTo>
                  <a:pt x="3208630" y="2895419"/>
                </a:lnTo>
                <a:lnTo>
                  <a:pt x="3205163" y="2891327"/>
                </a:lnTo>
                <a:lnTo>
                  <a:pt x="3197775" y="2887860"/>
                </a:lnTo>
                <a:lnTo>
                  <a:pt x="3184476" y="2888201"/>
                </a:lnTo>
                <a:lnTo>
                  <a:pt x="3183463" y="2882125"/>
                </a:lnTo>
                <a:lnTo>
                  <a:pt x="3183510" y="2882116"/>
                </a:lnTo>
                <a:lnTo>
                  <a:pt x="3182015" y="2870769"/>
                </a:lnTo>
                <a:lnTo>
                  <a:pt x="3230232" y="2857340"/>
                </a:lnTo>
                <a:lnTo>
                  <a:pt x="3239382" y="2865184"/>
                </a:lnTo>
                <a:lnTo>
                  <a:pt x="3243759" y="2863706"/>
                </a:lnTo>
                <a:lnTo>
                  <a:pt x="3250067" y="2867855"/>
                </a:lnTo>
                <a:lnTo>
                  <a:pt x="3250972" y="2874365"/>
                </a:lnTo>
                <a:lnTo>
                  <a:pt x="3247735" y="2881718"/>
                </a:lnTo>
                <a:lnTo>
                  <a:pt x="3247738" y="2881745"/>
                </a:lnTo>
                <a:lnTo>
                  <a:pt x="3247623" y="2882006"/>
                </a:lnTo>
                <a:lnTo>
                  <a:pt x="3248817" y="2893600"/>
                </a:lnTo>
                <a:lnTo>
                  <a:pt x="3259217" y="2903830"/>
                </a:lnTo>
                <a:lnTo>
                  <a:pt x="3264105" y="2892350"/>
                </a:lnTo>
                <a:lnTo>
                  <a:pt x="3270982" y="2888883"/>
                </a:lnTo>
                <a:lnTo>
                  <a:pt x="3270967" y="2888659"/>
                </a:lnTo>
                <a:lnTo>
                  <a:pt x="3271094" y="2888595"/>
                </a:lnTo>
                <a:lnTo>
                  <a:pt x="3269730" y="2867509"/>
                </a:lnTo>
                <a:lnTo>
                  <a:pt x="3263080" y="2855688"/>
                </a:lnTo>
                <a:lnTo>
                  <a:pt x="3257340" y="2850402"/>
                </a:lnTo>
                <a:lnTo>
                  <a:pt x="3251827" y="2850630"/>
                </a:lnTo>
                <a:lnTo>
                  <a:pt x="3247394" y="2829488"/>
                </a:lnTo>
                <a:lnTo>
                  <a:pt x="3250611" y="2820580"/>
                </a:lnTo>
                <a:lnTo>
                  <a:pt x="3251829" y="2817216"/>
                </a:lnTo>
                <a:lnTo>
                  <a:pt x="3263821" y="2815909"/>
                </a:lnTo>
                <a:lnTo>
                  <a:pt x="3282973" y="2820456"/>
                </a:lnTo>
                <a:lnTo>
                  <a:pt x="3287122" y="2818410"/>
                </a:lnTo>
                <a:lnTo>
                  <a:pt x="3298205" y="2818012"/>
                </a:lnTo>
                <a:lnTo>
                  <a:pt x="3303888" y="2813181"/>
                </a:lnTo>
                <a:lnTo>
                  <a:pt x="3313436" y="2813465"/>
                </a:lnTo>
                <a:lnTo>
                  <a:pt x="3330884" y="2807214"/>
                </a:lnTo>
                <a:close/>
                <a:moveTo>
                  <a:pt x="5271833" y="2796010"/>
                </a:moveTo>
                <a:lnTo>
                  <a:pt x="5281325" y="2799875"/>
                </a:lnTo>
                <a:lnTo>
                  <a:pt x="5284621" y="2800500"/>
                </a:lnTo>
                <a:lnTo>
                  <a:pt x="5289054" y="2806013"/>
                </a:lnTo>
                <a:lnTo>
                  <a:pt x="5277915" y="2805899"/>
                </a:lnTo>
                <a:close/>
                <a:moveTo>
                  <a:pt x="1659870" y="2788912"/>
                </a:moveTo>
                <a:lnTo>
                  <a:pt x="1658164" y="2800961"/>
                </a:lnTo>
                <a:lnTo>
                  <a:pt x="1660154" y="2807156"/>
                </a:lnTo>
                <a:lnTo>
                  <a:pt x="1658846" y="2817954"/>
                </a:lnTo>
                <a:lnTo>
                  <a:pt x="1676124" y="2832446"/>
                </a:lnTo>
                <a:lnTo>
                  <a:pt x="1693970" y="2835118"/>
                </a:lnTo>
                <a:lnTo>
                  <a:pt x="1700221" y="2841198"/>
                </a:lnTo>
                <a:lnTo>
                  <a:pt x="1711020" y="2844438"/>
                </a:lnTo>
                <a:lnTo>
                  <a:pt x="1717613" y="2849155"/>
                </a:lnTo>
                <a:lnTo>
                  <a:pt x="1727615" y="2848985"/>
                </a:lnTo>
                <a:lnTo>
                  <a:pt x="1736879" y="2853816"/>
                </a:lnTo>
                <a:lnTo>
                  <a:pt x="1737561" y="2863250"/>
                </a:lnTo>
                <a:lnTo>
                  <a:pt x="1740687" y="2868024"/>
                </a:lnTo>
                <a:lnTo>
                  <a:pt x="1740912" y="2875017"/>
                </a:lnTo>
                <a:lnTo>
                  <a:pt x="1736317" y="2875297"/>
                </a:lnTo>
                <a:lnTo>
                  <a:pt x="1736334" y="2875351"/>
                </a:lnTo>
                <a:lnTo>
                  <a:pt x="1736254" y="2875356"/>
                </a:lnTo>
                <a:lnTo>
                  <a:pt x="1742391" y="2894508"/>
                </a:lnTo>
                <a:lnTo>
                  <a:pt x="1772968" y="2895190"/>
                </a:lnTo>
                <a:lnTo>
                  <a:pt x="1770639" y="2904738"/>
                </a:lnTo>
                <a:lnTo>
                  <a:pt x="1772343" y="2911274"/>
                </a:lnTo>
                <a:lnTo>
                  <a:pt x="1781039" y="2915934"/>
                </a:lnTo>
                <a:lnTo>
                  <a:pt x="1784790" y="2926278"/>
                </a:lnTo>
                <a:lnTo>
                  <a:pt x="1781948" y="2939463"/>
                </a:lnTo>
                <a:lnTo>
                  <a:pt x="1777572" y="2946795"/>
                </a:lnTo>
                <a:lnTo>
                  <a:pt x="1779104" y="2956387"/>
                </a:lnTo>
                <a:lnTo>
                  <a:pt x="1774169" y="2959808"/>
                </a:lnTo>
                <a:lnTo>
                  <a:pt x="1774174" y="2959819"/>
                </a:lnTo>
                <a:lnTo>
                  <a:pt x="1774153" y="2959833"/>
                </a:lnTo>
                <a:lnTo>
                  <a:pt x="1773871" y="2954700"/>
                </a:lnTo>
                <a:lnTo>
                  <a:pt x="1759037" y="2946119"/>
                </a:lnTo>
                <a:lnTo>
                  <a:pt x="1758995" y="2946118"/>
                </a:lnTo>
                <a:lnTo>
                  <a:pt x="1758987" y="2946113"/>
                </a:lnTo>
                <a:lnTo>
                  <a:pt x="1744210" y="2945886"/>
                </a:lnTo>
                <a:lnTo>
                  <a:pt x="1716419" y="2950773"/>
                </a:lnTo>
                <a:lnTo>
                  <a:pt x="1708746" y="2965607"/>
                </a:lnTo>
                <a:lnTo>
                  <a:pt x="1708349" y="2974700"/>
                </a:lnTo>
                <a:lnTo>
                  <a:pt x="1702110" y="2995060"/>
                </a:lnTo>
                <a:lnTo>
                  <a:pt x="1700178" y="2992312"/>
                </a:lnTo>
                <a:lnTo>
                  <a:pt x="1699596" y="2991466"/>
                </a:lnTo>
                <a:lnTo>
                  <a:pt x="1693173" y="2991225"/>
                </a:lnTo>
                <a:lnTo>
                  <a:pt x="1681410" y="2990747"/>
                </a:lnTo>
                <a:lnTo>
                  <a:pt x="1677554" y="2999344"/>
                </a:lnTo>
                <a:lnTo>
                  <a:pt x="1675215" y="3004537"/>
                </a:lnTo>
                <a:lnTo>
                  <a:pt x="1665837" y="2992148"/>
                </a:lnTo>
                <a:lnTo>
                  <a:pt x="1660652" y="2991116"/>
                </a:lnTo>
                <a:lnTo>
                  <a:pt x="1645094" y="2987962"/>
                </a:lnTo>
                <a:lnTo>
                  <a:pt x="1645050" y="2988013"/>
                </a:lnTo>
                <a:lnTo>
                  <a:pt x="1644979" y="2987999"/>
                </a:lnTo>
                <a:lnTo>
                  <a:pt x="1631680" y="3003457"/>
                </a:lnTo>
                <a:lnTo>
                  <a:pt x="1627981" y="3004226"/>
                </a:lnTo>
                <a:lnTo>
                  <a:pt x="1620193" y="3005807"/>
                </a:lnTo>
                <a:lnTo>
                  <a:pt x="1613940" y="2982221"/>
                </a:lnTo>
                <a:lnTo>
                  <a:pt x="1605472" y="2963353"/>
                </a:lnTo>
                <a:lnTo>
                  <a:pt x="1610474" y="2947041"/>
                </a:lnTo>
                <a:lnTo>
                  <a:pt x="1610357" y="2946942"/>
                </a:lnTo>
                <a:lnTo>
                  <a:pt x="1610368" y="2946909"/>
                </a:lnTo>
                <a:lnTo>
                  <a:pt x="1602111" y="2939887"/>
                </a:lnTo>
                <a:lnTo>
                  <a:pt x="1599959" y="2927889"/>
                </a:lnTo>
                <a:lnTo>
                  <a:pt x="1599924" y="2927838"/>
                </a:lnTo>
                <a:lnTo>
                  <a:pt x="1599910" y="2927756"/>
                </a:lnTo>
                <a:lnTo>
                  <a:pt x="1592124" y="2916446"/>
                </a:lnTo>
                <a:lnTo>
                  <a:pt x="1602183" y="2898543"/>
                </a:lnTo>
                <a:lnTo>
                  <a:pt x="1602129" y="2898433"/>
                </a:lnTo>
                <a:lnTo>
                  <a:pt x="1602165" y="2898367"/>
                </a:lnTo>
                <a:lnTo>
                  <a:pt x="1595346" y="2884616"/>
                </a:lnTo>
                <a:lnTo>
                  <a:pt x="1598944" y="2879163"/>
                </a:lnTo>
                <a:lnTo>
                  <a:pt x="1598889" y="2879044"/>
                </a:lnTo>
                <a:lnTo>
                  <a:pt x="1598926" y="2878987"/>
                </a:lnTo>
                <a:lnTo>
                  <a:pt x="1596142" y="2873030"/>
                </a:lnTo>
                <a:lnTo>
                  <a:pt x="1602355" y="2864898"/>
                </a:lnTo>
                <a:lnTo>
                  <a:pt x="1602638" y="2851031"/>
                </a:lnTo>
                <a:lnTo>
                  <a:pt x="1603434" y="2839608"/>
                </a:lnTo>
                <a:lnTo>
                  <a:pt x="1606844" y="2834094"/>
                </a:lnTo>
                <a:lnTo>
                  <a:pt x="1606786" y="2833984"/>
                </a:lnTo>
                <a:lnTo>
                  <a:pt x="1606826" y="2833918"/>
                </a:lnTo>
                <a:lnTo>
                  <a:pt x="1593171" y="2808075"/>
                </a:lnTo>
                <a:lnTo>
                  <a:pt x="1604911" y="2809429"/>
                </a:lnTo>
                <a:lnTo>
                  <a:pt x="1613096" y="2809088"/>
                </a:lnTo>
                <a:lnTo>
                  <a:pt x="1613138" y="2809030"/>
                </a:lnTo>
                <a:lnTo>
                  <a:pt x="1613158" y="2809029"/>
                </a:lnTo>
                <a:lnTo>
                  <a:pt x="1616707" y="2804186"/>
                </a:lnTo>
                <a:lnTo>
                  <a:pt x="1630600" y="2797664"/>
                </a:lnTo>
                <a:lnTo>
                  <a:pt x="1639012" y="2791640"/>
                </a:lnTo>
                <a:close/>
                <a:moveTo>
                  <a:pt x="4611797" y="2782479"/>
                </a:moveTo>
                <a:lnTo>
                  <a:pt x="4620152" y="2787366"/>
                </a:lnTo>
                <a:lnTo>
                  <a:pt x="4625721" y="2792254"/>
                </a:lnTo>
                <a:lnTo>
                  <a:pt x="4624812" y="2796573"/>
                </a:lnTo>
                <a:lnTo>
                  <a:pt x="4618106" y="2796857"/>
                </a:lnTo>
                <a:lnTo>
                  <a:pt x="4596963" y="2785605"/>
                </a:lnTo>
                <a:close/>
                <a:moveTo>
                  <a:pt x="5246145" y="2780494"/>
                </a:moveTo>
                <a:lnTo>
                  <a:pt x="5256659" y="2782995"/>
                </a:lnTo>
                <a:lnTo>
                  <a:pt x="5261831" y="2786348"/>
                </a:lnTo>
                <a:lnTo>
                  <a:pt x="5264445" y="2790668"/>
                </a:lnTo>
                <a:lnTo>
                  <a:pt x="5258251" y="2791009"/>
                </a:lnTo>
                <a:lnTo>
                  <a:pt x="5248475" y="2789361"/>
                </a:lnTo>
                <a:lnTo>
                  <a:pt x="5245122" y="2786860"/>
                </a:lnTo>
                <a:close/>
                <a:moveTo>
                  <a:pt x="3223195" y="2780454"/>
                </a:moveTo>
                <a:lnTo>
                  <a:pt x="3238756" y="2783453"/>
                </a:lnTo>
                <a:lnTo>
                  <a:pt x="3241939" y="2787886"/>
                </a:lnTo>
                <a:lnTo>
                  <a:pt x="3247337" y="2795388"/>
                </a:lnTo>
                <a:lnTo>
                  <a:pt x="3251827" y="2817212"/>
                </a:lnTo>
                <a:lnTo>
                  <a:pt x="3250611" y="2820580"/>
                </a:lnTo>
                <a:lnTo>
                  <a:pt x="3247282" y="2829777"/>
                </a:lnTo>
                <a:lnTo>
                  <a:pt x="3251715" y="2850918"/>
                </a:lnTo>
                <a:lnTo>
                  <a:pt x="3257228" y="2850691"/>
                </a:lnTo>
                <a:lnTo>
                  <a:pt x="3262968" y="2855976"/>
                </a:lnTo>
                <a:lnTo>
                  <a:pt x="3269618" y="2867798"/>
                </a:lnTo>
                <a:lnTo>
                  <a:pt x="3270967" y="2888659"/>
                </a:lnTo>
                <a:lnTo>
                  <a:pt x="3264217" y="2892061"/>
                </a:lnTo>
                <a:lnTo>
                  <a:pt x="3259329" y="2903542"/>
                </a:lnTo>
                <a:lnTo>
                  <a:pt x="3248929" y="2893312"/>
                </a:lnTo>
                <a:lnTo>
                  <a:pt x="3247738" y="2881745"/>
                </a:lnTo>
                <a:lnTo>
                  <a:pt x="3250976" y="2874391"/>
                </a:lnTo>
                <a:lnTo>
                  <a:pt x="3250972" y="2874365"/>
                </a:lnTo>
                <a:lnTo>
                  <a:pt x="3251088" y="2874102"/>
                </a:lnTo>
                <a:lnTo>
                  <a:pt x="3250179" y="2867566"/>
                </a:lnTo>
                <a:lnTo>
                  <a:pt x="3243871" y="2863417"/>
                </a:lnTo>
                <a:lnTo>
                  <a:pt x="3239495" y="2864895"/>
                </a:lnTo>
                <a:lnTo>
                  <a:pt x="3230345" y="2857052"/>
                </a:lnTo>
                <a:lnTo>
                  <a:pt x="3230271" y="2857015"/>
                </a:lnTo>
                <a:lnTo>
                  <a:pt x="3230340" y="2856996"/>
                </a:lnTo>
                <a:lnTo>
                  <a:pt x="3222005" y="2852799"/>
                </a:lnTo>
                <a:lnTo>
                  <a:pt x="3226821" y="2837729"/>
                </a:lnTo>
                <a:lnTo>
                  <a:pt x="3231822" y="2832102"/>
                </a:lnTo>
                <a:lnTo>
                  <a:pt x="3231811" y="2832053"/>
                </a:lnTo>
                <a:lnTo>
                  <a:pt x="3231818" y="2832046"/>
                </a:lnTo>
                <a:lnTo>
                  <a:pt x="3228757" y="2818673"/>
                </a:lnTo>
                <a:lnTo>
                  <a:pt x="3231936" y="2805618"/>
                </a:lnTo>
                <a:lnTo>
                  <a:pt x="3234664" y="2801242"/>
                </a:lnTo>
                <a:lnTo>
                  <a:pt x="3234651" y="2801198"/>
                </a:lnTo>
                <a:lnTo>
                  <a:pt x="3234659" y="2801185"/>
                </a:lnTo>
                <a:lnTo>
                  <a:pt x="3230624" y="2787545"/>
                </a:lnTo>
                <a:close/>
                <a:moveTo>
                  <a:pt x="4692557" y="2774976"/>
                </a:moveTo>
                <a:lnTo>
                  <a:pt x="4694149" y="2778159"/>
                </a:lnTo>
                <a:lnTo>
                  <a:pt x="4694433" y="2783047"/>
                </a:lnTo>
                <a:lnTo>
                  <a:pt x="4684089" y="2794981"/>
                </a:lnTo>
                <a:lnTo>
                  <a:pt x="4670449" y="2798505"/>
                </a:lnTo>
                <a:lnTo>
                  <a:pt x="4668517" y="2796573"/>
                </a:lnTo>
                <a:lnTo>
                  <a:pt x="4669938" y="2791117"/>
                </a:lnTo>
                <a:lnTo>
                  <a:pt x="4676814" y="2781342"/>
                </a:lnTo>
                <a:close/>
                <a:moveTo>
                  <a:pt x="5260126" y="2765775"/>
                </a:moveTo>
                <a:lnTo>
                  <a:pt x="5265525" y="2765775"/>
                </a:lnTo>
                <a:lnTo>
                  <a:pt x="5271265" y="2778562"/>
                </a:lnTo>
                <a:lnTo>
                  <a:pt x="5277631" y="2786292"/>
                </a:lnTo>
                <a:lnTo>
                  <a:pt x="5275244" y="2789247"/>
                </a:lnTo>
                <a:lnTo>
                  <a:pt x="5263423" y="2775323"/>
                </a:lnTo>
                <a:close/>
                <a:moveTo>
                  <a:pt x="4724277" y="2764979"/>
                </a:moveTo>
                <a:lnTo>
                  <a:pt x="4730301" y="2766969"/>
                </a:lnTo>
                <a:lnTo>
                  <a:pt x="4724447" y="2771288"/>
                </a:lnTo>
                <a:lnTo>
                  <a:pt x="4707852" y="2778278"/>
                </a:lnTo>
                <a:lnTo>
                  <a:pt x="4694497" y="2782882"/>
                </a:lnTo>
                <a:lnTo>
                  <a:pt x="4694213" y="2777994"/>
                </a:lnTo>
                <a:lnTo>
                  <a:pt x="4692564" y="2774925"/>
                </a:lnTo>
                <a:lnTo>
                  <a:pt x="4694440" y="2771117"/>
                </a:lnTo>
                <a:lnTo>
                  <a:pt x="4708136" y="2767537"/>
                </a:lnTo>
                <a:lnTo>
                  <a:pt x="4719276" y="2766969"/>
                </a:lnTo>
                <a:close/>
                <a:moveTo>
                  <a:pt x="3184699" y="2764464"/>
                </a:moveTo>
                <a:lnTo>
                  <a:pt x="3190950" y="2766112"/>
                </a:lnTo>
                <a:lnTo>
                  <a:pt x="3190837" y="2765846"/>
                </a:lnTo>
                <a:lnTo>
                  <a:pt x="3191011" y="2765892"/>
                </a:lnTo>
                <a:lnTo>
                  <a:pt x="3191032" y="2765905"/>
                </a:lnTo>
                <a:lnTo>
                  <a:pt x="3191073" y="2766000"/>
                </a:lnTo>
                <a:lnTo>
                  <a:pt x="3197723" y="2770092"/>
                </a:lnTo>
                <a:lnTo>
                  <a:pt x="3204088" y="2772764"/>
                </a:lnTo>
                <a:lnTo>
                  <a:pt x="3214205" y="2775434"/>
                </a:lnTo>
                <a:lnTo>
                  <a:pt x="3216761" y="2776801"/>
                </a:lnTo>
                <a:lnTo>
                  <a:pt x="3223122" y="2780384"/>
                </a:lnTo>
                <a:lnTo>
                  <a:pt x="3223195" y="2780454"/>
                </a:lnTo>
                <a:lnTo>
                  <a:pt x="3223127" y="2780441"/>
                </a:lnTo>
                <a:lnTo>
                  <a:pt x="3230629" y="2787601"/>
                </a:lnTo>
                <a:lnTo>
                  <a:pt x="3234651" y="2801198"/>
                </a:lnTo>
                <a:lnTo>
                  <a:pt x="3231931" y="2805562"/>
                </a:lnTo>
                <a:lnTo>
                  <a:pt x="3228748" y="2818633"/>
                </a:lnTo>
                <a:lnTo>
                  <a:pt x="3228757" y="2818673"/>
                </a:lnTo>
                <a:lnTo>
                  <a:pt x="3228753" y="2818689"/>
                </a:lnTo>
                <a:lnTo>
                  <a:pt x="3231811" y="2832053"/>
                </a:lnTo>
                <a:lnTo>
                  <a:pt x="3226816" y="2837672"/>
                </a:lnTo>
                <a:lnTo>
                  <a:pt x="3221986" y="2852790"/>
                </a:lnTo>
                <a:lnTo>
                  <a:pt x="3222005" y="2852799"/>
                </a:lnTo>
                <a:lnTo>
                  <a:pt x="3221990" y="2852846"/>
                </a:lnTo>
                <a:lnTo>
                  <a:pt x="3230271" y="2857015"/>
                </a:lnTo>
                <a:lnTo>
                  <a:pt x="3181975" y="2870465"/>
                </a:lnTo>
                <a:lnTo>
                  <a:pt x="3182015" y="2870769"/>
                </a:lnTo>
                <a:lnTo>
                  <a:pt x="3181867" y="2870810"/>
                </a:lnTo>
                <a:lnTo>
                  <a:pt x="3183352" y="2882082"/>
                </a:lnTo>
                <a:lnTo>
                  <a:pt x="3171404" y="2884336"/>
                </a:lnTo>
                <a:lnTo>
                  <a:pt x="3162311" y="2890872"/>
                </a:lnTo>
                <a:lnTo>
                  <a:pt x="3160379" y="2896612"/>
                </a:lnTo>
                <a:lnTo>
                  <a:pt x="3154695" y="2897920"/>
                </a:lnTo>
                <a:lnTo>
                  <a:pt x="3140828" y="2911560"/>
                </a:lnTo>
                <a:lnTo>
                  <a:pt x="3132019" y="2922301"/>
                </a:lnTo>
                <a:lnTo>
                  <a:pt x="3126620" y="2922699"/>
                </a:lnTo>
                <a:lnTo>
                  <a:pt x="3121448" y="2920767"/>
                </a:lnTo>
                <a:lnTo>
                  <a:pt x="3103659" y="2918948"/>
                </a:lnTo>
                <a:lnTo>
                  <a:pt x="3103675" y="2918983"/>
                </a:lnTo>
                <a:lnTo>
                  <a:pt x="3100915" y="2917768"/>
                </a:lnTo>
                <a:lnTo>
                  <a:pt x="3100810" y="2916508"/>
                </a:lnTo>
                <a:lnTo>
                  <a:pt x="3100768" y="2916483"/>
                </a:lnTo>
                <a:lnTo>
                  <a:pt x="3100760" y="2916387"/>
                </a:lnTo>
                <a:lnTo>
                  <a:pt x="3094452" y="2912635"/>
                </a:lnTo>
                <a:lnTo>
                  <a:pt x="3084108" y="2911669"/>
                </a:lnTo>
                <a:lnTo>
                  <a:pt x="3071036" y="2915420"/>
                </a:lnTo>
                <a:lnTo>
                  <a:pt x="3060636" y="2905077"/>
                </a:lnTo>
                <a:lnTo>
                  <a:pt x="3049894" y="2891550"/>
                </a:lnTo>
                <a:lnTo>
                  <a:pt x="3050632" y="2839547"/>
                </a:lnTo>
                <a:lnTo>
                  <a:pt x="3083760" y="2839774"/>
                </a:lnTo>
                <a:lnTo>
                  <a:pt x="3083746" y="2839718"/>
                </a:lnTo>
                <a:lnTo>
                  <a:pt x="3083823" y="2839718"/>
                </a:lnTo>
                <a:lnTo>
                  <a:pt x="3082460" y="2834091"/>
                </a:lnTo>
                <a:lnTo>
                  <a:pt x="3084847" y="2828011"/>
                </a:lnTo>
                <a:lnTo>
                  <a:pt x="3082062" y="2820395"/>
                </a:lnTo>
                <a:lnTo>
                  <a:pt x="3083881" y="2812552"/>
                </a:lnTo>
                <a:lnTo>
                  <a:pt x="3082254" y="2807781"/>
                </a:lnTo>
                <a:lnTo>
                  <a:pt x="3087627" y="2808169"/>
                </a:lnTo>
                <a:lnTo>
                  <a:pt x="3088537" y="2813170"/>
                </a:lnTo>
                <a:lnTo>
                  <a:pt x="3095982" y="2812772"/>
                </a:lnTo>
                <a:lnTo>
                  <a:pt x="3106098" y="2814250"/>
                </a:lnTo>
                <a:lnTo>
                  <a:pt x="3111441" y="2821581"/>
                </a:lnTo>
                <a:lnTo>
                  <a:pt x="3124228" y="2823855"/>
                </a:lnTo>
                <a:lnTo>
                  <a:pt x="3133947" y="2818740"/>
                </a:lnTo>
                <a:lnTo>
                  <a:pt x="3137527" y="2827207"/>
                </a:lnTo>
                <a:lnTo>
                  <a:pt x="3149746" y="2829481"/>
                </a:lnTo>
                <a:lnTo>
                  <a:pt x="3155600" y="2836415"/>
                </a:lnTo>
                <a:lnTo>
                  <a:pt x="3162136" y="2845338"/>
                </a:lnTo>
                <a:lnTo>
                  <a:pt x="3174355" y="2845451"/>
                </a:lnTo>
                <a:lnTo>
                  <a:pt x="3174338" y="2845230"/>
                </a:lnTo>
                <a:lnTo>
                  <a:pt x="3174416" y="2845231"/>
                </a:lnTo>
                <a:lnTo>
                  <a:pt x="3173109" y="2827727"/>
                </a:lnTo>
                <a:lnTo>
                  <a:pt x="3168733" y="2830681"/>
                </a:lnTo>
                <a:lnTo>
                  <a:pt x="3157593" y="2824373"/>
                </a:lnTo>
                <a:lnTo>
                  <a:pt x="3153274" y="2821475"/>
                </a:lnTo>
                <a:lnTo>
                  <a:pt x="3155263" y="2805277"/>
                </a:lnTo>
                <a:lnTo>
                  <a:pt x="3158105" y="2786238"/>
                </a:lnTo>
                <a:lnTo>
                  <a:pt x="3154544" y="2779172"/>
                </a:lnTo>
                <a:lnTo>
                  <a:pt x="3159010" y="2769124"/>
                </a:lnTo>
                <a:lnTo>
                  <a:pt x="3163273" y="2767192"/>
                </a:lnTo>
                <a:close/>
                <a:moveTo>
                  <a:pt x="4579970" y="2762189"/>
                </a:moveTo>
                <a:lnTo>
                  <a:pt x="4585710" y="2766452"/>
                </a:lnTo>
                <a:lnTo>
                  <a:pt x="4595543" y="2765144"/>
                </a:lnTo>
                <a:lnTo>
                  <a:pt x="4599521" y="2771964"/>
                </a:lnTo>
                <a:lnTo>
                  <a:pt x="4581107" y="2775204"/>
                </a:lnTo>
                <a:lnTo>
                  <a:pt x="4570081" y="2777364"/>
                </a:lnTo>
                <a:lnTo>
                  <a:pt x="4561499" y="2777250"/>
                </a:lnTo>
                <a:lnTo>
                  <a:pt x="4566956" y="2768043"/>
                </a:lnTo>
                <a:lnTo>
                  <a:pt x="4575708" y="2767929"/>
                </a:lnTo>
                <a:close/>
                <a:moveTo>
                  <a:pt x="4659651" y="2762132"/>
                </a:moveTo>
                <a:lnTo>
                  <a:pt x="4657320" y="2770998"/>
                </a:lnTo>
                <a:lnTo>
                  <a:pt x="4633394" y="2775545"/>
                </a:lnTo>
                <a:lnTo>
                  <a:pt x="4612195" y="2773556"/>
                </a:lnTo>
                <a:lnTo>
                  <a:pt x="4612138" y="2767702"/>
                </a:lnTo>
                <a:lnTo>
                  <a:pt x="4624812" y="2764406"/>
                </a:lnTo>
                <a:lnTo>
                  <a:pt x="4634814" y="2769180"/>
                </a:lnTo>
                <a:lnTo>
                  <a:pt x="4645443" y="2767986"/>
                </a:lnTo>
                <a:close/>
                <a:moveTo>
                  <a:pt x="5224776" y="2749805"/>
                </a:moveTo>
                <a:lnTo>
                  <a:pt x="5232108" y="2753613"/>
                </a:lnTo>
                <a:lnTo>
                  <a:pt x="5245179" y="2760944"/>
                </a:lnTo>
                <a:lnTo>
                  <a:pt x="5248873" y="2766059"/>
                </a:lnTo>
                <a:lnTo>
                  <a:pt x="5249555" y="2769298"/>
                </a:lnTo>
                <a:lnTo>
                  <a:pt x="5237052" y="2762535"/>
                </a:lnTo>
                <a:lnTo>
                  <a:pt x="5228356" y="2756795"/>
                </a:lnTo>
                <a:lnTo>
                  <a:pt x="5222389" y="2751453"/>
                </a:lnTo>
                <a:close/>
                <a:moveTo>
                  <a:pt x="5195791" y="2738324"/>
                </a:moveTo>
                <a:lnTo>
                  <a:pt x="5205283" y="2745030"/>
                </a:lnTo>
                <a:lnTo>
                  <a:pt x="5211648" y="2750259"/>
                </a:lnTo>
                <a:lnTo>
                  <a:pt x="5208465" y="2751169"/>
                </a:lnTo>
                <a:lnTo>
                  <a:pt x="5201475" y="2747531"/>
                </a:lnTo>
                <a:lnTo>
                  <a:pt x="5194939" y="2740996"/>
                </a:lnTo>
                <a:close/>
                <a:moveTo>
                  <a:pt x="4391114" y="2726952"/>
                </a:moveTo>
                <a:lnTo>
                  <a:pt x="4410437" y="2727919"/>
                </a:lnTo>
                <a:lnTo>
                  <a:pt x="4423281" y="2734171"/>
                </a:lnTo>
                <a:lnTo>
                  <a:pt x="4429874" y="2735364"/>
                </a:lnTo>
                <a:lnTo>
                  <a:pt x="4432147" y="2741161"/>
                </a:lnTo>
                <a:lnTo>
                  <a:pt x="4462667" y="2742752"/>
                </a:lnTo>
                <a:lnTo>
                  <a:pt x="4466190" y="2736159"/>
                </a:lnTo>
                <a:lnTo>
                  <a:pt x="4495744" y="2743832"/>
                </a:lnTo>
                <a:lnTo>
                  <a:pt x="4501540" y="2754176"/>
                </a:lnTo>
                <a:lnTo>
                  <a:pt x="4525467" y="2757074"/>
                </a:lnTo>
                <a:lnTo>
                  <a:pt x="4545018" y="2766565"/>
                </a:lnTo>
                <a:lnTo>
                  <a:pt x="4526831" y="2772646"/>
                </a:lnTo>
                <a:lnTo>
                  <a:pt x="4509327" y="2766168"/>
                </a:lnTo>
                <a:lnTo>
                  <a:pt x="4494891" y="2766622"/>
                </a:lnTo>
                <a:lnTo>
                  <a:pt x="4478353" y="2765428"/>
                </a:lnTo>
                <a:lnTo>
                  <a:pt x="4463463" y="2762530"/>
                </a:lnTo>
                <a:lnTo>
                  <a:pt x="4444992" y="2756449"/>
                </a:lnTo>
                <a:lnTo>
                  <a:pt x="4433284" y="2754858"/>
                </a:lnTo>
                <a:lnTo>
                  <a:pt x="4426635" y="2756847"/>
                </a:lnTo>
                <a:lnTo>
                  <a:pt x="4397593" y="2750254"/>
                </a:lnTo>
                <a:lnTo>
                  <a:pt x="4394808" y="2743377"/>
                </a:lnTo>
                <a:lnTo>
                  <a:pt x="4380202" y="2742184"/>
                </a:lnTo>
                <a:close/>
                <a:moveTo>
                  <a:pt x="2914286" y="2726670"/>
                </a:moveTo>
                <a:lnTo>
                  <a:pt x="2961287" y="2726897"/>
                </a:lnTo>
                <a:lnTo>
                  <a:pt x="2965208" y="2738776"/>
                </a:lnTo>
                <a:lnTo>
                  <a:pt x="2969755" y="2748323"/>
                </a:lnTo>
                <a:lnTo>
                  <a:pt x="2973449" y="2753495"/>
                </a:lnTo>
                <a:lnTo>
                  <a:pt x="2979530" y="2761850"/>
                </a:lnTo>
                <a:lnTo>
                  <a:pt x="2990045" y="2760543"/>
                </a:lnTo>
                <a:lnTo>
                  <a:pt x="2995273" y="2758326"/>
                </a:lnTo>
                <a:lnTo>
                  <a:pt x="3004082" y="2760599"/>
                </a:lnTo>
                <a:lnTo>
                  <a:pt x="3006470" y="2756621"/>
                </a:lnTo>
                <a:lnTo>
                  <a:pt x="3010448" y="2747300"/>
                </a:lnTo>
                <a:lnTo>
                  <a:pt x="3020337" y="2746675"/>
                </a:lnTo>
                <a:lnTo>
                  <a:pt x="3021189" y="2743890"/>
                </a:lnTo>
                <a:lnTo>
                  <a:pt x="3029274" y="2743834"/>
                </a:lnTo>
                <a:lnTo>
                  <a:pt x="3027950" y="2749409"/>
                </a:lnTo>
                <a:lnTo>
                  <a:pt x="3027992" y="2749408"/>
                </a:lnTo>
                <a:lnTo>
                  <a:pt x="3027953" y="2749574"/>
                </a:lnTo>
                <a:lnTo>
                  <a:pt x="3047276" y="2749460"/>
                </a:lnTo>
                <a:lnTo>
                  <a:pt x="3047560" y="2759519"/>
                </a:lnTo>
                <a:lnTo>
                  <a:pt x="3050770" y="2765658"/>
                </a:lnTo>
                <a:lnTo>
                  <a:pt x="3048466" y="2775211"/>
                </a:lnTo>
                <a:lnTo>
                  <a:pt x="3048480" y="2775330"/>
                </a:lnTo>
                <a:lnTo>
                  <a:pt x="3048469" y="2775376"/>
                </a:lnTo>
                <a:lnTo>
                  <a:pt x="3049663" y="2785208"/>
                </a:lnTo>
                <a:lnTo>
                  <a:pt x="3054939" y="2791165"/>
                </a:lnTo>
                <a:lnTo>
                  <a:pt x="3054093" y="2810163"/>
                </a:lnTo>
                <a:lnTo>
                  <a:pt x="3054103" y="2810159"/>
                </a:lnTo>
                <a:lnTo>
                  <a:pt x="3054096" y="2810328"/>
                </a:lnTo>
                <a:lnTo>
                  <a:pt x="3058017" y="2808851"/>
                </a:lnTo>
                <a:lnTo>
                  <a:pt x="3064951" y="2809249"/>
                </a:lnTo>
                <a:lnTo>
                  <a:pt x="3074840" y="2806805"/>
                </a:lnTo>
                <a:lnTo>
                  <a:pt x="3082115" y="2807771"/>
                </a:lnTo>
                <a:lnTo>
                  <a:pt x="3082150" y="2807773"/>
                </a:lnTo>
                <a:lnTo>
                  <a:pt x="3083817" y="2812664"/>
                </a:lnTo>
                <a:lnTo>
                  <a:pt x="3081998" y="2820507"/>
                </a:lnTo>
                <a:lnTo>
                  <a:pt x="3084783" y="2828066"/>
                </a:lnTo>
                <a:lnTo>
                  <a:pt x="3082396" y="2834147"/>
                </a:lnTo>
                <a:lnTo>
                  <a:pt x="3083746" y="2839718"/>
                </a:lnTo>
                <a:lnTo>
                  <a:pt x="3050633" y="2839491"/>
                </a:lnTo>
                <a:lnTo>
                  <a:pt x="3050632" y="2839547"/>
                </a:lnTo>
                <a:lnTo>
                  <a:pt x="3050569" y="2839546"/>
                </a:lnTo>
                <a:lnTo>
                  <a:pt x="3049830" y="2891605"/>
                </a:lnTo>
                <a:lnTo>
                  <a:pt x="3060572" y="2905132"/>
                </a:lnTo>
                <a:lnTo>
                  <a:pt x="3070972" y="2915476"/>
                </a:lnTo>
                <a:lnTo>
                  <a:pt x="3041703" y="2922238"/>
                </a:lnTo>
                <a:lnTo>
                  <a:pt x="3003138" y="2919910"/>
                </a:lnTo>
                <a:lnTo>
                  <a:pt x="2992202" y="2912018"/>
                </a:lnTo>
                <a:lnTo>
                  <a:pt x="2992180" y="2912019"/>
                </a:lnTo>
                <a:lnTo>
                  <a:pt x="2992087" y="2911952"/>
                </a:lnTo>
                <a:lnTo>
                  <a:pt x="2927525" y="2912634"/>
                </a:lnTo>
                <a:lnTo>
                  <a:pt x="2925138" y="2913827"/>
                </a:lnTo>
                <a:lnTo>
                  <a:pt x="2915646" y="2906325"/>
                </a:lnTo>
                <a:lnTo>
                  <a:pt x="2905303" y="2905814"/>
                </a:lnTo>
                <a:lnTo>
                  <a:pt x="2895755" y="2908656"/>
                </a:lnTo>
                <a:lnTo>
                  <a:pt x="2888083" y="2911838"/>
                </a:lnTo>
                <a:lnTo>
                  <a:pt x="2886605" y="2901437"/>
                </a:lnTo>
                <a:lnTo>
                  <a:pt x="2888821" y="2886945"/>
                </a:lnTo>
                <a:lnTo>
                  <a:pt x="2894334" y="2871941"/>
                </a:lnTo>
                <a:lnTo>
                  <a:pt x="2895187" y="2864894"/>
                </a:lnTo>
                <a:lnTo>
                  <a:pt x="2900358" y="2850174"/>
                </a:lnTo>
                <a:lnTo>
                  <a:pt x="2904166" y="2843525"/>
                </a:lnTo>
                <a:lnTo>
                  <a:pt x="2913316" y="2832897"/>
                </a:lnTo>
                <a:lnTo>
                  <a:pt x="2918431" y="2825679"/>
                </a:lnTo>
                <a:lnTo>
                  <a:pt x="2920080" y="2813687"/>
                </a:lnTo>
                <a:lnTo>
                  <a:pt x="2919227" y="2804537"/>
                </a:lnTo>
                <a:lnTo>
                  <a:pt x="2914453" y="2798797"/>
                </a:lnTo>
                <a:lnTo>
                  <a:pt x="2910191" y="2789022"/>
                </a:lnTo>
                <a:lnTo>
                  <a:pt x="2906269" y="2779417"/>
                </a:lnTo>
                <a:lnTo>
                  <a:pt x="2907122" y="2776064"/>
                </a:lnTo>
                <a:lnTo>
                  <a:pt x="2912009" y="2769698"/>
                </a:lnTo>
                <a:lnTo>
                  <a:pt x="2907178" y="2754240"/>
                </a:lnTo>
                <a:lnTo>
                  <a:pt x="2903939" y="2743555"/>
                </a:lnTo>
                <a:lnTo>
                  <a:pt x="2895982" y="2733496"/>
                </a:lnTo>
                <a:lnTo>
                  <a:pt x="2897506" y="2730447"/>
                </a:lnTo>
                <a:lnTo>
                  <a:pt x="2897520" y="2730478"/>
                </a:lnTo>
                <a:lnTo>
                  <a:pt x="2904113" y="2728318"/>
                </a:lnTo>
                <a:lnTo>
                  <a:pt x="2908716" y="2728602"/>
                </a:lnTo>
                <a:close/>
                <a:moveTo>
                  <a:pt x="4844529" y="2719905"/>
                </a:moveTo>
                <a:lnTo>
                  <a:pt x="4848166" y="2724566"/>
                </a:lnTo>
                <a:lnTo>
                  <a:pt x="4848053" y="2732181"/>
                </a:lnTo>
                <a:lnTo>
                  <a:pt x="4839869" y="2743036"/>
                </a:lnTo>
                <a:lnTo>
                  <a:pt x="4838335" y="2731045"/>
                </a:lnTo>
                <a:lnTo>
                  <a:pt x="4841176" y="2725304"/>
                </a:lnTo>
                <a:close/>
                <a:moveTo>
                  <a:pt x="5165718" y="2713486"/>
                </a:moveTo>
                <a:lnTo>
                  <a:pt x="5167422" y="2718203"/>
                </a:lnTo>
                <a:lnTo>
                  <a:pt x="5172254" y="2721841"/>
                </a:lnTo>
                <a:lnTo>
                  <a:pt x="5179983" y="2731900"/>
                </a:lnTo>
                <a:lnTo>
                  <a:pt x="5187485" y="2737299"/>
                </a:lnTo>
                <a:lnTo>
                  <a:pt x="5185211" y="2741789"/>
                </a:lnTo>
                <a:lnTo>
                  <a:pt x="5180778" y="2743380"/>
                </a:lnTo>
                <a:lnTo>
                  <a:pt x="5173902" y="2737242"/>
                </a:lnTo>
                <a:lnTo>
                  <a:pt x="5166911" y="2727126"/>
                </a:lnTo>
                <a:lnTo>
                  <a:pt x="5163501" y="2715021"/>
                </a:lnTo>
                <a:close/>
                <a:moveTo>
                  <a:pt x="2902234" y="2703942"/>
                </a:moveTo>
                <a:lnTo>
                  <a:pt x="2908202" y="2709398"/>
                </a:lnTo>
                <a:lnTo>
                  <a:pt x="2902404" y="2712751"/>
                </a:lnTo>
                <a:lnTo>
                  <a:pt x="2899790" y="2716843"/>
                </a:lnTo>
                <a:lnTo>
                  <a:pt x="2899279" y="2723720"/>
                </a:lnTo>
                <a:lnTo>
                  <a:pt x="2895243" y="2725425"/>
                </a:lnTo>
                <a:lnTo>
                  <a:pt x="2890981" y="2713490"/>
                </a:lnTo>
                <a:lnTo>
                  <a:pt x="2897403" y="2706613"/>
                </a:lnTo>
                <a:close/>
                <a:moveTo>
                  <a:pt x="5125423" y="2699334"/>
                </a:moveTo>
                <a:lnTo>
                  <a:pt x="5128662" y="2701949"/>
                </a:lnTo>
                <a:lnTo>
                  <a:pt x="5128321" y="2710758"/>
                </a:lnTo>
                <a:lnTo>
                  <a:pt x="5123092" y="2720477"/>
                </a:lnTo>
                <a:lnTo>
                  <a:pt x="5114738" y="2721784"/>
                </a:lnTo>
                <a:lnTo>
                  <a:pt x="5112238" y="2726273"/>
                </a:lnTo>
                <a:lnTo>
                  <a:pt x="5103542" y="2730138"/>
                </a:lnTo>
                <a:lnTo>
                  <a:pt x="5095358" y="2733832"/>
                </a:lnTo>
                <a:lnTo>
                  <a:pt x="5086890" y="2733832"/>
                </a:lnTo>
                <a:lnTo>
                  <a:pt x="5073818" y="2729229"/>
                </a:lnTo>
                <a:lnTo>
                  <a:pt x="5064725" y="2724796"/>
                </a:lnTo>
                <a:lnTo>
                  <a:pt x="5066032" y="2719851"/>
                </a:lnTo>
                <a:lnTo>
                  <a:pt x="5080297" y="2722181"/>
                </a:lnTo>
                <a:lnTo>
                  <a:pt x="5088993" y="2720931"/>
                </a:lnTo>
                <a:lnTo>
                  <a:pt x="5091379" y="2713315"/>
                </a:lnTo>
                <a:lnTo>
                  <a:pt x="5093653" y="2712918"/>
                </a:lnTo>
                <a:lnTo>
                  <a:pt x="5095188" y="2721329"/>
                </a:lnTo>
                <a:lnTo>
                  <a:pt x="5104281" y="2720135"/>
                </a:lnTo>
                <a:lnTo>
                  <a:pt x="5108771" y="2714680"/>
                </a:lnTo>
                <a:lnTo>
                  <a:pt x="5117637" y="2708996"/>
                </a:lnTo>
                <a:lnTo>
                  <a:pt x="5115875" y="2699619"/>
                </a:lnTo>
                <a:close/>
                <a:moveTo>
                  <a:pt x="4724952" y="2683191"/>
                </a:moveTo>
                <a:lnTo>
                  <a:pt x="4728930" y="2688363"/>
                </a:lnTo>
                <a:lnTo>
                  <a:pt x="4722963" y="2693648"/>
                </a:lnTo>
                <a:lnTo>
                  <a:pt x="4711937" y="2690750"/>
                </a:lnTo>
                <a:lnTo>
                  <a:pt x="4708811" y="2683930"/>
                </a:lnTo>
                <a:close/>
                <a:moveTo>
                  <a:pt x="4762690" y="2677962"/>
                </a:moveTo>
                <a:lnTo>
                  <a:pt x="4780251" y="2682623"/>
                </a:lnTo>
                <a:lnTo>
                  <a:pt x="4786048" y="2694728"/>
                </a:lnTo>
                <a:lnTo>
                  <a:pt x="4772578" y="2688192"/>
                </a:lnTo>
                <a:lnTo>
                  <a:pt x="4759279" y="2686885"/>
                </a:lnTo>
                <a:lnTo>
                  <a:pt x="4750300" y="2687908"/>
                </a:lnTo>
                <a:lnTo>
                  <a:pt x="4739274" y="2687340"/>
                </a:lnTo>
                <a:lnTo>
                  <a:pt x="4743025" y="2678644"/>
                </a:lnTo>
                <a:close/>
                <a:moveTo>
                  <a:pt x="4948047" y="2674839"/>
                </a:moveTo>
                <a:lnTo>
                  <a:pt x="4975667" y="2685752"/>
                </a:lnTo>
                <a:lnTo>
                  <a:pt x="5005107" y="2694845"/>
                </a:lnTo>
                <a:lnTo>
                  <a:pt x="5016076" y="2702972"/>
                </a:lnTo>
                <a:lnTo>
                  <a:pt x="5024942" y="2710929"/>
                </a:lnTo>
                <a:lnTo>
                  <a:pt x="5027386" y="2720306"/>
                </a:lnTo>
                <a:lnTo>
                  <a:pt x="5053927" y="2730138"/>
                </a:lnTo>
                <a:lnTo>
                  <a:pt x="5057791" y="2738606"/>
                </a:lnTo>
                <a:lnTo>
                  <a:pt x="5043128" y="2740311"/>
                </a:lnTo>
                <a:lnTo>
                  <a:pt x="5046766" y="2750882"/>
                </a:lnTo>
                <a:lnTo>
                  <a:pt x="5060974" y="2761340"/>
                </a:lnTo>
                <a:lnTo>
                  <a:pt x="5071318" y="2778333"/>
                </a:lnTo>
                <a:lnTo>
                  <a:pt x="5080468" y="2777821"/>
                </a:lnTo>
                <a:lnTo>
                  <a:pt x="5079842" y="2784925"/>
                </a:lnTo>
                <a:lnTo>
                  <a:pt x="5092119" y="2787653"/>
                </a:lnTo>
                <a:lnTo>
                  <a:pt x="5087345" y="2790666"/>
                </a:lnTo>
                <a:lnTo>
                  <a:pt x="5104281" y="2797429"/>
                </a:lnTo>
                <a:lnTo>
                  <a:pt x="5102519" y="2802089"/>
                </a:lnTo>
                <a:lnTo>
                  <a:pt x="5091948" y="2803226"/>
                </a:lnTo>
                <a:lnTo>
                  <a:pt x="5088027" y="2799077"/>
                </a:lnTo>
                <a:lnTo>
                  <a:pt x="5074330" y="2797258"/>
                </a:lnTo>
                <a:lnTo>
                  <a:pt x="5058246" y="2794814"/>
                </a:lnTo>
                <a:lnTo>
                  <a:pt x="5045857" y="2784584"/>
                </a:lnTo>
                <a:lnTo>
                  <a:pt x="5036820" y="2775775"/>
                </a:lnTo>
                <a:lnTo>
                  <a:pt x="5028522" y="2761794"/>
                </a:lnTo>
                <a:lnTo>
                  <a:pt x="5007721" y="2754804"/>
                </a:lnTo>
                <a:lnTo>
                  <a:pt x="4994195" y="2759350"/>
                </a:lnTo>
                <a:lnTo>
                  <a:pt x="4984476" y="2764636"/>
                </a:lnTo>
                <a:lnTo>
                  <a:pt x="4986523" y="2776457"/>
                </a:lnTo>
                <a:lnTo>
                  <a:pt x="4974019" y="2781970"/>
                </a:lnTo>
                <a:lnTo>
                  <a:pt x="4965096" y="2779299"/>
                </a:lnTo>
                <a:lnTo>
                  <a:pt x="4948615" y="2778617"/>
                </a:lnTo>
                <a:lnTo>
                  <a:pt x="4948331" y="2726557"/>
                </a:lnTo>
                <a:close/>
                <a:moveTo>
                  <a:pt x="5106441" y="2673135"/>
                </a:moveTo>
                <a:lnTo>
                  <a:pt x="5115022" y="2677567"/>
                </a:lnTo>
                <a:lnTo>
                  <a:pt x="5120422" y="2681034"/>
                </a:lnTo>
                <a:lnTo>
                  <a:pt x="5127128" y="2684842"/>
                </a:lnTo>
                <a:lnTo>
                  <a:pt x="5133493" y="2691492"/>
                </a:lnTo>
                <a:lnTo>
                  <a:pt x="5139575" y="2696550"/>
                </a:lnTo>
                <a:lnTo>
                  <a:pt x="5141507" y="2704904"/>
                </a:lnTo>
                <a:lnTo>
                  <a:pt x="5136505" y="2709110"/>
                </a:lnTo>
                <a:lnTo>
                  <a:pt x="5133493" y="2699732"/>
                </a:lnTo>
                <a:lnTo>
                  <a:pt x="5129799" y="2693594"/>
                </a:lnTo>
                <a:lnTo>
                  <a:pt x="5122581" y="2688366"/>
                </a:lnTo>
                <a:lnTo>
                  <a:pt x="5113488" y="2681603"/>
                </a:lnTo>
                <a:lnTo>
                  <a:pt x="5102007" y="2676942"/>
                </a:lnTo>
                <a:close/>
                <a:moveTo>
                  <a:pt x="3185855" y="2651554"/>
                </a:moveTo>
                <a:lnTo>
                  <a:pt x="3192150" y="2660458"/>
                </a:lnTo>
                <a:lnTo>
                  <a:pt x="3191241" y="2669779"/>
                </a:lnTo>
                <a:lnTo>
                  <a:pt x="3186638" y="2671768"/>
                </a:lnTo>
                <a:lnTo>
                  <a:pt x="3178169" y="2670745"/>
                </a:lnTo>
                <a:lnTo>
                  <a:pt x="3186637" y="2671768"/>
                </a:lnTo>
                <a:lnTo>
                  <a:pt x="3187547" y="2678020"/>
                </a:lnTo>
                <a:lnTo>
                  <a:pt x="3190957" y="2681601"/>
                </a:lnTo>
                <a:lnTo>
                  <a:pt x="3191127" y="2686772"/>
                </a:lnTo>
                <a:lnTo>
                  <a:pt x="3187205" y="2690069"/>
                </a:lnTo>
                <a:lnTo>
                  <a:pt x="3181011" y="2698366"/>
                </a:lnTo>
                <a:lnTo>
                  <a:pt x="3175254" y="2704067"/>
                </a:lnTo>
                <a:lnTo>
                  <a:pt x="3168795" y="2704791"/>
                </a:lnTo>
                <a:lnTo>
                  <a:pt x="3168813" y="2704886"/>
                </a:lnTo>
                <a:lnTo>
                  <a:pt x="3168678" y="2704903"/>
                </a:lnTo>
                <a:lnTo>
                  <a:pt x="3167655" y="2685749"/>
                </a:lnTo>
                <a:lnTo>
                  <a:pt x="3163620" y="2678531"/>
                </a:lnTo>
                <a:lnTo>
                  <a:pt x="3173281" y="2679782"/>
                </a:lnTo>
                <a:lnTo>
                  <a:pt x="3173281" y="2679781"/>
                </a:lnTo>
                <a:lnTo>
                  <a:pt x="3163620" y="2678531"/>
                </a:lnTo>
                <a:lnTo>
                  <a:pt x="3165097" y="2669893"/>
                </a:lnTo>
                <a:lnTo>
                  <a:pt x="3167314" y="2668699"/>
                </a:lnTo>
                <a:lnTo>
                  <a:pt x="3167882" y="2659264"/>
                </a:lnTo>
                <a:lnTo>
                  <a:pt x="3172486" y="2654832"/>
                </a:lnTo>
                <a:lnTo>
                  <a:pt x="3176351" y="2656423"/>
                </a:lnTo>
                <a:lnTo>
                  <a:pt x="3177225" y="2655972"/>
                </a:lnTo>
                <a:close/>
                <a:moveTo>
                  <a:pt x="3241370" y="2648639"/>
                </a:moveTo>
                <a:lnTo>
                  <a:pt x="3244042" y="2650401"/>
                </a:lnTo>
                <a:lnTo>
                  <a:pt x="3301841" y="2682682"/>
                </a:lnTo>
                <a:lnTo>
                  <a:pt x="3302921" y="2691890"/>
                </a:lnTo>
                <a:lnTo>
                  <a:pt x="3325768" y="2707746"/>
                </a:lnTo>
                <a:lnTo>
                  <a:pt x="3318437" y="2727354"/>
                </a:lnTo>
                <a:lnTo>
                  <a:pt x="3319403" y="2736390"/>
                </a:lnTo>
                <a:lnTo>
                  <a:pt x="3329633" y="2742130"/>
                </a:lnTo>
                <a:lnTo>
                  <a:pt x="3330087" y="2746279"/>
                </a:lnTo>
                <a:lnTo>
                  <a:pt x="3325711" y="2755941"/>
                </a:lnTo>
                <a:lnTo>
                  <a:pt x="3326621" y="2760771"/>
                </a:lnTo>
                <a:lnTo>
                  <a:pt x="3325598" y="2768387"/>
                </a:lnTo>
                <a:lnTo>
                  <a:pt x="3331167" y="2778446"/>
                </a:lnTo>
                <a:lnTo>
                  <a:pt x="3337760" y="2794303"/>
                </a:lnTo>
                <a:lnTo>
                  <a:pt x="3343614" y="2797827"/>
                </a:lnTo>
                <a:lnTo>
                  <a:pt x="3330940" y="2807147"/>
                </a:lnTo>
                <a:lnTo>
                  <a:pt x="3313492" y="2813399"/>
                </a:lnTo>
                <a:lnTo>
                  <a:pt x="3303944" y="2813115"/>
                </a:lnTo>
                <a:lnTo>
                  <a:pt x="3298261" y="2817946"/>
                </a:lnTo>
                <a:lnTo>
                  <a:pt x="3287178" y="2818344"/>
                </a:lnTo>
                <a:lnTo>
                  <a:pt x="3283030" y="2820390"/>
                </a:lnTo>
                <a:lnTo>
                  <a:pt x="3263877" y="2815843"/>
                </a:lnTo>
                <a:lnTo>
                  <a:pt x="3251885" y="2817150"/>
                </a:lnTo>
                <a:lnTo>
                  <a:pt x="3247452" y="2795213"/>
                </a:lnTo>
                <a:lnTo>
                  <a:pt x="3242052" y="2787710"/>
                </a:lnTo>
                <a:lnTo>
                  <a:pt x="3238870" y="2783277"/>
                </a:lnTo>
                <a:lnTo>
                  <a:pt x="3223241" y="2780265"/>
                </a:lnTo>
                <a:lnTo>
                  <a:pt x="3216761" y="2776801"/>
                </a:lnTo>
                <a:lnTo>
                  <a:pt x="3214142" y="2775326"/>
                </a:lnTo>
                <a:lnTo>
                  <a:pt x="3204026" y="2772655"/>
                </a:lnTo>
                <a:lnTo>
                  <a:pt x="3197661" y="2769984"/>
                </a:lnTo>
                <a:lnTo>
                  <a:pt x="3191032" y="2765905"/>
                </a:lnTo>
                <a:lnTo>
                  <a:pt x="3182491" y="2745881"/>
                </a:lnTo>
                <a:lnTo>
                  <a:pt x="3173227" y="2736958"/>
                </a:lnTo>
                <a:lnTo>
                  <a:pt x="3170045" y="2727694"/>
                </a:lnTo>
                <a:lnTo>
                  <a:pt x="3171637" y="2719397"/>
                </a:lnTo>
                <a:lnTo>
                  <a:pt x="3168813" y="2704886"/>
                </a:lnTo>
                <a:lnTo>
                  <a:pt x="3175214" y="2704107"/>
                </a:lnTo>
                <a:lnTo>
                  <a:pt x="3175254" y="2704067"/>
                </a:lnTo>
                <a:lnTo>
                  <a:pt x="3175387" y="2704052"/>
                </a:lnTo>
                <a:lnTo>
                  <a:pt x="3181184" y="2698312"/>
                </a:lnTo>
                <a:lnTo>
                  <a:pt x="3187379" y="2690014"/>
                </a:lnTo>
                <a:lnTo>
                  <a:pt x="3191300" y="2686718"/>
                </a:lnTo>
                <a:lnTo>
                  <a:pt x="3191130" y="2681546"/>
                </a:lnTo>
                <a:lnTo>
                  <a:pt x="3187720" y="2677965"/>
                </a:lnTo>
                <a:lnTo>
                  <a:pt x="3186811" y="2671713"/>
                </a:lnTo>
                <a:lnTo>
                  <a:pt x="3191414" y="2669725"/>
                </a:lnTo>
                <a:lnTo>
                  <a:pt x="3192324" y="2660404"/>
                </a:lnTo>
                <a:lnTo>
                  <a:pt x="3186021" y="2651491"/>
                </a:lnTo>
                <a:lnTo>
                  <a:pt x="3191469" y="2649656"/>
                </a:lnTo>
                <a:lnTo>
                  <a:pt x="3208917" y="2649884"/>
                </a:lnTo>
                <a:lnTo>
                  <a:pt x="3237886" y="2648768"/>
                </a:lnTo>
                <a:close/>
                <a:moveTo>
                  <a:pt x="4810657" y="2639543"/>
                </a:moveTo>
                <a:lnTo>
                  <a:pt x="4836232" y="2646022"/>
                </a:lnTo>
                <a:lnTo>
                  <a:pt x="4838789" y="2651819"/>
                </a:lnTo>
                <a:lnTo>
                  <a:pt x="4843222" y="2677451"/>
                </a:lnTo>
                <a:lnTo>
                  <a:pt x="4859704" y="2686942"/>
                </a:lnTo>
                <a:lnTo>
                  <a:pt x="4873003" y="2670119"/>
                </a:lnTo>
                <a:lnTo>
                  <a:pt x="4891303" y="2660572"/>
                </a:lnTo>
                <a:lnTo>
                  <a:pt x="4905454" y="2660572"/>
                </a:lnTo>
                <a:lnTo>
                  <a:pt x="4919094" y="2666084"/>
                </a:lnTo>
                <a:lnTo>
                  <a:pt x="4930915" y="2671768"/>
                </a:lnTo>
                <a:lnTo>
                  <a:pt x="4948022" y="2674780"/>
                </a:lnTo>
                <a:lnTo>
                  <a:pt x="4948306" y="2726498"/>
                </a:lnTo>
                <a:lnTo>
                  <a:pt x="4948591" y="2778557"/>
                </a:lnTo>
                <a:lnTo>
                  <a:pt x="4934382" y="2765428"/>
                </a:lnTo>
                <a:lnTo>
                  <a:pt x="4918185" y="2762189"/>
                </a:lnTo>
                <a:lnTo>
                  <a:pt x="4914264" y="2766736"/>
                </a:lnTo>
                <a:lnTo>
                  <a:pt x="4894088" y="2767247"/>
                </a:lnTo>
                <a:lnTo>
                  <a:pt x="4900851" y="2754232"/>
                </a:lnTo>
                <a:lnTo>
                  <a:pt x="4910910" y="2749799"/>
                </a:lnTo>
                <a:lnTo>
                  <a:pt x="4906762" y="2732465"/>
                </a:lnTo>
                <a:lnTo>
                  <a:pt x="4899089" y="2719110"/>
                </a:lnTo>
                <a:lnTo>
                  <a:pt x="4868172" y="2705640"/>
                </a:lnTo>
                <a:lnTo>
                  <a:pt x="4855044" y="2704333"/>
                </a:lnTo>
                <a:lnTo>
                  <a:pt x="4831117" y="2689670"/>
                </a:lnTo>
                <a:lnTo>
                  <a:pt x="4826399" y="2697399"/>
                </a:lnTo>
                <a:lnTo>
                  <a:pt x="4820262" y="2698820"/>
                </a:lnTo>
                <a:lnTo>
                  <a:pt x="4816624" y="2693023"/>
                </a:lnTo>
                <a:lnTo>
                  <a:pt x="4816567" y="2686146"/>
                </a:lnTo>
                <a:lnTo>
                  <a:pt x="4804405" y="2678360"/>
                </a:lnTo>
                <a:lnTo>
                  <a:pt x="4821568" y="2672677"/>
                </a:lnTo>
                <a:lnTo>
                  <a:pt x="4832935" y="2672961"/>
                </a:lnTo>
                <a:lnTo>
                  <a:pt x="4831628" y="2668755"/>
                </a:lnTo>
                <a:lnTo>
                  <a:pt x="4808326" y="2668698"/>
                </a:lnTo>
                <a:lnTo>
                  <a:pt x="4802018" y="2659264"/>
                </a:lnTo>
                <a:lnTo>
                  <a:pt x="4787753" y="2656366"/>
                </a:lnTo>
                <a:lnTo>
                  <a:pt x="4780990" y="2648523"/>
                </a:lnTo>
                <a:lnTo>
                  <a:pt x="4802473" y="2644715"/>
                </a:lnTo>
                <a:close/>
                <a:moveTo>
                  <a:pt x="1500045" y="2635966"/>
                </a:moveTo>
                <a:lnTo>
                  <a:pt x="1500050" y="2635993"/>
                </a:lnTo>
                <a:lnTo>
                  <a:pt x="1500043" y="2635995"/>
                </a:lnTo>
                <a:lnTo>
                  <a:pt x="1500038" y="2635968"/>
                </a:lnTo>
                <a:close/>
                <a:moveTo>
                  <a:pt x="1504465" y="2634764"/>
                </a:moveTo>
                <a:lnTo>
                  <a:pt x="1515035" y="2642266"/>
                </a:lnTo>
                <a:lnTo>
                  <a:pt x="1520093" y="2649711"/>
                </a:lnTo>
                <a:lnTo>
                  <a:pt x="1527469" y="2653796"/>
                </a:lnTo>
                <a:lnTo>
                  <a:pt x="1536695" y="2670125"/>
                </a:lnTo>
                <a:lnTo>
                  <a:pt x="1536706" y="2670127"/>
                </a:lnTo>
                <a:lnTo>
                  <a:pt x="1536860" y="2670399"/>
                </a:lnTo>
                <a:lnTo>
                  <a:pt x="1548737" y="2672387"/>
                </a:lnTo>
                <a:lnTo>
                  <a:pt x="1557490" y="2668182"/>
                </a:lnTo>
                <a:lnTo>
                  <a:pt x="1563230" y="2670910"/>
                </a:lnTo>
                <a:lnTo>
                  <a:pt x="1572778" y="2669546"/>
                </a:lnTo>
                <a:lnTo>
                  <a:pt x="1584752" y="2676842"/>
                </a:lnTo>
                <a:lnTo>
                  <a:pt x="1574545" y="2692858"/>
                </a:lnTo>
                <a:lnTo>
                  <a:pt x="1574867" y="2692885"/>
                </a:lnTo>
                <a:lnTo>
                  <a:pt x="1574710" y="2693132"/>
                </a:lnTo>
                <a:lnTo>
                  <a:pt x="1579484" y="2693530"/>
                </a:lnTo>
                <a:lnTo>
                  <a:pt x="1587178" y="2701663"/>
                </a:lnTo>
                <a:lnTo>
                  <a:pt x="1572896" y="2700928"/>
                </a:lnTo>
                <a:lnTo>
                  <a:pt x="1570737" y="2703316"/>
                </a:lnTo>
                <a:lnTo>
                  <a:pt x="1557667" y="2706385"/>
                </a:lnTo>
                <a:lnTo>
                  <a:pt x="1539423" y="2717183"/>
                </a:lnTo>
                <a:lnTo>
                  <a:pt x="1538287" y="2724628"/>
                </a:lnTo>
                <a:lnTo>
                  <a:pt x="1534252" y="2730141"/>
                </a:lnTo>
                <a:lnTo>
                  <a:pt x="1535843" y="2738780"/>
                </a:lnTo>
                <a:lnTo>
                  <a:pt x="1526238" y="2743383"/>
                </a:lnTo>
                <a:lnTo>
                  <a:pt x="1526238" y="2750089"/>
                </a:lnTo>
                <a:lnTo>
                  <a:pt x="1522033" y="2752988"/>
                </a:lnTo>
                <a:lnTo>
                  <a:pt x="1528682" y="2767367"/>
                </a:lnTo>
                <a:lnTo>
                  <a:pt x="1528741" y="2767431"/>
                </a:lnTo>
                <a:lnTo>
                  <a:pt x="1528765" y="2767484"/>
                </a:lnTo>
                <a:lnTo>
                  <a:pt x="1537540" y="2777102"/>
                </a:lnTo>
                <a:lnTo>
                  <a:pt x="1534195" y="2783962"/>
                </a:lnTo>
                <a:lnTo>
                  <a:pt x="1534330" y="2783973"/>
                </a:lnTo>
                <a:lnTo>
                  <a:pt x="1534278" y="2784080"/>
                </a:lnTo>
                <a:lnTo>
                  <a:pt x="1544849" y="2784989"/>
                </a:lnTo>
                <a:lnTo>
                  <a:pt x="1550790" y="2793453"/>
                </a:lnTo>
                <a:lnTo>
                  <a:pt x="1550791" y="2793453"/>
                </a:lnTo>
                <a:lnTo>
                  <a:pt x="1550874" y="2793571"/>
                </a:lnTo>
                <a:lnTo>
                  <a:pt x="1564964" y="2793969"/>
                </a:lnTo>
                <a:lnTo>
                  <a:pt x="1577947" y="2784542"/>
                </a:lnTo>
                <a:lnTo>
                  <a:pt x="1576875" y="2808798"/>
                </a:lnTo>
                <a:lnTo>
                  <a:pt x="1576960" y="2808820"/>
                </a:lnTo>
                <a:lnTo>
                  <a:pt x="1576956" y="2808916"/>
                </a:lnTo>
                <a:lnTo>
                  <a:pt x="1584174" y="2810791"/>
                </a:lnTo>
                <a:lnTo>
                  <a:pt x="1593138" y="2808012"/>
                </a:lnTo>
                <a:lnTo>
                  <a:pt x="1593171" y="2808075"/>
                </a:lnTo>
                <a:lnTo>
                  <a:pt x="1593090" y="2808065"/>
                </a:lnTo>
                <a:lnTo>
                  <a:pt x="1606786" y="2833984"/>
                </a:lnTo>
                <a:lnTo>
                  <a:pt x="1603416" y="2839431"/>
                </a:lnTo>
                <a:lnTo>
                  <a:pt x="1602620" y="2850854"/>
                </a:lnTo>
                <a:lnTo>
                  <a:pt x="1602336" y="2864722"/>
                </a:lnTo>
                <a:lnTo>
                  <a:pt x="1596085" y="2872906"/>
                </a:lnTo>
                <a:lnTo>
                  <a:pt x="1596142" y="2873030"/>
                </a:lnTo>
                <a:lnTo>
                  <a:pt x="1596103" y="2873082"/>
                </a:lnTo>
                <a:lnTo>
                  <a:pt x="1598889" y="2879044"/>
                </a:lnTo>
                <a:lnTo>
                  <a:pt x="1595288" y="2884500"/>
                </a:lnTo>
                <a:lnTo>
                  <a:pt x="1595346" y="2884616"/>
                </a:lnTo>
                <a:lnTo>
                  <a:pt x="1595307" y="2884676"/>
                </a:lnTo>
                <a:lnTo>
                  <a:pt x="1602129" y="2898433"/>
                </a:lnTo>
                <a:lnTo>
                  <a:pt x="1592106" y="2916383"/>
                </a:lnTo>
                <a:lnTo>
                  <a:pt x="1587844" y="2924908"/>
                </a:lnTo>
                <a:lnTo>
                  <a:pt x="1579660" y="2929171"/>
                </a:lnTo>
                <a:lnTo>
                  <a:pt x="1563689" y="2919623"/>
                </a:lnTo>
                <a:lnTo>
                  <a:pt x="1562325" y="2912803"/>
                </a:lnTo>
                <a:lnTo>
                  <a:pt x="1530728" y="2896207"/>
                </a:lnTo>
                <a:lnTo>
                  <a:pt x="1502141" y="2878191"/>
                </a:lnTo>
                <a:lnTo>
                  <a:pt x="1489865" y="2868075"/>
                </a:lnTo>
                <a:lnTo>
                  <a:pt x="1483272" y="2854549"/>
                </a:lnTo>
                <a:lnTo>
                  <a:pt x="1485887" y="2849832"/>
                </a:lnTo>
                <a:lnTo>
                  <a:pt x="1472417" y="2828519"/>
                </a:lnTo>
                <a:lnTo>
                  <a:pt x="1456731" y="2798738"/>
                </a:lnTo>
                <a:lnTo>
                  <a:pt x="1441670" y="2766798"/>
                </a:lnTo>
                <a:lnTo>
                  <a:pt x="1435134" y="2759524"/>
                </a:lnTo>
                <a:lnTo>
                  <a:pt x="1430133" y="2747759"/>
                </a:lnTo>
                <a:lnTo>
                  <a:pt x="1417744" y="2737359"/>
                </a:lnTo>
                <a:lnTo>
                  <a:pt x="1406377" y="2730937"/>
                </a:lnTo>
                <a:lnTo>
                  <a:pt x="1411549" y="2723833"/>
                </a:lnTo>
                <a:lnTo>
                  <a:pt x="1403820" y="2708658"/>
                </a:lnTo>
                <a:lnTo>
                  <a:pt x="1408763" y="2697518"/>
                </a:lnTo>
                <a:lnTo>
                  <a:pt x="1421455" y="2687548"/>
                </a:lnTo>
                <a:lnTo>
                  <a:pt x="1423130" y="2693267"/>
                </a:lnTo>
                <a:lnTo>
                  <a:pt x="1423370" y="2694108"/>
                </a:lnTo>
                <a:lnTo>
                  <a:pt x="1420531" y="2696486"/>
                </a:lnTo>
                <a:lnTo>
                  <a:pt x="1418823" y="2697916"/>
                </a:lnTo>
                <a:lnTo>
                  <a:pt x="1419278" y="2703714"/>
                </a:lnTo>
                <a:lnTo>
                  <a:pt x="1425870" y="2702463"/>
                </a:lnTo>
                <a:lnTo>
                  <a:pt x="1432292" y="2704168"/>
                </a:lnTo>
                <a:lnTo>
                  <a:pt x="1438999" y="2712182"/>
                </a:lnTo>
                <a:lnTo>
                  <a:pt x="1447979" y="2705646"/>
                </a:lnTo>
                <a:lnTo>
                  <a:pt x="1447979" y="2705644"/>
                </a:lnTo>
                <a:lnTo>
                  <a:pt x="1447984" y="2705640"/>
                </a:lnTo>
                <a:lnTo>
                  <a:pt x="1450996" y="2694956"/>
                </a:lnTo>
                <a:lnTo>
                  <a:pt x="1460768" y="2681150"/>
                </a:lnTo>
                <a:lnTo>
                  <a:pt x="1479919" y="2674899"/>
                </a:lnTo>
                <a:lnTo>
                  <a:pt x="1479924" y="2674894"/>
                </a:lnTo>
                <a:lnTo>
                  <a:pt x="1479925" y="2674894"/>
                </a:lnTo>
                <a:lnTo>
                  <a:pt x="1493828" y="2661627"/>
                </a:lnTo>
                <a:lnTo>
                  <a:pt x="1497310" y="2658304"/>
                </a:lnTo>
                <a:lnTo>
                  <a:pt x="1497310" y="2658304"/>
                </a:lnTo>
                <a:lnTo>
                  <a:pt x="1497316" y="2658298"/>
                </a:lnTo>
                <a:lnTo>
                  <a:pt x="1502260" y="2648011"/>
                </a:lnTo>
                <a:lnTo>
                  <a:pt x="1500050" y="2635993"/>
                </a:lnTo>
                <a:close/>
                <a:moveTo>
                  <a:pt x="1635551" y="2613750"/>
                </a:moveTo>
                <a:lnTo>
                  <a:pt x="1635603" y="2613799"/>
                </a:lnTo>
                <a:lnTo>
                  <a:pt x="1635628" y="2613882"/>
                </a:lnTo>
                <a:lnTo>
                  <a:pt x="1635515" y="2613774"/>
                </a:lnTo>
                <a:close/>
                <a:moveTo>
                  <a:pt x="1444444" y="2611680"/>
                </a:moveTo>
                <a:lnTo>
                  <a:pt x="1444448" y="2611690"/>
                </a:lnTo>
                <a:lnTo>
                  <a:pt x="1460419" y="2620726"/>
                </a:lnTo>
                <a:lnTo>
                  <a:pt x="1463374" y="2620499"/>
                </a:lnTo>
                <a:lnTo>
                  <a:pt x="1467239" y="2627319"/>
                </a:lnTo>
                <a:lnTo>
                  <a:pt x="1480765" y="2629535"/>
                </a:lnTo>
                <a:lnTo>
                  <a:pt x="1485312" y="2627035"/>
                </a:lnTo>
                <a:lnTo>
                  <a:pt x="1493154" y="2632263"/>
                </a:lnTo>
                <a:lnTo>
                  <a:pt x="1499974" y="2636014"/>
                </a:lnTo>
                <a:lnTo>
                  <a:pt x="1500043" y="2635995"/>
                </a:lnTo>
                <a:lnTo>
                  <a:pt x="1502254" y="2648017"/>
                </a:lnTo>
                <a:lnTo>
                  <a:pt x="1497310" y="2658304"/>
                </a:lnTo>
                <a:lnTo>
                  <a:pt x="1493828" y="2661627"/>
                </a:lnTo>
                <a:lnTo>
                  <a:pt x="1479924" y="2674894"/>
                </a:lnTo>
                <a:lnTo>
                  <a:pt x="1460772" y="2681145"/>
                </a:lnTo>
                <a:lnTo>
                  <a:pt x="1460768" y="2681150"/>
                </a:lnTo>
                <a:lnTo>
                  <a:pt x="1460766" y="2681151"/>
                </a:lnTo>
                <a:lnTo>
                  <a:pt x="1450991" y="2694961"/>
                </a:lnTo>
                <a:lnTo>
                  <a:pt x="1447979" y="2705644"/>
                </a:lnTo>
                <a:lnTo>
                  <a:pt x="1439004" y="2712176"/>
                </a:lnTo>
                <a:lnTo>
                  <a:pt x="1432298" y="2704163"/>
                </a:lnTo>
                <a:lnTo>
                  <a:pt x="1425876" y="2702458"/>
                </a:lnTo>
                <a:lnTo>
                  <a:pt x="1419284" y="2703708"/>
                </a:lnTo>
                <a:lnTo>
                  <a:pt x="1418830" y="2697911"/>
                </a:lnTo>
                <a:lnTo>
                  <a:pt x="1420531" y="2696486"/>
                </a:lnTo>
                <a:lnTo>
                  <a:pt x="1423370" y="2694109"/>
                </a:lnTo>
                <a:lnTo>
                  <a:pt x="1423370" y="2694108"/>
                </a:lnTo>
                <a:lnTo>
                  <a:pt x="1423376" y="2694103"/>
                </a:lnTo>
                <a:lnTo>
                  <a:pt x="1423130" y="2693267"/>
                </a:lnTo>
                <a:lnTo>
                  <a:pt x="1421495" y="2687516"/>
                </a:lnTo>
                <a:lnTo>
                  <a:pt x="1421455" y="2687548"/>
                </a:lnTo>
                <a:lnTo>
                  <a:pt x="1421444" y="2687511"/>
                </a:lnTo>
                <a:lnTo>
                  <a:pt x="1429911" y="2675689"/>
                </a:lnTo>
                <a:lnTo>
                  <a:pt x="1426445" y="2668756"/>
                </a:lnTo>
                <a:lnTo>
                  <a:pt x="1420364" y="2676087"/>
                </a:lnTo>
                <a:lnTo>
                  <a:pt x="1410816" y="2669154"/>
                </a:lnTo>
                <a:lnTo>
                  <a:pt x="1414055" y="2664664"/>
                </a:lnTo>
                <a:lnTo>
                  <a:pt x="1411384" y="2650285"/>
                </a:lnTo>
                <a:lnTo>
                  <a:pt x="1416954" y="2647898"/>
                </a:lnTo>
                <a:lnTo>
                  <a:pt x="1419909" y="2638008"/>
                </a:lnTo>
                <a:lnTo>
                  <a:pt x="1425933" y="2627836"/>
                </a:lnTo>
                <a:lnTo>
                  <a:pt x="1424797" y="2621357"/>
                </a:lnTo>
                <a:lnTo>
                  <a:pt x="1433548" y="2617947"/>
                </a:lnTo>
                <a:close/>
                <a:moveTo>
                  <a:pt x="4694035" y="2607660"/>
                </a:moveTo>
                <a:lnTo>
                  <a:pt x="4696933" y="2611126"/>
                </a:lnTo>
                <a:lnTo>
                  <a:pt x="4684146" y="2626812"/>
                </a:lnTo>
                <a:lnTo>
                  <a:pt x="4672154" y="2629881"/>
                </a:lnTo>
                <a:lnTo>
                  <a:pt x="4656809" y="2626812"/>
                </a:lnTo>
                <a:lnTo>
                  <a:pt x="4630268" y="2627608"/>
                </a:lnTo>
                <a:lnTo>
                  <a:pt x="4616344" y="2629881"/>
                </a:lnTo>
                <a:lnTo>
                  <a:pt x="4614070" y="2641873"/>
                </a:lnTo>
                <a:lnTo>
                  <a:pt x="4628336" y="2655968"/>
                </a:lnTo>
                <a:lnTo>
                  <a:pt x="4636918" y="2648807"/>
                </a:lnTo>
                <a:lnTo>
                  <a:pt x="4666641" y="2643408"/>
                </a:lnTo>
                <a:lnTo>
                  <a:pt x="4665334" y="2650682"/>
                </a:lnTo>
                <a:lnTo>
                  <a:pt x="4658400" y="2648409"/>
                </a:lnTo>
                <a:lnTo>
                  <a:pt x="4651467" y="2657673"/>
                </a:lnTo>
                <a:lnTo>
                  <a:pt x="4637429" y="2663811"/>
                </a:lnTo>
                <a:lnTo>
                  <a:pt x="4652490" y="2684101"/>
                </a:lnTo>
                <a:lnTo>
                  <a:pt x="4649591" y="2689556"/>
                </a:lnTo>
                <a:lnTo>
                  <a:pt x="4663913" y="2707857"/>
                </a:lnTo>
                <a:lnTo>
                  <a:pt x="4663799" y="2718314"/>
                </a:lnTo>
                <a:lnTo>
                  <a:pt x="4655275" y="2722974"/>
                </a:lnTo>
                <a:lnTo>
                  <a:pt x="4649023" y="2717404"/>
                </a:lnTo>
                <a:lnTo>
                  <a:pt x="4656695" y="2704390"/>
                </a:lnTo>
                <a:lnTo>
                  <a:pt x="4641066" y="2710528"/>
                </a:lnTo>
                <a:lnTo>
                  <a:pt x="4637088" y="2706152"/>
                </a:lnTo>
                <a:lnTo>
                  <a:pt x="4639134" y="2700013"/>
                </a:lnTo>
                <a:lnTo>
                  <a:pt x="4627654" y="2690693"/>
                </a:lnTo>
                <a:lnTo>
                  <a:pt x="4628847" y="2675234"/>
                </a:lnTo>
                <a:lnTo>
                  <a:pt x="4618219" y="2680065"/>
                </a:lnTo>
                <a:lnTo>
                  <a:pt x="4619583" y="2698536"/>
                </a:lnTo>
                <a:lnTo>
                  <a:pt x="4620208" y="2721269"/>
                </a:lnTo>
                <a:lnTo>
                  <a:pt x="4610092" y="2723599"/>
                </a:lnTo>
                <a:lnTo>
                  <a:pt x="4603273" y="2718939"/>
                </a:lnTo>
                <a:lnTo>
                  <a:pt x="4607819" y="2704333"/>
                </a:lnTo>
                <a:lnTo>
                  <a:pt x="4605375" y="2689045"/>
                </a:lnTo>
                <a:lnTo>
                  <a:pt x="4598669" y="2688931"/>
                </a:lnTo>
                <a:lnTo>
                  <a:pt x="4593724" y="2678076"/>
                </a:lnTo>
                <a:lnTo>
                  <a:pt x="4600317" y="2667676"/>
                </a:lnTo>
                <a:lnTo>
                  <a:pt x="4602590" y="2655115"/>
                </a:lnTo>
                <a:lnTo>
                  <a:pt x="4610603" y="2631245"/>
                </a:lnTo>
                <a:lnTo>
                  <a:pt x="4613957" y="2624710"/>
                </a:lnTo>
                <a:lnTo>
                  <a:pt x="4627483" y="2612945"/>
                </a:lnTo>
                <a:lnTo>
                  <a:pt x="4639929" y="2617606"/>
                </a:lnTo>
                <a:lnTo>
                  <a:pt x="4659991" y="2619822"/>
                </a:lnTo>
                <a:lnTo>
                  <a:pt x="4678292" y="2619140"/>
                </a:lnTo>
                <a:close/>
                <a:moveTo>
                  <a:pt x="4739785" y="2599191"/>
                </a:moveTo>
                <a:lnTo>
                  <a:pt x="4740922" y="2607830"/>
                </a:lnTo>
                <a:lnTo>
                  <a:pt x="4750356" y="2609194"/>
                </a:lnTo>
                <a:lnTo>
                  <a:pt x="4751834" y="2615673"/>
                </a:lnTo>
                <a:lnTo>
                  <a:pt x="4750982" y="2629484"/>
                </a:lnTo>
                <a:lnTo>
                  <a:pt x="4742741" y="2627949"/>
                </a:lnTo>
                <a:lnTo>
                  <a:pt x="4740297" y="2637611"/>
                </a:lnTo>
                <a:lnTo>
                  <a:pt x="4746889" y="2645965"/>
                </a:lnTo>
                <a:lnTo>
                  <a:pt x="4742457" y="2647841"/>
                </a:lnTo>
                <a:lnTo>
                  <a:pt x="4736035" y="2637838"/>
                </a:lnTo>
                <a:lnTo>
                  <a:pt x="4731317" y="2617606"/>
                </a:lnTo>
                <a:lnTo>
                  <a:pt x="4734500" y="2604932"/>
                </a:lnTo>
                <a:close/>
                <a:moveTo>
                  <a:pt x="2854886" y="2597426"/>
                </a:moveTo>
                <a:lnTo>
                  <a:pt x="2854897" y="2597426"/>
                </a:lnTo>
                <a:lnTo>
                  <a:pt x="2854888" y="2597478"/>
                </a:lnTo>
                <a:lnTo>
                  <a:pt x="2880802" y="2597820"/>
                </a:lnTo>
                <a:lnTo>
                  <a:pt x="2880915" y="2616807"/>
                </a:lnTo>
                <a:lnTo>
                  <a:pt x="2857728" y="2616636"/>
                </a:lnTo>
                <a:lnTo>
                  <a:pt x="2856029" y="2616944"/>
                </a:lnTo>
                <a:lnTo>
                  <a:pt x="2852443" y="2617547"/>
                </a:lnTo>
                <a:lnTo>
                  <a:pt x="2852430" y="2617595"/>
                </a:lnTo>
                <a:lnTo>
                  <a:pt x="2852385" y="2617603"/>
                </a:lnTo>
                <a:lnTo>
                  <a:pt x="2849430" y="2615215"/>
                </a:lnTo>
                <a:close/>
                <a:moveTo>
                  <a:pt x="2888363" y="2596796"/>
                </a:moveTo>
                <a:lnTo>
                  <a:pt x="2898024" y="2598900"/>
                </a:lnTo>
                <a:lnTo>
                  <a:pt x="2907459" y="2596854"/>
                </a:lnTo>
                <a:lnTo>
                  <a:pt x="2909448" y="2597706"/>
                </a:lnTo>
                <a:lnTo>
                  <a:pt x="2909552" y="2597709"/>
                </a:lnTo>
                <a:lnTo>
                  <a:pt x="2909541" y="2597776"/>
                </a:lnTo>
                <a:lnTo>
                  <a:pt x="2909336" y="2597769"/>
                </a:lnTo>
                <a:lnTo>
                  <a:pt x="2908199" y="2604703"/>
                </a:lnTo>
                <a:lnTo>
                  <a:pt x="2912633" y="2612887"/>
                </a:lnTo>
                <a:lnTo>
                  <a:pt x="2924511" y="2611579"/>
                </a:lnTo>
                <a:lnTo>
                  <a:pt x="2928489" y="2614705"/>
                </a:lnTo>
                <a:lnTo>
                  <a:pt x="2921612" y="2633062"/>
                </a:lnTo>
                <a:lnTo>
                  <a:pt x="2929171" y="2642440"/>
                </a:lnTo>
                <a:lnTo>
                  <a:pt x="2930933" y="2654773"/>
                </a:lnTo>
                <a:lnTo>
                  <a:pt x="2928943" y="2665287"/>
                </a:lnTo>
                <a:lnTo>
                  <a:pt x="2924134" y="2672669"/>
                </a:lnTo>
                <a:lnTo>
                  <a:pt x="2910243" y="2671994"/>
                </a:lnTo>
                <a:lnTo>
                  <a:pt x="2901718" y="2664378"/>
                </a:lnTo>
                <a:lnTo>
                  <a:pt x="2901670" y="2664649"/>
                </a:lnTo>
                <a:lnTo>
                  <a:pt x="2901493" y="2664491"/>
                </a:lnTo>
                <a:lnTo>
                  <a:pt x="2900256" y="2671463"/>
                </a:lnTo>
                <a:lnTo>
                  <a:pt x="2889726" y="2673358"/>
                </a:lnTo>
                <a:lnTo>
                  <a:pt x="2889594" y="2673454"/>
                </a:lnTo>
                <a:lnTo>
                  <a:pt x="2889502" y="2673471"/>
                </a:lnTo>
                <a:lnTo>
                  <a:pt x="2884045" y="2677449"/>
                </a:lnTo>
                <a:lnTo>
                  <a:pt x="2890070" y="2687906"/>
                </a:lnTo>
                <a:lnTo>
                  <a:pt x="2878177" y="2696464"/>
                </a:lnTo>
                <a:lnTo>
                  <a:pt x="2877905" y="2696659"/>
                </a:lnTo>
                <a:lnTo>
                  <a:pt x="2861537" y="2680632"/>
                </a:lnTo>
                <a:lnTo>
                  <a:pt x="2851023" y="2667561"/>
                </a:lnTo>
                <a:lnTo>
                  <a:pt x="2841361" y="2651193"/>
                </a:lnTo>
                <a:lnTo>
                  <a:pt x="2841872" y="2645907"/>
                </a:lnTo>
                <a:lnTo>
                  <a:pt x="2845339" y="2640849"/>
                </a:lnTo>
                <a:lnTo>
                  <a:pt x="2849204" y="2629312"/>
                </a:lnTo>
                <a:lnTo>
                  <a:pt x="2852430" y="2617595"/>
                </a:lnTo>
                <a:lnTo>
                  <a:pt x="2856029" y="2616944"/>
                </a:lnTo>
                <a:lnTo>
                  <a:pt x="2857842" y="2616638"/>
                </a:lnTo>
                <a:lnTo>
                  <a:pt x="2881031" y="2616808"/>
                </a:lnTo>
                <a:lnTo>
                  <a:pt x="2880917" y="2597804"/>
                </a:lnTo>
                <a:close/>
                <a:moveTo>
                  <a:pt x="2974239" y="2574637"/>
                </a:moveTo>
                <a:lnTo>
                  <a:pt x="2984810" y="2577252"/>
                </a:lnTo>
                <a:lnTo>
                  <a:pt x="2984847" y="2577255"/>
                </a:lnTo>
                <a:lnTo>
                  <a:pt x="2985042" y="2577304"/>
                </a:lnTo>
                <a:lnTo>
                  <a:pt x="2995037" y="2578192"/>
                </a:lnTo>
                <a:lnTo>
                  <a:pt x="2994074" y="2587710"/>
                </a:lnTo>
                <a:lnTo>
                  <a:pt x="2989300" y="2596178"/>
                </a:lnTo>
                <a:lnTo>
                  <a:pt x="2986175" y="2606067"/>
                </a:lnTo>
                <a:lnTo>
                  <a:pt x="2984186" y="2620105"/>
                </a:lnTo>
                <a:lnTo>
                  <a:pt x="2985038" y="2629084"/>
                </a:lnTo>
                <a:lnTo>
                  <a:pt x="2982424" y="2634597"/>
                </a:lnTo>
                <a:lnTo>
                  <a:pt x="2982026" y="2640394"/>
                </a:lnTo>
                <a:lnTo>
                  <a:pt x="2980207" y="2645452"/>
                </a:lnTo>
                <a:lnTo>
                  <a:pt x="2969693" y="2653068"/>
                </a:lnTo>
                <a:lnTo>
                  <a:pt x="2962361" y="2661195"/>
                </a:lnTo>
                <a:lnTo>
                  <a:pt x="2955428" y="2676597"/>
                </a:lnTo>
                <a:lnTo>
                  <a:pt x="2955939" y="2689668"/>
                </a:lnTo>
                <a:lnTo>
                  <a:pt x="2951904" y="2694726"/>
                </a:lnTo>
                <a:lnTo>
                  <a:pt x="2942640" y="2702456"/>
                </a:lnTo>
                <a:lnTo>
                  <a:pt x="2933366" y="2712291"/>
                </a:lnTo>
                <a:lnTo>
                  <a:pt x="2927642" y="2709620"/>
                </a:lnTo>
                <a:lnTo>
                  <a:pt x="2926619" y="2705130"/>
                </a:lnTo>
                <a:lnTo>
                  <a:pt x="2917923" y="2704960"/>
                </a:lnTo>
                <a:lnTo>
                  <a:pt x="2917920" y="2704963"/>
                </a:lnTo>
                <a:lnTo>
                  <a:pt x="2917577" y="2704957"/>
                </a:lnTo>
                <a:lnTo>
                  <a:pt x="2912207" y="2710942"/>
                </a:lnTo>
                <a:lnTo>
                  <a:pt x="2909071" y="2709756"/>
                </a:lnTo>
                <a:lnTo>
                  <a:pt x="2908199" y="2709389"/>
                </a:lnTo>
                <a:lnTo>
                  <a:pt x="2902232" y="2703933"/>
                </a:lnTo>
                <a:lnTo>
                  <a:pt x="2897401" y="2706605"/>
                </a:lnTo>
                <a:lnTo>
                  <a:pt x="2890979" y="2713481"/>
                </a:lnTo>
                <a:lnTo>
                  <a:pt x="2877907" y="2696658"/>
                </a:lnTo>
                <a:lnTo>
                  <a:pt x="2878177" y="2696464"/>
                </a:lnTo>
                <a:lnTo>
                  <a:pt x="2890295" y="2687793"/>
                </a:lnTo>
                <a:lnTo>
                  <a:pt x="2884270" y="2677336"/>
                </a:lnTo>
                <a:lnTo>
                  <a:pt x="2889594" y="2673454"/>
                </a:lnTo>
                <a:lnTo>
                  <a:pt x="2900243" y="2671539"/>
                </a:lnTo>
                <a:lnTo>
                  <a:pt x="2900256" y="2671463"/>
                </a:lnTo>
                <a:lnTo>
                  <a:pt x="2900467" y="2671425"/>
                </a:lnTo>
                <a:lnTo>
                  <a:pt x="2901670" y="2664649"/>
                </a:lnTo>
                <a:lnTo>
                  <a:pt x="2910018" y="2672107"/>
                </a:lnTo>
                <a:lnTo>
                  <a:pt x="2924056" y="2672789"/>
                </a:lnTo>
                <a:lnTo>
                  <a:pt x="2924134" y="2672669"/>
                </a:lnTo>
                <a:lnTo>
                  <a:pt x="2924280" y="2672676"/>
                </a:lnTo>
                <a:lnTo>
                  <a:pt x="2929168" y="2665174"/>
                </a:lnTo>
                <a:lnTo>
                  <a:pt x="2931157" y="2654659"/>
                </a:lnTo>
                <a:lnTo>
                  <a:pt x="2929395" y="2642326"/>
                </a:lnTo>
                <a:lnTo>
                  <a:pt x="2921836" y="2632949"/>
                </a:lnTo>
                <a:lnTo>
                  <a:pt x="2928713" y="2614592"/>
                </a:lnTo>
                <a:lnTo>
                  <a:pt x="2924735" y="2611466"/>
                </a:lnTo>
                <a:lnTo>
                  <a:pt x="2912857" y="2612773"/>
                </a:lnTo>
                <a:lnTo>
                  <a:pt x="2908424" y="2604589"/>
                </a:lnTo>
                <a:lnTo>
                  <a:pt x="2909541" y="2597776"/>
                </a:lnTo>
                <a:lnTo>
                  <a:pt x="2929455" y="2598394"/>
                </a:lnTo>
                <a:lnTo>
                  <a:pt x="2942356" y="2602600"/>
                </a:lnTo>
                <a:lnTo>
                  <a:pt x="2955030" y="2606351"/>
                </a:lnTo>
                <a:lnTo>
                  <a:pt x="2955033" y="2606329"/>
                </a:lnTo>
                <a:lnTo>
                  <a:pt x="2955085" y="2606344"/>
                </a:lnTo>
                <a:lnTo>
                  <a:pt x="2956221" y="2597763"/>
                </a:lnTo>
                <a:lnTo>
                  <a:pt x="2956201" y="2597708"/>
                </a:lnTo>
                <a:lnTo>
                  <a:pt x="2956295" y="2597542"/>
                </a:lnTo>
                <a:lnTo>
                  <a:pt x="2956398" y="2597821"/>
                </a:lnTo>
                <a:lnTo>
                  <a:pt x="2964753" y="2583044"/>
                </a:lnTo>
                <a:close/>
                <a:moveTo>
                  <a:pt x="3242960" y="2566283"/>
                </a:moveTo>
                <a:lnTo>
                  <a:pt x="3250519" y="2577308"/>
                </a:lnTo>
                <a:lnTo>
                  <a:pt x="3252394" y="2585265"/>
                </a:lnTo>
                <a:lnTo>
                  <a:pt x="3259385" y="2603451"/>
                </a:lnTo>
                <a:lnTo>
                  <a:pt x="3253588" y="2614989"/>
                </a:lnTo>
                <a:lnTo>
                  <a:pt x="3245745" y="2625445"/>
                </a:lnTo>
                <a:lnTo>
                  <a:pt x="3241198" y="2631868"/>
                </a:lnTo>
                <a:lnTo>
                  <a:pt x="3241369" y="2648634"/>
                </a:lnTo>
                <a:lnTo>
                  <a:pt x="3237886" y="2648768"/>
                </a:lnTo>
                <a:lnTo>
                  <a:pt x="3209033" y="2649833"/>
                </a:lnTo>
                <a:lnTo>
                  <a:pt x="3191585" y="2649606"/>
                </a:lnTo>
                <a:lnTo>
                  <a:pt x="3186015" y="2651481"/>
                </a:lnTo>
                <a:lnTo>
                  <a:pt x="3186021" y="2651491"/>
                </a:lnTo>
                <a:lnTo>
                  <a:pt x="3185899" y="2651532"/>
                </a:lnTo>
                <a:lnTo>
                  <a:pt x="3185855" y="2651554"/>
                </a:lnTo>
                <a:lnTo>
                  <a:pt x="3185842" y="2651535"/>
                </a:lnTo>
                <a:lnTo>
                  <a:pt x="3177225" y="2655972"/>
                </a:lnTo>
                <a:lnTo>
                  <a:pt x="3176351" y="2656420"/>
                </a:lnTo>
                <a:lnTo>
                  <a:pt x="3172487" y="2654828"/>
                </a:lnTo>
                <a:lnTo>
                  <a:pt x="3172600" y="2642894"/>
                </a:lnTo>
                <a:lnTo>
                  <a:pt x="3176294" y="2636869"/>
                </a:lnTo>
                <a:lnTo>
                  <a:pt x="3177204" y="2624139"/>
                </a:lnTo>
                <a:lnTo>
                  <a:pt x="3180557" y="2616750"/>
                </a:lnTo>
                <a:lnTo>
                  <a:pt x="3186638" y="2608510"/>
                </a:lnTo>
                <a:lnTo>
                  <a:pt x="3187811" y="2607705"/>
                </a:lnTo>
                <a:lnTo>
                  <a:pt x="3192776" y="2604304"/>
                </a:lnTo>
                <a:lnTo>
                  <a:pt x="3197891" y="2598677"/>
                </a:lnTo>
                <a:lnTo>
                  <a:pt x="3191526" y="2596518"/>
                </a:lnTo>
                <a:lnTo>
                  <a:pt x="3192492" y="2577990"/>
                </a:lnTo>
                <a:lnTo>
                  <a:pt x="3199027" y="2573671"/>
                </a:lnTo>
                <a:lnTo>
                  <a:pt x="3209144" y="2577194"/>
                </a:lnTo>
                <a:lnTo>
                  <a:pt x="3221988" y="2573500"/>
                </a:lnTo>
                <a:lnTo>
                  <a:pt x="3233185" y="2573557"/>
                </a:lnTo>
                <a:close/>
                <a:moveTo>
                  <a:pt x="4547570" y="2565371"/>
                </a:moveTo>
                <a:lnTo>
                  <a:pt x="4565870" y="2565371"/>
                </a:lnTo>
                <a:lnTo>
                  <a:pt x="4579606" y="2568028"/>
                </a:lnTo>
                <a:lnTo>
                  <a:pt x="4570593" y="2582312"/>
                </a:lnTo>
                <a:lnTo>
                  <a:pt x="4582301" y="2597316"/>
                </a:lnTo>
                <a:lnTo>
                  <a:pt x="4579572" y="2604648"/>
                </a:lnTo>
                <a:lnTo>
                  <a:pt x="4597418" y="2619310"/>
                </a:lnTo>
                <a:lnTo>
                  <a:pt x="4578550" y="2621186"/>
                </a:lnTo>
                <a:lnTo>
                  <a:pt x="4573207" y="2631985"/>
                </a:lnTo>
                <a:lnTo>
                  <a:pt x="4573889" y="2646306"/>
                </a:lnTo>
                <a:lnTo>
                  <a:pt x="4558544" y="2657104"/>
                </a:lnTo>
                <a:lnTo>
                  <a:pt x="4558147" y="2672847"/>
                </a:lnTo>
                <a:lnTo>
                  <a:pt x="4552009" y="2697115"/>
                </a:lnTo>
                <a:lnTo>
                  <a:pt x="4549678" y="2691489"/>
                </a:lnTo>
                <a:lnTo>
                  <a:pt x="4531548" y="2698649"/>
                </a:lnTo>
                <a:lnTo>
                  <a:pt x="4525240" y="2688931"/>
                </a:lnTo>
                <a:lnTo>
                  <a:pt x="4513873" y="2688022"/>
                </a:lnTo>
                <a:lnTo>
                  <a:pt x="4505917" y="2682964"/>
                </a:lnTo>
                <a:lnTo>
                  <a:pt x="4486992" y="2688647"/>
                </a:lnTo>
                <a:lnTo>
                  <a:pt x="4481194" y="2680975"/>
                </a:lnTo>
                <a:lnTo>
                  <a:pt x="4470737" y="2681827"/>
                </a:lnTo>
                <a:lnTo>
                  <a:pt x="4457609" y="2680008"/>
                </a:lnTo>
                <a:lnTo>
                  <a:pt x="4455165" y="2658753"/>
                </a:lnTo>
                <a:lnTo>
                  <a:pt x="4447208" y="2654377"/>
                </a:lnTo>
                <a:lnTo>
                  <a:pt x="4439536" y="2640850"/>
                </a:lnTo>
                <a:lnTo>
                  <a:pt x="4437319" y="2626983"/>
                </a:lnTo>
                <a:lnTo>
                  <a:pt x="4439194" y="2612320"/>
                </a:lnTo>
                <a:lnTo>
                  <a:pt x="4448686" y="2601806"/>
                </a:lnTo>
                <a:lnTo>
                  <a:pt x="4451357" y="2612377"/>
                </a:lnTo>
                <a:lnTo>
                  <a:pt x="4451405" y="2612416"/>
                </a:lnTo>
                <a:lnTo>
                  <a:pt x="4451408" y="2612429"/>
                </a:lnTo>
                <a:lnTo>
                  <a:pt x="4462320" y="2621352"/>
                </a:lnTo>
                <a:lnTo>
                  <a:pt x="4472607" y="2618112"/>
                </a:lnTo>
                <a:lnTo>
                  <a:pt x="4482780" y="2619249"/>
                </a:lnTo>
                <a:lnTo>
                  <a:pt x="4492044" y="2611235"/>
                </a:lnTo>
                <a:lnTo>
                  <a:pt x="4499659" y="2609871"/>
                </a:lnTo>
                <a:lnTo>
                  <a:pt x="4514720" y="2614305"/>
                </a:lnTo>
                <a:lnTo>
                  <a:pt x="4527735" y="2610951"/>
                </a:lnTo>
                <a:lnTo>
                  <a:pt x="4535919" y="2588900"/>
                </a:lnTo>
                <a:lnTo>
                  <a:pt x="4542057" y="2583387"/>
                </a:lnTo>
                <a:close/>
                <a:moveTo>
                  <a:pt x="4521068" y="2561870"/>
                </a:moveTo>
                <a:lnTo>
                  <a:pt x="4521038" y="2561909"/>
                </a:lnTo>
                <a:lnTo>
                  <a:pt x="4521033" y="2561903"/>
                </a:lnTo>
                <a:close/>
                <a:moveTo>
                  <a:pt x="4521086" y="2561847"/>
                </a:moveTo>
                <a:lnTo>
                  <a:pt x="4521089" y="2561850"/>
                </a:lnTo>
                <a:lnTo>
                  <a:pt x="4521068" y="2561870"/>
                </a:lnTo>
                <a:close/>
                <a:moveTo>
                  <a:pt x="3137465" y="2550640"/>
                </a:moveTo>
                <a:lnTo>
                  <a:pt x="3137469" y="2550649"/>
                </a:lnTo>
                <a:lnTo>
                  <a:pt x="3137406" y="2550670"/>
                </a:lnTo>
                <a:lnTo>
                  <a:pt x="3137399" y="2550662"/>
                </a:lnTo>
                <a:close/>
                <a:moveTo>
                  <a:pt x="1741595" y="2550537"/>
                </a:moveTo>
                <a:lnTo>
                  <a:pt x="1745290" y="2554174"/>
                </a:lnTo>
                <a:lnTo>
                  <a:pt x="1743187" y="2561164"/>
                </a:lnTo>
                <a:lnTo>
                  <a:pt x="1748643" y="2563551"/>
                </a:lnTo>
                <a:lnTo>
                  <a:pt x="1752275" y="2570928"/>
                </a:lnTo>
                <a:lnTo>
                  <a:pt x="1747911" y="2576411"/>
                </a:lnTo>
                <a:lnTo>
                  <a:pt x="1747907" y="2576433"/>
                </a:lnTo>
                <a:lnTo>
                  <a:pt x="1747847" y="2576509"/>
                </a:lnTo>
                <a:lnTo>
                  <a:pt x="1745290" y="2589978"/>
                </a:lnTo>
                <a:lnTo>
                  <a:pt x="1749382" y="2597992"/>
                </a:lnTo>
                <a:lnTo>
                  <a:pt x="1750518" y="2605323"/>
                </a:lnTo>
                <a:lnTo>
                  <a:pt x="1760350" y="2612769"/>
                </a:lnTo>
                <a:lnTo>
                  <a:pt x="1768193" y="2613564"/>
                </a:lnTo>
                <a:lnTo>
                  <a:pt x="1768250" y="2613465"/>
                </a:lnTo>
                <a:lnTo>
                  <a:pt x="1768258" y="2613466"/>
                </a:lnTo>
                <a:lnTo>
                  <a:pt x="1769964" y="2610494"/>
                </a:lnTo>
                <a:lnTo>
                  <a:pt x="1775013" y="2609813"/>
                </a:lnTo>
                <a:lnTo>
                  <a:pt x="1782231" y="2607029"/>
                </a:lnTo>
                <a:lnTo>
                  <a:pt x="1787403" y="2602823"/>
                </a:lnTo>
                <a:lnTo>
                  <a:pt x="1796212" y="2604187"/>
                </a:lnTo>
                <a:lnTo>
                  <a:pt x="1800077" y="2603619"/>
                </a:lnTo>
                <a:lnTo>
                  <a:pt x="1800020" y="2603538"/>
                </a:lnTo>
                <a:lnTo>
                  <a:pt x="1800141" y="2603520"/>
                </a:lnTo>
                <a:lnTo>
                  <a:pt x="1808780" y="2604828"/>
                </a:lnTo>
                <a:lnTo>
                  <a:pt x="1810201" y="2601588"/>
                </a:lnTo>
                <a:lnTo>
                  <a:pt x="1810117" y="2601491"/>
                </a:lnTo>
                <a:lnTo>
                  <a:pt x="1810131" y="2601459"/>
                </a:lnTo>
                <a:lnTo>
                  <a:pt x="1807542" y="2598429"/>
                </a:lnTo>
                <a:lnTo>
                  <a:pt x="1809122" y="2593859"/>
                </a:lnTo>
                <a:lnTo>
                  <a:pt x="1815544" y="2595280"/>
                </a:lnTo>
                <a:lnTo>
                  <a:pt x="1823103" y="2593631"/>
                </a:lnTo>
                <a:lnTo>
                  <a:pt x="1832150" y="2596947"/>
                </a:lnTo>
                <a:lnTo>
                  <a:pt x="1832137" y="2596970"/>
                </a:lnTo>
                <a:lnTo>
                  <a:pt x="1839127" y="2600266"/>
                </a:lnTo>
                <a:lnTo>
                  <a:pt x="1839179" y="2600221"/>
                </a:lnTo>
                <a:lnTo>
                  <a:pt x="1839186" y="2600224"/>
                </a:lnTo>
                <a:lnTo>
                  <a:pt x="1844081" y="2595949"/>
                </a:lnTo>
                <a:lnTo>
                  <a:pt x="1847652" y="2596629"/>
                </a:lnTo>
                <a:lnTo>
                  <a:pt x="1849812" y="2601119"/>
                </a:lnTo>
                <a:lnTo>
                  <a:pt x="1857427" y="2599982"/>
                </a:lnTo>
                <a:lnTo>
                  <a:pt x="1857467" y="2599943"/>
                </a:lnTo>
                <a:lnTo>
                  <a:pt x="1857487" y="2599940"/>
                </a:lnTo>
                <a:lnTo>
                  <a:pt x="1863625" y="2593915"/>
                </a:lnTo>
                <a:lnTo>
                  <a:pt x="1868512" y="2582265"/>
                </a:lnTo>
                <a:lnTo>
                  <a:pt x="1877947" y="2567772"/>
                </a:lnTo>
                <a:lnTo>
                  <a:pt x="1883402" y="2567034"/>
                </a:lnTo>
                <a:lnTo>
                  <a:pt x="1887324" y="2575786"/>
                </a:lnTo>
                <a:lnTo>
                  <a:pt x="1896247" y="2603520"/>
                </a:lnTo>
                <a:lnTo>
                  <a:pt x="1904772" y="2606135"/>
                </a:lnTo>
                <a:lnTo>
                  <a:pt x="1905227" y="2617047"/>
                </a:lnTo>
                <a:lnTo>
                  <a:pt x="1893235" y="2630061"/>
                </a:lnTo>
                <a:lnTo>
                  <a:pt x="1898179" y="2634835"/>
                </a:lnTo>
                <a:lnTo>
                  <a:pt x="1926369" y="2637336"/>
                </a:lnTo>
                <a:lnTo>
                  <a:pt x="1926937" y="2653193"/>
                </a:lnTo>
                <a:lnTo>
                  <a:pt x="1939043" y="2642792"/>
                </a:lnTo>
                <a:lnTo>
                  <a:pt x="1959106" y="2648476"/>
                </a:lnTo>
                <a:lnTo>
                  <a:pt x="1985589" y="2658137"/>
                </a:lnTo>
                <a:lnTo>
                  <a:pt x="1993376" y="2667401"/>
                </a:lnTo>
                <a:lnTo>
                  <a:pt x="1990762" y="2676153"/>
                </a:lnTo>
                <a:lnTo>
                  <a:pt x="2009290" y="2671266"/>
                </a:lnTo>
                <a:lnTo>
                  <a:pt x="2040320" y="2679677"/>
                </a:lnTo>
                <a:lnTo>
                  <a:pt x="2064134" y="2679052"/>
                </a:lnTo>
                <a:lnTo>
                  <a:pt x="2087663" y="2692180"/>
                </a:lnTo>
                <a:lnTo>
                  <a:pt x="2108010" y="2709969"/>
                </a:lnTo>
                <a:lnTo>
                  <a:pt x="2120285" y="2714573"/>
                </a:lnTo>
                <a:lnTo>
                  <a:pt x="2133925" y="2715198"/>
                </a:lnTo>
                <a:lnTo>
                  <a:pt x="2139723" y="2720199"/>
                </a:lnTo>
                <a:lnTo>
                  <a:pt x="2145121" y="2740488"/>
                </a:lnTo>
                <a:lnTo>
                  <a:pt x="2147736" y="2750150"/>
                </a:lnTo>
                <a:lnTo>
                  <a:pt x="2141371" y="2776578"/>
                </a:lnTo>
                <a:lnTo>
                  <a:pt x="2133243" y="2787035"/>
                </a:lnTo>
                <a:lnTo>
                  <a:pt x="2110794" y="2809427"/>
                </a:lnTo>
                <a:lnTo>
                  <a:pt x="2100621" y="2827671"/>
                </a:lnTo>
                <a:lnTo>
                  <a:pt x="2088800" y="2841765"/>
                </a:lnTo>
                <a:lnTo>
                  <a:pt x="2084821" y="2842107"/>
                </a:lnTo>
                <a:lnTo>
                  <a:pt x="2080388" y="2854098"/>
                </a:lnTo>
                <a:lnTo>
                  <a:pt x="2081525" y="2884788"/>
                </a:lnTo>
                <a:lnTo>
                  <a:pt x="2077092" y="2910250"/>
                </a:lnTo>
                <a:lnTo>
                  <a:pt x="2075387" y="2921218"/>
                </a:lnTo>
                <a:lnTo>
                  <a:pt x="2070328" y="2927811"/>
                </a:lnTo>
                <a:lnTo>
                  <a:pt x="2067487" y="2950203"/>
                </a:lnTo>
                <a:lnTo>
                  <a:pt x="2051346" y="2972255"/>
                </a:lnTo>
                <a:lnTo>
                  <a:pt x="2048618" y="2989816"/>
                </a:lnTo>
                <a:lnTo>
                  <a:pt x="2035717" y="2997204"/>
                </a:lnTo>
                <a:lnTo>
                  <a:pt x="2031966" y="3007491"/>
                </a:lnTo>
                <a:lnTo>
                  <a:pt x="2014632" y="3007434"/>
                </a:lnTo>
                <a:lnTo>
                  <a:pt x="1989568" y="3014027"/>
                </a:lnTo>
                <a:lnTo>
                  <a:pt x="1978372" y="3021700"/>
                </a:lnTo>
                <a:lnTo>
                  <a:pt x="1960526" y="3026757"/>
                </a:lnTo>
                <a:lnTo>
                  <a:pt x="1941771" y="3040625"/>
                </a:lnTo>
                <a:lnTo>
                  <a:pt x="1928301" y="3058016"/>
                </a:lnTo>
                <a:lnTo>
                  <a:pt x="1925971" y="3071201"/>
                </a:lnTo>
                <a:lnTo>
                  <a:pt x="1928642" y="3081034"/>
                </a:lnTo>
                <a:lnTo>
                  <a:pt x="1925687" y="3099106"/>
                </a:lnTo>
                <a:lnTo>
                  <a:pt x="1922050" y="3107915"/>
                </a:lnTo>
                <a:lnTo>
                  <a:pt x="1910910" y="3117861"/>
                </a:lnTo>
                <a:lnTo>
                  <a:pt x="1893235" y="3150143"/>
                </a:lnTo>
                <a:lnTo>
                  <a:pt x="1879254" y="3164863"/>
                </a:lnTo>
                <a:lnTo>
                  <a:pt x="1868399" y="3173615"/>
                </a:lnTo>
                <a:lnTo>
                  <a:pt x="1861124" y="3191517"/>
                </a:lnTo>
                <a:lnTo>
                  <a:pt x="1850610" y="3202373"/>
                </a:lnTo>
                <a:lnTo>
                  <a:pt x="1846187" y="3191655"/>
                </a:lnTo>
                <a:lnTo>
                  <a:pt x="1853153" y="3182779"/>
                </a:lnTo>
                <a:lnTo>
                  <a:pt x="1853139" y="3182760"/>
                </a:lnTo>
                <a:lnTo>
                  <a:pt x="1853224" y="3182652"/>
                </a:lnTo>
                <a:lnTo>
                  <a:pt x="1844017" y="3169864"/>
                </a:lnTo>
                <a:lnTo>
                  <a:pt x="1831514" y="3159520"/>
                </a:lnTo>
                <a:lnTo>
                  <a:pt x="1815089" y="3147642"/>
                </a:lnTo>
                <a:lnTo>
                  <a:pt x="1809178" y="3148211"/>
                </a:lnTo>
                <a:lnTo>
                  <a:pt x="1793208" y="3134002"/>
                </a:lnTo>
                <a:lnTo>
                  <a:pt x="1782807" y="3136048"/>
                </a:lnTo>
                <a:lnTo>
                  <a:pt x="1804063" y="3111212"/>
                </a:lnTo>
                <a:lnTo>
                  <a:pt x="1822079" y="3093707"/>
                </a:lnTo>
                <a:lnTo>
                  <a:pt x="1832764" y="3086433"/>
                </a:lnTo>
                <a:lnTo>
                  <a:pt x="1846177" y="3076601"/>
                </a:lnTo>
                <a:lnTo>
                  <a:pt x="1846518" y="3062449"/>
                </a:lnTo>
                <a:lnTo>
                  <a:pt x="1846512" y="3062442"/>
                </a:lnTo>
                <a:lnTo>
                  <a:pt x="1846513" y="3062414"/>
                </a:lnTo>
                <a:lnTo>
                  <a:pt x="1838499" y="3052241"/>
                </a:lnTo>
                <a:lnTo>
                  <a:pt x="1830625" y="3055583"/>
                </a:lnTo>
                <a:lnTo>
                  <a:pt x="1833717" y="3045577"/>
                </a:lnTo>
                <a:lnTo>
                  <a:pt x="1833729" y="3045514"/>
                </a:lnTo>
                <a:lnTo>
                  <a:pt x="1833730" y="3045513"/>
                </a:lnTo>
                <a:lnTo>
                  <a:pt x="1835890" y="3035169"/>
                </a:lnTo>
                <a:lnTo>
                  <a:pt x="1835890" y="3025621"/>
                </a:lnTo>
                <a:lnTo>
                  <a:pt x="1830149" y="3022495"/>
                </a:lnTo>
                <a:lnTo>
                  <a:pt x="1824182" y="3025280"/>
                </a:lnTo>
                <a:lnTo>
                  <a:pt x="1818214" y="3024485"/>
                </a:lnTo>
                <a:lnTo>
                  <a:pt x="1816340" y="3017835"/>
                </a:lnTo>
                <a:lnTo>
                  <a:pt x="1814862" y="3002036"/>
                </a:lnTo>
                <a:lnTo>
                  <a:pt x="1811849" y="2996920"/>
                </a:lnTo>
                <a:lnTo>
                  <a:pt x="1801108" y="2992260"/>
                </a:lnTo>
                <a:lnTo>
                  <a:pt x="1794629" y="2995613"/>
                </a:lnTo>
                <a:lnTo>
                  <a:pt x="1777806" y="2992317"/>
                </a:lnTo>
                <a:lnTo>
                  <a:pt x="1778886" y="2969186"/>
                </a:lnTo>
                <a:lnTo>
                  <a:pt x="1774174" y="2959819"/>
                </a:lnTo>
                <a:lnTo>
                  <a:pt x="1779106" y="2956400"/>
                </a:lnTo>
                <a:lnTo>
                  <a:pt x="1779104" y="2956387"/>
                </a:lnTo>
                <a:lnTo>
                  <a:pt x="1779170" y="2956342"/>
                </a:lnTo>
                <a:lnTo>
                  <a:pt x="1777635" y="2946737"/>
                </a:lnTo>
                <a:lnTo>
                  <a:pt x="1782012" y="2939405"/>
                </a:lnTo>
                <a:lnTo>
                  <a:pt x="1784853" y="2926220"/>
                </a:lnTo>
                <a:lnTo>
                  <a:pt x="1781103" y="2915876"/>
                </a:lnTo>
                <a:lnTo>
                  <a:pt x="1772406" y="2911216"/>
                </a:lnTo>
                <a:lnTo>
                  <a:pt x="1770702" y="2904680"/>
                </a:lnTo>
                <a:lnTo>
                  <a:pt x="1773032" y="2895132"/>
                </a:lnTo>
                <a:lnTo>
                  <a:pt x="1742455" y="2894450"/>
                </a:lnTo>
                <a:lnTo>
                  <a:pt x="1736334" y="2875351"/>
                </a:lnTo>
                <a:lnTo>
                  <a:pt x="1740914" y="2875071"/>
                </a:lnTo>
                <a:lnTo>
                  <a:pt x="1740912" y="2875017"/>
                </a:lnTo>
                <a:lnTo>
                  <a:pt x="1740978" y="2875013"/>
                </a:lnTo>
                <a:lnTo>
                  <a:pt x="1740750" y="2867966"/>
                </a:lnTo>
                <a:lnTo>
                  <a:pt x="1737625" y="2863192"/>
                </a:lnTo>
                <a:lnTo>
                  <a:pt x="1736943" y="2853757"/>
                </a:lnTo>
                <a:lnTo>
                  <a:pt x="1727678" y="2848927"/>
                </a:lnTo>
                <a:lnTo>
                  <a:pt x="1717676" y="2849097"/>
                </a:lnTo>
                <a:lnTo>
                  <a:pt x="1711083" y="2844380"/>
                </a:lnTo>
                <a:lnTo>
                  <a:pt x="1700285" y="2841140"/>
                </a:lnTo>
                <a:lnTo>
                  <a:pt x="1694033" y="2835059"/>
                </a:lnTo>
                <a:lnTo>
                  <a:pt x="1676187" y="2832388"/>
                </a:lnTo>
                <a:lnTo>
                  <a:pt x="1658909" y="2817896"/>
                </a:lnTo>
                <a:lnTo>
                  <a:pt x="1660217" y="2807097"/>
                </a:lnTo>
                <a:lnTo>
                  <a:pt x="1658227" y="2800903"/>
                </a:lnTo>
                <a:lnTo>
                  <a:pt x="1659933" y="2788854"/>
                </a:lnTo>
                <a:lnTo>
                  <a:pt x="1639075" y="2791582"/>
                </a:lnTo>
                <a:lnTo>
                  <a:pt x="1630664" y="2797606"/>
                </a:lnTo>
                <a:lnTo>
                  <a:pt x="1616739" y="2804142"/>
                </a:lnTo>
                <a:lnTo>
                  <a:pt x="1616707" y="2804186"/>
                </a:lnTo>
                <a:lnTo>
                  <a:pt x="1616676" y="2804200"/>
                </a:lnTo>
                <a:lnTo>
                  <a:pt x="1613138" y="2809030"/>
                </a:lnTo>
                <a:lnTo>
                  <a:pt x="1604975" y="2809371"/>
                </a:lnTo>
                <a:lnTo>
                  <a:pt x="1593154" y="2808007"/>
                </a:lnTo>
                <a:lnTo>
                  <a:pt x="1593138" y="2808012"/>
                </a:lnTo>
                <a:lnTo>
                  <a:pt x="1593073" y="2807889"/>
                </a:lnTo>
                <a:lnTo>
                  <a:pt x="1584093" y="2810673"/>
                </a:lnTo>
                <a:lnTo>
                  <a:pt x="1576960" y="2808820"/>
                </a:lnTo>
                <a:lnTo>
                  <a:pt x="1578036" y="2784478"/>
                </a:lnTo>
                <a:lnTo>
                  <a:pt x="1577947" y="2784542"/>
                </a:lnTo>
                <a:lnTo>
                  <a:pt x="1577955" y="2784360"/>
                </a:lnTo>
                <a:lnTo>
                  <a:pt x="1564883" y="2793851"/>
                </a:lnTo>
                <a:lnTo>
                  <a:pt x="1550791" y="2793453"/>
                </a:lnTo>
                <a:lnTo>
                  <a:pt x="1544849" y="2784989"/>
                </a:lnTo>
                <a:lnTo>
                  <a:pt x="1544765" y="2784871"/>
                </a:lnTo>
                <a:lnTo>
                  <a:pt x="1534330" y="2783973"/>
                </a:lnTo>
                <a:lnTo>
                  <a:pt x="1537631" y="2777203"/>
                </a:lnTo>
                <a:lnTo>
                  <a:pt x="1537540" y="2777102"/>
                </a:lnTo>
                <a:lnTo>
                  <a:pt x="1537548" y="2777085"/>
                </a:lnTo>
                <a:lnTo>
                  <a:pt x="1528741" y="2767431"/>
                </a:lnTo>
                <a:lnTo>
                  <a:pt x="1522116" y="2753105"/>
                </a:lnTo>
                <a:lnTo>
                  <a:pt x="1526322" y="2750207"/>
                </a:lnTo>
                <a:lnTo>
                  <a:pt x="1526322" y="2743501"/>
                </a:lnTo>
                <a:lnTo>
                  <a:pt x="1535926" y="2738897"/>
                </a:lnTo>
                <a:lnTo>
                  <a:pt x="1534335" y="2730259"/>
                </a:lnTo>
                <a:lnTo>
                  <a:pt x="1538370" y="2724746"/>
                </a:lnTo>
                <a:lnTo>
                  <a:pt x="1539507" y="2717301"/>
                </a:lnTo>
                <a:lnTo>
                  <a:pt x="1557750" y="2706502"/>
                </a:lnTo>
                <a:lnTo>
                  <a:pt x="1570818" y="2703433"/>
                </a:lnTo>
                <a:lnTo>
                  <a:pt x="1572978" y="2701046"/>
                </a:lnTo>
                <a:lnTo>
                  <a:pt x="1587290" y="2701782"/>
                </a:lnTo>
                <a:lnTo>
                  <a:pt x="1587441" y="2701941"/>
                </a:lnTo>
                <a:lnTo>
                  <a:pt x="1594602" y="2658463"/>
                </a:lnTo>
                <a:lnTo>
                  <a:pt x="1594999" y="2651586"/>
                </a:lnTo>
                <a:lnTo>
                  <a:pt x="1592499" y="2642493"/>
                </a:lnTo>
                <a:lnTo>
                  <a:pt x="1592445" y="2642449"/>
                </a:lnTo>
                <a:lnTo>
                  <a:pt x="1592414" y="2642338"/>
                </a:lnTo>
                <a:lnTo>
                  <a:pt x="1585452" y="2636610"/>
                </a:lnTo>
                <a:lnTo>
                  <a:pt x="1585508" y="2625216"/>
                </a:lnTo>
                <a:lnTo>
                  <a:pt x="1594488" y="2622601"/>
                </a:lnTo>
                <a:lnTo>
                  <a:pt x="1597671" y="2624250"/>
                </a:lnTo>
                <a:lnTo>
                  <a:pt x="1598239" y="2618169"/>
                </a:lnTo>
                <a:lnTo>
                  <a:pt x="1598142" y="2618152"/>
                </a:lnTo>
                <a:lnTo>
                  <a:pt x="1598155" y="2618013"/>
                </a:lnTo>
                <a:lnTo>
                  <a:pt x="1588916" y="2616379"/>
                </a:lnTo>
                <a:lnTo>
                  <a:pt x="1588748" y="2606632"/>
                </a:lnTo>
                <a:lnTo>
                  <a:pt x="1619779" y="2606972"/>
                </a:lnTo>
                <a:lnTo>
                  <a:pt x="1625064" y="2601516"/>
                </a:lnTo>
                <a:lnTo>
                  <a:pt x="1629446" y="2606459"/>
                </a:lnTo>
                <a:lnTo>
                  <a:pt x="1632539" y="2615683"/>
                </a:lnTo>
                <a:lnTo>
                  <a:pt x="1632565" y="2615666"/>
                </a:lnTo>
                <a:lnTo>
                  <a:pt x="1632623" y="2615839"/>
                </a:lnTo>
                <a:lnTo>
                  <a:pt x="1635636" y="2613906"/>
                </a:lnTo>
                <a:lnTo>
                  <a:pt x="1635628" y="2613882"/>
                </a:lnTo>
                <a:lnTo>
                  <a:pt x="1644225" y="2622088"/>
                </a:lnTo>
                <a:lnTo>
                  <a:pt x="1644282" y="2622083"/>
                </a:lnTo>
                <a:lnTo>
                  <a:pt x="1644304" y="2622105"/>
                </a:lnTo>
                <a:lnTo>
                  <a:pt x="1656694" y="2621082"/>
                </a:lnTo>
                <a:lnTo>
                  <a:pt x="1659762" y="2616251"/>
                </a:lnTo>
                <a:lnTo>
                  <a:pt x="1671584" y="2612557"/>
                </a:lnTo>
                <a:lnTo>
                  <a:pt x="1678119" y="2609942"/>
                </a:lnTo>
                <a:lnTo>
                  <a:pt x="1679995" y="2603236"/>
                </a:lnTo>
                <a:lnTo>
                  <a:pt x="1691362" y="2598746"/>
                </a:lnTo>
                <a:lnTo>
                  <a:pt x="1690509" y="2595393"/>
                </a:lnTo>
                <a:lnTo>
                  <a:pt x="1690433" y="2595385"/>
                </a:lnTo>
                <a:lnTo>
                  <a:pt x="1690430" y="2595376"/>
                </a:lnTo>
                <a:lnTo>
                  <a:pt x="1676981" y="2594020"/>
                </a:lnTo>
                <a:lnTo>
                  <a:pt x="1674767" y="2584027"/>
                </a:lnTo>
                <a:lnTo>
                  <a:pt x="1675392" y="2573399"/>
                </a:lnTo>
                <a:lnTo>
                  <a:pt x="1668230" y="2569307"/>
                </a:lnTo>
                <a:lnTo>
                  <a:pt x="1671242" y="2567829"/>
                </a:lnTo>
                <a:lnTo>
                  <a:pt x="1683008" y="2569866"/>
                </a:lnTo>
                <a:lnTo>
                  <a:pt x="1695659" y="2573837"/>
                </a:lnTo>
                <a:lnTo>
                  <a:pt x="1695666" y="2573831"/>
                </a:lnTo>
                <a:lnTo>
                  <a:pt x="1695738" y="2573853"/>
                </a:lnTo>
                <a:lnTo>
                  <a:pt x="1700342" y="2570102"/>
                </a:lnTo>
                <a:lnTo>
                  <a:pt x="1711822" y="2567658"/>
                </a:lnTo>
                <a:lnTo>
                  <a:pt x="1729668" y="2561691"/>
                </a:lnTo>
                <a:lnTo>
                  <a:pt x="1735465" y="2555610"/>
                </a:lnTo>
                <a:lnTo>
                  <a:pt x="1733404" y="2551210"/>
                </a:lnTo>
                <a:close/>
                <a:moveTo>
                  <a:pt x="3110019" y="2550365"/>
                </a:moveTo>
                <a:lnTo>
                  <a:pt x="3122010" y="2552014"/>
                </a:lnTo>
                <a:lnTo>
                  <a:pt x="3132241" y="2552354"/>
                </a:lnTo>
                <a:lnTo>
                  <a:pt x="3137406" y="2550670"/>
                </a:lnTo>
                <a:lnTo>
                  <a:pt x="3146967" y="2563663"/>
                </a:lnTo>
                <a:lnTo>
                  <a:pt x="3154128" y="2565595"/>
                </a:lnTo>
                <a:lnTo>
                  <a:pt x="3154138" y="2565589"/>
                </a:lnTo>
                <a:lnTo>
                  <a:pt x="3154406" y="2565661"/>
                </a:lnTo>
                <a:lnTo>
                  <a:pt x="3158669" y="2562991"/>
                </a:lnTo>
                <a:lnTo>
                  <a:pt x="3166057" y="2564013"/>
                </a:lnTo>
                <a:lnTo>
                  <a:pt x="3174725" y="2560736"/>
                </a:lnTo>
                <a:lnTo>
                  <a:pt x="3178452" y="2567357"/>
                </a:lnTo>
                <a:lnTo>
                  <a:pt x="3187961" y="2574517"/>
                </a:lnTo>
                <a:lnTo>
                  <a:pt x="3192485" y="2577994"/>
                </a:lnTo>
                <a:lnTo>
                  <a:pt x="3191519" y="2596522"/>
                </a:lnTo>
                <a:lnTo>
                  <a:pt x="3197884" y="2598682"/>
                </a:lnTo>
                <a:lnTo>
                  <a:pt x="3192769" y="2604308"/>
                </a:lnTo>
                <a:lnTo>
                  <a:pt x="3187811" y="2607705"/>
                </a:lnTo>
                <a:lnTo>
                  <a:pt x="3186638" y="2608509"/>
                </a:lnTo>
                <a:lnTo>
                  <a:pt x="3186638" y="2608510"/>
                </a:lnTo>
                <a:lnTo>
                  <a:pt x="3186631" y="2608514"/>
                </a:lnTo>
                <a:lnTo>
                  <a:pt x="3180550" y="2616755"/>
                </a:lnTo>
                <a:lnTo>
                  <a:pt x="3177197" y="2624143"/>
                </a:lnTo>
                <a:lnTo>
                  <a:pt x="3176287" y="2636874"/>
                </a:lnTo>
                <a:lnTo>
                  <a:pt x="3172593" y="2642898"/>
                </a:lnTo>
                <a:lnTo>
                  <a:pt x="3172479" y="2654833"/>
                </a:lnTo>
                <a:lnTo>
                  <a:pt x="3167876" y="2659266"/>
                </a:lnTo>
                <a:lnTo>
                  <a:pt x="3167308" y="2668700"/>
                </a:lnTo>
                <a:lnTo>
                  <a:pt x="3165091" y="2669893"/>
                </a:lnTo>
                <a:lnTo>
                  <a:pt x="3163613" y="2678532"/>
                </a:lnTo>
                <a:lnTo>
                  <a:pt x="3167649" y="2685750"/>
                </a:lnTo>
                <a:lnTo>
                  <a:pt x="3168671" y="2704903"/>
                </a:lnTo>
                <a:lnTo>
                  <a:pt x="3171513" y="2719509"/>
                </a:lnTo>
                <a:lnTo>
                  <a:pt x="3169922" y="2727807"/>
                </a:lnTo>
                <a:lnTo>
                  <a:pt x="3173105" y="2737070"/>
                </a:lnTo>
                <a:lnTo>
                  <a:pt x="3182368" y="2745993"/>
                </a:lnTo>
                <a:lnTo>
                  <a:pt x="3190837" y="2765846"/>
                </a:lnTo>
                <a:lnTo>
                  <a:pt x="3184760" y="2764244"/>
                </a:lnTo>
                <a:lnTo>
                  <a:pt x="3163333" y="2766972"/>
                </a:lnTo>
                <a:lnTo>
                  <a:pt x="3159071" y="2768904"/>
                </a:lnTo>
                <a:lnTo>
                  <a:pt x="3154524" y="2779134"/>
                </a:lnTo>
                <a:lnTo>
                  <a:pt x="3154544" y="2779172"/>
                </a:lnTo>
                <a:lnTo>
                  <a:pt x="3154463" y="2779354"/>
                </a:lnTo>
                <a:lnTo>
                  <a:pt x="3158044" y="2786458"/>
                </a:lnTo>
                <a:lnTo>
                  <a:pt x="3155202" y="2805497"/>
                </a:lnTo>
                <a:lnTo>
                  <a:pt x="3153213" y="2821695"/>
                </a:lnTo>
                <a:lnTo>
                  <a:pt x="3157532" y="2824593"/>
                </a:lnTo>
                <a:lnTo>
                  <a:pt x="3168671" y="2830902"/>
                </a:lnTo>
                <a:lnTo>
                  <a:pt x="3173048" y="2827947"/>
                </a:lnTo>
                <a:lnTo>
                  <a:pt x="3174338" y="2845230"/>
                </a:lnTo>
                <a:lnTo>
                  <a:pt x="3162197" y="2845117"/>
                </a:lnTo>
                <a:lnTo>
                  <a:pt x="3155661" y="2836195"/>
                </a:lnTo>
                <a:lnTo>
                  <a:pt x="3149807" y="2829261"/>
                </a:lnTo>
                <a:lnTo>
                  <a:pt x="3137588" y="2826987"/>
                </a:lnTo>
                <a:lnTo>
                  <a:pt x="3134007" y="2818519"/>
                </a:lnTo>
                <a:lnTo>
                  <a:pt x="3124289" y="2823634"/>
                </a:lnTo>
                <a:lnTo>
                  <a:pt x="3111501" y="2821361"/>
                </a:lnTo>
                <a:lnTo>
                  <a:pt x="3106159" y="2814030"/>
                </a:lnTo>
                <a:lnTo>
                  <a:pt x="3096043" y="2812552"/>
                </a:lnTo>
                <a:lnTo>
                  <a:pt x="3088597" y="2812950"/>
                </a:lnTo>
                <a:lnTo>
                  <a:pt x="3087688" y="2807948"/>
                </a:lnTo>
                <a:lnTo>
                  <a:pt x="3082175" y="2807551"/>
                </a:lnTo>
                <a:lnTo>
                  <a:pt x="3082254" y="2807781"/>
                </a:lnTo>
                <a:lnTo>
                  <a:pt x="3082150" y="2807773"/>
                </a:lnTo>
                <a:lnTo>
                  <a:pt x="3082112" y="2807663"/>
                </a:lnTo>
                <a:lnTo>
                  <a:pt x="3074837" y="2806697"/>
                </a:lnTo>
                <a:lnTo>
                  <a:pt x="3064948" y="2809083"/>
                </a:lnTo>
                <a:lnTo>
                  <a:pt x="3058014" y="2808686"/>
                </a:lnTo>
                <a:lnTo>
                  <a:pt x="3054103" y="2810159"/>
                </a:lnTo>
                <a:lnTo>
                  <a:pt x="3054948" y="2791176"/>
                </a:lnTo>
                <a:lnTo>
                  <a:pt x="3054939" y="2791165"/>
                </a:lnTo>
                <a:lnTo>
                  <a:pt x="3054945" y="2791011"/>
                </a:lnTo>
                <a:lnTo>
                  <a:pt x="3049659" y="2785043"/>
                </a:lnTo>
                <a:lnTo>
                  <a:pt x="3048480" y="2775330"/>
                </a:lnTo>
                <a:lnTo>
                  <a:pt x="3050800" y="2765714"/>
                </a:lnTo>
                <a:lnTo>
                  <a:pt x="3050770" y="2765658"/>
                </a:lnTo>
                <a:lnTo>
                  <a:pt x="3050796" y="2765549"/>
                </a:lnTo>
                <a:lnTo>
                  <a:pt x="3047557" y="2759355"/>
                </a:lnTo>
                <a:lnTo>
                  <a:pt x="3047273" y="2749295"/>
                </a:lnTo>
                <a:lnTo>
                  <a:pt x="3027992" y="2749408"/>
                </a:lnTo>
                <a:lnTo>
                  <a:pt x="3029317" y="2743834"/>
                </a:lnTo>
                <a:lnTo>
                  <a:pt x="3029274" y="2743834"/>
                </a:lnTo>
                <a:lnTo>
                  <a:pt x="3029314" y="2743668"/>
                </a:lnTo>
                <a:lnTo>
                  <a:pt x="3021186" y="2743725"/>
                </a:lnTo>
                <a:lnTo>
                  <a:pt x="3020334" y="2746510"/>
                </a:lnTo>
                <a:lnTo>
                  <a:pt x="3010445" y="2747135"/>
                </a:lnTo>
                <a:lnTo>
                  <a:pt x="3006467" y="2756456"/>
                </a:lnTo>
                <a:lnTo>
                  <a:pt x="3004079" y="2760435"/>
                </a:lnTo>
                <a:lnTo>
                  <a:pt x="2995270" y="2758161"/>
                </a:lnTo>
                <a:lnTo>
                  <a:pt x="2990042" y="2760435"/>
                </a:lnTo>
                <a:lnTo>
                  <a:pt x="2979527" y="2761741"/>
                </a:lnTo>
                <a:lnTo>
                  <a:pt x="2973446" y="2753387"/>
                </a:lnTo>
                <a:lnTo>
                  <a:pt x="2969752" y="2748215"/>
                </a:lnTo>
                <a:lnTo>
                  <a:pt x="2965205" y="2738667"/>
                </a:lnTo>
                <a:lnTo>
                  <a:pt x="2961284" y="2726789"/>
                </a:lnTo>
                <a:lnTo>
                  <a:pt x="2914282" y="2726619"/>
                </a:lnTo>
                <a:lnTo>
                  <a:pt x="2908713" y="2728551"/>
                </a:lnTo>
                <a:lnTo>
                  <a:pt x="2904109" y="2728267"/>
                </a:lnTo>
                <a:lnTo>
                  <a:pt x="2897517" y="2730426"/>
                </a:lnTo>
                <a:lnTo>
                  <a:pt x="2897506" y="2730447"/>
                </a:lnTo>
                <a:lnTo>
                  <a:pt x="2895304" y="2725533"/>
                </a:lnTo>
                <a:lnTo>
                  <a:pt x="2899339" y="2723828"/>
                </a:lnTo>
                <a:lnTo>
                  <a:pt x="2899851" y="2716895"/>
                </a:lnTo>
                <a:lnTo>
                  <a:pt x="2902465" y="2712803"/>
                </a:lnTo>
                <a:lnTo>
                  <a:pt x="2908261" y="2709449"/>
                </a:lnTo>
                <a:lnTo>
                  <a:pt x="2909071" y="2709756"/>
                </a:lnTo>
                <a:lnTo>
                  <a:pt x="2912121" y="2711037"/>
                </a:lnTo>
                <a:lnTo>
                  <a:pt x="2912207" y="2710942"/>
                </a:lnTo>
                <a:lnTo>
                  <a:pt x="2912467" y="2711041"/>
                </a:lnTo>
                <a:lnTo>
                  <a:pt x="2917920" y="2704963"/>
                </a:lnTo>
                <a:lnTo>
                  <a:pt x="2926272" y="2705127"/>
                </a:lnTo>
                <a:lnTo>
                  <a:pt x="2927295" y="2709617"/>
                </a:lnTo>
                <a:lnTo>
                  <a:pt x="2933263" y="2712401"/>
                </a:lnTo>
                <a:lnTo>
                  <a:pt x="2933366" y="2712291"/>
                </a:lnTo>
                <a:lnTo>
                  <a:pt x="2933609" y="2712405"/>
                </a:lnTo>
                <a:lnTo>
                  <a:pt x="2942987" y="2702459"/>
                </a:lnTo>
                <a:lnTo>
                  <a:pt x="2952251" y="2694730"/>
                </a:lnTo>
                <a:lnTo>
                  <a:pt x="2956286" y="2689672"/>
                </a:lnTo>
                <a:lnTo>
                  <a:pt x="2955774" y="2676600"/>
                </a:lnTo>
                <a:lnTo>
                  <a:pt x="2962708" y="2661198"/>
                </a:lnTo>
                <a:lnTo>
                  <a:pt x="2970040" y="2653071"/>
                </a:lnTo>
                <a:lnTo>
                  <a:pt x="2980553" y="2645455"/>
                </a:lnTo>
                <a:lnTo>
                  <a:pt x="2982372" y="2640397"/>
                </a:lnTo>
                <a:lnTo>
                  <a:pt x="2982770" y="2634600"/>
                </a:lnTo>
                <a:lnTo>
                  <a:pt x="2985385" y="2629087"/>
                </a:lnTo>
                <a:lnTo>
                  <a:pt x="2984532" y="2620108"/>
                </a:lnTo>
                <a:lnTo>
                  <a:pt x="2986521" y="2606070"/>
                </a:lnTo>
                <a:lnTo>
                  <a:pt x="2989647" y="2596181"/>
                </a:lnTo>
                <a:lnTo>
                  <a:pt x="2994421" y="2587713"/>
                </a:lnTo>
                <a:lnTo>
                  <a:pt x="2995387" y="2578165"/>
                </a:lnTo>
                <a:lnTo>
                  <a:pt x="2996808" y="2567083"/>
                </a:lnTo>
                <a:lnTo>
                  <a:pt x="3003003" y="2559012"/>
                </a:lnTo>
                <a:lnTo>
                  <a:pt x="3011433" y="2553954"/>
                </a:lnTo>
                <a:lnTo>
                  <a:pt x="3024541" y="2559345"/>
                </a:lnTo>
                <a:lnTo>
                  <a:pt x="3034714" y="2565198"/>
                </a:lnTo>
                <a:lnTo>
                  <a:pt x="3046365" y="2566733"/>
                </a:lnTo>
                <a:lnTo>
                  <a:pt x="3058243" y="2569802"/>
                </a:lnTo>
                <a:lnTo>
                  <a:pt x="3058278" y="2569732"/>
                </a:lnTo>
                <a:lnTo>
                  <a:pt x="3058358" y="2569753"/>
                </a:lnTo>
                <a:lnTo>
                  <a:pt x="3063132" y="2560149"/>
                </a:lnTo>
                <a:lnTo>
                  <a:pt x="3065251" y="2559008"/>
                </a:lnTo>
                <a:lnTo>
                  <a:pt x="3072509" y="2560595"/>
                </a:lnTo>
                <a:lnTo>
                  <a:pt x="3072620" y="2560546"/>
                </a:lnTo>
                <a:lnTo>
                  <a:pt x="3072623" y="2560547"/>
                </a:lnTo>
                <a:lnTo>
                  <a:pt x="3090243" y="2552697"/>
                </a:lnTo>
                <a:lnTo>
                  <a:pt x="3096549" y="2556048"/>
                </a:lnTo>
                <a:lnTo>
                  <a:pt x="3101721" y="2555594"/>
                </a:lnTo>
                <a:lnTo>
                  <a:pt x="3101746" y="2555553"/>
                </a:lnTo>
                <a:lnTo>
                  <a:pt x="3101836" y="2555545"/>
                </a:lnTo>
                <a:lnTo>
                  <a:pt x="3104207" y="2551706"/>
                </a:lnTo>
                <a:close/>
                <a:moveTo>
                  <a:pt x="4540925" y="2547240"/>
                </a:moveTo>
                <a:lnTo>
                  <a:pt x="4540186" y="2555083"/>
                </a:lnTo>
                <a:lnTo>
                  <a:pt x="4539282" y="2565198"/>
                </a:lnTo>
                <a:lnTo>
                  <a:pt x="4531713" y="2564689"/>
                </a:lnTo>
                <a:lnTo>
                  <a:pt x="4531678" y="2564746"/>
                </a:lnTo>
                <a:lnTo>
                  <a:pt x="4531661" y="2564745"/>
                </a:lnTo>
                <a:lnTo>
                  <a:pt x="4528350" y="2570077"/>
                </a:lnTo>
                <a:lnTo>
                  <a:pt x="4521089" y="2561850"/>
                </a:lnTo>
                <a:lnTo>
                  <a:pt x="4527342" y="2555936"/>
                </a:lnTo>
                <a:close/>
                <a:moveTo>
                  <a:pt x="4219818" y="2546791"/>
                </a:moveTo>
                <a:lnTo>
                  <a:pt x="4230105" y="2547417"/>
                </a:lnTo>
                <a:lnTo>
                  <a:pt x="4254771" y="2550485"/>
                </a:lnTo>
                <a:lnTo>
                  <a:pt x="4268865" y="2566001"/>
                </a:lnTo>
                <a:lnTo>
                  <a:pt x="4281198" y="2576742"/>
                </a:lnTo>
                <a:lnTo>
                  <a:pt x="4290007" y="2583335"/>
                </a:lnTo>
                <a:lnTo>
                  <a:pt x="4305125" y="2600385"/>
                </a:lnTo>
                <a:lnTo>
                  <a:pt x="4321323" y="2600612"/>
                </a:lnTo>
                <a:lnTo>
                  <a:pt x="4334679" y="2611468"/>
                </a:lnTo>
                <a:lnTo>
                  <a:pt x="4343885" y="2624710"/>
                </a:lnTo>
                <a:lnTo>
                  <a:pt x="4356048" y="2631927"/>
                </a:lnTo>
                <a:lnTo>
                  <a:pt x="4349682" y="2644829"/>
                </a:lnTo>
                <a:lnTo>
                  <a:pt x="4358832" y="2650341"/>
                </a:lnTo>
                <a:lnTo>
                  <a:pt x="4364572" y="2650739"/>
                </a:lnTo>
                <a:lnTo>
                  <a:pt x="4367301" y="2661765"/>
                </a:lnTo>
                <a:lnTo>
                  <a:pt x="4372870" y="2670574"/>
                </a:lnTo>
                <a:lnTo>
                  <a:pt x="4384578" y="2671995"/>
                </a:lnTo>
                <a:lnTo>
                  <a:pt x="4392307" y="2682054"/>
                </a:lnTo>
                <a:lnTo>
                  <a:pt x="4388329" y="2701775"/>
                </a:lnTo>
                <a:lnTo>
                  <a:pt x="4387419" y="2726384"/>
                </a:lnTo>
                <a:lnTo>
                  <a:pt x="4369801" y="2726725"/>
                </a:lnTo>
                <a:lnTo>
                  <a:pt x="4356389" y="2713426"/>
                </a:lnTo>
                <a:lnTo>
                  <a:pt x="4335929" y="2700468"/>
                </a:lnTo>
                <a:lnTo>
                  <a:pt x="4329109" y="2690863"/>
                </a:lnTo>
                <a:lnTo>
                  <a:pt x="4317060" y="2677962"/>
                </a:lnTo>
                <a:lnTo>
                  <a:pt x="4309160" y="2666084"/>
                </a:lnTo>
                <a:lnTo>
                  <a:pt x="4297055" y="2643919"/>
                </a:lnTo>
                <a:lnTo>
                  <a:pt x="4283074" y="2630734"/>
                </a:lnTo>
                <a:lnTo>
                  <a:pt x="4278413" y="2617151"/>
                </a:lnTo>
                <a:lnTo>
                  <a:pt x="4272560" y="2604818"/>
                </a:lnTo>
                <a:lnTo>
                  <a:pt x="4258181" y="2594815"/>
                </a:lnTo>
                <a:lnTo>
                  <a:pt x="4249826" y="2581233"/>
                </a:lnTo>
                <a:lnTo>
                  <a:pt x="4237834" y="2572366"/>
                </a:lnTo>
                <a:lnTo>
                  <a:pt x="4221239" y="2554862"/>
                </a:lnTo>
                <a:close/>
                <a:moveTo>
                  <a:pt x="3263572" y="2546300"/>
                </a:moveTo>
                <a:lnTo>
                  <a:pt x="3271781" y="2548942"/>
                </a:lnTo>
                <a:lnTo>
                  <a:pt x="3271781" y="2557865"/>
                </a:lnTo>
                <a:lnTo>
                  <a:pt x="3277237" y="2563094"/>
                </a:lnTo>
                <a:lnTo>
                  <a:pt x="3277342" y="2563094"/>
                </a:lnTo>
                <a:lnTo>
                  <a:pt x="3277349" y="2563100"/>
                </a:lnTo>
                <a:lnTo>
                  <a:pt x="3288329" y="2563100"/>
                </a:lnTo>
                <a:lnTo>
                  <a:pt x="3308495" y="2576563"/>
                </a:lnTo>
                <a:lnTo>
                  <a:pt x="3308604" y="2576567"/>
                </a:lnTo>
                <a:lnTo>
                  <a:pt x="3308607" y="2576569"/>
                </a:lnTo>
                <a:lnTo>
                  <a:pt x="3313665" y="2576740"/>
                </a:lnTo>
                <a:lnTo>
                  <a:pt x="3317335" y="2576295"/>
                </a:lnTo>
                <a:lnTo>
                  <a:pt x="3320828" y="2578098"/>
                </a:lnTo>
                <a:lnTo>
                  <a:pt x="3331456" y="2579348"/>
                </a:lnTo>
                <a:lnTo>
                  <a:pt x="3331461" y="2579342"/>
                </a:lnTo>
                <a:lnTo>
                  <a:pt x="3331568" y="2579354"/>
                </a:lnTo>
                <a:lnTo>
                  <a:pt x="3336285" y="2572762"/>
                </a:lnTo>
                <a:lnTo>
                  <a:pt x="3350767" y="2566143"/>
                </a:lnTo>
                <a:lnTo>
                  <a:pt x="3357145" y="2571448"/>
                </a:lnTo>
                <a:lnTo>
                  <a:pt x="3357249" y="2571448"/>
                </a:lnTo>
                <a:lnTo>
                  <a:pt x="3357257" y="2571454"/>
                </a:lnTo>
                <a:lnTo>
                  <a:pt x="3368168" y="2571454"/>
                </a:lnTo>
                <a:lnTo>
                  <a:pt x="3354244" y="2589470"/>
                </a:lnTo>
                <a:lnTo>
                  <a:pt x="3354244" y="2589628"/>
                </a:lnTo>
                <a:lnTo>
                  <a:pt x="3354193" y="2589694"/>
                </a:lnTo>
                <a:lnTo>
                  <a:pt x="3354347" y="2641737"/>
                </a:lnTo>
                <a:lnTo>
                  <a:pt x="3354358" y="2647156"/>
                </a:lnTo>
                <a:lnTo>
                  <a:pt x="3354363" y="2647163"/>
                </a:lnTo>
                <a:lnTo>
                  <a:pt x="3354364" y="2647380"/>
                </a:lnTo>
                <a:lnTo>
                  <a:pt x="3363681" y="2660290"/>
                </a:lnTo>
                <a:lnTo>
                  <a:pt x="3352653" y="2666536"/>
                </a:lnTo>
                <a:lnTo>
                  <a:pt x="3348731" y="2673129"/>
                </a:lnTo>
                <a:lnTo>
                  <a:pt x="3342764" y="2674265"/>
                </a:lnTo>
                <a:lnTo>
                  <a:pt x="3340490" y="2685462"/>
                </a:lnTo>
                <a:lnTo>
                  <a:pt x="3335376" y="2691884"/>
                </a:lnTo>
                <a:lnTo>
                  <a:pt x="3332250" y="2702455"/>
                </a:lnTo>
                <a:lnTo>
                  <a:pt x="3325828" y="2707683"/>
                </a:lnTo>
                <a:lnTo>
                  <a:pt x="3302981" y="2691827"/>
                </a:lnTo>
                <a:lnTo>
                  <a:pt x="3301901" y="2682620"/>
                </a:lnTo>
                <a:lnTo>
                  <a:pt x="3244102" y="2650339"/>
                </a:lnTo>
                <a:lnTo>
                  <a:pt x="3241430" y="2648577"/>
                </a:lnTo>
                <a:lnTo>
                  <a:pt x="3241260" y="2631811"/>
                </a:lnTo>
                <a:lnTo>
                  <a:pt x="3245806" y="2625389"/>
                </a:lnTo>
                <a:lnTo>
                  <a:pt x="3253650" y="2614931"/>
                </a:lnTo>
                <a:lnTo>
                  <a:pt x="3259447" y="2603395"/>
                </a:lnTo>
                <a:lnTo>
                  <a:pt x="3252456" y="2585208"/>
                </a:lnTo>
                <a:lnTo>
                  <a:pt x="3250580" y="2577252"/>
                </a:lnTo>
                <a:lnTo>
                  <a:pt x="3243022" y="2566226"/>
                </a:lnTo>
                <a:lnTo>
                  <a:pt x="3252797" y="2556735"/>
                </a:lnTo>
                <a:close/>
                <a:moveTo>
                  <a:pt x="1841202" y="2542325"/>
                </a:moveTo>
                <a:lnTo>
                  <a:pt x="1846516" y="2544059"/>
                </a:lnTo>
                <a:lnTo>
                  <a:pt x="1858280" y="2547809"/>
                </a:lnTo>
                <a:lnTo>
                  <a:pt x="1875160" y="2561222"/>
                </a:lnTo>
                <a:lnTo>
                  <a:pt x="1877774" y="2567701"/>
                </a:lnTo>
                <a:lnTo>
                  <a:pt x="1868340" y="2582194"/>
                </a:lnTo>
                <a:lnTo>
                  <a:pt x="1863565" y="2593958"/>
                </a:lnTo>
                <a:lnTo>
                  <a:pt x="1857467" y="2599943"/>
                </a:lnTo>
                <a:lnTo>
                  <a:pt x="1849871" y="2601076"/>
                </a:lnTo>
                <a:lnTo>
                  <a:pt x="1847711" y="2596587"/>
                </a:lnTo>
                <a:lnTo>
                  <a:pt x="1844131" y="2595905"/>
                </a:lnTo>
                <a:lnTo>
                  <a:pt x="1844081" y="2595949"/>
                </a:lnTo>
                <a:lnTo>
                  <a:pt x="1844072" y="2595947"/>
                </a:lnTo>
                <a:lnTo>
                  <a:pt x="1839179" y="2600221"/>
                </a:lnTo>
                <a:lnTo>
                  <a:pt x="1832252" y="2596985"/>
                </a:lnTo>
                <a:lnTo>
                  <a:pt x="1832150" y="2596947"/>
                </a:lnTo>
                <a:lnTo>
                  <a:pt x="1833505" y="2594676"/>
                </a:lnTo>
                <a:lnTo>
                  <a:pt x="1836218" y="2590206"/>
                </a:lnTo>
                <a:lnTo>
                  <a:pt x="1837638" y="2582989"/>
                </a:lnTo>
                <a:lnTo>
                  <a:pt x="1840423" y="2576169"/>
                </a:lnTo>
                <a:lnTo>
                  <a:pt x="1834171" y="2566791"/>
                </a:lnTo>
                <a:lnTo>
                  <a:pt x="1832921" y="2555936"/>
                </a:lnTo>
                <a:close/>
                <a:moveTo>
                  <a:pt x="1824112" y="2538034"/>
                </a:moveTo>
                <a:lnTo>
                  <a:pt x="1841219" y="2542296"/>
                </a:lnTo>
                <a:lnTo>
                  <a:pt x="1841202" y="2542325"/>
                </a:lnTo>
                <a:lnTo>
                  <a:pt x="1841116" y="2542297"/>
                </a:lnTo>
                <a:lnTo>
                  <a:pt x="1832819" y="2555937"/>
                </a:lnTo>
                <a:lnTo>
                  <a:pt x="1834069" y="2566792"/>
                </a:lnTo>
                <a:lnTo>
                  <a:pt x="1840263" y="2576169"/>
                </a:lnTo>
                <a:lnTo>
                  <a:pt x="1837535" y="2582989"/>
                </a:lnTo>
                <a:lnTo>
                  <a:pt x="1836171" y="2590207"/>
                </a:lnTo>
                <a:lnTo>
                  <a:pt x="1833505" y="2594676"/>
                </a:lnTo>
                <a:lnTo>
                  <a:pt x="1832182" y="2596856"/>
                </a:lnTo>
                <a:lnTo>
                  <a:pt x="1823032" y="2593503"/>
                </a:lnTo>
                <a:lnTo>
                  <a:pt x="1815473" y="2595151"/>
                </a:lnTo>
                <a:lnTo>
                  <a:pt x="1809052" y="2593730"/>
                </a:lnTo>
                <a:lnTo>
                  <a:pt x="1807460" y="2598334"/>
                </a:lnTo>
                <a:lnTo>
                  <a:pt x="1807542" y="2598429"/>
                </a:lnTo>
                <a:lnTo>
                  <a:pt x="1807530" y="2598462"/>
                </a:lnTo>
                <a:lnTo>
                  <a:pt x="1810117" y="2601491"/>
                </a:lnTo>
                <a:lnTo>
                  <a:pt x="1808710" y="2604699"/>
                </a:lnTo>
                <a:lnTo>
                  <a:pt x="1800072" y="2603392"/>
                </a:lnTo>
                <a:lnTo>
                  <a:pt x="1790353" y="2589638"/>
                </a:lnTo>
                <a:lnTo>
                  <a:pt x="1788250" y="2580715"/>
                </a:lnTo>
                <a:lnTo>
                  <a:pt x="1783135" y="2580715"/>
                </a:lnTo>
                <a:lnTo>
                  <a:pt x="1776143" y="2569268"/>
                </a:lnTo>
                <a:lnTo>
                  <a:pt x="1779049" y="2561221"/>
                </a:lnTo>
                <a:lnTo>
                  <a:pt x="1779015" y="2561073"/>
                </a:lnTo>
                <a:lnTo>
                  <a:pt x="1779044" y="2560994"/>
                </a:lnTo>
                <a:lnTo>
                  <a:pt x="1778238" y="2557452"/>
                </a:lnTo>
                <a:lnTo>
                  <a:pt x="1787858" y="2553321"/>
                </a:lnTo>
                <a:lnTo>
                  <a:pt x="1790416" y="2538999"/>
                </a:lnTo>
                <a:lnTo>
                  <a:pt x="1790393" y="2538979"/>
                </a:lnTo>
                <a:lnTo>
                  <a:pt x="1790410" y="2538886"/>
                </a:lnTo>
                <a:lnTo>
                  <a:pt x="1809506" y="2542069"/>
                </a:lnTo>
                <a:lnTo>
                  <a:pt x="1811211" y="2539170"/>
                </a:lnTo>
                <a:close/>
                <a:moveTo>
                  <a:pt x="4298925" y="2528259"/>
                </a:moveTo>
                <a:lnTo>
                  <a:pt x="4311777" y="2535166"/>
                </a:lnTo>
                <a:lnTo>
                  <a:pt x="4313013" y="2543256"/>
                </a:lnTo>
                <a:lnTo>
                  <a:pt x="4313057" y="2543248"/>
                </a:lnTo>
                <a:lnTo>
                  <a:pt x="4313076" y="2543377"/>
                </a:lnTo>
                <a:lnTo>
                  <a:pt x="4323590" y="2541501"/>
                </a:lnTo>
                <a:lnTo>
                  <a:pt x="4328819" y="2534965"/>
                </a:lnTo>
                <a:lnTo>
                  <a:pt x="4332513" y="2536443"/>
                </a:lnTo>
                <a:lnTo>
                  <a:pt x="4341947" y="2546048"/>
                </a:lnTo>
                <a:lnTo>
                  <a:pt x="4348653" y="2556676"/>
                </a:lnTo>
                <a:lnTo>
                  <a:pt x="4349563" y="2567361"/>
                </a:lnTo>
                <a:lnTo>
                  <a:pt x="4347858" y="2574578"/>
                </a:lnTo>
                <a:lnTo>
                  <a:pt x="4349393" y="2580034"/>
                </a:lnTo>
                <a:lnTo>
                  <a:pt x="4350586" y="2589412"/>
                </a:lnTo>
                <a:lnTo>
                  <a:pt x="4356213" y="2593788"/>
                </a:lnTo>
                <a:lnTo>
                  <a:pt x="4362464" y="2607769"/>
                </a:lnTo>
                <a:lnTo>
                  <a:pt x="4362180" y="2613111"/>
                </a:lnTo>
                <a:lnTo>
                  <a:pt x="4350870" y="2614191"/>
                </a:lnTo>
                <a:lnTo>
                  <a:pt x="4335810" y="2602483"/>
                </a:lnTo>
                <a:lnTo>
                  <a:pt x="4316941" y="2589923"/>
                </a:lnTo>
                <a:lnTo>
                  <a:pt x="4315065" y="2581853"/>
                </a:lnTo>
                <a:lnTo>
                  <a:pt x="4305859" y="2571225"/>
                </a:lnTo>
                <a:lnTo>
                  <a:pt x="4303642" y="2558096"/>
                </a:lnTo>
                <a:lnTo>
                  <a:pt x="4297901" y="2549458"/>
                </a:lnTo>
                <a:lnTo>
                  <a:pt x="4299663" y="2537864"/>
                </a:lnTo>
                <a:lnTo>
                  <a:pt x="4296140" y="2531101"/>
                </a:lnTo>
                <a:close/>
                <a:moveTo>
                  <a:pt x="4567689" y="2523599"/>
                </a:moveTo>
                <a:lnTo>
                  <a:pt x="4575873" y="2531669"/>
                </a:lnTo>
                <a:lnTo>
                  <a:pt x="4576612" y="2538603"/>
                </a:lnTo>
                <a:lnTo>
                  <a:pt x="4587126" y="2543036"/>
                </a:lnTo>
                <a:lnTo>
                  <a:pt x="4600425" y="2547810"/>
                </a:lnTo>
                <a:lnTo>
                  <a:pt x="4599288" y="2554061"/>
                </a:lnTo>
                <a:lnTo>
                  <a:pt x="4588603" y="2554857"/>
                </a:lnTo>
                <a:lnTo>
                  <a:pt x="4591388" y="2562643"/>
                </a:lnTo>
                <a:lnTo>
                  <a:pt x="4579681" y="2568042"/>
                </a:lnTo>
                <a:lnTo>
                  <a:pt x="4579606" y="2568028"/>
                </a:lnTo>
                <a:lnTo>
                  <a:pt x="4579630" y="2567990"/>
                </a:lnTo>
                <a:lnTo>
                  <a:pt x="4565819" y="2565319"/>
                </a:lnTo>
                <a:lnTo>
                  <a:pt x="4547519" y="2565319"/>
                </a:lnTo>
                <a:lnTo>
                  <a:pt x="4542006" y="2583335"/>
                </a:lnTo>
                <a:lnTo>
                  <a:pt x="4535868" y="2588848"/>
                </a:lnTo>
                <a:lnTo>
                  <a:pt x="4527684" y="2610899"/>
                </a:lnTo>
                <a:lnTo>
                  <a:pt x="4514669" y="2614252"/>
                </a:lnTo>
                <a:lnTo>
                  <a:pt x="4499608" y="2609820"/>
                </a:lnTo>
                <a:lnTo>
                  <a:pt x="4491993" y="2611184"/>
                </a:lnTo>
                <a:lnTo>
                  <a:pt x="4482729" y="2619197"/>
                </a:lnTo>
                <a:lnTo>
                  <a:pt x="4472556" y="2618060"/>
                </a:lnTo>
                <a:lnTo>
                  <a:pt x="4462269" y="2621300"/>
                </a:lnTo>
                <a:lnTo>
                  <a:pt x="4451405" y="2612416"/>
                </a:lnTo>
                <a:lnTo>
                  <a:pt x="4448737" y="2601858"/>
                </a:lnTo>
                <a:lnTo>
                  <a:pt x="4460388" y="2607257"/>
                </a:lnTo>
                <a:lnTo>
                  <a:pt x="4472720" y="2604302"/>
                </a:lnTo>
                <a:lnTo>
                  <a:pt x="4475903" y="2590889"/>
                </a:lnTo>
                <a:lnTo>
                  <a:pt x="4482723" y="2587877"/>
                </a:lnTo>
                <a:lnTo>
                  <a:pt x="4501819" y="2584467"/>
                </a:lnTo>
                <a:lnTo>
                  <a:pt x="4513243" y="2571907"/>
                </a:lnTo>
                <a:lnTo>
                  <a:pt x="4521038" y="2561909"/>
                </a:lnTo>
                <a:lnTo>
                  <a:pt x="4528308" y="2570144"/>
                </a:lnTo>
                <a:lnTo>
                  <a:pt x="4528350" y="2570077"/>
                </a:lnTo>
                <a:lnTo>
                  <a:pt x="4528360" y="2570088"/>
                </a:lnTo>
                <a:lnTo>
                  <a:pt x="4531678" y="2564746"/>
                </a:lnTo>
                <a:lnTo>
                  <a:pt x="4539277" y="2565257"/>
                </a:lnTo>
                <a:lnTo>
                  <a:pt x="4539282" y="2565198"/>
                </a:lnTo>
                <a:lnTo>
                  <a:pt x="4539329" y="2565201"/>
                </a:lnTo>
                <a:lnTo>
                  <a:pt x="4540239" y="2555028"/>
                </a:lnTo>
                <a:lnTo>
                  <a:pt x="4540977" y="2547184"/>
                </a:lnTo>
                <a:lnTo>
                  <a:pt x="4553253" y="2536102"/>
                </a:lnTo>
                <a:lnTo>
                  <a:pt x="4561267" y="2523655"/>
                </a:lnTo>
                <a:close/>
                <a:moveTo>
                  <a:pt x="1748814" y="2500694"/>
                </a:moveTo>
                <a:lnTo>
                  <a:pt x="1759271" y="2506605"/>
                </a:lnTo>
                <a:lnTo>
                  <a:pt x="1769103" y="2517005"/>
                </a:lnTo>
                <a:lnTo>
                  <a:pt x="1769557" y="2525246"/>
                </a:lnTo>
                <a:lnTo>
                  <a:pt x="1775582" y="2525644"/>
                </a:lnTo>
                <a:lnTo>
                  <a:pt x="1784107" y="2533430"/>
                </a:lnTo>
                <a:lnTo>
                  <a:pt x="1790393" y="2538979"/>
                </a:lnTo>
                <a:lnTo>
                  <a:pt x="1787853" y="2553094"/>
                </a:lnTo>
                <a:lnTo>
                  <a:pt x="1778191" y="2557243"/>
                </a:lnTo>
                <a:lnTo>
                  <a:pt x="1778238" y="2557452"/>
                </a:lnTo>
                <a:lnTo>
                  <a:pt x="1778196" y="2557470"/>
                </a:lnTo>
                <a:lnTo>
                  <a:pt x="1779015" y="2561073"/>
                </a:lnTo>
                <a:lnTo>
                  <a:pt x="1776088" y="2569178"/>
                </a:lnTo>
                <a:lnTo>
                  <a:pt x="1776143" y="2569268"/>
                </a:lnTo>
                <a:lnTo>
                  <a:pt x="1776094" y="2569405"/>
                </a:lnTo>
                <a:lnTo>
                  <a:pt x="1783141" y="2580942"/>
                </a:lnTo>
                <a:lnTo>
                  <a:pt x="1788256" y="2580942"/>
                </a:lnTo>
                <a:lnTo>
                  <a:pt x="1790359" y="2589865"/>
                </a:lnTo>
                <a:lnTo>
                  <a:pt x="1800020" y="2603538"/>
                </a:lnTo>
                <a:lnTo>
                  <a:pt x="1796277" y="2604089"/>
                </a:lnTo>
                <a:lnTo>
                  <a:pt x="1787468" y="2602725"/>
                </a:lnTo>
                <a:lnTo>
                  <a:pt x="1782296" y="2606930"/>
                </a:lnTo>
                <a:lnTo>
                  <a:pt x="1775078" y="2609715"/>
                </a:lnTo>
                <a:lnTo>
                  <a:pt x="1770019" y="2610397"/>
                </a:lnTo>
                <a:lnTo>
                  <a:pt x="1769964" y="2610494"/>
                </a:lnTo>
                <a:lnTo>
                  <a:pt x="1769955" y="2610495"/>
                </a:lnTo>
                <a:lnTo>
                  <a:pt x="1768250" y="2613465"/>
                </a:lnTo>
                <a:lnTo>
                  <a:pt x="1760414" y="2612670"/>
                </a:lnTo>
                <a:lnTo>
                  <a:pt x="1750582" y="2605226"/>
                </a:lnTo>
                <a:lnTo>
                  <a:pt x="1749445" y="2597894"/>
                </a:lnTo>
                <a:lnTo>
                  <a:pt x="1745354" y="2589881"/>
                </a:lnTo>
                <a:lnTo>
                  <a:pt x="1747907" y="2576433"/>
                </a:lnTo>
                <a:lnTo>
                  <a:pt x="1752281" y="2570939"/>
                </a:lnTo>
                <a:lnTo>
                  <a:pt x="1752275" y="2570928"/>
                </a:lnTo>
                <a:lnTo>
                  <a:pt x="1752345" y="2570841"/>
                </a:lnTo>
                <a:lnTo>
                  <a:pt x="1748707" y="2563453"/>
                </a:lnTo>
                <a:lnTo>
                  <a:pt x="1743251" y="2561066"/>
                </a:lnTo>
                <a:lnTo>
                  <a:pt x="1745354" y="2554076"/>
                </a:lnTo>
                <a:lnTo>
                  <a:pt x="1741659" y="2550438"/>
                </a:lnTo>
                <a:lnTo>
                  <a:pt x="1733362" y="2551120"/>
                </a:lnTo>
                <a:lnTo>
                  <a:pt x="1733404" y="2551210"/>
                </a:lnTo>
                <a:lnTo>
                  <a:pt x="1733335" y="2551216"/>
                </a:lnTo>
                <a:lnTo>
                  <a:pt x="1733283" y="2551103"/>
                </a:lnTo>
                <a:lnTo>
                  <a:pt x="1722546" y="2539123"/>
                </a:lnTo>
                <a:lnTo>
                  <a:pt x="1726819" y="2534794"/>
                </a:lnTo>
                <a:lnTo>
                  <a:pt x="1726478" y="2527462"/>
                </a:lnTo>
                <a:lnTo>
                  <a:pt x="1736310" y="2524905"/>
                </a:lnTo>
                <a:lnTo>
                  <a:pt x="1740288" y="2521892"/>
                </a:lnTo>
                <a:lnTo>
                  <a:pt x="1740219" y="2521818"/>
                </a:lnTo>
                <a:lnTo>
                  <a:pt x="1740273" y="2521777"/>
                </a:lnTo>
                <a:lnTo>
                  <a:pt x="1734851" y="2515903"/>
                </a:lnTo>
                <a:lnTo>
                  <a:pt x="1736196" y="2510185"/>
                </a:lnTo>
                <a:close/>
                <a:moveTo>
                  <a:pt x="2545694" y="2497912"/>
                </a:moveTo>
                <a:lnTo>
                  <a:pt x="2552300" y="2507626"/>
                </a:lnTo>
                <a:lnTo>
                  <a:pt x="2551220" y="2514048"/>
                </a:lnTo>
                <a:lnTo>
                  <a:pt x="2554346" y="2517458"/>
                </a:lnTo>
                <a:lnTo>
                  <a:pt x="2554354" y="2517458"/>
                </a:lnTo>
                <a:lnTo>
                  <a:pt x="2554404" y="2517513"/>
                </a:lnTo>
                <a:lnTo>
                  <a:pt x="2558894" y="2517569"/>
                </a:lnTo>
                <a:lnTo>
                  <a:pt x="2562133" y="2511147"/>
                </a:lnTo>
                <a:lnTo>
                  <a:pt x="2566556" y="2511539"/>
                </a:lnTo>
                <a:lnTo>
                  <a:pt x="2566545" y="2511603"/>
                </a:lnTo>
                <a:lnTo>
                  <a:pt x="2566516" y="2511603"/>
                </a:lnTo>
                <a:lnTo>
                  <a:pt x="2565777" y="2516264"/>
                </a:lnTo>
                <a:lnTo>
                  <a:pt x="2567366" y="2523983"/>
                </a:lnTo>
                <a:lnTo>
                  <a:pt x="2563949" y="2530928"/>
                </a:lnTo>
                <a:lnTo>
                  <a:pt x="2563955" y="2530932"/>
                </a:lnTo>
                <a:lnTo>
                  <a:pt x="2563901" y="2531040"/>
                </a:lnTo>
                <a:lnTo>
                  <a:pt x="2568561" y="2535416"/>
                </a:lnTo>
                <a:lnTo>
                  <a:pt x="2573618" y="2536496"/>
                </a:lnTo>
                <a:lnTo>
                  <a:pt x="2580382" y="2543146"/>
                </a:lnTo>
                <a:lnTo>
                  <a:pt x="2580891" y="2549352"/>
                </a:lnTo>
                <a:lnTo>
                  <a:pt x="2579408" y="2551274"/>
                </a:lnTo>
                <a:lnTo>
                  <a:pt x="2579403" y="2551331"/>
                </a:lnTo>
                <a:lnTo>
                  <a:pt x="2579360" y="2551386"/>
                </a:lnTo>
                <a:lnTo>
                  <a:pt x="2578108" y="2564458"/>
                </a:lnTo>
                <a:lnTo>
                  <a:pt x="2578136" y="2564462"/>
                </a:lnTo>
                <a:lnTo>
                  <a:pt x="2574066" y="2564573"/>
                </a:lnTo>
                <a:lnTo>
                  <a:pt x="2557642" y="2557014"/>
                </a:lnTo>
                <a:lnTo>
                  <a:pt x="2543151" y="2544909"/>
                </a:lnTo>
                <a:lnTo>
                  <a:pt x="2529568" y="2536213"/>
                </a:lnTo>
                <a:lnTo>
                  <a:pt x="2518828" y="2525926"/>
                </a:lnTo>
                <a:lnTo>
                  <a:pt x="2522635" y="2520811"/>
                </a:lnTo>
                <a:lnTo>
                  <a:pt x="2523488" y="2516151"/>
                </a:lnTo>
                <a:lnTo>
                  <a:pt x="2530704" y="2507455"/>
                </a:lnTo>
                <a:lnTo>
                  <a:pt x="2538009" y="2500094"/>
                </a:lnTo>
                <a:lnTo>
                  <a:pt x="2538151" y="2500065"/>
                </a:lnTo>
                <a:lnTo>
                  <a:pt x="2541562" y="2499724"/>
                </a:lnTo>
                <a:close/>
                <a:moveTo>
                  <a:pt x="1433026" y="2480800"/>
                </a:moveTo>
                <a:lnTo>
                  <a:pt x="1441836" y="2481766"/>
                </a:lnTo>
                <a:lnTo>
                  <a:pt x="1441267" y="2483358"/>
                </a:lnTo>
                <a:lnTo>
                  <a:pt x="1450133" y="2483926"/>
                </a:lnTo>
                <a:lnTo>
                  <a:pt x="1457238" y="2486710"/>
                </a:lnTo>
                <a:lnTo>
                  <a:pt x="1462466" y="2491542"/>
                </a:lnTo>
                <a:lnTo>
                  <a:pt x="1468382" y="2495936"/>
                </a:lnTo>
                <a:lnTo>
                  <a:pt x="1466557" y="2498137"/>
                </a:lnTo>
                <a:lnTo>
                  <a:pt x="1466584" y="2498206"/>
                </a:lnTo>
                <a:lnTo>
                  <a:pt x="1466502" y="2498305"/>
                </a:lnTo>
                <a:lnTo>
                  <a:pt x="1470176" y="2507688"/>
                </a:lnTo>
                <a:lnTo>
                  <a:pt x="1467239" y="2512288"/>
                </a:lnTo>
                <a:lnTo>
                  <a:pt x="1462124" y="2511152"/>
                </a:lnTo>
                <a:lnTo>
                  <a:pt x="1462079" y="2511322"/>
                </a:lnTo>
                <a:lnTo>
                  <a:pt x="1462068" y="2511319"/>
                </a:lnTo>
                <a:lnTo>
                  <a:pt x="1459966" y="2518935"/>
                </a:lnTo>
                <a:lnTo>
                  <a:pt x="1454624" y="2514331"/>
                </a:lnTo>
                <a:lnTo>
                  <a:pt x="1451213" y="2505693"/>
                </a:lnTo>
                <a:lnTo>
                  <a:pt x="1455135" y="2501430"/>
                </a:lnTo>
                <a:lnTo>
                  <a:pt x="1451099" y="2500351"/>
                </a:lnTo>
                <a:lnTo>
                  <a:pt x="1448144" y="2495065"/>
                </a:lnTo>
                <a:lnTo>
                  <a:pt x="1440188" y="2490632"/>
                </a:lnTo>
                <a:lnTo>
                  <a:pt x="1433197" y="2491655"/>
                </a:lnTo>
                <a:lnTo>
                  <a:pt x="1429958" y="2497225"/>
                </a:lnTo>
                <a:lnTo>
                  <a:pt x="1423536" y="2501260"/>
                </a:lnTo>
                <a:lnTo>
                  <a:pt x="1420069" y="2501828"/>
                </a:lnTo>
                <a:lnTo>
                  <a:pt x="1418535" y="2505181"/>
                </a:lnTo>
                <a:lnTo>
                  <a:pt x="1426150" y="2513877"/>
                </a:lnTo>
                <a:lnTo>
                  <a:pt x="1421774" y="2515923"/>
                </a:lnTo>
                <a:lnTo>
                  <a:pt x="1419501" y="2518310"/>
                </a:lnTo>
                <a:lnTo>
                  <a:pt x="1412056" y="2519105"/>
                </a:lnTo>
                <a:lnTo>
                  <a:pt x="1409270" y="2509557"/>
                </a:lnTo>
                <a:lnTo>
                  <a:pt x="1407168" y="2512285"/>
                </a:lnTo>
                <a:lnTo>
                  <a:pt x="1401938" y="2511319"/>
                </a:lnTo>
                <a:lnTo>
                  <a:pt x="1398756" y="2504897"/>
                </a:lnTo>
                <a:lnTo>
                  <a:pt x="1392221" y="2503817"/>
                </a:lnTo>
                <a:lnTo>
                  <a:pt x="1388072" y="2501942"/>
                </a:lnTo>
                <a:lnTo>
                  <a:pt x="1381252" y="2501942"/>
                </a:lnTo>
                <a:lnTo>
                  <a:pt x="1380740" y="2505409"/>
                </a:lnTo>
                <a:lnTo>
                  <a:pt x="1378922" y="2502965"/>
                </a:lnTo>
                <a:lnTo>
                  <a:pt x="1378928" y="2502940"/>
                </a:lnTo>
                <a:lnTo>
                  <a:pt x="1378985" y="2502963"/>
                </a:lnTo>
                <a:lnTo>
                  <a:pt x="1379837" y="2499781"/>
                </a:lnTo>
                <a:lnTo>
                  <a:pt x="1381144" y="2496541"/>
                </a:lnTo>
                <a:lnTo>
                  <a:pt x="1380519" y="2493642"/>
                </a:lnTo>
                <a:lnTo>
                  <a:pt x="1382906" y="2491767"/>
                </a:lnTo>
                <a:lnTo>
                  <a:pt x="1379610" y="2489380"/>
                </a:lnTo>
                <a:lnTo>
                  <a:pt x="1379496" y="2482901"/>
                </a:lnTo>
                <a:lnTo>
                  <a:pt x="1385638" y="2481492"/>
                </a:lnTo>
                <a:lnTo>
                  <a:pt x="1391368" y="2487222"/>
                </a:lnTo>
                <a:lnTo>
                  <a:pt x="1391027" y="2490632"/>
                </a:lnTo>
                <a:lnTo>
                  <a:pt x="1397392" y="2491371"/>
                </a:lnTo>
                <a:lnTo>
                  <a:pt x="1398926" y="2490064"/>
                </a:lnTo>
                <a:lnTo>
                  <a:pt x="1403303" y="2493985"/>
                </a:lnTo>
                <a:lnTo>
                  <a:pt x="1411146" y="2492848"/>
                </a:lnTo>
                <a:lnTo>
                  <a:pt x="1417909" y="2488814"/>
                </a:lnTo>
                <a:lnTo>
                  <a:pt x="1427571" y="2485574"/>
                </a:lnTo>
                <a:close/>
                <a:moveTo>
                  <a:pt x="4699551" y="2478353"/>
                </a:moveTo>
                <a:lnTo>
                  <a:pt x="4712452" y="2485968"/>
                </a:lnTo>
                <a:lnTo>
                  <a:pt x="4713759" y="2494038"/>
                </a:lnTo>
                <a:lnTo>
                  <a:pt x="4715009" y="2499892"/>
                </a:lnTo>
                <a:lnTo>
                  <a:pt x="4716601" y="2510520"/>
                </a:lnTo>
                <a:lnTo>
                  <a:pt x="4717510" y="2519500"/>
                </a:lnTo>
                <a:lnTo>
                  <a:pt x="4712054" y="2534106"/>
                </a:lnTo>
                <a:lnTo>
                  <a:pt x="4706257" y="2517851"/>
                </a:lnTo>
                <a:lnTo>
                  <a:pt x="4698812" y="2525922"/>
                </a:lnTo>
                <a:lnTo>
                  <a:pt x="4703927" y="2537686"/>
                </a:lnTo>
                <a:lnTo>
                  <a:pt x="4699380" y="2545132"/>
                </a:lnTo>
                <a:lnTo>
                  <a:pt x="4680626" y="2535868"/>
                </a:lnTo>
                <a:lnTo>
                  <a:pt x="4676136" y="2524331"/>
                </a:lnTo>
                <a:lnTo>
                  <a:pt x="4680967" y="2516772"/>
                </a:lnTo>
                <a:lnTo>
                  <a:pt x="4670850" y="2509213"/>
                </a:lnTo>
                <a:lnTo>
                  <a:pt x="4665849" y="2515863"/>
                </a:lnTo>
                <a:lnTo>
                  <a:pt x="4658347" y="2515237"/>
                </a:lnTo>
                <a:lnTo>
                  <a:pt x="4646526" y="2524160"/>
                </a:lnTo>
                <a:lnTo>
                  <a:pt x="4643911" y="2519500"/>
                </a:lnTo>
                <a:lnTo>
                  <a:pt x="4650163" y="2506030"/>
                </a:lnTo>
                <a:lnTo>
                  <a:pt x="4660223" y="2501540"/>
                </a:lnTo>
                <a:lnTo>
                  <a:pt x="4668918" y="2495516"/>
                </a:lnTo>
                <a:lnTo>
                  <a:pt x="4674544" y="2502734"/>
                </a:lnTo>
                <a:lnTo>
                  <a:pt x="4686650" y="2498358"/>
                </a:lnTo>
                <a:lnTo>
                  <a:pt x="4689264" y="2491197"/>
                </a:lnTo>
                <a:lnTo>
                  <a:pt x="4700517" y="2490742"/>
                </a:lnTo>
                <a:close/>
                <a:moveTo>
                  <a:pt x="3978306" y="2477276"/>
                </a:moveTo>
                <a:lnTo>
                  <a:pt x="3989332" y="2486200"/>
                </a:lnTo>
                <a:lnTo>
                  <a:pt x="3996777" y="2497453"/>
                </a:lnTo>
                <a:lnTo>
                  <a:pt x="4004449" y="2514162"/>
                </a:lnTo>
                <a:lnTo>
                  <a:pt x="4002063" y="2530757"/>
                </a:lnTo>
                <a:lnTo>
                  <a:pt x="3995413" y="2535303"/>
                </a:lnTo>
                <a:lnTo>
                  <a:pt x="3981545" y="2538941"/>
                </a:lnTo>
                <a:lnTo>
                  <a:pt x="3973929" y="2526267"/>
                </a:lnTo>
                <a:lnTo>
                  <a:pt x="3971088" y="2503306"/>
                </a:lnTo>
                <a:close/>
                <a:moveTo>
                  <a:pt x="2511269" y="2473752"/>
                </a:moveTo>
                <a:lnTo>
                  <a:pt x="2523879" y="2473752"/>
                </a:lnTo>
                <a:lnTo>
                  <a:pt x="2528312" y="2479492"/>
                </a:lnTo>
                <a:lnTo>
                  <a:pt x="2531778" y="2486255"/>
                </a:lnTo>
                <a:lnTo>
                  <a:pt x="2531267" y="2490916"/>
                </a:lnTo>
                <a:lnTo>
                  <a:pt x="2533824" y="2495121"/>
                </a:lnTo>
                <a:lnTo>
                  <a:pt x="2533654" y="2500976"/>
                </a:lnTo>
                <a:lnTo>
                  <a:pt x="2533776" y="2500950"/>
                </a:lnTo>
                <a:lnTo>
                  <a:pt x="2533776" y="2500974"/>
                </a:lnTo>
                <a:lnTo>
                  <a:pt x="2538001" y="2500096"/>
                </a:lnTo>
                <a:lnTo>
                  <a:pt x="2530642" y="2507511"/>
                </a:lnTo>
                <a:lnTo>
                  <a:pt x="2523425" y="2516207"/>
                </a:lnTo>
                <a:lnTo>
                  <a:pt x="2522572" y="2520867"/>
                </a:lnTo>
                <a:lnTo>
                  <a:pt x="2518821" y="2525925"/>
                </a:lnTo>
                <a:lnTo>
                  <a:pt x="2514501" y="2524732"/>
                </a:lnTo>
                <a:lnTo>
                  <a:pt x="2503020" y="2518310"/>
                </a:lnTo>
                <a:lnTo>
                  <a:pt x="2494723" y="2509728"/>
                </a:lnTo>
                <a:lnTo>
                  <a:pt x="2491938" y="2503874"/>
                </a:lnTo>
                <a:lnTo>
                  <a:pt x="2490006" y="2492053"/>
                </a:lnTo>
                <a:lnTo>
                  <a:pt x="2490082" y="2491989"/>
                </a:lnTo>
                <a:lnTo>
                  <a:pt x="2490128" y="2492051"/>
                </a:lnTo>
                <a:lnTo>
                  <a:pt x="2498654" y="2485004"/>
                </a:lnTo>
                <a:lnTo>
                  <a:pt x="2500471" y="2480571"/>
                </a:lnTo>
                <a:lnTo>
                  <a:pt x="2503200" y="2477104"/>
                </a:lnTo>
                <a:lnTo>
                  <a:pt x="2507575" y="2476763"/>
                </a:lnTo>
                <a:close/>
                <a:moveTo>
                  <a:pt x="1727320" y="2460168"/>
                </a:moveTo>
                <a:lnTo>
                  <a:pt x="1730673" y="2460736"/>
                </a:lnTo>
                <a:lnTo>
                  <a:pt x="1730048" y="2472728"/>
                </a:lnTo>
                <a:lnTo>
                  <a:pt x="1716749" y="2474490"/>
                </a:lnTo>
                <a:lnTo>
                  <a:pt x="1713850" y="2473012"/>
                </a:lnTo>
                <a:lnTo>
                  <a:pt x="1718454" y="2468579"/>
                </a:lnTo>
                <a:lnTo>
                  <a:pt x="1718170" y="2462270"/>
                </a:lnTo>
                <a:close/>
                <a:moveTo>
                  <a:pt x="2701487" y="2458180"/>
                </a:moveTo>
                <a:lnTo>
                  <a:pt x="2715397" y="2458521"/>
                </a:lnTo>
                <a:lnTo>
                  <a:pt x="2713365" y="2466932"/>
                </a:lnTo>
                <a:lnTo>
                  <a:pt x="2713376" y="2466943"/>
                </a:lnTo>
                <a:lnTo>
                  <a:pt x="2713365" y="2466989"/>
                </a:lnTo>
                <a:lnTo>
                  <a:pt x="2718252" y="2471763"/>
                </a:lnTo>
                <a:lnTo>
                  <a:pt x="2723765" y="2477390"/>
                </a:lnTo>
                <a:lnTo>
                  <a:pt x="2724390" y="2485289"/>
                </a:lnTo>
                <a:lnTo>
                  <a:pt x="2727628" y="2488585"/>
                </a:lnTo>
                <a:lnTo>
                  <a:pt x="2726891" y="2525243"/>
                </a:lnTo>
                <a:lnTo>
                  <a:pt x="2726892" y="2525246"/>
                </a:lnTo>
                <a:lnTo>
                  <a:pt x="2726891" y="2525300"/>
                </a:lnTo>
                <a:lnTo>
                  <a:pt x="2730812" y="2536212"/>
                </a:lnTo>
                <a:lnTo>
                  <a:pt x="2717968" y="2539622"/>
                </a:lnTo>
                <a:lnTo>
                  <a:pt x="2717938" y="2539576"/>
                </a:lnTo>
                <a:lnTo>
                  <a:pt x="2717966" y="2539566"/>
                </a:lnTo>
                <a:lnTo>
                  <a:pt x="2716643" y="2537562"/>
                </a:lnTo>
                <a:lnTo>
                  <a:pt x="2714387" y="2534053"/>
                </a:lnTo>
                <a:lnTo>
                  <a:pt x="2710125" y="2523936"/>
                </a:lnTo>
                <a:lnTo>
                  <a:pt x="2708875" y="2515980"/>
                </a:lnTo>
                <a:lnTo>
                  <a:pt x="2712398" y="2501601"/>
                </a:lnTo>
                <a:lnTo>
                  <a:pt x="2708420" y="2495747"/>
                </a:lnTo>
                <a:lnTo>
                  <a:pt x="2706885" y="2483130"/>
                </a:lnTo>
                <a:lnTo>
                  <a:pt x="2706942" y="2471479"/>
                </a:lnTo>
                <a:lnTo>
                  <a:pt x="2700293" y="2463182"/>
                </a:lnTo>
                <a:close/>
                <a:moveTo>
                  <a:pt x="2694039" y="2456873"/>
                </a:moveTo>
                <a:lnTo>
                  <a:pt x="2701427" y="2458181"/>
                </a:lnTo>
                <a:lnTo>
                  <a:pt x="2700233" y="2463182"/>
                </a:lnTo>
                <a:lnTo>
                  <a:pt x="2706883" y="2471479"/>
                </a:lnTo>
                <a:lnTo>
                  <a:pt x="2706826" y="2483130"/>
                </a:lnTo>
                <a:lnTo>
                  <a:pt x="2708361" y="2495747"/>
                </a:lnTo>
                <a:lnTo>
                  <a:pt x="2712339" y="2501601"/>
                </a:lnTo>
                <a:lnTo>
                  <a:pt x="2708815" y="2515980"/>
                </a:lnTo>
                <a:lnTo>
                  <a:pt x="2710066" y="2523937"/>
                </a:lnTo>
                <a:lnTo>
                  <a:pt x="2714328" y="2534053"/>
                </a:lnTo>
                <a:lnTo>
                  <a:pt x="2716643" y="2537562"/>
                </a:lnTo>
                <a:lnTo>
                  <a:pt x="2717938" y="2539576"/>
                </a:lnTo>
                <a:lnTo>
                  <a:pt x="2692959" y="2548886"/>
                </a:lnTo>
                <a:lnTo>
                  <a:pt x="2684107" y="2554342"/>
                </a:lnTo>
                <a:lnTo>
                  <a:pt x="2669728" y="2558946"/>
                </a:lnTo>
                <a:lnTo>
                  <a:pt x="2655524" y="2554457"/>
                </a:lnTo>
                <a:lnTo>
                  <a:pt x="2655577" y="2554456"/>
                </a:lnTo>
                <a:lnTo>
                  <a:pt x="2656249" y="2548286"/>
                </a:lnTo>
                <a:lnTo>
                  <a:pt x="2655521" y="2554456"/>
                </a:lnTo>
                <a:lnTo>
                  <a:pt x="2655524" y="2554457"/>
                </a:lnTo>
                <a:lnTo>
                  <a:pt x="2648301" y="2554626"/>
                </a:lnTo>
                <a:lnTo>
                  <a:pt x="2637163" y="2551500"/>
                </a:lnTo>
                <a:lnTo>
                  <a:pt x="2626933" y="2551671"/>
                </a:lnTo>
                <a:lnTo>
                  <a:pt x="2608067" y="2554456"/>
                </a:lnTo>
                <a:lnTo>
                  <a:pt x="2596982" y="2559059"/>
                </a:lnTo>
                <a:lnTo>
                  <a:pt x="2581179" y="2564856"/>
                </a:lnTo>
                <a:lnTo>
                  <a:pt x="2578136" y="2564462"/>
                </a:lnTo>
                <a:lnTo>
                  <a:pt x="2578214" y="2564460"/>
                </a:lnTo>
                <a:lnTo>
                  <a:pt x="2579403" y="2551331"/>
                </a:lnTo>
                <a:lnTo>
                  <a:pt x="2580894" y="2549398"/>
                </a:lnTo>
                <a:lnTo>
                  <a:pt x="2580891" y="2549352"/>
                </a:lnTo>
                <a:lnTo>
                  <a:pt x="2580942" y="2549285"/>
                </a:lnTo>
                <a:lnTo>
                  <a:pt x="2580431" y="2543033"/>
                </a:lnTo>
                <a:lnTo>
                  <a:pt x="2573666" y="2536384"/>
                </a:lnTo>
                <a:lnTo>
                  <a:pt x="2568609" y="2535304"/>
                </a:lnTo>
                <a:lnTo>
                  <a:pt x="2563955" y="2530932"/>
                </a:lnTo>
                <a:lnTo>
                  <a:pt x="2567368" y="2523993"/>
                </a:lnTo>
                <a:lnTo>
                  <a:pt x="2567366" y="2523983"/>
                </a:lnTo>
                <a:lnTo>
                  <a:pt x="2567416" y="2523880"/>
                </a:lnTo>
                <a:lnTo>
                  <a:pt x="2565825" y="2516151"/>
                </a:lnTo>
                <a:lnTo>
                  <a:pt x="2566545" y="2511603"/>
                </a:lnTo>
                <a:lnTo>
                  <a:pt x="2569072" y="2511603"/>
                </a:lnTo>
                <a:lnTo>
                  <a:pt x="2569088" y="2511489"/>
                </a:lnTo>
                <a:lnTo>
                  <a:pt x="2569124" y="2511488"/>
                </a:lnTo>
                <a:lnTo>
                  <a:pt x="2570091" y="2504498"/>
                </a:lnTo>
                <a:lnTo>
                  <a:pt x="2568850" y="2501455"/>
                </a:lnTo>
                <a:lnTo>
                  <a:pt x="2570324" y="2499328"/>
                </a:lnTo>
                <a:lnTo>
                  <a:pt x="2576232" y="2497395"/>
                </a:lnTo>
                <a:lnTo>
                  <a:pt x="2576206" y="2497306"/>
                </a:lnTo>
                <a:lnTo>
                  <a:pt x="2576283" y="2497280"/>
                </a:lnTo>
                <a:lnTo>
                  <a:pt x="2572361" y="2484436"/>
                </a:lnTo>
                <a:lnTo>
                  <a:pt x="2568668" y="2477786"/>
                </a:lnTo>
                <a:lnTo>
                  <a:pt x="2569895" y="2472435"/>
                </a:lnTo>
                <a:lnTo>
                  <a:pt x="2573051" y="2471195"/>
                </a:lnTo>
                <a:lnTo>
                  <a:pt x="2575153" y="2469717"/>
                </a:lnTo>
                <a:lnTo>
                  <a:pt x="2579587" y="2472161"/>
                </a:lnTo>
                <a:lnTo>
                  <a:pt x="2591922" y="2472275"/>
                </a:lnTo>
                <a:lnTo>
                  <a:pt x="2594879" y="2467558"/>
                </a:lnTo>
                <a:lnTo>
                  <a:pt x="2597607" y="2467899"/>
                </a:lnTo>
                <a:lnTo>
                  <a:pt x="2602193" y="2466087"/>
                </a:lnTo>
                <a:lnTo>
                  <a:pt x="2604592" y="2472835"/>
                </a:lnTo>
                <a:lnTo>
                  <a:pt x="2604609" y="2472825"/>
                </a:lnTo>
                <a:lnTo>
                  <a:pt x="2604656" y="2472957"/>
                </a:lnTo>
                <a:lnTo>
                  <a:pt x="2608352" y="2470911"/>
                </a:lnTo>
                <a:lnTo>
                  <a:pt x="2614944" y="2468524"/>
                </a:lnTo>
                <a:lnTo>
                  <a:pt x="2622103" y="2472047"/>
                </a:lnTo>
                <a:lnTo>
                  <a:pt x="2624887" y="2477390"/>
                </a:lnTo>
                <a:lnTo>
                  <a:pt x="2632048" y="2480800"/>
                </a:lnTo>
                <a:lnTo>
                  <a:pt x="2637617" y="2476765"/>
                </a:lnTo>
                <a:lnTo>
                  <a:pt x="2645064" y="2476139"/>
                </a:lnTo>
                <a:lnTo>
                  <a:pt x="2655975" y="2480288"/>
                </a:lnTo>
                <a:lnTo>
                  <a:pt x="2655975" y="2480289"/>
                </a:lnTo>
                <a:lnTo>
                  <a:pt x="2658793" y="2495563"/>
                </a:lnTo>
                <a:lnTo>
                  <a:pt x="2660180" y="2503079"/>
                </a:lnTo>
                <a:lnTo>
                  <a:pt x="2653473" y="2516491"/>
                </a:lnTo>
                <a:lnTo>
                  <a:pt x="2649325" y="2534507"/>
                </a:lnTo>
                <a:lnTo>
                  <a:pt x="2649325" y="2534508"/>
                </a:lnTo>
                <a:lnTo>
                  <a:pt x="2652219" y="2540224"/>
                </a:lnTo>
                <a:lnTo>
                  <a:pt x="2649325" y="2534507"/>
                </a:lnTo>
                <a:lnTo>
                  <a:pt x="2653475" y="2516491"/>
                </a:lnTo>
                <a:lnTo>
                  <a:pt x="2660180" y="2503079"/>
                </a:lnTo>
                <a:lnTo>
                  <a:pt x="2660180" y="2503078"/>
                </a:lnTo>
                <a:lnTo>
                  <a:pt x="2658793" y="2495563"/>
                </a:lnTo>
                <a:lnTo>
                  <a:pt x="2655975" y="2480288"/>
                </a:lnTo>
                <a:lnTo>
                  <a:pt x="2655975" y="2480288"/>
                </a:lnTo>
                <a:lnTo>
                  <a:pt x="2655959" y="2480199"/>
                </a:lnTo>
                <a:lnTo>
                  <a:pt x="2656037" y="2480228"/>
                </a:lnTo>
                <a:lnTo>
                  <a:pt x="2654048" y="2468066"/>
                </a:lnTo>
                <a:lnTo>
                  <a:pt x="2654440" y="2459027"/>
                </a:lnTo>
                <a:lnTo>
                  <a:pt x="2681890" y="2458295"/>
                </a:lnTo>
                <a:lnTo>
                  <a:pt x="2688938" y="2459488"/>
                </a:lnTo>
                <a:lnTo>
                  <a:pt x="2689168" y="2459370"/>
                </a:lnTo>
                <a:lnTo>
                  <a:pt x="2689170" y="2459370"/>
                </a:lnTo>
                <a:lnTo>
                  <a:pt x="2692115" y="2457856"/>
                </a:lnTo>
                <a:close/>
                <a:moveTo>
                  <a:pt x="3065461" y="2456135"/>
                </a:moveTo>
                <a:lnTo>
                  <a:pt x="3067280" y="2463012"/>
                </a:lnTo>
                <a:lnTo>
                  <a:pt x="3076487" y="2473072"/>
                </a:lnTo>
                <a:lnTo>
                  <a:pt x="3076544" y="2479608"/>
                </a:lnTo>
                <a:lnTo>
                  <a:pt x="3073930" y="2486314"/>
                </a:lnTo>
                <a:lnTo>
                  <a:pt x="3074952" y="2491315"/>
                </a:lnTo>
                <a:lnTo>
                  <a:pt x="3080466" y="2495919"/>
                </a:lnTo>
                <a:lnTo>
                  <a:pt x="3092588" y="2502886"/>
                </a:lnTo>
                <a:lnTo>
                  <a:pt x="3101216" y="2509274"/>
                </a:lnTo>
                <a:lnTo>
                  <a:pt x="3101386" y="2514445"/>
                </a:lnTo>
                <a:lnTo>
                  <a:pt x="3112128" y="2522743"/>
                </a:lnTo>
                <a:lnTo>
                  <a:pt x="3118777" y="2529620"/>
                </a:lnTo>
                <a:lnTo>
                  <a:pt x="3122813" y="2539167"/>
                </a:lnTo>
                <a:lnTo>
                  <a:pt x="3122962" y="2539246"/>
                </a:lnTo>
                <a:lnTo>
                  <a:pt x="3122977" y="2539283"/>
                </a:lnTo>
                <a:lnTo>
                  <a:pt x="3134767" y="2545514"/>
                </a:lnTo>
                <a:lnTo>
                  <a:pt x="3137306" y="2550534"/>
                </a:lnTo>
                <a:lnTo>
                  <a:pt x="3137399" y="2550662"/>
                </a:lnTo>
                <a:lnTo>
                  <a:pt x="3132355" y="2552306"/>
                </a:lnTo>
                <a:lnTo>
                  <a:pt x="3122125" y="2551965"/>
                </a:lnTo>
                <a:lnTo>
                  <a:pt x="3110133" y="2550317"/>
                </a:lnTo>
                <a:lnTo>
                  <a:pt x="3104222" y="2551681"/>
                </a:lnTo>
                <a:lnTo>
                  <a:pt x="3104207" y="2551706"/>
                </a:lnTo>
                <a:lnTo>
                  <a:pt x="3104108" y="2551729"/>
                </a:lnTo>
                <a:lnTo>
                  <a:pt x="3101746" y="2555553"/>
                </a:lnTo>
                <a:lnTo>
                  <a:pt x="3096664" y="2556000"/>
                </a:lnTo>
                <a:lnTo>
                  <a:pt x="3090355" y="2552647"/>
                </a:lnTo>
                <a:lnTo>
                  <a:pt x="3090243" y="2552697"/>
                </a:lnTo>
                <a:lnTo>
                  <a:pt x="3090241" y="2552696"/>
                </a:lnTo>
                <a:lnTo>
                  <a:pt x="3072620" y="2560546"/>
                </a:lnTo>
                <a:lnTo>
                  <a:pt x="3065349" y="2558955"/>
                </a:lnTo>
                <a:lnTo>
                  <a:pt x="3065251" y="2559008"/>
                </a:lnTo>
                <a:lnTo>
                  <a:pt x="3065234" y="2559004"/>
                </a:lnTo>
                <a:lnTo>
                  <a:pt x="3063017" y="2560197"/>
                </a:lnTo>
                <a:lnTo>
                  <a:pt x="3058278" y="2569732"/>
                </a:lnTo>
                <a:lnTo>
                  <a:pt x="3046480" y="2566685"/>
                </a:lnTo>
                <a:lnTo>
                  <a:pt x="3034829" y="2565150"/>
                </a:lnTo>
                <a:lnTo>
                  <a:pt x="3024656" y="2559297"/>
                </a:lnTo>
                <a:lnTo>
                  <a:pt x="3011528" y="2553897"/>
                </a:lnTo>
                <a:lnTo>
                  <a:pt x="3011433" y="2553954"/>
                </a:lnTo>
                <a:lnTo>
                  <a:pt x="3011413" y="2553946"/>
                </a:lnTo>
                <a:lnTo>
                  <a:pt x="3002888" y="2559060"/>
                </a:lnTo>
                <a:lnTo>
                  <a:pt x="2996693" y="2567131"/>
                </a:lnTo>
                <a:lnTo>
                  <a:pt x="2995272" y="2578213"/>
                </a:lnTo>
                <a:lnTo>
                  <a:pt x="2995037" y="2578192"/>
                </a:lnTo>
                <a:lnTo>
                  <a:pt x="2995040" y="2578161"/>
                </a:lnTo>
                <a:lnTo>
                  <a:pt x="2984847" y="2577255"/>
                </a:lnTo>
                <a:lnTo>
                  <a:pt x="2974244" y="2574633"/>
                </a:lnTo>
                <a:lnTo>
                  <a:pt x="2974239" y="2574637"/>
                </a:lnTo>
                <a:lnTo>
                  <a:pt x="2974012" y="2574581"/>
                </a:lnTo>
                <a:lnTo>
                  <a:pt x="2964521" y="2582992"/>
                </a:lnTo>
                <a:lnTo>
                  <a:pt x="2956295" y="2597542"/>
                </a:lnTo>
                <a:lnTo>
                  <a:pt x="2954693" y="2593218"/>
                </a:lnTo>
                <a:lnTo>
                  <a:pt x="2953954" y="2585999"/>
                </a:lnTo>
                <a:lnTo>
                  <a:pt x="2946680" y="2580885"/>
                </a:lnTo>
                <a:lnTo>
                  <a:pt x="2940769" y="2572701"/>
                </a:lnTo>
                <a:lnTo>
                  <a:pt x="2939405" y="2567017"/>
                </a:lnTo>
                <a:lnTo>
                  <a:pt x="2931903" y="2558720"/>
                </a:lnTo>
                <a:lnTo>
                  <a:pt x="2933210" y="2554002"/>
                </a:lnTo>
                <a:lnTo>
                  <a:pt x="2931619" y="2547296"/>
                </a:lnTo>
                <a:lnTo>
                  <a:pt x="2932869" y="2534963"/>
                </a:lnTo>
                <a:lnTo>
                  <a:pt x="2936677" y="2532065"/>
                </a:lnTo>
                <a:lnTo>
                  <a:pt x="2944577" y="2515810"/>
                </a:lnTo>
                <a:lnTo>
                  <a:pt x="2957762" y="2514617"/>
                </a:lnTo>
                <a:lnTo>
                  <a:pt x="2960718" y="2510525"/>
                </a:lnTo>
                <a:lnTo>
                  <a:pt x="2963332" y="2510809"/>
                </a:lnTo>
                <a:lnTo>
                  <a:pt x="2967311" y="2514446"/>
                </a:lnTo>
                <a:lnTo>
                  <a:pt x="2987372" y="2508308"/>
                </a:lnTo>
                <a:lnTo>
                  <a:pt x="2994136" y="2502057"/>
                </a:lnTo>
                <a:lnTo>
                  <a:pt x="3002433" y="2496487"/>
                </a:lnTo>
                <a:lnTo>
                  <a:pt x="3002404" y="2496384"/>
                </a:lnTo>
                <a:lnTo>
                  <a:pt x="3002431" y="2496366"/>
                </a:lnTo>
                <a:lnTo>
                  <a:pt x="3000871" y="2490851"/>
                </a:lnTo>
                <a:lnTo>
                  <a:pt x="3005332" y="2489383"/>
                </a:lnTo>
                <a:lnTo>
                  <a:pt x="3020733" y="2490406"/>
                </a:lnTo>
                <a:lnTo>
                  <a:pt x="3035738" y="2482961"/>
                </a:lnTo>
                <a:lnTo>
                  <a:pt x="3047275" y="2465399"/>
                </a:lnTo>
                <a:lnTo>
                  <a:pt x="3055345" y="2458863"/>
                </a:lnTo>
                <a:close/>
                <a:moveTo>
                  <a:pt x="1337665" y="2454884"/>
                </a:moveTo>
                <a:lnTo>
                  <a:pt x="1348171" y="2459142"/>
                </a:lnTo>
                <a:lnTo>
                  <a:pt x="1348173" y="2459141"/>
                </a:lnTo>
                <a:lnTo>
                  <a:pt x="1348181" y="2459144"/>
                </a:lnTo>
                <a:lnTo>
                  <a:pt x="1351819" y="2457042"/>
                </a:lnTo>
                <a:lnTo>
                  <a:pt x="1356867" y="2458403"/>
                </a:lnTo>
                <a:lnTo>
                  <a:pt x="1359482" y="2461700"/>
                </a:lnTo>
                <a:lnTo>
                  <a:pt x="1364198" y="2462780"/>
                </a:lnTo>
                <a:lnTo>
                  <a:pt x="1364199" y="2462779"/>
                </a:lnTo>
                <a:lnTo>
                  <a:pt x="1364208" y="2462782"/>
                </a:lnTo>
                <a:lnTo>
                  <a:pt x="1368016" y="2459372"/>
                </a:lnTo>
                <a:lnTo>
                  <a:pt x="1372051" y="2468125"/>
                </a:lnTo>
                <a:lnTo>
                  <a:pt x="1378189" y="2474603"/>
                </a:lnTo>
                <a:lnTo>
                  <a:pt x="1385691" y="2481480"/>
                </a:lnTo>
                <a:lnTo>
                  <a:pt x="1385638" y="2481492"/>
                </a:lnTo>
                <a:lnTo>
                  <a:pt x="1385628" y="2481482"/>
                </a:lnTo>
                <a:lnTo>
                  <a:pt x="1379433" y="2482903"/>
                </a:lnTo>
                <a:lnTo>
                  <a:pt x="1379547" y="2489382"/>
                </a:lnTo>
                <a:lnTo>
                  <a:pt x="1382843" y="2491769"/>
                </a:lnTo>
                <a:lnTo>
                  <a:pt x="1380456" y="2493644"/>
                </a:lnTo>
                <a:lnTo>
                  <a:pt x="1381081" y="2496543"/>
                </a:lnTo>
                <a:lnTo>
                  <a:pt x="1379774" y="2499782"/>
                </a:lnTo>
                <a:lnTo>
                  <a:pt x="1378928" y="2502940"/>
                </a:lnTo>
                <a:lnTo>
                  <a:pt x="1370346" y="2499440"/>
                </a:lnTo>
                <a:lnTo>
                  <a:pt x="1367107" y="2496086"/>
                </a:lnTo>
                <a:lnTo>
                  <a:pt x="1368926" y="2493302"/>
                </a:lnTo>
                <a:lnTo>
                  <a:pt x="1368357" y="2489778"/>
                </a:lnTo>
                <a:lnTo>
                  <a:pt x="1363924" y="2485970"/>
                </a:lnTo>
                <a:lnTo>
                  <a:pt x="1357674" y="2482787"/>
                </a:lnTo>
                <a:lnTo>
                  <a:pt x="1352217" y="2480741"/>
                </a:lnTo>
                <a:lnTo>
                  <a:pt x="1351194" y="2476024"/>
                </a:lnTo>
                <a:lnTo>
                  <a:pt x="1346988" y="2473126"/>
                </a:lnTo>
                <a:lnTo>
                  <a:pt x="1348011" y="2477786"/>
                </a:lnTo>
                <a:lnTo>
                  <a:pt x="1344828" y="2481594"/>
                </a:lnTo>
                <a:lnTo>
                  <a:pt x="1341190" y="2477161"/>
                </a:lnTo>
                <a:lnTo>
                  <a:pt x="1336075" y="2475569"/>
                </a:lnTo>
                <a:lnTo>
                  <a:pt x="1333915" y="2472330"/>
                </a:lnTo>
                <a:lnTo>
                  <a:pt x="1334028" y="2467442"/>
                </a:lnTo>
                <a:lnTo>
                  <a:pt x="1336131" y="2462384"/>
                </a:lnTo>
                <a:lnTo>
                  <a:pt x="1331641" y="2460111"/>
                </a:lnTo>
                <a:lnTo>
                  <a:pt x="1335280" y="2456985"/>
                </a:lnTo>
                <a:close/>
                <a:moveTo>
                  <a:pt x="4678409" y="2454539"/>
                </a:moveTo>
                <a:lnTo>
                  <a:pt x="4676874" y="2469998"/>
                </a:lnTo>
                <a:lnTo>
                  <a:pt x="4671135" y="2475283"/>
                </a:lnTo>
                <a:lnTo>
                  <a:pt x="4666133" y="2485400"/>
                </a:lnTo>
                <a:lnTo>
                  <a:pt x="4661132" y="2490117"/>
                </a:lnTo>
                <a:lnTo>
                  <a:pt x="4651299" y="2479035"/>
                </a:lnTo>
                <a:lnTo>
                  <a:pt x="4654596" y="2474715"/>
                </a:lnTo>
                <a:lnTo>
                  <a:pt x="4658575" y="2470225"/>
                </a:lnTo>
                <a:lnTo>
                  <a:pt x="4660336" y="2460223"/>
                </a:lnTo>
                <a:lnTo>
                  <a:pt x="4669145" y="2459257"/>
                </a:lnTo>
                <a:lnTo>
                  <a:pt x="4666587" y="2470112"/>
                </a:lnTo>
                <a:close/>
                <a:moveTo>
                  <a:pt x="4605663" y="2452380"/>
                </a:moveTo>
                <a:lnTo>
                  <a:pt x="4608505" y="2465508"/>
                </a:lnTo>
                <a:lnTo>
                  <a:pt x="4597990" y="2474374"/>
                </a:lnTo>
                <a:lnTo>
                  <a:pt x="4589579" y="2485457"/>
                </a:lnTo>
                <a:lnTo>
                  <a:pt x="4568380" y="2500631"/>
                </a:lnTo>
                <a:lnTo>
                  <a:pt x="4576223" y="2489435"/>
                </a:lnTo>
                <a:lnTo>
                  <a:pt x="4587760" y="2479546"/>
                </a:lnTo>
                <a:lnTo>
                  <a:pt x="4597308" y="2468407"/>
                </a:lnTo>
                <a:close/>
                <a:moveTo>
                  <a:pt x="4643400" y="2443968"/>
                </a:moveTo>
                <a:lnTo>
                  <a:pt x="4652948" y="2448970"/>
                </a:lnTo>
                <a:lnTo>
                  <a:pt x="4663064" y="2448970"/>
                </a:lnTo>
                <a:lnTo>
                  <a:pt x="4662780" y="2455733"/>
                </a:lnTo>
                <a:lnTo>
                  <a:pt x="4655392" y="2462553"/>
                </a:lnTo>
                <a:lnTo>
                  <a:pt x="4645275" y="2467384"/>
                </a:lnTo>
                <a:lnTo>
                  <a:pt x="4644707" y="2459882"/>
                </a:lnTo>
                <a:lnTo>
                  <a:pt x="4645844" y="2451641"/>
                </a:lnTo>
                <a:close/>
                <a:moveTo>
                  <a:pt x="3515599" y="2441814"/>
                </a:moveTo>
                <a:lnTo>
                  <a:pt x="3515940" y="2446305"/>
                </a:lnTo>
                <a:lnTo>
                  <a:pt x="3514463" y="2455853"/>
                </a:lnTo>
                <a:lnTo>
                  <a:pt x="3514519" y="2464321"/>
                </a:lnTo>
                <a:lnTo>
                  <a:pt x="3511167" y="2470118"/>
                </a:lnTo>
                <a:lnTo>
                  <a:pt x="3506677" y="2487452"/>
                </a:lnTo>
                <a:lnTo>
                  <a:pt x="3499004" y="2505354"/>
                </a:lnTo>
                <a:lnTo>
                  <a:pt x="3489172" y="2525757"/>
                </a:lnTo>
                <a:lnTo>
                  <a:pt x="3475475" y="2549115"/>
                </a:lnTo>
                <a:lnTo>
                  <a:pt x="3461892" y="2566904"/>
                </a:lnTo>
                <a:lnTo>
                  <a:pt x="3443137" y="2588558"/>
                </a:lnTo>
                <a:lnTo>
                  <a:pt x="3427224" y="2601402"/>
                </a:lnTo>
                <a:lnTo>
                  <a:pt x="3403354" y="2617145"/>
                </a:lnTo>
                <a:lnTo>
                  <a:pt x="3388520" y="2629194"/>
                </a:lnTo>
                <a:lnTo>
                  <a:pt x="3371073" y="2648347"/>
                </a:lnTo>
                <a:lnTo>
                  <a:pt x="3367379" y="2656701"/>
                </a:lnTo>
                <a:lnTo>
                  <a:pt x="3363798" y="2660452"/>
                </a:lnTo>
                <a:lnTo>
                  <a:pt x="3363681" y="2660290"/>
                </a:lnTo>
                <a:lnTo>
                  <a:pt x="3363792" y="2660227"/>
                </a:lnTo>
                <a:lnTo>
                  <a:pt x="3354363" y="2647163"/>
                </a:lnTo>
                <a:lnTo>
                  <a:pt x="3354347" y="2641737"/>
                </a:lnTo>
                <a:lnTo>
                  <a:pt x="3354244" y="2589628"/>
                </a:lnTo>
                <a:lnTo>
                  <a:pt x="3368117" y="2571678"/>
                </a:lnTo>
                <a:lnTo>
                  <a:pt x="3372493" y="2566677"/>
                </a:lnTo>
                <a:lnTo>
                  <a:pt x="3382724" y="2566393"/>
                </a:lnTo>
                <a:lnTo>
                  <a:pt x="3396932" y="2555197"/>
                </a:lnTo>
                <a:lnTo>
                  <a:pt x="3417675" y="2554515"/>
                </a:lnTo>
                <a:lnTo>
                  <a:pt x="3462688" y="2506661"/>
                </a:lnTo>
                <a:lnTo>
                  <a:pt x="3462408" y="2506664"/>
                </a:lnTo>
                <a:lnTo>
                  <a:pt x="3462627" y="2506431"/>
                </a:lnTo>
                <a:lnTo>
                  <a:pt x="3449215" y="2506545"/>
                </a:lnTo>
                <a:lnTo>
                  <a:pt x="3397098" y="2487562"/>
                </a:lnTo>
                <a:lnTo>
                  <a:pt x="3391017" y="2481822"/>
                </a:lnTo>
                <a:lnTo>
                  <a:pt x="3385163" y="2474093"/>
                </a:lnTo>
                <a:lnTo>
                  <a:pt x="3379358" y="2465384"/>
                </a:lnTo>
                <a:lnTo>
                  <a:pt x="3382780" y="2459717"/>
                </a:lnTo>
                <a:lnTo>
                  <a:pt x="3388634" y="2451079"/>
                </a:lnTo>
                <a:lnTo>
                  <a:pt x="3393806" y="2454034"/>
                </a:lnTo>
                <a:lnTo>
                  <a:pt x="3396932" y="2460683"/>
                </a:lnTo>
                <a:lnTo>
                  <a:pt x="3404149" y="2467446"/>
                </a:lnTo>
                <a:lnTo>
                  <a:pt x="3412049" y="2467503"/>
                </a:lnTo>
                <a:lnTo>
                  <a:pt x="3427054" y="2463354"/>
                </a:lnTo>
                <a:lnTo>
                  <a:pt x="3444387" y="2461422"/>
                </a:lnTo>
                <a:lnTo>
                  <a:pt x="3458425" y="2456421"/>
                </a:lnTo>
                <a:lnTo>
                  <a:pt x="3466325" y="2455341"/>
                </a:lnTo>
                <a:lnTo>
                  <a:pt x="3472008" y="2452385"/>
                </a:lnTo>
                <a:lnTo>
                  <a:pt x="3481102" y="2451817"/>
                </a:lnTo>
                <a:lnTo>
                  <a:pt x="3486216" y="2451476"/>
                </a:lnTo>
                <a:lnTo>
                  <a:pt x="3493548" y="2449089"/>
                </a:lnTo>
                <a:lnTo>
                  <a:pt x="3502016" y="2447441"/>
                </a:lnTo>
                <a:lnTo>
                  <a:pt x="3509575" y="2441871"/>
                </a:lnTo>
                <a:close/>
                <a:moveTo>
                  <a:pt x="1586425" y="2439539"/>
                </a:moveTo>
                <a:lnTo>
                  <a:pt x="1592166" y="2450906"/>
                </a:lnTo>
                <a:lnTo>
                  <a:pt x="1603362" y="2451190"/>
                </a:lnTo>
                <a:lnTo>
                  <a:pt x="1613705" y="2460170"/>
                </a:lnTo>
                <a:lnTo>
                  <a:pt x="1614330" y="2465512"/>
                </a:lnTo>
                <a:lnTo>
                  <a:pt x="1628653" y="2465626"/>
                </a:lnTo>
                <a:lnTo>
                  <a:pt x="1645702" y="2463978"/>
                </a:lnTo>
                <a:lnTo>
                  <a:pt x="1654852" y="2471196"/>
                </a:lnTo>
                <a:lnTo>
                  <a:pt x="1667015" y="2473185"/>
                </a:lnTo>
                <a:lnTo>
                  <a:pt x="1675938" y="2468184"/>
                </a:lnTo>
                <a:lnTo>
                  <a:pt x="1676108" y="2464148"/>
                </a:lnTo>
                <a:lnTo>
                  <a:pt x="1695830" y="2463182"/>
                </a:lnTo>
                <a:lnTo>
                  <a:pt x="1714925" y="2462955"/>
                </a:lnTo>
                <a:lnTo>
                  <a:pt x="1701399" y="2467729"/>
                </a:lnTo>
                <a:lnTo>
                  <a:pt x="1706855" y="2475345"/>
                </a:lnTo>
                <a:lnTo>
                  <a:pt x="1719586" y="2476538"/>
                </a:lnTo>
                <a:lnTo>
                  <a:pt x="1731692" y="2484438"/>
                </a:lnTo>
                <a:lnTo>
                  <a:pt x="1734249" y="2497282"/>
                </a:lnTo>
                <a:lnTo>
                  <a:pt x="1742546" y="2496941"/>
                </a:lnTo>
                <a:lnTo>
                  <a:pt x="1748798" y="2500692"/>
                </a:lnTo>
                <a:lnTo>
                  <a:pt x="1736181" y="2510070"/>
                </a:lnTo>
                <a:lnTo>
                  <a:pt x="1734817" y="2515866"/>
                </a:lnTo>
                <a:lnTo>
                  <a:pt x="1734851" y="2515903"/>
                </a:lnTo>
                <a:lnTo>
                  <a:pt x="1734832" y="2515982"/>
                </a:lnTo>
                <a:lnTo>
                  <a:pt x="1740219" y="2521818"/>
                </a:lnTo>
                <a:lnTo>
                  <a:pt x="1736295" y="2524789"/>
                </a:lnTo>
                <a:lnTo>
                  <a:pt x="1726463" y="2527347"/>
                </a:lnTo>
                <a:lnTo>
                  <a:pt x="1726804" y="2534679"/>
                </a:lnTo>
                <a:lnTo>
                  <a:pt x="1722484" y="2539055"/>
                </a:lnTo>
                <a:lnTo>
                  <a:pt x="1722546" y="2539123"/>
                </a:lnTo>
                <a:lnTo>
                  <a:pt x="1722500" y="2539170"/>
                </a:lnTo>
                <a:lnTo>
                  <a:pt x="1733298" y="2551219"/>
                </a:lnTo>
                <a:lnTo>
                  <a:pt x="1733335" y="2551216"/>
                </a:lnTo>
                <a:lnTo>
                  <a:pt x="1735386" y="2555593"/>
                </a:lnTo>
                <a:lnTo>
                  <a:pt x="1729588" y="2561674"/>
                </a:lnTo>
                <a:lnTo>
                  <a:pt x="1711743" y="2567642"/>
                </a:lnTo>
                <a:lnTo>
                  <a:pt x="1700262" y="2570085"/>
                </a:lnTo>
                <a:lnTo>
                  <a:pt x="1695666" y="2573831"/>
                </a:lnTo>
                <a:lnTo>
                  <a:pt x="1683064" y="2569875"/>
                </a:lnTo>
                <a:lnTo>
                  <a:pt x="1683008" y="2569866"/>
                </a:lnTo>
                <a:lnTo>
                  <a:pt x="1682985" y="2569858"/>
                </a:lnTo>
                <a:lnTo>
                  <a:pt x="1671164" y="2567812"/>
                </a:lnTo>
                <a:lnTo>
                  <a:pt x="1668152" y="2569290"/>
                </a:lnTo>
                <a:lnTo>
                  <a:pt x="1675313" y="2573382"/>
                </a:lnTo>
                <a:lnTo>
                  <a:pt x="1674687" y="2584009"/>
                </a:lnTo>
                <a:lnTo>
                  <a:pt x="1676904" y="2594012"/>
                </a:lnTo>
                <a:lnTo>
                  <a:pt x="1676981" y="2594020"/>
                </a:lnTo>
                <a:lnTo>
                  <a:pt x="1676983" y="2594029"/>
                </a:lnTo>
                <a:lnTo>
                  <a:pt x="1690433" y="2595385"/>
                </a:lnTo>
                <a:lnTo>
                  <a:pt x="1691283" y="2598730"/>
                </a:lnTo>
                <a:lnTo>
                  <a:pt x="1679916" y="2603219"/>
                </a:lnTo>
                <a:lnTo>
                  <a:pt x="1678041" y="2609926"/>
                </a:lnTo>
                <a:lnTo>
                  <a:pt x="1671504" y="2612540"/>
                </a:lnTo>
                <a:lnTo>
                  <a:pt x="1659683" y="2616234"/>
                </a:lnTo>
                <a:lnTo>
                  <a:pt x="1656615" y="2621065"/>
                </a:lnTo>
                <a:lnTo>
                  <a:pt x="1644282" y="2622083"/>
                </a:lnTo>
                <a:lnTo>
                  <a:pt x="1635603" y="2613799"/>
                </a:lnTo>
                <a:lnTo>
                  <a:pt x="1630748" y="2598106"/>
                </a:lnTo>
                <a:lnTo>
                  <a:pt x="1626485" y="2592594"/>
                </a:lnTo>
                <a:lnTo>
                  <a:pt x="1626431" y="2592561"/>
                </a:lnTo>
                <a:lnTo>
                  <a:pt x="1626322" y="2592421"/>
                </a:lnTo>
                <a:lnTo>
                  <a:pt x="1620736" y="2589080"/>
                </a:lnTo>
                <a:lnTo>
                  <a:pt x="1628759" y="2581227"/>
                </a:lnTo>
                <a:lnTo>
                  <a:pt x="1628190" y="2577647"/>
                </a:lnTo>
                <a:lnTo>
                  <a:pt x="1628028" y="2577479"/>
                </a:lnTo>
                <a:lnTo>
                  <a:pt x="1628027" y="2577474"/>
                </a:lnTo>
                <a:lnTo>
                  <a:pt x="1623641" y="2572924"/>
                </a:lnTo>
                <a:lnTo>
                  <a:pt x="1620461" y="2562358"/>
                </a:lnTo>
                <a:lnTo>
                  <a:pt x="1621711" y="2550935"/>
                </a:lnTo>
                <a:lnTo>
                  <a:pt x="1625291" y="2545593"/>
                </a:lnTo>
                <a:lnTo>
                  <a:pt x="1628133" y="2537011"/>
                </a:lnTo>
                <a:lnTo>
                  <a:pt x="1627944" y="2536919"/>
                </a:lnTo>
                <a:lnTo>
                  <a:pt x="1627971" y="2536838"/>
                </a:lnTo>
                <a:lnTo>
                  <a:pt x="1622344" y="2534110"/>
                </a:lnTo>
                <a:lnTo>
                  <a:pt x="1613251" y="2535929"/>
                </a:lnTo>
                <a:lnTo>
                  <a:pt x="1601770" y="2535076"/>
                </a:lnTo>
                <a:lnTo>
                  <a:pt x="1595366" y="2536777"/>
                </a:lnTo>
                <a:lnTo>
                  <a:pt x="1584315" y="2523257"/>
                </a:lnTo>
                <a:lnTo>
                  <a:pt x="1584288" y="2523251"/>
                </a:lnTo>
                <a:lnTo>
                  <a:pt x="1584152" y="2523085"/>
                </a:lnTo>
                <a:lnTo>
                  <a:pt x="1574889" y="2521038"/>
                </a:lnTo>
                <a:lnTo>
                  <a:pt x="1554415" y="2522570"/>
                </a:lnTo>
                <a:lnTo>
                  <a:pt x="1550726" y="2517176"/>
                </a:lnTo>
                <a:lnTo>
                  <a:pt x="1550668" y="2517155"/>
                </a:lnTo>
                <a:lnTo>
                  <a:pt x="1550564" y="2517003"/>
                </a:lnTo>
                <a:lnTo>
                  <a:pt x="1546784" y="2515688"/>
                </a:lnTo>
                <a:lnTo>
                  <a:pt x="1546237" y="2512459"/>
                </a:lnTo>
                <a:lnTo>
                  <a:pt x="1548112" y="2506548"/>
                </a:lnTo>
                <a:lnTo>
                  <a:pt x="1546862" y="2500126"/>
                </a:lnTo>
                <a:lnTo>
                  <a:pt x="1546702" y="2499966"/>
                </a:lnTo>
                <a:lnTo>
                  <a:pt x="1546700" y="2499954"/>
                </a:lnTo>
                <a:lnTo>
                  <a:pt x="1543334" y="2496588"/>
                </a:lnTo>
                <a:lnTo>
                  <a:pt x="1541292" y="2489214"/>
                </a:lnTo>
                <a:lnTo>
                  <a:pt x="1541174" y="2489199"/>
                </a:lnTo>
                <a:lnTo>
                  <a:pt x="1541130" y="2489041"/>
                </a:lnTo>
                <a:lnTo>
                  <a:pt x="1533119" y="2487991"/>
                </a:lnTo>
                <a:lnTo>
                  <a:pt x="1537484" y="2478757"/>
                </a:lnTo>
                <a:lnTo>
                  <a:pt x="1539417" y="2467276"/>
                </a:lnTo>
                <a:lnTo>
                  <a:pt x="1544077" y="2461309"/>
                </a:lnTo>
                <a:lnTo>
                  <a:pt x="1550215" y="2456706"/>
                </a:lnTo>
                <a:lnTo>
                  <a:pt x="1554250" y="2448635"/>
                </a:lnTo>
                <a:lnTo>
                  <a:pt x="1564364" y="2445938"/>
                </a:lnTo>
                <a:lnTo>
                  <a:pt x="1563920" y="2449656"/>
                </a:lnTo>
                <a:lnTo>
                  <a:pt x="1554543" y="2451532"/>
                </a:lnTo>
                <a:lnTo>
                  <a:pt x="1559714" y="2458863"/>
                </a:lnTo>
                <a:lnTo>
                  <a:pt x="1559544" y="2467274"/>
                </a:lnTo>
                <a:lnTo>
                  <a:pt x="1552497" y="2476595"/>
                </a:lnTo>
                <a:lnTo>
                  <a:pt x="1558521" y="2489325"/>
                </a:lnTo>
                <a:lnTo>
                  <a:pt x="1565397" y="2488303"/>
                </a:lnTo>
                <a:lnTo>
                  <a:pt x="1568978" y="2476709"/>
                </a:lnTo>
                <a:lnTo>
                  <a:pt x="1564033" y="2471025"/>
                </a:lnTo>
                <a:lnTo>
                  <a:pt x="1563238" y="2458806"/>
                </a:lnTo>
                <a:lnTo>
                  <a:pt x="1583072" y="2452270"/>
                </a:lnTo>
                <a:lnTo>
                  <a:pt x="1580856" y="2444655"/>
                </a:lnTo>
                <a:close/>
                <a:moveTo>
                  <a:pt x="2746442" y="2438459"/>
                </a:moveTo>
                <a:lnTo>
                  <a:pt x="2758604" y="2447779"/>
                </a:lnTo>
                <a:lnTo>
                  <a:pt x="2757979" y="2453122"/>
                </a:lnTo>
                <a:lnTo>
                  <a:pt x="2757992" y="2453158"/>
                </a:lnTo>
                <a:lnTo>
                  <a:pt x="2757983" y="2453235"/>
                </a:lnTo>
                <a:lnTo>
                  <a:pt x="2761538" y="2462713"/>
                </a:lnTo>
                <a:lnTo>
                  <a:pt x="2758433" y="2469149"/>
                </a:lnTo>
                <a:lnTo>
                  <a:pt x="2758460" y="2469217"/>
                </a:lnTo>
                <a:lnTo>
                  <a:pt x="2758438" y="2469262"/>
                </a:lnTo>
                <a:lnTo>
                  <a:pt x="2760112" y="2473502"/>
                </a:lnTo>
                <a:lnTo>
                  <a:pt x="2752409" y="2483414"/>
                </a:lnTo>
                <a:lnTo>
                  <a:pt x="2747521" y="2488301"/>
                </a:lnTo>
                <a:lnTo>
                  <a:pt x="2744509" y="2498418"/>
                </a:lnTo>
                <a:lnTo>
                  <a:pt x="2744907" y="2508591"/>
                </a:lnTo>
                <a:lnTo>
                  <a:pt x="2743998" y="2534336"/>
                </a:lnTo>
                <a:lnTo>
                  <a:pt x="2730812" y="2536212"/>
                </a:lnTo>
                <a:lnTo>
                  <a:pt x="2726892" y="2525246"/>
                </a:lnTo>
                <a:lnTo>
                  <a:pt x="2727629" y="2488586"/>
                </a:lnTo>
                <a:lnTo>
                  <a:pt x="2727628" y="2488585"/>
                </a:lnTo>
                <a:lnTo>
                  <a:pt x="2727630" y="2488529"/>
                </a:lnTo>
                <a:lnTo>
                  <a:pt x="2724390" y="2485232"/>
                </a:lnTo>
                <a:lnTo>
                  <a:pt x="2723765" y="2477333"/>
                </a:lnTo>
                <a:lnTo>
                  <a:pt x="2718252" y="2471706"/>
                </a:lnTo>
                <a:lnTo>
                  <a:pt x="2713376" y="2466943"/>
                </a:lnTo>
                <a:lnTo>
                  <a:pt x="2715410" y="2458521"/>
                </a:lnTo>
                <a:lnTo>
                  <a:pt x="2715397" y="2458521"/>
                </a:lnTo>
                <a:lnTo>
                  <a:pt x="2715411" y="2458464"/>
                </a:lnTo>
                <a:lnTo>
                  <a:pt x="2720867" y="2456645"/>
                </a:lnTo>
                <a:lnTo>
                  <a:pt x="2720869" y="2456640"/>
                </a:lnTo>
                <a:lnTo>
                  <a:pt x="2721034" y="2456585"/>
                </a:lnTo>
                <a:lnTo>
                  <a:pt x="2724261" y="2449567"/>
                </a:lnTo>
                <a:lnTo>
                  <a:pt x="2731892" y="2448063"/>
                </a:lnTo>
                <a:lnTo>
                  <a:pt x="2731915" y="2448032"/>
                </a:lnTo>
                <a:lnTo>
                  <a:pt x="2732060" y="2448004"/>
                </a:lnTo>
                <a:lnTo>
                  <a:pt x="2735527" y="2443173"/>
                </a:lnTo>
                <a:lnTo>
                  <a:pt x="2735530" y="2443081"/>
                </a:lnTo>
                <a:lnTo>
                  <a:pt x="2736214" y="2442477"/>
                </a:lnTo>
                <a:lnTo>
                  <a:pt x="2740757" y="2438515"/>
                </a:lnTo>
                <a:close/>
                <a:moveTo>
                  <a:pt x="3222886" y="2438152"/>
                </a:moveTo>
                <a:lnTo>
                  <a:pt x="3230057" y="2439255"/>
                </a:lnTo>
                <a:lnTo>
                  <a:pt x="3228125" y="2451190"/>
                </a:lnTo>
                <a:lnTo>
                  <a:pt x="3230057" y="2462841"/>
                </a:lnTo>
                <a:lnTo>
                  <a:pt x="3238241" y="2469206"/>
                </a:lnTo>
                <a:lnTo>
                  <a:pt x="3240174" y="2474719"/>
                </a:lnTo>
                <a:lnTo>
                  <a:pt x="3239889" y="2482733"/>
                </a:lnTo>
                <a:lnTo>
                  <a:pt x="3242258" y="2483063"/>
                </a:lnTo>
                <a:lnTo>
                  <a:pt x="3242455" y="2495576"/>
                </a:lnTo>
                <a:lnTo>
                  <a:pt x="3240068" y="2500463"/>
                </a:lnTo>
                <a:lnTo>
                  <a:pt x="3231600" y="2500861"/>
                </a:lnTo>
                <a:lnTo>
                  <a:pt x="3226144" y="2509955"/>
                </a:lnTo>
                <a:lnTo>
                  <a:pt x="3235919" y="2511091"/>
                </a:lnTo>
                <a:lnTo>
                  <a:pt x="3243989" y="2518877"/>
                </a:lnTo>
                <a:lnTo>
                  <a:pt x="3246774" y="2525243"/>
                </a:lnTo>
                <a:lnTo>
                  <a:pt x="3254049" y="2528937"/>
                </a:lnTo>
                <a:lnTo>
                  <a:pt x="3263483" y="2546271"/>
                </a:lnTo>
                <a:lnTo>
                  <a:pt x="3263521" y="2546283"/>
                </a:lnTo>
                <a:lnTo>
                  <a:pt x="3252734" y="2556729"/>
                </a:lnTo>
                <a:lnTo>
                  <a:pt x="3242959" y="2566220"/>
                </a:lnTo>
                <a:lnTo>
                  <a:pt x="3233183" y="2573495"/>
                </a:lnTo>
                <a:lnTo>
                  <a:pt x="3221987" y="2573438"/>
                </a:lnTo>
                <a:lnTo>
                  <a:pt x="3209143" y="2577132"/>
                </a:lnTo>
                <a:lnTo>
                  <a:pt x="3199026" y="2573608"/>
                </a:lnTo>
                <a:lnTo>
                  <a:pt x="3192491" y="2577928"/>
                </a:lnTo>
                <a:lnTo>
                  <a:pt x="3187961" y="2574517"/>
                </a:lnTo>
                <a:lnTo>
                  <a:pt x="3178731" y="2567423"/>
                </a:lnTo>
                <a:lnTo>
                  <a:pt x="3174923" y="2560661"/>
                </a:lnTo>
                <a:lnTo>
                  <a:pt x="3174725" y="2560736"/>
                </a:lnTo>
                <a:lnTo>
                  <a:pt x="3174645" y="2560594"/>
                </a:lnTo>
                <a:lnTo>
                  <a:pt x="3165779" y="2563947"/>
                </a:lnTo>
                <a:lnTo>
                  <a:pt x="3158391" y="2562924"/>
                </a:lnTo>
                <a:lnTo>
                  <a:pt x="3154138" y="2565589"/>
                </a:lnTo>
                <a:lnTo>
                  <a:pt x="3147246" y="2563729"/>
                </a:lnTo>
                <a:lnTo>
                  <a:pt x="3137584" y="2550601"/>
                </a:lnTo>
                <a:lnTo>
                  <a:pt x="3137465" y="2550640"/>
                </a:lnTo>
                <a:lnTo>
                  <a:pt x="3134912" y="2545591"/>
                </a:lnTo>
                <a:lnTo>
                  <a:pt x="3134767" y="2545514"/>
                </a:lnTo>
                <a:lnTo>
                  <a:pt x="3134748" y="2545476"/>
                </a:lnTo>
                <a:lnTo>
                  <a:pt x="3122962" y="2539246"/>
                </a:lnTo>
                <a:lnTo>
                  <a:pt x="3118942" y="2529735"/>
                </a:lnTo>
                <a:lnTo>
                  <a:pt x="3112292" y="2522858"/>
                </a:lnTo>
                <a:lnTo>
                  <a:pt x="3101551" y="2514560"/>
                </a:lnTo>
                <a:lnTo>
                  <a:pt x="3101380" y="2509388"/>
                </a:lnTo>
                <a:lnTo>
                  <a:pt x="3092628" y="2502909"/>
                </a:lnTo>
                <a:lnTo>
                  <a:pt x="3092588" y="2502886"/>
                </a:lnTo>
                <a:lnTo>
                  <a:pt x="3092464" y="2502794"/>
                </a:lnTo>
                <a:lnTo>
                  <a:pt x="3081609" y="2496543"/>
                </a:lnTo>
                <a:lnTo>
                  <a:pt x="3081755" y="2496490"/>
                </a:lnTo>
                <a:lnTo>
                  <a:pt x="3081837" y="2496537"/>
                </a:lnTo>
                <a:lnTo>
                  <a:pt x="3086725" y="2494775"/>
                </a:lnTo>
                <a:lnTo>
                  <a:pt x="3092181" y="2491763"/>
                </a:lnTo>
                <a:lnTo>
                  <a:pt x="3096273" y="2477441"/>
                </a:lnTo>
                <a:lnTo>
                  <a:pt x="3100649" y="2469996"/>
                </a:lnTo>
                <a:lnTo>
                  <a:pt x="3111922" y="2467819"/>
                </a:lnTo>
                <a:lnTo>
                  <a:pt x="3114629" y="2472219"/>
                </a:lnTo>
                <a:lnTo>
                  <a:pt x="3122813" y="2481596"/>
                </a:lnTo>
                <a:lnTo>
                  <a:pt x="3127189" y="2482960"/>
                </a:lnTo>
                <a:lnTo>
                  <a:pt x="3127287" y="2482914"/>
                </a:lnTo>
                <a:lnTo>
                  <a:pt x="3127417" y="2482954"/>
                </a:lnTo>
                <a:lnTo>
                  <a:pt x="3133124" y="2480242"/>
                </a:lnTo>
                <a:lnTo>
                  <a:pt x="3144410" y="2480800"/>
                </a:lnTo>
                <a:lnTo>
                  <a:pt x="3146626" y="2484097"/>
                </a:lnTo>
                <a:lnTo>
                  <a:pt x="3162483" y="2484097"/>
                </a:lnTo>
                <a:lnTo>
                  <a:pt x="3162484" y="2484091"/>
                </a:lnTo>
                <a:lnTo>
                  <a:pt x="3162711" y="2484091"/>
                </a:lnTo>
                <a:lnTo>
                  <a:pt x="3163279" y="2480794"/>
                </a:lnTo>
                <a:lnTo>
                  <a:pt x="3171463" y="2477782"/>
                </a:lnTo>
                <a:lnTo>
                  <a:pt x="3173111" y="2473065"/>
                </a:lnTo>
                <a:lnTo>
                  <a:pt x="3179003" y="2469841"/>
                </a:lnTo>
                <a:lnTo>
                  <a:pt x="3192320" y="2479152"/>
                </a:lnTo>
                <a:lnTo>
                  <a:pt x="3192504" y="2479115"/>
                </a:lnTo>
                <a:lnTo>
                  <a:pt x="3192548" y="2479146"/>
                </a:lnTo>
                <a:lnTo>
                  <a:pt x="3200732" y="2477498"/>
                </a:lnTo>
                <a:lnTo>
                  <a:pt x="3208689" y="2465904"/>
                </a:lnTo>
                <a:lnTo>
                  <a:pt x="3217441" y="2457038"/>
                </a:lnTo>
                <a:lnTo>
                  <a:pt x="3216077" y="2447320"/>
                </a:lnTo>
                <a:lnTo>
                  <a:pt x="3212269" y="2442602"/>
                </a:lnTo>
                <a:lnTo>
                  <a:pt x="3221817" y="2441750"/>
                </a:lnTo>
                <a:close/>
                <a:moveTo>
                  <a:pt x="1557717" y="2435223"/>
                </a:moveTo>
                <a:lnTo>
                  <a:pt x="1563343" y="2436189"/>
                </a:lnTo>
                <a:lnTo>
                  <a:pt x="1567550" y="2440451"/>
                </a:lnTo>
                <a:lnTo>
                  <a:pt x="1564480" y="2445907"/>
                </a:lnTo>
                <a:lnTo>
                  <a:pt x="1564364" y="2445938"/>
                </a:lnTo>
                <a:lnTo>
                  <a:pt x="1564375" y="2445848"/>
                </a:lnTo>
                <a:lnTo>
                  <a:pt x="1554088" y="2448463"/>
                </a:lnTo>
                <a:lnTo>
                  <a:pt x="1550053" y="2456533"/>
                </a:lnTo>
                <a:lnTo>
                  <a:pt x="1543915" y="2461136"/>
                </a:lnTo>
                <a:lnTo>
                  <a:pt x="1539255" y="2467104"/>
                </a:lnTo>
                <a:lnTo>
                  <a:pt x="1537322" y="2478584"/>
                </a:lnTo>
                <a:lnTo>
                  <a:pt x="1532889" y="2487961"/>
                </a:lnTo>
                <a:lnTo>
                  <a:pt x="1533119" y="2487991"/>
                </a:lnTo>
                <a:lnTo>
                  <a:pt x="1533052" y="2488134"/>
                </a:lnTo>
                <a:lnTo>
                  <a:pt x="1541174" y="2489199"/>
                </a:lnTo>
                <a:lnTo>
                  <a:pt x="1543176" y="2496430"/>
                </a:lnTo>
                <a:lnTo>
                  <a:pt x="1543334" y="2496588"/>
                </a:lnTo>
                <a:lnTo>
                  <a:pt x="1543338" y="2496602"/>
                </a:lnTo>
                <a:lnTo>
                  <a:pt x="1546702" y="2499966"/>
                </a:lnTo>
                <a:lnTo>
                  <a:pt x="1547950" y="2506376"/>
                </a:lnTo>
                <a:lnTo>
                  <a:pt x="1546075" y="2512286"/>
                </a:lnTo>
                <a:lnTo>
                  <a:pt x="1546643" y="2515639"/>
                </a:lnTo>
                <a:lnTo>
                  <a:pt x="1546784" y="2515688"/>
                </a:lnTo>
                <a:lnTo>
                  <a:pt x="1546805" y="2515812"/>
                </a:lnTo>
                <a:lnTo>
                  <a:pt x="1550668" y="2517155"/>
                </a:lnTo>
                <a:lnTo>
                  <a:pt x="1554372" y="2522573"/>
                </a:lnTo>
                <a:lnTo>
                  <a:pt x="1554415" y="2522570"/>
                </a:lnTo>
                <a:lnTo>
                  <a:pt x="1554535" y="2522746"/>
                </a:lnTo>
                <a:lnTo>
                  <a:pt x="1575051" y="2521211"/>
                </a:lnTo>
                <a:lnTo>
                  <a:pt x="1584288" y="2523251"/>
                </a:lnTo>
                <a:lnTo>
                  <a:pt x="1595348" y="2536781"/>
                </a:lnTo>
                <a:lnTo>
                  <a:pt x="1595366" y="2536777"/>
                </a:lnTo>
                <a:lnTo>
                  <a:pt x="1595511" y="2536954"/>
                </a:lnTo>
                <a:lnTo>
                  <a:pt x="1601933" y="2535249"/>
                </a:lnTo>
                <a:lnTo>
                  <a:pt x="1613413" y="2536101"/>
                </a:lnTo>
                <a:lnTo>
                  <a:pt x="1622507" y="2534283"/>
                </a:lnTo>
                <a:lnTo>
                  <a:pt x="1627944" y="2536919"/>
                </a:lnTo>
                <a:lnTo>
                  <a:pt x="1625129" y="2545420"/>
                </a:lnTo>
                <a:lnTo>
                  <a:pt x="1621549" y="2550762"/>
                </a:lnTo>
                <a:lnTo>
                  <a:pt x="1620298" y="2562186"/>
                </a:lnTo>
                <a:lnTo>
                  <a:pt x="1623481" y="2572757"/>
                </a:lnTo>
                <a:lnTo>
                  <a:pt x="1623641" y="2572924"/>
                </a:lnTo>
                <a:lnTo>
                  <a:pt x="1623643" y="2572929"/>
                </a:lnTo>
                <a:lnTo>
                  <a:pt x="1628028" y="2577479"/>
                </a:lnTo>
                <a:lnTo>
                  <a:pt x="1628596" y="2581055"/>
                </a:lnTo>
                <a:lnTo>
                  <a:pt x="1620525" y="2588954"/>
                </a:lnTo>
                <a:lnTo>
                  <a:pt x="1620736" y="2589080"/>
                </a:lnTo>
                <a:lnTo>
                  <a:pt x="1620688" y="2589127"/>
                </a:lnTo>
                <a:lnTo>
                  <a:pt x="1626431" y="2592561"/>
                </a:lnTo>
                <a:lnTo>
                  <a:pt x="1630585" y="2597934"/>
                </a:lnTo>
                <a:lnTo>
                  <a:pt x="1635473" y="2613734"/>
                </a:lnTo>
                <a:lnTo>
                  <a:pt x="1635515" y="2613774"/>
                </a:lnTo>
                <a:lnTo>
                  <a:pt x="1632565" y="2615666"/>
                </a:lnTo>
                <a:lnTo>
                  <a:pt x="1629497" y="2606518"/>
                </a:lnTo>
                <a:lnTo>
                  <a:pt x="1629446" y="2606459"/>
                </a:lnTo>
                <a:lnTo>
                  <a:pt x="1629413" y="2606362"/>
                </a:lnTo>
                <a:lnTo>
                  <a:pt x="1624980" y="2601361"/>
                </a:lnTo>
                <a:lnTo>
                  <a:pt x="1619695" y="2606817"/>
                </a:lnTo>
                <a:lnTo>
                  <a:pt x="1588663" y="2606476"/>
                </a:lnTo>
                <a:lnTo>
                  <a:pt x="1588834" y="2616365"/>
                </a:lnTo>
                <a:lnTo>
                  <a:pt x="1588916" y="2616379"/>
                </a:lnTo>
                <a:lnTo>
                  <a:pt x="1588918" y="2616521"/>
                </a:lnTo>
                <a:lnTo>
                  <a:pt x="1598142" y="2618152"/>
                </a:lnTo>
                <a:lnTo>
                  <a:pt x="1597586" y="2624094"/>
                </a:lnTo>
                <a:lnTo>
                  <a:pt x="1594403" y="2622446"/>
                </a:lnTo>
                <a:lnTo>
                  <a:pt x="1585424" y="2625060"/>
                </a:lnTo>
                <a:lnTo>
                  <a:pt x="1585367" y="2636541"/>
                </a:lnTo>
                <a:lnTo>
                  <a:pt x="1585452" y="2636610"/>
                </a:lnTo>
                <a:lnTo>
                  <a:pt x="1585452" y="2636696"/>
                </a:lnTo>
                <a:lnTo>
                  <a:pt x="1592445" y="2642449"/>
                </a:lnTo>
                <a:lnTo>
                  <a:pt x="1594915" y="2651431"/>
                </a:lnTo>
                <a:lnTo>
                  <a:pt x="1594517" y="2658308"/>
                </a:lnTo>
                <a:lnTo>
                  <a:pt x="1587356" y="2701785"/>
                </a:lnTo>
                <a:lnTo>
                  <a:pt x="1587290" y="2701782"/>
                </a:lnTo>
                <a:lnTo>
                  <a:pt x="1587178" y="2701663"/>
                </a:lnTo>
                <a:lnTo>
                  <a:pt x="1587275" y="2701668"/>
                </a:lnTo>
                <a:lnTo>
                  <a:pt x="1579318" y="2693256"/>
                </a:lnTo>
                <a:lnTo>
                  <a:pt x="1574867" y="2692885"/>
                </a:lnTo>
                <a:lnTo>
                  <a:pt x="1584997" y="2676991"/>
                </a:lnTo>
                <a:lnTo>
                  <a:pt x="1584752" y="2676842"/>
                </a:lnTo>
                <a:lnTo>
                  <a:pt x="1584832" y="2676717"/>
                </a:lnTo>
                <a:lnTo>
                  <a:pt x="1572613" y="2669273"/>
                </a:lnTo>
                <a:lnTo>
                  <a:pt x="1563064" y="2670637"/>
                </a:lnTo>
                <a:lnTo>
                  <a:pt x="1557325" y="2667909"/>
                </a:lnTo>
                <a:lnTo>
                  <a:pt x="1548573" y="2672114"/>
                </a:lnTo>
                <a:lnTo>
                  <a:pt x="1536706" y="2670127"/>
                </a:lnTo>
                <a:lnTo>
                  <a:pt x="1527482" y="2653803"/>
                </a:lnTo>
                <a:lnTo>
                  <a:pt x="1527469" y="2653796"/>
                </a:lnTo>
                <a:lnTo>
                  <a:pt x="1527318" y="2653530"/>
                </a:lnTo>
                <a:lnTo>
                  <a:pt x="1519930" y="2649438"/>
                </a:lnTo>
                <a:lnTo>
                  <a:pt x="1514872" y="2641993"/>
                </a:lnTo>
                <a:lnTo>
                  <a:pt x="1504301" y="2634491"/>
                </a:lnTo>
                <a:lnTo>
                  <a:pt x="1500045" y="2635966"/>
                </a:lnTo>
                <a:lnTo>
                  <a:pt x="1500044" y="2635963"/>
                </a:lnTo>
                <a:lnTo>
                  <a:pt x="1493224" y="2632212"/>
                </a:lnTo>
                <a:lnTo>
                  <a:pt x="1485381" y="2626983"/>
                </a:lnTo>
                <a:lnTo>
                  <a:pt x="1480834" y="2629484"/>
                </a:lnTo>
                <a:lnTo>
                  <a:pt x="1467308" y="2627267"/>
                </a:lnTo>
                <a:lnTo>
                  <a:pt x="1463443" y="2620447"/>
                </a:lnTo>
                <a:lnTo>
                  <a:pt x="1460487" y="2620675"/>
                </a:lnTo>
                <a:lnTo>
                  <a:pt x="1444517" y="2611638"/>
                </a:lnTo>
                <a:lnTo>
                  <a:pt x="1444444" y="2611680"/>
                </a:lnTo>
                <a:lnTo>
                  <a:pt x="1442289" y="2606802"/>
                </a:lnTo>
                <a:lnTo>
                  <a:pt x="1448256" y="2605608"/>
                </a:lnTo>
                <a:lnTo>
                  <a:pt x="1447574" y="2597652"/>
                </a:lnTo>
                <a:lnTo>
                  <a:pt x="1451325" y="2591912"/>
                </a:lnTo>
                <a:lnTo>
                  <a:pt x="1459225" y="2590832"/>
                </a:lnTo>
                <a:lnTo>
                  <a:pt x="1465931" y="2580886"/>
                </a:lnTo>
                <a:lnTo>
                  <a:pt x="1472013" y="2572589"/>
                </a:lnTo>
                <a:lnTo>
                  <a:pt x="1466159" y="2568837"/>
                </a:lnTo>
                <a:lnTo>
                  <a:pt x="1469171" y="2559630"/>
                </a:lnTo>
                <a:lnTo>
                  <a:pt x="1465591" y="2545081"/>
                </a:lnTo>
                <a:lnTo>
                  <a:pt x="1469001" y="2540875"/>
                </a:lnTo>
                <a:lnTo>
                  <a:pt x="1466500" y="2527406"/>
                </a:lnTo>
                <a:lnTo>
                  <a:pt x="1460078" y="2518938"/>
                </a:lnTo>
                <a:lnTo>
                  <a:pt x="1462079" y="2511322"/>
                </a:lnTo>
                <a:lnTo>
                  <a:pt x="1467184" y="2512456"/>
                </a:lnTo>
                <a:lnTo>
                  <a:pt x="1470196" y="2507739"/>
                </a:lnTo>
                <a:lnTo>
                  <a:pt x="1470176" y="2507688"/>
                </a:lnTo>
                <a:lnTo>
                  <a:pt x="1470251" y="2507571"/>
                </a:lnTo>
                <a:lnTo>
                  <a:pt x="1466584" y="2498206"/>
                </a:lnTo>
                <a:lnTo>
                  <a:pt x="1468434" y="2495974"/>
                </a:lnTo>
                <a:lnTo>
                  <a:pt x="1468382" y="2495936"/>
                </a:lnTo>
                <a:lnTo>
                  <a:pt x="1468489" y="2495807"/>
                </a:lnTo>
                <a:lnTo>
                  <a:pt x="1476730" y="2496318"/>
                </a:lnTo>
                <a:lnTo>
                  <a:pt x="1488665" y="2485122"/>
                </a:lnTo>
                <a:lnTo>
                  <a:pt x="1495200" y="2483417"/>
                </a:lnTo>
                <a:lnTo>
                  <a:pt x="1495371" y="2478131"/>
                </a:lnTo>
                <a:lnTo>
                  <a:pt x="1498326" y="2464548"/>
                </a:lnTo>
                <a:lnTo>
                  <a:pt x="1507477" y="2457046"/>
                </a:lnTo>
                <a:lnTo>
                  <a:pt x="1517536" y="2456762"/>
                </a:lnTo>
                <a:lnTo>
                  <a:pt x="1518786" y="2453409"/>
                </a:lnTo>
                <a:lnTo>
                  <a:pt x="1531233" y="2454773"/>
                </a:lnTo>
                <a:lnTo>
                  <a:pt x="1543793" y="2446646"/>
                </a:lnTo>
                <a:lnTo>
                  <a:pt x="1549988" y="2443009"/>
                </a:lnTo>
                <a:close/>
                <a:moveTo>
                  <a:pt x="2517639" y="2434956"/>
                </a:moveTo>
                <a:lnTo>
                  <a:pt x="2517626" y="2435043"/>
                </a:lnTo>
                <a:lnTo>
                  <a:pt x="2517599" y="2435054"/>
                </a:lnTo>
                <a:lnTo>
                  <a:pt x="2517587" y="2434976"/>
                </a:lnTo>
                <a:close/>
                <a:moveTo>
                  <a:pt x="4681478" y="2433114"/>
                </a:moveTo>
                <a:lnTo>
                  <a:pt x="4696766" y="2433454"/>
                </a:lnTo>
                <a:lnTo>
                  <a:pt x="4701085" y="2439592"/>
                </a:lnTo>
                <a:lnTo>
                  <a:pt x="4705575" y="2457609"/>
                </a:lnTo>
                <a:lnTo>
                  <a:pt x="4693299" y="2453346"/>
                </a:lnTo>
                <a:lnTo>
                  <a:pt x="4693640" y="2458745"/>
                </a:lnTo>
                <a:lnTo>
                  <a:pt x="4697562" y="2468691"/>
                </a:lnTo>
                <a:lnTo>
                  <a:pt x="4690003" y="2472271"/>
                </a:lnTo>
                <a:lnTo>
                  <a:pt x="4689321" y="2460962"/>
                </a:lnTo>
                <a:lnTo>
                  <a:pt x="4684547" y="2460109"/>
                </a:lnTo>
                <a:lnTo>
                  <a:pt x="4682046" y="2450334"/>
                </a:lnTo>
                <a:lnTo>
                  <a:pt x="4691424" y="2451641"/>
                </a:lnTo>
                <a:lnTo>
                  <a:pt x="4691196" y="2445503"/>
                </a:lnTo>
                <a:close/>
                <a:moveTo>
                  <a:pt x="2482847" y="2432658"/>
                </a:moveTo>
                <a:lnTo>
                  <a:pt x="2490459" y="2432827"/>
                </a:lnTo>
                <a:lnTo>
                  <a:pt x="2501939" y="2436805"/>
                </a:lnTo>
                <a:lnTo>
                  <a:pt x="2505463" y="2436465"/>
                </a:lnTo>
                <a:lnTo>
                  <a:pt x="2506657" y="2434646"/>
                </a:lnTo>
                <a:lnTo>
                  <a:pt x="2515352" y="2435953"/>
                </a:lnTo>
                <a:lnTo>
                  <a:pt x="2517599" y="2435054"/>
                </a:lnTo>
                <a:lnTo>
                  <a:pt x="2518489" y="2440838"/>
                </a:lnTo>
                <a:lnTo>
                  <a:pt x="2518601" y="2440838"/>
                </a:lnTo>
                <a:lnTo>
                  <a:pt x="2518602" y="2440845"/>
                </a:lnTo>
                <a:lnTo>
                  <a:pt x="2521104" y="2440845"/>
                </a:lnTo>
                <a:lnTo>
                  <a:pt x="2525226" y="2438698"/>
                </a:lnTo>
                <a:lnTo>
                  <a:pt x="2527751" y="2439247"/>
                </a:lnTo>
                <a:lnTo>
                  <a:pt x="2532187" y="2443339"/>
                </a:lnTo>
                <a:lnTo>
                  <a:pt x="2539006" y="2444646"/>
                </a:lnTo>
                <a:lnTo>
                  <a:pt x="2539022" y="2444634"/>
                </a:lnTo>
                <a:lnTo>
                  <a:pt x="2539118" y="2444652"/>
                </a:lnTo>
                <a:lnTo>
                  <a:pt x="2543495" y="2441129"/>
                </a:lnTo>
                <a:lnTo>
                  <a:pt x="2548666" y="2438969"/>
                </a:lnTo>
                <a:lnTo>
                  <a:pt x="2552459" y="2436704"/>
                </a:lnTo>
                <a:lnTo>
                  <a:pt x="2555543" y="2437144"/>
                </a:lnTo>
                <a:lnTo>
                  <a:pt x="2559065" y="2440724"/>
                </a:lnTo>
                <a:lnTo>
                  <a:pt x="2560940" y="2445214"/>
                </a:lnTo>
                <a:lnTo>
                  <a:pt x="2567477" y="2451978"/>
                </a:lnTo>
                <a:lnTo>
                  <a:pt x="2564179" y="2456126"/>
                </a:lnTo>
                <a:lnTo>
                  <a:pt x="2563555" y="2461355"/>
                </a:lnTo>
                <a:lnTo>
                  <a:pt x="2563675" y="2461299"/>
                </a:lnTo>
                <a:lnTo>
                  <a:pt x="2563669" y="2461362"/>
                </a:lnTo>
                <a:lnTo>
                  <a:pt x="2567007" y="2459804"/>
                </a:lnTo>
                <a:lnTo>
                  <a:pt x="2568956" y="2461639"/>
                </a:lnTo>
                <a:lnTo>
                  <a:pt x="2568101" y="2466413"/>
                </a:lnTo>
                <a:lnTo>
                  <a:pt x="2572988" y="2471073"/>
                </a:lnTo>
                <a:lnTo>
                  <a:pt x="2573048" y="2471031"/>
                </a:lnTo>
                <a:lnTo>
                  <a:pt x="2573099" y="2471080"/>
                </a:lnTo>
                <a:lnTo>
                  <a:pt x="2569918" y="2472330"/>
                </a:lnTo>
                <a:lnTo>
                  <a:pt x="2569895" y="2472435"/>
                </a:lnTo>
                <a:lnTo>
                  <a:pt x="2569870" y="2472445"/>
                </a:lnTo>
                <a:lnTo>
                  <a:pt x="2568618" y="2477901"/>
                </a:lnTo>
                <a:lnTo>
                  <a:pt x="2572313" y="2484551"/>
                </a:lnTo>
                <a:lnTo>
                  <a:pt x="2576206" y="2497306"/>
                </a:lnTo>
                <a:lnTo>
                  <a:pt x="2570376" y="2499212"/>
                </a:lnTo>
                <a:lnTo>
                  <a:pt x="2568839" y="2501429"/>
                </a:lnTo>
                <a:lnTo>
                  <a:pt x="2568850" y="2501455"/>
                </a:lnTo>
                <a:lnTo>
                  <a:pt x="2568787" y="2501544"/>
                </a:lnTo>
                <a:lnTo>
                  <a:pt x="2570043" y="2504613"/>
                </a:lnTo>
                <a:lnTo>
                  <a:pt x="2569088" y="2511489"/>
                </a:lnTo>
                <a:lnTo>
                  <a:pt x="2566622" y="2511545"/>
                </a:lnTo>
                <a:lnTo>
                  <a:pt x="2566556" y="2511539"/>
                </a:lnTo>
                <a:lnTo>
                  <a:pt x="2566564" y="2511491"/>
                </a:lnTo>
                <a:lnTo>
                  <a:pt x="2562074" y="2511093"/>
                </a:lnTo>
                <a:lnTo>
                  <a:pt x="2558835" y="2517515"/>
                </a:lnTo>
                <a:lnTo>
                  <a:pt x="2554354" y="2517458"/>
                </a:lnTo>
                <a:lnTo>
                  <a:pt x="2551279" y="2514103"/>
                </a:lnTo>
                <a:lnTo>
                  <a:pt x="2552359" y="2507680"/>
                </a:lnTo>
                <a:lnTo>
                  <a:pt x="2545711" y="2497905"/>
                </a:lnTo>
                <a:lnTo>
                  <a:pt x="2545694" y="2497912"/>
                </a:lnTo>
                <a:lnTo>
                  <a:pt x="2545651" y="2497850"/>
                </a:lnTo>
                <a:lnTo>
                  <a:pt x="2541503" y="2499669"/>
                </a:lnTo>
                <a:lnTo>
                  <a:pt x="2538095" y="2500010"/>
                </a:lnTo>
                <a:lnTo>
                  <a:pt x="2538009" y="2500094"/>
                </a:lnTo>
                <a:lnTo>
                  <a:pt x="2538001" y="2500096"/>
                </a:lnTo>
                <a:lnTo>
                  <a:pt x="2538030" y="2500066"/>
                </a:lnTo>
                <a:lnTo>
                  <a:pt x="2533776" y="2500950"/>
                </a:lnTo>
                <a:lnTo>
                  <a:pt x="2533947" y="2495120"/>
                </a:lnTo>
                <a:lnTo>
                  <a:pt x="2531389" y="2490915"/>
                </a:lnTo>
                <a:lnTo>
                  <a:pt x="2531900" y="2486254"/>
                </a:lnTo>
                <a:lnTo>
                  <a:pt x="2528434" y="2479491"/>
                </a:lnTo>
                <a:lnTo>
                  <a:pt x="2524001" y="2473751"/>
                </a:lnTo>
                <a:lnTo>
                  <a:pt x="2511269" y="2473751"/>
                </a:lnTo>
                <a:lnTo>
                  <a:pt x="2511269" y="2473752"/>
                </a:lnTo>
                <a:lnTo>
                  <a:pt x="2511147" y="2473752"/>
                </a:lnTo>
                <a:lnTo>
                  <a:pt x="2507454" y="2476764"/>
                </a:lnTo>
                <a:lnTo>
                  <a:pt x="2503078" y="2477105"/>
                </a:lnTo>
                <a:lnTo>
                  <a:pt x="2500349" y="2480572"/>
                </a:lnTo>
                <a:lnTo>
                  <a:pt x="2498531" y="2485005"/>
                </a:lnTo>
                <a:lnTo>
                  <a:pt x="2490082" y="2491989"/>
                </a:lnTo>
                <a:lnTo>
                  <a:pt x="2483138" y="2482560"/>
                </a:lnTo>
                <a:lnTo>
                  <a:pt x="2476942" y="2476252"/>
                </a:lnTo>
                <a:lnTo>
                  <a:pt x="2472852" y="2474149"/>
                </a:lnTo>
                <a:lnTo>
                  <a:pt x="2468874" y="2470966"/>
                </a:lnTo>
                <a:lnTo>
                  <a:pt x="2467055" y="2463862"/>
                </a:lnTo>
                <a:lnTo>
                  <a:pt x="2464724" y="2460282"/>
                </a:lnTo>
                <a:lnTo>
                  <a:pt x="2460090" y="2457626"/>
                </a:lnTo>
                <a:lnTo>
                  <a:pt x="2467108" y="2449936"/>
                </a:lnTo>
                <a:lnTo>
                  <a:pt x="2471939" y="2450220"/>
                </a:lnTo>
                <a:lnTo>
                  <a:pt x="2476087" y="2447492"/>
                </a:lnTo>
                <a:lnTo>
                  <a:pt x="2479609" y="2447435"/>
                </a:lnTo>
                <a:lnTo>
                  <a:pt x="2482111" y="2445276"/>
                </a:lnTo>
                <a:lnTo>
                  <a:pt x="2482087" y="2445180"/>
                </a:lnTo>
                <a:lnTo>
                  <a:pt x="2482172" y="2445107"/>
                </a:lnTo>
                <a:lnTo>
                  <a:pt x="2480829" y="2439853"/>
                </a:lnTo>
                <a:lnTo>
                  <a:pt x="2482509" y="2438228"/>
                </a:lnTo>
                <a:lnTo>
                  <a:pt x="2482515" y="2438112"/>
                </a:lnTo>
                <a:lnTo>
                  <a:pt x="2482570" y="2438060"/>
                </a:lnTo>
                <a:close/>
                <a:moveTo>
                  <a:pt x="2453351" y="2432034"/>
                </a:moveTo>
                <a:lnTo>
                  <a:pt x="2482793" y="2432716"/>
                </a:lnTo>
                <a:lnTo>
                  <a:pt x="2482515" y="2438112"/>
                </a:lnTo>
                <a:lnTo>
                  <a:pt x="2480807" y="2439765"/>
                </a:lnTo>
                <a:lnTo>
                  <a:pt x="2480829" y="2439853"/>
                </a:lnTo>
                <a:lnTo>
                  <a:pt x="2480747" y="2439933"/>
                </a:lnTo>
                <a:lnTo>
                  <a:pt x="2482087" y="2445180"/>
                </a:lnTo>
                <a:lnTo>
                  <a:pt x="2479670" y="2447267"/>
                </a:lnTo>
                <a:lnTo>
                  <a:pt x="2476147" y="2447324"/>
                </a:lnTo>
                <a:lnTo>
                  <a:pt x="2472000" y="2450052"/>
                </a:lnTo>
                <a:lnTo>
                  <a:pt x="2467168" y="2449768"/>
                </a:lnTo>
                <a:lnTo>
                  <a:pt x="2460063" y="2457610"/>
                </a:lnTo>
                <a:lnTo>
                  <a:pt x="2460090" y="2457626"/>
                </a:lnTo>
                <a:lnTo>
                  <a:pt x="2460002" y="2457722"/>
                </a:lnTo>
                <a:lnTo>
                  <a:pt x="2451475" y="2450959"/>
                </a:lnTo>
                <a:lnTo>
                  <a:pt x="2444770" y="2449879"/>
                </a:lnTo>
                <a:lnTo>
                  <a:pt x="2441134" y="2445332"/>
                </a:lnTo>
                <a:lnTo>
                  <a:pt x="2441248" y="2442888"/>
                </a:lnTo>
                <a:lnTo>
                  <a:pt x="2436417" y="2439422"/>
                </a:lnTo>
                <a:lnTo>
                  <a:pt x="2435394" y="2435955"/>
                </a:lnTo>
                <a:lnTo>
                  <a:pt x="2443805" y="2433340"/>
                </a:lnTo>
                <a:lnTo>
                  <a:pt x="2449090" y="2433852"/>
                </a:lnTo>
                <a:close/>
                <a:moveTo>
                  <a:pt x="3387746" y="2431081"/>
                </a:moveTo>
                <a:lnTo>
                  <a:pt x="3391359" y="2435899"/>
                </a:lnTo>
                <a:lnTo>
                  <a:pt x="3390848" y="2442605"/>
                </a:lnTo>
                <a:lnTo>
                  <a:pt x="3381755" y="2446470"/>
                </a:lnTo>
                <a:lnTo>
                  <a:pt x="3388575" y="2450903"/>
                </a:lnTo>
                <a:lnTo>
                  <a:pt x="3382721" y="2459542"/>
                </a:lnTo>
                <a:lnTo>
                  <a:pt x="3382698" y="2459523"/>
                </a:lnTo>
                <a:lnTo>
                  <a:pt x="3382720" y="2459487"/>
                </a:lnTo>
                <a:lnTo>
                  <a:pt x="3379196" y="2456588"/>
                </a:lnTo>
                <a:lnTo>
                  <a:pt x="3375388" y="2457725"/>
                </a:lnTo>
                <a:lnTo>
                  <a:pt x="3366465" y="2457441"/>
                </a:lnTo>
                <a:lnTo>
                  <a:pt x="3366181" y="2452553"/>
                </a:lnTo>
                <a:lnTo>
                  <a:pt x="3364942" y="2448161"/>
                </a:lnTo>
                <a:lnTo>
                  <a:pt x="3370332" y="2440559"/>
                </a:lnTo>
                <a:lnTo>
                  <a:pt x="3375901" y="2433398"/>
                </a:lnTo>
                <a:lnTo>
                  <a:pt x="3375971" y="2433413"/>
                </a:lnTo>
                <a:lnTo>
                  <a:pt x="3376012" y="2433452"/>
                </a:lnTo>
                <a:lnTo>
                  <a:pt x="3383003" y="2434987"/>
                </a:lnTo>
                <a:close/>
                <a:moveTo>
                  <a:pt x="2932010" y="2428379"/>
                </a:moveTo>
                <a:lnTo>
                  <a:pt x="2938319" y="2438687"/>
                </a:lnTo>
                <a:lnTo>
                  <a:pt x="2939399" y="2449428"/>
                </a:lnTo>
                <a:lnTo>
                  <a:pt x="2938830" y="2460170"/>
                </a:lnTo>
                <a:lnTo>
                  <a:pt x="2947420" y="2474654"/>
                </a:lnTo>
                <a:lnTo>
                  <a:pt x="2938664" y="2474486"/>
                </a:lnTo>
                <a:lnTo>
                  <a:pt x="2934175" y="2475623"/>
                </a:lnTo>
                <a:lnTo>
                  <a:pt x="2926900" y="2474031"/>
                </a:lnTo>
                <a:lnTo>
                  <a:pt x="2923433" y="2481590"/>
                </a:lnTo>
                <a:lnTo>
                  <a:pt x="2923447" y="2481604"/>
                </a:lnTo>
                <a:lnTo>
                  <a:pt x="2923372" y="2481766"/>
                </a:lnTo>
                <a:lnTo>
                  <a:pt x="2932806" y="2491143"/>
                </a:lnTo>
                <a:lnTo>
                  <a:pt x="2939740" y="2493871"/>
                </a:lnTo>
                <a:lnTo>
                  <a:pt x="2941956" y="2500521"/>
                </a:lnTo>
                <a:lnTo>
                  <a:pt x="2946997" y="2511507"/>
                </a:lnTo>
                <a:lnTo>
                  <a:pt x="2944575" y="2515690"/>
                </a:lnTo>
                <a:lnTo>
                  <a:pt x="2944618" y="2515686"/>
                </a:lnTo>
                <a:lnTo>
                  <a:pt x="2944514" y="2515866"/>
                </a:lnTo>
                <a:lnTo>
                  <a:pt x="2936500" y="2532007"/>
                </a:lnTo>
                <a:lnTo>
                  <a:pt x="2932693" y="2534905"/>
                </a:lnTo>
                <a:lnTo>
                  <a:pt x="2931442" y="2547238"/>
                </a:lnTo>
                <a:lnTo>
                  <a:pt x="2933034" y="2553944"/>
                </a:lnTo>
                <a:lnTo>
                  <a:pt x="2931726" y="2558662"/>
                </a:lnTo>
                <a:lnTo>
                  <a:pt x="2939228" y="2566959"/>
                </a:lnTo>
                <a:lnTo>
                  <a:pt x="2940592" y="2572643"/>
                </a:lnTo>
                <a:lnTo>
                  <a:pt x="2946503" y="2580826"/>
                </a:lnTo>
                <a:lnTo>
                  <a:pt x="2953778" y="2585941"/>
                </a:lnTo>
                <a:lnTo>
                  <a:pt x="2954517" y="2593159"/>
                </a:lnTo>
                <a:lnTo>
                  <a:pt x="2956201" y="2597708"/>
                </a:lnTo>
                <a:lnTo>
                  <a:pt x="2956167" y="2597769"/>
                </a:lnTo>
                <a:lnTo>
                  <a:pt x="2955033" y="2606329"/>
                </a:lnTo>
                <a:lnTo>
                  <a:pt x="2942411" y="2602594"/>
                </a:lnTo>
                <a:lnTo>
                  <a:pt x="2929510" y="2598388"/>
                </a:lnTo>
                <a:lnTo>
                  <a:pt x="2909552" y="2597709"/>
                </a:lnTo>
                <a:lnTo>
                  <a:pt x="2909561" y="2597656"/>
                </a:lnTo>
                <a:lnTo>
                  <a:pt x="2907572" y="2596803"/>
                </a:lnTo>
                <a:lnTo>
                  <a:pt x="2898137" y="2598849"/>
                </a:lnTo>
                <a:lnTo>
                  <a:pt x="2888475" y="2596746"/>
                </a:lnTo>
                <a:lnTo>
                  <a:pt x="2880917" y="2597769"/>
                </a:lnTo>
                <a:lnTo>
                  <a:pt x="2880917" y="2597804"/>
                </a:lnTo>
                <a:lnTo>
                  <a:pt x="2880804" y="2597820"/>
                </a:lnTo>
                <a:lnTo>
                  <a:pt x="2880802" y="2597820"/>
                </a:lnTo>
                <a:lnTo>
                  <a:pt x="2880802" y="2597767"/>
                </a:lnTo>
                <a:lnTo>
                  <a:pt x="2854897" y="2597426"/>
                </a:lnTo>
                <a:lnTo>
                  <a:pt x="2857218" y="2584975"/>
                </a:lnTo>
                <a:lnTo>
                  <a:pt x="2850966" y="2574518"/>
                </a:lnTo>
                <a:lnTo>
                  <a:pt x="2843692" y="2571847"/>
                </a:lnTo>
                <a:lnTo>
                  <a:pt x="2840452" y="2564742"/>
                </a:lnTo>
                <a:lnTo>
                  <a:pt x="2836360" y="2562469"/>
                </a:lnTo>
                <a:lnTo>
                  <a:pt x="2836531" y="2558093"/>
                </a:lnTo>
                <a:lnTo>
                  <a:pt x="2838017" y="2554006"/>
                </a:lnTo>
                <a:lnTo>
                  <a:pt x="2840619" y="2547067"/>
                </a:lnTo>
                <a:lnTo>
                  <a:pt x="2848178" y="2531722"/>
                </a:lnTo>
                <a:lnTo>
                  <a:pt x="2852782" y="2531551"/>
                </a:lnTo>
                <a:lnTo>
                  <a:pt x="2862272" y="2522231"/>
                </a:lnTo>
                <a:lnTo>
                  <a:pt x="2868297" y="2521946"/>
                </a:lnTo>
                <a:lnTo>
                  <a:pt x="2877220" y="2528482"/>
                </a:lnTo>
                <a:lnTo>
                  <a:pt x="2888189" y="2523083"/>
                </a:lnTo>
                <a:lnTo>
                  <a:pt x="2889666" y="2516433"/>
                </a:lnTo>
                <a:lnTo>
                  <a:pt x="2893247" y="2510011"/>
                </a:lnTo>
                <a:lnTo>
                  <a:pt x="2895691" y="2501941"/>
                </a:lnTo>
                <a:lnTo>
                  <a:pt x="2904216" y="2495348"/>
                </a:lnTo>
                <a:lnTo>
                  <a:pt x="2907455" y="2484096"/>
                </a:lnTo>
                <a:lnTo>
                  <a:pt x="2910809" y="2480515"/>
                </a:lnTo>
                <a:lnTo>
                  <a:pt x="2913082" y="2472161"/>
                </a:lnTo>
                <a:lnTo>
                  <a:pt x="2917287" y="2461874"/>
                </a:lnTo>
                <a:lnTo>
                  <a:pt x="2930700" y="2449370"/>
                </a:lnTo>
                <a:lnTo>
                  <a:pt x="2931552" y="2443971"/>
                </a:lnTo>
                <a:lnTo>
                  <a:pt x="2933258" y="2441073"/>
                </a:lnTo>
                <a:lnTo>
                  <a:pt x="2933177" y="2440990"/>
                </a:lnTo>
                <a:lnTo>
                  <a:pt x="2933261" y="2440846"/>
                </a:lnTo>
                <a:lnTo>
                  <a:pt x="2927011" y="2434427"/>
                </a:lnTo>
                <a:lnTo>
                  <a:pt x="2927518" y="2429301"/>
                </a:lnTo>
                <a:lnTo>
                  <a:pt x="2932008" y="2428392"/>
                </a:lnTo>
                <a:close/>
                <a:moveTo>
                  <a:pt x="4618620" y="2418451"/>
                </a:moveTo>
                <a:lnTo>
                  <a:pt x="4632260" y="2419075"/>
                </a:lnTo>
                <a:lnTo>
                  <a:pt x="4637773" y="2424873"/>
                </a:lnTo>
                <a:lnTo>
                  <a:pt x="4633568" y="2438910"/>
                </a:lnTo>
                <a:lnTo>
                  <a:pt x="4626748" y="2430840"/>
                </a:lnTo>
                <a:close/>
                <a:moveTo>
                  <a:pt x="2787765" y="2412088"/>
                </a:moveTo>
                <a:lnTo>
                  <a:pt x="2803734" y="2418169"/>
                </a:lnTo>
                <a:lnTo>
                  <a:pt x="2809702" y="2424307"/>
                </a:lnTo>
                <a:lnTo>
                  <a:pt x="2817829" y="2424591"/>
                </a:lnTo>
                <a:lnTo>
                  <a:pt x="2825388" y="2420613"/>
                </a:lnTo>
                <a:lnTo>
                  <a:pt x="2844655" y="2429024"/>
                </a:lnTo>
                <a:lnTo>
                  <a:pt x="2852782" y="2428626"/>
                </a:lnTo>
                <a:lnTo>
                  <a:pt x="2862159" y="2421693"/>
                </a:lnTo>
                <a:lnTo>
                  <a:pt x="2871480" y="2422204"/>
                </a:lnTo>
                <a:lnTo>
                  <a:pt x="2876083" y="2419931"/>
                </a:lnTo>
                <a:lnTo>
                  <a:pt x="2884665" y="2420897"/>
                </a:lnTo>
                <a:lnTo>
                  <a:pt x="2896998" y="2425614"/>
                </a:lnTo>
                <a:lnTo>
                  <a:pt x="2909445" y="2416521"/>
                </a:lnTo>
                <a:lnTo>
                  <a:pt x="2913195" y="2417146"/>
                </a:lnTo>
                <a:lnTo>
                  <a:pt x="2923994" y="2434935"/>
                </a:lnTo>
                <a:lnTo>
                  <a:pt x="2926949" y="2434594"/>
                </a:lnTo>
                <a:lnTo>
                  <a:pt x="2933177" y="2440990"/>
                </a:lnTo>
                <a:lnTo>
                  <a:pt x="2931556" y="2443745"/>
                </a:lnTo>
                <a:lnTo>
                  <a:pt x="2930704" y="2449144"/>
                </a:lnTo>
                <a:lnTo>
                  <a:pt x="2917291" y="2461647"/>
                </a:lnTo>
                <a:lnTo>
                  <a:pt x="2913085" y="2471934"/>
                </a:lnTo>
                <a:lnTo>
                  <a:pt x="2910812" y="2480289"/>
                </a:lnTo>
                <a:lnTo>
                  <a:pt x="2907459" y="2483869"/>
                </a:lnTo>
                <a:lnTo>
                  <a:pt x="2904219" y="2495122"/>
                </a:lnTo>
                <a:lnTo>
                  <a:pt x="2895694" y="2501714"/>
                </a:lnTo>
                <a:lnTo>
                  <a:pt x="2893250" y="2509785"/>
                </a:lnTo>
                <a:lnTo>
                  <a:pt x="2889670" y="2516207"/>
                </a:lnTo>
                <a:lnTo>
                  <a:pt x="2888192" y="2522857"/>
                </a:lnTo>
                <a:lnTo>
                  <a:pt x="2877223" y="2528255"/>
                </a:lnTo>
                <a:lnTo>
                  <a:pt x="2868301" y="2521720"/>
                </a:lnTo>
                <a:lnTo>
                  <a:pt x="2862277" y="2522004"/>
                </a:lnTo>
                <a:lnTo>
                  <a:pt x="2852785" y="2531325"/>
                </a:lnTo>
                <a:lnTo>
                  <a:pt x="2848182" y="2531495"/>
                </a:lnTo>
                <a:lnTo>
                  <a:pt x="2840623" y="2546840"/>
                </a:lnTo>
                <a:lnTo>
                  <a:pt x="2838017" y="2554006"/>
                </a:lnTo>
                <a:lnTo>
                  <a:pt x="2836527" y="2557979"/>
                </a:lnTo>
                <a:lnTo>
                  <a:pt x="2819988" y="2563719"/>
                </a:lnTo>
                <a:lnTo>
                  <a:pt x="2813908" y="2562866"/>
                </a:lnTo>
                <a:lnTo>
                  <a:pt x="2807770" y="2566447"/>
                </a:lnTo>
                <a:lnTo>
                  <a:pt x="2795039" y="2566106"/>
                </a:lnTo>
                <a:lnTo>
                  <a:pt x="2786514" y="2556160"/>
                </a:lnTo>
                <a:lnTo>
                  <a:pt x="2781285" y="2544680"/>
                </a:lnTo>
                <a:lnTo>
                  <a:pt x="2770032" y="2534166"/>
                </a:lnTo>
                <a:lnTo>
                  <a:pt x="2758040" y="2534393"/>
                </a:lnTo>
                <a:lnTo>
                  <a:pt x="2744003" y="2534393"/>
                </a:lnTo>
                <a:lnTo>
                  <a:pt x="2744912" y="2508704"/>
                </a:lnTo>
                <a:lnTo>
                  <a:pt x="2744514" y="2498531"/>
                </a:lnTo>
                <a:lnTo>
                  <a:pt x="2747526" y="2488415"/>
                </a:lnTo>
                <a:lnTo>
                  <a:pt x="2752414" y="2483527"/>
                </a:lnTo>
                <a:lnTo>
                  <a:pt x="2760143" y="2473581"/>
                </a:lnTo>
                <a:lnTo>
                  <a:pt x="2760112" y="2473502"/>
                </a:lnTo>
                <a:lnTo>
                  <a:pt x="2760138" y="2473468"/>
                </a:lnTo>
                <a:lnTo>
                  <a:pt x="2758460" y="2469217"/>
                </a:lnTo>
                <a:lnTo>
                  <a:pt x="2761564" y="2462783"/>
                </a:lnTo>
                <a:lnTo>
                  <a:pt x="2761538" y="2462713"/>
                </a:lnTo>
                <a:lnTo>
                  <a:pt x="2761559" y="2462669"/>
                </a:lnTo>
                <a:lnTo>
                  <a:pt x="2757992" y="2453158"/>
                </a:lnTo>
                <a:lnTo>
                  <a:pt x="2758609" y="2447892"/>
                </a:lnTo>
                <a:lnTo>
                  <a:pt x="2758621" y="2447738"/>
                </a:lnTo>
                <a:lnTo>
                  <a:pt x="2758666" y="2447772"/>
                </a:lnTo>
                <a:lnTo>
                  <a:pt x="2759800" y="2433379"/>
                </a:lnTo>
                <a:lnTo>
                  <a:pt x="2764292" y="2426921"/>
                </a:lnTo>
                <a:lnTo>
                  <a:pt x="2764306" y="2426864"/>
                </a:lnTo>
                <a:lnTo>
                  <a:pt x="2764350" y="2426801"/>
                </a:lnTo>
                <a:lnTo>
                  <a:pt x="2766544" y="2417514"/>
                </a:lnTo>
                <a:lnTo>
                  <a:pt x="2770658" y="2414020"/>
                </a:lnTo>
                <a:close/>
                <a:moveTo>
                  <a:pt x="2460741" y="2411743"/>
                </a:moveTo>
                <a:lnTo>
                  <a:pt x="2467052" y="2415778"/>
                </a:lnTo>
                <a:lnTo>
                  <a:pt x="2471995" y="2415835"/>
                </a:lnTo>
                <a:lnTo>
                  <a:pt x="2477224" y="2413107"/>
                </a:lnTo>
                <a:lnTo>
                  <a:pt x="2480403" y="2417738"/>
                </a:lnTo>
                <a:lnTo>
                  <a:pt x="2473580" y="2421347"/>
                </a:lnTo>
                <a:lnTo>
                  <a:pt x="2466647" y="2421063"/>
                </a:lnTo>
                <a:lnTo>
                  <a:pt x="2459825" y="2417653"/>
                </a:lnTo>
                <a:lnTo>
                  <a:pt x="2453914" y="2421404"/>
                </a:lnTo>
                <a:lnTo>
                  <a:pt x="2451073" y="2421517"/>
                </a:lnTo>
                <a:lnTo>
                  <a:pt x="2447266" y="2423791"/>
                </a:lnTo>
                <a:lnTo>
                  <a:pt x="2432772" y="2423450"/>
                </a:lnTo>
                <a:lnTo>
                  <a:pt x="2432797" y="2423566"/>
                </a:lnTo>
                <a:lnTo>
                  <a:pt x="2432723" y="2423564"/>
                </a:lnTo>
                <a:lnTo>
                  <a:pt x="2434770" y="2416347"/>
                </a:lnTo>
                <a:lnTo>
                  <a:pt x="2452103" y="2415892"/>
                </a:lnTo>
                <a:lnTo>
                  <a:pt x="2455682" y="2412028"/>
                </a:lnTo>
                <a:close/>
                <a:moveTo>
                  <a:pt x="1277237" y="2402706"/>
                </a:moveTo>
                <a:lnTo>
                  <a:pt x="1277319" y="2402730"/>
                </a:lnTo>
                <a:lnTo>
                  <a:pt x="1277249" y="2402819"/>
                </a:lnTo>
                <a:lnTo>
                  <a:pt x="1281965" y="2404183"/>
                </a:lnTo>
                <a:lnTo>
                  <a:pt x="1285376" y="2407423"/>
                </a:lnTo>
                <a:lnTo>
                  <a:pt x="1290206" y="2410037"/>
                </a:lnTo>
                <a:lnTo>
                  <a:pt x="1290774" y="2412254"/>
                </a:lnTo>
                <a:lnTo>
                  <a:pt x="1297763" y="2410321"/>
                </a:lnTo>
                <a:lnTo>
                  <a:pt x="1301059" y="2411458"/>
                </a:lnTo>
                <a:lnTo>
                  <a:pt x="1303193" y="2413199"/>
                </a:lnTo>
                <a:lnTo>
                  <a:pt x="1302016" y="2419756"/>
                </a:lnTo>
                <a:lnTo>
                  <a:pt x="1300255" y="2423564"/>
                </a:lnTo>
                <a:lnTo>
                  <a:pt x="1291048" y="2423337"/>
                </a:lnTo>
                <a:lnTo>
                  <a:pt x="1285307" y="2421803"/>
                </a:lnTo>
                <a:lnTo>
                  <a:pt x="1278715" y="2418563"/>
                </a:lnTo>
                <a:lnTo>
                  <a:pt x="1269849" y="2417540"/>
                </a:lnTo>
                <a:lnTo>
                  <a:pt x="1265359" y="2414016"/>
                </a:lnTo>
                <a:lnTo>
                  <a:pt x="1265360" y="2414012"/>
                </a:lnTo>
                <a:lnTo>
                  <a:pt x="1265367" y="2414015"/>
                </a:lnTo>
                <a:lnTo>
                  <a:pt x="1265393" y="2413859"/>
                </a:lnTo>
                <a:lnTo>
                  <a:pt x="1265871" y="2411629"/>
                </a:lnTo>
                <a:lnTo>
                  <a:pt x="1271327" y="2407480"/>
                </a:lnTo>
                <a:lnTo>
                  <a:pt x="1274338" y="2405661"/>
                </a:lnTo>
                <a:lnTo>
                  <a:pt x="1273487" y="2403729"/>
                </a:lnTo>
                <a:close/>
                <a:moveTo>
                  <a:pt x="4398323" y="2400402"/>
                </a:moveTo>
                <a:lnTo>
                  <a:pt x="4412158" y="2406315"/>
                </a:lnTo>
                <a:lnTo>
                  <a:pt x="4412133" y="2406456"/>
                </a:lnTo>
                <a:lnTo>
                  <a:pt x="4415827" y="2417311"/>
                </a:lnTo>
                <a:lnTo>
                  <a:pt x="4413895" y="2436805"/>
                </a:lnTo>
                <a:lnTo>
                  <a:pt x="4387126" y="2449252"/>
                </a:lnTo>
                <a:lnTo>
                  <a:pt x="4394090" y="2458990"/>
                </a:lnTo>
                <a:lnTo>
                  <a:pt x="4377635" y="2460165"/>
                </a:lnTo>
                <a:lnTo>
                  <a:pt x="4377537" y="2460211"/>
                </a:lnTo>
                <a:lnTo>
                  <a:pt x="4377408" y="2460220"/>
                </a:lnTo>
                <a:lnTo>
                  <a:pt x="4363744" y="2466631"/>
                </a:lnTo>
                <a:lnTo>
                  <a:pt x="4350411" y="2464314"/>
                </a:lnTo>
                <a:lnTo>
                  <a:pt x="4343933" y="2455903"/>
                </a:lnTo>
                <a:lnTo>
                  <a:pt x="4335862" y="2439194"/>
                </a:lnTo>
                <a:lnTo>
                  <a:pt x="4332111" y="2419587"/>
                </a:lnTo>
                <a:lnTo>
                  <a:pt x="4342341" y="2406003"/>
                </a:lnTo>
                <a:lnTo>
                  <a:pt x="4362972" y="2402878"/>
                </a:lnTo>
                <a:lnTo>
                  <a:pt x="4377900" y="2405205"/>
                </a:lnTo>
                <a:lnTo>
                  <a:pt x="4377861" y="2405261"/>
                </a:lnTo>
                <a:lnTo>
                  <a:pt x="4383358" y="2407868"/>
                </a:lnTo>
                <a:lnTo>
                  <a:pt x="4391048" y="2411630"/>
                </a:lnTo>
                <a:lnTo>
                  <a:pt x="4391104" y="2411542"/>
                </a:lnTo>
                <a:lnTo>
                  <a:pt x="4391160" y="2411569"/>
                </a:lnTo>
                <a:close/>
                <a:moveTo>
                  <a:pt x="3305255" y="2394124"/>
                </a:moveTo>
                <a:lnTo>
                  <a:pt x="3314917" y="2401569"/>
                </a:lnTo>
                <a:lnTo>
                  <a:pt x="3324237" y="2397704"/>
                </a:lnTo>
                <a:lnTo>
                  <a:pt x="3328102" y="2401114"/>
                </a:lnTo>
                <a:lnTo>
                  <a:pt x="3339014" y="2401285"/>
                </a:lnTo>
                <a:lnTo>
                  <a:pt x="3352831" y="2407797"/>
                </a:lnTo>
                <a:lnTo>
                  <a:pt x="3356861" y="2413338"/>
                </a:lnTo>
                <a:lnTo>
                  <a:pt x="3356933" y="2413392"/>
                </a:lnTo>
                <a:lnTo>
                  <a:pt x="3356974" y="2413447"/>
                </a:lnTo>
                <a:lnTo>
                  <a:pt x="3363943" y="2418618"/>
                </a:lnTo>
                <a:lnTo>
                  <a:pt x="3370443" y="2428115"/>
                </a:lnTo>
                <a:lnTo>
                  <a:pt x="3370555" y="2428222"/>
                </a:lnTo>
                <a:lnTo>
                  <a:pt x="3370556" y="2428224"/>
                </a:lnTo>
                <a:lnTo>
                  <a:pt x="3375899" y="2433344"/>
                </a:lnTo>
                <a:lnTo>
                  <a:pt x="3370330" y="2440504"/>
                </a:lnTo>
                <a:lnTo>
                  <a:pt x="3364931" y="2448120"/>
                </a:lnTo>
                <a:lnTo>
                  <a:pt x="3364942" y="2448161"/>
                </a:lnTo>
                <a:lnTo>
                  <a:pt x="3364932" y="2448175"/>
                </a:lnTo>
                <a:lnTo>
                  <a:pt x="3366183" y="2452608"/>
                </a:lnTo>
                <a:lnTo>
                  <a:pt x="3366467" y="2457496"/>
                </a:lnTo>
                <a:lnTo>
                  <a:pt x="3375390" y="2457780"/>
                </a:lnTo>
                <a:lnTo>
                  <a:pt x="3379197" y="2456643"/>
                </a:lnTo>
                <a:lnTo>
                  <a:pt x="3382698" y="2459523"/>
                </a:lnTo>
                <a:lnTo>
                  <a:pt x="3379253" y="2465227"/>
                </a:lnTo>
                <a:lnTo>
                  <a:pt x="3379358" y="2465384"/>
                </a:lnTo>
                <a:lnTo>
                  <a:pt x="3379314" y="2465457"/>
                </a:lnTo>
                <a:lnTo>
                  <a:pt x="3385224" y="2474323"/>
                </a:lnTo>
                <a:lnTo>
                  <a:pt x="3391078" y="2482052"/>
                </a:lnTo>
                <a:lnTo>
                  <a:pt x="3397159" y="2487792"/>
                </a:lnTo>
                <a:lnTo>
                  <a:pt x="3449275" y="2506775"/>
                </a:lnTo>
                <a:lnTo>
                  <a:pt x="3462408" y="2506664"/>
                </a:lnTo>
                <a:lnTo>
                  <a:pt x="3417615" y="2554285"/>
                </a:lnTo>
                <a:lnTo>
                  <a:pt x="3396871" y="2554967"/>
                </a:lnTo>
                <a:lnTo>
                  <a:pt x="3382662" y="2566162"/>
                </a:lnTo>
                <a:lnTo>
                  <a:pt x="3372433" y="2566447"/>
                </a:lnTo>
                <a:lnTo>
                  <a:pt x="3368057" y="2571448"/>
                </a:lnTo>
                <a:lnTo>
                  <a:pt x="3357249" y="2571448"/>
                </a:lnTo>
                <a:lnTo>
                  <a:pt x="3350835" y="2566112"/>
                </a:lnTo>
                <a:lnTo>
                  <a:pt x="3350767" y="2566143"/>
                </a:lnTo>
                <a:lnTo>
                  <a:pt x="3350722" y="2566106"/>
                </a:lnTo>
                <a:lnTo>
                  <a:pt x="3336173" y="2572755"/>
                </a:lnTo>
                <a:lnTo>
                  <a:pt x="3331461" y="2579342"/>
                </a:lnTo>
                <a:lnTo>
                  <a:pt x="3320940" y="2578104"/>
                </a:lnTo>
                <a:lnTo>
                  <a:pt x="3317416" y="2576285"/>
                </a:lnTo>
                <a:lnTo>
                  <a:pt x="3317335" y="2576295"/>
                </a:lnTo>
                <a:lnTo>
                  <a:pt x="3317304" y="2576279"/>
                </a:lnTo>
                <a:lnTo>
                  <a:pt x="3313553" y="2576734"/>
                </a:lnTo>
                <a:lnTo>
                  <a:pt x="3308604" y="2576567"/>
                </a:lnTo>
                <a:lnTo>
                  <a:pt x="3288432" y="2563100"/>
                </a:lnTo>
                <a:lnTo>
                  <a:pt x="3288329" y="2563100"/>
                </a:lnTo>
                <a:lnTo>
                  <a:pt x="3288319" y="2563094"/>
                </a:lnTo>
                <a:lnTo>
                  <a:pt x="3277342" y="2563094"/>
                </a:lnTo>
                <a:lnTo>
                  <a:pt x="3271893" y="2557871"/>
                </a:lnTo>
                <a:lnTo>
                  <a:pt x="3271893" y="2548949"/>
                </a:lnTo>
                <a:lnTo>
                  <a:pt x="3263595" y="2546277"/>
                </a:lnTo>
                <a:lnTo>
                  <a:pt x="3263572" y="2546300"/>
                </a:lnTo>
                <a:lnTo>
                  <a:pt x="3263521" y="2546283"/>
                </a:lnTo>
                <a:lnTo>
                  <a:pt x="3263532" y="2546272"/>
                </a:lnTo>
                <a:lnTo>
                  <a:pt x="3254098" y="2528938"/>
                </a:lnTo>
                <a:lnTo>
                  <a:pt x="3246823" y="2525244"/>
                </a:lnTo>
                <a:lnTo>
                  <a:pt x="3244038" y="2518878"/>
                </a:lnTo>
                <a:lnTo>
                  <a:pt x="3235968" y="2511092"/>
                </a:lnTo>
                <a:lnTo>
                  <a:pt x="3226192" y="2509956"/>
                </a:lnTo>
                <a:lnTo>
                  <a:pt x="3231649" y="2500862"/>
                </a:lnTo>
                <a:lnTo>
                  <a:pt x="3240117" y="2500464"/>
                </a:lnTo>
                <a:lnTo>
                  <a:pt x="3242504" y="2495577"/>
                </a:lnTo>
                <a:lnTo>
                  <a:pt x="3242333" y="2483073"/>
                </a:lnTo>
                <a:lnTo>
                  <a:pt x="3242258" y="2483063"/>
                </a:lnTo>
                <a:lnTo>
                  <a:pt x="3242258" y="2483055"/>
                </a:lnTo>
                <a:lnTo>
                  <a:pt x="3242334" y="2483067"/>
                </a:lnTo>
                <a:lnTo>
                  <a:pt x="3242232" y="2481124"/>
                </a:lnTo>
                <a:lnTo>
                  <a:pt x="3246945" y="2464317"/>
                </a:lnTo>
                <a:lnTo>
                  <a:pt x="3254504" y="2459827"/>
                </a:lnTo>
                <a:lnTo>
                  <a:pt x="3256095" y="2453235"/>
                </a:lnTo>
                <a:lnTo>
                  <a:pt x="3262915" y="2440902"/>
                </a:lnTo>
                <a:lnTo>
                  <a:pt x="3272520" y="2432889"/>
                </a:lnTo>
                <a:lnTo>
                  <a:pt x="3278999" y="2416861"/>
                </a:lnTo>
                <a:lnTo>
                  <a:pt x="3281556" y="2402824"/>
                </a:lnTo>
                <a:lnTo>
                  <a:pt x="3281705" y="2402851"/>
                </a:lnTo>
                <a:lnTo>
                  <a:pt x="3281727" y="2402933"/>
                </a:lnTo>
                <a:lnTo>
                  <a:pt x="3300254" y="2406343"/>
                </a:lnTo>
                <a:close/>
                <a:moveTo>
                  <a:pt x="1370683" y="2393101"/>
                </a:moveTo>
                <a:lnTo>
                  <a:pt x="1376035" y="2393435"/>
                </a:lnTo>
                <a:lnTo>
                  <a:pt x="1374712" y="2394978"/>
                </a:lnTo>
                <a:lnTo>
                  <a:pt x="1373917" y="2398616"/>
                </a:lnTo>
                <a:lnTo>
                  <a:pt x="1375565" y="2404583"/>
                </a:lnTo>
                <a:lnTo>
                  <a:pt x="1371871" y="2410152"/>
                </a:lnTo>
                <a:lnTo>
                  <a:pt x="1370166" y="2416688"/>
                </a:lnTo>
                <a:lnTo>
                  <a:pt x="1369654" y="2423849"/>
                </a:lnTo>
                <a:lnTo>
                  <a:pt x="1370507" y="2428055"/>
                </a:lnTo>
                <a:lnTo>
                  <a:pt x="1370905" y="2435386"/>
                </a:lnTo>
                <a:lnTo>
                  <a:pt x="1368461" y="2436977"/>
                </a:lnTo>
                <a:lnTo>
                  <a:pt x="1366983" y="2443911"/>
                </a:lnTo>
                <a:lnTo>
                  <a:pt x="1368063" y="2448173"/>
                </a:lnTo>
                <a:lnTo>
                  <a:pt x="1364824" y="2452323"/>
                </a:lnTo>
                <a:lnTo>
                  <a:pt x="1365562" y="2456699"/>
                </a:lnTo>
                <a:lnTo>
                  <a:pt x="1368006" y="2459370"/>
                </a:lnTo>
                <a:lnTo>
                  <a:pt x="1364199" y="2462779"/>
                </a:lnTo>
                <a:lnTo>
                  <a:pt x="1359492" y="2461702"/>
                </a:lnTo>
                <a:lnTo>
                  <a:pt x="1356878" y="2458406"/>
                </a:lnTo>
                <a:lnTo>
                  <a:pt x="1356867" y="2458403"/>
                </a:lnTo>
                <a:lnTo>
                  <a:pt x="1356867" y="2458403"/>
                </a:lnTo>
                <a:lnTo>
                  <a:pt x="1351819" y="2457042"/>
                </a:lnTo>
                <a:lnTo>
                  <a:pt x="1351809" y="2457039"/>
                </a:lnTo>
                <a:lnTo>
                  <a:pt x="1348173" y="2459141"/>
                </a:lnTo>
                <a:lnTo>
                  <a:pt x="1337666" y="2454882"/>
                </a:lnTo>
                <a:lnTo>
                  <a:pt x="1337665" y="2454884"/>
                </a:lnTo>
                <a:lnTo>
                  <a:pt x="1337657" y="2454880"/>
                </a:lnTo>
                <a:lnTo>
                  <a:pt x="1335214" y="2456983"/>
                </a:lnTo>
                <a:lnTo>
                  <a:pt x="1329700" y="2451925"/>
                </a:lnTo>
                <a:lnTo>
                  <a:pt x="1322254" y="2445389"/>
                </a:lnTo>
                <a:lnTo>
                  <a:pt x="1318732" y="2439933"/>
                </a:lnTo>
                <a:lnTo>
                  <a:pt x="1312025" y="2434818"/>
                </a:lnTo>
                <a:lnTo>
                  <a:pt x="1304011" y="2427486"/>
                </a:lnTo>
                <a:lnTo>
                  <a:pt x="1305774" y="2424986"/>
                </a:lnTo>
                <a:lnTo>
                  <a:pt x="1308387" y="2427430"/>
                </a:lnTo>
                <a:lnTo>
                  <a:pt x="1309580" y="2426293"/>
                </a:lnTo>
                <a:lnTo>
                  <a:pt x="1311809" y="2425986"/>
                </a:lnTo>
                <a:lnTo>
                  <a:pt x="1314587" y="2425666"/>
                </a:lnTo>
                <a:lnTo>
                  <a:pt x="1316577" y="2421972"/>
                </a:lnTo>
                <a:lnTo>
                  <a:pt x="1318906" y="2421802"/>
                </a:lnTo>
                <a:lnTo>
                  <a:pt x="1318566" y="2413788"/>
                </a:lnTo>
                <a:lnTo>
                  <a:pt x="1322316" y="2413391"/>
                </a:lnTo>
                <a:lnTo>
                  <a:pt x="1325612" y="2413504"/>
                </a:lnTo>
                <a:lnTo>
                  <a:pt x="1329080" y="2409128"/>
                </a:lnTo>
                <a:lnTo>
                  <a:pt x="1333796" y="2412424"/>
                </a:lnTo>
                <a:lnTo>
                  <a:pt x="1335445" y="2410378"/>
                </a:lnTo>
                <a:lnTo>
                  <a:pt x="1338401" y="2408446"/>
                </a:lnTo>
                <a:lnTo>
                  <a:pt x="1343971" y="2403956"/>
                </a:lnTo>
                <a:lnTo>
                  <a:pt x="1344255" y="2400603"/>
                </a:lnTo>
                <a:lnTo>
                  <a:pt x="1345790" y="2400717"/>
                </a:lnTo>
                <a:lnTo>
                  <a:pt x="1347836" y="2396795"/>
                </a:lnTo>
                <a:lnTo>
                  <a:pt x="1349483" y="2396341"/>
                </a:lnTo>
                <a:lnTo>
                  <a:pt x="1352150" y="2398786"/>
                </a:lnTo>
                <a:lnTo>
                  <a:pt x="1352153" y="2398786"/>
                </a:lnTo>
                <a:lnTo>
                  <a:pt x="1352213" y="2398841"/>
                </a:lnTo>
                <a:lnTo>
                  <a:pt x="1355395" y="2399580"/>
                </a:lnTo>
                <a:lnTo>
                  <a:pt x="1358919" y="2397477"/>
                </a:lnTo>
                <a:lnTo>
                  <a:pt x="1362954" y="2397477"/>
                </a:lnTo>
                <a:lnTo>
                  <a:pt x="1368466" y="2395317"/>
                </a:lnTo>
                <a:close/>
                <a:moveTo>
                  <a:pt x="2692875" y="2391406"/>
                </a:moveTo>
                <a:lnTo>
                  <a:pt x="2696764" y="2394462"/>
                </a:lnTo>
                <a:lnTo>
                  <a:pt x="2696801" y="2394462"/>
                </a:lnTo>
                <a:lnTo>
                  <a:pt x="2696881" y="2394524"/>
                </a:lnTo>
                <a:lnTo>
                  <a:pt x="2707004" y="2394468"/>
                </a:lnTo>
                <a:lnTo>
                  <a:pt x="2705754" y="2402420"/>
                </a:lnTo>
                <a:lnTo>
                  <a:pt x="2707913" y="2409864"/>
                </a:lnTo>
                <a:lnTo>
                  <a:pt x="2716893" y="2420493"/>
                </a:lnTo>
                <a:lnTo>
                  <a:pt x="2717405" y="2428392"/>
                </a:lnTo>
                <a:lnTo>
                  <a:pt x="2735762" y="2432086"/>
                </a:lnTo>
                <a:lnTo>
                  <a:pt x="2735421" y="2443169"/>
                </a:lnTo>
                <a:lnTo>
                  <a:pt x="2735531" y="2443073"/>
                </a:lnTo>
                <a:lnTo>
                  <a:pt x="2735530" y="2443081"/>
                </a:lnTo>
                <a:lnTo>
                  <a:pt x="2735359" y="2443232"/>
                </a:lnTo>
                <a:lnTo>
                  <a:pt x="2731915" y="2448032"/>
                </a:lnTo>
                <a:lnTo>
                  <a:pt x="2724274" y="2449538"/>
                </a:lnTo>
                <a:lnTo>
                  <a:pt x="2724261" y="2449567"/>
                </a:lnTo>
                <a:lnTo>
                  <a:pt x="2724106" y="2449598"/>
                </a:lnTo>
                <a:lnTo>
                  <a:pt x="2720869" y="2456640"/>
                </a:lnTo>
                <a:lnTo>
                  <a:pt x="2715578" y="2458404"/>
                </a:lnTo>
                <a:lnTo>
                  <a:pt x="2701654" y="2458063"/>
                </a:lnTo>
                <a:lnTo>
                  <a:pt x="2694266" y="2456756"/>
                </a:lnTo>
                <a:lnTo>
                  <a:pt x="2692115" y="2457856"/>
                </a:lnTo>
                <a:lnTo>
                  <a:pt x="2689168" y="2459370"/>
                </a:lnTo>
                <a:lnTo>
                  <a:pt x="2682123" y="2458177"/>
                </a:lnTo>
                <a:lnTo>
                  <a:pt x="2654446" y="2458915"/>
                </a:lnTo>
                <a:lnTo>
                  <a:pt x="2654440" y="2459027"/>
                </a:lnTo>
                <a:lnTo>
                  <a:pt x="2654214" y="2459033"/>
                </a:lnTo>
                <a:lnTo>
                  <a:pt x="2653815" y="2468183"/>
                </a:lnTo>
                <a:lnTo>
                  <a:pt x="2655959" y="2480199"/>
                </a:lnTo>
                <a:lnTo>
                  <a:pt x="2645125" y="2476080"/>
                </a:lnTo>
                <a:lnTo>
                  <a:pt x="2637679" y="2476704"/>
                </a:lnTo>
                <a:lnTo>
                  <a:pt x="2632110" y="2480740"/>
                </a:lnTo>
                <a:lnTo>
                  <a:pt x="2624950" y="2477330"/>
                </a:lnTo>
                <a:lnTo>
                  <a:pt x="2622165" y="2471987"/>
                </a:lnTo>
                <a:lnTo>
                  <a:pt x="2615005" y="2468464"/>
                </a:lnTo>
                <a:lnTo>
                  <a:pt x="2613926" y="2459086"/>
                </a:lnTo>
                <a:lnTo>
                  <a:pt x="2618244" y="2452266"/>
                </a:lnTo>
                <a:lnTo>
                  <a:pt x="2617904" y="2446810"/>
                </a:lnTo>
                <a:lnTo>
                  <a:pt x="2630575" y="2433398"/>
                </a:lnTo>
                <a:lnTo>
                  <a:pt x="2632906" y="2422258"/>
                </a:lnTo>
                <a:lnTo>
                  <a:pt x="2637281" y="2418280"/>
                </a:lnTo>
                <a:lnTo>
                  <a:pt x="2645012" y="2420496"/>
                </a:lnTo>
                <a:lnTo>
                  <a:pt x="2651716" y="2417200"/>
                </a:lnTo>
                <a:lnTo>
                  <a:pt x="2653876" y="2412995"/>
                </a:lnTo>
                <a:lnTo>
                  <a:pt x="2666209" y="2405663"/>
                </a:lnTo>
                <a:lnTo>
                  <a:pt x="2669279" y="2400548"/>
                </a:lnTo>
                <a:lnTo>
                  <a:pt x="2684169" y="2393728"/>
                </a:lnTo>
                <a:close/>
                <a:moveTo>
                  <a:pt x="1330614" y="2376903"/>
                </a:moveTo>
                <a:lnTo>
                  <a:pt x="1335673" y="2377756"/>
                </a:lnTo>
                <a:lnTo>
                  <a:pt x="1339481" y="2378893"/>
                </a:lnTo>
                <a:lnTo>
                  <a:pt x="1343629" y="2378495"/>
                </a:lnTo>
                <a:lnTo>
                  <a:pt x="1346813" y="2377074"/>
                </a:lnTo>
                <a:lnTo>
                  <a:pt x="1354088" y="2379347"/>
                </a:lnTo>
                <a:lnTo>
                  <a:pt x="1356645" y="2379688"/>
                </a:lnTo>
                <a:lnTo>
                  <a:pt x="1361533" y="2382758"/>
                </a:lnTo>
                <a:lnTo>
                  <a:pt x="1366137" y="2386452"/>
                </a:lnTo>
                <a:lnTo>
                  <a:pt x="1371933" y="2388952"/>
                </a:lnTo>
                <a:lnTo>
                  <a:pt x="1376139" y="2393442"/>
                </a:lnTo>
                <a:lnTo>
                  <a:pt x="1376035" y="2393435"/>
                </a:lnTo>
                <a:lnTo>
                  <a:pt x="1376076" y="2393387"/>
                </a:lnTo>
                <a:lnTo>
                  <a:pt x="1370621" y="2393046"/>
                </a:lnTo>
                <a:lnTo>
                  <a:pt x="1368404" y="2395262"/>
                </a:lnTo>
                <a:lnTo>
                  <a:pt x="1362892" y="2397422"/>
                </a:lnTo>
                <a:lnTo>
                  <a:pt x="1358856" y="2397422"/>
                </a:lnTo>
                <a:lnTo>
                  <a:pt x="1355333" y="2399525"/>
                </a:lnTo>
                <a:lnTo>
                  <a:pt x="1352153" y="2398786"/>
                </a:lnTo>
                <a:lnTo>
                  <a:pt x="1349484" y="2396340"/>
                </a:lnTo>
                <a:lnTo>
                  <a:pt x="1349483" y="2396341"/>
                </a:lnTo>
                <a:lnTo>
                  <a:pt x="1349422" y="2396285"/>
                </a:lnTo>
                <a:lnTo>
                  <a:pt x="1347774" y="2396740"/>
                </a:lnTo>
                <a:lnTo>
                  <a:pt x="1345728" y="2400662"/>
                </a:lnTo>
                <a:lnTo>
                  <a:pt x="1344193" y="2400548"/>
                </a:lnTo>
                <a:lnTo>
                  <a:pt x="1343909" y="2403901"/>
                </a:lnTo>
                <a:lnTo>
                  <a:pt x="1338339" y="2408390"/>
                </a:lnTo>
                <a:lnTo>
                  <a:pt x="1335383" y="2410323"/>
                </a:lnTo>
                <a:lnTo>
                  <a:pt x="1333735" y="2412369"/>
                </a:lnTo>
                <a:lnTo>
                  <a:pt x="1329018" y="2409072"/>
                </a:lnTo>
                <a:lnTo>
                  <a:pt x="1325551" y="2413449"/>
                </a:lnTo>
                <a:lnTo>
                  <a:pt x="1322254" y="2413335"/>
                </a:lnTo>
                <a:lnTo>
                  <a:pt x="1318504" y="2413733"/>
                </a:lnTo>
                <a:lnTo>
                  <a:pt x="1318845" y="2421746"/>
                </a:lnTo>
                <a:lnTo>
                  <a:pt x="1316515" y="2421917"/>
                </a:lnTo>
                <a:lnTo>
                  <a:pt x="1314525" y="2425611"/>
                </a:lnTo>
                <a:lnTo>
                  <a:pt x="1311809" y="2425986"/>
                </a:lnTo>
                <a:lnTo>
                  <a:pt x="1309643" y="2426235"/>
                </a:lnTo>
                <a:lnTo>
                  <a:pt x="1306913" y="2421177"/>
                </a:lnTo>
                <a:lnTo>
                  <a:pt x="1302083" y="2419756"/>
                </a:lnTo>
                <a:lnTo>
                  <a:pt x="1303219" y="2413220"/>
                </a:lnTo>
                <a:lnTo>
                  <a:pt x="1303193" y="2413199"/>
                </a:lnTo>
                <a:lnTo>
                  <a:pt x="1303209" y="2413106"/>
                </a:lnTo>
                <a:lnTo>
                  <a:pt x="1301050" y="2411345"/>
                </a:lnTo>
                <a:lnTo>
                  <a:pt x="1297755" y="2410208"/>
                </a:lnTo>
                <a:lnTo>
                  <a:pt x="1290763" y="2412140"/>
                </a:lnTo>
                <a:lnTo>
                  <a:pt x="1290196" y="2409924"/>
                </a:lnTo>
                <a:lnTo>
                  <a:pt x="1285365" y="2407310"/>
                </a:lnTo>
                <a:lnTo>
                  <a:pt x="1281955" y="2404070"/>
                </a:lnTo>
                <a:lnTo>
                  <a:pt x="1277319" y="2402730"/>
                </a:lnTo>
                <a:lnTo>
                  <a:pt x="1280544" y="2398671"/>
                </a:lnTo>
                <a:lnTo>
                  <a:pt x="1279238" y="2395431"/>
                </a:lnTo>
                <a:lnTo>
                  <a:pt x="1280374" y="2392305"/>
                </a:lnTo>
                <a:lnTo>
                  <a:pt x="1287933" y="2387702"/>
                </a:lnTo>
                <a:lnTo>
                  <a:pt x="1295207" y="2381450"/>
                </a:lnTo>
                <a:lnTo>
                  <a:pt x="1296855" y="2382075"/>
                </a:lnTo>
                <a:lnTo>
                  <a:pt x="1300377" y="2379177"/>
                </a:lnTo>
                <a:lnTo>
                  <a:pt x="1304923" y="2378949"/>
                </a:lnTo>
                <a:lnTo>
                  <a:pt x="1306402" y="2380314"/>
                </a:lnTo>
                <a:lnTo>
                  <a:pt x="1308845" y="2379518"/>
                </a:lnTo>
                <a:lnTo>
                  <a:pt x="1316236" y="2380996"/>
                </a:lnTo>
                <a:lnTo>
                  <a:pt x="1323623" y="2380541"/>
                </a:lnTo>
                <a:lnTo>
                  <a:pt x="1328738" y="2378722"/>
                </a:lnTo>
                <a:close/>
                <a:moveTo>
                  <a:pt x="2468805" y="2367071"/>
                </a:moveTo>
                <a:lnTo>
                  <a:pt x="2476421" y="2371902"/>
                </a:lnTo>
                <a:lnTo>
                  <a:pt x="2486991" y="2376278"/>
                </a:lnTo>
                <a:lnTo>
                  <a:pt x="2496654" y="2388384"/>
                </a:lnTo>
                <a:lnTo>
                  <a:pt x="2507168" y="2399637"/>
                </a:lnTo>
                <a:lnTo>
                  <a:pt x="2507325" y="2401790"/>
                </a:lnTo>
                <a:lnTo>
                  <a:pt x="2507861" y="2409694"/>
                </a:lnTo>
                <a:lnTo>
                  <a:pt x="2510987" y="2419014"/>
                </a:lnTo>
                <a:lnTo>
                  <a:pt x="2510996" y="2419021"/>
                </a:lnTo>
                <a:lnTo>
                  <a:pt x="2511033" y="2419131"/>
                </a:lnTo>
                <a:lnTo>
                  <a:pt x="2516975" y="2423658"/>
                </a:lnTo>
                <a:lnTo>
                  <a:pt x="2518318" y="2429869"/>
                </a:lnTo>
                <a:lnTo>
                  <a:pt x="2517580" y="2434927"/>
                </a:lnTo>
                <a:lnTo>
                  <a:pt x="2517587" y="2434976"/>
                </a:lnTo>
                <a:lnTo>
                  <a:pt x="2515420" y="2435843"/>
                </a:lnTo>
                <a:lnTo>
                  <a:pt x="2506723" y="2434536"/>
                </a:lnTo>
                <a:lnTo>
                  <a:pt x="2505530" y="2436355"/>
                </a:lnTo>
                <a:lnTo>
                  <a:pt x="2502007" y="2436696"/>
                </a:lnTo>
                <a:lnTo>
                  <a:pt x="2490526" y="2432717"/>
                </a:lnTo>
                <a:lnTo>
                  <a:pt x="2482853" y="2432547"/>
                </a:lnTo>
                <a:lnTo>
                  <a:pt x="2482847" y="2432658"/>
                </a:lnTo>
                <a:lnTo>
                  <a:pt x="2482786" y="2432657"/>
                </a:lnTo>
                <a:lnTo>
                  <a:pt x="2453346" y="2431975"/>
                </a:lnTo>
                <a:lnTo>
                  <a:pt x="2449083" y="2433793"/>
                </a:lnTo>
                <a:lnTo>
                  <a:pt x="2443799" y="2433282"/>
                </a:lnTo>
                <a:lnTo>
                  <a:pt x="2435387" y="2435896"/>
                </a:lnTo>
                <a:lnTo>
                  <a:pt x="2432797" y="2423566"/>
                </a:lnTo>
                <a:lnTo>
                  <a:pt x="2447272" y="2423906"/>
                </a:lnTo>
                <a:lnTo>
                  <a:pt x="2451079" y="2421632"/>
                </a:lnTo>
                <a:lnTo>
                  <a:pt x="2453919" y="2421518"/>
                </a:lnTo>
                <a:lnTo>
                  <a:pt x="2459831" y="2417768"/>
                </a:lnTo>
                <a:lnTo>
                  <a:pt x="2466654" y="2421178"/>
                </a:lnTo>
                <a:lnTo>
                  <a:pt x="2473587" y="2421462"/>
                </a:lnTo>
                <a:lnTo>
                  <a:pt x="2480463" y="2417824"/>
                </a:lnTo>
                <a:lnTo>
                  <a:pt x="2480403" y="2417738"/>
                </a:lnTo>
                <a:lnTo>
                  <a:pt x="2480456" y="2417710"/>
                </a:lnTo>
                <a:lnTo>
                  <a:pt x="2477217" y="2412993"/>
                </a:lnTo>
                <a:lnTo>
                  <a:pt x="2471988" y="2415721"/>
                </a:lnTo>
                <a:lnTo>
                  <a:pt x="2467044" y="2415664"/>
                </a:lnTo>
                <a:lnTo>
                  <a:pt x="2460735" y="2411629"/>
                </a:lnTo>
                <a:lnTo>
                  <a:pt x="2455676" y="2411913"/>
                </a:lnTo>
                <a:lnTo>
                  <a:pt x="2452096" y="2415777"/>
                </a:lnTo>
                <a:lnTo>
                  <a:pt x="2434762" y="2416346"/>
                </a:lnTo>
                <a:lnTo>
                  <a:pt x="2428170" y="2403615"/>
                </a:lnTo>
                <a:lnTo>
                  <a:pt x="2420212" y="2397818"/>
                </a:lnTo>
                <a:lnTo>
                  <a:pt x="2427203" y="2394692"/>
                </a:lnTo>
                <a:lnTo>
                  <a:pt x="2434933" y="2383155"/>
                </a:lnTo>
                <a:lnTo>
                  <a:pt x="2438740" y="2374687"/>
                </a:lnTo>
                <a:lnTo>
                  <a:pt x="2444196" y="2369402"/>
                </a:lnTo>
                <a:lnTo>
                  <a:pt x="2452096" y="2370822"/>
                </a:lnTo>
                <a:lnTo>
                  <a:pt x="2459883" y="2367242"/>
                </a:lnTo>
                <a:close/>
                <a:moveTo>
                  <a:pt x="1265809" y="2346831"/>
                </a:moveTo>
                <a:lnTo>
                  <a:pt x="1280529" y="2347002"/>
                </a:lnTo>
                <a:lnTo>
                  <a:pt x="1280524" y="2346895"/>
                </a:lnTo>
                <a:lnTo>
                  <a:pt x="1280542" y="2346895"/>
                </a:lnTo>
                <a:lnTo>
                  <a:pt x="1280542" y="2346899"/>
                </a:lnTo>
                <a:lnTo>
                  <a:pt x="1280427" y="2360080"/>
                </a:lnTo>
                <a:lnTo>
                  <a:pt x="1279177" y="2378721"/>
                </a:lnTo>
                <a:lnTo>
                  <a:pt x="1279187" y="2378721"/>
                </a:lnTo>
                <a:lnTo>
                  <a:pt x="1279182" y="2378776"/>
                </a:lnTo>
                <a:lnTo>
                  <a:pt x="1283957" y="2378776"/>
                </a:lnTo>
                <a:lnTo>
                  <a:pt x="1283978" y="2378737"/>
                </a:lnTo>
                <a:lnTo>
                  <a:pt x="1289123" y="2381677"/>
                </a:lnTo>
                <a:lnTo>
                  <a:pt x="1290487" y="2379233"/>
                </a:lnTo>
                <a:lnTo>
                  <a:pt x="1295147" y="2381336"/>
                </a:lnTo>
                <a:lnTo>
                  <a:pt x="1287873" y="2387587"/>
                </a:lnTo>
                <a:lnTo>
                  <a:pt x="1280314" y="2392191"/>
                </a:lnTo>
                <a:lnTo>
                  <a:pt x="1279177" y="2395317"/>
                </a:lnTo>
                <a:lnTo>
                  <a:pt x="1280427" y="2398556"/>
                </a:lnTo>
                <a:lnTo>
                  <a:pt x="1277131" y="2402705"/>
                </a:lnTo>
                <a:lnTo>
                  <a:pt x="1273380" y="2403728"/>
                </a:lnTo>
                <a:lnTo>
                  <a:pt x="1274232" y="2405660"/>
                </a:lnTo>
                <a:lnTo>
                  <a:pt x="1271220" y="2407479"/>
                </a:lnTo>
                <a:lnTo>
                  <a:pt x="1265765" y="2411628"/>
                </a:lnTo>
                <a:lnTo>
                  <a:pt x="1265393" y="2413859"/>
                </a:lnTo>
                <a:lnTo>
                  <a:pt x="1265360" y="2414012"/>
                </a:lnTo>
                <a:lnTo>
                  <a:pt x="1257183" y="2411173"/>
                </a:lnTo>
                <a:lnTo>
                  <a:pt x="1247237" y="2410889"/>
                </a:lnTo>
                <a:lnTo>
                  <a:pt x="1239962" y="2407650"/>
                </a:lnTo>
                <a:lnTo>
                  <a:pt x="1231380" y="2400886"/>
                </a:lnTo>
                <a:lnTo>
                  <a:pt x="1231770" y="2396210"/>
                </a:lnTo>
                <a:lnTo>
                  <a:pt x="1233585" y="2392355"/>
                </a:lnTo>
                <a:lnTo>
                  <a:pt x="1233561" y="2392323"/>
                </a:lnTo>
                <a:lnTo>
                  <a:pt x="1233597" y="2392247"/>
                </a:lnTo>
                <a:lnTo>
                  <a:pt x="1231351" y="2389216"/>
                </a:lnTo>
                <a:lnTo>
                  <a:pt x="1238984" y="2375873"/>
                </a:lnTo>
                <a:lnTo>
                  <a:pt x="1259443" y="2375816"/>
                </a:lnTo>
                <a:lnTo>
                  <a:pt x="1259451" y="2375709"/>
                </a:lnTo>
                <a:lnTo>
                  <a:pt x="1259456" y="2375709"/>
                </a:lnTo>
                <a:lnTo>
                  <a:pt x="1259854" y="2370083"/>
                </a:lnTo>
                <a:lnTo>
                  <a:pt x="1257296" y="2369060"/>
                </a:lnTo>
                <a:lnTo>
                  <a:pt x="1255534" y="2365479"/>
                </a:lnTo>
                <a:lnTo>
                  <a:pt x="1249623" y="2361672"/>
                </a:lnTo>
                <a:lnTo>
                  <a:pt x="1243827" y="2356264"/>
                </a:lnTo>
                <a:lnTo>
                  <a:pt x="1250919" y="2356209"/>
                </a:lnTo>
                <a:lnTo>
                  <a:pt x="1250919" y="2356102"/>
                </a:lnTo>
                <a:lnTo>
                  <a:pt x="1250931" y="2356102"/>
                </a:lnTo>
                <a:lnTo>
                  <a:pt x="1250931" y="2346888"/>
                </a:lnTo>
                <a:close/>
                <a:moveTo>
                  <a:pt x="3313326" y="2343997"/>
                </a:moveTo>
                <a:lnTo>
                  <a:pt x="3322589" y="2363207"/>
                </a:lnTo>
                <a:lnTo>
                  <a:pt x="3326965" y="2378381"/>
                </a:lnTo>
                <a:lnTo>
                  <a:pt x="3335718" y="2386394"/>
                </a:lnTo>
                <a:lnTo>
                  <a:pt x="3357485" y="2401853"/>
                </a:lnTo>
                <a:lnTo>
                  <a:pt x="3366351" y="2411174"/>
                </a:lnTo>
                <a:lnTo>
                  <a:pt x="3374990" y="2420551"/>
                </a:lnTo>
                <a:lnTo>
                  <a:pt x="3379991" y="2426121"/>
                </a:lnTo>
                <a:lnTo>
                  <a:pt x="3387834" y="2431008"/>
                </a:lnTo>
                <a:lnTo>
                  <a:pt x="3387746" y="2431081"/>
                </a:lnTo>
                <a:lnTo>
                  <a:pt x="3387609" y="2430898"/>
                </a:lnTo>
                <a:lnTo>
                  <a:pt x="3382721" y="2434819"/>
                </a:lnTo>
                <a:lnTo>
                  <a:pt x="3375971" y="2433413"/>
                </a:lnTo>
                <a:lnTo>
                  <a:pt x="3375899" y="2433344"/>
                </a:lnTo>
                <a:lnTo>
                  <a:pt x="3375899" y="2433343"/>
                </a:lnTo>
                <a:lnTo>
                  <a:pt x="3370555" y="2428222"/>
                </a:lnTo>
                <a:lnTo>
                  <a:pt x="3364020" y="2418676"/>
                </a:lnTo>
                <a:lnTo>
                  <a:pt x="3363943" y="2418618"/>
                </a:lnTo>
                <a:lnTo>
                  <a:pt x="3363907" y="2418567"/>
                </a:lnTo>
                <a:lnTo>
                  <a:pt x="3356933" y="2413392"/>
                </a:lnTo>
                <a:lnTo>
                  <a:pt x="3352881" y="2407821"/>
                </a:lnTo>
                <a:lnTo>
                  <a:pt x="3352831" y="2407797"/>
                </a:lnTo>
                <a:lnTo>
                  <a:pt x="3352768" y="2407711"/>
                </a:lnTo>
                <a:lnTo>
                  <a:pt x="3338901" y="2401176"/>
                </a:lnTo>
                <a:lnTo>
                  <a:pt x="3327989" y="2401005"/>
                </a:lnTo>
                <a:lnTo>
                  <a:pt x="3324124" y="2397595"/>
                </a:lnTo>
                <a:lnTo>
                  <a:pt x="3314804" y="2401460"/>
                </a:lnTo>
                <a:lnTo>
                  <a:pt x="3305142" y="2394015"/>
                </a:lnTo>
                <a:lnTo>
                  <a:pt x="3300084" y="2406234"/>
                </a:lnTo>
                <a:lnTo>
                  <a:pt x="3281705" y="2402851"/>
                </a:lnTo>
                <a:lnTo>
                  <a:pt x="3280021" y="2396397"/>
                </a:lnTo>
                <a:lnTo>
                  <a:pt x="3286898" y="2372243"/>
                </a:lnTo>
                <a:lnTo>
                  <a:pt x="3288489" y="2361274"/>
                </a:lnTo>
                <a:lnTo>
                  <a:pt x="3293491" y="2356216"/>
                </a:lnTo>
                <a:lnTo>
                  <a:pt x="3305255" y="2353488"/>
                </a:lnTo>
                <a:close/>
                <a:moveTo>
                  <a:pt x="1294016" y="2335526"/>
                </a:moveTo>
                <a:lnTo>
                  <a:pt x="1294072" y="2337970"/>
                </a:lnTo>
                <a:lnTo>
                  <a:pt x="1297084" y="2338027"/>
                </a:lnTo>
                <a:lnTo>
                  <a:pt x="1296800" y="2342574"/>
                </a:lnTo>
                <a:lnTo>
                  <a:pt x="1294242" y="2349791"/>
                </a:lnTo>
                <a:lnTo>
                  <a:pt x="1295605" y="2352349"/>
                </a:lnTo>
                <a:lnTo>
                  <a:pt x="1293958" y="2358259"/>
                </a:lnTo>
                <a:lnTo>
                  <a:pt x="1294981" y="2359851"/>
                </a:lnTo>
                <a:lnTo>
                  <a:pt x="1293163" y="2368205"/>
                </a:lnTo>
                <a:lnTo>
                  <a:pt x="1290038" y="2372582"/>
                </a:lnTo>
                <a:lnTo>
                  <a:pt x="1287140" y="2373093"/>
                </a:lnTo>
                <a:lnTo>
                  <a:pt x="1283978" y="2378737"/>
                </a:lnTo>
                <a:lnTo>
                  <a:pt x="1283951" y="2378721"/>
                </a:lnTo>
                <a:lnTo>
                  <a:pt x="1279187" y="2378721"/>
                </a:lnTo>
                <a:lnTo>
                  <a:pt x="1280433" y="2360135"/>
                </a:lnTo>
                <a:lnTo>
                  <a:pt x="1280547" y="2347007"/>
                </a:lnTo>
                <a:lnTo>
                  <a:pt x="1280542" y="2346899"/>
                </a:lnTo>
                <a:lnTo>
                  <a:pt x="1280542" y="2346895"/>
                </a:lnTo>
                <a:lnTo>
                  <a:pt x="1280542" y="2346895"/>
                </a:lnTo>
                <a:lnTo>
                  <a:pt x="1280433" y="2344563"/>
                </a:lnTo>
                <a:lnTo>
                  <a:pt x="1282358" y="2343826"/>
                </a:lnTo>
                <a:lnTo>
                  <a:pt x="1285247" y="2345809"/>
                </a:lnTo>
                <a:lnTo>
                  <a:pt x="1285250" y="2345803"/>
                </a:lnTo>
                <a:lnTo>
                  <a:pt x="1285264" y="2345813"/>
                </a:lnTo>
                <a:lnTo>
                  <a:pt x="1291003" y="2335754"/>
                </a:lnTo>
                <a:close/>
                <a:moveTo>
                  <a:pt x="4634477" y="2335417"/>
                </a:moveTo>
                <a:lnTo>
                  <a:pt x="4644309" y="2340191"/>
                </a:lnTo>
                <a:lnTo>
                  <a:pt x="4649197" y="2335872"/>
                </a:lnTo>
                <a:lnTo>
                  <a:pt x="4650674" y="2340134"/>
                </a:lnTo>
                <a:lnTo>
                  <a:pt x="4648060" y="2347011"/>
                </a:lnTo>
                <a:lnTo>
                  <a:pt x="4653516" y="2358889"/>
                </a:lnTo>
                <a:lnTo>
                  <a:pt x="4649310" y="2372643"/>
                </a:lnTo>
                <a:lnTo>
                  <a:pt x="4639933" y="2378099"/>
                </a:lnTo>
                <a:lnTo>
                  <a:pt x="4637432" y="2391341"/>
                </a:lnTo>
                <a:lnTo>
                  <a:pt x="4641012" y="2404356"/>
                </a:lnTo>
                <a:lnTo>
                  <a:pt x="4649481" y="2406175"/>
                </a:lnTo>
                <a:lnTo>
                  <a:pt x="4656529" y="2404242"/>
                </a:lnTo>
                <a:lnTo>
                  <a:pt x="4676420" y="2413279"/>
                </a:lnTo>
                <a:lnTo>
                  <a:pt x="4674885" y="2422145"/>
                </a:lnTo>
                <a:lnTo>
                  <a:pt x="4680057" y="2426066"/>
                </a:lnTo>
                <a:lnTo>
                  <a:pt x="4678409" y="2433568"/>
                </a:lnTo>
                <a:lnTo>
                  <a:pt x="4666019" y="2425611"/>
                </a:lnTo>
                <a:lnTo>
                  <a:pt x="4660109" y="2417087"/>
                </a:lnTo>
                <a:lnTo>
                  <a:pt x="4656017" y="2423054"/>
                </a:lnTo>
                <a:lnTo>
                  <a:pt x="4645900" y="2413335"/>
                </a:lnTo>
                <a:lnTo>
                  <a:pt x="4631408" y="2415723"/>
                </a:lnTo>
                <a:lnTo>
                  <a:pt x="4623451" y="2412142"/>
                </a:lnTo>
                <a:lnTo>
                  <a:pt x="4624247" y="2405379"/>
                </a:lnTo>
                <a:lnTo>
                  <a:pt x="4629248" y="2401230"/>
                </a:lnTo>
                <a:lnTo>
                  <a:pt x="4624474" y="2397422"/>
                </a:lnTo>
                <a:lnTo>
                  <a:pt x="4622429" y="2403333"/>
                </a:lnTo>
                <a:lnTo>
                  <a:pt x="4614585" y="2393955"/>
                </a:lnTo>
                <a:lnTo>
                  <a:pt x="4612198" y="2386794"/>
                </a:lnTo>
                <a:lnTo>
                  <a:pt x="4611630" y="2371052"/>
                </a:lnTo>
                <a:lnTo>
                  <a:pt x="4618052" y="2376451"/>
                </a:lnTo>
                <a:lnTo>
                  <a:pt x="4619700" y="2350592"/>
                </a:lnTo>
                <a:lnTo>
                  <a:pt x="4624872" y="2335474"/>
                </a:lnTo>
                <a:close/>
                <a:moveTo>
                  <a:pt x="1631839" y="2335071"/>
                </a:moveTo>
                <a:lnTo>
                  <a:pt x="1644854" y="2335242"/>
                </a:lnTo>
                <a:lnTo>
                  <a:pt x="1652980" y="2336720"/>
                </a:lnTo>
                <a:lnTo>
                  <a:pt x="1655879" y="2340016"/>
                </a:lnTo>
                <a:lnTo>
                  <a:pt x="1651787" y="2344222"/>
                </a:lnTo>
                <a:lnTo>
                  <a:pt x="1639795" y="2344108"/>
                </a:lnTo>
                <a:lnTo>
                  <a:pt x="1630475" y="2344677"/>
                </a:lnTo>
                <a:lnTo>
                  <a:pt x="1629565" y="2337515"/>
                </a:lnTo>
                <a:close/>
                <a:moveTo>
                  <a:pt x="1461451" y="2335015"/>
                </a:moveTo>
                <a:lnTo>
                  <a:pt x="1464975" y="2335640"/>
                </a:lnTo>
                <a:lnTo>
                  <a:pt x="1475716" y="2337117"/>
                </a:lnTo>
                <a:lnTo>
                  <a:pt x="1484185" y="2341095"/>
                </a:lnTo>
                <a:lnTo>
                  <a:pt x="1486856" y="2345642"/>
                </a:lnTo>
                <a:lnTo>
                  <a:pt x="1475660" y="2345926"/>
                </a:lnTo>
                <a:lnTo>
                  <a:pt x="1470828" y="2348711"/>
                </a:lnTo>
                <a:lnTo>
                  <a:pt x="1461905" y="2346040"/>
                </a:lnTo>
                <a:lnTo>
                  <a:pt x="1452812" y="2339959"/>
                </a:lnTo>
                <a:lnTo>
                  <a:pt x="1454744" y="2336151"/>
                </a:lnTo>
                <a:close/>
                <a:moveTo>
                  <a:pt x="3529810" y="2327059"/>
                </a:moveTo>
                <a:lnTo>
                  <a:pt x="3529815" y="2327072"/>
                </a:lnTo>
                <a:lnTo>
                  <a:pt x="3529702" y="2327112"/>
                </a:lnTo>
                <a:lnTo>
                  <a:pt x="3542148" y="2354619"/>
                </a:lnTo>
                <a:lnTo>
                  <a:pt x="3547316" y="2366204"/>
                </a:lnTo>
                <a:lnTo>
                  <a:pt x="3535890" y="2370594"/>
                </a:lnTo>
                <a:lnTo>
                  <a:pt x="3532822" y="2377926"/>
                </a:lnTo>
                <a:lnTo>
                  <a:pt x="3532424" y="2383552"/>
                </a:lnTo>
                <a:lnTo>
                  <a:pt x="3516567" y="2390486"/>
                </a:lnTo>
                <a:lnTo>
                  <a:pt x="3491106" y="2398158"/>
                </a:lnTo>
                <a:lnTo>
                  <a:pt x="3476841" y="2409695"/>
                </a:lnTo>
                <a:lnTo>
                  <a:pt x="3469850" y="2410604"/>
                </a:lnTo>
                <a:lnTo>
                  <a:pt x="3465076" y="2409638"/>
                </a:lnTo>
                <a:lnTo>
                  <a:pt x="3455756" y="2416402"/>
                </a:lnTo>
                <a:lnTo>
                  <a:pt x="3445582" y="2419528"/>
                </a:lnTo>
                <a:lnTo>
                  <a:pt x="3432227" y="2420380"/>
                </a:lnTo>
                <a:lnTo>
                  <a:pt x="3428191" y="2421289"/>
                </a:lnTo>
                <a:lnTo>
                  <a:pt x="3424725" y="2425552"/>
                </a:lnTo>
                <a:lnTo>
                  <a:pt x="3420576" y="2426745"/>
                </a:lnTo>
                <a:lnTo>
                  <a:pt x="3418132" y="2430894"/>
                </a:lnTo>
                <a:lnTo>
                  <a:pt x="3410232" y="2430553"/>
                </a:lnTo>
                <a:lnTo>
                  <a:pt x="3405117" y="2432770"/>
                </a:lnTo>
                <a:lnTo>
                  <a:pt x="3394091" y="2431974"/>
                </a:lnTo>
                <a:lnTo>
                  <a:pt x="3389943" y="2422483"/>
                </a:lnTo>
                <a:lnTo>
                  <a:pt x="3390397" y="2413560"/>
                </a:lnTo>
                <a:lnTo>
                  <a:pt x="3387783" y="2408729"/>
                </a:lnTo>
                <a:lnTo>
                  <a:pt x="3384657" y="2396623"/>
                </a:lnTo>
                <a:lnTo>
                  <a:pt x="3380053" y="2389861"/>
                </a:lnTo>
                <a:lnTo>
                  <a:pt x="3383236" y="2389065"/>
                </a:lnTo>
                <a:lnTo>
                  <a:pt x="3381588" y="2381562"/>
                </a:lnTo>
                <a:lnTo>
                  <a:pt x="3383521" y="2378380"/>
                </a:lnTo>
                <a:lnTo>
                  <a:pt x="3382839" y="2371219"/>
                </a:lnTo>
                <a:lnTo>
                  <a:pt x="3389829" y="2365933"/>
                </a:lnTo>
                <a:lnTo>
                  <a:pt x="3389816" y="2365879"/>
                </a:lnTo>
                <a:lnTo>
                  <a:pt x="3389827" y="2365870"/>
                </a:lnTo>
                <a:lnTo>
                  <a:pt x="3388189" y="2358926"/>
                </a:lnTo>
                <a:lnTo>
                  <a:pt x="3392387" y="2350816"/>
                </a:lnTo>
                <a:lnTo>
                  <a:pt x="3398922" y="2355135"/>
                </a:lnTo>
                <a:lnTo>
                  <a:pt x="3403242" y="2353657"/>
                </a:lnTo>
                <a:lnTo>
                  <a:pt x="3421656" y="2353260"/>
                </a:lnTo>
                <a:lnTo>
                  <a:pt x="3424554" y="2354908"/>
                </a:lnTo>
                <a:lnTo>
                  <a:pt x="3439956" y="2356556"/>
                </a:lnTo>
                <a:lnTo>
                  <a:pt x="3446094" y="2355703"/>
                </a:lnTo>
                <a:lnTo>
                  <a:pt x="3450072" y="2361216"/>
                </a:lnTo>
                <a:lnTo>
                  <a:pt x="3457517" y="2358431"/>
                </a:lnTo>
                <a:lnTo>
                  <a:pt x="3468941" y="2340984"/>
                </a:lnTo>
                <a:lnTo>
                  <a:pt x="3483831" y="2333482"/>
                </a:lnTo>
                <a:close/>
                <a:moveTo>
                  <a:pt x="1560290" y="2312224"/>
                </a:moveTo>
                <a:lnTo>
                  <a:pt x="1572737" y="2312281"/>
                </a:lnTo>
                <a:lnTo>
                  <a:pt x="1582171" y="2316600"/>
                </a:lnTo>
                <a:lnTo>
                  <a:pt x="1586377" y="2316202"/>
                </a:lnTo>
                <a:lnTo>
                  <a:pt x="1589275" y="2322170"/>
                </a:lnTo>
                <a:lnTo>
                  <a:pt x="1598028" y="2321829"/>
                </a:lnTo>
                <a:lnTo>
                  <a:pt x="1597516" y="2326830"/>
                </a:lnTo>
                <a:lnTo>
                  <a:pt x="1604620" y="2327455"/>
                </a:lnTo>
                <a:lnTo>
                  <a:pt x="1612463" y="2333593"/>
                </a:lnTo>
                <a:lnTo>
                  <a:pt x="1606553" y="2340413"/>
                </a:lnTo>
                <a:lnTo>
                  <a:pt x="1598994" y="2336776"/>
                </a:lnTo>
                <a:lnTo>
                  <a:pt x="1591662" y="2337458"/>
                </a:lnTo>
                <a:lnTo>
                  <a:pt x="1586434" y="2336662"/>
                </a:lnTo>
                <a:lnTo>
                  <a:pt x="1583535" y="2339731"/>
                </a:lnTo>
                <a:lnTo>
                  <a:pt x="1577397" y="2340754"/>
                </a:lnTo>
                <a:lnTo>
                  <a:pt x="1574954" y="2336719"/>
                </a:lnTo>
                <a:lnTo>
                  <a:pt x="1569667" y="2339106"/>
                </a:lnTo>
                <a:lnTo>
                  <a:pt x="1563302" y="2350529"/>
                </a:lnTo>
                <a:lnTo>
                  <a:pt x="1559214" y="2347915"/>
                </a:lnTo>
                <a:lnTo>
                  <a:pt x="1558418" y="2343141"/>
                </a:lnTo>
                <a:lnTo>
                  <a:pt x="1558760" y="2338594"/>
                </a:lnTo>
                <a:lnTo>
                  <a:pt x="1554667" y="2333593"/>
                </a:lnTo>
                <a:lnTo>
                  <a:pt x="1558532" y="2330752"/>
                </a:lnTo>
                <a:lnTo>
                  <a:pt x="1559725" y="2324330"/>
                </a:lnTo>
                <a:lnTo>
                  <a:pt x="1558304" y="2315122"/>
                </a:lnTo>
                <a:close/>
                <a:moveTo>
                  <a:pt x="1534770" y="2311712"/>
                </a:moveTo>
                <a:lnTo>
                  <a:pt x="1544489" y="2312451"/>
                </a:lnTo>
                <a:lnTo>
                  <a:pt x="1558299" y="2315122"/>
                </a:lnTo>
                <a:lnTo>
                  <a:pt x="1559662" y="2324272"/>
                </a:lnTo>
                <a:lnTo>
                  <a:pt x="1558469" y="2330694"/>
                </a:lnTo>
                <a:lnTo>
                  <a:pt x="1554605" y="2333536"/>
                </a:lnTo>
                <a:lnTo>
                  <a:pt x="1558696" y="2338537"/>
                </a:lnTo>
                <a:lnTo>
                  <a:pt x="1558355" y="2343084"/>
                </a:lnTo>
                <a:lnTo>
                  <a:pt x="1547784" y="2340242"/>
                </a:lnTo>
                <a:lnTo>
                  <a:pt x="1540283" y="2341379"/>
                </a:lnTo>
                <a:lnTo>
                  <a:pt x="1530564" y="2340185"/>
                </a:lnTo>
                <a:lnTo>
                  <a:pt x="1523119" y="2343311"/>
                </a:lnTo>
                <a:lnTo>
                  <a:pt x="1514594" y="2338139"/>
                </a:lnTo>
                <a:lnTo>
                  <a:pt x="1516015" y="2332740"/>
                </a:lnTo>
                <a:lnTo>
                  <a:pt x="1530678" y="2335070"/>
                </a:lnTo>
                <a:lnTo>
                  <a:pt x="1542669" y="2336434"/>
                </a:lnTo>
                <a:lnTo>
                  <a:pt x="1548410" y="2332740"/>
                </a:lnTo>
                <a:lnTo>
                  <a:pt x="1541135" y="2325466"/>
                </a:lnTo>
                <a:lnTo>
                  <a:pt x="1541248" y="2319043"/>
                </a:lnTo>
                <a:lnTo>
                  <a:pt x="1531189" y="2316429"/>
                </a:lnTo>
                <a:close/>
                <a:moveTo>
                  <a:pt x="4457429" y="2308513"/>
                </a:moveTo>
                <a:lnTo>
                  <a:pt x="4466579" y="2308911"/>
                </a:lnTo>
                <a:lnTo>
                  <a:pt x="4470160" y="2315334"/>
                </a:lnTo>
                <a:lnTo>
                  <a:pt x="4463169" y="2322722"/>
                </a:lnTo>
                <a:lnTo>
                  <a:pt x="4459475" y="2332440"/>
                </a:lnTo>
                <a:lnTo>
                  <a:pt x="4445721" y="2340454"/>
                </a:lnTo>
                <a:lnTo>
                  <a:pt x="4432650" y="2335282"/>
                </a:lnTo>
                <a:lnTo>
                  <a:pt x="4432195" y="2320846"/>
                </a:lnTo>
                <a:lnTo>
                  <a:pt x="4440038" y="2313231"/>
                </a:lnTo>
                <a:close/>
                <a:moveTo>
                  <a:pt x="217330" y="2305770"/>
                </a:moveTo>
                <a:lnTo>
                  <a:pt x="218524" y="2306054"/>
                </a:lnTo>
                <a:lnTo>
                  <a:pt x="224604" y="2308896"/>
                </a:lnTo>
                <a:lnTo>
                  <a:pt x="227446" y="2310373"/>
                </a:lnTo>
                <a:lnTo>
                  <a:pt x="230117" y="2312703"/>
                </a:lnTo>
                <a:lnTo>
                  <a:pt x="234153" y="2318614"/>
                </a:lnTo>
                <a:lnTo>
                  <a:pt x="233755" y="2319523"/>
                </a:lnTo>
                <a:lnTo>
                  <a:pt x="227503" y="2323104"/>
                </a:lnTo>
                <a:lnTo>
                  <a:pt x="222388" y="2325718"/>
                </a:lnTo>
                <a:lnTo>
                  <a:pt x="220058" y="2328503"/>
                </a:lnTo>
                <a:lnTo>
                  <a:pt x="216080" y="2326116"/>
                </a:lnTo>
                <a:lnTo>
                  <a:pt x="216534" y="2321399"/>
                </a:lnTo>
                <a:lnTo>
                  <a:pt x="213920" y="2315261"/>
                </a:lnTo>
                <a:lnTo>
                  <a:pt x="214716" y="2313385"/>
                </a:lnTo>
                <a:lnTo>
                  <a:pt x="217500" y="2310657"/>
                </a:lnTo>
                <a:lnTo>
                  <a:pt x="216420" y="2307361"/>
                </a:lnTo>
                <a:close/>
                <a:moveTo>
                  <a:pt x="4296542" y="2303073"/>
                </a:moveTo>
                <a:lnTo>
                  <a:pt x="4296598" y="2303116"/>
                </a:lnTo>
                <a:lnTo>
                  <a:pt x="4296590" y="2303131"/>
                </a:lnTo>
                <a:lnTo>
                  <a:pt x="4303354" y="2308274"/>
                </a:lnTo>
                <a:lnTo>
                  <a:pt x="4304260" y="2318366"/>
                </a:lnTo>
                <a:lnTo>
                  <a:pt x="4304367" y="2318374"/>
                </a:lnTo>
                <a:lnTo>
                  <a:pt x="4304376" y="2318476"/>
                </a:lnTo>
                <a:lnTo>
                  <a:pt x="4314980" y="2319262"/>
                </a:lnTo>
                <a:lnTo>
                  <a:pt x="4311080" y="2336780"/>
                </a:lnTo>
                <a:lnTo>
                  <a:pt x="4311478" y="2351728"/>
                </a:lnTo>
                <a:lnTo>
                  <a:pt x="4311589" y="2351663"/>
                </a:lnTo>
                <a:lnTo>
                  <a:pt x="4311593" y="2351837"/>
                </a:lnTo>
                <a:lnTo>
                  <a:pt x="4328416" y="2341891"/>
                </a:lnTo>
                <a:lnTo>
                  <a:pt x="4333190" y="2344847"/>
                </a:lnTo>
                <a:lnTo>
                  <a:pt x="4342511" y="2344392"/>
                </a:lnTo>
                <a:lnTo>
                  <a:pt x="4345750" y="2338595"/>
                </a:lnTo>
                <a:lnTo>
                  <a:pt x="4357780" y="2339730"/>
                </a:lnTo>
                <a:lnTo>
                  <a:pt x="4369789" y="2353148"/>
                </a:lnTo>
                <a:lnTo>
                  <a:pt x="4370755" y="2369517"/>
                </a:lnTo>
                <a:lnTo>
                  <a:pt x="4383657" y="2383895"/>
                </a:lnTo>
                <a:lnTo>
                  <a:pt x="4382918" y="2397762"/>
                </a:lnTo>
                <a:lnTo>
                  <a:pt x="4377746" y="2405151"/>
                </a:lnTo>
                <a:lnTo>
                  <a:pt x="4362799" y="2402821"/>
                </a:lnTo>
                <a:lnTo>
                  <a:pt x="4342169" y="2405947"/>
                </a:lnTo>
                <a:lnTo>
                  <a:pt x="4331938" y="2419530"/>
                </a:lnTo>
                <a:lnTo>
                  <a:pt x="4335860" y="2439194"/>
                </a:lnTo>
                <a:lnTo>
                  <a:pt x="4321538" y="2431749"/>
                </a:lnTo>
                <a:lnTo>
                  <a:pt x="4307898" y="2432033"/>
                </a:lnTo>
                <a:lnTo>
                  <a:pt x="4310228" y="2419245"/>
                </a:lnTo>
                <a:lnTo>
                  <a:pt x="4296190" y="2419359"/>
                </a:lnTo>
                <a:lnTo>
                  <a:pt x="4294940" y="2437205"/>
                </a:lnTo>
                <a:lnTo>
                  <a:pt x="4286359" y="2460791"/>
                </a:lnTo>
                <a:lnTo>
                  <a:pt x="4281186" y="2474999"/>
                </a:lnTo>
                <a:lnTo>
                  <a:pt x="4282266" y="2486593"/>
                </a:lnTo>
                <a:lnTo>
                  <a:pt x="4292667" y="2487105"/>
                </a:lnTo>
                <a:lnTo>
                  <a:pt x="4299146" y="2501711"/>
                </a:lnTo>
                <a:lnTo>
                  <a:pt x="4301988" y="2515521"/>
                </a:lnTo>
                <a:lnTo>
                  <a:pt x="4310854" y="2524671"/>
                </a:lnTo>
                <a:lnTo>
                  <a:pt x="4320515" y="2526547"/>
                </a:lnTo>
                <a:lnTo>
                  <a:pt x="4328756" y="2534845"/>
                </a:lnTo>
                <a:lnTo>
                  <a:pt x="4323527" y="2541380"/>
                </a:lnTo>
                <a:lnTo>
                  <a:pt x="4313057" y="2543248"/>
                </a:lnTo>
                <a:lnTo>
                  <a:pt x="4311826" y="2535193"/>
                </a:lnTo>
                <a:lnTo>
                  <a:pt x="4311777" y="2535166"/>
                </a:lnTo>
                <a:lnTo>
                  <a:pt x="4311762" y="2535072"/>
                </a:lnTo>
                <a:lnTo>
                  <a:pt x="4298748" y="2528081"/>
                </a:lnTo>
                <a:lnTo>
                  <a:pt x="4295963" y="2530923"/>
                </a:lnTo>
                <a:lnTo>
                  <a:pt x="4289655" y="2524785"/>
                </a:lnTo>
                <a:lnTo>
                  <a:pt x="4286927" y="2516885"/>
                </a:lnTo>
                <a:lnTo>
                  <a:pt x="4278458" y="2507849"/>
                </a:lnTo>
                <a:lnTo>
                  <a:pt x="4270729" y="2500233"/>
                </a:lnTo>
                <a:lnTo>
                  <a:pt x="4268115" y="2509610"/>
                </a:lnTo>
                <a:lnTo>
                  <a:pt x="4265103" y="2500745"/>
                </a:lnTo>
                <a:lnTo>
                  <a:pt x="4266864" y="2490742"/>
                </a:lnTo>
                <a:lnTo>
                  <a:pt x="4271582" y="2475340"/>
                </a:lnTo>
                <a:lnTo>
                  <a:pt x="4271645" y="2475205"/>
                </a:lnTo>
                <a:lnTo>
                  <a:pt x="4271691" y="2475563"/>
                </a:lnTo>
                <a:lnTo>
                  <a:pt x="4279420" y="2459024"/>
                </a:lnTo>
                <a:lnTo>
                  <a:pt x="4288172" y="2443963"/>
                </a:lnTo>
                <a:lnTo>
                  <a:pt x="4281920" y="2429187"/>
                </a:lnTo>
                <a:lnTo>
                  <a:pt x="4282148" y="2421628"/>
                </a:lnTo>
                <a:lnTo>
                  <a:pt x="4280329" y="2412535"/>
                </a:lnTo>
                <a:lnTo>
                  <a:pt x="4280244" y="2412431"/>
                </a:lnTo>
                <a:lnTo>
                  <a:pt x="4280220" y="2412312"/>
                </a:lnTo>
                <a:lnTo>
                  <a:pt x="4269606" y="2399371"/>
                </a:lnTo>
                <a:lnTo>
                  <a:pt x="4265893" y="2391336"/>
                </a:lnTo>
                <a:lnTo>
                  <a:pt x="4271407" y="2388324"/>
                </a:lnTo>
                <a:lnTo>
                  <a:pt x="4277260" y="2374002"/>
                </a:lnTo>
                <a:lnTo>
                  <a:pt x="4277141" y="2373803"/>
                </a:lnTo>
                <a:lnTo>
                  <a:pt x="4277151" y="2373779"/>
                </a:lnTo>
                <a:lnTo>
                  <a:pt x="4270615" y="2362867"/>
                </a:lnTo>
                <a:lnTo>
                  <a:pt x="4260499" y="2350762"/>
                </a:lnTo>
                <a:lnTo>
                  <a:pt x="4252886" y="2336375"/>
                </a:lnTo>
                <a:lnTo>
                  <a:pt x="4259585" y="2333366"/>
                </a:lnTo>
                <a:lnTo>
                  <a:pt x="4266860" y="2315236"/>
                </a:lnTo>
                <a:lnTo>
                  <a:pt x="4278113" y="2314497"/>
                </a:lnTo>
                <a:lnTo>
                  <a:pt x="4287433" y="2307166"/>
                </a:lnTo>
                <a:lnTo>
                  <a:pt x="4296356" y="2303415"/>
                </a:lnTo>
                <a:close/>
                <a:moveTo>
                  <a:pt x="205338" y="2293153"/>
                </a:moveTo>
                <a:lnTo>
                  <a:pt x="211021" y="2294744"/>
                </a:lnTo>
                <a:lnTo>
                  <a:pt x="215170" y="2297415"/>
                </a:lnTo>
                <a:lnTo>
                  <a:pt x="213863" y="2299461"/>
                </a:lnTo>
                <a:lnTo>
                  <a:pt x="208521" y="2300655"/>
                </a:lnTo>
                <a:lnTo>
                  <a:pt x="205793" y="2297074"/>
                </a:lnTo>
                <a:lnTo>
                  <a:pt x="203974" y="2295710"/>
                </a:lnTo>
                <a:lnTo>
                  <a:pt x="203803" y="2294630"/>
                </a:lnTo>
                <a:close/>
                <a:moveTo>
                  <a:pt x="195165" y="2289629"/>
                </a:moveTo>
                <a:lnTo>
                  <a:pt x="203008" y="2290368"/>
                </a:lnTo>
                <a:lnTo>
                  <a:pt x="202497" y="2292186"/>
                </a:lnTo>
                <a:lnTo>
                  <a:pt x="193971" y="2291675"/>
                </a:lnTo>
                <a:close/>
                <a:moveTo>
                  <a:pt x="182832" y="2281161"/>
                </a:moveTo>
                <a:lnTo>
                  <a:pt x="184196" y="2282297"/>
                </a:lnTo>
                <a:lnTo>
                  <a:pt x="188800" y="2287924"/>
                </a:lnTo>
                <a:lnTo>
                  <a:pt x="187947" y="2288890"/>
                </a:lnTo>
                <a:lnTo>
                  <a:pt x="186811" y="2288663"/>
                </a:lnTo>
                <a:lnTo>
                  <a:pt x="181241" y="2288038"/>
                </a:lnTo>
                <a:lnTo>
                  <a:pt x="179195" y="2284173"/>
                </a:lnTo>
                <a:lnTo>
                  <a:pt x="178570" y="2283491"/>
                </a:lnTo>
                <a:close/>
                <a:moveTo>
                  <a:pt x="3099455" y="2276252"/>
                </a:moveTo>
                <a:lnTo>
                  <a:pt x="3163506" y="2276252"/>
                </a:lnTo>
                <a:lnTo>
                  <a:pt x="3225341" y="2276252"/>
                </a:lnTo>
                <a:lnTo>
                  <a:pt x="3288540" y="2276252"/>
                </a:lnTo>
                <a:lnTo>
                  <a:pt x="3293655" y="2292961"/>
                </a:lnTo>
                <a:lnTo>
                  <a:pt x="3290188" y="2296029"/>
                </a:lnTo>
                <a:lnTo>
                  <a:pt x="3292518" y="2313420"/>
                </a:lnTo>
                <a:lnTo>
                  <a:pt x="3298372" y="2333426"/>
                </a:lnTo>
                <a:lnTo>
                  <a:pt x="3304453" y="2337518"/>
                </a:lnTo>
                <a:lnTo>
                  <a:pt x="3313148" y="2343656"/>
                </a:lnTo>
                <a:lnTo>
                  <a:pt x="3305078" y="2353147"/>
                </a:lnTo>
                <a:lnTo>
                  <a:pt x="3293313" y="2355875"/>
                </a:lnTo>
                <a:lnTo>
                  <a:pt x="3288312" y="2360933"/>
                </a:lnTo>
                <a:lnTo>
                  <a:pt x="3286721" y="2371902"/>
                </a:lnTo>
                <a:lnTo>
                  <a:pt x="3279844" y="2396056"/>
                </a:lnTo>
                <a:lnTo>
                  <a:pt x="3281549" y="2402592"/>
                </a:lnTo>
                <a:lnTo>
                  <a:pt x="3278992" y="2416630"/>
                </a:lnTo>
                <a:lnTo>
                  <a:pt x="3272513" y="2432657"/>
                </a:lnTo>
                <a:lnTo>
                  <a:pt x="3262908" y="2440670"/>
                </a:lnTo>
                <a:lnTo>
                  <a:pt x="3256088" y="2453003"/>
                </a:lnTo>
                <a:lnTo>
                  <a:pt x="3254497" y="2459596"/>
                </a:lnTo>
                <a:lnTo>
                  <a:pt x="3246938" y="2464085"/>
                </a:lnTo>
                <a:lnTo>
                  <a:pt x="3242220" y="2480908"/>
                </a:lnTo>
                <a:lnTo>
                  <a:pt x="3242232" y="2481124"/>
                </a:lnTo>
                <a:lnTo>
                  <a:pt x="3242227" y="2481140"/>
                </a:lnTo>
                <a:lnTo>
                  <a:pt x="3242258" y="2483055"/>
                </a:lnTo>
                <a:lnTo>
                  <a:pt x="3240118" y="2482727"/>
                </a:lnTo>
                <a:lnTo>
                  <a:pt x="3240402" y="2474713"/>
                </a:lnTo>
                <a:lnTo>
                  <a:pt x="3238470" y="2469200"/>
                </a:lnTo>
                <a:lnTo>
                  <a:pt x="3230286" y="2462835"/>
                </a:lnTo>
                <a:lnTo>
                  <a:pt x="3228353" y="2451184"/>
                </a:lnTo>
                <a:lnTo>
                  <a:pt x="3230286" y="2439249"/>
                </a:lnTo>
                <a:lnTo>
                  <a:pt x="3222897" y="2438113"/>
                </a:lnTo>
                <a:lnTo>
                  <a:pt x="3222886" y="2438152"/>
                </a:lnTo>
                <a:lnTo>
                  <a:pt x="3222669" y="2438118"/>
                </a:lnTo>
                <a:lnTo>
                  <a:pt x="3221589" y="2441756"/>
                </a:lnTo>
                <a:lnTo>
                  <a:pt x="3212041" y="2442608"/>
                </a:lnTo>
                <a:lnTo>
                  <a:pt x="3215849" y="2447326"/>
                </a:lnTo>
                <a:lnTo>
                  <a:pt x="3217213" y="2457044"/>
                </a:lnTo>
                <a:lnTo>
                  <a:pt x="3208461" y="2465910"/>
                </a:lnTo>
                <a:lnTo>
                  <a:pt x="3200504" y="2477504"/>
                </a:lnTo>
                <a:lnTo>
                  <a:pt x="3192504" y="2479115"/>
                </a:lnTo>
                <a:lnTo>
                  <a:pt x="3179135" y="2469769"/>
                </a:lnTo>
                <a:lnTo>
                  <a:pt x="3179003" y="2469841"/>
                </a:lnTo>
                <a:lnTo>
                  <a:pt x="3178908" y="2469775"/>
                </a:lnTo>
                <a:lnTo>
                  <a:pt x="3172883" y="2473071"/>
                </a:lnTo>
                <a:lnTo>
                  <a:pt x="3171235" y="2477788"/>
                </a:lnTo>
                <a:lnTo>
                  <a:pt x="3163051" y="2480800"/>
                </a:lnTo>
                <a:lnTo>
                  <a:pt x="3162484" y="2484091"/>
                </a:lnTo>
                <a:lnTo>
                  <a:pt x="3146854" y="2484091"/>
                </a:lnTo>
                <a:lnTo>
                  <a:pt x="3144638" y="2480794"/>
                </a:lnTo>
                <a:lnTo>
                  <a:pt x="3133157" y="2480226"/>
                </a:lnTo>
                <a:lnTo>
                  <a:pt x="3133124" y="2480242"/>
                </a:lnTo>
                <a:lnTo>
                  <a:pt x="3132929" y="2480232"/>
                </a:lnTo>
                <a:lnTo>
                  <a:pt x="3127287" y="2482914"/>
                </a:lnTo>
                <a:lnTo>
                  <a:pt x="3123041" y="2481590"/>
                </a:lnTo>
                <a:lnTo>
                  <a:pt x="3114857" y="2472213"/>
                </a:lnTo>
                <a:lnTo>
                  <a:pt x="3112129" y="2467779"/>
                </a:lnTo>
                <a:lnTo>
                  <a:pt x="3111922" y="2467819"/>
                </a:lnTo>
                <a:lnTo>
                  <a:pt x="3111901" y="2467785"/>
                </a:lnTo>
                <a:lnTo>
                  <a:pt x="3100420" y="2470002"/>
                </a:lnTo>
                <a:lnTo>
                  <a:pt x="3096044" y="2477447"/>
                </a:lnTo>
                <a:lnTo>
                  <a:pt x="3091952" y="2491769"/>
                </a:lnTo>
                <a:lnTo>
                  <a:pt x="3086496" y="2494781"/>
                </a:lnTo>
                <a:lnTo>
                  <a:pt x="3081755" y="2496490"/>
                </a:lnTo>
                <a:lnTo>
                  <a:pt x="3080530" y="2495798"/>
                </a:lnTo>
                <a:lnTo>
                  <a:pt x="3075017" y="2491195"/>
                </a:lnTo>
                <a:lnTo>
                  <a:pt x="3073994" y="2486193"/>
                </a:lnTo>
                <a:lnTo>
                  <a:pt x="3076608" y="2479487"/>
                </a:lnTo>
                <a:lnTo>
                  <a:pt x="3076551" y="2472951"/>
                </a:lnTo>
                <a:lnTo>
                  <a:pt x="3067344" y="2462892"/>
                </a:lnTo>
                <a:lnTo>
                  <a:pt x="3065526" y="2456015"/>
                </a:lnTo>
                <a:lnTo>
                  <a:pt x="3065696" y="2452094"/>
                </a:lnTo>
                <a:lnTo>
                  <a:pt x="3059842" y="2447320"/>
                </a:lnTo>
                <a:lnTo>
                  <a:pt x="3059672" y="2437942"/>
                </a:lnTo>
                <a:lnTo>
                  <a:pt x="3056319" y="2431691"/>
                </a:lnTo>
                <a:lnTo>
                  <a:pt x="3056258" y="2431701"/>
                </a:lnTo>
                <a:lnTo>
                  <a:pt x="3056253" y="2431691"/>
                </a:lnTo>
                <a:lnTo>
                  <a:pt x="3050752" y="2432588"/>
                </a:lnTo>
                <a:lnTo>
                  <a:pt x="3052340" y="2426633"/>
                </a:lnTo>
                <a:lnTo>
                  <a:pt x="3056489" y="2419869"/>
                </a:lnTo>
                <a:lnTo>
                  <a:pt x="3054671" y="2413106"/>
                </a:lnTo>
                <a:lnTo>
                  <a:pt x="3059899" y="2408104"/>
                </a:lnTo>
                <a:lnTo>
                  <a:pt x="3056546" y="2404297"/>
                </a:lnTo>
                <a:lnTo>
                  <a:pt x="3060752" y="2394180"/>
                </a:lnTo>
                <a:lnTo>
                  <a:pt x="3068023" y="2382080"/>
                </a:lnTo>
                <a:lnTo>
                  <a:pt x="3081714" y="2383212"/>
                </a:lnTo>
                <a:lnTo>
                  <a:pt x="3081714" y="2383207"/>
                </a:lnTo>
                <a:lnTo>
                  <a:pt x="3081780" y="2383212"/>
                </a:lnTo>
                <a:lnTo>
                  <a:pt x="3080984" y="2317228"/>
                </a:lnTo>
                <a:lnTo>
                  <a:pt x="3081151" y="2310342"/>
                </a:lnTo>
                <a:lnTo>
                  <a:pt x="3099388" y="2310286"/>
                </a:lnTo>
                <a:lnTo>
                  <a:pt x="3099388" y="2310125"/>
                </a:lnTo>
                <a:lnTo>
                  <a:pt x="3099455" y="2310124"/>
                </a:lnTo>
                <a:close/>
                <a:moveTo>
                  <a:pt x="157825" y="2272295"/>
                </a:moveTo>
                <a:lnTo>
                  <a:pt x="161406" y="2272693"/>
                </a:lnTo>
                <a:lnTo>
                  <a:pt x="161747" y="2276671"/>
                </a:lnTo>
                <a:lnTo>
                  <a:pt x="159871" y="2278376"/>
                </a:lnTo>
                <a:lnTo>
                  <a:pt x="154529" y="2275250"/>
                </a:lnTo>
                <a:lnTo>
                  <a:pt x="155381" y="2274000"/>
                </a:lnTo>
                <a:close/>
                <a:moveTo>
                  <a:pt x="4329057" y="2268511"/>
                </a:moveTo>
                <a:lnTo>
                  <a:pt x="4338306" y="2281935"/>
                </a:lnTo>
                <a:lnTo>
                  <a:pt x="4345467" y="2297393"/>
                </a:lnTo>
                <a:lnTo>
                  <a:pt x="4365075" y="2297507"/>
                </a:lnTo>
                <a:lnTo>
                  <a:pt x="4371269" y="2312227"/>
                </a:lnTo>
                <a:lnTo>
                  <a:pt x="4361096" y="2316659"/>
                </a:lnTo>
                <a:lnTo>
                  <a:pt x="4356550" y="2322684"/>
                </a:lnTo>
                <a:lnTo>
                  <a:pt x="4375646" y="2332687"/>
                </a:lnTo>
                <a:lnTo>
                  <a:pt x="4388888" y="2352408"/>
                </a:lnTo>
                <a:lnTo>
                  <a:pt x="4398947" y="2367014"/>
                </a:lnTo>
                <a:lnTo>
                  <a:pt x="4410996" y="2378494"/>
                </a:lnTo>
                <a:lnTo>
                  <a:pt x="4415031" y="2390088"/>
                </a:lnTo>
                <a:lnTo>
                  <a:pt x="4412176" y="2406213"/>
                </a:lnTo>
                <a:lnTo>
                  <a:pt x="4398378" y="2400316"/>
                </a:lnTo>
                <a:lnTo>
                  <a:pt x="4398323" y="2400402"/>
                </a:lnTo>
                <a:lnTo>
                  <a:pt x="4398266" y="2400377"/>
                </a:lnTo>
                <a:lnTo>
                  <a:pt x="4391104" y="2411542"/>
                </a:lnTo>
                <a:lnTo>
                  <a:pt x="4383358" y="2407868"/>
                </a:lnTo>
                <a:lnTo>
                  <a:pt x="4377919" y="2405208"/>
                </a:lnTo>
                <a:lnTo>
                  <a:pt x="4377900" y="2405205"/>
                </a:lnTo>
                <a:lnTo>
                  <a:pt x="4383033" y="2397872"/>
                </a:lnTo>
                <a:lnTo>
                  <a:pt x="4383771" y="2384005"/>
                </a:lnTo>
                <a:lnTo>
                  <a:pt x="4370871" y="2369626"/>
                </a:lnTo>
                <a:lnTo>
                  <a:pt x="4369905" y="2353258"/>
                </a:lnTo>
                <a:lnTo>
                  <a:pt x="4357799" y="2339732"/>
                </a:lnTo>
                <a:lnTo>
                  <a:pt x="4357780" y="2339730"/>
                </a:lnTo>
                <a:lnTo>
                  <a:pt x="4357684" y="2339622"/>
                </a:lnTo>
                <a:lnTo>
                  <a:pt x="4345636" y="2338485"/>
                </a:lnTo>
                <a:lnTo>
                  <a:pt x="4342396" y="2344282"/>
                </a:lnTo>
                <a:lnTo>
                  <a:pt x="4333075" y="2344737"/>
                </a:lnTo>
                <a:lnTo>
                  <a:pt x="4328301" y="2341782"/>
                </a:lnTo>
                <a:lnTo>
                  <a:pt x="4311589" y="2351663"/>
                </a:lnTo>
                <a:lnTo>
                  <a:pt x="4311196" y="2336890"/>
                </a:lnTo>
                <a:lnTo>
                  <a:pt x="4315117" y="2319272"/>
                </a:lnTo>
                <a:lnTo>
                  <a:pt x="4314980" y="2319262"/>
                </a:lnTo>
                <a:lnTo>
                  <a:pt x="4315002" y="2319162"/>
                </a:lnTo>
                <a:lnTo>
                  <a:pt x="4304367" y="2318374"/>
                </a:lnTo>
                <a:lnTo>
                  <a:pt x="4303466" y="2308360"/>
                </a:lnTo>
                <a:lnTo>
                  <a:pt x="4303354" y="2308274"/>
                </a:lnTo>
                <a:lnTo>
                  <a:pt x="4303352" y="2308250"/>
                </a:lnTo>
                <a:lnTo>
                  <a:pt x="4296598" y="2303116"/>
                </a:lnTo>
                <a:lnTo>
                  <a:pt x="4299907" y="2297049"/>
                </a:lnTo>
                <a:lnTo>
                  <a:pt x="4313349" y="2286137"/>
                </a:lnTo>
                <a:lnTo>
                  <a:pt x="4313343" y="2286048"/>
                </a:lnTo>
                <a:lnTo>
                  <a:pt x="4313520" y="2285905"/>
                </a:lnTo>
                <a:lnTo>
                  <a:pt x="4313527" y="2286008"/>
                </a:lnTo>
                <a:lnTo>
                  <a:pt x="4314948" y="2289986"/>
                </a:lnTo>
                <a:lnTo>
                  <a:pt x="4323416" y="2290441"/>
                </a:lnTo>
                <a:lnTo>
                  <a:pt x="4323397" y="2290283"/>
                </a:lnTo>
                <a:lnTo>
                  <a:pt x="4323471" y="2290287"/>
                </a:lnTo>
                <a:lnTo>
                  <a:pt x="4321101" y="2270925"/>
                </a:lnTo>
                <a:close/>
                <a:moveTo>
                  <a:pt x="4329325" y="2268292"/>
                </a:moveTo>
                <a:lnTo>
                  <a:pt x="4329391" y="2268387"/>
                </a:lnTo>
                <a:lnTo>
                  <a:pt x="4329270" y="2268446"/>
                </a:lnTo>
                <a:lnTo>
                  <a:pt x="4329057" y="2268511"/>
                </a:lnTo>
                <a:lnTo>
                  <a:pt x="4328986" y="2268408"/>
                </a:lnTo>
                <a:lnTo>
                  <a:pt x="4329054" y="2268374"/>
                </a:lnTo>
                <a:close/>
                <a:moveTo>
                  <a:pt x="1390071" y="2255957"/>
                </a:moveTo>
                <a:lnTo>
                  <a:pt x="1403825" y="2257207"/>
                </a:lnTo>
                <a:lnTo>
                  <a:pt x="1416329" y="2257378"/>
                </a:lnTo>
                <a:lnTo>
                  <a:pt x="1431275" y="2263231"/>
                </a:lnTo>
                <a:lnTo>
                  <a:pt x="1437641" y="2269540"/>
                </a:lnTo>
                <a:lnTo>
                  <a:pt x="1452531" y="2267607"/>
                </a:lnTo>
                <a:lnTo>
                  <a:pt x="1458157" y="2271643"/>
                </a:lnTo>
                <a:lnTo>
                  <a:pt x="1471684" y="2282214"/>
                </a:lnTo>
                <a:lnTo>
                  <a:pt x="1481573" y="2289886"/>
                </a:lnTo>
                <a:lnTo>
                  <a:pt x="1486802" y="2289659"/>
                </a:lnTo>
                <a:lnTo>
                  <a:pt x="1496293" y="2293126"/>
                </a:lnTo>
                <a:lnTo>
                  <a:pt x="1495157" y="2297900"/>
                </a:lnTo>
                <a:lnTo>
                  <a:pt x="1506922" y="2298582"/>
                </a:lnTo>
                <a:lnTo>
                  <a:pt x="1518970" y="2305515"/>
                </a:lnTo>
                <a:lnTo>
                  <a:pt x="1517095" y="2309494"/>
                </a:lnTo>
                <a:lnTo>
                  <a:pt x="1506523" y="2311654"/>
                </a:lnTo>
                <a:lnTo>
                  <a:pt x="1495782" y="2312506"/>
                </a:lnTo>
                <a:lnTo>
                  <a:pt x="1484813" y="2311199"/>
                </a:lnTo>
                <a:lnTo>
                  <a:pt x="1462022" y="2312847"/>
                </a:lnTo>
                <a:lnTo>
                  <a:pt x="1472707" y="2303413"/>
                </a:lnTo>
                <a:lnTo>
                  <a:pt x="1466228" y="2299037"/>
                </a:lnTo>
                <a:lnTo>
                  <a:pt x="1455941" y="2297900"/>
                </a:lnTo>
                <a:lnTo>
                  <a:pt x="1450428" y="2293012"/>
                </a:lnTo>
                <a:lnTo>
                  <a:pt x="1446620" y="2283350"/>
                </a:lnTo>
                <a:lnTo>
                  <a:pt x="1437641" y="2284032"/>
                </a:lnTo>
                <a:lnTo>
                  <a:pt x="1422808" y="2279486"/>
                </a:lnTo>
                <a:lnTo>
                  <a:pt x="1418034" y="2275905"/>
                </a:lnTo>
                <a:lnTo>
                  <a:pt x="1397289" y="2273234"/>
                </a:lnTo>
                <a:lnTo>
                  <a:pt x="1391719" y="2269881"/>
                </a:lnTo>
                <a:lnTo>
                  <a:pt x="1397687" y="2265619"/>
                </a:lnTo>
                <a:lnTo>
                  <a:pt x="1382058" y="2264766"/>
                </a:lnTo>
                <a:lnTo>
                  <a:pt x="1370635" y="2273689"/>
                </a:lnTo>
                <a:lnTo>
                  <a:pt x="1364042" y="2273916"/>
                </a:lnTo>
                <a:lnTo>
                  <a:pt x="1361769" y="2278065"/>
                </a:lnTo>
                <a:lnTo>
                  <a:pt x="1353869" y="2279940"/>
                </a:lnTo>
                <a:lnTo>
                  <a:pt x="1347048" y="2278349"/>
                </a:lnTo>
                <a:lnTo>
                  <a:pt x="1355461" y="2273063"/>
                </a:lnTo>
                <a:lnTo>
                  <a:pt x="1358927" y="2266869"/>
                </a:lnTo>
                <a:lnTo>
                  <a:pt x="1366145" y="2263061"/>
                </a:lnTo>
                <a:lnTo>
                  <a:pt x="1374272" y="2259708"/>
                </a:lnTo>
                <a:lnTo>
                  <a:pt x="1386320" y="2258060"/>
                </a:lnTo>
                <a:close/>
                <a:moveTo>
                  <a:pt x="4379553" y="2253301"/>
                </a:moveTo>
                <a:lnTo>
                  <a:pt x="4387012" y="2259599"/>
                </a:lnTo>
                <a:lnTo>
                  <a:pt x="4387320" y="2259665"/>
                </a:lnTo>
                <a:lnTo>
                  <a:pt x="4387354" y="2259693"/>
                </a:lnTo>
                <a:lnTo>
                  <a:pt x="4401556" y="2262745"/>
                </a:lnTo>
                <a:lnTo>
                  <a:pt x="4399061" y="2272614"/>
                </a:lnTo>
                <a:lnTo>
                  <a:pt x="4406677" y="2279547"/>
                </a:lnTo>
                <a:lnTo>
                  <a:pt x="4407015" y="2279639"/>
                </a:lnTo>
                <a:lnTo>
                  <a:pt x="4407018" y="2279642"/>
                </a:lnTo>
                <a:lnTo>
                  <a:pt x="4422905" y="2284037"/>
                </a:lnTo>
                <a:lnTo>
                  <a:pt x="4401732" y="2298530"/>
                </a:lnTo>
                <a:lnTo>
                  <a:pt x="4388433" y="2314500"/>
                </a:lnTo>
                <a:lnTo>
                  <a:pt x="4384910" y="2326151"/>
                </a:lnTo>
                <a:lnTo>
                  <a:pt x="4397072" y="2343769"/>
                </a:lnTo>
                <a:lnTo>
                  <a:pt x="4411962" y="2365479"/>
                </a:lnTo>
                <a:lnTo>
                  <a:pt x="4426397" y="2375653"/>
                </a:lnTo>
                <a:lnTo>
                  <a:pt x="4436059" y="2388838"/>
                </a:lnTo>
                <a:lnTo>
                  <a:pt x="4443334" y="2419073"/>
                </a:lnTo>
                <a:lnTo>
                  <a:pt x="4441174" y="2447603"/>
                </a:lnTo>
                <a:lnTo>
                  <a:pt x="4427875" y="2458231"/>
                </a:lnTo>
                <a:lnTo>
                  <a:pt x="4409632" y="2468632"/>
                </a:lnTo>
                <a:lnTo>
                  <a:pt x="4396617" y="2482044"/>
                </a:lnTo>
                <a:lnTo>
                  <a:pt x="4376726" y="2496991"/>
                </a:lnTo>
                <a:lnTo>
                  <a:pt x="4370929" y="2486705"/>
                </a:lnTo>
                <a:lnTo>
                  <a:pt x="4375418" y="2475850"/>
                </a:lnTo>
                <a:lnTo>
                  <a:pt x="4363597" y="2466700"/>
                </a:lnTo>
                <a:lnTo>
                  <a:pt x="4363744" y="2466631"/>
                </a:lnTo>
                <a:lnTo>
                  <a:pt x="4363824" y="2466645"/>
                </a:lnTo>
                <a:lnTo>
                  <a:pt x="4377537" y="2460211"/>
                </a:lnTo>
                <a:lnTo>
                  <a:pt x="4394116" y="2459027"/>
                </a:lnTo>
                <a:lnTo>
                  <a:pt x="4394090" y="2458990"/>
                </a:lnTo>
                <a:lnTo>
                  <a:pt x="4394344" y="2458972"/>
                </a:lnTo>
                <a:lnTo>
                  <a:pt x="4387353" y="2449196"/>
                </a:lnTo>
                <a:lnTo>
                  <a:pt x="4414122" y="2436750"/>
                </a:lnTo>
                <a:lnTo>
                  <a:pt x="4416055" y="2417257"/>
                </a:lnTo>
                <a:lnTo>
                  <a:pt x="4412360" y="2406401"/>
                </a:lnTo>
                <a:lnTo>
                  <a:pt x="4412158" y="2406315"/>
                </a:lnTo>
                <a:lnTo>
                  <a:pt x="4412176" y="2406213"/>
                </a:lnTo>
                <a:lnTo>
                  <a:pt x="4412472" y="2406340"/>
                </a:lnTo>
                <a:lnTo>
                  <a:pt x="4415371" y="2389972"/>
                </a:lnTo>
                <a:lnTo>
                  <a:pt x="4411336" y="2378378"/>
                </a:lnTo>
                <a:lnTo>
                  <a:pt x="4399287" y="2366898"/>
                </a:lnTo>
                <a:lnTo>
                  <a:pt x="4389228" y="2352292"/>
                </a:lnTo>
                <a:lnTo>
                  <a:pt x="4375985" y="2332571"/>
                </a:lnTo>
                <a:lnTo>
                  <a:pt x="4356889" y="2322568"/>
                </a:lnTo>
                <a:lnTo>
                  <a:pt x="4361436" y="2316543"/>
                </a:lnTo>
                <a:lnTo>
                  <a:pt x="4371609" y="2312111"/>
                </a:lnTo>
                <a:lnTo>
                  <a:pt x="4365415" y="2297391"/>
                </a:lnTo>
                <a:lnTo>
                  <a:pt x="4345807" y="2297277"/>
                </a:lnTo>
                <a:lnTo>
                  <a:pt x="4338646" y="2281819"/>
                </a:lnTo>
                <a:lnTo>
                  <a:pt x="4329391" y="2268387"/>
                </a:lnTo>
                <a:lnTo>
                  <a:pt x="4337852" y="2264240"/>
                </a:lnTo>
                <a:lnTo>
                  <a:pt x="4350582" y="2264354"/>
                </a:lnTo>
                <a:lnTo>
                  <a:pt x="4366098" y="2262365"/>
                </a:lnTo>
                <a:close/>
                <a:moveTo>
                  <a:pt x="2953838" y="2252145"/>
                </a:moveTo>
                <a:lnTo>
                  <a:pt x="3017378" y="2284995"/>
                </a:lnTo>
                <a:lnTo>
                  <a:pt x="3080917" y="2317390"/>
                </a:lnTo>
                <a:lnTo>
                  <a:pt x="3080919" y="2317317"/>
                </a:lnTo>
                <a:lnTo>
                  <a:pt x="3081714" y="2383207"/>
                </a:lnTo>
                <a:lnTo>
                  <a:pt x="3068026" y="2382075"/>
                </a:lnTo>
                <a:lnTo>
                  <a:pt x="3068023" y="2382080"/>
                </a:lnTo>
                <a:lnTo>
                  <a:pt x="3067960" y="2382075"/>
                </a:lnTo>
                <a:lnTo>
                  <a:pt x="3060685" y="2394180"/>
                </a:lnTo>
                <a:lnTo>
                  <a:pt x="3056480" y="2404297"/>
                </a:lnTo>
                <a:lnTo>
                  <a:pt x="3059833" y="2408104"/>
                </a:lnTo>
                <a:lnTo>
                  <a:pt x="3054604" y="2413106"/>
                </a:lnTo>
                <a:lnTo>
                  <a:pt x="3056423" y="2419869"/>
                </a:lnTo>
                <a:lnTo>
                  <a:pt x="3052274" y="2426632"/>
                </a:lnTo>
                <a:lnTo>
                  <a:pt x="3050683" y="2432599"/>
                </a:lnTo>
                <a:lnTo>
                  <a:pt x="3050752" y="2432588"/>
                </a:lnTo>
                <a:lnTo>
                  <a:pt x="3050749" y="2432599"/>
                </a:lnTo>
                <a:lnTo>
                  <a:pt x="3056258" y="2431701"/>
                </a:lnTo>
                <a:lnTo>
                  <a:pt x="3059605" y="2437942"/>
                </a:lnTo>
                <a:lnTo>
                  <a:pt x="3059776" y="2447320"/>
                </a:lnTo>
                <a:lnTo>
                  <a:pt x="3065630" y="2452094"/>
                </a:lnTo>
                <a:lnTo>
                  <a:pt x="3065459" y="2456015"/>
                </a:lnTo>
                <a:lnTo>
                  <a:pt x="3055343" y="2458743"/>
                </a:lnTo>
                <a:lnTo>
                  <a:pt x="3047273" y="2465279"/>
                </a:lnTo>
                <a:lnTo>
                  <a:pt x="3035736" y="2482840"/>
                </a:lnTo>
                <a:lnTo>
                  <a:pt x="3020731" y="2490286"/>
                </a:lnTo>
                <a:lnTo>
                  <a:pt x="3005330" y="2489262"/>
                </a:lnTo>
                <a:lnTo>
                  <a:pt x="3000840" y="2490740"/>
                </a:lnTo>
                <a:lnTo>
                  <a:pt x="3000871" y="2490851"/>
                </a:lnTo>
                <a:lnTo>
                  <a:pt x="3000842" y="2490861"/>
                </a:lnTo>
                <a:lnTo>
                  <a:pt x="3002404" y="2496384"/>
                </a:lnTo>
                <a:lnTo>
                  <a:pt x="2994134" y="2501936"/>
                </a:lnTo>
                <a:lnTo>
                  <a:pt x="2987371" y="2508188"/>
                </a:lnTo>
                <a:lnTo>
                  <a:pt x="2967309" y="2514326"/>
                </a:lnTo>
                <a:lnTo>
                  <a:pt x="2963330" y="2510689"/>
                </a:lnTo>
                <a:lnTo>
                  <a:pt x="2960716" y="2510404"/>
                </a:lnTo>
                <a:lnTo>
                  <a:pt x="2957760" y="2514497"/>
                </a:lnTo>
                <a:lnTo>
                  <a:pt x="2944618" y="2515686"/>
                </a:lnTo>
                <a:lnTo>
                  <a:pt x="2947014" y="2511546"/>
                </a:lnTo>
                <a:lnTo>
                  <a:pt x="2946997" y="2511507"/>
                </a:lnTo>
                <a:lnTo>
                  <a:pt x="2947076" y="2511371"/>
                </a:lnTo>
                <a:lnTo>
                  <a:pt x="2942017" y="2500345"/>
                </a:lnTo>
                <a:lnTo>
                  <a:pt x="2939801" y="2493696"/>
                </a:lnTo>
                <a:lnTo>
                  <a:pt x="2932867" y="2490968"/>
                </a:lnTo>
                <a:lnTo>
                  <a:pt x="2923447" y="2481604"/>
                </a:lnTo>
                <a:lnTo>
                  <a:pt x="2926839" y="2474207"/>
                </a:lnTo>
                <a:lnTo>
                  <a:pt x="2934114" y="2475799"/>
                </a:lnTo>
                <a:lnTo>
                  <a:pt x="2938604" y="2474662"/>
                </a:lnTo>
                <a:lnTo>
                  <a:pt x="2947526" y="2474832"/>
                </a:lnTo>
                <a:lnTo>
                  <a:pt x="2947420" y="2474654"/>
                </a:lnTo>
                <a:lnTo>
                  <a:pt x="2947587" y="2474657"/>
                </a:lnTo>
                <a:lnTo>
                  <a:pt x="2938891" y="2459993"/>
                </a:lnTo>
                <a:lnTo>
                  <a:pt x="2939460" y="2449252"/>
                </a:lnTo>
                <a:lnTo>
                  <a:pt x="2938380" y="2438510"/>
                </a:lnTo>
                <a:lnTo>
                  <a:pt x="2932129" y="2428281"/>
                </a:lnTo>
                <a:lnTo>
                  <a:pt x="2933720" y="2420608"/>
                </a:lnTo>
                <a:lnTo>
                  <a:pt x="2923490" y="2420210"/>
                </a:lnTo>
                <a:lnTo>
                  <a:pt x="2923547" y="2409696"/>
                </a:lnTo>
                <a:lnTo>
                  <a:pt x="2916897" y="2403672"/>
                </a:lnTo>
                <a:lnTo>
                  <a:pt x="2923766" y="2382100"/>
                </a:lnTo>
                <a:lnTo>
                  <a:pt x="2943999" y="2366615"/>
                </a:lnTo>
                <a:lnTo>
                  <a:pt x="2944000" y="2366594"/>
                </a:lnTo>
                <a:lnTo>
                  <a:pt x="2944120" y="2366502"/>
                </a:lnTo>
                <a:lnTo>
                  <a:pt x="2944973" y="2344906"/>
                </a:lnTo>
                <a:lnTo>
                  <a:pt x="2951111" y="2310919"/>
                </a:lnTo>
                <a:lnTo>
                  <a:pt x="2954578" y="2303645"/>
                </a:lnTo>
                <a:lnTo>
                  <a:pt x="2947928" y="2297848"/>
                </a:lnTo>
                <a:lnTo>
                  <a:pt x="2947644" y="2292449"/>
                </a:lnTo>
                <a:lnTo>
                  <a:pt x="2941677" y="2288016"/>
                </a:lnTo>
                <a:lnTo>
                  <a:pt x="2937777" y="2261566"/>
                </a:lnTo>
                <a:close/>
                <a:moveTo>
                  <a:pt x="2892305" y="2251023"/>
                </a:moveTo>
                <a:lnTo>
                  <a:pt x="2892320" y="2251027"/>
                </a:lnTo>
                <a:lnTo>
                  <a:pt x="2892345" y="2251065"/>
                </a:lnTo>
                <a:lnTo>
                  <a:pt x="2917499" y="2258504"/>
                </a:lnTo>
                <a:lnTo>
                  <a:pt x="2926438" y="2267895"/>
                </a:lnTo>
                <a:lnTo>
                  <a:pt x="2926449" y="2267889"/>
                </a:lnTo>
                <a:lnTo>
                  <a:pt x="2926502" y="2267945"/>
                </a:lnTo>
                <a:lnTo>
                  <a:pt x="2937703" y="2261609"/>
                </a:lnTo>
                <a:lnTo>
                  <a:pt x="2941612" y="2288128"/>
                </a:lnTo>
                <a:lnTo>
                  <a:pt x="2947580" y="2292561"/>
                </a:lnTo>
                <a:lnTo>
                  <a:pt x="2947807" y="2297960"/>
                </a:lnTo>
                <a:lnTo>
                  <a:pt x="2954457" y="2303757"/>
                </a:lnTo>
                <a:lnTo>
                  <a:pt x="2950990" y="2311032"/>
                </a:lnTo>
                <a:lnTo>
                  <a:pt x="2944852" y="2345018"/>
                </a:lnTo>
                <a:lnTo>
                  <a:pt x="2944000" y="2366594"/>
                </a:lnTo>
                <a:lnTo>
                  <a:pt x="2923774" y="2382075"/>
                </a:lnTo>
                <a:lnTo>
                  <a:pt x="2923766" y="2382100"/>
                </a:lnTo>
                <a:lnTo>
                  <a:pt x="2923653" y="2382187"/>
                </a:lnTo>
                <a:lnTo>
                  <a:pt x="2916776" y="2403784"/>
                </a:lnTo>
                <a:lnTo>
                  <a:pt x="2923425" y="2409808"/>
                </a:lnTo>
                <a:lnTo>
                  <a:pt x="2923369" y="2420322"/>
                </a:lnTo>
                <a:lnTo>
                  <a:pt x="2933599" y="2420720"/>
                </a:lnTo>
                <a:lnTo>
                  <a:pt x="2932010" y="2428379"/>
                </a:lnTo>
                <a:lnTo>
                  <a:pt x="2931954" y="2428286"/>
                </a:lnTo>
                <a:lnTo>
                  <a:pt x="2927464" y="2429195"/>
                </a:lnTo>
                <a:lnTo>
                  <a:pt x="2926952" y="2434367"/>
                </a:lnTo>
                <a:lnTo>
                  <a:pt x="2927011" y="2434427"/>
                </a:lnTo>
                <a:lnTo>
                  <a:pt x="2927006" y="2434473"/>
                </a:lnTo>
                <a:lnTo>
                  <a:pt x="2924051" y="2434814"/>
                </a:lnTo>
                <a:lnTo>
                  <a:pt x="2913253" y="2417026"/>
                </a:lnTo>
                <a:lnTo>
                  <a:pt x="2909501" y="2416401"/>
                </a:lnTo>
                <a:lnTo>
                  <a:pt x="2897055" y="2425494"/>
                </a:lnTo>
                <a:lnTo>
                  <a:pt x="2884722" y="2420777"/>
                </a:lnTo>
                <a:lnTo>
                  <a:pt x="2876140" y="2419811"/>
                </a:lnTo>
                <a:lnTo>
                  <a:pt x="2871537" y="2422084"/>
                </a:lnTo>
                <a:lnTo>
                  <a:pt x="2862216" y="2421573"/>
                </a:lnTo>
                <a:lnTo>
                  <a:pt x="2852838" y="2428506"/>
                </a:lnTo>
                <a:lnTo>
                  <a:pt x="2844712" y="2428904"/>
                </a:lnTo>
                <a:lnTo>
                  <a:pt x="2825445" y="2420493"/>
                </a:lnTo>
                <a:lnTo>
                  <a:pt x="2817886" y="2424471"/>
                </a:lnTo>
                <a:lnTo>
                  <a:pt x="2809759" y="2424187"/>
                </a:lnTo>
                <a:lnTo>
                  <a:pt x="2803792" y="2418049"/>
                </a:lnTo>
                <a:lnTo>
                  <a:pt x="2787821" y="2411967"/>
                </a:lnTo>
                <a:lnTo>
                  <a:pt x="2770714" y="2413900"/>
                </a:lnTo>
                <a:lnTo>
                  <a:pt x="2766566" y="2417423"/>
                </a:lnTo>
                <a:lnTo>
                  <a:pt x="2766544" y="2417514"/>
                </a:lnTo>
                <a:lnTo>
                  <a:pt x="2766509" y="2417544"/>
                </a:lnTo>
                <a:lnTo>
                  <a:pt x="2764306" y="2426864"/>
                </a:lnTo>
                <a:lnTo>
                  <a:pt x="2759803" y="2433337"/>
                </a:lnTo>
                <a:lnTo>
                  <a:pt x="2759800" y="2433379"/>
                </a:lnTo>
                <a:lnTo>
                  <a:pt x="2759745" y="2433457"/>
                </a:lnTo>
                <a:lnTo>
                  <a:pt x="2758621" y="2447738"/>
                </a:lnTo>
                <a:lnTo>
                  <a:pt x="2746503" y="2438452"/>
                </a:lnTo>
                <a:lnTo>
                  <a:pt x="2740763" y="2438509"/>
                </a:lnTo>
                <a:lnTo>
                  <a:pt x="2740757" y="2438515"/>
                </a:lnTo>
                <a:lnTo>
                  <a:pt x="2740702" y="2438515"/>
                </a:lnTo>
                <a:lnTo>
                  <a:pt x="2736214" y="2442477"/>
                </a:lnTo>
                <a:lnTo>
                  <a:pt x="2735531" y="2443073"/>
                </a:lnTo>
                <a:lnTo>
                  <a:pt x="2735868" y="2432090"/>
                </a:lnTo>
                <a:lnTo>
                  <a:pt x="2717511" y="2428396"/>
                </a:lnTo>
                <a:lnTo>
                  <a:pt x="2716999" y="2420496"/>
                </a:lnTo>
                <a:lnTo>
                  <a:pt x="2708020" y="2409869"/>
                </a:lnTo>
                <a:lnTo>
                  <a:pt x="2705860" y="2402424"/>
                </a:lnTo>
                <a:lnTo>
                  <a:pt x="2707110" y="2394467"/>
                </a:lnTo>
                <a:lnTo>
                  <a:pt x="2707004" y="2394468"/>
                </a:lnTo>
                <a:lnTo>
                  <a:pt x="2707005" y="2394463"/>
                </a:lnTo>
                <a:lnTo>
                  <a:pt x="2717234" y="2393838"/>
                </a:lnTo>
                <a:lnTo>
                  <a:pt x="2723145" y="2388041"/>
                </a:lnTo>
                <a:lnTo>
                  <a:pt x="2744912" y="2386620"/>
                </a:lnTo>
                <a:lnTo>
                  <a:pt x="2759064" y="2384005"/>
                </a:lnTo>
                <a:lnTo>
                  <a:pt x="2760428" y="2373833"/>
                </a:lnTo>
                <a:lnTo>
                  <a:pt x="2769123" y="2362807"/>
                </a:lnTo>
                <a:lnTo>
                  <a:pt x="2769066" y="2324497"/>
                </a:lnTo>
                <a:lnTo>
                  <a:pt x="2769117" y="2324492"/>
                </a:lnTo>
                <a:lnTo>
                  <a:pt x="2791566" y="2316990"/>
                </a:lnTo>
                <a:lnTo>
                  <a:pt x="2837715" y="2283743"/>
                </a:lnTo>
                <a:lnTo>
                  <a:pt x="2892332" y="2251064"/>
                </a:lnTo>
                <a:close/>
                <a:moveTo>
                  <a:pt x="3599711" y="2225835"/>
                </a:moveTo>
                <a:lnTo>
                  <a:pt x="3599777" y="2225835"/>
                </a:lnTo>
                <a:lnTo>
                  <a:pt x="3606938" y="2237770"/>
                </a:lnTo>
                <a:lnTo>
                  <a:pt x="3615860" y="2244078"/>
                </a:lnTo>
                <a:lnTo>
                  <a:pt x="3627568" y="2246352"/>
                </a:lnTo>
                <a:lnTo>
                  <a:pt x="3637002" y="2249477"/>
                </a:lnTo>
                <a:lnTo>
                  <a:pt x="3644221" y="2259366"/>
                </a:lnTo>
                <a:lnTo>
                  <a:pt x="3648539" y="2265107"/>
                </a:lnTo>
                <a:lnTo>
                  <a:pt x="3654223" y="2267266"/>
                </a:lnTo>
                <a:lnTo>
                  <a:pt x="3654166" y="2271074"/>
                </a:lnTo>
                <a:lnTo>
                  <a:pt x="3648369" y="2281247"/>
                </a:lnTo>
                <a:lnTo>
                  <a:pt x="3645812" y="2286021"/>
                </a:lnTo>
                <a:lnTo>
                  <a:pt x="3639105" y="2291420"/>
                </a:lnTo>
                <a:lnTo>
                  <a:pt x="3633138" y="2303014"/>
                </a:lnTo>
                <a:lnTo>
                  <a:pt x="3625920" y="2302105"/>
                </a:lnTo>
                <a:lnTo>
                  <a:pt x="3622624" y="2306140"/>
                </a:lnTo>
                <a:lnTo>
                  <a:pt x="3620066" y="2314665"/>
                </a:lnTo>
                <a:lnTo>
                  <a:pt x="3621999" y="2325918"/>
                </a:lnTo>
                <a:lnTo>
                  <a:pt x="3620464" y="2327964"/>
                </a:lnTo>
                <a:lnTo>
                  <a:pt x="3613133" y="2327907"/>
                </a:lnTo>
                <a:lnTo>
                  <a:pt x="3603187" y="2334159"/>
                </a:lnTo>
                <a:lnTo>
                  <a:pt x="3601652" y="2342286"/>
                </a:lnTo>
                <a:lnTo>
                  <a:pt x="3598015" y="2345810"/>
                </a:lnTo>
                <a:lnTo>
                  <a:pt x="3588126" y="2345696"/>
                </a:lnTo>
                <a:lnTo>
                  <a:pt x="3581874" y="2349902"/>
                </a:lnTo>
                <a:lnTo>
                  <a:pt x="3581931" y="2356608"/>
                </a:lnTo>
                <a:lnTo>
                  <a:pt x="3574202" y="2361212"/>
                </a:lnTo>
                <a:lnTo>
                  <a:pt x="3565393" y="2359677"/>
                </a:lnTo>
                <a:lnTo>
                  <a:pt x="3554708" y="2365247"/>
                </a:lnTo>
                <a:lnTo>
                  <a:pt x="3547320" y="2366213"/>
                </a:lnTo>
                <a:lnTo>
                  <a:pt x="3547316" y="2366204"/>
                </a:lnTo>
                <a:lnTo>
                  <a:pt x="3547428" y="2366161"/>
                </a:lnTo>
                <a:lnTo>
                  <a:pt x="3542256" y="2354567"/>
                </a:lnTo>
                <a:lnTo>
                  <a:pt x="3529815" y="2327072"/>
                </a:lnTo>
                <a:lnTo>
                  <a:pt x="3577498" y="2310289"/>
                </a:lnTo>
                <a:lnTo>
                  <a:pt x="3577526" y="2310201"/>
                </a:lnTo>
                <a:lnTo>
                  <a:pt x="3577604" y="2310174"/>
                </a:lnTo>
                <a:lnTo>
                  <a:pt x="3588232" y="2276244"/>
                </a:lnTo>
                <a:lnTo>
                  <a:pt x="3580957" y="2264138"/>
                </a:lnTo>
                <a:lnTo>
                  <a:pt x="3580873" y="2264233"/>
                </a:lnTo>
                <a:lnTo>
                  <a:pt x="3580852" y="2264197"/>
                </a:lnTo>
                <a:lnTo>
                  <a:pt x="3581249" y="2257263"/>
                </a:lnTo>
                <a:lnTo>
                  <a:pt x="3585910" y="2250102"/>
                </a:lnTo>
                <a:lnTo>
                  <a:pt x="3585966" y="2243084"/>
                </a:lnTo>
                <a:lnTo>
                  <a:pt x="3593127" y="2239701"/>
                </a:lnTo>
                <a:lnTo>
                  <a:pt x="3593105" y="2239682"/>
                </a:lnTo>
                <a:lnTo>
                  <a:pt x="3593184" y="2239645"/>
                </a:lnTo>
                <a:lnTo>
                  <a:pt x="3590343" y="2237258"/>
                </a:lnTo>
                <a:lnTo>
                  <a:pt x="3591644" y="2225947"/>
                </a:lnTo>
                <a:lnTo>
                  <a:pt x="3599719" y="2225890"/>
                </a:lnTo>
                <a:close/>
                <a:moveTo>
                  <a:pt x="2622529" y="2224873"/>
                </a:moveTo>
                <a:lnTo>
                  <a:pt x="2622676" y="2224977"/>
                </a:lnTo>
                <a:lnTo>
                  <a:pt x="2676437" y="2262771"/>
                </a:lnTo>
                <a:lnTo>
                  <a:pt x="2730171" y="2299986"/>
                </a:lnTo>
                <a:lnTo>
                  <a:pt x="2733934" y="2307791"/>
                </a:lnTo>
                <a:lnTo>
                  <a:pt x="2733947" y="2307798"/>
                </a:lnTo>
                <a:lnTo>
                  <a:pt x="2733995" y="2307897"/>
                </a:lnTo>
                <a:lnTo>
                  <a:pt x="2743884" y="2312728"/>
                </a:lnTo>
                <a:lnTo>
                  <a:pt x="2751213" y="2315434"/>
                </a:lnTo>
                <a:lnTo>
                  <a:pt x="2751382" y="2326035"/>
                </a:lnTo>
                <a:lnTo>
                  <a:pt x="2751441" y="2326030"/>
                </a:lnTo>
                <a:lnTo>
                  <a:pt x="2751442" y="2326141"/>
                </a:lnTo>
                <a:lnTo>
                  <a:pt x="2769057" y="2324498"/>
                </a:lnTo>
                <a:lnTo>
                  <a:pt x="2769113" y="2362749"/>
                </a:lnTo>
                <a:lnTo>
                  <a:pt x="2760418" y="2373775"/>
                </a:lnTo>
                <a:lnTo>
                  <a:pt x="2759054" y="2383948"/>
                </a:lnTo>
                <a:lnTo>
                  <a:pt x="2744902" y="2386563"/>
                </a:lnTo>
                <a:lnTo>
                  <a:pt x="2723135" y="2387983"/>
                </a:lnTo>
                <a:lnTo>
                  <a:pt x="2717225" y="2393780"/>
                </a:lnTo>
                <a:lnTo>
                  <a:pt x="2706995" y="2394405"/>
                </a:lnTo>
                <a:lnTo>
                  <a:pt x="2696801" y="2394462"/>
                </a:lnTo>
                <a:lnTo>
                  <a:pt x="2692902" y="2391398"/>
                </a:lnTo>
                <a:lnTo>
                  <a:pt x="2692875" y="2391406"/>
                </a:lnTo>
                <a:lnTo>
                  <a:pt x="2692786" y="2391336"/>
                </a:lnTo>
                <a:lnTo>
                  <a:pt x="2684044" y="2393667"/>
                </a:lnTo>
                <a:lnTo>
                  <a:pt x="2669153" y="2400486"/>
                </a:lnTo>
                <a:lnTo>
                  <a:pt x="2666084" y="2405602"/>
                </a:lnTo>
                <a:lnTo>
                  <a:pt x="2653751" y="2412933"/>
                </a:lnTo>
                <a:lnTo>
                  <a:pt x="2651592" y="2417139"/>
                </a:lnTo>
                <a:lnTo>
                  <a:pt x="2644885" y="2420435"/>
                </a:lnTo>
                <a:lnTo>
                  <a:pt x="2637156" y="2418219"/>
                </a:lnTo>
                <a:lnTo>
                  <a:pt x="2632780" y="2422197"/>
                </a:lnTo>
                <a:lnTo>
                  <a:pt x="2630450" y="2433336"/>
                </a:lnTo>
                <a:lnTo>
                  <a:pt x="2617777" y="2446749"/>
                </a:lnTo>
                <a:lnTo>
                  <a:pt x="2618118" y="2452205"/>
                </a:lnTo>
                <a:lnTo>
                  <a:pt x="2613799" y="2459025"/>
                </a:lnTo>
                <a:lnTo>
                  <a:pt x="2614879" y="2468402"/>
                </a:lnTo>
                <a:lnTo>
                  <a:pt x="2608286" y="2470789"/>
                </a:lnTo>
                <a:lnTo>
                  <a:pt x="2604609" y="2472825"/>
                </a:lnTo>
                <a:lnTo>
                  <a:pt x="2602212" y="2466080"/>
                </a:lnTo>
                <a:lnTo>
                  <a:pt x="2602193" y="2466087"/>
                </a:lnTo>
                <a:lnTo>
                  <a:pt x="2602148" y="2465959"/>
                </a:lnTo>
                <a:lnTo>
                  <a:pt x="2597543" y="2467777"/>
                </a:lnTo>
                <a:lnTo>
                  <a:pt x="2594815" y="2467436"/>
                </a:lnTo>
                <a:lnTo>
                  <a:pt x="2591859" y="2472153"/>
                </a:lnTo>
                <a:lnTo>
                  <a:pt x="2579524" y="2472039"/>
                </a:lnTo>
                <a:lnTo>
                  <a:pt x="2575091" y="2469596"/>
                </a:lnTo>
                <a:lnTo>
                  <a:pt x="2573048" y="2471031"/>
                </a:lnTo>
                <a:lnTo>
                  <a:pt x="2568214" y="2466420"/>
                </a:lnTo>
                <a:lnTo>
                  <a:pt x="2569067" y="2461646"/>
                </a:lnTo>
                <a:lnTo>
                  <a:pt x="2567078" y="2459770"/>
                </a:lnTo>
                <a:lnTo>
                  <a:pt x="2567007" y="2459804"/>
                </a:lnTo>
                <a:lnTo>
                  <a:pt x="2566965" y="2459764"/>
                </a:lnTo>
                <a:lnTo>
                  <a:pt x="2563675" y="2461299"/>
                </a:lnTo>
                <a:lnTo>
                  <a:pt x="2564293" y="2456133"/>
                </a:lnTo>
                <a:lnTo>
                  <a:pt x="2567589" y="2451984"/>
                </a:lnTo>
                <a:lnTo>
                  <a:pt x="2561053" y="2445221"/>
                </a:lnTo>
                <a:lnTo>
                  <a:pt x="2559179" y="2440731"/>
                </a:lnTo>
                <a:lnTo>
                  <a:pt x="2555655" y="2437151"/>
                </a:lnTo>
                <a:lnTo>
                  <a:pt x="2552473" y="2436696"/>
                </a:lnTo>
                <a:lnTo>
                  <a:pt x="2552459" y="2436704"/>
                </a:lnTo>
                <a:lnTo>
                  <a:pt x="2552360" y="2436689"/>
                </a:lnTo>
                <a:lnTo>
                  <a:pt x="2548552" y="2438963"/>
                </a:lnTo>
                <a:lnTo>
                  <a:pt x="2543382" y="2441122"/>
                </a:lnTo>
                <a:lnTo>
                  <a:pt x="2539022" y="2444634"/>
                </a:lnTo>
                <a:lnTo>
                  <a:pt x="2532299" y="2443345"/>
                </a:lnTo>
                <a:lnTo>
                  <a:pt x="2527865" y="2439253"/>
                </a:lnTo>
                <a:lnTo>
                  <a:pt x="2525251" y="2438685"/>
                </a:lnTo>
                <a:lnTo>
                  <a:pt x="2525226" y="2438698"/>
                </a:lnTo>
                <a:lnTo>
                  <a:pt x="2525138" y="2438679"/>
                </a:lnTo>
                <a:lnTo>
                  <a:pt x="2520989" y="2440838"/>
                </a:lnTo>
                <a:lnTo>
                  <a:pt x="2518601" y="2440838"/>
                </a:lnTo>
                <a:lnTo>
                  <a:pt x="2517693" y="2434934"/>
                </a:lnTo>
                <a:lnTo>
                  <a:pt x="2517639" y="2434956"/>
                </a:lnTo>
                <a:lnTo>
                  <a:pt x="2518364" y="2429985"/>
                </a:lnTo>
                <a:lnTo>
                  <a:pt x="2517001" y="2423677"/>
                </a:lnTo>
                <a:lnTo>
                  <a:pt x="2516975" y="2423658"/>
                </a:lnTo>
                <a:lnTo>
                  <a:pt x="2516954" y="2423561"/>
                </a:lnTo>
                <a:lnTo>
                  <a:pt x="2510996" y="2419021"/>
                </a:lnTo>
                <a:lnTo>
                  <a:pt x="2507907" y="2409810"/>
                </a:lnTo>
                <a:lnTo>
                  <a:pt x="2507325" y="2401790"/>
                </a:lnTo>
                <a:lnTo>
                  <a:pt x="2507178" y="2399634"/>
                </a:lnTo>
                <a:lnTo>
                  <a:pt x="2512522" y="2396679"/>
                </a:lnTo>
                <a:lnTo>
                  <a:pt x="2512523" y="2396674"/>
                </a:lnTo>
                <a:lnTo>
                  <a:pt x="2512621" y="2396620"/>
                </a:lnTo>
                <a:lnTo>
                  <a:pt x="2515278" y="2387011"/>
                </a:lnTo>
                <a:lnTo>
                  <a:pt x="2520251" y="2386619"/>
                </a:lnTo>
                <a:lnTo>
                  <a:pt x="2531390" y="2391166"/>
                </a:lnTo>
                <a:lnTo>
                  <a:pt x="2540369" y="2387926"/>
                </a:lnTo>
                <a:lnTo>
                  <a:pt x="2546507" y="2389006"/>
                </a:lnTo>
                <a:lnTo>
                  <a:pt x="2546553" y="2388937"/>
                </a:lnTo>
                <a:lnTo>
                  <a:pt x="2546607" y="2388947"/>
                </a:lnTo>
                <a:lnTo>
                  <a:pt x="2548956" y="2385368"/>
                </a:lnTo>
                <a:lnTo>
                  <a:pt x="2612833" y="2385141"/>
                </a:lnTo>
                <a:lnTo>
                  <a:pt x="2612850" y="2385083"/>
                </a:lnTo>
                <a:lnTo>
                  <a:pt x="2612933" y="2385082"/>
                </a:lnTo>
                <a:lnTo>
                  <a:pt x="2616456" y="2373545"/>
                </a:lnTo>
                <a:lnTo>
                  <a:pt x="2613671" y="2371499"/>
                </a:lnTo>
                <a:lnTo>
                  <a:pt x="2605999" y="2299378"/>
                </a:lnTo>
                <a:lnTo>
                  <a:pt x="2598332" y="2225211"/>
                </a:lnTo>
                <a:close/>
                <a:moveTo>
                  <a:pt x="1455091" y="2220774"/>
                </a:moveTo>
                <a:lnTo>
                  <a:pt x="1459865" y="2221456"/>
                </a:lnTo>
                <a:lnTo>
                  <a:pt x="1465434" y="2235948"/>
                </a:lnTo>
                <a:lnTo>
                  <a:pt x="1465548" y="2246065"/>
                </a:lnTo>
                <a:lnTo>
                  <a:pt x="1461626" y="2246917"/>
                </a:lnTo>
                <a:lnTo>
                  <a:pt x="1457591" y="2236915"/>
                </a:lnTo>
                <a:lnTo>
                  <a:pt x="1451624" y="2231856"/>
                </a:lnTo>
                <a:close/>
                <a:moveTo>
                  <a:pt x="4637205" y="2219298"/>
                </a:moveTo>
                <a:lnTo>
                  <a:pt x="4644480" y="2224527"/>
                </a:lnTo>
                <a:lnTo>
                  <a:pt x="4641752" y="2235097"/>
                </a:lnTo>
                <a:lnTo>
                  <a:pt x="4632146" y="2262833"/>
                </a:lnTo>
                <a:lnTo>
                  <a:pt x="4625327" y="2276870"/>
                </a:lnTo>
                <a:lnTo>
                  <a:pt x="4616915" y="2262378"/>
                </a:lnTo>
                <a:lnTo>
                  <a:pt x="4615097" y="2249590"/>
                </a:lnTo>
                <a:lnTo>
                  <a:pt x="4624474" y="2232540"/>
                </a:lnTo>
                <a:close/>
                <a:moveTo>
                  <a:pt x="3594548" y="2205998"/>
                </a:moveTo>
                <a:lnTo>
                  <a:pt x="3597560" y="2212023"/>
                </a:lnTo>
                <a:lnTo>
                  <a:pt x="3599711" y="2225835"/>
                </a:lnTo>
                <a:lnTo>
                  <a:pt x="3591650" y="2225891"/>
                </a:lnTo>
                <a:lnTo>
                  <a:pt x="3591644" y="2225947"/>
                </a:lnTo>
                <a:lnTo>
                  <a:pt x="3591592" y="2225947"/>
                </a:lnTo>
                <a:lnTo>
                  <a:pt x="3590285" y="2237313"/>
                </a:lnTo>
                <a:lnTo>
                  <a:pt x="3593105" y="2239682"/>
                </a:lnTo>
                <a:lnTo>
                  <a:pt x="3585966" y="2243055"/>
                </a:lnTo>
                <a:lnTo>
                  <a:pt x="3585966" y="2243084"/>
                </a:lnTo>
                <a:lnTo>
                  <a:pt x="3585909" y="2243111"/>
                </a:lnTo>
                <a:lnTo>
                  <a:pt x="3585852" y="2250158"/>
                </a:lnTo>
                <a:lnTo>
                  <a:pt x="3581192" y="2257319"/>
                </a:lnTo>
                <a:lnTo>
                  <a:pt x="3580794" y="2264252"/>
                </a:lnTo>
                <a:lnTo>
                  <a:pt x="3577665" y="2267766"/>
                </a:lnTo>
                <a:lnTo>
                  <a:pt x="3529807" y="2259138"/>
                </a:lnTo>
                <a:lnTo>
                  <a:pt x="3523669" y="2241633"/>
                </a:lnTo>
                <a:lnTo>
                  <a:pt x="3523053" y="2237654"/>
                </a:lnTo>
                <a:lnTo>
                  <a:pt x="3525893" y="2236802"/>
                </a:lnTo>
                <a:lnTo>
                  <a:pt x="3526461" y="2241576"/>
                </a:lnTo>
                <a:lnTo>
                  <a:pt x="3538908" y="2238848"/>
                </a:lnTo>
                <a:lnTo>
                  <a:pt x="3552093" y="2239303"/>
                </a:lnTo>
                <a:lnTo>
                  <a:pt x="3561698" y="2239814"/>
                </a:lnTo>
                <a:lnTo>
                  <a:pt x="3572610" y="2228050"/>
                </a:lnTo>
                <a:lnTo>
                  <a:pt x="3584488" y="2216854"/>
                </a:lnTo>
                <a:close/>
                <a:moveTo>
                  <a:pt x="3518445" y="2204975"/>
                </a:moveTo>
                <a:lnTo>
                  <a:pt x="3523276" y="2210487"/>
                </a:lnTo>
                <a:lnTo>
                  <a:pt x="3523560" y="2220774"/>
                </a:lnTo>
                <a:lnTo>
                  <a:pt x="3520094" y="2231061"/>
                </a:lnTo>
                <a:lnTo>
                  <a:pt x="3520084" y="2231063"/>
                </a:lnTo>
                <a:lnTo>
                  <a:pt x="3520032" y="2230948"/>
                </a:lnTo>
                <a:lnTo>
                  <a:pt x="3515599" y="2232198"/>
                </a:lnTo>
                <a:lnTo>
                  <a:pt x="3510829" y="2228775"/>
                </a:lnTo>
                <a:lnTo>
                  <a:pt x="3509750" y="2216057"/>
                </a:lnTo>
                <a:lnTo>
                  <a:pt x="3514069" y="2206850"/>
                </a:lnTo>
                <a:close/>
                <a:moveTo>
                  <a:pt x="3599322" y="2199918"/>
                </a:moveTo>
                <a:lnTo>
                  <a:pt x="3601311" y="2201453"/>
                </a:lnTo>
                <a:lnTo>
                  <a:pt x="3599720" y="2208785"/>
                </a:lnTo>
                <a:lnTo>
                  <a:pt x="3597674" y="2211967"/>
                </a:lnTo>
                <a:lnTo>
                  <a:pt x="3594662" y="2205943"/>
                </a:lnTo>
                <a:close/>
                <a:moveTo>
                  <a:pt x="4112548" y="2199123"/>
                </a:moveTo>
                <a:lnTo>
                  <a:pt x="4125164" y="2206739"/>
                </a:lnTo>
                <a:lnTo>
                  <a:pt x="4132755" y="2207588"/>
                </a:lnTo>
                <a:lnTo>
                  <a:pt x="4134150" y="2219582"/>
                </a:lnTo>
                <a:lnTo>
                  <a:pt x="4134175" y="2219586"/>
                </a:lnTo>
                <a:lnTo>
                  <a:pt x="4134201" y="2219810"/>
                </a:lnTo>
                <a:lnTo>
                  <a:pt x="4149375" y="2222198"/>
                </a:lnTo>
                <a:lnTo>
                  <a:pt x="4164152" y="2221913"/>
                </a:lnTo>
                <a:lnTo>
                  <a:pt x="4173217" y="2224879"/>
                </a:lnTo>
                <a:lnTo>
                  <a:pt x="4165977" y="2239417"/>
                </a:lnTo>
                <a:lnTo>
                  <a:pt x="4158872" y="2240440"/>
                </a:lnTo>
                <a:lnTo>
                  <a:pt x="4153928" y="2250272"/>
                </a:lnTo>
                <a:lnTo>
                  <a:pt x="4154037" y="2250384"/>
                </a:lnTo>
                <a:lnTo>
                  <a:pt x="4153979" y="2250500"/>
                </a:lnTo>
                <a:lnTo>
                  <a:pt x="4162732" y="2259423"/>
                </a:lnTo>
                <a:lnTo>
                  <a:pt x="4165346" y="2248398"/>
                </a:lnTo>
                <a:lnTo>
                  <a:pt x="4169722" y="2248341"/>
                </a:lnTo>
                <a:lnTo>
                  <a:pt x="4170331" y="2250318"/>
                </a:lnTo>
                <a:lnTo>
                  <a:pt x="4177911" y="2275620"/>
                </a:lnTo>
                <a:lnTo>
                  <a:pt x="4177570" y="2287839"/>
                </a:lnTo>
                <a:lnTo>
                  <a:pt x="4172001" y="2285281"/>
                </a:lnTo>
                <a:lnTo>
                  <a:pt x="4173024" y="2298921"/>
                </a:lnTo>
                <a:lnTo>
                  <a:pt x="4168477" y="2290055"/>
                </a:lnTo>
                <a:lnTo>
                  <a:pt x="4167567" y="2281416"/>
                </a:lnTo>
                <a:lnTo>
                  <a:pt x="4164556" y="2273176"/>
                </a:lnTo>
                <a:lnTo>
                  <a:pt x="4157906" y="2263173"/>
                </a:lnTo>
                <a:lnTo>
                  <a:pt x="4143243" y="2262491"/>
                </a:lnTo>
                <a:lnTo>
                  <a:pt x="4144720" y="2269539"/>
                </a:lnTo>
                <a:lnTo>
                  <a:pt x="4139720" y="2279030"/>
                </a:lnTo>
                <a:lnTo>
                  <a:pt x="4132956" y="2275563"/>
                </a:lnTo>
                <a:lnTo>
                  <a:pt x="4130626" y="2278689"/>
                </a:lnTo>
                <a:lnTo>
                  <a:pt x="4126136" y="2276813"/>
                </a:lnTo>
                <a:lnTo>
                  <a:pt x="4119953" y="2275282"/>
                </a:lnTo>
                <a:lnTo>
                  <a:pt x="4117492" y="2261412"/>
                </a:lnTo>
                <a:lnTo>
                  <a:pt x="4117474" y="2261368"/>
                </a:lnTo>
                <a:lnTo>
                  <a:pt x="4117441" y="2261184"/>
                </a:lnTo>
                <a:lnTo>
                  <a:pt x="4111997" y="2248388"/>
                </a:lnTo>
                <a:lnTo>
                  <a:pt x="4114708" y="2237997"/>
                </a:lnTo>
                <a:lnTo>
                  <a:pt x="4114609" y="2237950"/>
                </a:lnTo>
                <a:lnTo>
                  <a:pt x="4114656" y="2237769"/>
                </a:lnTo>
                <a:lnTo>
                  <a:pt x="4105021" y="2233175"/>
                </a:lnTo>
                <a:lnTo>
                  <a:pt x="4108456" y="2226971"/>
                </a:lnTo>
                <a:lnTo>
                  <a:pt x="4118402" y="2220436"/>
                </a:lnTo>
                <a:lnTo>
                  <a:pt x="4118224" y="2220291"/>
                </a:lnTo>
                <a:lnTo>
                  <a:pt x="4118350" y="2220208"/>
                </a:lnTo>
                <a:lnTo>
                  <a:pt x="4106985" y="2210980"/>
                </a:lnTo>
                <a:close/>
                <a:moveTo>
                  <a:pt x="1449975" y="2191561"/>
                </a:moveTo>
                <a:lnTo>
                  <a:pt x="1460489" y="2192073"/>
                </a:lnTo>
                <a:lnTo>
                  <a:pt x="1461001" y="2196676"/>
                </a:lnTo>
                <a:lnTo>
                  <a:pt x="1443610" y="2199518"/>
                </a:lnTo>
                <a:lnTo>
                  <a:pt x="1442474" y="2192982"/>
                </a:lnTo>
                <a:close/>
                <a:moveTo>
                  <a:pt x="1461399" y="2188493"/>
                </a:moveTo>
                <a:lnTo>
                  <a:pt x="1474016" y="2196506"/>
                </a:lnTo>
                <a:lnTo>
                  <a:pt x="1471288" y="2209066"/>
                </a:lnTo>
                <a:lnTo>
                  <a:pt x="1468333" y="2206793"/>
                </a:lnTo>
                <a:lnTo>
                  <a:pt x="1468617" y="2197529"/>
                </a:lnTo>
                <a:lnTo>
                  <a:pt x="1461456" y="2190539"/>
                </a:lnTo>
                <a:close/>
                <a:moveTo>
                  <a:pt x="2562757" y="2182271"/>
                </a:moveTo>
                <a:lnTo>
                  <a:pt x="2622450" y="2224816"/>
                </a:lnTo>
                <a:lnTo>
                  <a:pt x="2598326" y="2225153"/>
                </a:lnTo>
                <a:lnTo>
                  <a:pt x="2598332" y="2225211"/>
                </a:lnTo>
                <a:lnTo>
                  <a:pt x="2598225" y="2225213"/>
                </a:lnTo>
                <a:lnTo>
                  <a:pt x="2605899" y="2299437"/>
                </a:lnTo>
                <a:lnTo>
                  <a:pt x="2613572" y="2371558"/>
                </a:lnTo>
                <a:lnTo>
                  <a:pt x="2616356" y="2373605"/>
                </a:lnTo>
                <a:lnTo>
                  <a:pt x="2612850" y="2385083"/>
                </a:lnTo>
                <a:lnTo>
                  <a:pt x="2548994" y="2385309"/>
                </a:lnTo>
                <a:lnTo>
                  <a:pt x="2548956" y="2385368"/>
                </a:lnTo>
                <a:lnTo>
                  <a:pt x="2548894" y="2385369"/>
                </a:lnTo>
                <a:lnTo>
                  <a:pt x="2546553" y="2388937"/>
                </a:lnTo>
                <a:lnTo>
                  <a:pt x="2540470" y="2387867"/>
                </a:lnTo>
                <a:lnTo>
                  <a:pt x="2531490" y="2391107"/>
                </a:lnTo>
                <a:lnTo>
                  <a:pt x="2520351" y="2386560"/>
                </a:lnTo>
                <a:lnTo>
                  <a:pt x="2515293" y="2386957"/>
                </a:lnTo>
                <a:lnTo>
                  <a:pt x="2515278" y="2387011"/>
                </a:lnTo>
                <a:lnTo>
                  <a:pt x="2515193" y="2387017"/>
                </a:lnTo>
                <a:lnTo>
                  <a:pt x="2512523" y="2396674"/>
                </a:lnTo>
                <a:lnTo>
                  <a:pt x="2507166" y="2399632"/>
                </a:lnTo>
                <a:lnTo>
                  <a:pt x="2496651" y="2388378"/>
                </a:lnTo>
                <a:lnTo>
                  <a:pt x="2486990" y="2376273"/>
                </a:lnTo>
                <a:lnTo>
                  <a:pt x="2476419" y="2371897"/>
                </a:lnTo>
                <a:lnTo>
                  <a:pt x="2468804" y="2367066"/>
                </a:lnTo>
                <a:lnTo>
                  <a:pt x="2459881" y="2367237"/>
                </a:lnTo>
                <a:lnTo>
                  <a:pt x="2452094" y="2370817"/>
                </a:lnTo>
                <a:lnTo>
                  <a:pt x="2444194" y="2369396"/>
                </a:lnTo>
                <a:lnTo>
                  <a:pt x="2438738" y="2374682"/>
                </a:lnTo>
                <a:lnTo>
                  <a:pt x="2437375" y="2365759"/>
                </a:lnTo>
                <a:lnTo>
                  <a:pt x="2441807" y="2357575"/>
                </a:lnTo>
                <a:lnTo>
                  <a:pt x="2443796" y="2341946"/>
                </a:lnTo>
                <a:lnTo>
                  <a:pt x="2442035" y="2325407"/>
                </a:lnTo>
                <a:lnTo>
                  <a:pt x="2440103" y="2317053"/>
                </a:lnTo>
                <a:lnTo>
                  <a:pt x="2441694" y="2308642"/>
                </a:lnTo>
                <a:lnTo>
                  <a:pt x="2437602" y="2300628"/>
                </a:lnTo>
                <a:lnTo>
                  <a:pt x="2429190" y="2293297"/>
                </a:lnTo>
                <a:lnTo>
                  <a:pt x="2429205" y="2293272"/>
                </a:lnTo>
                <a:lnTo>
                  <a:pt x="2429203" y="2293294"/>
                </a:lnTo>
                <a:lnTo>
                  <a:pt x="2432668" y="2287613"/>
                </a:lnTo>
                <a:lnTo>
                  <a:pt x="2495059" y="2287727"/>
                </a:lnTo>
                <a:lnTo>
                  <a:pt x="2495059" y="2287724"/>
                </a:lnTo>
                <a:lnTo>
                  <a:pt x="2495073" y="2287724"/>
                </a:lnTo>
                <a:lnTo>
                  <a:pt x="2492060" y="2263059"/>
                </a:lnTo>
                <a:lnTo>
                  <a:pt x="2495982" y="2254194"/>
                </a:lnTo>
                <a:lnTo>
                  <a:pt x="2510916" y="2252661"/>
                </a:lnTo>
                <a:lnTo>
                  <a:pt x="2510916" y="2252659"/>
                </a:lnTo>
                <a:lnTo>
                  <a:pt x="2510929" y="2252658"/>
                </a:lnTo>
                <a:lnTo>
                  <a:pt x="2510416" y="2208047"/>
                </a:lnTo>
                <a:lnTo>
                  <a:pt x="2562692" y="2208956"/>
                </a:lnTo>
                <a:lnTo>
                  <a:pt x="2562692" y="2208953"/>
                </a:lnTo>
                <a:lnTo>
                  <a:pt x="2562702" y="2208953"/>
                </a:lnTo>
                <a:close/>
                <a:moveTo>
                  <a:pt x="2562749" y="2182074"/>
                </a:moveTo>
                <a:lnTo>
                  <a:pt x="2562757" y="2182080"/>
                </a:lnTo>
                <a:lnTo>
                  <a:pt x="2562757" y="2182271"/>
                </a:lnTo>
                <a:lnTo>
                  <a:pt x="2562749" y="2182265"/>
                </a:lnTo>
                <a:close/>
                <a:moveTo>
                  <a:pt x="2562928" y="2177467"/>
                </a:moveTo>
                <a:lnTo>
                  <a:pt x="2562995" y="2177467"/>
                </a:lnTo>
                <a:lnTo>
                  <a:pt x="2562995" y="2177578"/>
                </a:lnTo>
                <a:lnTo>
                  <a:pt x="2562995" y="2178772"/>
                </a:lnTo>
                <a:lnTo>
                  <a:pt x="2562712" y="2182239"/>
                </a:lnTo>
                <a:lnTo>
                  <a:pt x="2562749" y="2182265"/>
                </a:lnTo>
                <a:lnTo>
                  <a:pt x="2562692" y="2208953"/>
                </a:lnTo>
                <a:lnTo>
                  <a:pt x="2510416" y="2208044"/>
                </a:lnTo>
                <a:lnTo>
                  <a:pt x="2510416" y="2208047"/>
                </a:lnTo>
                <a:lnTo>
                  <a:pt x="2510405" y="2208047"/>
                </a:lnTo>
                <a:lnTo>
                  <a:pt x="2510916" y="2252659"/>
                </a:lnTo>
                <a:lnTo>
                  <a:pt x="2495982" y="2254192"/>
                </a:lnTo>
                <a:lnTo>
                  <a:pt x="2495982" y="2254194"/>
                </a:lnTo>
                <a:lnTo>
                  <a:pt x="2495969" y="2254195"/>
                </a:lnTo>
                <a:lnTo>
                  <a:pt x="2492048" y="2263061"/>
                </a:lnTo>
                <a:lnTo>
                  <a:pt x="2495059" y="2287724"/>
                </a:lnTo>
                <a:lnTo>
                  <a:pt x="2432670" y="2287610"/>
                </a:lnTo>
                <a:lnTo>
                  <a:pt x="2432668" y="2287613"/>
                </a:lnTo>
                <a:lnTo>
                  <a:pt x="2432657" y="2287613"/>
                </a:lnTo>
                <a:lnTo>
                  <a:pt x="2429205" y="2293272"/>
                </a:lnTo>
                <a:lnTo>
                  <a:pt x="2429886" y="2286133"/>
                </a:lnTo>
                <a:lnTo>
                  <a:pt x="2430623" y="2278233"/>
                </a:lnTo>
                <a:lnTo>
                  <a:pt x="2436763" y="2273573"/>
                </a:lnTo>
                <a:lnTo>
                  <a:pt x="2441991" y="2264650"/>
                </a:lnTo>
                <a:lnTo>
                  <a:pt x="2440968" y="2258853"/>
                </a:lnTo>
                <a:lnTo>
                  <a:pt x="2446422" y="2246690"/>
                </a:lnTo>
                <a:lnTo>
                  <a:pt x="2455287" y="2235665"/>
                </a:lnTo>
                <a:lnTo>
                  <a:pt x="2460631" y="2232880"/>
                </a:lnTo>
                <a:lnTo>
                  <a:pt x="2464837" y="2222707"/>
                </a:lnTo>
                <a:lnTo>
                  <a:pt x="2465235" y="2213386"/>
                </a:lnTo>
                <a:lnTo>
                  <a:pt x="2470977" y="2202474"/>
                </a:lnTo>
                <a:lnTo>
                  <a:pt x="2481603" y="2195995"/>
                </a:lnTo>
                <a:lnTo>
                  <a:pt x="2491719" y="2177809"/>
                </a:lnTo>
                <a:lnTo>
                  <a:pt x="2491906" y="2177575"/>
                </a:lnTo>
                <a:lnTo>
                  <a:pt x="2562928" y="2177518"/>
                </a:lnTo>
                <a:close/>
                <a:moveTo>
                  <a:pt x="4135581" y="2166066"/>
                </a:moveTo>
                <a:lnTo>
                  <a:pt x="4146881" y="2170190"/>
                </a:lnTo>
                <a:lnTo>
                  <a:pt x="4155292" y="2170645"/>
                </a:lnTo>
                <a:lnTo>
                  <a:pt x="4162339" y="2175476"/>
                </a:lnTo>
                <a:lnTo>
                  <a:pt x="4168819" y="2181216"/>
                </a:lnTo>
                <a:lnTo>
                  <a:pt x="4167682" y="2192128"/>
                </a:lnTo>
                <a:lnTo>
                  <a:pt x="4154667" y="2192640"/>
                </a:lnTo>
                <a:lnTo>
                  <a:pt x="4141197" y="2191446"/>
                </a:lnTo>
                <a:lnTo>
                  <a:pt x="4131251" y="2194215"/>
                </a:lnTo>
                <a:lnTo>
                  <a:pt x="4116924" y="2187529"/>
                </a:lnTo>
                <a:lnTo>
                  <a:pt x="4116583" y="2183949"/>
                </a:lnTo>
                <a:lnTo>
                  <a:pt x="4116553" y="2183644"/>
                </a:lnTo>
                <a:lnTo>
                  <a:pt x="4116581" y="2183610"/>
                </a:lnTo>
                <a:lnTo>
                  <a:pt x="4116600" y="2183822"/>
                </a:lnTo>
                <a:lnTo>
                  <a:pt x="4127114" y="2170522"/>
                </a:lnTo>
                <a:close/>
                <a:moveTo>
                  <a:pt x="4261347" y="2165424"/>
                </a:moveTo>
                <a:lnTo>
                  <a:pt x="4266689" y="2175994"/>
                </a:lnTo>
                <a:lnTo>
                  <a:pt x="4273623" y="2180257"/>
                </a:lnTo>
                <a:lnTo>
                  <a:pt x="4274077" y="2193897"/>
                </a:lnTo>
                <a:lnTo>
                  <a:pt x="4273453" y="2208490"/>
                </a:lnTo>
                <a:lnTo>
                  <a:pt x="4258456" y="2223036"/>
                </a:lnTo>
                <a:lnTo>
                  <a:pt x="4258454" y="2223050"/>
                </a:lnTo>
                <a:lnTo>
                  <a:pt x="4258335" y="2223166"/>
                </a:lnTo>
                <a:lnTo>
                  <a:pt x="4256402" y="2243853"/>
                </a:lnTo>
                <a:lnTo>
                  <a:pt x="4273225" y="2240955"/>
                </a:lnTo>
                <a:lnTo>
                  <a:pt x="4277033" y="2256868"/>
                </a:lnTo>
                <a:lnTo>
                  <a:pt x="4287092" y="2260222"/>
                </a:lnTo>
                <a:lnTo>
                  <a:pt x="4282432" y="2274487"/>
                </a:lnTo>
                <a:lnTo>
                  <a:pt x="4294253" y="2280909"/>
                </a:lnTo>
                <a:lnTo>
                  <a:pt x="4301130" y="2284035"/>
                </a:lnTo>
                <a:lnTo>
                  <a:pt x="4312838" y="2279090"/>
                </a:lnTo>
                <a:lnTo>
                  <a:pt x="4313343" y="2286048"/>
                </a:lnTo>
                <a:lnTo>
                  <a:pt x="4299999" y="2296880"/>
                </a:lnTo>
                <a:lnTo>
                  <a:pt x="4299907" y="2297049"/>
                </a:lnTo>
                <a:lnTo>
                  <a:pt x="4299766" y="2297163"/>
                </a:lnTo>
                <a:lnTo>
                  <a:pt x="4296542" y="2303073"/>
                </a:lnTo>
                <a:lnTo>
                  <a:pt x="4296474" y="2303021"/>
                </a:lnTo>
                <a:lnTo>
                  <a:pt x="4287325" y="2306943"/>
                </a:lnTo>
                <a:lnTo>
                  <a:pt x="4278004" y="2314274"/>
                </a:lnTo>
                <a:lnTo>
                  <a:pt x="4266751" y="2315013"/>
                </a:lnTo>
                <a:lnTo>
                  <a:pt x="4259476" y="2333143"/>
                </a:lnTo>
                <a:lnTo>
                  <a:pt x="4252769" y="2336155"/>
                </a:lnTo>
                <a:lnTo>
                  <a:pt x="4252886" y="2336375"/>
                </a:lnTo>
                <a:lnTo>
                  <a:pt x="4252879" y="2336378"/>
                </a:lnTo>
                <a:lnTo>
                  <a:pt x="4260608" y="2350984"/>
                </a:lnTo>
                <a:lnTo>
                  <a:pt x="4270725" y="2363090"/>
                </a:lnTo>
                <a:lnTo>
                  <a:pt x="4277141" y="2373803"/>
                </a:lnTo>
                <a:lnTo>
                  <a:pt x="4271297" y="2388101"/>
                </a:lnTo>
                <a:lnTo>
                  <a:pt x="4265785" y="2391113"/>
                </a:lnTo>
                <a:lnTo>
                  <a:pt x="4269592" y="2399354"/>
                </a:lnTo>
                <a:lnTo>
                  <a:pt x="4269606" y="2399371"/>
                </a:lnTo>
                <a:lnTo>
                  <a:pt x="4269701" y="2399577"/>
                </a:lnTo>
                <a:lnTo>
                  <a:pt x="4280244" y="2412431"/>
                </a:lnTo>
                <a:lnTo>
                  <a:pt x="4282039" y="2421405"/>
                </a:lnTo>
                <a:lnTo>
                  <a:pt x="4281812" y="2428964"/>
                </a:lnTo>
                <a:lnTo>
                  <a:pt x="4288063" y="2443741"/>
                </a:lnTo>
                <a:lnTo>
                  <a:pt x="4279311" y="2458801"/>
                </a:lnTo>
                <a:lnTo>
                  <a:pt x="4271645" y="2475205"/>
                </a:lnTo>
                <a:lnTo>
                  <a:pt x="4270156" y="2463628"/>
                </a:lnTo>
                <a:lnTo>
                  <a:pt x="4275044" y="2451295"/>
                </a:lnTo>
                <a:lnTo>
                  <a:pt x="4269701" y="2441747"/>
                </a:lnTo>
                <a:lnTo>
                  <a:pt x="4271009" y="2424072"/>
                </a:lnTo>
                <a:lnTo>
                  <a:pt x="4264529" y="2415660"/>
                </a:lnTo>
                <a:lnTo>
                  <a:pt x="4259358" y="2396110"/>
                </a:lnTo>
                <a:lnTo>
                  <a:pt x="4256459" y="2375366"/>
                </a:lnTo>
                <a:lnTo>
                  <a:pt x="4249582" y="2361669"/>
                </a:lnTo>
                <a:lnTo>
                  <a:pt x="4239012" y="2369853"/>
                </a:lnTo>
                <a:lnTo>
                  <a:pt x="4220881" y="2381618"/>
                </a:lnTo>
                <a:lnTo>
                  <a:pt x="4211959" y="2380140"/>
                </a:lnTo>
                <a:lnTo>
                  <a:pt x="4202070" y="2376275"/>
                </a:lnTo>
                <a:lnTo>
                  <a:pt x="4207583" y="2355815"/>
                </a:lnTo>
                <a:lnTo>
                  <a:pt x="4204287" y="2340243"/>
                </a:lnTo>
                <a:lnTo>
                  <a:pt x="4191783" y="2320976"/>
                </a:lnTo>
                <a:lnTo>
                  <a:pt x="4193716" y="2314895"/>
                </a:lnTo>
                <a:lnTo>
                  <a:pt x="4184395" y="2312735"/>
                </a:lnTo>
                <a:lnTo>
                  <a:pt x="4173085" y="2298982"/>
                </a:lnTo>
                <a:lnTo>
                  <a:pt x="4172062" y="2285342"/>
                </a:lnTo>
                <a:lnTo>
                  <a:pt x="4177632" y="2287899"/>
                </a:lnTo>
                <a:lnTo>
                  <a:pt x="4177973" y="2275680"/>
                </a:lnTo>
                <a:lnTo>
                  <a:pt x="4178127" y="2275601"/>
                </a:lnTo>
                <a:lnTo>
                  <a:pt x="4178133" y="2275621"/>
                </a:lnTo>
                <a:lnTo>
                  <a:pt x="4185976" y="2271586"/>
                </a:lnTo>
                <a:lnTo>
                  <a:pt x="4184271" y="2264311"/>
                </a:lnTo>
                <a:lnTo>
                  <a:pt x="4187852" y="2258457"/>
                </a:lnTo>
                <a:lnTo>
                  <a:pt x="4188473" y="2240664"/>
                </a:lnTo>
                <a:lnTo>
                  <a:pt x="4200763" y="2244592"/>
                </a:lnTo>
                <a:lnTo>
                  <a:pt x="4200811" y="2244497"/>
                </a:lnTo>
                <a:lnTo>
                  <a:pt x="4200924" y="2244533"/>
                </a:lnTo>
                <a:lnTo>
                  <a:pt x="4208028" y="2230211"/>
                </a:lnTo>
                <a:lnTo>
                  <a:pt x="4208824" y="2221686"/>
                </a:lnTo>
                <a:lnTo>
                  <a:pt x="4217632" y="2206966"/>
                </a:lnTo>
                <a:lnTo>
                  <a:pt x="4217121" y="2196850"/>
                </a:lnTo>
                <a:lnTo>
                  <a:pt x="4237632" y="2184645"/>
                </a:lnTo>
                <a:lnTo>
                  <a:pt x="4248957" y="2187873"/>
                </a:lnTo>
                <a:lnTo>
                  <a:pt x="4248944" y="2187764"/>
                </a:lnTo>
                <a:lnTo>
                  <a:pt x="4249118" y="2187813"/>
                </a:lnTo>
                <a:lnTo>
                  <a:pt x="4247811" y="2176844"/>
                </a:lnTo>
                <a:lnTo>
                  <a:pt x="4253381" y="2173548"/>
                </a:lnTo>
                <a:lnTo>
                  <a:pt x="4252193" y="2166763"/>
                </a:lnTo>
                <a:close/>
                <a:moveTo>
                  <a:pt x="3454903" y="2133986"/>
                </a:moveTo>
                <a:lnTo>
                  <a:pt x="3465644" y="2135577"/>
                </a:lnTo>
                <a:lnTo>
                  <a:pt x="3468941" y="2143648"/>
                </a:lnTo>
                <a:lnTo>
                  <a:pt x="3467520" y="2147797"/>
                </a:lnTo>
                <a:lnTo>
                  <a:pt x="3472635" y="2161437"/>
                </a:lnTo>
                <a:lnTo>
                  <a:pt x="3461381" y="2161891"/>
                </a:lnTo>
                <a:lnTo>
                  <a:pt x="3457403" y="2153253"/>
                </a:lnTo>
                <a:lnTo>
                  <a:pt x="3443195" y="2151491"/>
                </a:lnTo>
                <a:close/>
                <a:moveTo>
                  <a:pt x="4000350" y="2127384"/>
                </a:moveTo>
                <a:lnTo>
                  <a:pt x="4013034" y="2132965"/>
                </a:lnTo>
                <a:lnTo>
                  <a:pt x="4029117" y="2144842"/>
                </a:lnTo>
                <a:lnTo>
                  <a:pt x="4038040" y="2147457"/>
                </a:lnTo>
                <a:lnTo>
                  <a:pt x="4043383" y="2156153"/>
                </a:lnTo>
                <a:lnTo>
                  <a:pt x="4055772" y="2159733"/>
                </a:lnTo>
                <a:lnTo>
                  <a:pt x="4068730" y="2167633"/>
                </a:lnTo>
                <a:lnTo>
                  <a:pt x="4086746" y="2171782"/>
                </a:lnTo>
                <a:lnTo>
                  <a:pt x="4105387" y="2173600"/>
                </a:lnTo>
                <a:lnTo>
                  <a:pt x="4104137" y="2181330"/>
                </a:lnTo>
                <a:lnTo>
                  <a:pt x="4106240" y="2192640"/>
                </a:lnTo>
                <a:lnTo>
                  <a:pt x="4104421" y="2199630"/>
                </a:lnTo>
                <a:lnTo>
                  <a:pt x="4091205" y="2199912"/>
                </a:lnTo>
                <a:lnTo>
                  <a:pt x="4072082" y="2195770"/>
                </a:lnTo>
                <a:lnTo>
                  <a:pt x="4059750" y="2194065"/>
                </a:lnTo>
                <a:lnTo>
                  <a:pt x="4050543" y="2185029"/>
                </a:lnTo>
                <a:lnTo>
                  <a:pt x="4028719" y="2182698"/>
                </a:lnTo>
                <a:lnTo>
                  <a:pt x="4007918" y="2172639"/>
                </a:lnTo>
                <a:lnTo>
                  <a:pt x="3992914" y="2163830"/>
                </a:lnTo>
                <a:lnTo>
                  <a:pt x="3977455" y="2157009"/>
                </a:lnTo>
                <a:lnTo>
                  <a:pt x="3983650" y="2140017"/>
                </a:lnTo>
                <a:lnTo>
                  <a:pt x="3993766" y="2131719"/>
                </a:lnTo>
                <a:lnTo>
                  <a:pt x="3993702" y="2131682"/>
                </a:lnTo>
                <a:lnTo>
                  <a:pt x="3993747" y="2131652"/>
                </a:lnTo>
                <a:lnTo>
                  <a:pt x="3993840" y="2131705"/>
                </a:lnTo>
                <a:close/>
                <a:moveTo>
                  <a:pt x="3123439" y="2105685"/>
                </a:moveTo>
                <a:lnTo>
                  <a:pt x="3138784" y="2110573"/>
                </a:lnTo>
                <a:lnTo>
                  <a:pt x="3154583" y="2116029"/>
                </a:lnTo>
                <a:lnTo>
                  <a:pt x="3161971" y="2118927"/>
                </a:lnTo>
                <a:lnTo>
                  <a:pt x="3174247" y="2113074"/>
                </a:lnTo>
                <a:lnTo>
                  <a:pt x="3180783" y="2107731"/>
                </a:lnTo>
                <a:lnTo>
                  <a:pt x="3194821" y="2106196"/>
                </a:lnTo>
                <a:lnTo>
                  <a:pt x="3206131" y="2108527"/>
                </a:lnTo>
                <a:lnTo>
                  <a:pt x="3210450" y="2117734"/>
                </a:lnTo>
                <a:lnTo>
                  <a:pt x="3214144" y="2111653"/>
                </a:lnTo>
                <a:lnTo>
                  <a:pt x="3226931" y="2116029"/>
                </a:lnTo>
                <a:lnTo>
                  <a:pt x="3239378" y="2117052"/>
                </a:lnTo>
                <a:lnTo>
                  <a:pt x="3247221" y="2112392"/>
                </a:lnTo>
                <a:lnTo>
                  <a:pt x="3247235" y="2112434"/>
                </a:lnTo>
                <a:lnTo>
                  <a:pt x="3247054" y="2112672"/>
                </a:lnTo>
                <a:lnTo>
                  <a:pt x="3257511" y="2144215"/>
                </a:lnTo>
                <a:lnTo>
                  <a:pt x="3257561" y="2144031"/>
                </a:lnTo>
                <a:lnTo>
                  <a:pt x="3257622" y="2144218"/>
                </a:lnTo>
                <a:lnTo>
                  <a:pt x="3253132" y="2151550"/>
                </a:lnTo>
                <a:lnTo>
                  <a:pt x="3249722" y="2165190"/>
                </a:lnTo>
                <a:lnTo>
                  <a:pt x="3245402" y="2174568"/>
                </a:lnTo>
                <a:lnTo>
                  <a:pt x="3241708" y="2177693"/>
                </a:lnTo>
                <a:lnTo>
                  <a:pt x="3236423" y="2171896"/>
                </a:lnTo>
                <a:lnTo>
                  <a:pt x="3229205" y="2163883"/>
                </a:lnTo>
                <a:lnTo>
                  <a:pt x="3217839" y="2137853"/>
                </a:lnTo>
                <a:lnTo>
                  <a:pt x="3216191" y="2139501"/>
                </a:lnTo>
                <a:lnTo>
                  <a:pt x="3222783" y="2158654"/>
                </a:lnTo>
                <a:lnTo>
                  <a:pt x="3232558" y="2176727"/>
                </a:lnTo>
                <a:lnTo>
                  <a:pt x="3244607" y="2204405"/>
                </a:lnTo>
                <a:lnTo>
                  <a:pt x="3250518" y="2213953"/>
                </a:lnTo>
                <a:lnTo>
                  <a:pt x="3255632" y="2223842"/>
                </a:lnTo>
                <a:lnTo>
                  <a:pt x="3269955" y="2243108"/>
                </a:lnTo>
                <a:lnTo>
                  <a:pt x="3266772" y="2246121"/>
                </a:lnTo>
                <a:lnTo>
                  <a:pt x="3267283" y="2257316"/>
                </a:lnTo>
                <a:lnTo>
                  <a:pt x="3285868" y="2272719"/>
                </a:lnTo>
                <a:lnTo>
                  <a:pt x="3288653" y="2276242"/>
                </a:lnTo>
                <a:lnTo>
                  <a:pt x="3225454" y="2276242"/>
                </a:lnTo>
                <a:lnTo>
                  <a:pt x="3163620" y="2276242"/>
                </a:lnTo>
                <a:lnTo>
                  <a:pt x="3099568" y="2276242"/>
                </a:lnTo>
                <a:lnTo>
                  <a:pt x="3099568" y="2212418"/>
                </a:lnTo>
                <a:lnTo>
                  <a:pt x="3099568" y="2148879"/>
                </a:lnTo>
                <a:lnTo>
                  <a:pt x="3094794" y="2134159"/>
                </a:lnTo>
                <a:lnTo>
                  <a:pt x="3098886" y="2122792"/>
                </a:lnTo>
                <a:lnTo>
                  <a:pt x="3096443" y="2114892"/>
                </a:lnTo>
                <a:lnTo>
                  <a:pt x="3102240" y="2105970"/>
                </a:lnTo>
                <a:close/>
                <a:moveTo>
                  <a:pt x="3325697" y="2095125"/>
                </a:moveTo>
                <a:lnTo>
                  <a:pt x="3344871" y="2100174"/>
                </a:lnTo>
                <a:lnTo>
                  <a:pt x="3368628" y="2113189"/>
                </a:lnTo>
                <a:lnTo>
                  <a:pt x="3413583" y="2150074"/>
                </a:lnTo>
                <a:lnTo>
                  <a:pt x="3443193" y="2151495"/>
                </a:lnTo>
                <a:lnTo>
                  <a:pt x="3457402" y="2153257"/>
                </a:lnTo>
                <a:lnTo>
                  <a:pt x="3461380" y="2161895"/>
                </a:lnTo>
                <a:lnTo>
                  <a:pt x="3472633" y="2161441"/>
                </a:lnTo>
                <a:lnTo>
                  <a:pt x="3478885" y="2176956"/>
                </a:lnTo>
                <a:lnTo>
                  <a:pt x="3486727" y="2181048"/>
                </a:lnTo>
                <a:lnTo>
                  <a:pt x="3489456" y="2187300"/>
                </a:lnTo>
                <a:lnTo>
                  <a:pt x="3500310" y="2194745"/>
                </a:lnTo>
                <a:lnTo>
                  <a:pt x="3501277" y="2202077"/>
                </a:lnTo>
                <a:lnTo>
                  <a:pt x="3499686" y="2207930"/>
                </a:lnTo>
                <a:lnTo>
                  <a:pt x="3501674" y="2213841"/>
                </a:lnTo>
                <a:lnTo>
                  <a:pt x="3506278" y="2218729"/>
                </a:lnTo>
                <a:lnTo>
                  <a:pt x="3508381" y="2224469"/>
                </a:lnTo>
                <a:lnTo>
                  <a:pt x="3510768" y="2228731"/>
                </a:lnTo>
                <a:lnTo>
                  <a:pt x="3510829" y="2228775"/>
                </a:lnTo>
                <a:lnTo>
                  <a:pt x="3510830" y="2228787"/>
                </a:lnTo>
                <a:lnTo>
                  <a:pt x="3515661" y="2232311"/>
                </a:lnTo>
                <a:lnTo>
                  <a:pt x="3520084" y="2231063"/>
                </a:lnTo>
                <a:lnTo>
                  <a:pt x="3523044" y="2237597"/>
                </a:lnTo>
                <a:lnTo>
                  <a:pt x="3523053" y="2237654"/>
                </a:lnTo>
                <a:lnTo>
                  <a:pt x="3523051" y="2237655"/>
                </a:lnTo>
                <a:lnTo>
                  <a:pt x="3523506" y="2241747"/>
                </a:lnTo>
                <a:lnTo>
                  <a:pt x="3529644" y="2259251"/>
                </a:lnTo>
                <a:lnTo>
                  <a:pt x="3577555" y="2267890"/>
                </a:lnTo>
                <a:lnTo>
                  <a:pt x="3577665" y="2267766"/>
                </a:lnTo>
                <a:lnTo>
                  <a:pt x="3577718" y="2267776"/>
                </a:lnTo>
                <a:lnTo>
                  <a:pt x="3580873" y="2264233"/>
                </a:lnTo>
                <a:lnTo>
                  <a:pt x="3588126" y="2276360"/>
                </a:lnTo>
                <a:lnTo>
                  <a:pt x="3577526" y="2310201"/>
                </a:lnTo>
                <a:lnTo>
                  <a:pt x="3529807" y="2326996"/>
                </a:lnTo>
                <a:lnTo>
                  <a:pt x="3483829" y="2333418"/>
                </a:lnTo>
                <a:lnTo>
                  <a:pt x="3468939" y="2340920"/>
                </a:lnTo>
                <a:lnTo>
                  <a:pt x="3457515" y="2358368"/>
                </a:lnTo>
                <a:lnTo>
                  <a:pt x="3450070" y="2361153"/>
                </a:lnTo>
                <a:lnTo>
                  <a:pt x="3446092" y="2355641"/>
                </a:lnTo>
                <a:lnTo>
                  <a:pt x="3439954" y="2356493"/>
                </a:lnTo>
                <a:lnTo>
                  <a:pt x="3424552" y="2354845"/>
                </a:lnTo>
                <a:lnTo>
                  <a:pt x="3421653" y="2353197"/>
                </a:lnTo>
                <a:lnTo>
                  <a:pt x="3403240" y="2353595"/>
                </a:lnTo>
                <a:lnTo>
                  <a:pt x="3398920" y="2355072"/>
                </a:lnTo>
                <a:lnTo>
                  <a:pt x="3392384" y="2350753"/>
                </a:lnTo>
                <a:lnTo>
                  <a:pt x="3388179" y="2358880"/>
                </a:lnTo>
                <a:lnTo>
                  <a:pt x="3388189" y="2358926"/>
                </a:lnTo>
                <a:lnTo>
                  <a:pt x="3388181" y="2358943"/>
                </a:lnTo>
                <a:lnTo>
                  <a:pt x="3389816" y="2365879"/>
                </a:lnTo>
                <a:lnTo>
                  <a:pt x="3382836" y="2371213"/>
                </a:lnTo>
                <a:lnTo>
                  <a:pt x="3380791" y="2364165"/>
                </a:lnTo>
                <a:lnTo>
                  <a:pt x="3375959" y="2359164"/>
                </a:lnTo>
                <a:lnTo>
                  <a:pt x="3374709" y="2352571"/>
                </a:lnTo>
                <a:lnTo>
                  <a:pt x="3366468" y="2346604"/>
                </a:lnTo>
                <a:lnTo>
                  <a:pt x="3358000" y="2332623"/>
                </a:lnTo>
                <a:lnTo>
                  <a:pt x="3353510" y="2318983"/>
                </a:lnTo>
                <a:lnTo>
                  <a:pt x="3342485" y="2307389"/>
                </a:lnTo>
                <a:lnTo>
                  <a:pt x="3335381" y="2304604"/>
                </a:lnTo>
                <a:lnTo>
                  <a:pt x="3324810" y="2288463"/>
                </a:lnTo>
                <a:lnTo>
                  <a:pt x="3322991" y="2276642"/>
                </a:lnTo>
                <a:lnTo>
                  <a:pt x="3323673" y="2266469"/>
                </a:lnTo>
                <a:lnTo>
                  <a:pt x="3314523" y="2247373"/>
                </a:lnTo>
                <a:lnTo>
                  <a:pt x="3307021" y="2240609"/>
                </a:lnTo>
                <a:lnTo>
                  <a:pt x="3298439" y="2237029"/>
                </a:lnTo>
                <a:lnTo>
                  <a:pt x="3293211" y="2227026"/>
                </a:lnTo>
                <a:lnTo>
                  <a:pt x="3294063" y="2223048"/>
                </a:lnTo>
                <a:lnTo>
                  <a:pt x="3289630" y="2213955"/>
                </a:lnTo>
                <a:lnTo>
                  <a:pt x="3284970" y="2210033"/>
                </a:lnTo>
                <a:lnTo>
                  <a:pt x="3278774" y="2196905"/>
                </a:lnTo>
                <a:lnTo>
                  <a:pt x="3269056" y="2182583"/>
                </a:lnTo>
                <a:lnTo>
                  <a:pt x="3260929" y="2170307"/>
                </a:lnTo>
                <a:lnTo>
                  <a:pt x="3252973" y="2170420"/>
                </a:lnTo>
                <a:lnTo>
                  <a:pt x="3255473" y="2160531"/>
                </a:lnTo>
                <a:lnTo>
                  <a:pt x="3256155" y="2154223"/>
                </a:lnTo>
                <a:lnTo>
                  <a:pt x="3258144" y="2146948"/>
                </a:lnTo>
                <a:lnTo>
                  <a:pt x="3275876" y="2149847"/>
                </a:lnTo>
                <a:lnTo>
                  <a:pt x="3275891" y="2149835"/>
                </a:lnTo>
                <a:lnTo>
                  <a:pt x="3275927" y="2149841"/>
                </a:lnTo>
                <a:lnTo>
                  <a:pt x="3282803" y="2144271"/>
                </a:lnTo>
                <a:lnTo>
                  <a:pt x="3286611" y="2137679"/>
                </a:lnTo>
                <a:lnTo>
                  <a:pt x="3298774" y="2135121"/>
                </a:lnTo>
                <a:lnTo>
                  <a:pt x="3301388" y="2128983"/>
                </a:lnTo>
                <a:lnTo>
                  <a:pt x="3306673" y="2125857"/>
                </a:lnTo>
                <a:lnTo>
                  <a:pt x="3290760" y="2107329"/>
                </a:lnTo>
                <a:lnTo>
                  <a:pt x="3322701" y="2097952"/>
                </a:lnTo>
                <a:close/>
                <a:moveTo>
                  <a:pt x="3261869" y="2088132"/>
                </a:moveTo>
                <a:lnTo>
                  <a:pt x="3265970" y="2089982"/>
                </a:lnTo>
                <a:lnTo>
                  <a:pt x="3267571" y="2090734"/>
                </a:lnTo>
                <a:lnTo>
                  <a:pt x="3267571" y="2102158"/>
                </a:lnTo>
                <a:lnTo>
                  <a:pt x="3265241" y="2107614"/>
                </a:lnTo>
                <a:lnTo>
                  <a:pt x="3265073" y="2107670"/>
                </a:lnTo>
                <a:lnTo>
                  <a:pt x="3265070" y="2107614"/>
                </a:lnTo>
                <a:lnTo>
                  <a:pt x="3257748" y="2110054"/>
                </a:lnTo>
                <a:lnTo>
                  <a:pt x="3258421" y="2105226"/>
                </a:lnTo>
                <a:lnTo>
                  <a:pt x="3262513" y="2102669"/>
                </a:lnTo>
                <a:lnTo>
                  <a:pt x="3258535" y="2100566"/>
                </a:lnTo>
                <a:close/>
                <a:moveTo>
                  <a:pt x="872866" y="2084608"/>
                </a:moveTo>
                <a:lnTo>
                  <a:pt x="871425" y="2088212"/>
                </a:lnTo>
                <a:lnTo>
                  <a:pt x="871470" y="2088229"/>
                </a:lnTo>
                <a:lnTo>
                  <a:pt x="871443" y="2088297"/>
                </a:lnTo>
                <a:lnTo>
                  <a:pt x="895483" y="2097447"/>
                </a:lnTo>
                <a:lnTo>
                  <a:pt x="931857" y="2110576"/>
                </a:lnTo>
                <a:lnTo>
                  <a:pt x="963570" y="2110462"/>
                </a:lnTo>
                <a:lnTo>
                  <a:pt x="976187" y="2110462"/>
                </a:lnTo>
                <a:lnTo>
                  <a:pt x="976244" y="2102789"/>
                </a:lnTo>
                <a:lnTo>
                  <a:pt x="1003865" y="2102789"/>
                </a:lnTo>
                <a:lnTo>
                  <a:pt x="1009662" y="2109382"/>
                </a:lnTo>
                <a:lnTo>
                  <a:pt x="1017789" y="2115236"/>
                </a:lnTo>
                <a:lnTo>
                  <a:pt x="1027281" y="2123363"/>
                </a:lnTo>
                <a:lnTo>
                  <a:pt x="1032566" y="2132968"/>
                </a:lnTo>
                <a:lnTo>
                  <a:pt x="1036544" y="2143027"/>
                </a:lnTo>
                <a:lnTo>
                  <a:pt x="1044785" y="2148540"/>
                </a:lnTo>
                <a:lnTo>
                  <a:pt x="1058027" y="2153996"/>
                </a:lnTo>
                <a:lnTo>
                  <a:pt x="1068087" y="2139618"/>
                </a:lnTo>
                <a:lnTo>
                  <a:pt x="1081101" y="2139276"/>
                </a:lnTo>
                <a:lnTo>
                  <a:pt x="1092354" y="2146551"/>
                </a:lnTo>
                <a:lnTo>
                  <a:pt x="1100368" y="2158941"/>
                </a:lnTo>
                <a:lnTo>
                  <a:pt x="1105881" y="2169511"/>
                </a:lnTo>
                <a:lnTo>
                  <a:pt x="1115258" y="2179742"/>
                </a:lnTo>
                <a:lnTo>
                  <a:pt x="1118782" y="2192245"/>
                </a:lnTo>
                <a:lnTo>
                  <a:pt x="1123272" y="2200599"/>
                </a:lnTo>
                <a:lnTo>
                  <a:pt x="1135718" y="2206055"/>
                </a:lnTo>
                <a:lnTo>
                  <a:pt x="1147028" y="2209920"/>
                </a:lnTo>
                <a:lnTo>
                  <a:pt x="1151866" y="2209377"/>
                </a:lnTo>
                <a:lnTo>
                  <a:pt x="1153093" y="2209276"/>
                </a:lnTo>
                <a:lnTo>
                  <a:pt x="1146914" y="2224640"/>
                </a:lnTo>
                <a:lnTo>
                  <a:pt x="1144129" y="2237200"/>
                </a:lnTo>
                <a:lnTo>
                  <a:pt x="1142993" y="2260388"/>
                </a:lnTo>
                <a:lnTo>
                  <a:pt x="1141458" y="2268799"/>
                </a:lnTo>
                <a:lnTo>
                  <a:pt x="1144243" y="2278120"/>
                </a:lnTo>
                <a:lnTo>
                  <a:pt x="1149187" y="2286418"/>
                </a:lnTo>
                <a:lnTo>
                  <a:pt x="1152370" y="2299603"/>
                </a:lnTo>
                <a:lnTo>
                  <a:pt x="1162940" y="2312163"/>
                </a:lnTo>
                <a:lnTo>
                  <a:pt x="1166692" y="2321768"/>
                </a:lnTo>
                <a:lnTo>
                  <a:pt x="1172943" y="2330008"/>
                </a:lnTo>
                <a:lnTo>
                  <a:pt x="1189880" y="2334442"/>
                </a:lnTo>
                <a:lnTo>
                  <a:pt x="1196472" y="2341432"/>
                </a:lnTo>
                <a:lnTo>
                  <a:pt x="1210453" y="2336772"/>
                </a:lnTo>
                <a:lnTo>
                  <a:pt x="1222615" y="2335067"/>
                </a:lnTo>
                <a:lnTo>
                  <a:pt x="1234551" y="2332054"/>
                </a:lnTo>
                <a:lnTo>
                  <a:pt x="1244553" y="2329156"/>
                </a:lnTo>
                <a:lnTo>
                  <a:pt x="1254669" y="2322336"/>
                </a:lnTo>
                <a:lnTo>
                  <a:pt x="1258477" y="2312504"/>
                </a:lnTo>
                <a:lnTo>
                  <a:pt x="1259785" y="2298296"/>
                </a:lnTo>
                <a:lnTo>
                  <a:pt x="1262569" y="2293351"/>
                </a:lnTo>
                <a:lnTo>
                  <a:pt x="1273367" y="2288918"/>
                </a:lnTo>
                <a:lnTo>
                  <a:pt x="1290190" y="2284997"/>
                </a:lnTo>
                <a:lnTo>
                  <a:pt x="1304284" y="2285565"/>
                </a:lnTo>
                <a:lnTo>
                  <a:pt x="1313947" y="2284144"/>
                </a:lnTo>
                <a:lnTo>
                  <a:pt x="1317753" y="2287782"/>
                </a:lnTo>
                <a:lnTo>
                  <a:pt x="1317186" y="2295965"/>
                </a:lnTo>
                <a:lnTo>
                  <a:pt x="1308604" y="2306025"/>
                </a:lnTo>
                <a:lnTo>
                  <a:pt x="1304795" y="2316255"/>
                </a:lnTo>
                <a:lnTo>
                  <a:pt x="1307750" y="2319153"/>
                </a:lnTo>
                <a:lnTo>
                  <a:pt x="1305363" y="2326428"/>
                </a:lnTo>
                <a:lnTo>
                  <a:pt x="1301385" y="2339500"/>
                </a:lnTo>
                <a:lnTo>
                  <a:pt x="1297350" y="2335237"/>
                </a:lnTo>
                <a:lnTo>
                  <a:pt x="1293998" y="2335522"/>
                </a:lnTo>
                <a:lnTo>
                  <a:pt x="1290985" y="2335749"/>
                </a:lnTo>
                <a:lnTo>
                  <a:pt x="1285250" y="2345803"/>
                </a:lnTo>
                <a:lnTo>
                  <a:pt x="1282365" y="2343824"/>
                </a:lnTo>
                <a:lnTo>
                  <a:pt x="1282358" y="2343826"/>
                </a:lnTo>
                <a:lnTo>
                  <a:pt x="1282347" y="2343819"/>
                </a:lnTo>
                <a:lnTo>
                  <a:pt x="1280415" y="2344558"/>
                </a:lnTo>
                <a:lnTo>
                  <a:pt x="1280524" y="2346895"/>
                </a:lnTo>
                <a:lnTo>
                  <a:pt x="1265822" y="2346724"/>
                </a:lnTo>
                <a:lnTo>
                  <a:pt x="1250931" y="2346781"/>
                </a:lnTo>
                <a:lnTo>
                  <a:pt x="1250931" y="2346888"/>
                </a:lnTo>
                <a:lnTo>
                  <a:pt x="1250919" y="2346888"/>
                </a:lnTo>
                <a:lnTo>
                  <a:pt x="1250919" y="2356102"/>
                </a:lnTo>
                <a:lnTo>
                  <a:pt x="1243713" y="2356159"/>
                </a:lnTo>
                <a:lnTo>
                  <a:pt x="1243827" y="2356264"/>
                </a:lnTo>
                <a:lnTo>
                  <a:pt x="1243700" y="2356265"/>
                </a:lnTo>
                <a:lnTo>
                  <a:pt x="1249611" y="2361778"/>
                </a:lnTo>
                <a:lnTo>
                  <a:pt x="1255522" y="2365586"/>
                </a:lnTo>
                <a:lnTo>
                  <a:pt x="1257284" y="2369167"/>
                </a:lnTo>
                <a:lnTo>
                  <a:pt x="1259841" y="2370190"/>
                </a:lnTo>
                <a:lnTo>
                  <a:pt x="1259451" y="2375709"/>
                </a:lnTo>
                <a:lnTo>
                  <a:pt x="1238996" y="2375766"/>
                </a:lnTo>
                <a:lnTo>
                  <a:pt x="1231324" y="2389179"/>
                </a:lnTo>
                <a:lnTo>
                  <a:pt x="1231351" y="2389216"/>
                </a:lnTo>
                <a:lnTo>
                  <a:pt x="1231311" y="2389286"/>
                </a:lnTo>
                <a:lnTo>
                  <a:pt x="1233561" y="2392323"/>
                </a:lnTo>
                <a:lnTo>
                  <a:pt x="1231778" y="2396112"/>
                </a:lnTo>
                <a:lnTo>
                  <a:pt x="1231770" y="2396210"/>
                </a:lnTo>
                <a:lnTo>
                  <a:pt x="1231766" y="2396219"/>
                </a:lnTo>
                <a:lnTo>
                  <a:pt x="1231368" y="2400993"/>
                </a:lnTo>
                <a:lnTo>
                  <a:pt x="1213352" y="2383318"/>
                </a:lnTo>
                <a:lnTo>
                  <a:pt x="1205111" y="2377976"/>
                </a:lnTo>
                <a:lnTo>
                  <a:pt x="1192096" y="2373656"/>
                </a:lnTo>
                <a:lnTo>
                  <a:pt x="1183173" y="2374850"/>
                </a:lnTo>
                <a:lnTo>
                  <a:pt x="1170386" y="2381045"/>
                </a:lnTo>
                <a:lnTo>
                  <a:pt x="1162373" y="2382693"/>
                </a:lnTo>
                <a:lnTo>
                  <a:pt x="1151120" y="2378374"/>
                </a:lnTo>
                <a:lnTo>
                  <a:pt x="1139184" y="2375248"/>
                </a:lnTo>
                <a:lnTo>
                  <a:pt x="1124294" y="2367689"/>
                </a:lnTo>
                <a:lnTo>
                  <a:pt x="1112360" y="2365359"/>
                </a:lnTo>
                <a:lnTo>
                  <a:pt x="1094344" y="2357686"/>
                </a:lnTo>
                <a:lnTo>
                  <a:pt x="1080988" y="2349730"/>
                </a:lnTo>
                <a:lnTo>
                  <a:pt x="1076953" y="2345297"/>
                </a:lnTo>
                <a:lnTo>
                  <a:pt x="1068030" y="2344274"/>
                </a:lnTo>
                <a:lnTo>
                  <a:pt x="1051719" y="2338989"/>
                </a:lnTo>
                <a:lnTo>
                  <a:pt x="1045069" y="2331372"/>
                </a:lnTo>
                <a:lnTo>
                  <a:pt x="1027962" y="2321882"/>
                </a:lnTo>
                <a:lnTo>
                  <a:pt x="1020006" y="2311253"/>
                </a:lnTo>
                <a:lnTo>
                  <a:pt x="1016198" y="2303013"/>
                </a:lnTo>
                <a:lnTo>
                  <a:pt x="1021483" y="2301365"/>
                </a:lnTo>
                <a:lnTo>
                  <a:pt x="1019835" y="2296534"/>
                </a:lnTo>
                <a:lnTo>
                  <a:pt x="1023472" y="2292158"/>
                </a:lnTo>
                <a:lnTo>
                  <a:pt x="1023529" y="2286304"/>
                </a:lnTo>
                <a:lnTo>
                  <a:pt x="1018130" y="2278632"/>
                </a:lnTo>
                <a:lnTo>
                  <a:pt x="1016709" y="2271811"/>
                </a:lnTo>
                <a:lnTo>
                  <a:pt x="1011367" y="2263173"/>
                </a:lnTo>
                <a:lnTo>
                  <a:pt x="997329" y="2246009"/>
                </a:lnTo>
                <a:lnTo>
                  <a:pt x="981302" y="2232426"/>
                </a:lnTo>
                <a:lnTo>
                  <a:pt x="973573" y="2221571"/>
                </a:lnTo>
                <a:lnTo>
                  <a:pt x="959876" y="2214410"/>
                </a:lnTo>
                <a:lnTo>
                  <a:pt x="956977" y="2210091"/>
                </a:lnTo>
                <a:lnTo>
                  <a:pt x="959421" y="2199178"/>
                </a:lnTo>
                <a:lnTo>
                  <a:pt x="951294" y="2195030"/>
                </a:lnTo>
                <a:lnTo>
                  <a:pt x="941916" y="2186391"/>
                </a:lnTo>
                <a:lnTo>
                  <a:pt x="937938" y="2173945"/>
                </a:lnTo>
                <a:lnTo>
                  <a:pt x="929356" y="2172467"/>
                </a:lnTo>
                <a:lnTo>
                  <a:pt x="920093" y="2162976"/>
                </a:lnTo>
                <a:lnTo>
                  <a:pt x="912647" y="2154166"/>
                </a:lnTo>
                <a:lnTo>
                  <a:pt x="911965" y="2148483"/>
                </a:lnTo>
                <a:lnTo>
                  <a:pt x="903383" y="2134730"/>
                </a:lnTo>
                <a:lnTo>
                  <a:pt x="897757" y="2120635"/>
                </a:lnTo>
                <a:lnTo>
                  <a:pt x="897984" y="2113531"/>
                </a:lnTo>
                <a:lnTo>
                  <a:pt x="886447" y="2106142"/>
                </a:lnTo>
                <a:lnTo>
                  <a:pt x="881105" y="2106938"/>
                </a:lnTo>
                <a:lnTo>
                  <a:pt x="872012" y="2101823"/>
                </a:lnTo>
                <a:lnTo>
                  <a:pt x="869454" y="2109382"/>
                </a:lnTo>
                <a:lnTo>
                  <a:pt x="872069" y="2118305"/>
                </a:lnTo>
                <a:lnTo>
                  <a:pt x="873603" y="2132115"/>
                </a:lnTo>
                <a:lnTo>
                  <a:pt x="879058" y="2139674"/>
                </a:lnTo>
                <a:lnTo>
                  <a:pt x="890880" y="2152234"/>
                </a:lnTo>
                <a:lnTo>
                  <a:pt x="893495" y="2156497"/>
                </a:lnTo>
                <a:lnTo>
                  <a:pt x="895938" y="2157804"/>
                </a:lnTo>
                <a:lnTo>
                  <a:pt x="898041" y="2163999"/>
                </a:lnTo>
                <a:lnTo>
                  <a:pt x="900883" y="2163771"/>
                </a:lnTo>
                <a:lnTo>
                  <a:pt x="904066" y="2175365"/>
                </a:lnTo>
                <a:lnTo>
                  <a:pt x="908896" y="2179912"/>
                </a:lnTo>
                <a:lnTo>
                  <a:pt x="912306" y="2186220"/>
                </a:lnTo>
                <a:lnTo>
                  <a:pt x="922309" y="2195257"/>
                </a:lnTo>
                <a:lnTo>
                  <a:pt x="927594" y="2211682"/>
                </a:lnTo>
                <a:lnTo>
                  <a:pt x="932311" y="2219354"/>
                </a:lnTo>
                <a:lnTo>
                  <a:pt x="936745" y="2227538"/>
                </a:lnTo>
                <a:lnTo>
                  <a:pt x="937597" y="2236745"/>
                </a:lnTo>
                <a:lnTo>
                  <a:pt x="945270" y="2237314"/>
                </a:lnTo>
                <a:lnTo>
                  <a:pt x="951635" y="2245214"/>
                </a:lnTo>
                <a:lnTo>
                  <a:pt x="957432" y="2252943"/>
                </a:lnTo>
                <a:lnTo>
                  <a:pt x="957035" y="2256012"/>
                </a:lnTo>
                <a:lnTo>
                  <a:pt x="950328" y="2262320"/>
                </a:lnTo>
                <a:lnTo>
                  <a:pt x="947486" y="2262207"/>
                </a:lnTo>
                <a:lnTo>
                  <a:pt x="943280" y="2251749"/>
                </a:lnTo>
                <a:lnTo>
                  <a:pt x="932880" y="2241860"/>
                </a:lnTo>
                <a:lnTo>
                  <a:pt x="921400" y="2233449"/>
                </a:lnTo>
                <a:lnTo>
                  <a:pt x="913272" y="2229016"/>
                </a:lnTo>
                <a:lnTo>
                  <a:pt x="913784" y="2216229"/>
                </a:lnTo>
                <a:lnTo>
                  <a:pt x="911340" y="2206681"/>
                </a:lnTo>
                <a:lnTo>
                  <a:pt x="903724" y="2201224"/>
                </a:lnTo>
                <a:lnTo>
                  <a:pt x="892756" y="2193325"/>
                </a:lnTo>
                <a:lnTo>
                  <a:pt x="890653" y="2195598"/>
                </a:lnTo>
                <a:lnTo>
                  <a:pt x="886617" y="2190994"/>
                </a:lnTo>
                <a:lnTo>
                  <a:pt x="876785" y="2186675"/>
                </a:lnTo>
                <a:lnTo>
                  <a:pt x="867408" y="2176331"/>
                </a:lnTo>
                <a:lnTo>
                  <a:pt x="868602" y="2174967"/>
                </a:lnTo>
                <a:lnTo>
                  <a:pt x="875137" y="2175991"/>
                </a:lnTo>
                <a:lnTo>
                  <a:pt x="881048" y="2169284"/>
                </a:lnTo>
                <a:lnTo>
                  <a:pt x="881673" y="2161157"/>
                </a:lnTo>
                <a:lnTo>
                  <a:pt x="869397" y="2148256"/>
                </a:lnTo>
                <a:lnTo>
                  <a:pt x="860020" y="2143198"/>
                </a:lnTo>
                <a:lnTo>
                  <a:pt x="854166" y="2131774"/>
                </a:lnTo>
                <a:lnTo>
                  <a:pt x="848255" y="2119726"/>
                </a:lnTo>
                <a:lnTo>
                  <a:pt x="840867" y="2104892"/>
                </a:lnTo>
                <a:lnTo>
                  <a:pt x="834558" y="2088070"/>
                </a:lnTo>
                <a:lnTo>
                  <a:pt x="852688" y="2086649"/>
                </a:lnTo>
                <a:close/>
                <a:moveTo>
                  <a:pt x="2884161" y="2076758"/>
                </a:moveTo>
                <a:lnTo>
                  <a:pt x="2902859" y="2083236"/>
                </a:lnTo>
                <a:lnTo>
                  <a:pt x="2909565" y="2081588"/>
                </a:lnTo>
                <a:lnTo>
                  <a:pt x="2922864" y="2084714"/>
                </a:lnTo>
                <a:lnTo>
                  <a:pt x="2944006" y="2093125"/>
                </a:lnTo>
                <a:lnTo>
                  <a:pt x="2951451" y="2109721"/>
                </a:lnTo>
                <a:lnTo>
                  <a:pt x="2965773" y="2113302"/>
                </a:lnTo>
                <a:lnTo>
                  <a:pt x="2988222" y="2121031"/>
                </a:lnTo>
                <a:lnTo>
                  <a:pt x="3005216" y="2130181"/>
                </a:lnTo>
                <a:lnTo>
                  <a:pt x="3013002" y="2125407"/>
                </a:lnTo>
                <a:lnTo>
                  <a:pt x="3020617" y="2116939"/>
                </a:lnTo>
                <a:lnTo>
                  <a:pt x="3016923" y="2102731"/>
                </a:lnTo>
                <a:lnTo>
                  <a:pt x="3021924" y="2093637"/>
                </a:lnTo>
                <a:lnTo>
                  <a:pt x="3033405" y="2084828"/>
                </a:lnTo>
                <a:lnTo>
                  <a:pt x="3044374" y="2082270"/>
                </a:lnTo>
                <a:lnTo>
                  <a:pt x="3065913" y="2086135"/>
                </a:lnTo>
                <a:lnTo>
                  <a:pt x="3071369" y="2094547"/>
                </a:lnTo>
                <a:lnTo>
                  <a:pt x="3077280" y="2094603"/>
                </a:lnTo>
                <a:lnTo>
                  <a:pt x="3082338" y="2097786"/>
                </a:lnTo>
                <a:lnTo>
                  <a:pt x="3098195" y="2100003"/>
                </a:lnTo>
                <a:lnTo>
                  <a:pt x="3102059" y="2106140"/>
                </a:lnTo>
                <a:lnTo>
                  <a:pt x="3096262" y="2115063"/>
                </a:lnTo>
                <a:lnTo>
                  <a:pt x="3098706" y="2122963"/>
                </a:lnTo>
                <a:lnTo>
                  <a:pt x="3094614" y="2134330"/>
                </a:lnTo>
                <a:lnTo>
                  <a:pt x="3099388" y="2149049"/>
                </a:lnTo>
                <a:lnTo>
                  <a:pt x="3099388" y="2212589"/>
                </a:lnTo>
                <a:lnTo>
                  <a:pt x="3099388" y="2276413"/>
                </a:lnTo>
                <a:lnTo>
                  <a:pt x="3099388" y="2310125"/>
                </a:lnTo>
                <a:lnTo>
                  <a:pt x="3081155" y="2310181"/>
                </a:lnTo>
                <a:lnTo>
                  <a:pt x="3081151" y="2310342"/>
                </a:lnTo>
                <a:lnTo>
                  <a:pt x="3081088" y="2310343"/>
                </a:lnTo>
                <a:lnTo>
                  <a:pt x="3080919" y="2317317"/>
                </a:lnTo>
                <a:lnTo>
                  <a:pt x="3080918" y="2317228"/>
                </a:lnTo>
                <a:lnTo>
                  <a:pt x="3017379" y="2284833"/>
                </a:lnTo>
                <a:lnTo>
                  <a:pt x="2953839" y="2251983"/>
                </a:lnTo>
                <a:lnTo>
                  <a:pt x="2937755" y="2261418"/>
                </a:lnTo>
                <a:lnTo>
                  <a:pt x="2937777" y="2261566"/>
                </a:lnTo>
                <a:lnTo>
                  <a:pt x="2937755" y="2261579"/>
                </a:lnTo>
                <a:lnTo>
                  <a:pt x="2937703" y="2261609"/>
                </a:lnTo>
                <a:lnTo>
                  <a:pt x="2937691" y="2261530"/>
                </a:lnTo>
                <a:lnTo>
                  <a:pt x="2926449" y="2267889"/>
                </a:lnTo>
                <a:lnTo>
                  <a:pt x="2917522" y="2258511"/>
                </a:lnTo>
                <a:lnTo>
                  <a:pt x="2917499" y="2258504"/>
                </a:lnTo>
                <a:lnTo>
                  <a:pt x="2917458" y="2258461"/>
                </a:lnTo>
                <a:lnTo>
                  <a:pt x="2892320" y="2251027"/>
                </a:lnTo>
                <a:lnTo>
                  <a:pt x="2885354" y="2240210"/>
                </a:lnTo>
                <a:lnTo>
                  <a:pt x="2872794" y="2232140"/>
                </a:lnTo>
                <a:lnTo>
                  <a:pt x="2865349" y="2235323"/>
                </a:lnTo>
                <a:lnTo>
                  <a:pt x="2859666" y="2225604"/>
                </a:lnTo>
                <a:lnTo>
                  <a:pt x="2859041" y="2218102"/>
                </a:lnTo>
                <a:lnTo>
                  <a:pt x="2849606" y="2205258"/>
                </a:lnTo>
                <a:lnTo>
                  <a:pt x="2855915" y="2197870"/>
                </a:lnTo>
                <a:lnTo>
                  <a:pt x="2854551" y="2186730"/>
                </a:lnTo>
                <a:lnTo>
                  <a:pt x="2856597" y="2176955"/>
                </a:lnTo>
                <a:lnTo>
                  <a:pt x="2855460" y="2168771"/>
                </a:lnTo>
                <a:lnTo>
                  <a:pt x="2858245" y="2154051"/>
                </a:lnTo>
                <a:lnTo>
                  <a:pt x="2857392" y="2145639"/>
                </a:lnTo>
                <a:lnTo>
                  <a:pt x="2852221" y="2129499"/>
                </a:lnTo>
                <a:lnTo>
                  <a:pt x="2860007" y="2125236"/>
                </a:lnTo>
                <a:lnTo>
                  <a:pt x="2861370" y="2117450"/>
                </a:lnTo>
                <a:lnTo>
                  <a:pt x="2859666" y="2109778"/>
                </a:lnTo>
                <a:lnTo>
                  <a:pt x="2870578" y="2102617"/>
                </a:lnTo>
                <a:lnTo>
                  <a:pt x="2875465" y="2096649"/>
                </a:lnTo>
                <a:lnTo>
                  <a:pt x="2883251" y="2091250"/>
                </a:lnTo>
                <a:close/>
                <a:moveTo>
                  <a:pt x="3271890" y="2074139"/>
                </a:moveTo>
                <a:lnTo>
                  <a:pt x="3272117" y="2081869"/>
                </a:lnTo>
                <a:lnTo>
                  <a:pt x="3269958" y="2084767"/>
                </a:lnTo>
                <a:lnTo>
                  <a:pt x="3270225" y="2084767"/>
                </a:lnTo>
                <a:lnTo>
                  <a:pt x="3270287" y="2084791"/>
                </a:lnTo>
                <a:lnTo>
                  <a:pt x="3267514" y="2090678"/>
                </a:lnTo>
                <a:lnTo>
                  <a:pt x="3265970" y="2089982"/>
                </a:lnTo>
                <a:lnTo>
                  <a:pt x="3261888" y="2088063"/>
                </a:lnTo>
                <a:lnTo>
                  <a:pt x="3261869" y="2088132"/>
                </a:lnTo>
                <a:lnTo>
                  <a:pt x="3261716" y="2088063"/>
                </a:lnTo>
                <a:lnTo>
                  <a:pt x="3258364" y="2100567"/>
                </a:lnTo>
                <a:lnTo>
                  <a:pt x="3262342" y="2102670"/>
                </a:lnTo>
                <a:lnTo>
                  <a:pt x="3258250" y="2105227"/>
                </a:lnTo>
                <a:lnTo>
                  <a:pt x="3257568" y="2110114"/>
                </a:lnTo>
                <a:lnTo>
                  <a:pt x="3257748" y="2110054"/>
                </a:lnTo>
                <a:lnTo>
                  <a:pt x="3257739" y="2110114"/>
                </a:lnTo>
                <a:lnTo>
                  <a:pt x="3265073" y="2107670"/>
                </a:lnTo>
                <a:lnTo>
                  <a:pt x="3265468" y="2114832"/>
                </a:lnTo>
                <a:lnTo>
                  <a:pt x="3257561" y="2144031"/>
                </a:lnTo>
                <a:lnTo>
                  <a:pt x="3247235" y="2112434"/>
                </a:lnTo>
                <a:lnTo>
                  <a:pt x="3251714" y="2106534"/>
                </a:lnTo>
                <a:lnTo>
                  <a:pt x="3250634" y="2105454"/>
                </a:lnTo>
                <a:lnTo>
                  <a:pt x="3254840" y="2096702"/>
                </a:lnTo>
                <a:lnTo>
                  <a:pt x="3258080" y="2082551"/>
                </a:lnTo>
                <a:lnTo>
                  <a:pt x="3260353" y="2077777"/>
                </a:lnTo>
                <a:lnTo>
                  <a:pt x="3260808" y="2077606"/>
                </a:lnTo>
                <a:lnTo>
                  <a:pt x="3266150" y="2077663"/>
                </a:lnTo>
                <a:lnTo>
                  <a:pt x="3266202" y="2077546"/>
                </a:lnTo>
                <a:lnTo>
                  <a:pt x="3266208" y="2077546"/>
                </a:lnTo>
                <a:lnTo>
                  <a:pt x="3267634" y="2074366"/>
                </a:lnTo>
                <a:close/>
                <a:moveTo>
                  <a:pt x="3319248" y="2072177"/>
                </a:moveTo>
                <a:lnTo>
                  <a:pt x="3325661" y="2095108"/>
                </a:lnTo>
                <a:lnTo>
                  <a:pt x="3325703" y="2095119"/>
                </a:lnTo>
                <a:lnTo>
                  <a:pt x="3325697" y="2095125"/>
                </a:lnTo>
                <a:lnTo>
                  <a:pt x="3325662" y="2095116"/>
                </a:lnTo>
                <a:lnTo>
                  <a:pt x="3322650" y="2097958"/>
                </a:lnTo>
                <a:lnTo>
                  <a:pt x="3290710" y="2107335"/>
                </a:lnTo>
                <a:lnTo>
                  <a:pt x="3306623" y="2125863"/>
                </a:lnTo>
                <a:lnTo>
                  <a:pt x="3301337" y="2128989"/>
                </a:lnTo>
                <a:lnTo>
                  <a:pt x="3298723" y="2135127"/>
                </a:lnTo>
                <a:lnTo>
                  <a:pt x="3286561" y="2137684"/>
                </a:lnTo>
                <a:lnTo>
                  <a:pt x="3282753" y="2144277"/>
                </a:lnTo>
                <a:lnTo>
                  <a:pt x="3275891" y="2149835"/>
                </a:lnTo>
                <a:lnTo>
                  <a:pt x="3258195" y="2146942"/>
                </a:lnTo>
                <a:lnTo>
                  <a:pt x="3257683" y="2144328"/>
                </a:lnTo>
                <a:lnTo>
                  <a:pt x="3265640" y="2114945"/>
                </a:lnTo>
                <a:lnTo>
                  <a:pt x="3265242" y="2107727"/>
                </a:lnTo>
                <a:lnTo>
                  <a:pt x="3267572" y="2102271"/>
                </a:lnTo>
                <a:lnTo>
                  <a:pt x="3267572" y="2090734"/>
                </a:lnTo>
                <a:lnTo>
                  <a:pt x="3270357" y="2084823"/>
                </a:lnTo>
                <a:lnTo>
                  <a:pt x="3288089" y="2092268"/>
                </a:lnTo>
                <a:close/>
                <a:moveTo>
                  <a:pt x="4834940" y="2053274"/>
                </a:moveTo>
                <a:lnTo>
                  <a:pt x="4846704" y="2057423"/>
                </a:lnTo>
                <a:lnTo>
                  <a:pt x="4848751" y="2063959"/>
                </a:lnTo>
                <a:lnTo>
                  <a:pt x="4839771" y="2075439"/>
                </a:lnTo>
                <a:lnTo>
                  <a:pt x="4833235" y="2069358"/>
                </a:lnTo>
                <a:lnTo>
                  <a:pt x="4825051" y="2073791"/>
                </a:lnTo>
                <a:lnTo>
                  <a:pt x="4820845" y="2084873"/>
                </a:lnTo>
                <a:lnTo>
                  <a:pt x="4810445" y="2079474"/>
                </a:lnTo>
                <a:lnTo>
                  <a:pt x="4810558" y="2070495"/>
                </a:lnTo>
                <a:lnTo>
                  <a:pt x="4819368" y="2059128"/>
                </a:lnTo>
                <a:lnTo>
                  <a:pt x="4828404" y="2061344"/>
                </a:lnTo>
                <a:close/>
                <a:moveTo>
                  <a:pt x="3274732" y="2047766"/>
                </a:moveTo>
                <a:lnTo>
                  <a:pt x="3274833" y="2047780"/>
                </a:lnTo>
                <a:lnTo>
                  <a:pt x="3274849" y="2047936"/>
                </a:lnTo>
                <a:lnTo>
                  <a:pt x="3281949" y="2048894"/>
                </a:lnTo>
                <a:lnTo>
                  <a:pt x="3284508" y="2056291"/>
                </a:lnTo>
                <a:lnTo>
                  <a:pt x="3275812" y="2063509"/>
                </a:lnTo>
                <a:lnTo>
                  <a:pt x="3271948" y="2074023"/>
                </a:lnTo>
                <a:lnTo>
                  <a:pt x="3267686" y="2074250"/>
                </a:lnTo>
                <a:lnTo>
                  <a:pt x="3267634" y="2074366"/>
                </a:lnTo>
                <a:lnTo>
                  <a:pt x="3267627" y="2074367"/>
                </a:lnTo>
                <a:lnTo>
                  <a:pt x="3266202" y="2077546"/>
                </a:lnTo>
                <a:lnTo>
                  <a:pt x="3260866" y="2077489"/>
                </a:lnTo>
                <a:lnTo>
                  <a:pt x="3266548" y="2061974"/>
                </a:lnTo>
                <a:lnTo>
                  <a:pt x="3274448" y="2048448"/>
                </a:lnTo>
                <a:close/>
                <a:moveTo>
                  <a:pt x="3941536" y="2031465"/>
                </a:moveTo>
                <a:lnTo>
                  <a:pt x="3958643" y="2054141"/>
                </a:lnTo>
                <a:lnTo>
                  <a:pt x="3957052" y="2069714"/>
                </a:lnTo>
                <a:lnTo>
                  <a:pt x="3963361" y="2079432"/>
                </a:lnTo>
                <a:lnTo>
                  <a:pt x="3962853" y="2088951"/>
                </a:lnTo>
                <a:lnTo>
                  <a:pt x="3951499" y="2086409"/>
                </a:lnTo>
                <a:lnTo>
                  <a:pt x="3951519" y="2086501"/>
                </a:lnTo>
                <a:lnTo>
                  <a:pt x="3951426" y="2086480"/>
                </a:lnTo>
                <a:lnTo>
                  <a:pt x="3955915" y="2107110"/>
                </a:lnTo>
                <a:lnTo>
                  <a:pt x="3971601" y="2118875"/>
                </a:lnTo>
                <a:lnTo>
                  <a:pt x="3993702" y="2131682"/>
                </a:lnTo>
                <a:lnTo>
                  <a:pt x="3993653" y="2131714"/>
                </a:lnTo>
                <a:lnTo>
                  <a:pt x="3983537" y="2140012"/>
                </a:lnTo>
                <a:lnTo>
                  <a:pt x="3977342" y="2157005"/>
                </a:lnTo>
                <a:lnTo>
                  <a:pt x="3992801" y="2163825"/>
                </a:lnTo>
                <a:lnTo>
                  <a:pt x="4007805" y="2172634"/>
                </a:lnTo>
                <a:lnTo>
                  <a:pt x="4028606" y="2182694"/>
                </a:lnTo>
                <a:lnTo>
                  <a:pt x="4050429" y="2185024"/>
                </a:lnTo>
                <a:lnTo>
                  <a:pt x="4059637" y="2194060"/>
                </a:lnTo>
                <a:lnTo>
                  <a:pt x="4071969" y="2195765"/>
                </a:lnTo>
                <a:lnTo>
                  <a:pt x="4091122" y="2199914"/>
                </a:lnTo>
                <a:lnTo>
                  <a:pt x="4091205" y="2199912"/>
                </a:lnTo>
                <a:lnTo>
                  <a:pt x="4091235" y="2199919"/>
                </a:lnTo>
                <a:lnTo>
                  <a:pt x="4104535" y="2199635"/>
                </a:lnTo>
                <a:lnTo>
                  <a:pt x="4106353" y="2192644"/>
                </a:lnTo>
                <a:lnTo>
                  <a:pt x="4104250" y="2181334"/>
                </a:lnTo>
                <a:lnTo>
                  <a:pt x="4105501" y="2173605"/>
                </a:lnTo>
                <a:lnTo>
                  <a:pt x="4115219" y="2169854"/>
                </a:lnTo>
                <a:lnTo>
                  <a:pt x="4116553" y="2183644"/>
                </a:lnTo>
                <a:lnTo>
                  <a:pt x="4116361" y="2183887"/>
                </a:lnTo>
                <a:lnTo>
                  <a:pt x="4116702" y="2187468"/>
                </a:lnTo>
                <a:lnTo>
                  <a:pt x="4131195" y="2194231"/>
                </a:lnTo>
                <a:lnTo>
                  <a:pt x="4131251" y="2194215"/>
                </a:lnTo>
                <a:lnTo>
                  <a:pt x="4131416" y="2194293"/>
                </a:lnTo>
                <a:lnTo>
                  <a:pt x="4141419" y="2191507"/>
                </a:lnTo>
                <a:lnTo>
                  <a:pt x="4154889" y="2192701"/>
                </a:lnTo>
                <a:lnTo>
                  <a:pt x="4167903" y="2192189"/>
                </a:lnTo>
                <a:lnTo>
                  <a:pt x="4169040" y="2181278"/>
                </a:lnTo>
                <a:lnTo>
                  <a:pt x="4162561" y="2175537"/>
                </a:lnTo>
                <a:lnTo>
                  <a:pt x="4175405" y="2173321"/>
                </a:lnTo>
                <a:lnTo>
                  <a:pt x="4189898" y="2159908"/>
                </a:lnTo>
                <a:lnTo>
                  <a:pt x="4208255" y="2148371"/>
                </a:lnTo>
                <a:lnTo>
                  <a:pt x="4221611" y="2152861"/>
                </a:lnTo>
                <a:lnTo>
                  <a:pt x="4232977" y="2145189"/>
                </a:lnTo>
                <a:lnTo>
                  <a:pt x="4240379" y="2156376"/>
                </a:lnTo>
                <a:lnTo>
                  <a:pt x="4234983" y="2163930"/>
                </a:lnTo>
                <a:lnTo>
                  <a:pt x="4235100" y="2163948"/>
                </a:lnTo>
                <a:lnTo>
                  <a:pt x="4235023" y="2164057"/>
                </a:lnTo>
                <a:lnTo>
                  <a:pt x="4252187" y="2166728"/>
                </a:lnTo>
                <a:lnTo>
                  <a:pt x="4252193" y="2166763"/>
                </a:lnTo>
                <a:lnTo>
                  <a:pt x="4252026" y="2166788"/>
                </a:lnTo>
                <a:lnTo>
                  <a:pt x="4253220" y="2173608"/>
                </a:lnTo>
                <a:lnTo>
                  <a:pt x="4247650" y="2176904"/>
                </a:lnTo>
                <a:lnTo>
                  <a:pt x="4248944" y="2187764"/>
                </a:lnTo>
                <a:lnTo>
                  <a:pt x="4237751" y="2184574"/>
                </a:lnTo>
                <a:lnTo>
                  <a:pt x="4237632" y="2184645"/>
                </a:lnTo>
                <a:lnTo>
                  <a:pt x="4237591" y="2184633"/>
                </a:lnTo>
                <a:lnTo>
                  <a:pt x="4216960" y="2196909"/>
                </a:lnTo>
                <a:lnTo>
                  <a:pt x="4217472" y="2207026"/>
                </a:lnTo>
                <a:lnTo>
                  <a:pt x="4208663" y="2221745"/>
                </a:lnTo>
                <a:lnTo>
                  <a:pt x="4207867" y="2230270"/>
                </a:lnTo>
                <a:lnTo>
                  <a:pt x="4200811" y="2244497"/>
                </a:lnTo>
                <a:lnTo>
                  <a:pt x="4188477" y="2240555"/>
                </a:lnTo>
                <a:lnTo>
                  <a:pt x="4188473" y="2240664"/>
                </a:lnTo>
                <a:lnTo>
                  <a:pt x="4188316" y="2240614"/>
                </a:lnTo>
                <a:lnTo>
                  <a:pt x="4187691" y="2258516"/>
                </a:lnTo>
                <a:lnTo>
                  <a:pt x="4184111" y="2264370"/>
                </a:lnTo>
                <a:lnTo>
                  <a:pt x="4185816" y="2271645"/>
                </a:lnTo>
                <a:lnTo>
                  <a:pt x="4178127" y="2275601"/>
                </a:lnTo>
                <a:lnTo>
                  <a:pt x="4170331" y="2250318"/>
                </a:lnTo>
                <a:lnTo>
                  <a:pt x="4169671" y="2248113"/>
                </a:lnTo>
                <a:lnTo>
                  <a:pt x="4165295" y="2248169"/>
                </a:lnTo>
                <a:lnTo>
                  <a:pt x="4162680" y="2259195"/>
                </a:lnTo>
                <a:lnTo>
                  <a:pt x="4154037" y="2250384"/>
                </a:lnTo>
                <a:lnTo>
                  <a:pt x="4158924" y="2240668"/>
                </a:lnTo>
                <a:lnTo>
                  <a:pt x="4166028" y="2239645"/>
                </a:lnTo>
                <a:lnTo>
                  <a:pt x="4173359" y="2224926"/>
                </a:lnTo>
                <a:lnTo>
                  <a:pt x="4173217" y="2224879"/>
                </a:lnTo>
                <a:lnTo>
                  <a:pt x="4173308" y="2224697"/>
                </a:lnTo>
                <a:lnTo>
                  <a:pt x="4164101" y="2221685"/>
                </a:lnTo>
                <a:lnTo>
                  <a:pt x="4149324" y="2221969"/>
                </a:lnTo>
                <a:lnTo>
                  <a:pt x="4134175" y="2219586"/>
                </a:lnTo>
                <a:lnTo>
                  <a:pt x="4132781" y="2207591"/>
                </a:lnTo>
                <a:lnTo>
                  <a:pt x="4132755" y="2207588"/>
                </a:lnTo>
                <a:lnTo>
                  <a:pt x="4132729" y="2207363"/>
                </a:lnTo>
                <a:lnTo>
                  <a:pt x="4125114" y="2206511"/>
                </a:lnTo>
                <a:lnTo>
                  <a:pt x="4112497" y="2198895"/>
                </a:lnTo>
                <a:lnTo>
                  <a:pt x="4106870" y="2210887"/>
                </a:lnTo>
                <a:lnTo>
                  <a:pt x="4106985" y="2210980"/>
                </a:lnTo>
                <a:lnTo>
                  <a:pt x="4106921" y="2211115"/>
                </a:lnTo>
                <a:lnTo>
                  <a:pt x="4118224" y="2220291"/>
                </a:lnTo>
                <a:lnTo>
                  <a:pt x="4108405" y="2226743"/>
                </a:lnTo>
                <a:lnTo>
                  <a:pt x="4104881" y="2233109"/>
                </a:lnTo>
                <a:lnTo>
                  <a:pt x="4105021" y="2233175"/>
                </a:lnTo>
                <a:lnTo>
                  <a:pt x="4104932" y="2233337"/>
                </a:lnTo>
                <a:lnTo>
                  <a:pt x="4114609" y="2237950"/>
                </a:lnTo>
                <a:lnTo>
                  <a:pt x="4111928" y="2248226"/>
                </a:lnTo>
                <a:lnTo>
                  <a:pt x="4111997" y="2248388"/>
                </a:lnTo>
                <a:lnTo>
                  <a:pt x="4111980" y="2248454"/>
                </a:lnTo>
                <a:lnTo>
                  <a:pt x="4117474" y="2261368"/>
                </a:lnTo>
                <a:lnTo>
                  <a:pt x="4119942" y="2275279"/>
                </a:lnTo>
                <a:lnTo>
                  <a:pt x="4119953" y="2275282"/>
                </a:lnTo>
                <a:lnTo>
                  <a:pt x="4119993" y="2275507"/>
                </a:lnTo>
                <a:lnTo>
                  <a:pt x="4117720" y="2281759"/>
                </a:lnTo>
                <a:lnTo>
                  <a:pt x="4106864" y="2281531"/>
                </a:lnTo>
                <a:lnTo>
                  <a:pt x="4087200" y="2285055"/>
                </a:lnTo>
                <a:lnTo>
                  <a:pt x="4088110" y="2297842"/>
                </a:lnTo>
                <a:lnTo>
                  <a:pt x="4079584" y="2307845"/>
                </a:lnTo>
                <a:lnTo>
                  <a:pt x="4056681" y="2319155"/>
                </a:lnTo>
                <a:lnTo>
                  <a:pt x="4038835" y="2338876"/>
                </a:lnTo>
                <a:lnTo>
                  <a:pt x="4026843" y="2349390"/>
                </a:lnTo>
                <a:lnTo>
                  <a:pt x="4010987" y="2360245"/>
                </a:lnTo>
                <a:lnTo>
                  <a:pt x="4010987" y="2367861"/>
                </a:lnTo>
                <a:lnTo>
                  <a:pt x="4003030" y="2371953"/>
                </a:lnTo>
                <a:lnTo>
                  <a:pt x="3988651" y="2377864"/>
                </a:lnTo>
                <a:lnTo>
                  <a:pt x="3981206" y="2378716"/>
                </a:lnTo>
                <a:lnTo>
                  <a:pt x="3976432" y="2391220"/>
                </a:lnTo>
                <a:lnTo>
                  <a:pt x="3979728" y="2412475"/>
                </a:lnTo>
                <a:lnTo>
                  <a:pt x="3980581" y="2426002"/>
                </a:lnTo>
                <a:lnTo>
                  <a:pt x="3973818" y="2441403"/>
                </a:lnTo>
                <a:lnTo>
                  <a:pt x="3973761" y="2468854"/>
                </a:lnTo>
                <a:lnTo>
                  <a:pt x="3965520" y="2469650"/>
                </a:lnTo>
                <a:lnTo>
                  <a:pt x="3958245" y="2481926"/>
                </a:lnTo>
                <a:lnTo>
                  <a:pt x="3963077" y="2487211"/>
                </a:lnTo>
                <a:lnTo>
                  <a:pt x="3948527" y="2491758"/>
                </a:lnTo>
                <a:lnTo>
                  <a:pt x="3943185" y="2502670"/>
                </a:lnTo>
                <a:lnTo>
                  <a:pt x="3936762" y="2507274"/>
                </a:lnTo>
                <a:lnTo>
                  <a:pt x="3921701" y="2492326"/>
                </a:lnTo>
                <a:lnTo>
                  <a:pt x="3914313" y="2469820"/>
                </a:lnTo>
                <a:lnTo>
                  <a:pt x="3908175" y="2453566"/>
                </a:lnTo>
                <a:lnTo>
                  <a:pt x="3902606" y="2445893"/>
                </a:lnTo>
                <a:lnTo>
                  <a:pt x="3894138" y="2430321"/>
                </a:lnTo>
                <a:lnTo>
                  <a:pt x="3890159" y="2409975"/>
                </a:lnTo>
                <a:lnTo>
                  <a:pt x="3887432" y="2399745"/>
                </a:lnTo>
                <a:lnTo>
                  <a:pt x="3872939" y="2377182"/>
                </a:lnTo>
                <a:lnTo>
                  <a:pt x="3866346" y="2345071"/>
                </a:lnTo>
                <a:lnTo>
                  <a:pt x="3861572" y="2323702"/>
                </a:lnTo>
                <a:lnTo>
                  <a:pt x="3861629" y="2303298"/>
                </a:lnTo>
                <a:lnTo>
                  <a:pt x="3858560" y="2287442"/>
                </a:lnTo>
                <a:lnTo>
                  <a:pt x="3835372" y="2297615"/>
                </a:lnTo>
                <a:lnTo>
                  <a:pt x="3824119" y="2295569"/>
                </a:lnTo>
                <a:lnTo>
                  <a:pt x="3803318" y="2274939"/>
                </a:lnTo>
                <a:lnTo>
                  <a:pt x="3810990" y="2268744"/>
                </a:lnTo>
                <a:lnTo>
                  <a:pt x="3806273" y="2261981"/>
                </a:lnTo>
                <a:lnTo>
                  <a:pt x="3787575" y="2247375"/>
                </a:lnTo>
                <a:lnTo>
                  <a:pt x="3798203" y="2235781"/>
                </a:lnTo>
                <a:lnTo>
                  <a:pt x="3833269" y="2235837"/>
                </a:lnTo>
                <a:lnTo>
                  <a:pt x="3830087" y="2220834"/>
                </a:lnTo>
                <a:lnTo>
                  <a:pt x="3821107" y="2211911"/>
                </a:lnTo>
                <a:lnTo>
                  <a:pt x="3819288" y="2198327"/>
                </a:lnTo>
                <a:lnTo>
                  <a:pt x="3819168" y="2198236"/>
                </a:lnTo>
                <a:lnTo>
                  <a:pt x="3819164" y="2198206"/>
                </a:lnTo>
                <a:lnTo>
                  <a:pt x="3808902" y="2190355"/>
                </a:lnTo>
                <a:lnTo>
                  <a:pt x="3826449" y="2171673"/>
                </a:lnTo>
                <a:lnTo>
                  <a:pt x="3844977" y="2173036"/>
                </a:lnTo>
                <a:lnTo>
                  <a:pt x="3861629" y="2154111"/>
                </a:lnTo>
                <a:lnTo>
                  <a:pt x="3871631" y="2135640"/>
                </a:lnTo>
                <a:lnTo>
                  <a:pt x="3887090" y="2117169"/>
                </a:lnTo>
                <a:lnTo>
                  <a:pt x="3886863" y="2103927"/>
                </a:lnTo>
                <a:lnTo>
                  <a:pt x="3900446" y="2093129"/>
                </a:lnTo>
                <a:lnTo>
                  <a:pt x="3900301" y="2093025"/>
                </a:lnTo>
                <a:lnTo>
                  <a:pt x="3900322" y="2093008"/>
                </a:lnTo>
                <a:lnTo>
                  <a:pt x="3887582" y="2083819"/>
                </a:lnTo>
                <a:lnTo>
                  <a:pt x="3882089" y="2071078"/>
                </a:lnTo>
                <a:lnTo>
                  <a:pt x="3876463" y="2054312"/>
                </a:lnTo>
                <a:lnTo>
                  <a:pt x="3884249" y="2046014"/>
                </a:lnTo>
                <a:lnTo>
                  <a:pt x="3908403" y="2050732"/>
                </a:lnTo>
                <a:lnTo>
                  <a:pt x="3926191" y="2047890"/>
                </a:lnTo>
                <a:close/>
                <a:moveTo>
                  <a:pt x="3252054" y="2027987"/>
                </a:moveTo>
                <a:lnTo>
                  <a:pt x="3241313" y="2036285"/>
                </a:lnTo>
                <a:lnTo>
                  <a:pt x="3242449" y="2039979"/>
                </a:lnTo>
                <a:lnTo>
                  <a:pt x="3242961" y="2041513"/>
                </a:lnTo>
                <a:lnTo>
                  <a:pt x="3226650" y="2049356"/>
                </a:lnTo>
                <a:lnTo>
                  <a:pt x="3218864" y="2046855"/>
                </a:lnTo>
                <a:lnTo>
                  <a:pt x="3215112" y="2039069"/>
                </a:lnTo>
                <a:lnTo>
                  <a:pt x="3222671" y="2038331"/>
                </a:lnTo>
                <a:lnTo>
                  <a:pt x="3223808" y="2038217"/>
                </a:lnTo>
                <a:lnTo>
                  <a:pt x="3226081" y="2033500"/>
                </a:lnTo>
                <a:lnTo>
                  <a:pt x="3237561" y="2033784"/>
                </a:lnTo>
                <a:close/>
                <a:moveTo>
                  <a:pt x="3078762" y="2027301"/>
                </a:moveTo>
                <a:lnTo>
                  <a:pt x="3087457" y="2033894"/>
                </a:lnTo>
                <a:lnTo>
                  <a:pt x="3099847" y="2032757"/>
                </a:lnTo>
                <a:lnTo>
                  <a:pt x="3111725" y="2034121"/>
                </a:lnTo>
                <a:lnTo>
                  <a:pt x="3111327" y="2037531"/>
                </a:lnTo>
                <a:lnTo>
                  <a:pt x="3120023" y="2035201"/>
                </a:lnTo>
                <a:lnTo>
                  <a:pt x="3118034" y="2040941"/>
                </a:lnTo>
                <a:lnTo>
                  <a:pt x="3095073" y="2042589"/>
                </a:lnTo>
                <a:lnTo>
                  <a:pt x="3095243" y="2039407"/>
                </a:lnTo>
                <a:lnTo>
                  <a:pt x="3075806" y="2035599"/>
                </a:lnTo>
                <a:close/>
                <a:moveTo>
                  <a:pt x="2606579" y="2026171"/>
                </a:moveTo>
                <a:lnTo>
                  <a:pt x="2618287" y="2026285"/>
                </a:lnTo>
                <a:lnTo>
                  <a:pt x="2627891" y="2034582"/>
                </a:lnTo>
                <a:lnTo>
                  <a:pt x="2643065" y="2033218"/>
                </a:lnTo>
                <a:lnTo>
                  <a:pt x="2659546" y="2037538"/>
                </a:lnTo>
                <a:lnTo>
                  <a:pt x="2666481" y="2037765"/>
                </a:lnTo>
                <a:lnTo>
                  <a:pt x="2666491" y="2037787"/>
                </a:lnTo>
                <a:lnTo>
                  <a:pt x="2666436" y="2037825"/>
                </a:lnTo>
                <a:lnTo>
                  <a:pt x="2672460" y="2050215"/>
                </a:lnTo>
                <a:lnTo>
                  <a:pt x="2673426" y="2061866"/>
                </a:lnTo>
                <a:lnTo>
                  <a:pt x="2678939" y="2081928"/>
                </a:lnTo>
                <a:lnTo>
                  <a:pt x="2683061" y="2085827"/>
                </a:lnTo>
                <a:lnTo>
                  <a:pt x="2680178" y="2093121"/>
                </a:lnTo>
                <a:lnTo>
                  <a:pt x="2659319" y="2096247"/>
                </a:lnTo>
                <a:lnTo>
                  <a:pt x="2652101" y="2103180"/>
                </a:lnTo>
                <a:lnTo>
                  <a:pt x="2642896" y="2104828"/>
                </a:lnTo>
                <a:lnTo>
                  <a:pt x="2642213" y="2118582"/>
                </a:lnTo>
                <a:lnTo>
                  <a:pt x="2623572" y="2125857"/>
                </a:lnTo>
                <a:lnTo>
                  <a:pt x="2617492" y="2135064"/>
                </a:lnTo>
                <a:lnTo>
                  <a:pt x="2604477" y="2139951"/>
                </a:lnTo>
                <a:lnTo>
                  <a:pt x="2588561" y="2142736"/>
                </a:lnTo>
                <a:lnTo>
                  <a:pt x="2562814" y="2156149"/>
                </a:lnTo>
                <a:lnTo>
                  <a:pt x="2562928" y="2177461"/>
                </a:lnTo>
                <a:lnTo>
                  <a:pt x="2562928" y="2177467"/>
                </a:lnTo>
                <a:lnTo>
                  <a:pt x="2491946" y="2177524"/>
                </a:lnTo>
                <a:lnTo>
                  <a:pt x="2491906" y="2177575"/>
                </a:lnTo>
                <a:lnTo>
                  <a:pt x="2491831" y="2177575"/>
                </a:lnTo>
                <a:lnTo>
                  <a:pt x="2491945" y="2177518"/>
                </a:lnTo>
                <a:lnTo>
                  <a:pt x="2499960" y="2170641"/>
                </a:lnTo>
                <a:lnTo>
                  <a:pt x="2514794" y="2168652"/>
                </a:lnTo>
                <a:lnTo>
                  <a:pt x="2527353" y="2156320"/>
                </a:lnTo>
                <a:lnTo>
                  <a:pt x="2535365" y="2151489"/>
                </a:lnTo>
                <a:lnTo>
                  <a:pt x="2548665" y="2136257"/>
                </a:lnTo>
                <a:lnTo>
                  <a:pt x="2544687" y="2113354"/>
                </a:lnTo>
                <a:lnTo>
                  <a:pt x="2550767" y="2097327"/>
                </a:lnTo>
                <a:lnTo>
                  <a:pt x="2552927" y="2087437"/>
                </a:lnTo>
                <a:lnTo>
                  <a:pt x="2563155" y="2074650"/>
                </a:lnTo>
                <a:lnTo>
                  <a:pt x="2579126" y="2065954"/>
                </a:lnTo>
                <a:lnTo>
                  <a:pt x="2590948" y="2058055"/>
                </a:lnTo>
                <a:lnTo>
                  <a:pt x="2601578" y="2038106"/>
                </a:lnTo>
                <a:close/>
                <a:moveTo>
                  <a:pt x="2817823" y="1999520"/>
                </a:moveTo>
                <a:lnTo>
                  <a:pt x="2824303" y="2004123"/>
                </a:lnTo>
                <a:lnTo>
                  <a:pt x="2835214" y="2002930"/>
                </a:lnTo>
                <a:lnTo>
                  <a:pt x="2831975" y="2013103"/>
                </a:lnTo>
                <a:lnTo>
                  <a:pt x="2834532" y="2031801"/>
                </a:lnTo>
                <a:lnTo>
                  <a:pt x="2830782" y="2047771"/>
                </a:lnTo>
                <a:lnTo>
                  <a:pt x="2820949" y="2058513"/>
                </a:lnTo>
                <a:lnTo>
                  <a:pt x="2822370" y="2072892"/>
                </a:lnTo>
                <a:lnTo>
                  <a:pt x="2835385" y="2084145"/>
                </a:lnTo>
                <a:lnTo>
                  <a:pt x="2835499" y="2088691"/>
                </a:lnTo>
                <a:lnTo>
                  <a:pt x="2845331" y="2096250"/>
                </a:lnTo>
                <a:lnTo>
                  <a:pt x="2852094" y="2129554"/>
                </a:lnTo>
                <a:lnTo>
                  <a:pt x="2857266" y="2145695"/>
                </a:lnTo>
                <a:lnTo>
                  <a:pt x="2858118" y="2154106"/>
                </a:lnTo>
                <a:lnTo>
                  <a:pt x="2855333" y="2168826"/>
                </a:lnTo>
                <a:lnTo>
                  <a:pt x="2856470" y="2177010"/>
                </a:lnTo>
                <a:lnTo>
                  <a:pt x="2854424" y="2186785"/>
                </a:lnTo>
                <a:lnTo>
                  <a:pt x="2855788" y="2197925"/>
                </a:lnTo>
                <a:lnTo>
                  <a:pt x="2849480" y="2205313"/>
                </a:lnTo>
                <a:lnTo>
                  <a:pt x="2858914" y="2218157"/>
                </a:lnTo>
                <a:lnTo>
                  <a:pt x="2859539" y="2225659"/>
                </a:lnTo>
                <a:lnTo>
                  <a:pt x="2865223" y="2235378"/>
                </a:lnTo>
                <a:lnTo>
                  <a:pt x="2872667" y="2232195"/>
                </a:lnTo>
                <a:lnTo>
                  <a:pt x="2885228" y="2240265"/>
                </a:lnTo>
                <a:lnTo>
                  <a:pt x="2892305" y="2251023"/>
                </a:lnTo>
                <a:lnTo>
                  <a:pt x="2892281" y="2251016"/>
                </a:lnTo>
                <a:lnTo>
                  <a:pt x="2837664" y="2283695"/>
                </a:lnTo>
                <a:lnTo>
                  <a:pt x="2791515" y="2316942"/>
                </a:lnTo>
                <a:lnTo>
                  <a:pt x="2769066" y="2324445"/>
                </a:lnTo>
                <a:lnTo>
                  <a:pt x="2769066" y="2324497"/>
                </a:lnTo>
                <a:lnTo>
                  <a:pt x="2769057" y="2324498"/>
                </a:lnTo>
                <a:lnTo>
                  <a:pt x="2769057" y="2324387"/>
                </a:lnTo>
                <a:lnTo>
                  <a:pt x="2751441" y="2326030"/>
                </a:lnTo>
                <a:lnTo>
                  <a:pt x="2751272" y="2315456"/>
                </a:lnTo>
                <a:lnTo>
                  <a:pt x="2751213" y="2315434"/>
                </a:lnTo>
                <a:lnTo>
                  <a:pt x="2751211" y="2315350"/>
                </a:lnTo>
                <a:lnTo>
                  <a:pt x="2743822" y="2312622"/>
                </a:lnTo>
                <a:lnTo>
                  <a:pt x="2733947" y="2307798"/>
                </a:lnTo>
                <a:lnTo>
                  <a:pt x="2730187" y="2299997"/>
                </a:lnTo>
                <a:lnTo>
                  <a:pt x="2730171" y="2299986"/>
                </a:lnTo>
                <a:lnTo>
                  <a:pt x="2730126" y="2299891"/>
                </a:lnTo>
                <a:lnTo>
                  <a:pt x="2676371" y="2262666"/>
                </a:lnTo>
                <a:lnTo>
                  <a:pt x="2622607" y="2224872"/>
                </a:lnTo>
                <a:lnTo>
                  <a:pt x="2622529" y="2224873"/>
                </a:lnTo>
                <a:lnTo>
                  <a:pt x="2622450" y="2224816"/>
                </a:lnTo>
                <a:lnTo>
                  <a:pt x="2622708" y="2224813"/>
                </a:lnTo>
                <a:lnTo>
                  <a:pt x="2562757" y="2182080"/>
                </a:lnTo>
                <a:lnTo>
                  <a:pt x="2562757" y="2182071"/>
                </a:lnTo>
                <a:lnTo>
                  <a:pt x="2563041" y="2178604"/>
                </a:lnTo>
                <a:lnTo>
                  <a:pt x="2563041" y="2177467"/>
                </a:lnTo>
                <a:lnTo>
                  <a:pt x="2562995" y="2177467"/>
                </a:lnTo>
                <a:lnTo>
                  <a:pt x="2562882" y="2156266"/>
                </a:lnTo>
                <a:lnTo>
                  <a:pt x="2588629" y="2142853"/>
                </a:lnTo>
                <a:lnTo>
                  <a:pt x="2604545" y="2140069"/>
                </a:lnTo>
                <a:lnTo>
                  <a:pt x="2617561" y="2135181"/>
                </a:lnTo>
                <a:lnTo>
                  <a:pt x="2623642" y="2125974"/>
                </a:lnTo>
                <a:lnTo>
                  <a:pt x="2642281" y="2118699"/>
                </a:lnTo>
                <a:lnTo>
                  <a:pt x="2642963" y="2104946"/>
                </a:lnTo>
                <a:lnTo>
                  <a:pt x="2652169" y="2103297"/>
                </a:lnTo>
                <a:lnTo>
                  <a:pt x="2659387" y="2096364"/>
                </a:lnTo>
                <a:lnTo>
                  <a:pt x="2680247" y="2093238"/>
                </a:lnTo>
                <a:lnTo>
                  <a:pt x="2683144" y="2085907"/>
                </a:lnTo>
                <a:lnTo>
                  <a:pt x="2683061" y="2085827"/>
                </a:lnTo>
                <a:lnTo>
                  <a:pt x="2683076" y="2085789"/>
                </a:lnTo>
                <a:lnTo>
                  <a:pt x="2678983" y="2081868"/>
                </a:lnTo>
                <a:lnTo>
                  <a:pt x="2673471" y="2061805"/>
                </a:lnTo>
                <a:lnTo>
                  <a:pt x="2672505" y="2050155"/>
                </a:lnTo>
                <a:lnTo>
                  <a:pt x="2666491" y="2037787"/>
                </a:lnTo>
                <a:lnTo>
                  <a:pt x="2681780" y="2027198"/>
                </a:lnTo>
                <a:lnTo>
                  <a:pt x="2698985" y="2023788"/>
                </a:lnTo>
                <a:lnTo>
                  <a:pt x="2709045" y="2015718"/>
                </a:lnTo>
                <a:lnTo>
                  <a:pt x="2724390" y="2009693"/>
                </a:lnTo>
                <a:lnTo>
                  <a:pt x="2751386" y="2006169"/>
                </a:lnTo>
                <a:lnTo>
                  <a:pt x="2777756" y="2004578"/>
                </a:lnTo>
                <a:lnTo>
                  <a:pt x="2785770" y="2007533"/>
                </a:lnTo>
                <a:lnTo>
                  <a:pt x="2800774" y="1999691"/>
                </a:lnTo>
                <a:close/>
                <a:moveTo>
                  <a:pt x="3898787" y="1999176"/>
                </a:moveTo>
                <a:lnTo>
                  <a:pt x="3910552" y="2008440"/>
                </a:lnTo>
                <a:lnTo>
                  <a:pt x="3915269" y="2023557"/>
                </a:lnTo>
                <a:lnTo>
                  <a:pt x="3941469" y="2031457"/>
                </a:lnTo>
                <a:lnTo>
                  <a:pt x="3926068" y="2047769"/>
                </a:lnTo>
                <a:lnTo>
                  <a:pt x="3908279" y="2050610"/>
                </a:lnTo>
                <a:lnTo>
                  <a:pt x="3884124" y="2045893"/>
                </a:lnTo>
                <a:lnTo>
                  <a:pt x="3876338" y="2054191"/>
                </a:lnTo>
                <a:lnTo>
                  <a:pt x="3881965" y="2070956"/>
                </a:lnTo>
                <a:lnTo>
                  <a:pt x="3887478" y="2083744"/>
                </a:lnTo>
                <a:lnTo>
                  <a:pt x="3887582" y="2083819"/>
                </a:lnTo>
                <a:lnTo>
                  <a:pt x="3887602" y="2083865"/>
                </a:lnTo>
                <a:lnTo>
                  <a:pt x="3900301" y="2093025"/>
                </a:lnTo>
                <a:lnTo>
                  <a:pt x="3886739" y="2103806"/>
                </a:lnTo>
                <a:lnTo>
                  <a:pt x="3886966" y="2117048"/>
                </a:lnTo>
                <a:lnTo>
                  <a:pt x="3871508" y="2135519"/>
                </a:lnTo>
                <a:lnTo>
                  <a:pt x="3861505" y="2153990"/>
                </a:lnTo>
                <a:lnTo>
                  <a:pt x="3844853" y="2172915"/>
                </a:lnTo>
                <a:lnTo>
                  <a:pt x="3826325" y="2171551"/>
                </a:lnTo>
                <a:lnTo>
                  <a:pt x="3808763" y="2190249"/>
                </a:lnTo>
                <a:lnTo>
                  <a:pt x="3808902" y="2190355"/>
                </a:lnTo>
                <a:lnTo>
                  <a:pt x="3808888" y="2190371"/>
                </a:lnTo>
                <a:lnTo>
                  <a:pt x="3819168" y="2198236"/>
                </a:lnTo>
                <a:lnTo>
                  <a:pt x="3820983" y="2211789"/>
                </a:lnTo>
                <a:lnTo>
                  <a:pt x="3829963" y="2220712"/>
                </a:lnTo>
                <a:lnTo>
                  <a:pt x="3833145" y="2235716"/>
                </a:lnTo>
                <a:lnTo>
                  <a:pt x="3798079" y="2235659"/>
                </a:lnTo>
                <a:lnTo>
                  <a:pt x="3787451" y="2247253"/>
                </a:lnTo>
                <a:lnTo>
                  <a:pt x="3775800" y="2242877"/>
                </a:lnTo>
                <a:lnTo>
                  <a:pt x="3771026" y="2230374"/>
                </a:lnTo>
                <a:lnTo>
                  <a:pt x="3758693" y="2217074"/>
                </a:lnTo>
                <a:lnTo>
                  <a:pt x="3729311" y="2220371"/>
                </a:lnTo>
                <a:lnTo>
                  <a:pt x="3703395" y="2220712"/>
                </a:lnTo>
                <a:lnTo>
                  <a:pt x="3681144" y="2223134"/>
                </a:lnTo>
                <a:lnTo>
                  <a:pt x="3687129" y="2202809"/>
                </a:lnTo>
                <a:lnTo>
                  <a:pt x="3710090" y="2193658"/>
                </a:lnTo>
                <a:lnTo>
                  <a:pt x="3708782" y="2185474"/>
                </a:lnTo>
                <a:lnTo>
                  <a:pt x="3708632" y="2185417"/>
                </a:lnTo>
                <a:lnTo>
                  <a:pt x="3708623" y="2185362"/>
                </a:lnTo>
                <a:lnTo>
                  <a:pt x="3701165" y="2182523"/>
                </a:lnTo>
                <a:lnTo>
                  <a:pt x="3700712" y="2166777"/>
                </a:lnTo>
                <a:lnTo>
                  <a:pt x="3700554" y="2166694"/>
                </a:lnTo>
                <a:lnTo>
                  <a:pt x="3700553" y="2166664"/>
                </a:lnTo>
                <a:lnTo>
                  <a:pt x="3685455" y="2158776"/>
                </a:lnTo>
                <a:lnTo>
                  <a:pt x="3679059" y="2147851"/>
                </a:lnTo>
                <a:lnTo>
                  <a:pt x="3671159" y="2138246"/>
                </a:lnTo>
                <a:lnTo>
                  <a:pt x="3671197" y="2138202"/>
                </a:lnTo>
                <a:lnTo>
                  <a:pt x="3697712" y="2147454"/>
                </a:lnTo>
                <a:lnTo>
                  <a:pt x="3713625" y="2144726"/>
                </a:lnTo>
                <a:lnTo>
                  <a:pt x="3723173" y="2147056"/>
                </a:lnTo>
                <a:lnTo>
                  <a:pt x="3726412" y="2143078"/>
                </a:lnTo>
                <a:lnTo>
                  <a:pt x="3737495" y="2144669"/>
                </a:lnTo>
                <a:lnTo>
                  <a:pt x="3758183" y="2137110"/>
                </a:lnTo>
                <a:lnTo>
                  <a:pt x="3758189" y="2136939"/>
                </a:lnTo>
                <a:lnTo>
                  <a:pt x="3758351" y="2136880"/>
                </a:lnTo>
                <a:lnTo>
                  <a:pt x="3758919" y="2121283"/>
                </a:lnTo>
                <a:lnTo>
                  <a:pt x="3767616" y="2111024"/>
                </a:lnTo>
                <a:lnTo>
                  <a:pt x="3779495" y="2111024"/>
                </a:lnTo>
                <a:lnTo>
                  <a:pt x="3779574" y="2110793"/>
                </a:lnTo>
                <a:lnTo>
                  <a:pt x="3779663" y="2110793"/>
                </a:lnTo>
                <a:lnTo>
                  <a:pt x="3781353" y="2105833"/>
                </a:lnTo>
                <a:lnTo>
                  <a:pt x="3793419" y="2103408"/>
                </a:lnTo>
                <a:lnTo>
                  <a:pt x="3799329" y="2105170"/>
                </a:lnTo>
                <a:lnTo>
                  <a:pt x="3805581" y="2099941"/>
                </a:lnTo>
                <a:lnTo>
                  <a:pt x="3805574" y="2099858"/>
                </a:lnTo>
                <a:lnTo>
                  <a:pt x="3805750" y="2099711"/>
                </a:lnTo>
                <a:lnTo>
                  <a:pt x="3804898" y="2088458"/>
                </a:lnTo>
                <a:lnTo>
                  <a:pt x="3811536" y="2077301"/>
                </a:lnTo>
                <a:lnTo>
                  <a:pt x="3821608" y="2072548"/>
                </a:lnTo>
                <a:lnTo>
                  <a:pt x="3821548" y="2072425"/>
                </a:lnTo>
                <a:lnTo>
                  <a:pt x="3821777" y="2072317"/>
                </a:lnTo>
                <a:lnTo>
                  <a:pt x="3815645" y="2059943"/>
                </a:lnTo>
                <a:lnTo>
                  <a:pt x="3830531" y="2060556"/>
                </a:lnTo>
                <a:lnTo>
                  <a:pt x="3830678" y="2060324"/>
                </a:lnTo>
                <a:lnTo>
                  <a:pt x="3830700" y="2060325"/>
                </a:lnTo>
                <a:lnTo>
                  <a:pt x="3835076" y="2053449"/>
                </a:lnTo>
                <a:lnTo>
                  <a:pt x="3834399" y="2046113"/>
                </a:lnTo>
                <a:lnTo>
                  <a:pt x="3842182" y="2038164"/>
                </a:lnTo>
                <a:lnTo>
                  <a:pt x="3842173" y="2038116"/>
                </a:lnTo>
                <a:lnTo>
                  <a:pt x="3842351" y="2037933"/>
                </a:lnTo>
                <a:lnTo>
                  <a:pt x="3840532" y="2028271"/>
                </a:lnTo>
                <a:lnTo>
                  <a:pt x="3836805" y="2020026"/>
                </a:lnTo>
                <a:lnTo>
                  <a:pt x="3845933" y="2011623"/>
                </a:lnTo>
                <a:lnTo>
                  <a:pt x="3863039" y="2007474"/>
                </a:lnTo>
                <a:lnTo>
                  <a:pt x="3881340" y="2005201"/>
                </a:lnTo>
                <a:lnTo>
                  <a:pt x="3889467" y="2001506"/>
                </a:lnTo>
                <a:close/>
                <a:moveTo>
                  <a:pt x="3781819" y="1998770"/>
                </a:moveTo>
                <a:lnTo>
                  <a:pt x="3781994" y="1998832"/>
                </a:lnTo>
                <a:lnTo>
                  <a:pt x="3782191" y="1998930"/>
                </a:lnTo>
                <a:lnTo>
                  <a:pt x="3782162" y="1998995"/>
                </a:lnTo>
                <a:lnTo>
                  <a:pt x="3781779" y="1998861"/>
                </a:lnTo>
                <a:close/>
                <a:moveTo>
                  <a:pt x="3375874" y="1997283"/>
                </a:moveTo>
                <a:lnTo>
                  <a:pt x="3367718" y="2009631"/>
                </a:lnTo>
                <a:lnTo>
                  <a:pt x="3359023" y="2014519"/>
                </a:lnTo>
                <a:lnTo>
                  <a:pt x="3360557" y="2028841"/>
                </a:lnTo>
                <a:lnTo>
                  <a:pt x="3354533" y="2052256"/>
                </a:lnTo>
                <a:lnTo>
                  <a:pt x="3319240" y="2072148"/>
                </a:lnTo>
                <a:lnTo>
                  <a:pt x="3319248" y="2072175"/>
                </a:lnTo>
                <a:lnTo>
                  <a:pt x="3288091" y="2092266"/>
                </a:lnTo>
                <a:lnTo>
                  <a:pt x="3270359" y="2084820"/>
                </a:lnTo>
                <a:lnTo>
                  <a:pt x="3270287" y="2084791"/>
                </a:lnTo>
                <a:lnTo>
                  <a:pt x="3270298" y="2084767"/>
                </a:lnTo>
                <a:lnTo>
                  <a:pt x="3270225" y="2084767"/>
                </a:lnTo>
                <a:lnTo>
                  <a:pt x="3270075" y="2084707"/>
                </a:lnTo>
                <a:lnTo>
                  <a:pt x="3272235" y="2081808"/>
                </a:lnTo>
                <a:lnTo>
                  <a:pt x="3272007" y="2074079"/>
                </a:lnTo>
                <a:lnTo>
                  <a:pt x="3275929" y="2063678"/>
                </a:lnTo>
                <a:lnTo>
                  <a:pt x="3284624" y="2056460"/>
                </a:lnTo>
                <a:lnTo>
                  <a:pt x="3282010" y="2048902"/>
                </a:lnTo>
                <a:lnTo>
                  <a:pt x="3281949" y="2048894"/>
                </a:lnTo>
                <a:lnTo>
                  <a:pt x="3281894" y="2048732"/>
                </a:lnTo>
                <a:lnTo>
                  <a:pt x="3274833" y="2047780"/>
                </a:lnTo>
                <a:lnTo>
                  <a:pt x="3273371" y="2033102"/>
                </a:lnTo>
                <a:lnTo>
                  <a:pt x="3277293" y="2025089"/>
                </a:lnTo>
                <a:lnTo>
                  <a:pt x="3281555" y="2020769"/>
                </a:lnTo>
                <a:lnTo>
                  <a:pt x="3285818" y="2016450"/>
                </a:lnTo>
                <a:lnTo>
                  <a:pt x="3286670" y="2005424"/>
                </a:lnTo>
                <a:lnTo>
                  <a:pt x="3291898" y="2009289"/>
                </a:lnTo>
                <a:lnTo>
                  <a:pt x="3309460" y="2003776"/>
                </a:lnTo>
                <a:lnTo>
                  <a:pt x="3317928" y="2007527"/>
                </a:lnTo>
                <a:lnTo>
                  <a:pt x="3331057" y="2007470"/>
                </a:lnTo>
                <a:lnTo>
                  <a:pt x="3349414" y="2000025"/>
                </a:lnTo>
                <a:lnTo>
                  <a:pt x="3357996" y="2000366"/>
                </a:lnTo>
                <a:close/>
                <a:moveTo>
                  <a:pt x="2852669" y="1994854"/>
                </a:moveTo>
                <a:lnTo>
                  <a:pt x="2863808" y="1997241"/>
                </a:lnTo>
                <a:lnTo>
                  <a:pt x="2863353" y="2007300"/>
                </a:lnTo>
                <a:lnTo>
                  <a:pt x="2876880" y="1999969"/>
                </a:lnTo>
                <a:lnTo>
                  <a:pt x="2878017" y="2003777"/>
                </a:lnTo>
                <a:lnTo>
                  <a:pt x="2870060" y="2013495"/>
                </a:lnTo>
                <a:lnTo>
                  <a:pt x="2869946" y="2022589"/>
                </a:lnTo>
                <a:lnTo>
                  <a:pt x="2875459" y="2027477"/>
                </a:lnTo>
                <a:lnTo>
                  <a:pt x="2873356" y="2044299"/>
                </a:lnTo>
                <a:lnTo>
                  <a:pt x="2862842" y="2053960"/>
                </a:lnTo>
                <a:lnTo>
                  <a:pt x="2865854" y="2064418"/>
                </a:lnTo>
                <a:lnTo>
                  <a:pt x="2874095" y="2064759"/>
                </a:lnTo>
                <a:lnTo>
                  <a:pt x="2878073" y="2073795"/>
                </a:lnTo>
                <a:lnTo>
                  <a:pt x="2884154" y="2076751"/>
                </a:lnTo>
                <a:lnTo>
                  <a:pt x="2883245" y="2091243"/>
                </a:lnTo>
                <a:lnTo>
                  <a:pt x="2875459" y="2096642"/>
                </a:lnTo>
                <a:lnTo>
                  <a:pt x="2870571" y="2102610"/>
                </a:lnTo>
                <a:lnTo>
                  <a:pt x="2859659" y="2109771"/>
                </a:lnTo>
                <a:lnTo>
                  <a:pt x="2861364" y="2117443"/>
                </a:lnTo>
                <a:lnTo>
                  <a:pt x="2860000" y="2125229"/>
                </a:lnTo>
                <a:lnTo>
                  <a:pt x="2852214" y="2129492"/>
                </a:lnTo>
                <a:lnTo>
                  <a:pt x="2845451" y="2096188"/>
                </a:lnTo>
                <a:lnTo>
                  <a:pt x="2835619" y="2088629"/>
                </a:lnTo>
                <a:lnTo>
                  <a:pt x="2835505" y="2084082"/>
                </a:lnTo>
                <a:lnTo>
                  <a:pt x="2822490" y="2072829"/>
                </a:lnTo>
                <a:lnTo>
                  <a:pt x="2821069" y="2058450"/>
                </a:lnTo>
                <a:lnTo>
                  <a:pt x="2830901" y="2047709"/>
                </a:lnTo>
                <a:lnTo>
                  <a:pt x="2834653" y="2031739"/>
                </a:lnTo>
                <a:lnTo>
                  <a:pt x="2832095" y="2013040"/>
                </a:lnTo>
                <a:lnTo>
                  <a:pt x="2835335" y="2002868"/>
                </a:lnTo>
                <a:close/>
                <a:moveTo>
                  <a:pt x="3382839" y="1994132"/>
                </a:moveTo>
                <a:lnTo>
                  <a:pt x="3401250" y="1996673"/>
                </a:lnTo>
                <a:lnTo>
                  <a:pt x="3406819" y="2001731"/>
                </a:lnTo>
                <a:lnTo>
                  <a:pt x="3406934" y="2001681"/>
                </a:lnTo>
                <a:lnTo>
                  <a:pt x="3406984" y="2001726"/>
                </a:lnTo>
                <a:lnTo>
                  <a:pt x="3414460" y="1998434"/>
                </a:lnTo>
                <a:lnTo>
                  <a:pt x="3424893" y="2021964"/>
                </a:lnTo>
                <a:lnTo>
                  <a:pt x="3424944" y="2021993"/>
                </a:lnTo>
                <a:lnTo>
                  <a:pt x="3424957" y="2022022"/>
                </a:lnTo>
                <a:lnTo>
                  <a:pt x="3435352" y="2027841"/>
                </a:lnTo>
                <a:lnTo>
                  <a:pt x="3436544" y="2039184"/>
                </a:lnTo>
                <a:lnTo>
                  <a:pt x="3428530" y="2045834"/>
                </a:lnTo>
                <a:lnTo>
                  <a:pt x="3424835" y="2060838"/>
                </a:lnTo>
                <a:lnTo>
                  <a:pt x="3435862" y="2078911"/>
                </a:lnTo>
                <a:lnTo>
                  <a:pt x="3435903" y="2078933"/>
                </a:lnTo>
                <a:lnTo>
                  <a:pt x="3435925" y="2078969"/>
                </a:lnTo>
                <a:lnTo>
                  <a:pt x="3455375" y="2089289"/>
                </a:lnTo>
                <a:lnTo>
                  <a:pt x="3463539" y="2103463"/>
                </a:lnTo>
                <a:lnTo>
                  <a:pt x="3460925" y="2116932"/>
                </a:lnTo>
                <a:lnTo>
                  <a:pt x="3461000" y="2116932"/>
                </a:lnTo>
                <a:lnTo>
                  <a:pt x="3460989" y="2116990"/>
                </a:lnTo>
                <a:lnTo>
                  <a:pt x="3466041" y="2116990"/>
                </a:lnTo>
                <a:lnTo>
                  <a:pt x="3466210" y="2126764"/>
                </a:lnTo>
                <a:lnTo>
                  <a:pt x="3475020" y="2136426"/>
                </a:lnTo>
                <a:lnTo>
                  <a:pt x="3465585" y="2135516"/>
                </a:lnTo>
                <a:lnTo>
                  <a:pt x="3454901" y="2133982"/>
                </a:lnTo>
                <a:lnTo>
                  <a:pt x="3443193" y="2151487"/>
                </a:lnTo>
                <a:lnTo>
                  <a:pt x="3413583" y="2150066"/>
                </a:lnTo>
                <a:lnTo>
                  <a:pt x="3368627" y="2113181"/>
                </a:lnTo>
                <a:lnTo>
                  <a:pt x="3344871" y="2100167"/>
                </a:lnTo>
                <a:lnTo>
                  <a:pt x="3325703" y="2095119"/>
                </a:lnTo>
                <a:lnTo>
                  <a:pt x="3325713" y="2095110"/>
                </a:lnTo>
                <a:lnTo>
                  <a:pt x="3319291" y="2072149"/>
                </a:lnTo>
                <a:lnTo>
                  <a:pt x="3319248" y="2072177"/>
                </a:lnTo>
                <a:lnTo>
                  <a:pt x="3319248" y="2072175"/>
                </a:lnTo>
                <a:lnTo>
                  <a:pt x="3319292" y="2072147"/>
                </a:lnTo>
                <a:lnTo>
                  <a:pt x="3354756" y="2052255"/>
                </a:lnTo>
                <a:lnTo>
                  <a:pt x="3360780" y="2028840"/>
                </a:lnTo>
                <a:lnTo>
                  <a:pt x="3359246" y="2014518"/>
                </a:lnTo>
                <a:lnTo>
                  <a:pt x="3367941" y="2009630"/>
                </a:lnTo>
                <a:lnTo>
                  <a:pt x="3376125" y="1997240"/>
                </a:lnTo>
                <a:lnTo>
                  <a:pt x="3375874" y="1997283"/>
                </a:lnTo>
                <a:lnTo>
                  <a:pt x="3375885" y="1997267"/>
                </a:lnTo>
                <a:lnTo>
                  <a:pt x="3376067" y="1997236"/>
                </a:lnTo>
                <a:close/>
                <a:moveTo>
                  <a:pt x="2948436" y="1977114"/>
                </a:moveTo>
                <a:lnTo>
                  <a:pt x="2942696" y="1992914"/>
                </a:lnTo>
                <a:lnTo>
                  <a:pt x="2945083" y="1999108"/>
                </a:lnTo>
                <a:lnTo>
                  <a:pt x="2941730" y="2009338"/>
                </a:lnTo>
                <a:lnTo>
                  <a:pt x="2929510" y="2001893"/>
                </a:lnTo>
                <a:lnTo>
                  <a:pt x="2921383" y="1999733"/>
                </a:lnTo>
                <a:lnTo>
                  <a:pt x="2899162" y="1989560"/>
                </a:lnTo>
                <a:lnTo>
                  <a:pt x="2901378" y="1979217"/>
                </a:lnTo>
                <a:lnTo>
                  <a:pt x="2920019" y="1981036"/>
                </a:lnTo>
                <a:lnTo>
                  <a:pt x="2936274" y="1978819"/>
                </a:lnTo>
                <a:close/>
                <a:moveTo>
                  <a:pt x="3829396" y="1971949"/>
                </a:moveTo>
                <a:lnTo>
                  <a:pt x="3837921" y="1976492"/>
                </a:lnTo>
                <a:lnTo>
                  <a:pt x="3836216" y="1982630"/>
                </a:lnTo>
                <a:lnTo>
                  <a:pt x="3841046" y="1983596"/>
                </a:lnTo>
                <a:lnTo>
                  <a:pt x="3839569" y="2000419"/>
                </a:lnTo>
                <a:lnTo>
                  <a:pt x="3845877" y="2006898"/>
                </a:lnTo>
                <a:lnTo>
                  <a:pt x="3846037" y="2006779"/>
                </a:lnTo>
                <a:lnTo>
                  <a:pt x="3846102" y="2006845"/>
                </a:lnTo>
                <a:lnTo>
                  <a:pt x="3851671" y="2002697"/>
                </a:lnTo>
                <a:lnTo>
                  <a:pt x="3858719" y="2000707"/>
                </a:lnTo>
                <a:lnTo>
                  <a:pt x="3868584" y="1991857"/>
                </a:lnTo>
                <a:lnTo>
                  <a:pt x="3879409" y="1993314"/>
                </a:lnTo>
                <a:lnTo>
                  <a:pt x="3895834" y="1993371"/>
                </a:lnTo>
                <a:lnTo>
                  <a:pt x="3895823" y="1993318"/>
                </a:lnTo>
                <a:lnTo>
                  <a:pt x="3896058" y="1993319"/>
                </a:lnTo>
                <a:lnTo>
                  <a:pt x="3898900" y="1999059"/>
                </a:lnTo>
                <a:lnTo>
                  <a:pt x="3889636" y="2001275"/>
                </a:lnTo>
                <a:lnTo>
                  <a:pt x="3881509" y="2004970"/>
                </a:lnTo>
                <a:lnTo>
                  <a:pt x="3863209" y="2007243"/>
                </a:lnTo>
                <a:lnTo>
                  <a:pt x="3846102" y="2011392"/>
                </a:lnTo>
                <a:lnTo>
                  <a:pt x="3836781" y="2019974"/>
                </a:lnTo>
                <a:lnTo>
                  <a:pt x="3836805" y="2020026"/>
                </a:lnTo>
                <a:lnTo>
                  <a:pt x="3836612" y="2020204"/>
                </a:lnTo>
                <a:lnTo>
                  <a:pt x="3840363" y="2028502"/>
                </a:lnTo>
                <a:lnTo>
                  <a:pt x="3842173" y="2038116"/>
                </a:lnTo>
                <a:lnTo>
                  <a:pt x="3834394" y="2046060"/>
                </a:lnTo>
                <a:lnTo>
                  <a:pt x="3834399" y="2046113"/>
                </a:lnTo>
                <a:lnTo>
                  <a:pt x="3834225" y="2046291"/>
                </a:lnTo>
                <a:lnTo>
                  <a:pt x="3834907" y="2053679"/>
                </a:lnTo>
                <a:lnTo>
                  <a:pt x="3830678" y="2060324"/>
                </a:lnTo>
                <a:lnTo>
                  <a:pt x="3815525" y="2059700"/>
                </a:lnTo>
                <a:lnTo>
                  <a:pt x="3815645" y="2059943"/>
                </a:lnTo>
                <a:lnTo>
                  <a:pt x="3815357" y="2059931"/>
                </a:lnTo>
                <a:lnTo>
                  <a:pt x="3821548" y="2072425"/>
                </a:lnTo>
                <a:lnTo>
                  <a:pt x="3811661" y="2077091"/>
                </a:lnTo>
                <a:lnTo>
                  <a:pt x="3811536" y="2077301"/>
                </a:lnTo>
                <a:lnTo>
                  <a:pt x="3811492" y="2077322"/>
                </a:lnTo>
                <a:lnTo>
                  <a:pt x="3804729" y="2088688"/>
                </a:lnTo>
                <a:lnTo>
                  <a:pt x="3805574" y="2099858"/>
                </a:lnTo>
                <a:lnTo>
                  <a:pt x="3799498" y="2104939"/>
                </a:lnTo>
                <a:lnTo>
                  <a:pt x="3793588" y="2103177"/>
                </a:lnTo>
                <a:lnTo>
                  <a:pt x="3781425" y="2105621"/>
                </a:lnTo>
                <a:lnTo>
                  <a:pt x="3781353" y="2105833"/>
                </a:lnTo>
                <a:lnTo>
                  <a:pt x="3781256" y="2105852"/>
                </a:lnTo>
                <a:lnTo>
                  <a:pt x="3779574" y="2110793"/>
                </a:lnTo>
                <a:lnTo>
                  <a:pt x="3767786" y="2110793"/>
                </a:lnTo>
                <a:lnTo>
                  <a:pt x="3758920" y="2121250"/>
                </a:lnTo>
                <a:lnTo>
                  <a:pt x="3758919" y="2121283"/>
                </a:lnTo>
                <a:lnTo>
                  <a:pt x="3758751" y="2121481"/>
                </a:lnTo>
                <a:lnTo>
                  <a:pt x="3758189" y="2136939"/>
                </a:lnTo>
                <a:lnTo>
                  <a:pt x="3737664" y="2144438"/>
                </a:lnTo>
                <a:lnTo>
                  <a:pt x="3726582" y="2142847"/>
                </a:lnTo>
                <a:lnTo>
                  <a:pt x="3723342" y="2146825"/>
                </a:lnTo>
                <a:lnTo>
                  <a:pt x="3713794" y="2144495"/>
                </a:lnTo>
                <a:lnTo>
                  <a:pt x="3697881" y="2147223"/>
                </a:lnTo>
                <a:lnTo>
                  <a:pt x="3671390" y="2137980"/>
                </a:lnTo>
                <a:lnTo>
                  <a:pt x="3685594" y="2121594"/>
                </a:lnTo>
                <a:lnTo>
                  <a:pt x="3685562" y="2121299"/>
                </a:lnTo>
                <a:lnTo>
                  <a:pt x="3685604" y="2121250"/>
                </a:lnTo>
                <a:lnTo>
                  <a:pt x="3684298" y="2109315"/>
                </a:lnTo>
                <a:lnTo>
                  <a:pt x="3672249" y="2106189"/>
                </a:lnTo>
                <a:lnTo>
                  <a:pt x="3670998" y="2094368"/>
                </a:lnTo>
                <a:lnTo>
                  <a:pt x="3665844" y="2079579"/>
                </a:lnTo>
                <a:lnTo>
                  <a:pt x="3672580" y="2069307"/>
                </a:lnTo>
                <a:lnTo>
                  <a:pt x="3672409" y="2069239"/>
                </a:lnTo>
                <a:lnTo>
                  <a:pt x="3672590" y="2068964"/>
                </a:lnTo>
                <a:lnTo>
                  <a:pt x="3665743" y="2066214"/>
                </a:lnTo>
                <a:lnTo>
                  <a:pt x="3670022" y="2052598"/>
                </a:lnTo>
                <a:lnTo>
                  <a:pt x="3674064" y="2037529"/>
                </a:lnTo>
                <a:lnTo>
                  <a:pt x="3676568" y="2028385"/>
                </a:lnTo>
                <a:lnTo>
                  <a:pt x="3692822" y="2035773"/>
                </a:lnTo>
                <a:lnTo>
                  <a:pt x="3704871" y="2033159"/>
                </a:lnTo>
                <a:lnTo>
                  <a:pt x="3708167" y="2024293"/>
                </a:lnTo>
                <a:lnTo>
                  <a:pt x="3720728" y="2021338"/>
                </a:lnTo>
                <a:lnTo>
                  <a:pt x="3729707" y="2015370"/>
                </a:lnTo>
                <a:lnTo>
                  <a:pt x="3732890" y="1999514"/>
                </a:lnTo>
                <a:lnTo>
                  <a:pt x="3746303" y="1995649"/>
                </a:lnTo>
                <a:lnTo>
                  <a:pt x="3748803" y="1988545"/>
                </a:lnTo>
                <a:lnTo>
                  <a:pt x="3756305" y="1993887"/>
                </a:lnTo>
                <a:lnTo>
                  <a:pt x="3761135" y="1994512"/>
                </a:lnTo>
                <a:lnTo>
                  <a:pt x="3761133" y="1994562"/>
                </a:lnTo>
                <a:lnTo>
                  <a:pt x="3770170" y="1994789"/>
                </a:lnTo>
                <a:lnTo>
                  <a:pt x="3781779" y="1998861"/>
                </a:lnTo>
                <a:lnTo>
                  <a:pt x="3781769" y="1998884"/>
                </a:lnTo>
                <a:lnTo>
                  <a:pt x="3786656" y="2001328"/>
                </a:lnTo>
                <a:lnTo>
                  <a:pt x="3786812" y="2001241"/>
                </a:lnTo>
                <a:lnTo>
                  <a:pt x="3786881" y="2001275"/>
                </a:lnTo>
                <a:lnTo>
                  <a:pt x="3798251" y="1994947"/>
                </a:lnTo>
                <a:lnTo>
                  <a:pt x="3803593" y="1998770"/>
                </a:lnTo>
                <a:lnTo>
                  <a:pt x="3803678" y="1998618"/>
                </a:lnTo>
                <a:lnTo>
                  <a:pt x="3803818" y="1998718"/>
                </a:lnTo>
                <a:lnTo>
                  <a:pt x="3808899" y="1989628"/>
                </a:lnTo>
                <a:lnTo>
                  <a:pt x="3818256" y="1990018"/>
                </a:lnTo>
                <a:lnTo>
                  <a:pt x="3818306" y="1989959"/>
                </a:lnTo>
                <a:lnTo>
                  <a:pt x="3818481" y="1989966"/>
                </a:lnTo>
                <a:lnTo>
                  <a:pt x="3820925" y="1987010"/>
                </a:lnTo>
                <a:lnTo>
                  <a:pt x="3822629" y="1978883"/>
                </a:lnTo>
                <a:close/>
                <a:moveTo>
                  <a:pt x="4746500" y="1969390"/>
                </a:moveTo>
                <a:lnTo>
                  <a:pt x="4760254" y="1993147"/>
                </a:lnTo>
                <a:lnTo>
                  <a:pt x="4764176" y="2006048"/>
                </a:lnTo>
                <a:lnTo>
                  <a:pt x="4764289" y="2028725"/>
                </a:lnTo>
                <a:lnTo>
                  <a:pt x="4758264" y="2039409"/>
                </a:lnTo>
                <a:lnTo>
                  <a:pt x="4743829" y="2043103"/>
                </a:lnTo>
                <a:lnTo>
                  <a:pt x="4731098" y="2051117"/>
                </a:lnTo>
                <a:lnTo>
                  <a:pt x="4716719" y="2052765"/>
                </a:lnTo>
                <a:lnTo>
                  <a:pt x="4714957" y="2042251"/>
                </a:lnTo>
                <a:lnTo>
                  <a:pt x="4717913" y="2027645"/>
                </a:lnTo>
                <a:lnTo>
                  <a:pt x="4710865" y="2007185"/>
                </a:lnTo>
                <a:lnTo>
                  <a:pt x="4722687" y="2003832"/>
                </a:lnTo>
                <a:lnTo>
                  <a:pt x="4711775" y="1986725"/>
                </a:lnTo>
                <a:lnTo>
                  <a:pt x="4712798" y="1984906"/>
                </a:lnTo>
                <a:lnTo>
                  <a:pt x="4719902" y="1985645"/>
                </a:lnTo>
                <a:lnTo>
                  <a:pt x="4726097" y="1976552"/>
                </a:lnTo>
                <a:lnTo>
                  <a:pt x="4737350" y="1975585"/>
                </a:lnTo>
                <a:lnTo>
                  <a:pt x="4744113" y="1974278"/>
                </a:lnTo>
                <a:close/>
                <a:moveTo>
                  <a:pt x="3436486" y="1966766"/>
                </a:moveTo>
                <a:lnTo>
                  <a:pt x="3436489" y="1966772"/>
                </a:lnTo>
                <a:lnTo>
                  <a:pt x="3436471" y="1966768"/>
                </a:lnTo>
                <a:close/>
                <a:moveTo>
                  <a:pt x="3436422" y="1966755"/>
                </a:moveTo>
                <a:lnTo>
                  <a:pt x="3436471" y="1966768"/>
                </a:lnTo>
                <a:lnTo>
                  <a:pt x="3436431" y="1966772"/>
                </a:lnTo>
                <a:close/>
                <a:moveTo>
                  <a:pt x="3418194" y="1946320"/>
                </a:moveTo>
                <a:lnTo>
                  <a:pt x="3422905" y="1951825"/>
                </a:lnTo>
                <a:lnTo>
                  <a:pt x="3422962" y="1951825"/>
                </a:lnTo>
                <a:lnTo>
                  <a:pt x="3422963" y="1951825"/>
                </a:lnTo>
                <a:lnTo>
                  <a:pt x="3429952" y="1951769"/>
                </a:lnTo>
                <a:lnTo>
                  <a:pt x="3429895" y="1954951"/>
                </a:lnTo>
                <a:lnTo>
                  <a:pt x="3436422" y="1966755"/>
                </a:lnTo>
                <a:lnTo>
                  <a:pt x="3425577" y="1964044"/>
                </a:lnTo>
                <a:lnTo>
                  <a:pt x="3417507" y="1954610"/>
                </a:lnTo>
                <a:lnTo>
                  <a:pt x="3414964" y="1946868"/>
                </a:lnTo>
                <a:lnTo>
                  <a:pt x="3417679" y="1946400"/>
                </a:lnTo>
                <a:close/>
                <a:moveTo>
                  <a:pt x="3826878" y="1921070"/>
                </a:moveTo>
                <a:lnTo>
                  <a:pt x="3823655" y="1930571"/>
                </a:lnTo>
                <a:lnTo>
                  <a:pt x="3825929" y="1936368"/>
                </a:lnTo>
                <a:lnTo>
                  <a:pt x="3826268" y="1936342"/>
                </a:lnTo>
                <a:lnTo>
                  <a:pt x="3826321" y="1936478"/>
                </a:lnTo>
                <a:lnTo>
                  <a:pt x="3832682" y="1935930"/>
                </a:lnTo>
                <a:lnTo>
                  <a:pt x="3826895" y="1942278"/>
                </a:lnTo>
                <a:lnTo>
                  <a:pt x="3809561" y="1938812"/>
                </a:lnTo>
                <a:lnTo>
                  <a:pt x="3808026" y="1950747"/>
                </a:lnTo>
                <a:lnTo>
                  <a:pt x="3808036" y="1950746"/>
                </a:lnTo>
                <a:lnTo>
                  <a:pt x="3808029" y="1950801"/>
                </a:lnTo>
                <a:lnTo>
                  <a:pt x="3825307" y="1949210"/>
                </a:lnTo>
                <a:lnTo>
                  <a:pt x="3844971" y="1955860"/>
                </a:lnTo>
                <a:lnTo>
                  <a:pt x="3875092" y="1952734"/>
                </a:lnTo>
                <a:lnTo>
                  <a:pt x="3875099" y="1952726"/>
                </a:lnTo>
                <a:lnTo>
                  <a:pt x="3879125" y="1971547"/>
                </a:lnTo>
                <a:lnTo>
                  <a:pt x="3879358" y="1971456"/>
                </a:lnTo>
                <a:lnTo>
                  <a:pt x="3879378" y="1971549"/>
                </a:lnTo>
                <a:lnTo>
                  <a:pt x="3884470" y="1969557"/>
                </a:lnTo>
                <a:lnTo>
                  <a:pt x="3894015" y="1974105"/>
                </a:lnTo>
                <a:lnTo>
                  <a:pt x="3893447" y="1981948"/>
                </a:lnTo>
                <a:lnTo>
                  <a:pt x="3895823" y="1993318"/>
                </a:lnTo>
                <a:lnTo>
                  <a:pt x="3879634" y="1993262"/>
                </a:lnTo>
                <a:lnTo>
                  <a:pt x="3868665" y="1991784"/>
                </a:lnTo>
                <a:lnTo>
                  <a:pt x="3868584" y="1991857"/>
                </a:lnTo>
                <a:lnTo>
                  <a:pt x="3868440" y="1991837"/>
                </a:lnTo>
                <a:lnTo>
                  <a:pt x="3858494" y="2000760"/>
                </a:lnTo>
                <a:lnTo>
                  <a:pt x="3851447" y="2002749"/>
                </a:lnTo>
                <a:lnTo>
                  <a:pt x="3846037" y="2006779"/>
                </a:lnTo>
                <a:lnTo>
                  <a:pt x="3839794" y="2000366"/>
                </a:lnTo>
                <a:lnTo>
                  <a:pt x="3841271" y="1983544"/>
                </a:lnTo>
                <a:lnTo>
                  <a:pt x="3836440" y="1982578"/>
                </a:lnTo>
                <a:lnTo>
                  <a:pt x="3838145" y="1976440"/>
                </a:lnTo>
                <a:lnTo>
                  <a:pt x="3829507" y="1971836"/>
                </a:lnTo>
                <a:lnTo>
                  <a:pt x="3829396" y="1971949"/>
                </a:lnTo>
                <a:lnTo>
                  <a:pt x="3829282" y="1971888"/>
                </a:lnTo>
                <a:lnTo>
                  <a:pt x="3822405" y="1978936"/>
                </a:lnTo>
                <a:lnTo>
                  <a:pt x="3820700" y="1987063"/>
                </a:lnTo>
                <a:lnTo>
                  <a:pt x="3818306" y="1989959"/>
                </a:lnTo>
                <a:lnTo>
                  <a:pt x="3808933" y="1989568"/>
                </a:lnTo>
                <a:lnTo>
                  <a:pt x="3808899" y="1989628"/>
                </a:lnTo>
                <a:lnTo>
                  <a:pt x="3808708" y="1989620"/>
                </a:lnTo>
                <a:lnTo>
                  <a:pt x="3803678" y="1998618"/>
                </a:lnTo>
                <a:lnTo>
                  <a:pt x="3798418" y="1994853"/>
                </a:lnTo>
                <a:lnTo>
                  <a:pt x="3798251" y="1994947"/>
                </a:lnTo>
                <a:lnTo>
                  <a:pt x="3798194" y="1994906"/>
                </a:lnTo>
                <a:lnTo>
                  <a:pt x="3786812" y="2001241"/>
                </a:lnTo>
                <a:lnTo>
                  <a:pt x="3782191" y="1998930"/>
                </a:lnTo>
                <a:lnTo>
                  <a:pt x="3791141" y="1978706"/>
                </a:lnTo>
                <a:lnTo>
                  <a:pt x="3787674" y="1963588"/>
                </a:lnTo>
                <a:lnTo>
                  <a:pt x="3775967" y="1958700"/>
                </a:lnTo>
                <a:lnTo>
                  <a:pt x="3780116" y="1949664"/>
                </a:lnTo>
                <a:lnTo>
                  <a:pt x="3793415" y="1950630"/>
                </a:lnTo>
                <a:lnTo>
                  <a:pt x="3800973" y="1939206"/>
                </a:lnTo>
                <a:lnTo>
                  <a:pt x="3806031" y="1925851"/>
                </a:lnTo>
                <a:close/>
                <a:moveTo>
                  <a:pt x="2847898" y="1915621"/>
                </a:moveTo>
                <a:lnTo>
                  <a:pt x="2857446" y="1930511"/>
                </a:lnTo>
                <a:lnTo>
                  <a:pt x="2855229" y="1957847"/>
                </a:lnTo>
                <a:lnTo>
                  <a:pt x="2848011" y="1956540"/>
                </a:lnTo>
                <a:lnTo>
                  <a:pt x="2841532" y="1963360"/>
                </a:lnTo>
                <a:lnTo>
                  <a:pt x="2835508" y="1957961"/>
                </a:lnTo>
                <a:lnTo>
                  <a:pt x="2834883" y="1933068"/>
                </a:lnTo>
                <a:lnTo>
                  <a:pt x="2831245" y="1921076"/>
                </a:lnTo>
                <a:lnTo>
                  <a:pt x="2839998" y="1922099"/>
                </a:lnTo>
                <a:close/>
                <a:moveTo>
                  <a:pt x="3417770" y="1914830"/>
                </a:moveTo>
                <a:lnTo>
                  <a:pt x="3421030" y="1920283"/>
                </a:lnTo>
                <a:lnTo>
                  <a:pt x="3421064" y="1920303"/>
                </a:lnTo>
                <a:lnTo>
                  <a:pt x="3421086" y="1920340"/>
                </a:lnTo>
                <a:lnTo>
                  <a:pt x="3427101" y="1923938"/>
                </a:lnTo>
                <a:lnTo>
                  <a:pt x="3423929" y="1929149"/>
                </a:lnTo>
                <a:lnTo>
                  <a:pt x="3423988" y="1929200"/>
                </a:lnTo>
                <a:lnTo>
                  <a:pt x="3423985" y="1929206"/>
                </a:lnTo>
                <a:lnTo>
                  <a:pt x="3432393" y="1936316"/>
                </a:lnTo>
                <a:lnTo>
                  <a:pt x="3427907" y="1942902"/>
                </a:lnTo>
                <a:lnTo>
                  <a:pt x="3427967" y="1942952"/>
                </a:lnTo>
                <a:lnTo>
                  <a:pt x="3427963" y="1942959"/>
                </a:lnTo>
                <a:lnTo>
                  <a:pt x="3434726" y="1948586"/>
                </a:lnTo>
                <a:lnTo>
                  <a:pt x="3441832" y="1951913"/>
                </a:lnTo>
                <a:lnTo>
                  <a:pt x="3442172" y="1966090"/>
                </a:lnTo>
                <a:lnTo>
                  <a:pt x="3442226" y="1966047"/>
                </a:lnTo>
                <a:lnTo>
                  <a:pt x="3442228" y="1966147"/>
                </a:lnTo>
                <a:lnTo>
                  <a:pt x="3436486" y="1966766"/>
                </a:lnTo>
                <a:lnTo>
                  <a:pt x="3429953" y="1954951"/>
                </a:lnTo>
                <a:lnTo>
                  <a:pt x="3430010" y="1951768"/>
                </a:lnTo>
                <a:lnTo>
                  <a:pt x="3429952" y="1951769"/>
                </a:lnTo>
                <a:lnTo>
                  <a:pt x="3422962" y="1951825"/>
                </a:lnTo>
                <a:lnTo>
                  <a:pt x="3418245" y="1946312"/>
                </a:lnTo>
                <a:lnTo>
                  <a:pt x="3418194" y="1946320"/>
                </a:lnTo>
                <a:lnTo>
                  <a:pt x="3418187" y="1946313"/>
                </a:lnTo>
                <a:lnTo>
                  <a:pt x="3417679" y="1946400"/>
                </a:lnTo>
                <a:lnTo>
                  <a:pt x="3414949" y="1946824"/>
                </a:lnTo>
                <a:lnTo>
                  <a:pt x="3414964" y="1946868"/>
                </a:lnTo>
                <a:lnTo>
                  <a:pt x="3414932" y="1946874"/>
                </a:lnTo>
                <a:lnTo>
                  <a:pt x="3408689" y="1940857"/>
                </a:lnTo>
                <a:lnTo>
                  <a:pt x="3396811" y="1935686"/>
                </a:lnTo>
                <a:lnTo>
                  <a:pt x="3398345" y="1925512"/>
                </a:lnTo>
                <a:lnTo>
                  <a:pt x="3395991" y="1919136"/>
                </a:lnTo>
                <a:lnTo>
                  <a:pt x="3395625" y="1918123"/>
                </a:lnTo>
                <a:close/>
                <a:moveTo>
                  <a:pt x="4953892" y="1912157"/>
                </a:moveTo>
                <a:lnTo>
                  <a:pt x="4962587" y="1941199"/>
                </a:lnTo>
                <a:lnTo>
                  <a:pt x="4962132" y="1957908"/>
                </a:lnTo>
                <a:lnTo>
                  <a:pt x="4947413" y="1978368"/>
                </a:lnTo>
                <a:lnTo>
                  <a:pt x="4947697" y="1998998"/>
                </a:lnTo>
                <a:lnTo>
                  <a:pt x="4941673" y="2014798"/>
                </a:lnTo>
                <a:lnTo>
                  <a:pt x="4944457" y="2024630"/>
                </a:lnTo>
                <a:lnTo>
                  <a:pt x="4936160" y="2038384"/>
                </a:lnTo>
                <a:lnTo>
                  <a:pt x="4915814" y="2047477"/>
                </a:lnTo>
                <a:lnTo>
                  <a:pt x="4887795" y="2048671"/>
                </a:lnTo>
                <a:lnTo>
                  <a:pt x="4865118" y="2070495"/>
                </a:lnTo>
                <a:lnTo>
                  <a:pt x="4854434" y="2063163"/>
                </a:lnTo>
                <a:lnTo>
                  <a:pt x="4853752" y="2048841"/>
                </a:lnTo>
                <a:lnTo>
                  <a:pt x="4826017" y="2053104"/>
                </a:lnTo>
                <a:lnTo>
                  <a:pt x="4807149" y="2062140"/>
                </a:lnTo>
                <a:lnTo>
                  <a:pt x="4788507" y="2062481"/>
                </a:lnTo>
                <a:lnTo>
                  <a:pt x="4804648" y="2076462"/>
                </a:lnTo>
                <a:lnTo>
                  <a:pt x="4794020" y="2108346"/>
                </a:lnTo>
                <a:lnTo>
                  <a:pt x="4783733" y="2116132"/>
                </a:lnTo>
                <a:lnTo>
                  <a:pt x="4776004" y="2108914"/>
                </a:lnTo>
                <a:lnTo>
                  <a:pt x="4779925" y="2092091"/>
                </a:lnTo>
                <a:lnTo>
                  <a:pt x="4769866" y="2086635"/>
                </a:lnTo>
                <a:lnTo>
                  <a:pt x="4763387" y="2073677"/>
                </a:lnTo>
                <a:lnTo>
                  <a:pt x="4778448" y="2067823"/>
                </a:lnTo>
                <a:lnTo>
                  <a:pt x="4786803" y="2055832"/>
                </a:lnTo>
                <a:lnTo>
                  <a:pt x="4802829" y="2045886"/>
                </a:lnTo>
                <a:lnTo>
                  <a:pt x="4814537" y="2032643"/>
                </a:lnTo>
                <a:lnTo>
                  <a:pt x="4846250" y="2026847"/>
                </a:lnTo>
                <a:lnTo>
                  <a:pt x="4863300" y="2030825"/>
                </a:lnTo>
                <a:lnTo>
                  <a:pt x="4879952" y="1995759"/>
                </a:lnTo>
                <a:lnTo>
                  <a:pt x="4890580" y="2005250"/>
                </a:lnTo>
                <a:lnTo>
                  <a:pt x="4913938" y="1985301"/>
                </a:lnTo>
                <a:lnTo>
                  <a:pt x="4922974" y="1977459"/>
                </a:lnTo>
                <a:lnTo>
                  <a:pt x="4932977" y="1952566"/>
                </a:lnTo>
                <a:lnTo>
                  <a:pt x="4930249" y="1929264"/>
                </a:lnTo>
                <a:lnTo>
                  <a:pt x="4936955" y="1916022"/>
                </a:lnTo>
                <a:close/>
                <a:moveTo>
                  <a:pt x="3117349" y="1902800"/>
                </a:moveTo>
                <a:lnTo>
                  <a:pt x="3124782" y="1907971"/>
                </a:lnTo>
                <a:lnTo>
                  <a:pt x="3125078" y="1908185"/>
                </a:lnTo>
                <a:lnTo>
                  <a:pt x="3120136" y="1921421"/>
                </a:lnTo>
                <a:lnTo>
                  <a:pt x="3116329" y="1923751"/>
                </a:lnTo>
                <a:lnTo>
                  <a:pt x="3106610" y="1923182"/>
                </a:lnTo>
                <a:lnTo>
                  <a:pt x="3098313" y="1921194"/>
                </a:lnTo>
                <a:lnTo>
                  <a:pt x="3078989" y="1926650"/>
                </a:lnTo>
                <a:lnTo>
                  <a:pt x="3090015" y="1938357"/>
                </a:lnTo>
                <a:lnTo>
                  <a:pt x="3081944" y="1941710"/>
                </a:lnTo>
                <a:lnTo>
                  <a:pt x="3073078" y="1941710"/>
                </a:lnTo>
                <a:lnTo>
                  <a:pt x="3064667" y="1931026"/>
                </a:lnTo>
                <a:lnTo>
                  <a:pt x="3061655" y="1935573"/>
                </a:lnTo>
                <a:lnTo>
                  <a:pt x="3065235" y="1947962"/>
                </a:lnTo>
                <a:lnTo>
                  <a:pt x="3073192" y="1957624"/>
                </a:lnTo>
                <a:lnTo>
                  <a:pt x="3067168" y="1962114"/>
                </a:lnTo>
                <a:lnTo>
                  <a:pt x="3076034" y="1971491"/>
                </a:lnTo>
                <a:lnTo>
                  <a:pt x="3083934" y="1977345"/>
                </a:lnTo>
                <a:lnTo>
                  <a:pt x="3084161" y="1988711"/>
                </a:lnTo>
                <a:lnTo>
                  <a:pt x="3076432" y="1982176"/>
                </a:lnTo>
                <a:lnTo>
                  <a:pt x="3069384" y="1983369"/>
                </a:lnTo>
                <a:lnTo>
                  <a:pt x="3074102" y="1993599"/>
                </a:lnTo>
                <a:lnTo>
                  <a:pt x="3068873" y="1994679"/>
                </a:lnTo>
                <a:lnTo>
                  <a:pt x="3063189" y="1990757"/>
                </a:lnTo>
                <a:lnTo>
                  <a:pt x="3070010" y="2013206"/>
                </a:lnTo>
                <a:lnTo>
                  <a:pt x="3066713" y="2013264"/>
                </a:lnTo>
                <a:lnTo>
                  <a:pt x="3064156" y="2006102"/>
                </a:lnTo>
                <a:lnTo>
                  <a:pt x="3060916" y="2005989"/>
                </a:lnTo>
                <a:lnTo>
                  <a:pt x="3059439" y="2013491"/>
                </a:lnTo>
                <a:lnTo>
                  <a:pt x="3056881" y="2011786"/>
                </a:lnTo>
                <a:lnTo>
                  <a:pt x="3057449" y="2007580"/>
                </a:lnTo>
                <a:lnTo>
                  <a:pt x="3054267" y="2001613"/>
                </a:lnTo>
                <a:lnTo>
                  <a:pt x="3050629" y="2001613"/>
                </a:lnTo>
                <a:lnTo>
                  <a:pt x="3051311" y="2006386"/>
                </a:lnTo>
                <a:lnTo>
                  <a:pt x="3049891" y="2007921"/>
                </a:lnTo>
                <a:lnTo>
                  <a:pt x="3046367" y="2004852"/>
                </a:lnTo>
                <a:lnTo>
                  <a:pt x="3044207" y="1999055"/>
                </a:lnTo>
                <a:lnTo>
                  <a:pt x="3047163" y="1995815"/>
                </a:lnTo>
                <a:lnTo>
                  <a:pt x="3045117" y="1991610"/>
                </a:lnTo>
                <a:lnTo>
                  <a:pt x="3042787" y="1989450"/>
                </a:lnTo>
                <a:lnTo>
                  <a:pt x="3040399" y="1988939"/>
                </a:lnTo>
                <a:lnTo>
                  <a:pt x="3037614" y="1983597"/>
                </a:lnTo>
                <a:lnTo>
                  <a:pt x="3040911" y="1980641"/>
                </a:lnTo>
                <a:lnTo>
                  <a:pt x="3042957" y="1977913"/>
                </a:lnTo>
                <a:lnTo>
                  <a:pt x="3046139" y="1978481"/>
                </a:lnTo>
                <a:lnTo>
                  <a:pt x="3047561" y="1976151"/>
                </a:lnTo>
                <a:lnTo>
                  <a:pt x="3050913" y="1975242"/>
                </a:lnTo>
                <a:lnTo>
                  <a:pt x="3054778" y="1977856"/>
                </a:lnTo>
                <a:lnTo>
                  <a:pt x="3057904" y="1978823"/>
                </a:lnTo>
                <a:lnTo>
                  <a:pt x="3060121" y="1975299"/>
                </a:lnTo>
                <a:lnTo>
                  <a:pt x="3054778" y="1974844"/>
                </a:lnTo>
                <a:lnTo>
                  <a:pt x="3051653" y="1973764"/>
                </a:lnTo>
                <a:lnTo>
                  <a:pt x="3044548" y="1975356"/>
                </a:lnTo>
                <a:lnTo>
                  <a:pt x="3037614" y="1975640"/>
                </a:lnTo>
                <a:lnTo>
                  <a:pt x="3031420" y="1966319"/>
                </a:lnTo>
                <a:lnTo>
                  <a:pt x="3030397" y="1964898"/>
                </a:lnTo>
                <a:lnTo>
                  <a:pt x="3031363" y="1961261"/>
                </a:lnTo>
                <a:lnTo>
                  <a:pt x="3023293" y="1954725"/>
                </a:lnTo>
                <a:lnTo>
                  <a:pt x="3022213" y="1948871"/>
                </a:lnTo>
                <a:lnTo>
                  <a:pt x="3029601" y="1938812"/>
                </a:lnTo>
                <a:lnTo>
                  <a:pt x="3030567" y="1932049"/>
                </a:lnTo>
                <a:lnTo>
                  <a:pt x="3035739" y="1929037"/>
                </a:lnTo>
                <a:lnTo>
                  <a:pt x="3036080" y="1923524"/>
                </a:lnTo>
                <a:lnTo>
                  <a:pt x="3046481" y="1921648"/>
                </a:lnTo>
                <a:lnTo>
                  <a:pt x="3046548" y="1921597"/>
                </a:lnTo>
                <a:lnTo>
                  <a:pt x="3046593" y="1921589"/>
                </a:lnTo>
                <a:lnTo>
                  <a:pt x="3052594" y="1917046"/>
                </a:lnTo>
                <a:lnTo>
                  <a:pt x="3061200" y="1917442"/>
                </a:lnTo>
                <a:lnTo>
                  <a:pt x="3061244" y="1917380"/>
                </a:lnTo>
                <a:lnTo>
                  <a:pt x="3061313" y="1917384"/>
                </a:lnTo>
                <a:lnTo>
                  <a:pt x="3063900" y="1913729"/>
                </a:lnTo>
                <a:lnTo>
                  <a:pt x="3066827" y="1913066"/>
                </a:lnTo>
                <a:lnTo>
                  <a:pt x="3078591" y="1913692"/>
                </a:lnTo>
                <a:lnTo>
                  <a:pt x="3091322" y="1907895"/>
                </a:lnTo>
                <a:lnTo>
                  <a:pt x="3102575" y="1915283"/>
                </a:lnTo>
                <a:lnTo>
                  <a:pt x="3117067" y="1913294"/>
                </a:lnTo>
                <a:lnTo>
                  <a:pt x="3117070" y="1913135"/>
                </a:lnTo>
                <a:lnTo>
                  <a:pt x="3117182" y="1913120"/>
                </a:lnTo>
                <a:close/>
                <a:moveTo>
                  <a:pt x="3440491" y="1901819"/>
                </a:moveTo>
                <a:lnTo>
                  <a:pt x="3440511" y="1901829"/>
                </a:lnTo>
                <a:lnTo>
                  <a:pt x="3445001" y="1902568"/>
                </a:lnTo>
                <a:lnTo>
                  <a:pt x="3455970" y="1915469"/>
                </a:lnTo>
                <a:lnTo>
                  <a:pt x="3463017" y="1916890"/>
                </a:lnTo>
                <a:lnTo>
                  <a:pt x="3463031" y="1916861"/>
                </a:lnTo>
                <a:lnTo>
                  <a:pt x="3463087" y="1916873"/>
                </a:lnTo>
                <a:lnTo>
                  <a:pt x="3465815" y="1911473"/>
                </a:lnTo>
                <a:lnTo>
                  <a:pt x="3475306" y="1902892"/>
                </a:lnTo>
                <a:lnTo>
                  <a:pt x="3483661" y="1914031"/>
                </a:lnTo>
                <a:lnTo>
                  <a:pt x="3491787" y="1928922"/>
                </a:lnTo>
                <a:lnTo>
                  <a:pt x="3499233" y="1929888"/>
                </a:lnTo>
                <a:lnTo>
                  <a:pt x="3504120" y="1935514"/>
                </a:lnTo>
                <a:lnTo>
                  <a:pt x="3490992" y="1937162"/>
                </a:lnTo>
                <a:lnTo>
                  <a:pt x="3488207" y="1953189"/>
                </a:lnTo>
                <a:lnTo>
                  <a:pt x="3485479" y="1960350"/>
                </a:lnTo>
                <a:lnTo>
                  <a:pt x="3479625" y="1965124"/>
                </a:lnTo>
                <a:lnTo>
                  <a:pt x="3480080" y="1975183"/>
                </a:lnTo>
                <a:lnTo>
                  <a:pt x="3476101" y="1976207"/>
                </a:lnTo>
                <a:lnTo>
                  <a:pt x="3466237" y="1965665"/>
                </a:lnTo>
                <a:lnTo>
                  <a:pt x="3471731" y="1955584"/>
                </a:lnTo>
                <a:lnTo>
                  <a:pt x="3471655" y="1955487"/>
                </a:lnTo>
                <a:lnTo>
                  <a:pt x="3471669" y="1955463"/>
                </a:lnTo>
                <a:lnTo>
                  <a:pt x="3466952" y="1949438"/>
                </a:lnTo>
                <a:lnTo>
                  <a:pt x="3460984" y="1950973"/>
                </a:lnTo>
                <a:lnTo>
                  <a:pt x="3442226" y="1966047"/>
                </a:lnTo>
                <a:lnTo>
                  <a:pt x="3441887" y="1951939"/>
                </a:lnTo>
                <a:lnTo>
                  <a:pt x="3441832" y="1951913"/>
                </a:lnTo>
                <a:lnTo>
                  <a:pt x="3441832" y="1951882"/>
                </a:lnTo>
                <a:lnTo>
                  <a:pt x="3434670" y="1948529"/>
                </a:lnTo>
                <a:lnTo>
                  <a:pt x="3427967" y="1942952"/>
                </a:lnTo>
                <a:lnTo>
                  <a:pt x="3432453" y="1936367"/>
                </a:lnTo>
                <a:lnTo>
                  <a:pt x="3432393" y="1936316"/>
                </a:lnTo>
                <a:lnTo>
                  <a:pt x="3432397" y="1936310"/>
                </a:lnTo>
                <a:lnTo>
                  <a:pt x="3423988" y="1929200"/>
                </a:lnTo>
                <a:lnTo>
                  <a:pt x="3427167" y="1923977"/>
                </a:lnTo>
                <a:lnTo>
                  <a:pt x="3427101" y="1923938"/>
                </a:lnTo>
                <a:lnTo>
                  <a:pt x="3427111" y="1923920"/>
                </a:lnTo>
                <a:lnTo>
                  <a:pt x="3421064" y="1920303"/>
                </a:lnTo>
                <a:lnTo>
                  <a:pt x="3417790" y="1914827"/>
                </a:lnTo>
                <a:lnTo>
                  <a:pt x="3417770" y="1914830"/>
                </a:lnTo>
                <a:lnTo>
                  <a:pt x="3417734" y="1914770"/>
                </a:lnTo>
                <a:lnTo>
                  <a:pt x="3421655" y="1911303"/>
                </a:lnTo>
                <a:lnTo>
                  <a:pt x="3432071" y="1916635"/>
                </a:lnTo>
                <a:lnTo>
                  <a:pt x="3433530" y="1917382"/>
                </a:lnTo>
                <a:lnTo>
                  <a:pt x="3433530" y="1917382"/>
                </a:lnTo>
                <a:lnTo>
                  <a:pt x="3433534" y="1917384"/>
                </a:lnTo>
                <a:lnTo>
                  <a:pt x="3442116" y="1918635"/>
                </a:lnTo>
                <a:lnTo>
                  <a:pt x="3444275" y="1916191"/>
                </a:lnTo>
                <a:lnTo>
                  <a:pt x="3436432" y="1904711"/>
                </a:lnTo>
                <a:close/>
                <a:moveTo>
                  <a:pt x="3261548" y="1898005"/>
                </a:moveTo>
                <a:lnTo>
                  <a:pt x="3289339" y="1913009"/>
                </a:lnTo>
                <a:lnTo>
                  <a:pt x="3312186" y="1921136"/>
                </a:lnTo>
                <a:lnTo>
                  <a:pt x="3330771" y="1917897"/>
                </a:lnTo>
                <a:lnTo>
                  <a:pt x="3344467" y="1919772"/>
                </a:lnTo>
                <a:lnTo>
                  <a:pt x="3363279" y="1908747"/>
                </a:lnTo>
                <a:lnTo>
                  <a:pt x="3380272" y="1907724"/>
                </a:lnTo>
                <a:lnTo>
                  <a:pt x="3395617" y="1918124"/>
                </a:lnTo>
                <a:lnTo>
                  <a:pt x="3395991" y="1919136"/>
                </a:lnTo>
                <a:lnTo>
                  <a:pt x="3398295" y="1925512"/>
                </a:lnTo>
                <a:lnTo>
                  <a:pt x="3396761" y="1935685"/>
                </a:lnTo>
                <a:lnTo>
                  <a:pt x="3408640" y="1940857"/>
                </a:lnTo>
                <a:lnTo>
                  <a:pt x="3414891" y="1946881"/>
                </a:lnTo>
                <a:lnTo>
                  <a:pt x="3414932" y="1946874"/>
                </a:lnTo>
                <a:lnTo>
                  <a:pt x="3414941" y="1946882"/>
                </a:lnTo>
                <a:lnTo>
                  <a:pt x="3404029" y="1952735"/>
                </a:lnTo>
                <a:lnTo>
                  <a:pt x="3404042" y="1952799"/>
                </a:lnTo>
                <a:lnTo>
                  <a:pt x="3414954" y="1946945"/>
                </a:lnTo>
                <a:lnTo>
                  <a:pt x="3417455" y="1954675"/>
                </a:lnTo>
                <a:lnTo>
                  <a:pt x="3425525" y="1964109"/>
                </a:lnTo>
                <a:lnTo>
                  <a:pt x="3436437" y="1966837"/>
                </a:lnTo>
                <a:lnTo>
                  <a:pt x="3442234" y="1966212"/>
                </a:lnTo>
                <a:lnTo>
                  <a:pt x="3461046" y="1951094"/>
                </a:lnTo>
                <a:lnTo>
                  <a:pt x="3467013" y="1949559"/>
                </a:lnTo>
                <a:lnTo>
                  <a:pt x="3471655" y="1955487"/>
                </a:lnTo>
                <a:lnTo>
                  <a:pt x="3466156" y="1965579"/>
                </a:lnTo>
                <a:lnTo>
                  <a:pt x="3466237" y="1965665"/>
                </a:lnTo>
                <a:lnTo>
                  <a:pt x="3466218" y="1965700"/>
                </a:lnTo>
                <a:lnTo>
                  <a:pt x="3476163" y="1976328"/>
                </a:lnTo>
                <a:lnTo>
                  <a:pt x="3480142" y="1975305"/>
                </a:lnTo>
                <a:lnTo>
                  <a:pt x="3485200" y="1990139"/>
                </a:lnTo>
                <a:lnTo>
                  <a:pt x="3500318" y="1994287"/>
                </a:lnTo>
                <a:lnTo>
                  <a:pt x="3511400" y="2004290"/>
                </a:lnTo>
                <a:lnTo>
                  <a:pt x="3534077" y="2007700"/>
                </a:lnTo>
                <a:lnTo>
                  <a:pt x="3558970" y="2002471"/>
                </a:lnTo>
                <a:lnTo>
                  <a:pt x="3560391" y="1997868"/>
                </a:lnTo>
                <a:lnTo>
                  <a:pt x="3574372" y="1994003"/>
                </a:lnTo>
                <a:lnTo>
                  <a:pt x="3585681" y="1982523"/>
                </a:lnTo>
                <a:lnTo>
                  <a:pt x="3596366" y="1983091"/>
                </a:lnTo>
                <a:lnTo>
                  <a:pt x="3603357" y="1979340"/>
                </a:lnTo>
                <a:lnTo>
                  <a:pt x="3614666" y="1981216"/>
                </a:lnTo>
                <a:lnTo>
                  <a:pt x="3632285" y="1991389"/>
                </a:lnTo>
                <a:lnTo>
                  <a:pt x="3645015" y="1993549"/>
                </a:lnTo>
                <a:lnTo>
                  <a:pt x="3663202" y="2011167"/>
                </a:lnTo>
                <a:lnTo>
                  <a:pt x="3675081" y="2011906"/>
                </a:lnTo>
                <a:lnTo>
                  <a:pt x="3676501" y="2028444"/>
                </a:lnTo>
                <a:lnTo>
                  <a:pt x="3674064" y="2037529"/>
                </a:lnTo>
                <a:lnTo>
                  <a:pt x="3670032" y="2052255"/>
                </a:lnTo>
                <a:lnTo>
                  <a:pt x="3665656" y="2066179"/>
                </a:lnTo>
                <a:lnTo>
                  <a:pt x="3665743" y="2066214"/>
                </a:lnTo>
                <a:lnTo>
                  <a:pt x="3665646" y="2066522"/>
                </a:lnTo>
                <a:lnTo>
                  <a:pt x="3672409" y="2069239"/>
                </a:lnTo>
                <a:lnTo>
                  <a:pt x="3665769" y="2079364"/>
                </a:lnTo>
                <a:lnTo>
                  <a:pt x="3665844" y="2079579"/>
                </a:lnTo>
                <a:lnTo>
                  <a:pt x="3665760" y="2079708"/>
                </a:lnTo>
                <a:lnTo>
                  <a:pt x="3670988" y="2094712"/>
                </a:lnTo>
                <a:lnTo>
                  <a:pt x="3672239" y="2106533"/>
                </a:lnTo>
                <a:lnTo>
                  <a:pt x="3684287" y="2109659"/>
                </a:lnTo>
                <a:lnTo>
                  <a:pt x="3685562" y="2121299"/>
                </a:lnTo>
                <a:lnTo>
                  <a:pt x="3671169" y="2137902"/>
                </a:lnTo>
                <a:lnTo>
                  <a:pt x="3671390" y="2137980"/>
                </a:lnTo>
                <a:lnTo>
                  <a:pt x="3671197" y="2138202"/>
                </a:lnTo>
                <a:lnTo>
                  <a:pt x="3671000" y="2138133"/>
                </a:lnTo>
                <a:lnTo>
                  <a:pt x="3678900" y="2147738"/>
                </a:lnTo>
                <a:lnTo>
                  <a:pt x="3685322" y="2158707"/>
                </a:lnTo>
                <a:lnTo>
                  <a:pt x="3685455" y="2158776"/>
                </a:lnTo>
                <a:lnTo>
                  <a:pt x="3685481" y="2158820"/>
                </a:lnTo>
                <a:lnTo>
                  <a:pt x="3700554" y="2166694"/>
                </a:lnTo>
                <a:lnTo>
                  <a:pt x="3701008" y="2182463"/>
                </a:lnTo>
                <a:lnTo>
                  <a:pt x="3701165" y="2182523"/>
                </a:lnTo>
                <a:lnTo>
                  <a:pt x="3701166" y="2182576"/>
                </a:lnTo>
                <a:lnTo>
                  <a:pt x="3708632" y="2185417"/>
                </a:lnTo>
                <a:lnTo>
                  <a:pt x="3709931" y="2193545"/>
                </a:lnTo>
                <a:lnTo>
                  <a:pt x="3686970" y="2202696"/>
                </a:lnTo>
                <a:lnTo>
                  <a:pt x="3680946" y="2223156"/>
                </a:lnTo>
                <a:lnTo>
                  <a:pt x="3681144" y="2223134"/>
                </a:lnTo>
                <a:lnTo>
                  <a:pt x="3681105" y="2223269"/>
                </a:lnTo>
                <a:lnTo>
                  <a:pt x="3651153" y="2217983"/>
                </a:lnTo>
                <a:lnTo>
                  <a:pt x="3633762" y="2213948"/>
                </a:lnTo>
                <a:lnTo>
                  <a:pt x="3615803" y="2211675"/>
                </a:lnTo>
                <a:lnTo>
                  <a:pt x="3608983" y="2189964"/>
                </a:lnTo>
                <a:lnTo>
                  <a:pt x="3601367" y="2186782"/>
                </a:lnTo>
                <a:lnTo>
                  <a:pt x="3589148" y="2189964"/>
                </a:lnTo>
                <a:lnTo>
                  <a:pt x="3573064" y="2198546"/>
                </a:lnTo>
                <a:lnTo>
                  <a:pt x="3553571" y="2192636"/>
                </a:lnTo>
                <a:lnTo>
                  <a:pt x="3537487" y="2178939"/>
                </a:lnTo>
                <a:lnTo>
                  <a:pt x="3522141" y="2173823"/>
                </a:lnTo>
                <a:lnTo>
                  <a:pt x="3511514" y="2156717"/>
                </a:lnTo>
                <a:lnTo>
                  <a:pt x="3499749" y="2132449"/>
                </a:lnTo>
                <a:lnTo>
                  <a:pt x="3491168" y="2135404"/>
                </a:lnTo>
                <a:lnTo>
                  <a:pt x="3481051" y="2129323"/>
                </a:lnTo>
                <a:lnTo>
                  <a:pt x="3475084" y="2136484"/>
                </a:lnTo>
                <a:lnTo>
                  <a:pt x="3466274" y="2126823"/>
                </a:lnTo>
                <a:lnTo>
                  <a:pt x="3466104" y="2116990"/>
                </a:lnTo>
                <a:lnTo>
                  <a:pt x="3466041" y="2116990"/>
                </a:lnTo>
                <a:lnTo>
                  <a:pt x="3466040" y="2116932"/>
                </a:lnTo>
                <a:lnTo>
                  <a:pt x="3461000" y="2116932"/>
                </a:lnTo>
                <a:lnTo>
                  <a:pt x="3463603" y="2103521"/>
                </a:lnTo>
                <a:lnTo>
                  <a:pt x="3455420" y="2089313"/>
                </a:lnTo>
                <a:lnTo>
                  <a:pt x="3455375" y="2089289"/>
                </a:lnTo>
                <a:lnTo>
                  <a:pt x="3455355" y="2089254"/>
                </a:lnTo>
                <a:lnTo>
                  <a:pt x="3435903" y="2078933"/>
                </a:lnTo>
                <a:lnTo>
                  <a:pt x="3424900" y="2060896"/>
                </a:lnTo>
                <a:lnTo>
                  <a:pt x="3428594" y="2045892"/>
                </a:lnTo>
                <a:lnTo>
                  <a:pt x="3436607" y="2039243"/>
                </a:lnTo>
                <a:lnTo>
                  <a:pt x="3435414" y="2027876"/>
                </a:lnTo>
                <a:lnTo>
                  <a:pt x="3435352" y="2027841"/>
                </a:lnTo>
                <a:lnTo>
                  <a:pt x="3435350" y="2027818"/>
                </a:lnTo>
                <a:lnTo>
                  <a:pt x="3424944" y="2021993"/>
                </a:lnTo>
                <a:lnTo>
                  <a:pt x="3414613" y="1998436"/>
                </a:lnTo>
                <a:lnTo>
                  <a:pt x="3414582" y="1998380"/>
                </a:lnTo>
                <a:lnTo>
                  <a:pt x="3414599" y="1998373"/>
                </a:lnTo>
                <a:lnTo>
                  <a:pt x="3405927" y="1982389"/>
                </a:lnTo>
                <a:lnTo>
                  <a:pt x="3409044" y="1976158"/>
                </a:lnTo>
                <a:lnTo>
                  <a:pt x="3407114" y="1967146"/>
                </a:lnTo>
                <a:lnTo>
                  <a:pt x="3409030" y="1976094"/>
                </a:lnTo>
                <a:lnTo>
                  <a:pt x="3405904" y="1982346"/>
                </a:lnTo>
                <a:lnTo>
                  <a:pt x="3405927" y="1982389"/>
                </a:lnTo>
                <a:lnTo>
                  <a:pt x="3405918" y="1982409"/>
                </a:lnTo>
                <a:lnTo>
                  <a:pt x="3414582" y="1998380"/>
                </a:lnTo>
                <a:lnTo>
                  <a:pt x="3414460" y="1998434"/>
                </a:lnTo>
                <a:lnTo>
                  <a:pt x="3414435" y="1998378"/>
                </a:lnTo>
                <a:lnTo>
                  <a:pt x="3406934" y="2001681"/>
                </a:lnTo>
                <a:lnTo>
                  <a:pt x="3401414" y="1996668"/>
                </a:lnTo>
                <a:lnTo>
                  <a:pt x="3382887" y="1994110"/>
                </a:lnTo>
                <a:lnTo>
                  <a:pt x="3382839" y="1994132"/>
                </a:lnTo>
                <a:lnTo>
                  <a:pt x="3382722" y="1994116"/>
                </a:lnTo>
                <a:lnTo>
                  <a:pt x="3375902" y="1997242"/>
                </a:lnTo>
                <a:lnTo>
                  <a:pt x="3375885" y="1997267"/>
                </a:lnTo>
                <a:lnTo>
                  <a:pt x="3357937" y="2000305"/>
                </a:lnTo>
                <a:lnTo>
                  <a:pt x="3349355" y="1999964"/>
                </a:lnTo>
                <a:lnTo>
                  <a:pt x="3330998" y="2007410"/>
                </a:lnTo>
                <a:lnTo>
                  <a:pt x="3317869" y="2007466"/>
                </a:lnTo>
                <a:lnTo>
                  <a:pt x="3309401" y="2003715"/>
                </a:lnTo>
                <a:lnTo>
                  <a:pt x="3291839" y="2009228"/>
                </a:lnTo>
                <a:lnTo>
                  <a:pt x="3286611" y="2005363"/>
                </a:lnTo>
                <a:lnTo>
                  <a:pt x="3285759" y="2016389"/>
                </a:lnTo>
                <a:lnTo>
                  <a:pt x="3281496" y="2020708"/>
                </a:lnTo>
                <a:lnTo>
                  <a:pt x="3277233" y="2025028"/>
                </a:lnTo>
                <a:lnTo>
                  <a:pt x="3271380" y="2016105"/>
                </a:lnTo>
                <a:lnTo>
                  <a:pt x="3277404" y="2008716"/>
                </a:lnTo>
                <a:lnTo>
                  <a:pt x="3267686" y="2010422"/>
                </a:lnTo>
                <a:lnTo>
                  <a:pt x="3254387" y="2005875"/>
                </a:lnTo>
                <a:lnTo>
                  <a:pt x="3243417" y="2017242"/>
                </a:lnTo>
                <a:lnTo>
                  <a:pt x="3219207" y="2019458"/>
                </a:lnTo>
                <a:lnTo>
                  <a:pt x="3206305" y="2008887"/>
                </a:lnTo>
                <a:lnTo>
                  <a:pt x="3189142" y="2008205"/>
                </a:lnTo>
                <a:lnTo>
                  <a:pt x="3185448" y="2016389"/>
                </a:lnTo>
                <a:lnTo>
                  <a:pt x="3174422" y="2018719"/>
                </a:lnTo>
                <a:lnTo>
                  <a:pt x="3159020" y="2008205"/>
                </a:lnTo>
                <a:lnTo>
                  <a:pt x="3141629" y="2008546"/>
                </a:lnTo>
                <a:lnTo>
                  <a:pt x="3132195" y="1988768"/>
                </a:lnTo>
                <a:lnTo>
                  <a:pt x="3120544" y="1977628"/>
                </a:lnTo>
                <a:lnTo>
                  <a:pt x="3128274" y="1961829"/>
                </a:lnTo>
                <a:lnTo>
                  <a:pt x="3118157" y="1952053"/>
                </a:lnTo>
                <a:lnTo>
                  <a:pt x="3135832" y="1932276"/>
                </a:lnTo>
                <a:lnTo>
                  <a:pt x="3160384" y="1931423"/>
                </a:lnTo>
                <a:lnTo>
                  <a:pt x="3167091" y="1915453"/>
                </a:lnTo>
                <a:lnTo>
                  <a:pt x="3197439" y="1918238"/>
                </a:lnTo>
                <a:lnTo>
                  <a:pt x="3216592" y="1904484"/>
                </a:lnTo>
                <a:lnTo>
                  <a:pt x="3235177" y="1898460"/>
                </a:lnTo>
                <a:close/>
                <a:moveTo>
                  <a:pt x="3133616" y="1895902"/>
                </a:moveTo>
                <a:lnTo>
                  <a:pt x="3147313" y="1898801"/>
                </a:lnTo>
                <a:lnTo>
                  <a:pt x="3149188" y="1906985"/>
                </a:lnTo>
                <a:lnTo>
                  <a:pt x="3163112" y="1913805"/>
                </a:lnTo>
                <a:lnTo>
                  <a:pt x="3160214" y="1918977"/>
                </a:lnTo>
                <a:lnTo>
                  <a:pt x="3141288" y="1920113"/>
                </a:lnTo>
                <a:lnTo>
                  <a:pt x="3134468" y="1926592"/>
                </a:lnTo>
                <a:lnTo>
                  <a:pt x="3121169" y="1937845"/>
                </a:lnTo>
                <a:lnTo>
                  <a:pt x="3116168" y="1928127"/>
                </a:lnTo>
                <a:lnTo>
                  <a:pt x="3116395" y="1923807"/>
                </a:lnTo>
                <a:lnTo>
                  <a:pt x="3120203" y="1921477"/>
                </a:lnTo>
                <a:lnTo>
                  <a:pt x="3125148" y="1908235"/>
                </a:lnTo>
                <a:lnTo>
                  <a:pt x="3125078" y="1908185"/>
                </a:lnTo>
                <a:lnTo>
                  <a:pt x="3125081" y="1908179"/>
                </a:lnTo>
                <a:lnTo>
                  <a:pt x="3124782" y="1907971"/>
                </a:lnTo>
                <a:lnTo>
                  <a:pt x="3117361" y="1902608"/>
                </a:lnTo>
                <a:close/>
                <a:moveTo>
                  <a:pt x="2569441" y="1892843"/>
                </a:moveTo>
                <a:lnTo>
                  <a:pt x="2573391" y="1903233"/>
                </a:lnTo>
                <a:lnTo>
                  <a:pt x="2573417" y="1903233"/>
                </a:lnTo>
                <a:lnTo>
                  <a:pt x="2573439" y="1903291"/>
                </a:lnTo>
                <a:lnTo>
                  <a:pt x="2582874" y="1903291"/>
                </a:lnTo>
                <a:lnTo>
                  <a:pt x="2585603" y="1900620"/>
                </a:lnTo>
                <a:lnTo>
                  <a:pt x="2594844" y="1901357"/>
                </a:lnTo>
                <a:lnTo>
                  <a:pt x="2599256" y="1911929"/>
                </a:lnTo>
                <a:lnTo>
                  <a:pt x="2591865" y="1917669"/>
                </a:lnTo>
                <a:lnTo>
                  <a:pt x="2591638" y="1934037"/>
                </a:lnTo>
                <a:lnTo>
                  <a:pt x="2589079" y="1937106"/>
                </a:lnTo>
                <a:lnTo>
                  <a:pt x="2588454" y="1946881"/>
                </a:lnTo>
                <a:lnTo>
                  <a:pt x="2581576" y="1948586"/>
                </a:lnTo>
                <a:lnTo>
                  <a:pt x="2587942" y="1960919"/>
                </a:lnTo>
                <a:lnTo>
                  <a:pt x="2583566" y="1974275"/>
                </a:lnTo>
                <a:lnTo>
                  <a:pt x="2583614" y="1974328"/>
                </a:lnTo>
                <a:lnTo>
                  <a:pt x="2583613" y="1974332"/>
                </a:lnTo>
                <a:lnTo>
                  <a:pt x="2589078" y="1980304"/>
                </a:lnTo>
                <a:lnTo>
                  <a:pt x="2586862" y="1985755"/>
                </a:lnTo>
                <a:lnTo>
                  <a:pt x="2580951" y="1993257"/>
                </a:lnTo>
                <a:lnTo>
                  <a:pt x="2582259" y="1999850"/>
                </a:lnTo>
                <a:lnTo>
                  <a:pt x="2582295" y="1999857"/>
                </a:lnTo>
                <a:lnTo>
                  <a:pt x="2582306" y="1999907"/>
                </a:lnTo>
                <a:lnTo>
                  <a:pt x="2575883" y="2005079"/>
                </a:lnTo>
                <a:lnTo>
                  <a:pt x="2567471" y="2002295"/>
                </a:lnTo>
                <a:lnTo>
                  <a:pt x="2559231" y="2004511"/>
                </a:lnTo>
                <a:lnTo>
                  <a:pt x="2561675" y="1988938"/>
                </a:lnTo>
                <a:lnTo>
                  <a:pt x="2560198" y="1976549"/>
                </a:lnTo>
                <a:lnTo>
                  <a:pt x="2553036" y="1974674"/>
                </a:lnTo>
                <a:lnTo>
                  <a:pt x="2549229" y="1967001"/>
                </a:lnTo>
                <a:lnTo>
                  <a:pt x="2550480" y="1953589"/>
                </a:lnTo>
                <a:lnTo>
                  <a:pt x="2556845" y="1946086"/>
                </a:lnTo>
                <a:lnTo>
                  <a:pt x="2557981" y="1937732"/>
                </a:lnTo>
                <a:lnTo>
                  <a:pt x="2561277" y="1925172"/>
                </a:lnTo>
                <a:lnTo>
                  <a:pt x="2560937" y="1916249"/>
                </a:lnTo>
                <a:lnTo>
                  <a:pt x="2557754" y="1908633"/>
                </a:lnTo>
                <a:lnTo>
                  <a:pt x="2557129" y="1901415"/>
                </a:lnTo>
                <a:lnTo>
                  <a:pt x="2557139" y="1901405"/>
                </a:lnTo>
                <a:lnTo>
                  <a:pt x="2557139" y="1901415"/>
                </a:lnTo>
                <a:lnTo>
                  <a:pt x="2557622" y="1900952"/>
                </a:lnTo>
                <a:lnTo>
                  <a:pt x="2562926" y="1895960"/>
                </a:lnTo>
                <a:close/>
                <a:moveTo>
                  <a:pt x="3057846" y="1892093"/>
                </a:moveTo>
                <a:lnTo>
                  <a:pt x="3065803" y="1898969"/>
                </a:lnTo>
                <a:lnTo>
                  <a:pt x="3066940" y="1913008"/>
                </a:lnTo>
                <a:lnTo>
                  <a:pt x="3063928" y="1913690"/>
                </a:lnTo>
                <a:lnTo>
                  <a:pt x="3063900" y="1913729"/>
                </a:lnTo>
                <a:lnTo>
                  <a:pt x="3063815" y="1913748"/>
                </a:lnTo>
                <a:lnTo>
                  <a:pt x="3061244" y="1917380"/>
                </a:lnTo>
                <a:lnTo>
                  <a:pt x="3052674" y="1916986"/>
                </a:lnTo>
                <a:lnTo>
                  <a:pt x="3052594" y="1917046"/>
                </a:lnTo>
                <a:lnTo>
                  <a:pt x="3052562" y="1917045"/>
                </a:lnTo>
                <a:lnTo>
                  <a:pt x="3046548" y="1921597"/>
                </a:lnTo>
                <a:lnTo>
                  <a:pt x="3036192" y="1923465"/>
                </a:lnTo>
                <a:lnTo>
                  <a:pt x="3029600" y="1918350"/>
                </a:lnTo>
                <a:lnTo>
                  <a:pt x="3027327" y="1909313"/>
                </a:lnTo>
                <a:lnTo>
                  <a:pt x="3029202" y="1901981"/>
                </a:lnTo>
                <a:lnTo>
                  <a:pt x="3031248" y="1902152"/>
                </a:lnTo>
                <a:lnTo>
                  <a:pt x="3031987" y="1897776"/>
                </a:lnTo>
                <a:lnTo>
                  <a:pt x="3041421" y="1894480"/>
                </a:lnTo>
                <a:lnTo>
                  <a:pt x="3045002" y="1893684"/>
                </a:lnTo>
                <a:lnTo>
                  <a:pt x="3050458" y="1892434"/>
                </a:lnTo>
                <a:close/>
                <a:moveTo>
                  <a:pt x="3020920" y="1886210"/>
                </a:moveTo>
                <a:lnTo>
                  <a:pt x="3020926" y="1886221"/>
                </a:lnTo>
                <a:lnTo>
                  <a:pt x="3020910" y="1886248"/>
                </a:lnTo>
                <a:lnTo>
                  <a:pt x="3020904" y="1886237"/>
                </a:lnTo>
                <a:close/>
                <a:moveTo>
                  <a:pt x="3015618" y="1884135"/>
                </a:moveTo>
                <a:lnTo>
                  <a:pt x="3016641" y="1888170"/>
                </a:lnTo>
                <a:lnTo>
                  <a:pt x="3020846" y="1886351"/>
                </a:lnTo>
                <a:lnTo>
                  <a:pt x="3020910" y="1886248"/>
                </a:lnTo>
                <a:lnTo>
                  <a:pt x="3024314" y="1892034"/>
                </a:lnTo>
                <a:lnTo>
                  <a:pt x="3028122" y="1894251"/>
                </a:lnTo>
                <a:lnTo>
                  <a:pt x="3029079" y="1901105"/>
                </a:lnTo>
                <a:lnTo>
                  <a:pt x="3029201" y="1901981"/>
                </a:lnTo>
                <a:lnTo>
                  <a:pt x="3027155" y="1909199"/>
                </a:lnTo>
                <a:lnTo>
                  <a:pt x="3029428" y="1918236"/>
                </a:lnTo>
                <a:lnTo>
                  <a:pt x="3036021" y="1923351"/>
                </a:lnTo>
                <a:lnTo>
                  <a:pt x="3035679" y="1928864"/>
                </a:lnTo>
                <a:lnTo>
                  <a:pt x="3030508" y="1931876"/>
                </a:lnTo>
                <a:lnTo>
                  <a:pt x="3029542" y="1938639"/>
                </a:lnTo>
                <a:lnTo>
                  <a:pt x="3022153" y="1948699"/>
                </a:lnTo>
                <a:lnTo>
                  <a:pt x="3019426" y="1947277"/>
                </a:lnTo>
                <a:lnTo>
                  <a:pt x="3019085" y="1942731"/>
                </a:lnTo>
                <a:lnTo>
                  <a:pt x="3010276" y="1935797"/>
                </a:lnTo>
                <a:lnTo>
                  <a:pt x="3008912" y="1925852"/>
                </a:lnTo>
                <a:lnTo>
                  <a:pt x="3010276" y="1911473"/>
                </a:lnTo>
                <a:lnTo>
                  <a:pt x="3012435" y="1904880"/>
                </a:lnTo>
                <a:lnTo>
                  <a:pt x="3009764" y="1901527"/>
                </a:lnTo>
                <a:lnTo>
                  <a:pt x="3008691" y="1894752"/>
                </a:lnTo>
                <a:close/>
                <a:moveTo>
                  <a:pt x="3635418" y="1882714"/>
                </a:moveTo>
                <a:lnTo>
                  <a:pt x="3656901" y="1894081"/>
                </a:lnTo>
                <a:lnTo>
                  <a:pt x="3658606" y="1911074"/>
                </a:lnTo>
                <a:lnTo>
                  <a:pt x="3664687" y="1915393"/>
                </a:lnTo>
                <a:lnTo>
                  <a:pt x="3681907" y="1914427"/>
                </a:lnTo>
                <a:lnTo>
                  <a:pt x="3687250" y="1918235"/>
                </a:lnTo>
                <a:lnTo>
                  <a:pt x="3695093" y="1939775"/>
                </a:lnTo>
                <a:lnTo>
                  <a:pt x="3713337" y="1954040"/>
                </a:lnTo>
                <a:lnTo>
                  <a:pt x="3723737" y="1963701"/>
                </a:lnTo>
                <a:lnTo>
                  <a:pt x="3740389" y="1973647"/>
                </a:lnTo>
                <a:lnTo>
                  <a:pt x="3761581" y="1982283"/>
                </a:lnTo>
                <a:lnTo>
                  <a:pt x="3761130" y="1994451"/>
                </a:lnTo>
                <a:lnTo>
                  <a:pt x="3756299" y="1993825"/>
                </a:lnTo>
                <a:lnTo>
                  <a:pt x="3748797" y="1988483"/>
                </a:lnTo>
                <a:lnTo>
                  <a:pt x="3746296" y="1995587"/>
                </a:lnTo>
                <a:lnTo>
                  <a:pt x="3732884" y="1999452"/>
                </a:lnTo>
                <a:lnTo>
                  <a:pt x="3729701" y="2015308"/>
                </a:lnTo>
                <a:lnTo>
                  <a:pt x="3720721" y="2021276"/>
                </a:lnTo>
                <a:lnTo>
                  <a:pt x="3708161" y="2024231"/>
                </a:lnTo>
                <a:lnTo>
                  <a:pt x="3704865" y="2033097"/>
                </a:lnTo>
                <a:lnTo>
                  <a:pt x="3692817" y="2035712"/>
                </a:lnTo>
                <a:lnTo>
                  <a:pt x="3676562" y="2028380"/>
                </a:lnTo>
                <a:lnTo>
                  <a:pt x="3675141" y="2011842"/>
                </a:lnTo>
                <a:lnTo>
                  <a:pt x="3663263" y="2011103"/>
                </a:lnTo>
                <a:lnTo>
                  <a:pt x="3645076" y="1993485"/>
                </a:lnTo>
                <a:lnTo>
                  <a:pt x="3632346" y="1991325"/>
                </a:lnTo>
                <a:lnTo>
                  <a:pt x="3614728" y="1981152"/>
                </a:lnTo>
                <a:lnTo>
                  <a:pt x="3603418" y="1979276"/>
                </a:lnTo>
                <a:lnTo>
                  <a:pt x="3596428" y="1983027"/>
                </a:lnTo>
                <a:lnTo>
                  <a:pt x="3585743" y="1982459"/>
                </a:lnTo>
                <a:lnTo>
                  <a:pt x="3574433" y="1993939"/>
                </a:lnTo>
                <a:lnTo>
                  <a:pt x="3560452" y="1997804"/>
                </a:lnTo>
                <a:lnTo>
                  <a:pt x="3557496" y="1983653"/>
                </a:lnTo>
                <a:lnTo>
                  <a:pt x="3559826" y="1962454"/>
                </a:lnTo>
                <a:lnTo>
                  <a:pt x="3547380" y="1955520"/>
                </a:lnTo>
                <a:lnTo>
                  <a:pt x="3551472" y="1941425"/>
                </a:lnTo>
                <a:lnTo>
                  <a:pt x="3540901" y="1940232"/>
                </a:lnTo>
                <a:lnTo>
                  <a:pt x="3544425" y="1922670"/>
                </a:lnTo>
                <a:lnTo>
                  <a:pt x="3559429" y="1927785"/>
                </a:lnTo>
                <a:lnTo>
                  <a:pt x="3573410" y="1921079"/>
                </a:lnTo>
                <a:lnTo>
                  <a:pt x="3561816" y="1908406"/>
                </a:lnTo>
                <a:lnTo>
                  <a:pt x="3557269" y="1896186"/>
                </a:lnTo>
                <a:lnTo>
                  <a:pt x="3544425" y="1901642"/>
                </a:lnTo>
                <a:lnTo>
                  <a:pt x="3542777" y="1917158"/>
                </a:lnTo>
                <a:lnTo>
                  <a:pt x="3537775" y="1903404"/>
                </a:lnTo>
                <a:lnTo>
                  <a:pt x="3544797" y="1896326"/>
                </a:lnTo>
                <a:lnTo>
                  <a:pt x="3562787" y="1891857"/>
                </a:lnTo>
                <a:lnTo>
                  <a:pt x="3573585" y="1897882"/>
                </a:lnTo>
                <a:lnTo>
                  <a:pt x="3584725" y="1914534"/>
                </a:lnTo>
                <a:lnTo>
                  <a:pt x="3592909" y="1913510"/>
                </a:lnTo>
                <a:lnTo>
                  <a:pt x="3592908" y="1913477"/>
                </a:lnTo>
                <a:lnTo>
                  <a:pt x="3593017" y="1913464"/>
                </a:lnTo>
                <a:lnTo>
                  <a:pt x="3593020" y="1913464"/>
                </a:lnTo>
                <a:lnTo>
                  <a:pt x="3593021" y="1913575"/>
                </a:lnTo>
                <a:lnTo>
                  <a:pt x="3610980" y="1913291"/>
                </a:lnTo>
                <a:lnTo>
                  <a:pt x="3610953" y="1913180"/>
                </a:lnTo>
                <a:lnTo>
                  <a:pt x="3610976" y="1913180"/>
                </a:lnTo>
                <a:lnTo>
                  <a:pt x="3608387" y="1902594"/>
                </a:lnTo>
                <a:lnTo>
                  <a:pt x="3622005" y="1895218"/>
                </a:lnTo>
                <a:close/>
                <a:moveTo>
                  <a:pt x="4772665" y="1877754"/>
                </a:moveTo>
                <a:lnTo>
                  <a:pt x="4777050" y="1883121"/>
                </a:lnTo>
                <a:lnTo>
                  <a:pt x="4782970" y="1890448"/>
                </a:lnTo>
                <a:lnTo>
                  <a:pt x="4782969" y="1890367"/>
                </a:lnTo>
                <a:lnTo>
                  <a:pt x="4782987" y="1890388"/>
                </a:lnTo>
                <a:lnTo>
                  <a:pt x="4785203" y="1894140"/>
                </a:lnTo>
                <a:lnTo>
                  <a:pt x="4779122" y="1892832"/>
                </a:lnTo>
                <a:lnTo>
                  <a:pt x="4772188" y="1900107"/>
                </a:lnTo>
                <a:lnTo>
                  <a:pt x="4767414" y="1907325"/>
                </a:lnTo>
                <a:lnTo>
                  <a:pt x="4768039" y="1922499"/>
                </a:lnTo>
                <a:lnTo>
                  <a:pt x="4759798" y="1927160"/>
                </a:lnTo>
                <a:lnTo>
                  <a:pt x="4756957" y="1930854"/>
                </a:lnTo>
                <a:lnTo>
                  <a:pt x="4750932" y="1936992"/>
                </a:lnTo>
                <a:lnTo>
                  <a:pt x="4740305" y="1940402"/>
                </a:lnTo>
                <a:lnTo>
                  <a:pt x="4733371" y="1945971"/>
                </a:lnTo>
                <a:lnTo>
                  <a:pt x="4732859" y="1954894"/>
                </a:lnTo>
                <a:lnTo>
                  <a:pt x="4730984" y="1957167"/>
                </a:lnTo>
                <a:lnTo>
                  <a:pt x="4737349" y="1960464"/>
                </a:lnTo>
                <a:lnTo>
                  <a:pt x="4746386" y="1969387"/>
                </a:lnTo>
                <a:lnTo>
                  <a:pt x="4744112" y="1974274"/>
                </a:lnTo>
                <a:lnTo>
                  <a:pt x="4737349" y="1975581"/>
                </a:lnTo>
                <a:lnTo>
                  <a:pt x="4726096" y="1976547"/>
                </a:lnTo>
                <a:lnTo>
                  <a:pt x="4719901" y="1985641"/>
                </a:lnTo>
                <a:lnTo>
                  <a:pt x="4712797" y="1984902"/>
                </a:lnTo>
                <a:lnTo>
                  <a:pt x="4711774" y="1986720"/>
                </a:lnTo>
                <a:lnTo>
                  <a:pt x="4704045" y="1982913"/>
                </a:lnTo>
                <a:lnTo>
                  <a:pt x="4702112" y="1986664"/>
                </a:lnTo>
                <a:lnTo>
                  <a:pt x="4697452" y="1988312"/>
                </a:lnTo>
                <a:lnTo>
                  <a:pt x="4696884" y="1984561"/>
                </a:lnTo>
                <a:lnTo>
                  <a:pt x="4692735" y="1982742"/>
                </a:lnTo>
                <a:lnTo>
                  <a:pt x="4688473" y="1979503"/>
                </a:lnTo>
                <a:lnTo>
                  <a:pt x="4692849" y="1970580"/>
                </a:lnTo>
                <a:lnTo>
                  <a:pt x="4696600" y="1968193"/>
                </a:lnTo>
                <a:lnTo>
                  <a:pt x="4695179" y="1964499"/>
                </a:lnTo>
                <a:lnTo>
                  <a:pt x="4699214" y="1953473"/>
                </a:lnTo>
                <a:lnTo>
                  <a:pt x="4698191" y="1950120"/>
                </a:lnTo>
                <a:lnTo>
                  <a:pt x="4688871" y="1947904"/>
                </a:lnTo>
                <a:lnTo>
                  <a:pt x="4681523" y="1942449"/>
                </a:lnTo>
                <a:lnTo>
                  <a:pt x="4694424" y="1929151"/>
                </a:lnTo>
                <a:lnTo>
                  <a:pt x="4711985" y="1917898"/>
                </a:lnTo>
                <a:lnTo>
                  <a:pt x="4722954" y="1902895"/>
                </a:lnTo>
                <a:lnTo>
                  <a:pt x="4730513" y="1909544"/>
                </a:lnTo>
                <a:lnTo>
                  <a:pt x="4744266" y="1910340"/>
                </a:lnTo>
                <a:lnTo>
                  <a:pt x="4741766" y="1899087"/>
                </a:lnTo>
                <a:lnTo>
                  <a:pt x="4766375" y="1889823"/>
                </a:lnTo>
                <a:close/>
                <a:moveTo>
                  <a:pt x="2850788" y="1877083"/>
                </a:moveTo>
                <a:lnTo>
                  <a:pt x="2853459" y="1895611"/>
                </a:lnTo>
                <a:lnTo>
                  <a:pt x="2848174" y="1912036"/>
                </a:lnTo>
                <a:lnTo>
                  <a:pt x="2840956" y="1907716"/>
                </a:lnTo>
                <a:lnTo>
                  <a:pt x="2837262" y="1893338"/>
                </a:lnTo>
                <a:lnTo>
                  <a:pt x="2840501" y="1885324"/>
                </a:lnTo>
                <a:close/>
                <a:moveTo>
                  <a:pt x="3032725" y="1871461"/>
                </a:moveTo>
                <a:lnTo>
                  <a:pt x="3034998" y="1874530"/>
                </a:lnTo>
                <a:lnTo>
                  <a:pt x="3037954" y="1875894"/>
                </a:lnTo>
                <a:lnTo>
                  <a:pt x="3040057" y="1879361"/>
                </a:lnTo>
                <a:lnTo>
                  <a:pt x="3042671" y="1880383"/>
                </a:lnTo>
                <a:lnTo>
                  <a:pt x="3045740" y="1884362"/>
                </a:lnTo>
                <a:lnTo>
                  <a:pt x="3047974" y="1884250"/>
                </a:lnTo>
                <a:lnTo>
                  <a:pt x="3046252" y="1889362"/>
                </a:lnTo>
                <a:lnTo>
                  <a:pt x="3044320" y="1891920"/>
                </a:lnTo>
                <a:lnTo>
                  <a:pt x="3044345" y="1892000"/>
                </a:lnTo>
                <a:lnTo>
                  <a:pt x="3044319" y="1892034"/>
                </a:lnTo>
                <a:lnTo>
                  <a:pt x="3044831" y="1893626"/>
                </a:lnTo>
                <a:lnTo>
                  <a:pt x="3041250" y="1894422"/>
                </a:lnTo>
                <a:lnTo>
                  <a:pt x="3031986" y="1897774"/>
                </a:lnTo>
                <a:lnTo>
                  <a:pt x="3031248" y="1902151"/>
                </a:lnTo>
                <a:lnTo>
                  <a:pt x="3029202" y="1901980"/>
                </a:lnTo>
                <a:lnTo>
                  <a:pt x="3029079" y="1901105"/>
                </a:lnTo>
                <a:lnTo>
                  <a:pt x="3028121" y="1894195"/>
                </a:lnTo>
                <a:lnTo>
                  <a:pt x="3024313" y="1891979"/>
                </a:lnTo>
                <a:lnTo>
                  <a:pt x="3020926" y="1886221"/>
                </a:lnTo>
                <a:lnTo>
                  <a:pt x="3023802" y="1881521"/>
                </a:lnTo>
                <a:lnTo>
                  <a:pt x="3023890" y="1881395"/>
                </a:lnTo>
                <a:lnTo>
                  <a:pt x="3027667" y="1879872"/>
                </a:lnTo>
                <a:lnTo>
                  <a:pt x="3029884" y="1872654"/>
                </a:lnTo>
                <a:close/>
                <a:moveTo>
                  <a:pt x="3883724" y="1870857"/>
                </a:moveTo>
                <a:lnTo>
                  <a:pt x="3906351" y="1879987"/>
                </a:lnTo>
                <a:lnTo>
                  <a:pt x="3906539" y="1879910"/>
                </a:lnTo>
                <a:lnTo>
                  <a:pt x="3906571" y="1879923"/>
                </a:lnTo>
                <a:lnTo>
                  <a:pt x="3912208" y="1877601"/>
                </a:lnTo>
                <a:lnTo>
                  <a:pt x="3938575" y="1878225"/>
                </a:lnTo>
                <a:lnTo>
                  <a:pt x="3962218" y="1880499"/>
                </a:lnTo>
                <a:lnTo>
                  <a:pt x="3970232" y="1888285"/>
                </a:lnTo>
                <a:lnTo>
                  <a:pt x="3980063" y="1891411"/>
                </a:lnTo>
                <a:lnTo>
                  <a:pt x="3977847" y="1896242"/>
                </a:lnTo>
                <a:lnTo>
                  <a:pt x="3952727" y="1907778"/>
                </a:lnTo>
                <a:lnTo>
                  <a:pt x="3947060" y="1916165"/>
                </a:lnTo>
                <a:lnTo>
                  <a:pt x="3926834" y="1918637"/>
                </a:lnTo>
                <a:lnTo>
                  <a:pt x="3926823" y="1918661"/>
                </a:lnTo>
                <a:lnTo>
                  <a:pt x="3926584" y="1918691"/>
                </a:lnTo>
                <a:lnTo>
                  <a:pt x="3920599" y="1931958"/>
                </a:lnTo>
                <a:lnTo>
                  <a:pt x="3903930" y="1929209"/>
                </a:lnTo>
                <a:lnTo>
                  <a:pt x="3903754" y="1929274"/>
                </a:lnTo>
                <a:lnTo>
                  <a:pt x="3903680" y="1929261"/>
                </a:lnTo>
                <a:lnTo>
                  <a:pt x="3892654" y="1933353"/>
                </a:lnTo>
                <a:lnTo>
                  <a:pt x="3877423" y="1943186"/>
                </a:lnTo>
                <a:lnTo>
                  <a:pt x="3879639" y="1948016"/>
                </a:lnTo>
                <a:lnTo>
                  <a:pt x="3875099" y="1952726"/>
                </a:lnTo>
                <a:lnTo>
                  <a:pt x="3875089" y="1952679"/>
                </a:lnTo>
                <a:lnTo>
                  <a:pt x="3844968" y="1955805"/>
                </a:lnTo>
                <a:lnTo>
                  <a:pt x="3825304" y="1949155"/>
                </a:lnTo>
                <a:lnTo>
                  <a:pt x="3808036" y="1950746"/>
                </a:lnTo>
                <a:lnTo>
                  <a:pt x="3809564" y="1938866"/>
                </a:lnTo>
                <a:lnTo>
                  <a:pt x="3826898" y="1942333"/>
                </a:lnTo>
                <a:lnTo>
                  <a:pt x="3832738" y="1935926"/>
                </a:lnTo>
                <a:lnTo>
                  <a:pt x="3832805" y="1935920"/>
                </a:lnTo>
                <a:lnTo>
                  <a:pt x="3844857" y="1937957"/>
                </a:lnTo>
                <a:lnTo>
                  <a:pt x="3844888" y="1937934"/>
                </a:lnTo>
                <a:lnTo>
                  <a:pt x="3845019" y="1937956"/>
                </a:lnTo>
                <a:lnTo>
                  <a:pt x="3865422" y="1922896"/>
                </a:lnTo>
                <a:lnTo>
                  <a:pt x="3846554" y="1911813"/>
                </a:lnTo>
                <a:lnTo>
                  <a:pt x="3846462" y="1911855"/>
                </a:lnTo>
                <a:lnTo>
                  <a:pt x="3846391" y="1911814"/>
                </a:lnTo>
                <a:lnTo>
                  <a:pt x="3835122" y="1917054"/>
                </a:lnTo>
                <a:lnTo>
                  <a:pt x="3823423" y="1909142"/>
                </a:lnTo>
                <a:lnTo>
                  <a:pt x="3836779" y="1895331"/>
                </a:lnTo>
                <a:lnTo>
                  <a:pt x="3832474" y="1893412"/>
                </a:lnTo>
                <a:lnTo>
                  <a:pt x="3831956" y="1893172"/>
                </a:lnTo>
                <a:lnTo>
                  <a:pt x="3832126" y="1892725"/>
                </a:lnTo>
                <a:lnTo>
                  <a:pt x="3835757" y="1883674"/>
                </a:lnTo>
                <a:lnTo>
                  <a:pt x="3845994" y="1880669"/>
                </a:lnTo>
                <a:lnTo>
                  <a:pt x="3872194" y="1888114"/>
                </a:lnTo>
                <a:lnTo>
                  <a:pt x="3872217" y="1887993"/>
                </a:lnTo>
                <a:lnTo>
                  <a:pt x="3872414" y="1888049"/>
                </a:lnTo>
                <a:lnTo>
                  <a:pt x="3874858" y="1875262"/>
                </a:lnTo>
                <a:close/>
                <a:moveTo>
                  <a:pt x="3007263" y="1866062"/>
                </a:moveTo>
                <a:lnTo>
                  <a:pt x="3011469" y="1869812"/>
                </a:lnTo>
                <a:lnTo>
                  <a:pt x="3013799" y="1872825"/>
                </a:lnTo>
                <a:lnTo>
                  <a:pt x="3019028" y="1875155"/>
                </a:lnTo>
                <a:lnTo>
                  <a:pt x="3025042" y="1879595"/>
                </a:lnTo>
                <a:lnTo>
                  <a:pt x="3023860" y="1881292"/>
                </a:lnTo>
                <a:lnTo>
                  <a:pt x="3024001" y="1881235"/>
                </a:lnTo>
                <a:lnTo>
                  <a:pt x="3023890" y="1881395"/>
                </a:lnTo>
                <a:lnTo>
                  <a:pt x="3023860" y="1881407"/>
                </a:lnTo>
                <a:lnTo>
                  <a:pt x="3020920" y="1886210"/>
                </a:lnTo>
                <a:lnTo>
                  <a:pt x="3020903" y="1886182"/>
                </a:lnTo>
                <a:lnTo>
                  <a:pt x="3016641" y="1888114"/>
                </a:lnTo>
                <a:lnTo>
                  <a:pt x="3015618" y="1884079"/>
                </a:lnTo>
                <a:lnTo>
                  <a:pt x="3008684" y="1894707"/>
                </a:lnTo>
                <a:lnTo>
                  <a:pt x="3008691" y="1894752"/>
                </a:lnTo>
                <a:lnTo>
                  <a:pt x="3008684" y="1894763"/>
                </a:lnTo>
                <a:lnTo>
                  <a:pt x="3009764" y="1901583"/>
                </a:lnTo>
                <a:lnTo>
                  <a:pt x="3006411" y="1899934"/>
                </a:lnTo>
                <a:lnTo>
                  <a:pt x="3001921" y="1892944"/>
                </a:lnTo>
                <a:lnTo>
                  <a:pt x="2995044" y="1888681"/>
                </a:lnTo>
                <a:lnTo>
                  <a:pt x="2996806" y="1885044"/>
                </a:lnTo>
                <a:lnTo>
                  <a:pt x="2996837" y="1884882"/>
                </a:lnTo>
                <a:lnTo>
                  <a:pt x="2996918" y="1884929"/>
                </a:lnTo>
                <a:lnTo>
                  <a:pt x="2999247" y="1873000"/>
                </a:lnTo>
                <a:lnTo>
                  <a:pt x="3004308" y="1868051"/>
                </a:lnTo>
                <a:close/>
                <a:moveTo>
                  <a:pt x="3339697" y="1865288"/>
                </a:moveTo>
                <a:lnTo>
                  <a:pt x="3353158" y="1869036"/>
                </a:lnTo>
                <a:lnTo>
                  <a:pt x="3376631" y="1872560"/>
                </a:lnTo>
                <a:lnTo>
                  <a:pt x="3398341" y="1882960"/>
                </a:lnTo>
                <a:lnTo>
                  <a:pt x="3401126" y="1886995"/>
                </a:lnTo>
                <a:lnTo>
                  <a:pt x="3410787" y="1883585"/>
                </a:lnTo>
                <a:lnTo>
                  <a:pt x="3425621" y="1888075"/>
                </a:lnTo>
                <a:lnTo>
                  <a:pt x="3430508" y="1896884"/>
                </a:lnTo>
                <a:lnTo>
                  <a:pt x="3440487" y="1901817"/>
                </a:lnTo>
                <a:lnTo>
                  <a:pt x="3436428" y="1904708"/>
                </a:lnTo>
                <a:lnTo>
                  <a:pt x="3444272" y="1916189"/>
                </a:lnTo>
                <a:lnTo>
                  <a:pt x="3442112" y="1918632"/>
                </a:lnTo>
                <a:lnTo>
                  <a:pt x="3433530" y="1917382"/>
                </a:lnTo>
                <a:lnTo>
                  <a:pt x="3432071" y="1916635"/>
                </a:lnTo>
                <a:lnTo>
                  <a:pt x="3421652" y="1911301"/>
                </a:lnTo>
                <a:lnTo>
                  <a:pt x="3417731" y="1914768"/>
                </a:lnTo>
                <a:lnTo>
                  <a:pt x="3395566" y="1918064"/>
                </a:lnTo>
                <a:lnTo>
                  <a:pt x="3380220" y="1907663"/>
                </a:lnTo>
                <a:lnTo>
                  <a:pt x="3363285" y="1908743"/>
                </a:lnTo>
                <a:lnTo>
                  <a:pt x="3365671" y="1899650"/>
                </a:lnTo>
                <a:lnTo>
                  <a:pt x="3361693" y="1884987"/>
                </a:lnTo>
                <a:lnTo>
                  <a:pt x="3352486" y="1877030"/>
                </a:lnTo>
                <a:lnTo>
                  <a:pt x="3343677" y="1874530"/>
                </a:lnTo>
                <a:lnTo>
                  <a:pt x="3337823" y="1867823"/>
                </a:lnTo>
                <a:close/>
                <a:moveTo>
                  <a:pt x="2573960" y="1861006"/>
                </a:moveTo>
                <a:lnTo>
                  <a:pt x="2593457" y="1864985"/>
                </a:lnTo>
                <a:lnTo>
                  <a:pt x="2614886" y="1864871"/>
                </a:lnTo>
                <a:lnTo>
                  <a:pt x="2631821" y="1868622"/>
                </a:lnTo>
                <a:lnTo>
                  <a:pt x="2645064" y="1867486"/>
                </a:lnTo>
                <a:lnTo>
                  <a:pt x="2670807" y="1868224"/>
                </a:lnTo>
                <a:lnTo>
                  <a:pt x="2677173" y="1876692"/>
                </a:lnTo>
                <a:lnTo>
                  <a:pt x="2706484" y="1886524"/>
                </a:lnTo>
                <a:lnTo>
                  <a:pt x="2712281" y="1881864"/>
                </a:lnTo>
                <a:lnTo>
                  <a:pt x="2730183" y="1891583"/>
                </a:lnTo>
                <a:lnTo>
                  <a:pt x="2748654" y="1888798"/>
                </a:lnTo>
                <a:lnTo>
                  <a:pt x="2749507" y="1901244"/>
                </a:lnTo>
                <a:lnTo>
                  <a:pt x="2734389" y="1915395"/>
                </a:lnTo>
                <a:lnTo>
                  <a:pt x="2713986" y="1919828"/>
                </a:lnTo>
                <a:lnTo>
                  <a:pt x="2712565" y="1926876"/>
                </a:lnTo>
                <a:lnTo>
                  <a:pt x="2702790" y="1938413"/>
                </a:lnTo>
                <a:lnTo>
                  <a:pt x="2696652" y="1955235"/>
                </a:lnTo>
                <a:lnTo>
                  <a:pt x="2702847" y="1966886"/>
                </a:lnTo>
                <a:lnTo>
                  <a:pt x="2693640" y="1975923"/>
                </a:lnTo>
                <a:lnTo>
                  <a:pt x="2690188" y="1988994"/>
                </a:lnTo>
                <a:lnTo>
                  <a:pt x="2678140" y="1992972"/>
                </a:lnTo>
                <a:lnTo>
                  <a:pt x="2666830" y="2008261"/>
                </a:lnTo>
                <a:lnTo>
                  <a:pt x="2646598" y="2008545"/>
                </a:lnTo>
                <a:lnTo>
                  <a:pt x="2631423" y="2008147"/>
                </a:lnTo>
                <a:lnTo>
                  <a:pt x="2621422" y="2015137"/>
                </a:lnTo>
                <a:lnTo>
                  <a:pt x="2615342" y="2022583"/>
                </a:lnTo>
                <a:lnTo>
                  <a:pt x="2607555" y="2020935"/>
                </a:lnTo>
                <a:lnTo>
                  <a:pt x="2601643" y="2014285"/>
                </a:lnTo>
                <a:lnTo>
                  <a:pt x="2597152" y="2002919"/>
                </a:lnTo>
                <a:lnTo>
                  <a:pt x="2582295" y="1999857"/>
                </a:lnTo>
                <a:lnTo>
                  <a:pt x="2580999" y="1993315"/>
                </a:lnTo>
                <a:lnTo>
                  <a:pt x="2586909" y="1985813"/>
                </a:lnTo>
                <a:lnTo>
                  <a:pt x="2589126" y="1980357"/>
                </a:lnTo>
                <a:lnTo>
                  <a:pt x="2589078" y="1980304"/>
                </a:lnTo>
                <a:lnTo>
                  <a:pt x="2589079" y="1980299"/>
                </a:lnTo>
                <a:lnTo>
                  <a:pt x="2583614" y="1974328"/>
                </a:lnTo>
                <a:lnTo>
                  <a:pt x="2587989" y="1960977"/>
                </a:lnTo>
                <a:lnTo>
                  <a:pt x="2581624" y="1948644"/>
                </a:lnTo>
                <a:lnTo>
                  <a:pt x="2588501" y="1946939"/>
                </a:lnTo>
                <a:lnTo>
                  <a:pt x="2589126" y="1937164"/>
                </a:lnTo>
                <a:lnTo>
                  <a:pt x="2591683" y="1934094"/>
                </a:lnTo>
                <a:lnTo>
                  <a:pt x="2591912" y="1917727"/>
                </a:lnTo>
                <a:lnTo>
                  <a:pt x="2599301" y="1911987"/>
                </a:lnTo>
                <a:lnTo>
                  <a:pt x="2594868" y="1901359"/>
                </a:lnTo>
                <a:lnTo>
                  <a:pt x="2594844" y="1901357"/>
                </a:lnTo>
                <a:lnTo>
                  <a:pt x="2594821" y="1901301"/>
                </a:lnTo>
                <a:lnTo>
                  <a:pt x="2585556" y="1900562"/>
                </a:lnTo>
                <a:lnTo>
                  <a:pt x="2582828" y="1903233"/>
                </a:lnTo>
                <a:lnTo>
                  <a:pt x="2573417" y="1903233"/>
                </a:lnTo>
                <a:lnTo>
                  <a:pt x="2569461" y="1892834"/>
                </a:lnTo>
                <a:lnTo>
                  <a:pt x="2569441" y="1892843"/>
                </a:lnTo>
                <a:lnTo>
                  <a:pt x="2569416" y="1892776"/>
                </a:lnTo>
                <a:lnTo>
                  <a:pt x="2562879" y="1895902"/>
                </a:lnTo>
                <a:lnTo>
                  <a:pt x="2557622" y="1900952"/>
                </a:lnTo>
                <a:lnTo>
                  <a:pt x="2557139" y="1901405"/>
                </a:lnTo>
                <a:lnTo>
                  <a:pt x="2557936" y="1886126"/>
                </a:lnTo>
                <a:lnTo>
                  <a:pt x="2551400" y="1876749"/>
                </a:lnTo>
                <a:close/>
                <a:moveTo>
                  <a:pt x="3062168" y="1850262"/>
                </a:moveTo>
                <a:lnTo>
                  <a:pt x="3066772" y="1859356"/>
                </a:lnTo>
                <a:lnTo>
                  <a:pt x="3072966" y="1857765"/>
                </a:lnTo>
                <a:lnTo>
                  <a:pt x="3085242" y="1861175"/>
                </a:lnTo>
                <a:lnTo>
                  <a:pt x="3108658" y="1862311"/>
                </a:lnTo>
                <a:lnTo>
                  <a:pt x="3116558" y="1856685"/>
                </a:lnTo>
                <a:lnTo>
                  <a:pt x="3135312" y="1851570"/>
                </a:lnTo>
                <a:lnTo>
                  <a:pt x="3146906" y="1859583"/>
                </a:lnTo>
                <a:lnTo>
                  <a:pt x="3156284" y="1861913"/>
                </a:lnTo>
                <a:lnTo>
                  <a:pt x="3147986" y="1871007"/>
                </a:lnTo>
                <a:lnTo>
                  <a:pt x="3142189" y="1886522"/>
                </a:lnTo>
                <a:lnTo>
                  <a:pt x="3147304" y="1898741"/>
                </a:lnTo>
                <a:lnTo>
                  <a:pt x="3133607" y="1895842"/>
                </a:lnTo>
                <a:lnTo>
                  <a:pt x="3117353" y="1902549"/>
                </a:lnTo>
                <a:lnTo>
                  <a:pt x="3117349" y="1902800"/>
                </a:lnTo>
                <a:lnTo>
                  <a:pt x="3117238" y="1902723"/>
                </a:lnTo>
                <a:lnTo>
                  <a:pt x="3117070" y="1913135"/>
                </a:lnTo>
                <a:lnTo>
                  <a:pt x="3102690" y="1915109"/>
                </a:lnTo>
                <a:lnTo>
                  <a:pt x="3091494" y="1907720"/>
                </a:lnTo>
                <a:lnTo>
                  <a:pt x="3078763" y="1913518"/>
                </a:lnTo>
                <a:lnTo>
                  <a:pt x="3066999" y="1912892"/>
                </a:lnTo>
                <a:lnTo>
                  <a:pt x="3065862" y="1898854"/>
                </a:lnTo>
                <a:lnTo>
                  <a:pt x="3057906" y="1891978"/>
                </a:lnTo>
                <a:lnTo>
                  <a:pt x="3060520" y="1888966"/>
                </a:lnTo>
                <a:lnTo>
                  <a:pt x="3058815" y="1886408"/>
                </a:lnTo>
                <a:lnTo>
                  <a:pt x="3061486" y="1879531"/>
                </a:lnTo>
                <a:lnTo>
                  <a:pt x="3067567" y="1872711"/>
                </a:lnTo>
                <a:lnTo>
                  <a:pt x="3059838" y="1863277"/>
                </a:lnTo>
                <a:lnTo>
                  <a:pt x="3058417" y="1855264"/>
                </a:lnTo>
                <a:close/>
                <a:moveTo>
                  <a:pt x="2955487" y="1827982"/>
                </a:moveTo>
                <a:lnTo>
                  <a:pt x="2961227" y="1833154"/>
                </a:lnTo>
                <a:lnTo>
                  <a:pt x="2964694" y="1828494"/>
                </a:lnTo>
                <a:lnTo>
                  <a:pt x="2972139" y="1827982"/>
                </a:lnTo>
                <a:lnTo>
                  <a:pt x="2985836" y="1831733"/>
                </a:lnTo>
                <a:lnTo>
                  <a:pt x="2996862" y="1831449"/>
                </a:lnTo>
                <a:lnTo>
                  <a:pt x="3003966" y="1836337"/>
                </a:lnTo>
                <a:lnTo>
                  <a:pt x="3009662" y="1836281"/>
                </a:lnTo>
                <a:lnTo>
                  <a:pt x="3005729" y="1845999"/>
                </a:lnTo>
                <a:lnTo>
                  <a:pt x="3005799" y="1846076"/>
                </a:lnTo>
                <a:lnTo>
                  <a:pt x="3005784" y="1846112"/>
                </a:lnTo>
                <a:lnTo>
                  <a:pt x="3013393" y="1854566"/>
                </a:lnTo>
                <a:lnTo>
                  <a:pt x="3011072" y="1864867"/>
                </a:lnTo>
                <a:lnTo>
                  <a:pt x="3007321" y="1865833"/>
                </a:lnTo>
                <a:lnTo>
                  <a:pt x="3007432" y="1865933"/>
                </a:lnTo>
                <a:lnTo>
                  <a:pt x="3007376" y="1865947"/>
                </a:lnTo>
                <a:lnTo>
                  <a:pt x="3004420" y="1867936"/>
                </a:lnTo>
                <a:lnTo>
                  <a:pt x="2999248" y="1872994"/>
                </a:lnTo>
                <a:lnTo>
                  <a:pt x="2999247" y="1873000"/>
                </a:lnTo>
                <a:lnTo>
                  <a:pt x="2999136" y="1873109"/>
                </a:lnTo>
                <a:lnTo>
                  <a:pt x="2996837" y="1884882"/>
                </a:lnTo>
                <a:lnTo>
                  <a:pt x="2996785" y="1884852"/>
                </a:lnTo>
                <a:lnTo>
                  <a:pt x="2996803" y="1884814"/>
                </a:lnTo>
                <a:lnTo>
                  <a:pt x="2982772" y="1876668"/>
                </a:lnTo>
                <a:lnTo>
                  <a:pt x="2976799" y="1867652"/>
                </a:lnTo>
                <a:lnTo>
                  <a:pt x="2976716" y="1867586"/>
                </a:lnTo>
                <a:lnTo>
                  <a:pt x="2976684" y="1867537"/>
                </a:lnTo>
                <a:lnTo>
                  <a:pt x="2970648" y="1862742"/>
                </a:lnTo>
                <a:lnTo>
                  <a:pt x="2963386" y="1854580"/>
                </a:lnTo>
                <a:lnTo>
                  <a:pt x="2959920" y="1847703"/>
                </a:lnTo>
                <a:lnTo>
                  <a:pt x="2952134" y="1837303"/>
                </a:lnTo>
                <a:close/>
                <a:moveTo>
                  <a:pt x="3151030" y="1822092"/>
                </a:moveTo>
                <a:lnTo>
                  <a:pt x="3151062" y="1822111"/>
                </a:lnTo>
                <a:lnTo>
                  <a:pt x="3151039" y="1822125"/>
                </a:lnTo>
                <a:close/>
                <a:moveTo>
                  <a:pt x="3150991" y="1821948"/>
                </a:moveTo>
                <a:lnTo>
                  <a:pt x="3151030" y="1822092"/>
                </a:lnTo>
                <a:lnTo>
                  <a:pt x="3150899" y="1822015"/>
                </a:lnTo>
                <a:lnTo>
                  <a:pt x="3150896" y="1822006"/>
                </a:lnTo>
                <a:close/>
                <a:moveTo>
                  <a:pt x="4963383" y="1820770"/>
                </a:moveTo>
                <a:lnTo>
                  <a:pt x="4982081" y="1844185"/>
                </a:lnTo>
                <a:lnTo>
                  <a:pt x="4994414" y="1851573"/>
                </a:lnTo>
                <a:lnTo>
                  <a:pt x="5005610" y="1856290"/>
                </a:lnTo>
                <a:lnTo>
                  <a:pt x="5016863" y="1846913"/>
                </a:lnTo>
                <a:lnTo>
                  <a:pt x="5020386" y="1871635"/>
                </a:lnTo>
                <a:lnTo>
                  <a:pt x="4996744" y="1877603"/>
                </a:lnTo>
                <a:lnTo>
                  <a:pt x="4982763" y="1898972"/>
                </a:lnTo>
                <a:lnTo>
                  <a:pt x="4957700" y="1884309"/>
                </a:lnTo>
                <a:lnTo>
                  <a:pt x="4949004" y="1907724"/>
                </a:lnTo>
                <a:lnTo>
                  <a:pt x="4931272" y="1908065"/>
                </a:lnTo>
                <a:lnTo>
                  <a:pt x="4929055" y="1886809"/>
                </a:lnTo>
                <a:lnTo>
                  <a:pt x="4936955" y="1870101"/>
                </a:lnTo>
                <a:lnTo>
                  <a:pt x="4954006" y="1868907"/>
                </a:lnTo>
                <a:lnTo>
                  <a:pt x="4958666" y="1838331"/>
                </a:lnTo>
                <a:close/>
                <a:moveTo>
                  <a:pt x="3633418" y="1819917"/>
                </a:moveTo>
                <a:lnTo>
                  <a:pt x="3636273" y="1821838"/>
                </a:lnTo>
                <a:lnTo>
                  <a:pt x="3660995" y="1837979"/>
                </a:lnTo>
                <a:lnTo>
                  <a:pt x="3674010" y="1846391"/>
                </a:lnTo>
                <a:lnTo>
                  <a:pt x="3689241" y="1866282"/>
                </a:lnTo>
                <a:lnTo>
                  <a:pt x="3689297" y="1866273"/>
                </a:lnTo>
                <a:lnTo>
                  <a:pt x="3689353" y="1866346"/>
                </a:lnTo>
                <a:lnTo>
                  <a:pt x="3708051" y="1863164"/>
                </a:lnTo>
                <a:lnTo>
                  <a:pt x="3735356" y="1861461"/>
                </a:lnTo>
                <a:lnTo>
                  <a:pt x="3754372" y="1877365"/>
                </a:lnTo>
                <a:lnTo>
                  <a:pt x="3753178" y="1898961"/>
                </a:lnTo>
                <a:lnTo>
                  <a:pt x="3753293" y="1898964"/>
                </a:lnTo>
                <a:lnTo>
                  <a:pt x="3753290" y="1899025"/>
                </a:lnTo>
                <a:lnTo>
                  <a:pt x="3760976" y="1899194"/>
                </a:lnTo>
                <a:lnTo>
                  <a:pt x="3764204" y="1916523"/>
                </a:lnTo>
                <a:lnTo>
                  <a:pt x="3764305" y="1916527"/>
                </a:lnTo>
                <a:lnTo>
                  <a:pt x="3764316" y="1916587"/>
                </a:lnTo>
                <a:lnTo>
                  <a:pt x="3784521" y="1917266"/>
                </a:lnTo>
                <a:lnTo>
                  <a:pt x="3788870" y="1927151"/>
                </a:lnTo>
                <a:lnTo>
                  <a:pt x="3788953" y="1927149"/>
                </a:lnTo>
                <a:lnTo>
                  <a:pt x="3788982" y="1927215"/>
                </a:lnTo>
                <a:lnTo>
                  <a:pt x="3794892" y="1927101"/>
                </a:lnTo>
                <a:lnTo>
                  <a:pt x="3801883" y="1912040"/>
                </a:lnTo>
                <a:lnTo>
                  <a:pt x="3822911" y="1897207"/>
                </a:lnTo>
                <a:lnTo>
                  <a:pt x="3832062" y="1893228"/>
                </a:lnTo>
                <a:lnTo>
                  <a:pt x="3832474" y="1893412"/>
                </a:lnTo>
                <a:lnTo>
                  <a:pt x="3836617" y="1895332"/>
                </a:lnTo>
                <a:lnTo>
                  <a:pt x="3823260" y="1909142"/>
                </a:lnTo>
                <a:lnTo>
                  <a:pt x="3835025" y="1917099"/>
                </a:lnTo>
                <a:lnTo>
                  <a:pt x="3835122" y="1917054"/>
                </a:lnTo>
                <a:lnTo>
                  <a:pt x="3835187" y="1917098"/>
                </a:lnTo>
                <a:lnTo>
                  <a:pt x="3846462" y="1911855"/>
                </a:lnTo>
                <a:lnTo>
                  <a:pt x="3865260" y="1922896"/>
                </a:lnTo>
                <a:lnTo>
                  <a:pt x="3844888" y="1937934"/>
                </a:lnTo>
                <a:lnTo>
                  <a:pt x="3832914" y="1935910"/>
                </a:lnTo>
                <a:lnTo>
                  <a:pt x="3832805" y="1935920"/>
                </a:lnTo>
                <a:lnTo>
                  <a:pt x="3832752" y="1935911"/>
                </a:lnTo>
                <a:lnTo>
                  <a:pt x="3832738" y="1935926"/>
                </a:lnTo>
                <a:lnTo>
                  <a:pt x="3832682" y="1935930"/>
                </a:lnTo>
                <a:lnTo>
                  <a:pt x="3832749" y="1935856"/>
                </a:lnTo>
                <a:lnTo>
                  <a:pt x="3826268" y="1936342"/>
                </a:lnTo>
                <a:lnTo>
                  <a:pt x="3824048" y="1930682"/>
                </a:lnTo>
                <a:lnTo>
                  <a:pt x="3827344" y="1920963"/>
                </a:lnTo>
                <a:lnTo>
                  <a:pt x="3826878" y="1921070"/>
                </a:lnTo>
                <a:lnTo>
                  <a:pt x="3826952" y="1920852"/>
                </a:lnTo>
                <a:lnTo>
                  <a:pt x="3805639" y="1925740"/>
                </a:lnTo>
                <a:lnTo>
                  <a:pt x="3800581" y="1939096"/>
                </a:lnTo>
                <a:lnTo>
                  <a:pt x="3793022" y="1950519"/>
                </a:lnTo>
                <a:lnTo>
                  <a:pt x="3779723" y="1949553"/>
                </a:lnTo>
                <a:lnTo>
                  <a:pt x="3775574" y="1958589"/>
                </a:lnTo>
                <a:lnTo>
                  <a:pt x="3787282" y="1963477"/>
                </a:lnTo>
                <a:lnTo>
                  <a:pt x="3790749" y="1978595"/>
                </a:lnTo>
                <a:lnTo>
                  <a:pt x="3781819" y="1998770"/>
                </a:lnTo>
                <a:lnTo>
                  <a:pt x="3770002" y="1994626"/>
                </a:lnTo>
                <a:lnTo>
                  <a:pt x="3761136" y="1994512"/>
                </a:lnTo>
                <a:lnTo>
                  <a:pt x="3761135" y="1994512"/>
                </a:lnTo>
                <a:lnTo>
                  <a:pt x="3761588" y="1982286"/>
                </a:lnTo>
                <a:lnTo>
                  <a:pt x="3761581" y="1982283"/>
                </a:lnTo>
                <a:lnTo>
                  <a:pt x="3761585" y="1982175"/>
                </a:lnTo>
                <a:lnTo>
                  <a:pt x="3740386" y="1973536"/>
                </a:lnTo>
                <a:lnTo>
                  <a:pt x="3723734" y="1963590"/>
                </a:lnTo>
                <a:lnTo>
                  <a:pt x="3713333" y="1953929"/>
                </a:lnTo>
                <a:lnTo>
                  <a:pt x="3695090" y="1939663"/>
                </a:lnTo>
                <a:lnTo>
                  <a:pt x="3687247" y="1918124"/>
                </a:lnTo>
                <a:lnTo>
                  <a:pt x="3681904" y="1914316"/>
                </a:lnTo>
                <a:lnTo>
                  <a:pt x="3664684" y="1915282"/>
                </a:lnTo>
                <a:lnTo>
                  <a:pt x="3658603" y="1910963"/>
                </a:lnTo>
                <a:lnTo>
                  <a:pt x="3656898" y="1893970"/>
                </a:lnTo>
                <a:lnTo>
                  <a:pt x="3635415" y="1882603"/>
                </a:lnTo>
                <a:lnTo>
                  <a:pt x="3622002" y="1895106"/>
                </a:lnTo>
                <a:lnTo>
                  <a:pt x="3608362" y="1902495"/>
                </a:lnTo>
                <a:lnTo>
                  <a:pt x="3608387" y="1902594"/>
                </a:lnTo>
                <a:lnTo>
                  <a:pt x="3608365" y="1902606"/>
                </a:lnTo>
                <a:lnTo>
                  <a:pt x="3610953" y="1913180"/>
                </a:lnTo>
                <a:lnTo>
                  <a:pt x="3593020" y="1913464"/>
                </a:lnTo>
                <a:lnTo>
                  <a:pt x="3592395" y="1833270"/>
                </a:lnTo>
                <a:close/>
                <a:moveTo>
                  <a:pt x="3013398" y="1806558"/>
                </a:moveTo>
                <a:lnTo>
                  <a:pt x="3023290" y="1807575"/>
                </a:lnTo>
                <a:lnTo>
                  <a:pt x="3023294" y="1807574"/>
                </a:lnTo>
                <a:lnTo>
                  <a:pt x="3023348" y="1807579"/>
                </a:lnTo>
                <a:lnTo>
                  <a:pt x="3031987" y="1816559"/>
                </a:lnTo>
                <a:lnTo>
                  <a:pt x="3033749" y="1823776"/>
                </a:lnTo>
                <a:lnTo>
                  <a:pt x="3043467" y="1829062"/>
                </a:lnTo>
                <a:lnTo>
                  <a:pt x="3044718" y="1838326"/>
                </a:lnTo>
                <a:lnTo>
                  <a:pt x="3053981" y="1844805"/>
                </a:lnTo>
                <a:lnTo>
                  <a:pt x="3054007" y="1844779"/>
                </a:lnTo>
                <a:lnTo>
                  <a:pt x="3054041" y="1844803"/>
                </a:lnTo>
                <a:lnTo>
                  <a:pt x="3059017" y="1839827"/>
                </a:lnTo>
                <a:lnTo>
                  <a:pt x="3062904" y="1842589"/>
                </a:lnTo>
                <a:lnTo>
                  <a:pt x="3059210" y="1846339"/>
                </a:lnTo>
                <a:lnTo>
                  <a:pt x="3062109" y="1850204"/>
                </a:lnTo>
                <a:lnTo>
                  <a:pt x="3058187" y="1855205"/>
                </a:lnTo>
                <a:lnTo>
                  <a:pt x="3059608" y="1863219"/>
                </a:lnTo>
                <a:lnTo>
                  <a:pt x="3067337" y="1872653"/>
                </a:lnTo>
                <a:lnTo>
                  <a:pt x="3061256" y="1879473"/>
                </a:lnTo>
                <a:lnTo>
                  <a:pt x="3058585" y="1886350"/>
                </a:lnTo>
                <a:lnTo>
                  <a:pt x="3060290" y="1888907"/>
                </a:lnTo>
                <a:lnTo>
                  <a:pt x="3057676" y="1891920"/>
                </a:lnTo>
                <a:lnTo>
                  <a:pt x="3050287" y="1892261"/>
                </a:lnTo>
                <a:lnTo>
                  <a:pt x="3044831" y="1893511"/>
                </a:lnTo>
                <a:lnTo>
                  <a:pt x="3044345" y="1892000"/>
                </a:lnTo>
                <a:lnTo>
                  <a:pt x="3046252" y="1889477"/>
                </a:lnTo>
                <a:lnTo>
                  <a:pt x="3048013" y="1884248"/>
                </a:lnTo>
                <a:lnTo>
                  <a:pt x="3047974" y="1884250"/>
                </a:lnTo>
                <a:lnTo>
                  <a:pt x="3048014" y="1884133"/>
                </a:lnTo>
                <a:lnTo>
                  <a:pt x="3045740" y="1884247"/>
                </a:lnTo>
                <a:lnTo>
                  <a:pt x="3042671" y="1880269"/>
                </a:lnTo>
                <a:lnTo>
                  <a:pt x="3040057" y="1879246"/>
                </a:lnTo>
                <a:lnTo>
                  <a:pt x="3037954" y="1875779"/>
                </a:lnTo>
                <a:lnTo>
                  <a:pt x="3034999" y="1874415"/>
                </a:lnTo>
                <a:lnTo>
                  <a:pt x="3032726" y="1871346"/>
                </a:lnTo>
                <a:lnTo>
                  <a:pt x="3029884" y="1872540"/>
                </a:lnTo>
                <a:lnTo>
                  <a:pt x="3027667" y="1879757"/>
                </a:lnTo>
                <a:lnTo>
                  <a:pt x="3024001" y="1881235"/>
                </a:lnTo>
                <a:lnTo>
                  <a:pt x="3025109" y="1879645"/>
                </a:lnTo>
                <a:lnTo>
                  <a:pt x="3025042" y="1879595"/>
                </a:lnTo>
                <a:lnTo>
                  <a:pt x="3025167" y="1879417"/>
                </a:lnTo>
                <a:lnTo>
                  <a:pt x="3019086" y="1874927"/>
                </a:lnTo>
                <a:lnTo>
                  <a:pt x="3013857" y="1872596"/>
                </a:lnTo>
                <a:lnTo>
                  <a:pt x="3011527" y="1869584"/>
                </a:lnTo>
                <a:lnTo>
                  <a:pt x="3007432" y="1865933"/>
                </a:lnTo>
                <a:lnTo>
                  <a:pt x="3011127" y="1864981"/>
                </a:lnTo>
                <a:lnTo>
                  <a:pt x="3013457" y="1854637"/>
                </a:lnTo>
                <a:lnTo>
                  <a:pt x="3013393" y="1854566"/>
                </a:lnTo>
                <a:lnTo>
                  <a:pt x="3013402" y="1854523"/>
                </a:lnTo>
                <a:lnTo>
                  <a:pt x="3005799" y="1846076"/>
                </a:lnTo>
                <a:lnTo>
                  <a:pt x="3009763" y="1836280"/>
                </a:lnTo>
                <a:lnTo>
                  <a:pt x="3009662" y="1836281"/>
                </a:lnTo>
                <a:lnTo>
                  <a:pt x="3009708" y="1836166"/>
                </a:lnTo>
                <a:lnTo>
                  <a:pt x="3004005" y="1836222"/>
                </a:lnTo>
                <a:lnTo>
                  <a:pt x="3010102" y="1827811"/>
                </a:lnTo>
                <a:lnTo>
                  <a:pt x="3006454" y="1823179"/>
                </a:lnTo>
                <a:lnTo>
                  <a:pt x="3005048" y="1821389"/>
                </a:lnTo>
                <a:lnTo>
                  <a:pt x="3001183" y="1812580"/>
                </a:lnTo>
                <a:close/>
                <a:moveTo>
                  <a:pt x="2964995" y="1798956"/>
                </a:moveTo>
                <a:lnTo>
                  <a:pt x="2969921" y="1801724"/>
                </a:lnTo>
                <a:lnTo>
                  <a:pt x="2981856" y="1811556"/>
                </a:lnTo>
                <a:lnTo>
                  <a:pt x="2981941" y="1811584"/>
                </a:lnTo>
                <a:lnTo>
                  <a:pt x="2981972" y="1811610"/>
                </a:lnTo>
                <a:lnTo>
                  <a:pt x="2995157" y="1815986"/>
                </a:lnTo>
                <a:lnTo>
                  <a:pt x="2999830" y="1813316"/>
                </a:lnTo>
                <a:lnTo>
                  <a:pt x="3001179" y="1812579"/>
                </a:lnTo>
                <a:lnTo>
                  <a:pt x="3005044" y="1821389"/>
                </a:lnTo>
                <a:lnTo>
                  <a:pt x="3006454" y="1823179"/>
                </a:lnTo>
                <a:lnTo>
                  <a:pt x="3010049" y="1827755"/>
                </a:lnTo>
                <a:lnTo>
                  <a:pt x="3003911" y="1836223"/>
                </a:lnTo>
                <a:lnTo>
                  <a:pt x="3004005" y="1836222"/>
                </a:lnTo>
                <a:lnTo>
                  <a:pt x="3003964" y="1836279"/>
                </a:lnTo>
                <a:lnTo>
                  <a:pt x="2996746" y="1831334"/>
                </a:lnTo>
                <a:lnTo>
                  <a:pt x="2985720" y="1831619"/>
                </a:lnTo>
                <a:lnTo>
                  <a:pt x="2972024" y="1827867"/>
                </a:lnTo>
                <a:lnTo>
                  <a:pt x="2964579" y="1828379"/>
                </a:lnTo>
                <a:lnTo>
                  <a:pt x="2961112" y="1833039"/>
                </a:lnTo>
                <a:lnTo>
                  <a:pt x="2955372" y="1827867"/>
                </a:lnTo>
                <a:lnTo>
                  <a:pt x="2952019" y="1837188"/>
                </a:lnTo>
                <a:lnTo>
                  <a:pt x="2959805" y="1847589"/>
                </a:lnTo>
                <a:lnTo>
                  <a:pt x="2963271" y="1854466"/>
                </a:lnTo>
                <a:lnTo>
                  <a:pt x="2970603" y="1862707"/>
                </a:lnTo>
                <a:lnTo>
                  <a:pt x="2970648" y="1862742"/>
                </a:lnTo>
                <a:lnTo>
                  <a:pt x="2970718" y="1862821"/>
                </a:lnTo>
                <a:lnTo>
                  <a:pt x="2976716" y="1867586"/>
                </a:lnTo>
                <a:lnTo>
                  <a:pt x="2982708" y="1876631"/>
                </a:lnTo>
                <a:lnTo>
                  <a:pt x="2982772" y="1876668"/>
                </a:lnTo>
                <a:lnTo>
                  <a:pt x="2982823" y="1876745"/>
                </a:lnTo>
                <a:lnTo>
                  <a:pt x="2996785" y="1884852"/>
                </a:lnTo>
                <a:lnTo>
                  <a:pt x="2995041" y="1888509"/>
                </a:lnTo>
                <a:lnTo>
                  <a:pt x="2980038" y="1880495"/>
                </a:lnTo>
                <a:lnTo>
                  <a:pt x="2970774" y="1872652"/>
                </a:lnTo>
                <a:lnTo>
                  <a:pt x="2956224" y="1866173"/>
                </a:lnTo>
                <a:lnTo>
                  <a:pt x="2942812" y="1849976"/>
                </a:lnTo>
                <a:lnTo>
                  <a:pt x="2946051" y="1848328"/>
                </a:lnTo>
                <a:lnTo>
                  <a:pt x="2938776" y="1838950"/>
                </a:lnTo>
                <a:lnTo>
                  <a:pt x="2938492" y="1831391"/>
                </a:lnTo>
                <a:lnTo>
                  <a:pt x="2928262" y="1827811"/>
                </a:lnTo>
                <a:lnTo>
                  <a:pt x="2923375" y="1837529"/>
                </a:lnTo>
                <a:lnTo>
                  <a:pt x="2918658" y="1830027"/>
                </a:lnTo>
                <a:lnTo>
                  <a:pt x="2918999" y="1822184"/>
                </a:lnTo>
                <a:lnTo>
                  <a:pt x="2919567" y="1821843"/>
                </a:lnTo>
                <a:lnTo>
                  <a:pt x="2919802" y="1821860"/>
                </a:lnTo>
                <a:lnTo>
                  <a:pt x="2919736" y="1821899"/>
                </a:lnTo>
                <a:lnTo>
                  <a:pt x="2930818" y="1822695"/>
                </a:lnTo>
                <a:lnTo>
                  <a:pt x="2933687" y="1818926"/>
                </a:lnTo>
                <a:lnTo>
                  <a:pt x="2938947" y="1822525"/>
                </a:lnTo>
                <a:lnTo>
                  <a:pt x="2939045" y="1822533"/>
                </a:lnTo>
                <a:lnTo>
                  <a:pt x="2939116" y="1822581"/>
                </a:lnTo>
                <a:lnTo>
                  <a:pt x="2945368" y="1823035"/>
                </a:lnTo>
                <a:lnTo>
                  <a:pt x="2945311" y="1816670"/>
                </a:lnTo>
                <a:lnTo>
                  <a:pt x="2950824" y="1814340"/>
                </a:lnTo>
                <a:lnTo>
                  <a:pt x="2952358" y="1805076"/>
                </a:lnTo>
                <a:close/>
                <a:moveTo>
                  <a:pt x="2959292" y="1790868"/>
                </a:moveTo>
                <a:lnTo>
                  <a:pt x="2960388" y="1790985"/>
                </a:lnTo>
                <a:lnTo>
                  <a:pt x="2961910" y="1791150"/>
                </a:lnTo>
                <a:lnTo>
                  <a:pt x="2964979" y="1798936"/>
                </a:lnTo>
                <a:lnTo>
                  <a:pt x="2965006" y="1798951"/>
                </a:lnTo>
                <a:lnTo>
                  <a:pt x="2964995" y="1798956"/>
                </a:lnTo>
                <a:lnTo>
                  <a:pt x="2964863" y="1798882"/>
                </a:lnTo>
                <a:lnTo>
                  <a:pt x="2952189" y="1805020"/>
                </a:lnTo>
                <a:lnTo>
                  <a:pt x="2950655" y="1814284"/>
                </a:lnTo>
                <a:lnTo>
                  <a:pt x="2945142" y="1816615"/>
                </a:lnTo>
                <a:lnTo>
                  <a:pt x="2945199" y="1822980"/>
                </a:lnTo>
                <a:lnTo>
                  <a:pt x="2939045" y="1822533"/>
                </a:lnTo>
                <a:lnTo>
                  <a:pt x="2933717" y="1818887"/>
                </a:lnTo>
                <a:lnTo>
                  <a:pt x="2933687" y="1818926"/>
                </a:lnTo>
                <a:lnTo>
                  <a:pt x="2933548" y="1818831"/>
                </a:lnTo>
                <a:lnTo>
                  <a:pt x="2930650" y="1822639"/>
                </a:lnTo>
                <a:lnTo>
                  <a:pt x="2919802" y="1821860"/>
                </a:lnTo>
                <a:lnTo>
                  <a:pt x="2923259" y="1819853"/>
                </a:lnTo>
                <a:lnTo>
                  <a:pt x="2919451" y="1810134"/>
                </a:lnTo>
                <a:lnTo>
                  <a:pt x="2921100" y="1798824"/>
                </a:lnTo>
                <a:lnTo>
                  <a:pt x="2934285" y="1800586"/>
                </a:lnTo>
                <a:lnTo>
                  <a:pt x="2942298" y="1795358"/>
                </a:lnTo>
                <a:lnTo>
                  <a:pt x="2956223" y="1794789"/>
                </a:lnTo>
                <a:close/>
                <a:moveTo>
                  <a:pt x="1680985" y="1786565"/>
                </a:moveTo>
                <a:lnTo>
                  <a:pt x="1686555" y="1797818"/>
                </a:lnTo>
                <a:lnTo>
                  <a:pt x="1698149" y="1800887"/>
                </a:lnTo>
                <a:lnTo>
                  <a:pt x="1712926" y="1800262"/>
                </a:lnTo>
                <a:lnTo>
                  <a:pt x="1705083" y="1809696"/>
                </a:lnTo>
                <a:lnTo>
                  <a:pt x="1699172" y="1811174"/>
                </a:lnTo>
                <a:lnTo>
                  <a:pt x="1678939" y="1801456"/>
                </a:lnTo>
                <a:lnTo>
                  <a:pt x="1674961" y="1793726"/>
                </a:lnTo>
                <a:close/>
                <a:moveTo>
                  <a:pt x="2894736" y="1784803"/>
                </a:moveTo>
                <a:lnTo>
                  <a:pt x="2898213" y="1792641"/>
                </a:lnTo>
                <a:lnTo>
                  <a:pt x="2898309" y="1792861"/>
                </a:lnTo>
                <a:lnTo>
                  <a:pt x="2921099" y="1798828"/>
                </a:lnTo>
                <a:lnTo>
                  <a:pt x="2919394" y="1810138"/>
                </a:lnTo>
                <a:lnTo>
                  <a:pt x="2923202" y="1819856"/>
                </a:lnTo>
                <a:lnTo>
                  <a:pt x="2910528" y="1816560"/>
                </a:lnTo>
                <a:lnTo>
                  <a:pt x="2897570" y="1824631"/>
                </a:lnTo>
                <a:lnTo>
                  <a:pt x="2898422" y="1835827"/>
                </a:lnTo>
                <a:lnTo>
                  <a:pt x="2896490" y="1842192"/>
                </a:lnTo>
                <a:lnTo>
                  <a:pt x="2901719" y="1853502"/>
                </a:lnTo>
                <a:lnTo>
                  <a:pt x="2916666" y="1864584"/>
                </a:lnTo>
                <a:lnTo>
                  <a:pt x="2924680" y="1882600"/>
                </a:lnTo>
                <a:lnTo>
                  <a:pt x="2942412" y="1899934"/>
                </a:lnTo>
                <a:lnTo>
                  <a:pt x="2954915" y="1899820"/>
                </a:lnTo>
                <a:lnTo>
                  <a:pt x="2958780" y="1904538"/>
                </a:lnTo>
                <a:lnTo>
                  <a:pt x="2954290" y="1908743"/>
                </a:lnTo>
                <a:lnTo>
                  <a:pt x="2968555" y="1916416"/>
                </a:lnTo>
                <a:lnTo>
                  <a:pt x="2980263" y="1922781"/>
                </a:lnTo>
                <a:lnTo>
                  <a:pt x="2993903" y="1933693"/>
                </a:lnTo>
                <a:lnTo>
                  <a:pt x="2995551" y="1937558"/>
                </a:lnTo>
                <a:lnTo>
                  <a:pt x="2992595" y="1945003"/>
                </a:lnTo>
                <a:lnTo>
                  <a:pt x="2983730" y="1935342"/>
                </a:lnTo>
                <a:lnTo>
                  <a:pt x="2969862" y="1931932"/>
                </a:lnTo>
                <a:lnTo>
                  <a:pt x="2963156" y="1945344"/>
                </a:lnTo>
                <a:lnTo>
                  <a:pt x="2974693" y="1952960"/>
                </a:lnTo>
                <a:lnTo>
                  <a:pt x="2972818" y="1963645"/>
                </a:lnTo>
                <a:lnTo>
                  <a:pt x="2966168" y="1964838"/>
                </a:lnTo>
                <a:lnTo>
                  <a:pt x="2957643" y="1982229"/>
                </a:lnTo>
                <a:lnTo>
                  <a:pt x="2950993" y="1983764"/>
                </a:lnTo>
                <a:lnTo>
                  <a:pt x="2951051" y="1977625"/>
                </a:lnTo>
                <a:lnTo>
                  <a:pt x="2954290" y="1966770"/>
                </a:lnTo>
                <a:lnTo>
                  <a:pt x="2957757" y="1962394"/>
                </a:lnTo>
                <a:lnTo>
                  <a:pt x="2951562" y="1950516"/>
                </a:lnTo>
                <a:lnTo>
                  <a:pt x="2946731" y="1940116"/>
                </a:lnTo>
                <a:lnTo>
                  <a:pt x="2940138" y="1937558"/>
                </a:lnTo>
                <a:lnTo>
                  <a:pt x="2935421" y="1928578"/>
                </a:lnTo>
                <a:lnTo>
                  <a:pt x="2925191" y="1924771"/>
                </a:lnTo>
                <a:lnTo>
                  <a:pt x="2918314" y="1916302"/>
                </a:lnTo>
                <a:lnTo>
                  <a:pt x="2906493" y="1914939"/>
                </a:lnTo>
                <a:lnTo>
                  <a:pt x="2894046" y="1905390"/>
                </a:lnTo>
                <a:lnTo>
                  <a:pt x="2879440" y="1891466"/>
                </a:lnTo>
                <a:lnTo>
                  <a:pt x="2868585" y="1879019"/>
                </a:lnTo>
                <a:lnTo>
                  <a:pt x="2863584" y="1857423"/>
                </a:lnTo>
                <a:lnTo>
                  <a:pt x="2855684" y="1854866"/>
                </a:lnTo>
                <a:lnTo>
                  <a:pt x="2842726" y="1847534"/>
                </a:lnTo>
                <a:lnTo>
                  <a:pt x="2835395" y="1850546"/>
                </a:lnTo>
                <a:lnTo>
                  <a:pt x="2826187" y="1860776"/>
                </a:lnTo>
                <a:lnTo>
                  <a:pt x="2819538" y="1862368"/>
                </a:lnTo>
                <a:lnTo>
                  <a:pt x="2821356" y="1852820"/>
                </a:lnTo>
                <a:lnTo>
                  <a:pt x="2821318" y="1852806"/>
                </a:lnTo>
                <a:lnTo>
                  <a:pt x="2821349" y="1852645"/>
                </a:lnTo>
                <a:lnTo>
                  <a:pt x="2815340" y="1850708"/>
                </a:lnTo>
                <a:lnTo>
                  <a:pt x="2812775" y="1849808"/>
                </a:lnTo>
                <a:lnTo>
                  <a:pt x="2808683" y="1832530"/>
                </a:lnTo>
                <a:lnTo>
                  <a:pt x="2814196" y="1825653"/>
                </a:lnTo>
                <a:lnTo>
                  <a:pt x="2809478" y="1817128"/>
                </a:lnTo>
                <a:lnTo>
                  <a:pt x="2810160" y="1810706"/>
                </a:lnTo>
                <a:lnTo>
                  <a:pt x="2817037" y="1815594"/>
                </a:lnTo>
                <a:lnTo>
                  <a:pt x="2824710" y="1814514"/>
                </a:lnTo>
                <a:lnTo>
                  <a:pt x="2833624" y="1806792"/>
                </a:lnTo>
                <a:lnTo>
                  <a:pt x="2836357" y="1810361"/>
                </a:lnTo>
                <a:lnTo>
                  <a:pt x="2836370" y="1810359"/>
                </a:lnTo>
                <a:lnTo>
                  <a:pt x="2836417" y="1810422"/>
                </a:lnTo>
                <a:lnTo>
                  <a:pt x="2843976" y="1809683"/>
                </a:lnTo>
                <a:lnTo>
                  <a:pt x="2847443" y="1800420"/>
                </a:lnTo>
                <a:lnTo>
                  <a:pt x="2859264" y="1803318"/>
                </a:lnTo>
                <a:lnTo>
                  <a:pt x="2866255" y="1799453"/>
                </a:lnTo>
                <a:lnTo>
                  <a:pt x="2867503" y="1789976"/>
                </a:lnTo>
                <a:lnTo>
                  <a:pt x="2877110" y="1793253"/>
                </a:lnTo>
                <a:lnTo>
                  <a:pt x="2877115" y="1793241"/>
                </a:lnTo>
                <a:lnTo>
                  <a:pt x="2877167" y="1793258"/>
                </a:lnTo>
                <a:lnTo>
                  <a:pt x="2879043" y="1788825"/>
                </a:lnTo>
                <a:close/>
                <a:moveTo>
                  <a:pt x="2836925" y="1767849"/>
                </a:moveTo>
                <a:lnTo>
                  <a:pt x="2853975" y="1775124"/>
                </a:lnTo>
                <a:lnTo>
                  <a:pt x="2853981" y="1775164"/>
                </a:lnTo>
                <a:lnTo>
                  <a:pt x="2853921" y="1775180"/>
                </a:lnTo>
                <a:lnTo>
                  <a:pt x="2854547" y="1779329"/>
                </a:lnTo>
                <a:lnTo>
                  <a:pt x="2852103" y="1785069"/>
                </a:lnTo>
                <a:lnTo>
                  <a:pt x="2859321" y="1789331"/>
                </a:lnTo>
                <a:lnTo>
                  <a:pt x="2867448" y="1789957"/>
                </a:lnTo>
                <a:lnTo>
                  <a:pt x="2867492" y="1789972"/>
                </a:lnTo>
                <a:lnTo>
                  <a:pt x="2866251" y="1799392"/>
                </a:lnTo>
                <a:lnTo>
                  <a:pt x="2859204" y="1803257"/>
                </a:lnTo>
                <a:lnTo>
                  <a:pt x="2847383" y="1800358"/>
                </a:lnTo>
                <a:lnTo>
                  <a:pt x="2843916" y="1809622"/>
                </a:lnTo>
                <a:lnTo>
                  <a:pt x="2836370" y="1810359"/>
                </a:lnTo>
                <a:lnTo>
                  <a:pt x="2833633" y="1806784"/>
                </a:lnTo>
                <a:lnTo>
                  <a:pt x="2833624" y="1806792"/>
                </a:lnTo>
                <a:lnTo>
                  <a:pt x="2833572" y="1806723"/>
                </a:lnTo>
                <a:lnTo>
                  <a:pt x="2824649" y="1814453"/>
                </a:lnTo>
                <a:lnTo>
                  <a:pt x="2816977" y="1815532"/>
                </a:lnTo>
                <a:lnTo>
                  <a:pt x="2810100" y="1810645"/>
                </a:lnTo>
                <a:lnTo>
                  <a:pt x="2804644" y="1800585"/>
                </a:lnTo>
                <a:lnTo>
                  <a:pt x="2797028" y="1804166"/>
                </a:lnTo>
                <a:lnTo>
                  <a:pt x="2797253" y="1793821"/>
                </a:lnTo>
                <a:lnTo>
                  <a:pt x="2808902" y="1780751"/>
                </a:lnTo>
                <a:lnTo>
                  <a:pt x="2808893" y="1780651"/>
                </a:lnTo>
                <a:lnTo>
                  <a:pt x="2808906" y="1780637"/>
                </a:lnTo>
                <a:lnTo>
                  <a:pt x="2808405" y="1774788"/>
                </a:lnTo>
                <a:lnTo>
                  <a:pt x="2815665" y="1776943"/>
                </a:lnTo>
                <a:lnTo>
                  <a:pt x="2820041" y="1772908"/>
                </a:lnTo>
                <a:lnTo>
                  <a:pt x="2820055" y="1772794"/>
                </a:lnTo>
                <a:lnTo>
                  <a:pt x="2833629" y="1772964"/>
                </a:lnTo>
                <a:close/>
                <a:moveTo>
                  <a:pt x="3118604" y="1758700"/>
                </a:moveTo>
                <a:lnTo>
                  <a:pt x="3125310" y="1758700"/>
                </a:lnTo>
                <a:lnTo>
                  <a:pt x="3127808" y="1759905"/>
                </a:lnTo>
                <a:lnTo>
                  <a:pt x="3130030" y="1761030"/>
                </a:lnTo>
                <a:lnTo>
                  <a:pt x="3134974" y="1768077"/>
                </a:lnTo>
                <a:lnTo>
                  <a:pt x="3140033" y="1778023"/>
                </a:lnTo>
                <a:lnTo>
                  <a:pt x="3149240" y="1791890"/>
                </a:lnTo>
                <a:lnTo>
                  <a:pt x="3149751" y="1802006"/>
                </a:lnTo>
                <a:lnTo>
                  <a:pt x="3148103" y="1811782"/>
                </a:lnTo>
                <a:lnTo>
                  <a:pt x="3150896" y="1822006"/>
                </a:lnTo>
                <a:lnTo>
                  <a:pt x="3150889" y="1822010"/>
                </a:lnTo>
                <a:lnTo>
                  <a:pt x="3150899" y="1822015"/>
                </a:lnTo>
                <a:lnTo>
                  <a:pt x="3150944" y="1822182"/>
                </a:lnTo>
                <a:lnTo>
                  <a:pt x="3151039" y="1822125"/>
                </a:lnTo>
                <a:lnTo>
                  <a:pt x="3151055" y="1822183"/>
                </a:lnTo>
                <a:lnTo>
                  <a:pt x="3158159" y="1826332"/>
                </a:lnTo>
                <a:lnTo>
                  <a:pt x="3165662" y="1822694"/>
                </a:lnTo>
                <a:lnTo>
                  <a:pt x="3172880" y="1826559"/>
                </a:lnTo>
                <a:lnTo>
                  <a:pt x="3173278" y="1832356"/>
                </a:lnTo>
                <a:lnTo>
                  <a:pt x="3165548" y="1837187"/>
                </a:lnTo>
                <a:lnTo>
                  <a:pt x="3160717" y="1835084"/>
                </a:lnTo>
                <a:lnTo>
                  <a:pt x="3156284" y="1861853"/>
                </a:lnTo>
                <a:lnTo>
                  <a:pt x="3146907" y="1859523"/>
                </a:lnTo>
                <a:lnTo>
                  <a:pt x="3135313" y="1851509"/>
                </a:lnTo>
                <a:lnTo>
                  <a:pt x="3116558" y="1856624"/>
                </a:lnTo>
                <a:lnTo>
                  <a:pt x="3108658" y="1862251"/>
                </a:lnTo>
                <a:lnTo>
                  <a:pt x="3085243" y="1861114"/>
                </a:lnTo>
                <a:lnTo>
                  <a:pt x="3072967" y="1857704"/>
                </a:lnTo>
                <a:lnTo>
                  <a:pt x="3066772" y="1859295"/>
                </a:lnTo>
                <a:lnTo>
                  <a:pt x="3062169" y="1850202"/>
                </a:lnTo>
                <a:lnTo>
                  <a:pt x="3059270" y="1846337"/>
                </a:lnTo>
                <a:lnTo>
                  <a:pt x="3062964" y="1842586"/>
                </a:lnTo>
                <a:lnTo>
                  <a:pt x="3059043" y="1839801"/>
                </a:lnTo>
                <a:lnTo>
                  <a:pt x="3059017" y="1839827"/>
                </a:lnTo>
                <a:lnTo>
                  <a:pt x="3058983" y="1839803"/>
                </a:lnTo>
                <a:lnTo>
                  <a:pt x="3054007" y="1844779"/>
                </a:lnTo>
                <a:lnTo>
                  <a:pt x="3044778" y="1838324"/>
                </a:lnTo>
                <a:lnTo>
                  <a:pt x="3043527" y="1829060"/>
                </a:lnTo>
                <a:lnTo>
                  <a:pt x="3033809" y="1823774"/>
                </a:lnTo>
                <a:lnTo>
                  <a:pt x="3032047" y="1816557"/>
                </a:lnTo>
                <a:lnTo>
                  <a:pt x="3023408" y="1807577"/>
                </a:lnTo>
                <a:lnTo>
                  <a:pt x="3036195" y="1803257"/>
                </a:lnTo>
                <a:lnTo>
                  <a:pt x="3045857" y="1787571"/>
                </a:lnTo>
                <a:lnTo>
                  <a:pt x="3053416" y="1771658"/>
                </a:lnTo>
                <a:lnTo>
                  <a:pt x="3063021" y="1766714"/>
                </a:lnTo>
                <a:lnTo>
                  <a:pt x="3069897" y="1761655"/>
                </a:lnTo>
                <a:lnTo>
                  <a:pt x="3079730" y="1764270"/>
                </a:lnTo>
                <a:lnTo>
                  <a:pt x="3089960" y="1764383"/>
                </a:lnTo>
                <a:lnTo>
                  <a:pt x="3097348" y="1770180"/>
                </a:lnTo>
                <a:lnTo>
                  <a:pt x="3102804" y="1766543"/>
                </a:lnTo>
                <a:lnTo>
                  <a:pt x="3114569" y="1764270"/>
                </a:lnTo>
                <a:close/>
                <a:moveTo>
                  <a:pt x="3139692" y="1752732"/>
                </a:moveTo>
                <a:lnTo>
                  <a:pt x="3151456" y="1760177"/>
                </a:lnTo>
                <a:lnTo>
                  <a:pt x="3157992" y="1761086"/>
                </a:lnTo>
                <a:lnTo>
                  <a:pt x="3165139" y="1767389"/>
                </a:lnTo>
                <a:lnTo>
                  <a:pt x="3164018" y="1775293"/>
                </a:lnTo>
                <a:lnTo>
                  <a:pt x="3164091" y="1775342"/>
                </a:lnTo>
                <a:lnTo>
                  <a:pt x="3164073" y="1775465"/>
                </a:lnTo>
                <a:lnTo>
                  <a:pt x="3169852" y="1779318"/>
                </a:lnTo>
                <a:lnTo>
                  <a:pt x="3172088" y="1788933"/>
                </a:lnTo>
                <a:lnTo>
                  <a:pt x="3172108" y="1788954"/>
                </a:lnTo>
                <a:lnTo>
                  <a:pt x="3172144" y="1789106"/>
                </a:lnTo>
                <a:lnTo>
                  <a:pt x="3177630" y="1794928"/>
                </a:lnTo>
                <a:lnTo>
                  <a:pt x="3176521" y="1798310"/>
                </a:lnTo>
                <a:lnTo>
                  <a:pt x="3176610" y="1798380"/>
                </a:lnTo>
                <a:lnTo>
                  <a:pt x="3176576" y="1798483"/>
                </a:lnTo>
                <a:lnTo>
                  <a:pt x="3179368" y="1800684"/>
                </a:lnTo>
                <a:lnTo>
                  <a:pt x="3175271" y="1802346"/>
                </a:lnTo>
                <a:lnTo>
                  <a:pt x="3165894" y="1801664"/>
                </a:lnTo>
                <a:lnTo>
                  <a:pt x="3164302" y="1798481"/>
                </a:lnTo>
                <a:lnTo>
                  <a:pt x="3160949" y="1800300"/>
                </a:lnTo>
                <a:lnTo>
                  <a:pt x="3162085" y="1804391"/>
                </a:lnTo>
                <a:lnTo>
                  <a:pt x="3157709" y="1811723"/>
                </a:lnTo>
                <a:lnTo>
                  <a:pt x="3154925" y="1819566"/>
                </a:lnTo>
                <a:lnTo>
                  <a:pt x="3150991" y="1821948"/>
                </a:lnTo>
                <a:lnTo>
                  <a:pt x="3148214" y="1811783"/>
                </a:lnTo>
                <a:lnTo>
                  <a:pt x="3149862" y="1802007"/>
                </a:lnTo>
                <a:lnTo>
                  <a:pt x="3149351" y="1791891"/>
                </a:lnTo>
                <a:lnTo>
                  <a:pt x="3140144" y="1778023"/>
                </a:lnTo>
                <a:lnTo>
                  <a:pt x="3135086" y="1768078"/>
                </a:lnTo>
                <a:lnTo>
                  <a:pt x="3130141" y="1761030"/>
                </a:lnTo>
                <a:lnTo>
                  <a:pt x="3127808" y="1759905"/>
                </a:lnTo>
                <a:lnTo>
                  <a:pt x="3125313" y="1758642"/>
                </a:lnTo>
                <a:lnTo>
                  <a:pt x="3129121" y="1755119"/>
                </a:lnTo>
                <a:close/>
                <a:moveTo>
                  <a:pt x="3032554" y="1749037"/>
                </a:moveTo>
                <a:lnTo>
                  <a:pt x="3049604" y="1756311"/>
                </a:lnTo>
                <a:lnTo>
                  <a:pt x="3053013" y="1753867"/>
                </a:lnTo>
                <a:lnTo>
                  <a:pt x="3061872" y="1760341"/>
                </a:lnTo>
                <a:lnTo>
                  <a:pt x="3062968" y="1766484"/>
                </a:lnTo>
                <a:lnTo>
                  <a:pt x="3062975" y="1766479"/>
                </a:lnTo>
                <a:lnTo>
                  <a:pt x="3063016" y="1766712"/>
                </a:lnTo>
                <a:lnTo>
                  <a:pt x="3053298" y="1771656"/>
                </a:lnTo>
                <a:lnTo>
                  <a:pt x="3045739" y="1787570"/>
                </a:lnTo>
                <a:lnTo>
                  <a:pt x="3036077" y="1803255"/>
                </a:lnTo>
                <a:lnTo>
                  <a:pt x="3023294" y="1807574"/>
                </a:lnTo>
                <a:lnTo>
                  <a:pt x="3013402" y="1806556"/>
                </a:lnTo>
                <a:lnTo>
                  <a:pt x="3013398" y="1806558"/>
                </a:lnTo>
                <a:lnTo>
                  <a:pt x="3013344" y="1806552"/>
                </a:lnTo>
                <a:lnTo>
                  <a:pt x="3001125" y="1812576"/>
                </a:lnTo>
                <a:lnTo>
                  <a:pt x="2999830" y="1813316"/>
                </a:lnTo>
                <a:lnTo>
                  <a:pt x="2995041" y="1815933"/>
                </a:lnTo>
                <a:lnTo>
                  <a:pt x="2981941" y="1811584"/>
                </a:lnTo>
                <a:lnTo>
                  <a:pt x="2970038" y="1801778"/>
                </a:lnTo>
                <a:lnTo>
                  <a:pt x="2965006" y="1798951"/>
                </a:lnTo>
                <a:lnTo>
                  <a:pt x="2965032" y="1798938"/>
                </a:lnTo>
                <a:lnTo>
                  <a:pt x="2961963" y="1791152"/>
                </a:lnTo>
                <a:lnTo>
                  <a:pt x="2960388" y="1790985"/>
                </a:lnTo>
                <a:lnTo>
                  <a:pt x="2959296" y="1790866"/>
                </a:lnTo>
                <a:lnTo>
                  <a:pt x="2964581" y="1775805"/>
                </a:lnTo>
                <a:lnTo>
                  <a:pt x="2961513" y="1770690"/>
                </a:lnTo>
                <a:lnTo>
                  <a:pt x="2969287" y="1770641"/>
                </a:lnTo>
                <a:lnTo>
                  <a:pt x="2970492" y="1770634"/>
                </a:lnTo>
                <a:lnTo>
                  <a:pt x="2971685" y="1760971"/>
                </a:lnTo>
                <a:lnTo>
                  <a:pt x="2979813" y="1767053"/>
                </a:lnTo>
                <a:lnTo>
                  <a:pt x="2985667" y="1769610"/>
                </a:lnTo>
                <a:lnTo>
                  <a:pt x="2999022" y="1766712"/>
                </a:lnTo>
                <a:lnTo>
                  <a:pt x="3000329" y="1761938"/>
                </a:lnTo>
                <a:lnTo>
                  <a:pt x="3006638" y="1761256"/>
                </a:lnTo>
                <a:lnTo>
                  <a:pt x="3014367" y="1757561"/>
                </a:lnTo>
                <a:lnTo>
                  <a:pt x="3016072" y="1759096"/>
                </a:lnTo>
                <a:lnTo>
                  <a:pt x="3023574" y="1756141"/>
                </a:lnTo>
                <a:lnTo>
                  <a:pt x="3027325" y="1750515"/>
                </a:lnTo>
                <a:close/>
                <a:moveTo>
                  <a:pt x="2944116" y="1739148"/>
                </a:moveTo>
                <a:lnTo>
                  <a:pt x="2956506" y="1746536"/>
                </a:lnTo>
                <a:lnTo>
                  <a:pt x="2964008" y="1745286"/>
                </a:lnTo>
                <a:lnTo>
                  <a:pt x="2971247" y="1749775"/>
                </a:lnTo>
                <a:lnTo>
                  <a:pt x="2970037" y="1752616"/>
                </a:lnTo>
                <a:lnTo>
                  <a:pt x="2970073" y="1752805"/>
                </a:lnTo>
                <a:lnTo>
                  <a:pt x="2970032" y="1752902"/>
                </a:lnTo>
                <a:lnTo>
                  <a:pt x="2971012" y="1757698"/>
                </a:lnTo>
                <a:lnTo>
                  <a:pt x="2971629" y="1760914"/>
                </a:lnTo>
                <a:lnTo>
                  <a:pt x="2971676" y="1760949"/>
                </a:lnTo>
                <a:lnTo>
                  <a:pt x="2971680" y="1760972"/>
                </a:lnTo>
                <a:lnTo>
                  <a:pt x="2970487" y="1770634"/>
                </a:lnTo>
                <a:lnTo>
                  <a:pt x="2969287" y="1770641"/>
                </a:lnTo>
                <a:lnTo>
                  <a:pt x="2961512" y="1770690"/>
                </a:lnTo>
                <a:lnTo>
                  <a:pt x="2961507" y="1770690"/>
                </a:lnTo>
                <a:lnTo>
                  <a:pt x="2964576" y="1775805"/>
                </a:lnTo>
                <a:lnTo>
                  <a:pt x="2959291" y="1790866"/>
                </a:lnTo>
                <a:lnTo>
                  <a:pt x="2956222" y="1794787"/>
                </a:lnTo>
                <a:lnTo>
                  <a:pt x="2942298" y="1795356"/>
                </a:lnTo>
                <a:lnTo>
                  <a:pt x="2934284" y="1800585"/>
                </a:lnTo>
                <a:lnTo>
                  <a:pt x="2921099" y="1798823"/>
                </a:lnTo>
                <a:lnTo>
                  <a:pt x="2898308" y="1792855"/>
                </a:lnTo>
                <a:lnTo>
                  <a:pt x="2898213" y="1792641"/>
                </a:lnTo>
                <a:lnTo>
                  <a:pt x="2894785" y="1784790"/>
                </a:lnTo>
                <a:lnTo>
                  <a:pt x="2894736" y="1784803"/>
                </a:lnTo>
                <a:lnTo>
                  <a:pt x="2894728" y="1784785"/>
                </a:lnTo>
                <a:lnTo>
                  <a:pt x="2878985" y="1788820"/>
                </a:lnTo>
                <a:lnTo>
                  <a:pt x="2877115" y="1793241"/>
                </a:lnTo>
                <a:lnTo>
                  <a:pt x="2867505" y="1789962"/>
                </a:lnTo>
                <a:lnTo>
                  <a:pt x="2867503" y="1789976"/>
                </a:lnTo>
                <a:lnTo>
                  <a:pt x="2867492" y="1789972"/>
                </a:lnTo>
                <a:lnTo>
                  <a:pt x="2867502" y="1789900"/>
                </a:lnTo>
                <a:lnTo>
                  <a:pt x="2859374" y="1789276"/>
                </a:lnTo>
                <a:lnTo>
                  <a:pt x="2852156" y="1785013"/>
                </a:lnTo>
                <a:lnTo>
                  <a:pt x="2854600" y="1779273"/>
                </a:lnTo>
                <a:lnTo>
                  <a:pt x="2853981" y="1775164"/>
                </a:lnTo>
                <a:lnTo>
                  <a:pt x="2858752" y="1773873"/>
                </a:lnTo>
                <a:lnTo>
                  <a:pt x="2866823" y="1780409"/>
                </a:lnTo>
                <a:lnTo>
                  <a:pt x="2866930" y="1780117"/>
                </a:lnTo>
                <a:lnTo>
                  <a:pt x="2866935" y="1780120"/>
                </a:lnTo>
                <a:lnTo>
                  <a:pt x="2869102" y="1774214"/>
                </a:lnTo>
                <a:lnTo>
                  <a:pt x="2883134" y="1775237"/>
                </a:lnTo>
                <a:lnTo>
                  <a:pt x="2894501" y="1771031"/>
                </a:lnTo>
                <a:lnTo>
                  <a:pt x="2902174" y="1771770"/>
                </a:lnTo>
                <a:lnTo>
                  <a:pt x="2907118" y="1776601"/>
                </a:lnTo>
                <a:lnTo>
                  <a:pt x="2907226" y="1776309"/>
                </a:lnTo>
                <a:lnTo>
                  <a:pt x="2907230" y="1776312"/>
                </a:lnTo>
                <a:lnTo>
                  <a:pt x="2908707" y="1772334"/>
                </a:lnTo>
                <a:lnTo>
                  <a:pt x="2906465" y="1757089"/>
                </a:lnTo>
                <a:lnTo>
                  <a:pt x="2912062" y="1754152"/>
                </a:lnTo>
                <a:lnTo>
                  <a:pt x="2917689" y="1743069"/>
                </a:lnTo>
                <a:lnTo>
                  <a:pt x="2929510" y="1750799"/>
                </a:lnTo>
                <a:lnTo>
                  <a:pt x="2938490" y="1740967"/>
                </a:lnTo>
                <a:close/>
                <a:moveTo>
                  <a:pt x="1190089" y="1730447"/>
                </a:moveTo>
                <a:lnTo>
                  <a:pt x="1192930" y="1743803"/>
                </a:lnTo>
                <a:lnTo>
                  <a:pt x="1197874" y="1747895"/>
                </a:lnTo>
                <a:lnTo>
                  <a:pt x="1209014" y="1749372"/>
                </a:lnTo>
                <a:lnTo>
                  <a:pt x="1225269" y="1753180"/>
                </a:lnTo>
                <a:lnTo>
                  <a:pt x="1240613" y="1760625"/>
                </a:lnTo>
                <a:lnTo>
                  <a:pt x="1253514" y="1757500"/>
                </a:lnTo>
                <a:lnTo>
                  <a:pt x="1273122" y="1763695"/>
                </a:lnTo>
                <a:lnTo>
                  <a:pt x="1256868" y="1771537"/>
                </a:lnTo>
                <a:lnTo>
                  <a:pt x="1245558" y="1780915"/>
                </a:lnTo>
                <a:lnTo>
                  <a:pt x="1234759" y="1790747"/>
                </a:lnTo>
                <a:lnTo>
                  <a:pt x="1234703" y="1794157"/>
                </a:lnTo>
                <a:lnTo>
                  <a:pt x="1250673" y="1789326"/>
                </a:lnTo>
                <a:lnTo>
                  <a:pt x="1260448" y="1797283"/>
                </a:lnTo>
                <a:lnTo>
                  <a:pt x="1272724" y="1791372"/>
                </a:lnTo>
                <a:lnTo>
                  <a:pt x="1285511" y="1783813"/>
                </a:lnTo>
                <a:lnTo>
                  <a:pt x="1299606" y="1776084"/>
                </a:lnTo>
                <a:lnTo>
                  <a:pt x="1294490" y="1788417"/>
                </a:lnTo>
                <a:lnTo>
                  <a:pt x="1303527" y="1791372"/>
                </a:lnTo>
                <a:lnTo>
                  <a:pt x="1314780" y="1800181"/>
                </a:lnTo>
                <a:lnTo>
                  <a:pt x="1328932" y="1795066"/>
                </a:lnTo>
                <a:lnTo>
                  <a:pt x="1344619" y="1793020"/>
                </a:lnTo>
                <a:lnTo>
                  <a:pt x="1347971" y="1799499"/>
                </a:lnTo>
                <a:lnTo>
                  <a:pt x="1352802" y="1800408"/>
                </a:lnTo>
                <a:lnTo>
                  <a:pt x="1357065" y="1801148"/>
                </a:lnTo>
                <a:lnTo>
                  <a:pt x="1365021" y="1810298"/>
                </a:lnTo>
                <a:lnTo>
                  <a:pt x="1350984" y="1812344"/>
                </a:lnTo>
                <a:lnTo>
                  <a:pt x="1350472" y="1812230"/>
                </a:lnTo>
                <a:lnTo>
                  <a:pt x="1337912" y="1809843"/>
                </a:lnTo>
                <a:lnTo>
                  <a:pt x="1325465" y="1814389"/>
                </a:lnTo>
                <a:lnTo>
                  <a:pt x="1314610" y="1816435"/>
                </a:lnTo>
                <a:lnTo>
                  <a:pt x="1305118" y="1831042"/>
                </a:lnTo>
                <a:lnTo>
                  <a:pt x="1298867" y="1839112"/>
                </a:lnTo>
                <a:lnTo>
                  <a:pt x="1301026" y="1841726"/>
                </a:lnTo>
                <a:lnTo>
                  <a:pt x="1312734" y="1827291"/>
                </a:lnTo>
                <a:lnTo>
                  <a:pt x="1315121" y="1827234"/>
                </a:lnTo>
                <a:lnTo>
                  <a:pt x="1306824" y="1844511"/>
                </a:lnTo>
                <a:lnTo>
                  <a:pt x="1303244" y="1859913"/>
                </a:lnTo>
                <a:lnTo>
                  <a:pt x="1300231" y="1872303"/>
                </a:lnTo>
                <a:lnTo>
                  <a:pt x="1302220" y="1882930"/>
                </a:lnTo>
                <a:lnTo>
                  <a:pt x="1301822" y="1888273"/>
                </a:lnTo>
                <a:lnTo>
                  <a:pt x="1301936" y="1893842"/>
                </a:lnTo>
                <a:lnTo>
                  <a:pt x="1306255" y="1905095"/>
                </a:lnTo>
                <a:lnTo>
                  <a:pt x="1307676" y="1906687"/>
                </a:lnTo>
                <a:lnTo>
                  <a:pt x="1313075" y="1906573"/>
                </a:lnTo>
                <a:lnTo>
                  <a:pt x="1317395" y="1904243"/>
                </a:lnTo>
                <a:lnTo>
                  <a:pt x="1320635" y="1901288"/>
                </a:lnTo>
                <a:lnTo>
                  <a:pt x="1327114" y="1890830"/>
                </a:lnTo>
                <a:lnTo>
                  <a:pt x="1327568" y="1876565"/>
                </a:lnTo>
                <a:lnTo>
                  <a:pt x="1322282" y="1863039"/>
                </a:lnTo>
                <a:lnTo>
                  <a:pt x="1323078" y="1853718"/>
                </a:lnTo>
                <a:lnTo>
                  <a:pt x="1327227" y="1842806"/>
                </a:lnTo>
                <a:lnTo>
                  <a:pt x="1331206" y="1835304"/>
                </a:lnTo>
                <a:lnTo>
                  <a:pt x="1337571" y="1829905"/>
                </a:lnTo>
                <a:lnTo>
                  <a:pt x="1339048" y="1837464"/>
                </a:lnTo>
                <a:lnTo>
                  <a:pt x="1341890" y="1826381"/>
                </a:lnTo>
                <a:lnTo>
                  <a:pt x="1345414" y="1824108"/>
                </a:lnTo>
                <a:lnTo>
                  <a:pt x="1347631" y="1815469"/>
                </a:lnTo>
                <a:lnTo>
                  <a:pt x="1361157" y="1820016"/>
                </a:lnTo>
                <a:lnTo>
                  <a:pt x="1372921" y="1828825"/>
                </a:lnTo>
                <a:lnTo>
                  <a:pt x="1374228" y="1838998"/>
                </a:lnTo>
                <a:lnTo>
                  <a:pt x="1372751" y="1849172"/>
                </a:lnTo>
                <a:lnTo>
                  <a:pt x="1363998" y="1858037"/>
                </a:lnTo>
                <a:lnTo>
                  <a:pt x="1364794" y="1863550"/>
                </a:lnTo>
                <a:lnTo>
                  <a:pt x="1367977" y="1863721"/>
                </a:lnTo>
                <a:lnTo>
                  <a:pt x="1377866" y="1854059"/>
                </a:lnTo>
                <a:lnTo>
                  <a:pt x="1383776" y="1856276"/>
                </a:lnTo>
                <a:lnTo>
                  <a:pt x="1386675" y="1869006"/>
                </a:lnTo>
                <a:lnTo>
                  <a:pt x="1387463" y="1877843"/>
                </a:lnTo>
                <a:lnTo>
                  <a:pt x="1379999" y="1889661"/>
                </a:lnTo>
                <a:lnTo>
                  <a:pt x="1376476" y="1897163"/>
                </a:lnTo>
                <a:lnTo>
                  <a:pt x="1376511" y="1897168"/>
                </a:lnTo>
                <a:lnTo>
                  <a:pt x="1376445" y="1897309"/>
                </a:lnTo>
                <a:lnTo>
                  <a:pt x="1370989" y="1905550"/>
                </a:lnTo>
                <a:lnTo>
                  <a:pt x="1380821" y="1909926"/>
                </a:lnTo>
                <a:lnTo>
                  <a:pt x="1388777" y="1911006"/>
                </a:lnTo>
                <a:lnTo>
                  <a:pt x="1400315" y="1908165"/>
                </a:lnTo>
                <a:lnTo>
                  <a:pt x="1409749" y="1902254"/>
                </a:lnTo>
                <a:lnTo>
                  <a:pt x="1417933" y="1899355"/>
                </a:lnTo>
                <a:lnTo>
                  <a:pt x="1429981" y="1893160"/>
                </a:lnTo>
                <a:lnTo>
                  <a:pt x="1443735" y="1880260"/>
                </a:lnTo>
                <a:lnTo>
                  <a:pt x="1443451" y="1878156"/>
                </a:lnTo>
                <a:lnTo>
                  <a:pt x="1442030" y="1871621"/>
                </a:lnTo>
                <a:lnTo>
                  <a:pt x="1449589" y="1869120"/>
                </a:lnTo>
                <a:lnTo>
                  <a:pt x="1462092" y="1869915"/>
                </a:lnTo>
                <a:lnTo>
                  <a:pt x="1475164" y="1871734"/>
                </a:lnTo>
                <a:lnTo>
                  <a:pt x="1487099" y="1864517"/>
                </a:lnTo>
                <a:lnTo>
                  <a:pt x="1486133" y="1855935"/>
                </a:lnTo>
                <a:lnTo>
                  <a:pt x="1484484" y="1852866"/>
                </a:lnTo>
                <a:lnTo>
                  <a:pt x="1500796" y="1837350"/>
                </a:lnTo>
                <a:lnTo>
                  <a:pt x="1508014" y="1833202"/>
                </a:lnTo>
                <a:lnTo>
                  <a:pt x="1532225" y="1833031"/>
                </a:lnTo>
                <a:lnTo>
                  <a:pt x="1561607" y="1833031"/>
                </a:lnTo>
                <a:lnTo>
                  <a:pt x="1563198" y="1827461"/>
                </a:lnTo>
                <a:lnTo>
                  <a:pt x="1568313" y="1826325"/>
                </a:lnTo>
                <a:lnTo>
                  <a:pt x="1575077" y="1822801"/>
                </a:lnTo>
                <a:lnTo>
                  <a:pt x="1580703" y="1812457"/>
                </a:lnTo>
                <a:lnTo>
                  <a:pt x="1585591" y="1794555"/>
                </a:lnTo>
                <a:lnTo>
                  <a:pt x="1597749" y="1776942"/>
                </a:lnTo>
                <a:lnTo>
                  <a:pt x="1602953" y="1782985"/>
                </a:lnTo>
                <a:lnTo>
                  <a:pt x="1602959" y="1782982"/>
                </a:lnTo>
                <a:lnTo>
                  <a:pt x="1603038" y="1783074"/>
                </a:lnTo>
                <a:lnTo>
                  <a:pt x="1613723" y="1779096"/>
                </a:lnTo>
                <a:lnTo>
                  <a:pt x="1620684" y="1785777"/>
                </a:lnTo>
                <a:lnTo>
                  <a:pt x="1620684" y="1817142"/>
                </a:lnTo>
                <a:lnTo>
                  <a:pt x="1631086" y="1829929"/>
                </a:lnTo>
                <a:lnTo>
                  <a:pt x="1631087" y="1829929"/>
                </a:lnTo>
                <a:lnTo>
                  <a:pt x="1631114" y="1829962"/>
                </a:lnTo>
                <a:lnTo>
                  <a:pt x="1633842" y="1837350"/>
                </a:lnTo>
                <a:lnTo>
                  <a:pt x="1616849" y="1848148"/>
                </a:lnTo>
                <a:lnTo>
                  <a:pt x="1600481" y="1855764"/>
                </a:lnTo>
                <a:lnTo>
                  <a:pt x="1583658" y="1862300"/>
                </a:lnTo>
                <a:lnTo>
                  <a:pt x="1575247" y="1875258"/>
                </a:lnTo>
                <a:lnTo>
                  <a:pt x="1572520" y="1880146"/>
                </a:lnTo>
                <a:lnTo>
                  <a:pt x="1572348" y="1891569"/>
                </a:lnTo>
                <a:lnTo>
                  <a:pt x="1577577" y="1902879"/>
                </a:lnTo>
                <a:lnTo>
                  <a:pt x="1584169" y="1903391"/>
                </a:lnTo>
                <a:lnTo>
                  <a:pt x="1582521" y="1895604"/>
                </a:lnTo>
                <a:lnTo>
                  <a:pt x="1587295" y="1900321"/>
                </a:lnTo>
                <a:lnTo>
                  <a:pt x="1586045" y="1906403"/>
                </a:lnTo>
                <a:lnTo>
                  <a:pt x="1575304" y="1909869"/>
                </a:lnTo>
                <a:lnTo>
                  <a:pt x="1567631" y="1909471"/>
                </a:lnTo>
                <a:lnTo>
                  <a:pt x="1555868" y="1913166"/>
                </a:lnTo>
                <a:lnTo>
                  <a:pt x="1548934" y="1914245"/>
                </a:lnTo>
                <a:lnTo>
                  <a:pt x="1539670" y="1915269"/>
                </a:lnTo>
                <a:lnTo>
                  <a:pt x="1526371" y="1921350"/>
                </a:lnTo>
                <a:lnTo>
                  <a:pt x="1549786" y="1917371"/>
                </a:lnTo>
                <a:lnTo>
                  <a:pt x="1554504" y="1921350"/>
                </a:lnTo>
                <a:lnTo>
                  <a:pt x="1532225" y="1927658"/>
                </a:lnTo>
                <a:lnTo>
                  <a:pt x="1522052" y="1927715"/>
                </a:lnTo>
                <a:lnTo>
                  <a:pt x="1522507" y="1925158"/>
                </a:lnTo>
                <a:lnTo>
                  <a:pt x="1517676" y="1930954"/>
                </a:lnTo>
                <a:lnTo>
                  <a:pt x="1522393" y="1931921"/>
                </a:lnTo>
                <a:lnTo>
                  <a:pt x="1518926" y="1946811"/>
                </a:lnTo>
                <a:lnTo>
                  <a:pt x="1507332" y="1962611"/>
                </a:lnTo>
                <a:lnTo>
                  <a:pt x="1506138" y="1957382"/>
                </a:lnTo>
                <a:lnTo>
                  <a:pt x="1502615" y="1956302"/>
                </a:lnTo>
                <a:lnTo>
                  <a:pt x="1497386" y="1951187"/>
                </a:lnTo>
                <a:lnTo>
                  <a:pt x="1500682" y="1962213"/>
                </a:lnTo>
                <a:lnTo>
                  <a:pt x="1504661" y="1965850"/>
                </a:lnTo>
                <a:lnTo>
                  <a:pt x="1504888" y="1973522"/>
                </a:lnTo>
                <a:lnTo>
                  <a:pt x="1499773" y="1981366"/>
                </a:lnTo>
                <a:lnTo>
                  <a:pt x="1490793" y="1997393"/>
                </a:lnTo>
                <a:lnTo>
                  <a:pt x="1489316" y="1996597"/>
                </a:lnTo>
                <a:lnTo>
                  <a:pt x="1494260" y="1982957"/>
                </a:lnTo>
                <a:lnTo>
                  <a:pt x="1486133" y="1975228"/>
                </a:lnTo>
                <a:lnTo>
                  <a:pt x="1484257" y="1958348"/>
                </a:lnTo>
                <a:lnTo>
                  <a:pt x="1481188" y="1967157"/>
                </a:lnTo>
                <a:lnTo>
                  <a:pt x="1484598" y="1980002"/>
                </a:lnTo>
                <a:lnTo>
                  <a:pt x="1474084" y="1976819"/>
                </a:lnTo>
                <a:lnTo>
                  <a:pt x="1485053" y="1983298"/>
                </a:lnTo>
                <a:lnTo>
                  <a:pt x="1485735" y="2002337"/>
                </a:lnTo>
                <a:lnTo>
                  <a:pt x="1490339" y="2003701"/>
                </a:lnTo>
                <a:lnTo>
                  <a:pt x="1491987" y="2010521"/>
                </a:lnTo>
                <a:lnTo>
                  <a:pt x="1494203" y="2030128"/>
                </a:lnTo>
                <a:lnTo>
                  <a:pt x="1484087" y="2044507"/>
                </a:lnTo>
                <a:lnTo>
                  <a:pt x="1467605" y="2050247"/>
                </a:lnTo>
                <a:lnTo>
                  <a:pt x="1457148" y="2061500"/>
                </a:lnTo>
                <a:lnTo>
                  <a:pt x="1449191" y="2062694"/>
                </a:lnTo>
                <a:lnTo>
                  <a:pt x="1441121" y="2069684"/>
                </a:lnTo>
                <a:lnTo>
                  <a:pt x="1438848" y="2076050"/>
                </a:lnTo>
                <a:lnTo>
                  <a:pt x="1421343" y="2088326"/>
                </a:lnTo>
                <a:lnTo>
                  <a:pt x="1412363" y="2097249"/>
                </a:lnTo>
                <a:lnTo>
                  <a:pt x="1404861" y="2108331"/>
                </a:lnTo>
                <a:lnTo>
                  <a:pt x="1402417" y="2121516"/>
                </a:lnTo>
                <a:lnTo>
                  <a:pt x="1405259" y="2134304"/>
                </a:lnTo>
                <a:lnTo>
                  <a:pt x="1410601" y="2149876"/>
                </a:lnTo>
                <a:lnTo>
                  <a:pt x="1417706" y="2162664"/>
                </a:lnTo>
                <a:lnTo>
                  <a:pt x="1417820" y="2170450"/>
                </a:lnTo>
                <a:lnTo>
                  <a:pt x="1425378" y="2191194"/>
                </a:lnTo>
                <a:lnTo>
                  <a:pt x="1424867" y="2203129"/>
                </a:lnTo>
                <a:lnTo>
                  <a:pt x="1424185" y="2210006"/>
                </a:lnTo>
                <a:lnTo>
                  <a:pt x="1420206" y="2220747"/>
                </a:lnTo>
                <a:lnTo>
                  <a:pt x="1415432" y="2222964"/>
                </a:lnTo>
                <a:lnTo>
                  <a:pt x="1407589" y="2220861"/>
                </a:lnTo>
                <a:lnTo>
                  <a:pt x="1405089" y="2213188"/>
                </a:lnTo>
                <a:lnTo>
                  <a:pt x="1399065" y="2209153"/>
                </a:lnTo>
                <a:lnTo>
                  <a:pt x="1390596" y="2193979"/>
                </a:lnTo>
                <a:lnTo>
                  <a:pt x="1383207" y="2180339"/>
                </a:lnTo>
                <a:lnTo>
                  <a:pt x="1380821" y="2173348"/>
                </a:lnTo>
                <a:lnTo>
                  <a:pt x="1384117" y="2161413"/>
                </a:lnTo>
                <a:lnTo>
                  <a:pt x="1379628" y="2151467"/>
                </a:lnTo>
                <a:lnTo>
                  <a:pt x="1367181" y="2136236"/>
                </a:lnTo>
                <a:lnTo>
                  <a:pt x="1360986" y="2133451"/>
                </a:lnTo>
                <a:lnTo>
                  <a:pt x="1344903" y="2141749"/>
                </a:lnTo>
                <a:lnTo>
                  <a:pt x="1342060" y="2140840"/>
                </a:lnTo>
                <a:lnTo>
                  <a:pt x="1334332" y="2132315"/>
                </a:lnTo>
                <a:lnTo>
                  <a:pt x="1324329" y="2127768"/>
                </a:lnTo>
                <a:lnTo>
                  <a:pt x="1306312" y="2130098"/>
                </a:lnTo>
                <a:lnTo>
                  <a:pt x="1292161" y="2128052"/>
                </a:lnTo>
                <a:lnTo>
                  <a:pt x="1279999" y="2129303"/>
                </a:lnTo>
                <a:lnTo>
                  <a:pt x="1273406" y="2132144"/>
                </a:lnTo>
                <a:lnTo>
                  <a:pt x="1276305" y="2137032"/>
                </a:lnTo>
                <a:lnTo>
                  <a:pt x="1276077" y="2144420"/>
                </a:lnTo>
                <a:lnTo>
                  <a:pt x="1279488" y="2148001"/>
                </a:lnTo>
                <a:lnTo>
                  <a:pt x="1276475" y="2150388"/>
                </a:lnTo>
                <a:lnTo>
                  <a:pt x="1270565" y="2147717"/>
                </a:lnTo>
                <a:lnTo>
                  <a:pt x="1264597" y="2151183"/>
                </a:lnTo>
                <a:lnTo>
                  <a:pt x="1253003" y="2150615"/>
                </a:lnTo>
                <a:lnTo>
                  <a:pt x="1241125" y="2141010"/>
                </a:lnTo>
                <a:lnTo>
                  <a:pt x="1227200" y="2143283"/>
                </a:lnTo>
                <a:lnTo>
                  <a:pt x="1215606" y="2139078"/>
                </a:lnTo>
                <a:lnTo>
                  <a:pt x="1205717" y="2140385"/>
                </a:lnTo>
                <a:lnTo>
                  <a:pt x="1192304" y="2144647"/>
                </a:lnTo>
                <a:lnTo>
                  <a:pt x="1177812" y="2158117"/>
                </a:lnTo>
                <a:lnTo>
                  <a:pt x="1161956" y="2165903"/>
                </a:lnTo>
                <a:lnTo>
                  <a:pt x="1153260" y="2174485"/>
                </a:lnTo>
                <a:lnTo>
                  <a:pt x="1149566" y="2182555"/>
                </a:lnTo>
                <a:lnTo>
                  <a:pt x="1149396" y="2194831"/>
                </a:lnTo>
                <a:lnTo>
                  <a:pt x="1150191" y="2203300"/>
                </a:lnTo>
                <a:lnTo>
                  <a:pt x="1153203" y="2209267"/>
                </a:lnTo>
                <a:lnTo>
                  <a:pt x="1153093" y="2209276"/>
                </a:lnTo>
                <a:lnTo>
                  <a:pt x="1153109" y="2209238"/>
                </a:lnTo>
                <a:lnTo>
                  <a:pt x="1151866" y="2209377"/>
                </a:lnTo>
                <a:lnTo>
                  <a:pt x="1147009" y="2209778"/>
                </a:lnTo>
                <a:lnTo>
                  <a:pt x="1135699" y="2205914"/>
                </a:lnTo>
                <a:lnTo>
                  <a:pt x="1123252" y="2200458"/>
                </a:lnTo>
                <a:lnTo>
                  <a:pt x="1118763" y="2192103"/>
                </a:lnTo>
                <a:lnTo>
                  <a:pt x="1115239" y="2179600"/>
                </a:lnTo>
                <a:lnTo>
                  <a:pt x="1105862" y="2169370"/>
                </a:lnTo>
                <a:lnTo>
                  <a:pt x="1100349" y="2158799"/>
                </a:lnTo>
                <a:lnTo>
                  <a:pt x="1092335" y="2146409"/>
                </a:lnTo>
                <a:lnTo>
                  <a:pt x="1081083" y="2139135"/>
                </a:lnTo>
                <a:lnTo>
                  <a:pt x="1068068" y="2139476"/>
                </a:lnTo>
                <a:lnTo>
                  <a:pt x="1058008" y="2153854"/>
                </a:lnTo>
                <a:lnTo>
                  <a:pt x="1044766" y="2148398"/>
                </a:lnTo>
                <a:lnTo>
                  <a:pt x="1036525" y="2142886"/>
                </a:lnTo>
                <a:lnTo>
                  <a:pt x="1032546" y="2132826"/>
                </a:lnTo>
                <a:lnTo>
                  <a:pt x="1027261" y="2123221"/>
                </a:lnTo>
                <a:lnTo>
                  <a:pt x="1017770" y="2115094"/>
                </a:lnTo>
                <a:lnTo>
                  <a:pt x="1009643" y="2109240"/>
                </a:lnTo>
                <a:lnTo>
                  <a:pt x="1003846" y="2102648"/>
                </a:lnTo>
                <a:lnTo>
                  <a:pt x="976225" y="2102648"/>
                </a:lnTo>
                <a:lnTo>
                  <a:pt x="976168" y="2110320"/>
                </a:lnTo>
                <a:lnTo>
                  <a:pt x="963551" y="2110320"/>
                </a:lnTo>
                <a:lnTo>
                  <a:pt x="931838" y="2110434"/>
                </a:lnTo>
                <a:lnTo>
                  <a:pt x="895465" y="2097305"/>
                </a:lnTo>
                <a:lnTo>
                  <a:pt x="871470" y="2088229"/>
                </a:lnTo>
                <a:lnTo>
                  <a:pt x="872921" y="2084603"/>
                </a:lnTo>
                <a:lnTo>
                  <a:pt x="872866" y="2084608"/>
                </a:lnTo>
                <a:lnTo>
                  <a:pt x="872902" y="2084518"/>
                </a:lnTo>
                <a:lnTo>
                  <a:pt x="852670" y="2086564"/>
                </a:lnTo>
                <a:lnTo>
                  <a:pt x="834540" y="2088041"/>
                </a:lnTo>
                <a:lnTo>
                  <a:pt x="831869" y="2078380"/>
                </a:lnTo>
                <a:lnTo>
                  <a:pt x="821524" y="2067468"/>
                </a:lnTo>
                <a:lnTo>
                  <a:pt x="814080" y="2065194"/>
                </a:lnTo>
                <a:lnTo>
                  <a:pt x="812318" y="2059739"/>
                </a:lnTo>
                <a:lnTo>
                  <a:pt x="803395" y="2058772"/>
                </a:lnTo>
                <a:lnTo>
                  <a:pt x="797711" y="2053601"/>
                </a:lnTo>
                <a:lnTo>
                  <a:pt x="782935" y="2051725"/>
                </a:lnTo>
                <a:lnTo>
                  <a:pt x="778900" y="2048599"/>
                </a:lnTo>
                <a:lnTo>
                  <a:pt x="776967" y="2037971"/>
                </a:lnTo>
                <a:lnTo>
                  <a:pt x="761509" y="2018364"/>
                </a:lnTo>
                <a:lnTo>
                  <a:pt x="748210" y="1990800"/>
                </a:lnTo>
                <a:lnTo>
                  <a:pt x="748778" y="1986140"/>
                </a:lnTo>
                <a:lnTo>
                  <a:pt x="741731" y="1979490"/>
                </a:lnTo>
                <a:lnTo>
                  <a:pt x="729398" y="1962497"/>
                </a:lnTo>
                <a:lnTo>
                  <a:pt x="727182" y="1945731"/>
                </a:lnTo>
                <a:lnTo>
                  <a:pt x="718714" y="1934421"/>
                </a:lnTo>
                <a:lnTo>
                  <a:pt x="722180" y="1917087"/>
                </a:lnTo>
                <a:lnTo>
                  <a:pt x="721612" y="1898901"/>
                </a:lnTo>
                <a:lnTo>
                  <a:pt x="716554" y="1882419"/>
                </a:lnTo>
                <a:lnTo>
                  <a:pt x="722806" y="1861902"/>
                </a:lnTo>
                <a:lnTo>
                  <a:pt x="724738" y="1841783"/>
                </a:lnTo>
                <a:lnTo>
                  <a:pt x="726670" y="1821380"/>
                </a:lnTo>
                <a:lnTo>
                  <a:pt x="723885" y="1790576"/>
                </a:lnTo>
                <a:lnTo>
                  <a:pt x="718827" y="1770571"/>
                </a:lnTo>
                <a:lnTo>
                  <a:pt x="714167" y="1759546"/>
                </a:lnTo>
                <a:lnTo>
                  <a:pt x="716099" y="1754885"/>
                </a:lnTo>
                <a:lnTo>
                  <a:pt x="739117" y="1762955"/>
                </a:lnTo>
                <a:lnTo>
                  <a:pt x="747585" y="1785177"/>
                </a:lnTo>
                <a:lnTo>
                  <a:pt x="751506" y="1778983"/>
                </a:lnTo>
                <a:lnTo>
                  <a:pt x="748949" y="1759602"/>
                </a:lnTo>
                <a:lnTo>
                  <a:pt x="743570" y="1739957"/>
                </a:lnTo>
                <a:lnTo>
                  <a:pt x="743751" y="1739962"/>
                </a:lnTo>
                <a:lnTo>
                  <a:pt x="788990" y="1739962"/>
                </a:lnTo>
                <a:lnTo>
                  <a:pt x="836274" y="1739962"/>
                </a:lnTo>
                <a:lnTo>
                  <a:pt x="851961" y="1739962"/>
                </a:lnTo>
                <a:lnTo>
                  <a:pt x="900554" y="1739962"/>
                </a:lnTo>
                <a:lnTo>
                  <a:pt x="947555" y="1739962"/>
                </a:lnTo>
                <a:lnTo>
                  <a:pt x="995352" y="1739962"/>
                </a:lnTo>
                <a:lnTo>
                  <a:pt x="1043206" y="1739962"/>
                </a:lnTo>
                <a:lnTo>
                  <a:pt x="1097368" y="1739962"/>
                </a:lnTo>
                <a:lnTo>
                  <a:pt x="1151870" y="1739962"/>
                </a:lnTo>
                <a:lnTo>
                  <a:pt x="1184833" y="1739962"/>
                </a:lnTo>
                <a:lnTo>
                  <a:pt x="1184890" y="1730641"/>
                </a:lnTo>
                <a:lnTo>
                  <a:pt x="1188673" y="1730477"/>
                </a:lnTo>
                <a:close/>
                <a:moveTo>
                  <a:pt x="2791519" y="1727049"/>
                </a:moveTo>
                <a:lnTo>
                  <a:pt x="2791525" y="1727052"/>
                </a:lnTo>
                <a:lnTo>
                  <a:pt x="2791519" y="1727100"/>
                </a:lnTo>
                <a:lnTo>
                  <a:pt x="2791513" y="1727096"/>
                </a:lnTo>
                <a:close/>
                <a:moveTo>
                  <a:pt x="3008983" y="1726035"/>
                </a:moveTo>
                <a:lnTo>
                  <a:pt x="3016981" y="1734657"/>
                </a:lnTo>
                <a:lnTo>
                  <a:pt x="3017021" y="1734635"/>
                </a:lnTo>
                <a:lnTo>
                  <a:pt x="3017037" y="1734653"/>
                </a:lnTo>
                <a:lnTo>
                  <a:pt x="3026472" y="1729481"/>
                </a:lnTo>
                <a:lnTo>
                  <a:pt x="3033974" y="1731982"/>
                </a:lnTo>
                <a:lnTo>
                  <a:pt x="3045454" y="1728515"/>
                </a:lnTo>
                <a:lnTo>
                  <a:pt x="3057964" y="1736257"/>
                </a:lnTo>
                <a:lnTo>
                  <a:pt x="3060439" y="1737792"/>
                </a:lnTo>
                <a:lnTo>
                  <a:pt x="3056091" y="1743978"/>
                </a:lnTo>
                <a:lnTo>
                  <a:pt x="3052966" y="1753639"/>
                </a:lnTo>
                <a:lnTo>
                  <a:pt x="3053003" y="1753666"/>
                </a:lnTo>
                <a:lnTo>
                  <a:pt x="3052956" y="1753810"/>
                </a:lnTo>
                <a:lnTo>
                  <a:pt x="3049546" y="1756253"/>
                </a:lnTo>
                <a:lnTo>
                  <a:pt x="3032497" y="1748978"/>
                </a:lnTo>
                <a:lnTo>
                  <a:pt x="3027268" y="1750456"/>
                </a:lnTo>
                <a:lnTo>
                  <a:pt x="3023517" y="1756083"/>
                </a:lnTo>
                <a:lnTo>
                  <a:pt x="3016015" y="1759038"/>
                </a:lnTo>
                <a:lnTo>
                  <a:pt x="3014310" y="1757504"/>
                </a:lnTo>
                <a:lnTo>
                  <a:pt x="3006581" y="1761198"/>
                </a:lnTo>
                <a:lnTo>
                  <a:pt x="3000272" y="1761880"/>
                </a:lnTo>
                <a:lnTo>
                  <a:pt x="2998965" y="1766654"/>
                </a:lnTo>
                <a:lnTo>
                  <a:pt x="2985609" y="1769552"/>
                </a:lnTo>
                <a:lnTo>
                  <a:pt x="2979755" y="1766995"/>
                </a:lnTo>
                <a:lnTo>
                  <a:pt x="2971676" y="1760949"/>
                </a:lnTo>
                <a:lnTo>
                  <a:pt x="2971012" y="1757698"/>
                </a:lnTo>
                <a:lnTo>
                  <a:pt x="2970073" y="1752805"/>
                </a:lnTo>
                <a:lnTo>
                  <a:pt x="2971340" y="1749833"/>
                </a:lnTo>
                <a:lnTo>
                  <a:pt x="2971247" y="1749775"/>
                </a:lnTo>
                <a:lnTo>
                  <a:pt x="2971317" y="1749609"/>
                </a:lnTo>
                <a:lnTo>
                  <a:pt x="2971398" y="1749659"/>
                </a:lnTo>
                <a:lnTo>
                  <a:pt x="2973614" y="1744374"/>
                </a:lnTo>
                <a:lnTo>
                  <a:pt x="2980661" y="1744772"/>
                </a:lnTo>
                <a:lnTo>
                  <a:pt x="2986117" y="1742271"/>
                </a:lnTo>
                <a:lnTo>
                  <a:pt x="2986572" y="1739998"/>
                </a:lnTo>
                <a:lnTo>
                  <a:pt x="2989641" y="1738861"/>
                </a:lnTo>
                <a:lnTo>
                  <a:pt x="2990664" y="1733348"/>
                </a:lnTo>
                <a:lnTo>
                  <a:pt x="2994301" y="1732268"/>
                </a:lnTo>
                <a:lnTo>
                  <a:pt x="2996745" y="1727836"/>
                </a:lnTo>
                <a:lnTo>
                  <a:pt x="2999086" y="1727808"/>
                </a:lnTo>
                <a:lnTo>
                  <a:pt x="3001522" y="1727837"/>
                </a:lnTo>
                <a:lnTo>
                  <a:pt x="3002432" y="1729314"/>
                </a:lnTo>
                <a:lnTo>
                  <a:pt x="3002477" y="1729291"/>
                </a:lnTo>
                <a:lnTo>
                  <a:pt x="3002488" y="1729310"/>
                </a:lnTo>
                <a:close/>
                <a:moveTo>
                  <a:pt x="1678371" y="1716490"/>
                </a:moveTo>
                <a:lnTo>
                  <a:pt x="1699343" y="1722684"/>
                </a:lnTo>
                <a:lnTo>
                  <a:pt x="1715654" y="1732915"/>
                </a:lnTo>
                <a:lnTo>
                  <a:pt x="1716052" y="1737291"/>
                </a:lnTo>
                <a:lnTo>
                  <a:pt x="1708323" y="1737745"/>
                </a:lnTo>
                <a:lnTo>
                  <a:pt x="1687692" y="1730130"/>
                </a:lnTo>
                <a:lnTo>
                  <a:pt x="1672858" y="1718536"/>
                </a:lnTo>
                <a:close/>
                <a:moveTo>
                  <a:pt x="2797424" y="1712320"/>
                </a:moveTo>
                <a:lnTo>
                  <a:pt x="2800585" y="1717851"/>
                </a:lnTo>
                <a:lnTo>
                  <a:pt x="2799701" y="1728345"/>
                </a:lnTo>
                <a:lnTo>
                  <a:pt x="2799725" y="1728365"/>
                </a:lnTo>
                <a:lnTo>
                  <a:pt x="2799702" y="1728641"/>
                </a:lnTo>
                <a:lnTo>
                  <a:pt x="2799695" y="1728635"/>
                </a:lnTo>
                <a:lnTo>
                  <a:pt x="2795092" y="1729147"/>
                </a:lnTo>
                <a:lnTo>
                  <a:pt x="2791525" y="1727052"/>
                </a:lnTo>
                <a:lnTo>
                  <a:pt x="2793218" y="1713342"/>
                </a:lnTo>
                <a:lnTo>
                  <a:pt x="2797367" y="1712375"/>
                </a:lnTo>
                <a:lnTo>
                  <a:pt x="2797371" y="1712332"/>
                </a:lnTo>
                <a:close/>
                <a:moveTo>
                  <a:pt x="655602" y="1696257"/>
                </a:moveTo>
                <a:lnTo>
                  <a:pt x="672311" y="1701713"/>
                </a:lnTo>
                <a:lnTo>
                  <a:pt x="682085" y="1705521"/>
                </a:lnTo>
                <a:lnTo>
                  <a:pt x="697090" y="1708135"/>
                </a:lnTo>
                <a:lnTo>
                  <a:pt x="702490" y="1716717"/>
                </a:lnTo>
                <a:lnTo>
                  <a:pt x="710390" y="1728368"/>
                </a:lnTo>
                <a:lnTo>
                  <a:pt x="726304" y="1738427"/>
                </a:lnTo>
                <a:lnTo>
                  <a:pt x="732897" y="1751727"/>
                </a:lnTo>
                <a:lnTo>
                  <a:pt x="724826" y="1754966"/>
                </a:lnTo>
                <a:lnTo>
                  <a:pt x="698682" y="1744054"/>
                </a:lnTo>
                <a:lnTo>
                  <a:pt x="693907" y="1735472"/>
                </a:lnTo>
                <a:lnTo>
                  <a:pt x="679642" y="1726947"/>
                </a:lnTo>
                <a:lnTo>
                  <a:pt x="676800" y="1719957"/>
                </a:lnTo>
                <a:lnTo>
                  <a:pt x="660374" y="1715524"/>
                </a:lnTo>
                <a:lnTo>
                  <a:pt x="654237" y="1701997"/>
                </a:lnTo>
                <a:close/>
                <a:moveTo>
                  <a:pt x="2929057" y="1687483"/>
                </a:moveTo>
                <a:lnTo>
                  <a:pt x="2933263" y="1690382"/>
                </a:lnTo>
                <a:lnTo>
                  <a:pt x="2940367" y="1687768"/>
                </a:lnTo>
                <a:lnTo>
                  <a:pt x="2947926" y="1695895"/>
                </a:lnTo>
                <a:lnTo>
                  <a:pt x="2947937" y="1695897"/>
                </a:lnTo>
                <a:lnTo>
                  <a:pt x="2947985" y="1695949"/>
                </a:lnTo>
                <a:lnTo>
                  <a:pt x="2959854" y="1698097"/>
                </a:lnTo>
                <a:lnTo>
                  <a:pt x="2958894" y="1704932"/>
                </a:lnTo>
                <a:lnTo>
                  <a:pt x="2958956" y="1704968"/>
                </a:lnTo>
                <a:lnTo>
                  <a:pt x="2958954" y="1704986"/>
                </a:lnTo>
                <a:lnTo>
                  <a:pt x="2967593" y="1710101"/>
                </a:lnTo>
                <a:lnTo>
                  <a:pt x="2969980" y="1703678"/>
                </a:lnTo>
                <a:lnTo>
                  <a:pt x="2980840" y="1706450"/>
                </a:lnTo>
                <a:lnTo>
                  <a:pt x="2982367" y="1714195"/>
                </a:lnTo>
                <a:lnTo>
                  <a:pt x="2982417" y="1714202"/>
                </a:lnTo>
                <a:lnTo>
                  <a:pt x="2982426" y="1714250"/>
                </a:lnTo>
                <a:lnTo>
                  <a:pt x="2994219" y="1715724"/>
                </a:lnTo>
                <a:lnTo>
                  <a:pt x="3001520" y="1727779"/>
                </a:lnTo>
                <a:lnTo>
                  <a:pt x="2999086" y="1727808"/>
                </a:lnTo>
                <a:lnTo>
                  <a:pt x="2996748" y="1727780"/>
                </a:lnTo>
                <a:lnTo>
                  <a:pt x="2994305" y="1732156"/>
                </a:lnTo>
                <a:lnTo>
                  <a:pt x="2990668" y="1733236"/>
                </a:lnTo>
                <a:lnTo>
                  <a:pt x="2989644" y="1738749"/>
                </a:lnTo>
                <a:lnTo>
                  <a:pt x="2986575" y="1739886"/>
                </a:lnTo>
                <a:lnTo>
                  <a:pt x="2986121" y="1742159"/>
                </a:lnTo>
                <a:lnTo>
                  <a:pt x="2980665" y="1744660"/>
                </a:lnTo>
                <a:lnTo>
                  <a:pt x="2973617" y="1744262"/>
                </a:lnTo>
                <a:lnTo>
                  <a:pt x="2971344" y="1749547"/>
                </a:lnTo>
                <a:lnTo>
                  <a:pt x="2971317" y="1749609"/>
                </a:lnTo>
                <a:lnTo>
                  <a:pt x="2964066" y="1745113"/>
                </a:lnTo>
                <a:lnTo>
                  <a:pt x="2956564" y="1746363"/>
                </a:lnTo>
                <a:lnTo>
                  <a:pt x="2944175" y="1738975"/>
                </a:lnTo>
                <a:lnTo>
                  <a:pt x="2938548" y="1740794"/>
                </a:lnTo>
                <a:lnTo>
                  <a:pt x="2929569" y="1750626"/>
                </a:lnTo>
                <a:lnTo>
                  <a:pt x="2917747" y="1742896"/>
                </a:lnTo>
                <a:lnTo>
                  <a:pt x="2917744" y="1742892"/>
                </a:lnTo>
                <a:lnTo>
                  <a:pt x="2917800" y="1742781"/>
                </a:lnTo>
                <a:lnTo>
                  <a:pt x="2908821" y="1732324"/>
                </a:lnTo>
                <a:lnTo>
                  <a:pt x="2900694" y="1726469"/>
                </a:lnTo>
                <a:lnTo>
                  <a:pt x="2898989" y="1716126"/>
                </a:lnTo>
                <a:lnTo>
                  <a:pt x="2896233" y="1708815"/>
                </a:lnTo>
                <a:lnTo>
                  <a:pt x="2907745" y="1703454"/>
                </a:lnTo>
                <a:lnTo>
                  <a:pt x="2913655" y="1697202"/>
                </a:lnTo>
                <a:lnTo>
                  <a:pt x="2925079" y="1692315"/>
                </a:lnTo>
                <a:close/>
                <a:moveTo>
                  <a:pt x="2741157" y="1686579"/>
                </a:moveTo>
                <a:lnTo>
                  <a:pt x="2741223" y="1686831"/>
                </a:lnTo>
                <a:lnTo>
                  <a:pt x="2741158" y="1686857"/>
                </a:lnTo>
                <a:lnTo>
                  <a:pt x="2743488" y="1695723"/>
                </a:lnTo>
                <a:lnTo>
                  <a:pt x="2750877" y="1696121"/>
                </a:lnTo>
                <a:lnTo>
                  <a:pt x="2758265" y="1706180"/>
                </a:lnTo>
                <a:lnTo>
                  <a:pt x="2769405" y="1717888"/>
                </a:lnTo>
                <a:lnTo>
                  <a:pt x="2777588" y="1715956"/>
                </a:lnTo>
                <a:lnTo>
                  <a:pt x="2791513" y="1727152"/>
                </a:lnTo>
                <a:lnTo>
                  <a:pt x="2791519" y="1727100"/>
                </a:lnTo>
                <a:lnTo>
                  <a:pt x="2795094" y="1729199"/>
                </a:lnTo>
                <a:lnTo>
                  <a:pt x="2799698" y="1728688"/>
                </a:lnTo>
                <a:lnTo>
                  <a:pt x="2799702" y="1728641"/>
                </a:lnTo>
                <a:lnTo>
                  <a:pt x="2807197" y="1735000"/>
                </a:lnTo>
                <a:lnTo>
                  <a:pt x="2830034" y="1739466"/>
                </a:lnTo>
                <a:lnTo>
                  <a:pt x="2822094" y="1755682"/>
                </a:lnTo>
                <a:lnTo>
                  <a:pt x="2820047" y="1772618"/>
                </a:lnTo>
                <a:lnTo>
                  <a:pt x="2820076" y="1772619"/>
                </a:lnTo>
                <a:lnTo>
                  <a:pt x="2820055" y="1772794"/>
                </a:lnTo>
                <a:lnTo>
                  <a:pt x="2820046" y="1772793"/>
                </a:lnTo>
                <a:lnTo>
                  <a:pt x="2815670" y="1776829"/>
                </a:lnTo>
                <a:lnTo>
                  <a:pt x="2808395" y="1774669"/>
                </a:lnTo>
                <a:lnTo>
                  <a:pt x="2808405" y="1774788"/>
                </a:lnTo>
                <a:lnTo>
                  <a:pt x="2808391" y="1774783"/>
                </a:lnTo>
                <a:lnTo>
                  <a:pt x="2808893" y="1780651"/>
                </a:lnTo>
                <a:lnTo>
                  <a:pt x="2797255" y="1793708"/>
                </a:lnTo>
                <a:lnTo>
                  <a:pt x="2797253" y="1793821"/>
                </a:lnTo>
                <a:lnTo>
                  <a:pt x="2797251" y="1793823"/>
                </a:lnTo>
                <a:lnTo>
                  <a:pt x="2797024" y="1804280"/>
                </a:lnTo>
                <a:lnTo>
                  <a:pt x="2804640" y="1800700"/>
                </a:lnTo>
                <a:lnTo>
                  <a:pt x="2810095" y="1810759"/>
                </a:lnTo>
                <a:lnTo>
                  <a:pt x="2809413" y="1817181"/>
                </a:lnTo>
                <a:lnTo>
                  <a:pt x="2814131" y="1825706"/>
                </a:lnTo>
                <a:lnTo>
                  <a:pt x="2808618" y="1832583"/>
                </a:lnTo>
                <a:lnTo>
                  <a:pt x="2812710" y="1849860"/>
                </a:lnTo>
                <a:lnTo>
                  <a:pt x="2815340" y="1850708"/>
                </a:lnTo>
                <a:lnTo>
                  <a:pt x="2821318" y="1852806"/>
                </a:lnTo>
                <a:lnTo>
                  <a:pt x="2819530" y="1862193"/>
                </a:lnTo>
                <a:lnTo>
                  <a:pt x="2805094" y="1874526"/>
                </a:lnTo>
                <a:lnTo>
                  <a:pt x="2773665" y="1868615"/>
                </a:lnTo>
                <a:lnTo>
                  <a:pt x="2750478" y="1875663"/>
                </a:lnTo>
                <a:lnTo>
                  <a:pt x="2748659" y="1888677"/>
                </a:lnTo>
                <a:lnTo>
                  <a:pt x="2730188" y="1891462"/>
                </a:lnTo>
                <a:lnTo>
                  <a:pt x="2712286" y="1881687"/>
                </a:lnTo>
                <a:lnTo>
                  <a:pt x="2706488" y="1886347"/>
                </a:lnTo>
                <a:lnTo>
                  <a:pt x="2677177" y="1876515"/>
                </a:lnTo>
                <a:lnTo>
                  <a:pt x="2670811" y="1868047"/>
                </a:lnTo>
                <a:lnTo>
                  <a:pt x="2679053" y="1854862"/>
                </a:lnTo>
                <a:lnTo>
                  <a:pt x="2682064" y="1810077"/>
                </a:lnTo>
                <a:lnTo>
                  <a:pt x="2665639" y="1785866"/>
                </a:lnTo>
                <a:lnTo>
                  <a:pt x="2653876" y="1773988"/>
                </a:lnTo>
                <a:lnTo>
                  <a:pt x="2629494" y="1764894"/>
                </a:lnTo>
                <a:lnTo>
                  <a:pt x="2627903" y="1747447"/>
                </a:lnTo>
                <a:lnTo>
                  <a:pt x="2648590" y="1742218"/>
                </a:lnTo>
                <a:lnTo>
                  <a:pt x="2675357" y="1748413"/>
                </a:lnTo>
                <a:lnTo>
                  <a:pt x="2670300" y="1720849"/>
                </a:lnTo>
                <a:lnTo>
                  <a:pt x="2685362" y="1731363"/>
                </a:lnTo>
                <a:lnTo>
                  <a:pt x="2722458" y="1712210"/>
                </a:lnTo>
                <a:lnTo>
                  <a:pt x="2727233" y="1691694"/>
                </a:lnTo>
                <a:close/>
                <a:moveTo>
                  <a:pt x="2780373" y="1678446"/>
                </a:moveTo>
                <a:lnTo>
                  <a:pt x="2790433" y="1689585"/>
                </a:lnTo>
                <a:lnTo>
                  <a:pt x="2799185" y="1695496"/>
                </a:lnTo>
                <a:lnTo>
                  <a:pt x="2797371" y="1712332"/>
                </a:lnTo>
                <a:lnTo>
                  <a:pt x="2793219" y="1713286"/>
                </a:lnTo>
                <a:lnTo>
                  <a:pt x="2791519" y="1727049"/>
                </a:lnTo>
                <a:lnTo>
                  <a:pt x="2791511" y="1727044"/>
                </a:lnTo>
                <a:lnTo>
                  <a:pt x="2777587" y="1715848"/>
                </a:lnTo>
                <a:lnTo>
                  <a:pt x="2769403" y="1717780"/>
                </a:lnTo>
                <a:lnTo>
                  <a:pt x="2758264" y="1706072"/>
                </a:lnTo>
                <a:lnTo>
                  <a:pt x="2750876" y="1695842"/>
                </a:lnTo>
                <a:lnTo>
                  <a:pt x="2743487" y="1695444"/>
                </a:lnTo>
                <a:lnTo>
                  <a:pt x="2741223" y="1686831"/>
                </a:lnTo>
                <a:lnTo>
                  <a:pt x="2753946" y="1681742"/>
                </a:lnTo>
                <a:lnTo>
                  <a:pt x="2765597" y="1683731"/>
                </a:lnTo>
                <a:close/>
                <a:moveTo>
                  <a:pt x="1810793" y="1674320"/>
                </a:moveTo>
                <a:lnTo>
                  <a:pt x="1818181" y="1675456"/>
                </a:lnTo>
                <a:lnTo>
                  <a:pt x="1815113" y="1682390"/>
                </a:lnTo>
                <a:lnTo>
                  <a:pt x="1806587" y="1698303"/>
                </a:lnTo>
                <a:lnTo>
                  <a:pt x="1796016" y="1720070"/>
                </a:lnTo>
                <a:lnTo>
                  <a:pt x="1806417" y="1711716"/>
                </a:lnTo>
                <a:lnTo>
                  <a:pt x="1817102" y="1717058"/>
                </a:lnTo>
                <a:lnTo>
                  <a:pt x="1811532" y="1725640"/>
                </a:lnTo>
                <a:lnTo>
                  <a:pt x="1825684" y="1732346"/>
                </a:lnTo>
                <a:lnTo>
                  <a:pt x="1833015" y="1726379"/>
                </a:lnTo>
                <a:lnTo>
                  <a:pt x="1848929" y="1733881"/>
                </a:lnTo>
                <a:lnTo>
                  <a:pt x="1843984" y="1751556"/>
                </a:lnTo>
                <a:lnTo>
                  <a:pt x="1855123" y="1747464"/>
                </a:lnTo>
                <a:lnTo>
                  <a:pt x="1857112" y="1760138"/>
                </a:lnTo>
                <a:lnTo>
                  <a:pt x="1862057" y="1774858"/>
                </a:lnTo>
                <a:lnTo>
                  <a:pt x="1855351" y="1795374"/>
                </a:lnTo>
                <a:lnTo>
                  <a:pt x="1848133" y="1796227"/>
                </a:lnTo>
                <a:lnTo>
                  <a:pt x="1837675" y="1791851"/>
                </a:lnTo>
                <a:lnTo>
                  <a:pt x="1841142" y="1772698"/>
                </a:lnTo>
                <a:lnTo>
                  <a:pt x="1836710" y="1769686"/>
                </a:lnTo>
                <a:lnTo>
                  <a:pt x="1818238" y="1790032"/>
                </a:lnTo>
                <a:lnTo>
                  <a:pt x="1808747" y="1789237"/>
                </a:lnTo>
                <a:lnTo>
                  <a:pt x="1820000" y="1778268"/>
                </a:lnTo>
                <a:lnTo>
                  <a:pt x="1804712" y="1772528"/>
                </a:lnTo>
                <a:lnTo>
                  <a:pt x="1787605" y="1773948"/>
                </a:lnTo>
                <a:lnTo>
                  <a:pt x="1756687" y="1773209"/>
                </a:lnTo>
                <a:lnTo>
                  <a:pt x="1754244" y="1766219"/>
                </a:lnTo>
                <a:lnTo>
                  <a:pt x="1764190" y="1757864"/>
                </a:lnTo>
                <a:lnTo>
                  <a:pt x="1757256" y="1751385"/>
                </a:lnTo>
                <a:lnTo>
                  <a:pt x="1770612" y="1736836"/>
                </a:lnTo>
                <a:lnTo>
                  <a:pt x="1787094" y="1697507"/>
                </a:lnTo>
                <a:lnTo>
                  <a:pt x="1796983" y="1683128"/>
                </a:lnTo>
                <a:close/>
                <a:moveTo>
                  <a:pt x="4276471" y="1663788"/>
                </a:moveTo>
                <a:lnTo>
                  <a:pt x="4294316" y="1674416"/>
                </a:lnTo>
                <a:lnTo>
                  <a:pt x="4308809" y="1677428"/>
                </a:lnTo>
                <a:lnTo>
                  <a:pt x="4327564" y="1683964"/>
                </a:lnTo>
                <a:lnTo>
                  <a:pt x="4330576" y="1702832"/>
                </a:lnTo>
                <a:lnTo>
                  <a:pt x="4353196" y="1713290"/>
                </a:lnTo>
                <a:lnTo>
                  <a:pt x="4368257" y="1708686"/>
                </a:lnTo>
                <a:lnTo>
                  <a:pt x="4388433" y="1705447"/>
                </a:lnTo>
                <a:lnTo>
                  <a:pt x="4404403" y="1708743"/>
                </a:lnTo>
                <a:lnTo>
                  <a:pt x="4420032" y="1720621"/>
                </a:lnTo>
                <a:lnTo>
                  <a:pt x="4429694" y="1733124"/>
                </a:lnTo>
                <a:lnTo>
                  <a:pt x="4444471" y="1732897"/>
                </a:lnTo>
                <a:lnTo>
                  <a:pt x="4464532" y="1736875"/>
                </a:lnTo>
                <a:lnTo>
                  <a:pt x="4479195" y="1730851"/>
                </a:lnTo>
                <a:lnTo>
                  <a:pt x="4500167" y="1726816"/>
                </a:lnTo>
                <a:lnTo>
                  <a:pt x="4523525" y="1709425"/>
                </a:lnTo>
                <a:lnTo>
                  <a:pt x="4533073" y="1712096"/>
                </a:lnTo>
                <a:lnTo>
                  <a:pt x="4541428" y="1720394"/>
                </a:lnTo>
                <a:lnTo>
                  <a:pt x="4560467" y="1718348"/>
                </a:lnTo>
                <a:lnTo>
                  <a:pt x="4552738" y="1736819"/>
                </a:lnTo>
                <a:lnTo>
                  <a:pt x="4541484" y="1760859"/>
                </a:lnTo>
                <a:lnTo>
                  <a:pt x="4545577" y="1770577"/>
                </a:lnTo>
                <a:lnTo>
                  <a:pt x="4554614" y="1767565"/>
                </a:lnTo>
                <a:lnTo>
                  <a:pt x="4570356" y="1771259"/>
                </a:lnTo>
                <a:lnTo>
                  <a:pt x="4577264" y="1766311"/>
                </a:lnTo>
                <a:lnTo>
                  <a:pt x="4582589" y="1762515"/>
                </a:lnTo>
                <a:lnTo>
                  <a:pt x="4595363" y="1770066"/>
                </a:lnTo>
                <a:lnTo>
                  <a:pt x="4609799" y="1786491"/>
                </a:lnTo>
                <a:lnTo>
                  <a:pt x="4608065" y="1794598"/>
                </a:lnTo>
                <a:lnTo>
                  <a:pt x="4595648" y="1792013"/>
                </a:lnTo>
                <a:lnTo>
                  <a:pt x="4572516" y="1795082"/>
                </a:lnTo>
                <a:lnTo>
                  <a:pt x="4561320" y="1801675"/>
                </a:lnTo>
                <a:lnTo>
                  <a:pt x="4561315" y="1801681"/>
                </a:lnTo>
                <a:lnTo>
                  <a:pt x="4561149" y="1801779"/>
                </a:lnTo>
                <a:lnTo>
                  <a:pt x="4549544" y="1816838"/>
                </a:lnTo>
                <a:lnTo>
                  <a:pt x="4525345" y="1825601"/>
                </a:lnTo>
                <a:lnTo>
                  <a:pt x="4525237" y="1825683"/>
                </a:lnTo>
                <a:lnTo>
                  <a:pt x="4525173" y="1825706"/>
                </a:lnTo>
                <a:lnTo>
                  <a:pt x="4509465" y="1837530"/>
                </a:lnTo>
                <a:lnTo>
                  <a:pt x="4493121" y="1832990"/>
                </a:lnTo>
                <a:lnTo>
                  <a:pt x="4484141" y="1830944"/>
                </a:lnTo>
                <a:lnTo>
                  <a:pt x="4484068" y="1831070"/>
                </a:lnTo>
                <a:lnTo>
                  <a:pt x="4483969" y="1831048"/>
                </a:lnTo>
                <a:lnTo>
                  <a:pt x="4475615" y="1845483"/>
                </a:lnTo>
                <a:lnTo>
                  <a:pt x="4480730" y="1854008"/>
                </a:lnTo>
                <a:lnTo>
                  <a:pt x="4483287" y="1861283"/>
                </a:lnTo>
                <a:lnTo>
                  <a:pt x="4472148" y="1868672"/>
                </a:lnTo>
                <a:lnTo>
                  <a:pt x="4460781" y="1880265"/>
                </a:lnTo>
                <a:lnTo>
                  <a:pt x="4442255" y="1887834"/>
                </a:lnTo>
                <a:lnTo>
                  <a:pt x="4418385" y="1888629"/>
                </a:lnTo>
                <a:lnTo>
                  <a:pt x="4392639" y="1896075"/>
                </a:lnTo>
                <a:lnTo>
                  <a:pt x="4392472" y="1896177"/>
                </a:lnTo>
                <a:lnTo>
                  <a:pt x="4392468" y="1896179"/>
                </a:lnTo>
                <a:lnTo>
                  <a:pt x="4391694" y="1896656"/>
                </a:lnTo>
                <a:lnTo>
                  <a:pt x="4374055" y="1907498"/>
                </a:lnTo>
                <a:lnTo>
                  <a:pt x="4367007" y="1900905"/>
                </a:lnTo>
                <a:lnTo>
                  <a:pt x="4347741" y="1900905"/>
                </a:lnTo>
                <a:lnTo>
                  <a:pt x="4324155" y="1887891"/>
                </a:lnTo>
                <a:lnTo>
                  <a:pt x="4308412" y="1884651"/>
                </a:lnTo>
                <a:lnTo>
                  <a:pt x="4287213" y="1887663"/>
                </a:lnTo>
                <a:lnTo>
                  <a:pt x="4254307" y="1882832"/>
                </a:lnTo>
                <a:lnTo>
                  <a:pt x="4236745" y="1883344"/>
                </a:lnTo>
                <a:lnTo>
                  <a:pt x="4227368" y="1870443"/>
                </a:lnTo>
                <a:lnTo>
                  <a:pt x="4220093" y="1850153"/>
                </a:lnTo>
                <a:lnTo>
                  <a:pt x="4210261" y="1847709"/>
                </a:lnTo>
                <a:lnTo>
                  <a:pt x="4190995" y="1833785"/>
                </a:lnTo>
                <a:lnTo>
                  <a:pt x="4169512" y="1830660"/>
                </a:lnTo>
                <a:lnTo>
                  <a:pt x="4150586" y="1826795"/>
                </a:lnTo>
                <a:lnTo>
                  <a:pt x="4144846" y="1816963"/>
                </a:lnTo>
                <a:lnTo>
                  <a:pt x="4150984" y="1790080"/>
                </a:lnTo>
                <a:lnTo>
                  <a:pt x="4140015" y="1771212"/>
                </a:lnTo>
                <a:lnTo>
                  <a:pt x="4117282" y="1762289"/>
                </a:lnTo>
                <a:lnTo>
                  <a:pt x="4103869" y="1749615"/>
                </a:lnTo>
                <a:lnTo>
                  <a:pt x="4099663" y="1732736"/>
                </a:lnTo>
                <a:lnTo>
                  <a:pt x="4099507" y="1732785"/>
                </a:lnTo>
                <a:lnTo>
                  <a:pt x="4099492" y="1732727"/>
                </a:lnTo>
                <a:lnTo>
                  <a:pt x="4116315" y="1728521"/>
                </a:lnTo>
                <a:lnTo>
                  <a:pt x="4146721" y="1707265"/>
                </a:lnTo>
                <a:lnTo>
                  <a:pt x="4170932" y="1695501"/>
                </a:lnTo>
                <a:lnTo>
                  <a:pt x="4184799" y="1703173"/>
                </a:lnTo>
                <a:lnTo>
                  <a:pt x="4201394" y="1703571"/>
                </a:lnTo>
                <a:lnTo>
                  <a:pt x="4212022" y="1715165"/>
                </a:lnTo>
                <a:lnTo>
                  <a:pt x="4227935" y="1716074"/>
                </a:lnTo>
                <a:lnTo>
                  <a:pt x="4250953" y="1722269"/>
                </a:lnTo>
                <a:lnTo>
                  <a:pt x="4266469" y="1705049"/>
                </a:lnTo>
                <a:lnTo>
                  <a:pt x="4266427" y="1704955"/>
                </a:lnTo>
                <a:lnTo>
                  <a:pt x="4266526" y="1704845"/>
                </a:lnTo>
                <a:lnTo>
                  <a:pt x="4260075" y="1690133"/>
                </a:lnTo>
                <a:close/>
                <a:moveTo>
                  <a:pt x="3238949" y="1656232"/>
                </a:moveTo>
                <a:lnTo>
                  <a:pt x="3249097" y="1670858"/>
                </a:lnTo>
                <a:lnTo>
                  <a:pt x="3245118" y="1676030"/>
                </a:lnTo>
                <a:lnTo>
                  <a:pt x="3246425" y="1683930"/>
                </a:lnTo>
                <a:lnTo>
                  <a:pt x="3259156" y="1685181"/>
                </a:lnTo>
                <a:lnTo>
                  <a:pt x="3264839" y="1696149"/>
                </a:lnTo>
                <a:lnTo>
                  <a:pt x="3264498" y="1701094"/>
                </a:lnTo>
                <a:lnTo>
                  <a:pt x="3284731" y="1709846"/>
                </a:lnTo>
                <a:lnTo>
                  <a:pt x="3296950" y="1705925"/>
                </a:lnTo>
                <a:lnTo>
                  <a:pt x="3306782" y="1717519"/>
                </a:lnTo>
                <a:lnTo>
                  <a:pt x="3316103" y="1717234"/>
                </a:lnTo>
                <a:lnTo>
                  <a:pt x="3339575" y="1725248"/>
                </a:lnTo>
                <a:lnTo>
                  <a:pt x="3339746" y="1732409"/>
                </a:lnTo>
                <a:lnTo>
                  <a:pt x="3333267" y="1745083"/>
                </a:lnTo>
                <a:lnTo>
                  <a:pt x="3336790" y="1758325"/>
                </a:lnTo>
                <a:lnTo>
                  <a:pt x="3334296" y="1766205"/>
                </a:lnTo>
                <a:lnTo>
                  <a:pt x="3318945" y="1767961"/>
                </a:lnTo>
                <a:lnTo>
                  <a:pt x="3318918" y="1767983"/>
                </a:lnTo>
                <a:lnTo>
                  <a:pt x="3318888" y="1767986"/>
                </a:lnTo>
                <a:lnTo>
                  <a:pt x="3310647" y="1774579"/>
                </a:lnTo>
                <a:lnTo>
                  <a:pt x="3310136" y="1784963"/>
                </a:lnTo>
                <a:lnTo>
                  <a:pt x="3297462" y="1786830"/>
                </a:lnTo>
                <a:lnTo>
                  <a:pt x="3286835" y="1794332"/>
                </a:lnTo>
                <a:lnTo>
                  <a:pt x="3271887" y="1795526"/>
                </a:lnTo>
                <a:lnTo>
                  <a:pt x="3258134" y="1804107"/>
                </a:lnTo>
                <a:lnTo>
                  <a:pt x="3250632" y="1809961"/>
                </a:lnTo>
                <a:lnTo>
                  <a:pt x="3259100" y="1818315"/>
                </a:lnTo>
                <a:lnTo>
                  <a:pt x="3266886" y="1823771"/>
                </a:lnTo>
                <a:lnTo>
                  <a:pt x="3283141" y="1822407"/>
                </a:lnTo>
                <a:lnTo>
                  <a:pt x="3280015" y="1830478"/>
                </a:lnTo>
                <a:lnTo>
                  <a:pt x="3262567" y="1834342"/>
                </a:lnTo>
                <a:lnTo>
                  <a:pt x="3240913" y="1847244"/>
                </a:lnTo>
                <a:lnTo>
                  <a:pt x="3232047" y="1842697"/>
                </a:lnTo>
                <a:lnTo>
                  <a:pt x="3235571" y="1832183"/>
                </a:lnTo>
                <a:lnTo>
                  <a:pt x="3218180" y="1825590"/>
                </a:lnTo>
                <a:lnTo>
                  <a:pt x="3220965" y="1821271"/>
                </a:lnTo>
                <a:lnTo>
                  <a:pt x="3238924" y="1811950"/>
                </a:lnTo>
                <a:lnTo>
                  <a:pt x="3236707" y="1807290"/>
                </a:lnTo>
                <a:lnTo>
                  <a:pt x="3234150" y="1809620"/>
                </a:lnTo>
                <a:lnTo>
                  <a:pt x="3231593" y="1808426"/>
                </a:lnTo>
                <a:lnTo>
                  <a:pt x="3206813" y="1802630"/>
                </a:lnTo>
                <a:lnTo>
                  <a:pt x="3205733" y="1794048"/>
                </a:lnTo>
                <a:lnTo>
                  <a:pt x="3190957" y="1796890"/>
                </a:lnTo>
                <a:lnTo>
                  <a:pt x="3185046" y="1809563"/>
                </a:lnTo>
                <a:lnTo>
                  <a:pt x="3172714" y="1826386"/>
                </a:lnTo>
                <a:lnTo>
                  <a:pt x="3165496" y="1822521"/>
                </a:lnTo>
                <a:lnTo>
                  <a:pt x="3157993" y="1826159"/>
                </a:lnTo>
                <a:lnTo>
                  <a:pt x="3151062" y="1822111"/>
                </a:lnTo>
                <a:lnTo>
                  <a:pt x="3154980" y="1819739"/>
                </a:lnTo>
                <a:lnTo>
                  <a:pt x="3157765" y="1811895"/>
                </a:lnTo>
                <a:lnTo>
                  <a:pt x="3162141" y="1804564"/>
                </a:lnTo>
                <a:lnTo>
                  <a:pt x="3161004" y="1800472"/>
                </a:lnTo>
                <a:lnTo>
                  <a:pt x="3164357" y="1798653"/>
                </a:lnTo>
                <a:lnTo>
                  <a:pt x="3165949" y="1801836"/>
                </a:lnTo>
                <a:lnTo>
                  <a:pt x="3175326" y="1802518"/>
                </a:lnTo>
                <a:lnTo>
                  <a:pt x="3179532" y="1800813"/>
                </a:lnTo>
                <a:lnTo>
                  <a:pt x="3179368" y="1800684"/>
                </a:lnTo>
                <a:lnTo>
                  <a:pt x="3179476" y="1800640"/>
                </a:lnTo>
                <a:lnTo>
                  <a:pt x="3176610" y="1798380"/>
                </a:lnTo>
                <a:lnTo>
                  <a:pt x="3177713" y="1795016"/>
                </a:lnTo>
                <a:lnTo>
                  <a:pt x="3177630" y="1794928"/>
                </a:lnTo>
                <a:lnTo>
                  <a:pt x="3177658" y="1794843"/>
                </a:lnTo>
                <a:lnTo>
                  <a:pt x="3172108" y="1788954"/>
                </a:lnTo>
                <a:lnTo>
                  <a:pt x="3169870" y="1779330"/>
                </a:lnTo>
                <a:lnTo>
                  <a:pt x="3169852" y="1779318"/>
                </a:lnTo>
                <a:lnTo>
                  <a:pt x="3169815" y="1779157"/>
                </a:lnTo>
                <a:lnTo>
                  <a:pt x="3164091" y="1775342"/>
                </a:lnTo>
                <a:lnTo>
                  <a:pt x="3165210" y="1767452"/>
                </a:lnTo>
                <a:lnTo>
                  <a:pt x="3165139" y="1767389"/>
                </a:lnTo>
                <a:lnTo>
                  <a:pt x="3165154" y="1767279"/>
                </a:lnTo>
                <a:lnTo>
                  <a:pt x="3157937" y="1760914"/>
                </a:lnTo>
                <a:lnTo>
                  <a:pt x="3151401" y="1760004"/>
                </a:lnTo>
                <a:lnTo>
                  <a:pt x="3139636" y="1752560"/>
                </a:lnTo>
                <a:lnTo>
                  <a:pt x="3129066" y="1754946"/>
                </a:lnTo>
                <a:lnTo>
                  <a:pt x="3125258" y="1758470"/>
                </a:lnTo>
                <a:lnTo>
                  <a:pt x="3118551" y="1758470"/>
                </a:lnTo>
                <a:lnTo>
                  <a:pt x="3114516" y="1764040"/>
                </a:lnTo>
                <a:lnTo>
                  <a:pt x="3102751" y="1766313"/>
                </a:lnTo>
                <a:lnTo>
                  <a:pt x="3097296" y="1769951"/>
                </a:lnTo>
                <a:lnTo>
                  <a:pt x="3089907" y="1764153"/>
                </a:lnTo>
                <a:lnTo>
                  <a:pt x="3079677" y="1764040"/>
                </a:lnTo>
                <a:lnTo>
                  <a:pt x="3069845" y="1761425"/>
                </a:lnTo>
                <a:lnTo>
                  <a:pt x="3062975" y="1766479"/>
                </a:lnTo>
                <a:lnTo>
                  <a:pt x="3061880" y="1760347"/>
                </a:lnTo>
                <a:lnTo>
                  <a:pt x="3061872" y="1760341"/>
                </a:lnTo>
                <a:lnTo>
                  <a:pt x="3061832" y="1760118"/>
                </a:lnTo>
                <a:lnTo>
                  <a:pt x="3053003" y="1753666"/>
                </a:lnTo>
                <a:lnTo>
                  <a:pt x="3056082" y="1744148"/>
                </a:lnTo>
                <a:lnTo>
                  <a:pt x="3060515" y="1737839"/>
                </a:lnTo>
                <a:lnTo>
                  <a:pt x="3060439" y="1737792"/>
                </a:lnTo>
                <a:lnTo>
                  <a:pt x="3060440" y="1737789"/>
                </a:lnTo>
                <a:lnTo>
                  <a:pt x="3060515" y="1737836"/>
                </a:lnTo>
                <a:lnTo>
                  <a:pt x="3063982" y="1739256"/>
                </a:lnTo>
                <a:lnTo>
                  <a:pt x="3063906" y="1739055"/>
                </a:lnTo>
                <a:lnTo>
                  <a:pt x="3063991" y="1739090"/>
                </a:lnTo>
                <a:lnTo>
                  <a:pt x="3059937" y="1728277"/>
                </a:lnTo>
                <a:lnTo>
                  <a:pt x="3074382" y="1707827"/>
                </a:lnTo>
                <a:lnTo>
                  <a:pt x="3082282" y="1704929"/>
                </a:lnTo>
                <a:lnTo>
                  <a:pt x="3083987" y="1697882"/>
                </a:lnTo>
                <a:lnTo>
                  <a:pt x="3083968" y="1697831"/>
                </a:lnTo>
                <a:lnTo>
                  <a:pt x="3083996" y="1697716"/>
                </a:lnTo>
                <a:lnTo>
                  <a:pt x="3075983" y="1675607"/>
                </a:lnTo>
                <a:lnTo>
                  <a:pt x="3076149" y="1675586"/>
                </a:lnTo>
                <a:lnTo>
                  <a:pt x="3076151" y="1675658"/>
                </a:lnTo>
                <a:lnTo>
                  <a:pt x="3083767" y="1674692"/>
                </a:lnTo>
                <a:lnTo>
                  <a:pt x="3092519" y="1667701"/>
                </a:lnTo>
                <a:lnTo>
                  <a:pt x="3104852" y="1667133"/>
                </a:lnTo>
                <a:lnTo>
                  <a:pt x="3120901" y="1669175"/>
                </a:lnTo>
                <a:lnTo>
                  <a:pt x="3138556" y="1675267"/>
                </a:lnTo>
                <a:lnTo>
                  <a:pt x="3138582" y="1675268"/>
                </a:lnTo>
                <a:lnTo>
                  <a:pt x="3138725" y="1675317"/>
                </a:lnTo>
                <a:lnTo>
                  <a:pt x="3151192" y="1675825"/>
                </a:lnTo>
                <a:lnTo>
                  <a:pt x="3157084" y="1679472"/>
                </a:lnTo>
                <a:lnTo>
                  <a:pt x="3157124" y="1679443"/>
                </a:lnTo>
                <a:lnTo>
                  <a:pt x="3157253" y="1679522"/>
                </a:lnTo>
                <a:lnTo>
                  <a:pt x="3163132" y="1675155"/>
                </a:lnTo>
                <a:lnTo>
                  <a:pt x="3167201" y="1681007"/>
                </a:lnTo>
                <a:lnTo>
                  <a:pt x="3167327" y="1680996"/>
                </a:lnTo>
                <a:lnTo>
                  <a:pt x="3167369" y="1681057"/>
                </a:lnTo>
                <a:lnTo>
                  <a:pt x="3181716" y="1679866"/>
                </a:lnTo>
                <a:lnTo>
                  <a:pt x="3187888" y="1682257"/>
                </a:lnTo>
                <a:lnTo>
                  <a:pt x="3187889" y="1682242"/>
                </a:lnTo>
                <a:lnTo>
                  <a:pt x="3188056" y="1682307"/>
                </a:lnTo>
                <a:lnTo>
                  <a:pt x="3189079" y="1669463"/>
                </a:lnTo>
                <a:lnTo>
                  <a:pt x="3193967" y="1663836"/>
                </a:lnTo>
                <a:lnTo>
                  <a:pt x="3207583" y="1662311"/>
                </a:lnTo>
                <a:lnTo>
                  <a:pt x="3207609" y="1662308"/>
                </a:lnTo>
                <a:lnTo>
                  <a:pt x="3213576" y="1663331"/>
                </a:lnTo>
                <a:lnTo>
                  <a:pt x="3217612" y="1657421"/>
                </a:lnTo>
                <a:lnTo>
                  <a:pt x="3222442" y="1658728"/>
                </a:lnTo>
                <a:close/>
                <a:moveTo>
                  <a:pt x="4670383" y="1626571"/>
                </a:moveTo>
                <a:lnTo>
                  <a:pt x="4694253" y="1634471"/>
                </a:lnTo>
                <a:lnTo>
                  <a:pt x="4708160" y="1644138"/>
                </a:lnTo>
                <a:lnTo>
                  <a:pt x="4717952" y="1670234"/>
                </a:lnTo>
                <a:lnTo>
                  <a:pt x="4723920" y="1681259"/>
                </a:lnTo>
                <a:lnTo>
                  <a:pt x="4729489" y="1696775"/>
                </a:lnTo>
                <a:lnTo>
                  <a:pt x="4732722" y="1710078"/>
                </a:lnTo>
                <a:lnTo>
                  <a:pt x="4735401" y="1721369"/>
                </a:lnTo>
                <a:lnTo>
                  <a:pt x="4763135" y="1729212"/>
                </a:lnTo>
                <a:lnTo>
                  <a:pt x="4782004" y="1746489"/>
                </a:lnTo>
                <a:lnTo>
                  <a:pt x="4788483" y="1768939"/>
                </a:lnTo>
                <a:lnTo>
                  <a:pt x="4812694" y="1768995"/>
                </a:lnTo>
                <a:lnTo>
                  <a:pt x="4826504" y="1759618"/>
                </a:lnTo>
                <a:lnTo>
                  <a:pt x="4852700" y="1752602"/>
                </a:lnTo>
                <a:lnTo>
                  <a:pt x="4844464" y="1773670"/>
                </a:lnTo>
                <a:lnTo>
                  <a:pt x="4838268" y="1782252"/>
                </a:lnTo>
                <a:lnTo>
                  <a:pt x="4832812" y="1807600"/>
                </a:lnTo>
                <a:lnTo>
                  <a:pt x="4822071" y="1829707"/>
                </a:lnTo>
                <a:lnTo>
                  <a:pt x="4802748" y="1825729"/>
                </a:lnTo>
                <a:lnTo>
                  <a:pt x="4789051" y="1833686"/>
                </a:lnTo>
                <a:lnTo>
                  <a:pt x="4789104" y="1833926"/>
                </a:lnTo>
                <a:lnTo>
                  <a:pt x="4789051" y="1833956"/>
                </a:lnTo>
                <a:lnTo>
                  <a:pt x="4793240" y="1852974"/>
                </a:lnTo>
                <a:lnTo>
                  <a:pt x="4790983" y="1878641"/>
                </a:lnTo>
                <a:lnTo>
                  <a:pt x="4782856" y="1879209"/>
                </a:lnTo>
                <a:lnTo>
                  <a:pt x="4782859" y="1879479"/>
                </a:lnTo>
                <a:lnTo>
                  <a:pt x="4782856" y="1879479"/>
                </a:lnTo>
                <a:lnTo>
                  <a:pt x="4782969" y="1890367"/>
                </a:lnTo>
                <a:lnTo>
                  <a:pt x="4777050" y="1883121"/>
                </a:lnTo>
                <a:lnTo>
                  <a:pt x="4772683" y="1877718"/>
                </a:lnTo>
                <a:lnTo>
                  <a:pt x="4772665" y="1877754"/>
                </a:lnTo>
                <a:lnTo>
                  <a:pt x="4772586" y="1877658"/>
                </a:lnTo>
                <a:lnTo>
                  <a:pt x="4766278" y="1889763"/>
                </a:lnTo>
                <a:lnTo>
                  <a:pt x="4741669" y="1898970"/>
                </a:lnTo>
                <a:lnTo>
                  <a:pt x="4744169" y="1910167"/>
                </a:lnTo>
                <a:lnTo>
                  <a:pt x="4730416" y="1909371"/>
                </a:lnTo>
                <a:lnTo>
                  <a:pt x="4722857" y="1902721"/>
                </a:lnTo>
                <a:lnTo>
                  <a:pt x="4711888" y="1917725"/>
                </a:lnTo>
                <a:lnTo>
                  <a:pt x="4694326" y="1928978"/>
                </a:lnTo>
                <a:lnTo>
                  <a:pt x="4681368" y="1942334"/>
                </a:lnTo>
                <a:lnTo>
                  <a:pt x="4681523" y="1942449"/>
                </a:lnTo>
                <a:lnTo>
                  <a:pt x="4681466" y="1942507"/>
                </a:lnTo>
                <a:lnTo>
                  <a:pt x="4659187" y="1948532"/>
                </a:lnTo>
                <a:lnTo>
                  <a:pt x="4647480" y="1958136"/>
                </a:lnTo>
                <a:lnTo>
                  <a:pt x="4630316" y="1963706"/>
                </a:lnTo>
                <a:lnTo>
                  <a:pt x="4638784" y="1954215"/>
                </a:lnTo>
                <a:lnTo>
                  <a:pt x="4635431" y="1946201"/>
                </a:lnTo>
                <a:lnTo>
                  <a:pt x="4648048" y="1932277"/>
                </a:lnTo>
                <a:lnTo>
                  <a:pt x="4639636" y="1921308"/>
                </a:lnTo>
                <a:lnTo>
                  <a:pt x="4625769" y="1928697"/>
                </a:lnTo>
                <a:lnTo>
                  <a:pt x="4607810" y="1943133"/>
                </a:lnTo>
                <a:lnTo>
                  <a:pt x="4597978" y="1956432"/>
                </a:lnTo>
                <a:lnTo>
                  <a:pt x="4582349" y="1957398"/>
                </a:lnTo>
                <a:lnTo>
                  <a:pt x="4574221" y="1966946"/>
                </a:lnTo>
                <a:lnTo>
                  <a:pt x="4582633" y="1980643"/>
                </a:lnTo>
                <a:lnTo>
                  <a:pt x="4595648" y="1983939"/>
                </a:lnTo>
                <a:lnTo>
                  <a:pt x="4596159" y="1992918"/>
                </a:lnTo>
                <a:lnTo>
                  <a:pt x="4608776" y="1998716"/>
                </a:lnTo>
                <a:lnTo>
                  <a:pt x="4626622" y="1984450"/>
                </a:lnTo>
                <a:lnTo>
                  <a:pt x="4640773" y="1992236"/>
                </a:lnTo>
                <a:lnTo>
                  <a:pt x="4651060" y="1992748"/>
                </a:lnTo>
                <a:lnTo>
                  <a:pt x="4653674" y="2003205"/>
                </a:lnTo>
                <a:lnTo>
                  <a:pt x="4631111" y="2008718"/>
                </a:lnTo>
                <a:lnTo>
                  <a:pt x="4623667" y="2019346"/>
                </a:lnTo>
                <a:lnTo>
                  <a:pt x="4608151" y="2029178"/>
                </a:lnTo>
                <a:lnTo>
                  <a:pt x="4599967" y="2042761"/>
                </a:lnTo>
                <a:lnTo>
                  <a:pt x="4617131" y="2053332"/>
                </a:lnTo>
                <a:lnTo>
                  <a:pt x="4623382" y="2072144"/>
                </a:lnTo>
                <a:lnTo>
                  <a:pt x="4633101" y="2089478"/>
                </a:lnTo>
                <a:lnTo>
                  <a:pt x="4643899" y="2103857"/>
                </a:lnTo>
                <a:lnTo>
                  <a:pt x="4643615" y="2117667"/>
                </a:lnTo>
                <a:lnTo>
                  <a:pt x="4633612" y="2122725"/>
                </a:lnTo>
                <a:lnTo>
                  <a:pt x="4637420" y="2132558"/>
                </a:lnTo>
                <a:lnTo>
                  <a:pt x="4646798" y="2138241"/>
                </a:lnTo>
                <a:lnTo>
                  <a:pt x="4644354" y="2153075"/>
                </a:lnTo>
                <a:lnTo>
                  <a:pt x="4640318" y="2167397"/>
                </a:lnTo>
                <a:lnTo>
                  <a:pt x="4631395" y="2168988"/>
                </a:lnTo>
                <a:lnTo>
                  <a:pt x="4619745" y="2188368"/>
                </a:lnTo>
                <a:lnTo>
                  <a:pt x="4606844" y="2211613"/>
                </a:lnTo>
                <a:lnTo>
                  <a:pt x="4592067" y="2232528"/>
                </a:lnTo>
                <a:lnTo>
                  <a:pt x="4570186" y="2248555"/>
                </a:lnTo>
                <a:lnTo>
                  <a:pt x="4548021" y="2263047"/>
                </a:lnTo>
                <a:lnTo>
                  <a:pt x="4530062" y="2265036"/>
                </a:lnTo>
                <a:lnTo>
                  <a:pt x="4520344" y="2272652"/>
                </a:lnTo>
                <a:lnTo>
                  <a:pt x="4514831" y="2267082"/>
                </a:lnTo>
                <a:lnTo>
                  <a:pt x="4505794" y="2275607"/>
                </a:lnTo>
                <a:lnTo>
                  <a:pt x="4483516" y="2284132"/>
                </a:lnTo>
                <a:lnTo>
                  <a:pt x="4466636" y="2286746"/>
                </a:lnTo>
                <a:lnTo>
                  <a:pt x="4461180" y="2304649"/>
                </a:lnTo>
                <a:lnTo>
                  <a:pt x="4452371" y="2305615"/>
                </a:lnTo>
                <a:lnTo>
                  <a:pt x="4448222" y="2293339"/>
                </a:lnTo>
                <a:lnTo>
                  <a:pt x="4451973" y="2286746"/>
                </a:lnTo>
                <a:lnTo>
                  <a:pt x="4430604" y="2281290"/>
                </a:lnTo>
                <a:lnTo>
                  <a:pt x="4423045" y="2284075"/>
                </a:lnTo>
                <a:lnTo>
                  <a:pt x="4422905" y="2284037"/>
                </a:lnTo>
                <a:lnTo>
                  <a:pt x="4422987" y="2283981"/>
                </a:lnTo>
                <a:lnTo>
                  <a:pt x="4407015" y="2279639"/>
                </a:lnTo>
                <a:lnTo>
                  <a:pt x="4399402" y="2272708"/>
                </a:lnTo>
                <a:lnTo>
                  <a:pt x="4401903" y="2262820"/>
                </a:lnTo>
                <a:lnTo>
                  <a:pt x="4401556" y="2262745"/>
                </a:lnTo>
                <a:lnTo>
                  <a:pt x="4401561" y="2262725"/>
                </a:lnTo>
                <a:lnTo>
                  <a:pt x="4387320" y="2259665"/>
                </a:lnTo>
                <a:lnTo>
                  <a:pt x="4379681" y="2253215"/>
                </a:lnTo>
                <a:lnTo>
                  <a:pt x="4379553" y="2253301"/>
                </a:lnTo>
                <a:lnTo>
                  <a:pt x="4379340" y="2253120"/>
                </a:lnTo>
                <a:lnTo>
                  <a:pt x="4365757" y="2262270"/>
                </a:lnTo>
                <a:lnTo>
                  <a:pt x="4350298" y="2264259"/>
                </a:lnTo>
                <a:lnTo>
                  <a:pt x="4337568" y="2264202"/>
                </a:lnTo>
                <a:lnTo>
                  <a:pt x="4329054" y="2268374"/>
                </a:lnTo>
                <a:lnTo>
                  <a:pt x="4321085" y="2270793"/>
                </a:lnTo>
                <a:lnTo>
                  <a:pt x="4321101" y="2270925"/>
                </a:lnTo>
                <a:lnTo>
                  <a:pt x="4321029" y="2270947"/>
                </a:lnTo>
                <a:lnTo>
                  <a:pt x="4323397" y="2290283"/>
                </a:lnTo>
                <a:lnTo>
                  <a:pt x="4315003" y="2289832"/>
                </a:lnTo>
                <a:lnTo>
                  <a:pt x="4313583" y="2285854"/>
                </a:lnTo>
                <a:lnTo>
                  <a:pt x="4313520" y="2285905"/>
                </a:lnTo>
                <a:lnTo>
                  <a:pt x="4313016" y="2278960"/>
                </a:lnTo>
                <a:lnTo>
                  <a:pt x="4301308" y="2283905"/>
                </a:lnTo>
                <a:lnTo>
                  <a:pt x="4294431" y="2280779"/>
                </a:lnTo>
                <a:lnTo>
                  <a:pt x="4282610" y="2274357"/>
                </a:lnTo>
                <a:lnTo>
                  <a:pt x="4287270" y="2260091"/>
                </a:lnTo>
                <a:lnTo>
                  <a:pt x="4277154" y="2256739"/>
                </a:lnTo>
                <a:lnTo>
                  <a:pt x="4273346" y="2240825"/>
                </a:lnTo>
                <a:lnTo>
                  <a:pt x="4256524" y="2243724"/>
                </a:lnTo>
                <a:lnTo>
                  <a:pt x="4258454" y="2223050"/>
                </a:lnTo>
                <a:lnTo>
                  <a:pt x="4273452" y="2208503"/>
                </a:lnTo>
                <a:lnTo>
                  <a:pt x="4273453" y="2208490"/>
                </a:lnTo>
                <a:lnTo>
                  <a:pt x="4273573" y="2208373"/>
                </a:lnTo>
                <a:lnTo>
                  <a:pt x="4274199" y="2193767"/>
                </a:lnTo>
                <a:lnTo>
                  <a:pt x="4273744" y="2180127"/>
                </a:lnTo>
                <a:lnTo>
                  <a:pt x="4266810" y="2175865"/>
                </a:lnTo>
                <a:lnTo>
                  <a:pt x="4261468" y="2165293"/>
                </a:lnTo>
                <a:lnTo>
                  <a:pt x="4252147" y="2166601"/>
                </a:lnTo>
                <a:lnTo>
                  <a:pt x="4235100" y="2163948"/>
                </a:lnTo>
                <a:lnTo>
                  <a:pt x="4240423" y="2156441"/>
                </a:lnTo>
                <a:lnTo>
                  <a:pt x="4240379" y="2156376"/>
                </a:lnTo>
                <a:lnTo>
                  <a:pt x="4240383" y="2156371"/>
                </a:lnTo>
                <a:lnTo>
                  <a:pt x="4232937" y="2145061"/>
                </a:lnTo>
                <a:lnTo>
                  <a:pt x="4221571" y="2152734"/>
                </a:lnTo>
                <a:lnTo>
                  <a:pt x="4208216" y="2148244"/>
                </a:lnTo>
                <a:lnTo>
                  <a:pt x="4189858" y="2159781"/>
                </a:lnTo>
                <a:lnTo>
                  <a:pt x="4175366" y="2173193"/>
                </a:lnTo>
                <a:lnTo>
                  <a:pt x="4162521" y="2175410"/>
                </a:lnTo>
                <a:lnTo>
                  <a:pt x="4155531" y="2170579"/>
                </a:lnTo>
                <a:lnTo>
                  <a:pt x="4147119" y="2170125"/>
                </a:lnTo>
                <a:lnTo>
                  <a:pt x="4135753" y="2165975"/>
                </a:lnTo>
                <a:lnTo>
                  <a:pt x="4135581" y="2166066"/>
                </a:lnTo>
                <a:lnTo>
                  <a:pt x="4135514" y="2166042"/>
                </a:lnTo>
                <a:lnTo>
                  <a:pt x="4126876" y="2170588"/>
                </a:lnTo>
                <a:lnTo>
                  <a:pt x="4116581" y="2183610"/>
                </a:lnTo>
                <a:lnTo>
                  <a:pt x="4115293" y="2169727"/>
                </a:lnTo>
                <a:lnTo>
                  <a:pt x="4105575" y="2173535"/>
                </a:lnTo>
                <a:lnTo>
                  <a:pt x="4086990" y="2171773"/>
                </a:lnTo>
                <a:lnTo>
                  <a:pt x="4068974" y="2167624"/>
                </a:lnTo>
                <a:lnTo>
                  <a:pt x="4056015" y="2159724"/>
                </a:lnTo>
                <a:lnTo>
                  <a:pt x="4043626" y="2156143"/>
                </a:lnTo>
                <a:lnTo>
                  <a:pt x="4038284" y="2147448"/>
                </a:lnTo>
                <a:lnTo>
                  <a:pt x="4029304" y="2144834"/>
                </a:lnTo>
                <a:lnTo>
                  <a:pt x="4013221" y="2132956"/>
                </a:lnTo>
                <a:lnTo>
                  <a:pt x="4000433" y="2127329"/>
                </a:lnTo>
                <a:lnTo>
                  <a:pt x="4000350" y="2127384"/>
                </a:lnTo>
                <a:lnTo>
                  <a:pt x="4000246" y="2127338"/>
                </a:lnTo>
                <a:lnTo>
                  <a:pt x="3993747" y="2131652"/>
                </a:lnTo>
                <a:lnTo>
                  <a:pt x="3971675" y="2118804"/>
                </a:lnTo>
                <a:lnTo>
                  <a:pt x="3955989" y="2107040"/>
                </a:lnTo>
                <a:lnTo>
                  <a:pt x="3951519" y="2086501"/>
                </a:lnTo>
                <a:lnTo>
                  <a:pt x="3962849" y="2089037"/>
                </a:lnTo>
                <a:lnTo>
                  <a:pt x="3962853" y="2088951"/>
                </a:lnTo>
                <a:lnTo>
                  <a:pt x="3962923" y="2088967"/>
                </a:lnTo>
                <a:lnTo>
                  <a:pt x="3963435" y="2079362"/>
                </a:lnTo>
                <a:lnTo>
                  <a:pt x="3957126" y="2069643"/>
                </a:lnTo>
                <a:lnTo>
                  <a:pt x="3958717" y="2054071"/>
                </a:lnTo>
                <a:lnTo>
                  <a:pt x="3941610" y="2031395"/>
                </a:lnTo>
                <a:lnTo>
                  <a:pt x="3915410" y="2023495"/>
                </a:lnTo>
                <a:lnTo>
                  <a:pt x="3910693" y="2008377"/>
                </a:lnTo>
                <a:lnTo>
                  <a:pt x="3898928" y="1999113"/>
                </a:lnTo>
                <a:lnTo>
                  <a:pt x="3896087" y="1993373"/>
                </a:lnTo>
                <a:lnTo>
                  <a:pt x="3893700" y="1981949"/>
                </a:lnTo>
                <a:lnTo>
                  <a:pt x="3894268" y="1974107"/>
                </a:lnTo>
                <a:lnTo>
                  <a:pt x="3884607" y="1969503"/>
                </a:lnTo>
                <a:lnTo>
                  <a:pt x="3884470" y="1969557"/>
                </a:lnTo>
                <a:lnTo>
                  <a:pt x="3884354" y="1969501"/>
                </a:lnTo>
                <a:lnTo>
                  <a:pt x="3879358" y="1971456"/>
                </a:lnTo>
                <a:lnTo>
                  <a:pt x="3875343" y="1952680"/>
                </a:lnTo>
                <a:lnTo>
                  <a:pt x="3879889" y="1947963"/>
                </a:lnTo>
                <a:lnTo>
                  <a:pt x="3877673" y="1943133"/>
                </a:lnTo>
                <a:lnTo>
                  <a:pt x="3892904" y="1933301"/>
                </a:lnTo>
                <a:lnTo>
                  <a:pt x="3903754" y="1929274"/>
                </a:lnTo>
                <a:lnTo>
                  <a:pt x="3920559" y="1932046"/>
                </a:lnTo>
                <a:lnTo>
                  <a:pt x="3920599" y="1931958"/>
                </a:lnTo>
                <a:lnTo>
                  <a:pt x="3920809" y="1931993"/>
                </a:lnTo>
                <a:lnTo>
                  <a:pt x="3926823" y="1918661"/>
                </a:lnTo>
                <a:lnTo>
                  <a:pt x="3947044" y="1916190"/>
                </a:lnTo>
                <a:lnTo>
                  <a:pt x="3947060" y="1916165"/>
                </a:lnTo>
                <a:lnTo>
                  <a:pt x="3947294" y="1916137"/>
                </a:lnTo>
                <a:lnTo>
                  <a:pt x="3952977" y="1907726"/>
                </a:lnTo>
                <a:lnTo>
                  <a:pt x="3978097" y="1896188"/>
                </a:lnTo>
                <a:lnTo>
                  <a:pt x="3980314" y="1891357"/>
                </a:lnTo>
                <a:lnTo>
                  <a:pt x="3979063" y="1879024"/>
                </a:lnTo>
                <a:lnTo>
                  <a:pt x="3989976" y="1873398"/>
                </a:lnTo>
                <a:lnTo>
                  <a:pt x="3975653" y="1835036"/>
                </a:lnTo>
                <a:lnTo>
                  <a:pt x="4007196" y="1826056"/>
                </a:lnTo>
                <a:lnTo>
                  <a:pt x="4015380" y="1820998"/>
                </a:lnTo>
                <a:lnTo>
                  <a:pt x="4026858" y="1779746"/>
                </a:lnTo>
                <a:lnTo>
                  <a:pt x="4058373" y="1787398"/>
                </a:lnTo>
                <a:lnTo>
                  <a:pt x="4058380" y="1787390"/>
                </a:lnTo>
                <a:lnTo>
                  <a:pt x="4058459" y="1787409"/>
                </a:lnTo>
                <a:lnTo>
                  <a:pt x="4067325" y="1776838"/>
                </a:lnTo>
                <a:lnTo>
                  <a:pt x="4068064" y="1753025"/>
                </a:lnTo>
                <a:lnTo>
                  <a:pt x="4081306" y="1750809"/>
                </a:lnTo>
                <a:lnTo>
                  <a:pt x="4093412" y="1734725"/>
                </a:lnTo>
                <a:lnTo>
                  <a:pt x="4099507" y="1732785"/>
                </a:lnTo>
                <a:lnTo>
                  <a:pt x="4103811" y="1749719"/>
                </a:lnTo>
                <a:lnTo>
                  <a:pt x="4117224" y="1762394"/>
                </a:lnTo>
                <a:lnTo>
                  <a:pt x="4139957" y="1771316"/>
                </a:lnTo>
                <a:lnTo>
                  <a:pt x="4150926" y="1790185"/>
                </a:lnTo>
                <a:lnTo>
                  <a:pt x="4144788" y="1817067"/>
                </a:lnTo>
                <a:lnTo>
                  <a:pt x="4150529" y="1826899"/>
                </a:lnTo>
                <a:lnTo>
                  <a:pt x="4169454" y="1830764"/>
                </a:lnTo>
                <a:lnTo>
                  <a:pt x="4190937" y="1833889"/>
                </a:lnTo>
                <a:lnTo>
                  <a:pt x="4210204" y="1847813"/>
                </a:lnTo>
                <a:lnTo>
                  <a:pt x="4220035" y="1850257"/>
                </a:lnTo>
                <a:lnTo>
                  <a:pt x="4227311" y="1870547"/>
                </a:lnTo>
                <a:lnTo>
                  <a:pt x="4236631" y="1883448"/>
                </a:lnTo>
                <a:lnTo>
                  <a:pt x="4254192" y="1882937"/>
                </a:lnTo>
                <a:lnTo>
                  <a:pt x="4287099" y="1887767"/>
                </a:lnTo>
                <a:lnTo>
                  <a:pt x="4308298" y="1884755"/>
                </a:lnTo>
                <a:lnTo>
                  <a:pt x="4324041" y="1887995"/>
                </a:lnTo>
                <a:lnTo>
                  <a:pt x="4347627" y="1901009"/>
                </a:lnTo>
                <a:lnTo>
                  <a:pt x="4366893" y="1901009"/>
                </a:lnTo>
                <a:lnTo>
                  <a:pt x="4373940" y="1907602"/>
                </a:lnTo>
                <a:lnTo>
                  <a:pt x="4391694" y="1896656"/>
                </a:lnTo>
                <a:lnTo>
                  <a:pt x="4392472" y="1896177"/>
                </a:lnTo>
                <a:lnTo>
                  <a:pt x="4418214" y="1888733"/>
                </a:lnTo>
                <a:lnTo>
                  <a:pt x="4442083" y="1887938"/>
                </a:lnTo>
                <a:lnTo>
                  <a:pt x="4460725" y="1880322"/>
                </a:lnTo>
                <a:lnTo>
                  <a:pt x="4460781" y="1880265"/>
                </a:lnTo>
                <a:lnTo>
                  <a:pt x="4460896" y="1880218"/>
                </a:lnTo>
                <a:lnTo>
                  <a:pt x="4472320" y="1868567"/>
                </a:lnTo>
                <a:lnTo>
                  <a:pt x="4483459" y="1861179"/>
                </a:lnTo>
                <a:lnTo>
                  <a:pt x="4480901" y="1853904"/>
                </a:lnTo>
                <a:lnTo>
                  <a:pt x="4475786" y="1845379"/>
                </a:lnTo>
                <a:lnTo>
                  <a:pt x="4484068" y="1831070"/>
                </a:lnTo>
                <a:lnTo>
                  <a:pt x="4492949" y="1833094"/>
                </a:lnTo>
                <a:lnTo>
                  <a:pt x="4509317" y="1837641"/>
                </a:lnTo>
                <a:lnTo>
                  <a:pt x="4509465" y="1837530"/>
                </a:lnTo>
                <a:lnTo>
                  <a:pt x="4509489" y="1837536"/>
                </a:lnTo>
                <a:lnTo>
                  <a:pt x="4525237" y="1825683"/>
                </a:lnTo>
                <a:lnTo>
                  <a:pt x="4549498" y="1816896"/>
                </a:lnTo>
                <a:lnTo>
                  <a:pt x="4549544" y="1816838"/>
                </a:lnTo>
                <a:lnTo>
                  <a:pt x="4549669" y="1816792"/>
                </a:lnTo>
                <a:lnTo>
                  <a:pt x="4561315" y="1801681"/>
                </a:lnTo>
                <a:lnTo>
                  <a:pt x="4572345" y="1795186"/>
                </a:lnTo>
                <a:lnTo>
                  <a:pt x="4595476" y="1792117"/>
                </a:lnTo>
                <a:lnTo>
                  <a:pt x="4608037" y="1794731"/>
                </a:lnTo>
                <a:lnTo>
                  <a:pt x="4608065" y="1794598"/>
                </a:lnTo>
                <a:lnTo>
                  <a:pt x="4608208" y="1794627"/>
                </a:lnTo>
                <a:lnTo>
                  <a:pt x="4609970" y="1786386"/>
                </a:lnTo>
                <a:lnTo>
                  <a:pt x="4595534" y="1769962"/>
                </a:lnTo>
                <a:lnTo>
                  <a:pt x="4582746" y="1762403"/>
                </a:lnTo>
                <a:lnTo>
                  <a:pt x="4582589" y="1762515"/>
                </a:lnTo>
                <a:lnTo>
                  <a:pt x="4582575" y="1762507"/>
                </a:lnTo>
                <a:lnTo>
                  <a:pt x="4577264" y="1766311"/>
                </a:lnTo>
                <a:lnTo>
                  <a:pt x="4570470" y="1771155"/>
                </a:lnTo>
                <a:lnTo>
                  <a:pt x="4554728" y="1767461"/>
                </a:lnTo>
                <a:lnTo>
                  <a:pt x="4545691" y="1770473"/>
                </a:lnTo>
                <a:lnTo>
                  <a:pt x="4541599" y="1760755"/>
                </a:lnTo>
                <a:lnTo>
                  <a:pt x="4552852" y="1736714"/>
                </a:lnTo>
                <a:lnTo>
                  <a:pt x="4560582" y="1718243"/>
                </a:lnTo>
                <a:lnTo>
                  <a:pt x="4579677" y="1727507"/>
                </a:lnTo>
                <a:lnTo>
                  <a:pt x="4602127" y="1711935"/>
                </a:lnTo>
                <a:lnTo>
                  <a:pt x="4601956" y="1700966"/>
                </a:lnTo>
                <a:lnTo>
                  <a:pt x="4616335" y="1674084"/>
                </a:lnTo>
                <a:lnTo>
                  <a:pt x="4625201" y="1665843"/>
                </a:lnTo>
                <a:lnTo>
                  <a:pt x="4625030" y="1651521"/>
                </a:lnTo>
                <a:lnTo>
                  <a:pt x="4624917" y="1651440"/>
                </a:lnTo>
                <a:lnTo>
                  <a:pt x="4624916" y="1651365"/>
                </a:lnTo>
                <a:lnTo>
                  <a:pt x="4616322" y="1645226"/>
                </a:lnTo>
                <a:lnTo>
                  <a:pt x="4629463" y="1632141"/>
                </a:lnTo>
                <a:lnTo>
                  <a:pt x="4649241" y="1627310"/>
                </a:lnTo>
                <a:close/>
                <a:moveTo>
                  <a:pt x="2797765" y="1625248"/>
                </a:moveTo>
                <a:lnTo>
                  <a:pt x="2811007" y="1625986"/>
                </a:lnTo>
                <a:lnTo>
                  <a:pt x="2813962" y="1634966"/>
                </a:lnTo>
                <a:lnTo>
                  <a:pt x="2809984" y="1658950"/>
                </a:lnTo>
                <a:lnTo>
                  <a:pt x="2806043" y="1668443"/>
                </a:lnTo>
                <a:lnTo>
                  <a:pt x="2796575" y="1668443"/>
                </a:lnTo>
                <a:lnTo>
                  <a:pt x="2796598" y="1668668"/>
                </a:lnTo>
                <a:lnTo>
                  <a:pt x="2796401" y="1668668"/>
                </a:lnTo>
                <a:lnTo>
                  <a:pt x="2799072" y="1695323"/>
                </a:lnTo>
                <a:lnTo>
                  <a:pt x="2790320" y="1689413"/>
                </a:lnTo>
                <a:lnTo>
                  <a:pt x="2780261" y="1678273"/>
                </a:lnTo>
                <a:lnTo>
                  <a:pt x="2765484" y="1683558"/>
                </a:lnTo>
                <a:lnTo>
                  <a:pt x="2753833" y="1681570"/>
                </a:lnTo>
                <a:lnTo>
                  <a:pt x="2757812" y="1674522"/>
                </a:lnTo>
                <a:lnTo>
                  <a:pt x="2763040" y="1667646"/>
                </a:lnTo>
                <a:lnTo>
                  <a:pt x="2770314" y="1660541"/>
                </a:lnTo>
                <a:lnTo>
                  <a:pt x="2774634" y="1648663"/>
                </a:lnTo>
                <a:lnTo>
                  <a:pt x="2775998" y="1636273"/>
                </a:lnTo>
                <a:lnTo>
                  <a:pt x="2779692" y="1634568"/>
                </a:lnTo>
                <a:lnTo>
                  <a:pt x="2778726" y="1639740"/>
                </a:lnTo>
                <a:lnTo>
                  <a:pt x="2781454" y="1640650"/>
                </a:lnTo>
                <a:lnTo>
                  <a:pt x="2782647" y="1642980"/>
                </a:lnTo>
                <a:lnTo>
                  <a:pt x="2783102" y="1645083"/>
                </a:lnTo>
                <a:lnTo>
                  <a:pt x="2785319" y="1645878"/>
                </a:lnTo>
                <a:lnTo>
                  <a:pt x="2785489" y="1647015"/>
                </a:lnTo>
                <a:lnTo>
                  <a:pt x="2783500" y="1648493"/>
                </a:lnTo>
                <a:lnTo>
                  <a:pt x="2781283" y="1648606"/>
                </a:lnTo>
                <a:lnTo>
                  <a:pt x="2781283" y="1650255"/>
                </a:lnTo>
                <a:lnTo>
                  <a:pt x="2782818" y="1652869"/>
                </a:lnTo>
                <a:lnTo>
                  <a:pt x="2780601" y="1655426"/>
                </a:lnTo>
                <a:lnTo>
                  <a:pt x="2782818" y="1656165"/>
                </a:lnTo>
                <a:lnTo>
                  <a:pt x="2787307" y="1651789"/>
                </a:lnTo>
                <a:lnTo>
                  <a:pt x="2790036" y="1647754"/>
                </a:lnTo>
                <a:lnTo>
                  <a:pt x="2790036" y="1645026"/>
                </a:lnTo>
                <a:lnTo>
                  <a:pt x="2789069" y="1643151"/>
                </a:lnTo>
                <a:lnTo>
                  <a:pt x="2786455" y="1641843"/>
                </a:lnTo>
                <a:lnTo>
                  <a:pt x="2787081" y="1638888"/>
                </a:lnTo>
                <a:lnTo>
                  <a:pt x="2786455" y="1636273"/>
                </a:lnTo>
                <a:lnTo>
                  <a:pt x="2788842" y="1630590"/>
                </a:lnTo>
                <a:lnTo>
                  <a:pt x="2791173" y="1627635"/>
                </a:lnTo>
                <a:close/>
                <a:moveTo>
                  <a:pt x="578733" y="1607516"/>
                </a:moveTo>
                <a:lnTo>
                  <a:pt x="586235" y="1611040"/>
                </a:lnTo>
                <a:lnTo>
                  <a:pt x="601523" y="1608880"/>
                </a:lnTo>
                <a:lnTo>
                  <a:pt x="596806" y="1639286"/>
                </a:lnTo>
                <a:lnTo>
                  <a:pt x="610673" y="1660314"/>
                </a:lnTo>
                <a:lnTo>
                  <a:pt x="604308" y="1660258"/>
                </a:lnTo>
                <a:lnTo>
                  <a:pt x="594703" y="1648323"/>
                </a:lnTo>
                <a:lnTo>
                  <a:pt x="588792" y="1636217"/>
                </a:lnTo>
                <a:lnTo>
                  <a:pt x="580722" y="1627920"/>
                </a:lnTo>
                <a:lnTo>
                  <a:pt x="577767" y="1616155"/>
                </a:lnTo>
                <a:close/>
                <a:moveTo>
                  <a:pt x="4974384" y="1602147"/>
                </a:moveTo>
                <a:lnTo>
                  <a:pt x="4978533" y="1620050"/>
                </a:lnTo>
                <a:lnTo>
                  <a:pt x="4984046" y="1645625"/>
                </a:lnTo>
                <a:lnTo>
                  <a:pt x="4983648" y="1671200"/>
                </a:lnTo>
                <a:lnTo>
                  <a:pt x="4990240" y="1696831"/>
                </a:lnTo>
                <a:lnTo>
                  <a:pt x="5006267" y="1740479"/>
                </a:lnTo>
                <a:lnTo>
                  <a:pt x="4982682" y="1732466"/>
                </a:lnTo>
                <a:lnTo>
                  <a:pt x="4972906" y="1767191"/>
                </a:lnTo>
                <a:lnTo>
                  <a:pt x="4988422" y="1791231"/>
                </a:lnTo>
                <a:lnTo>
                  <a:pt x="4987967" y="1807372"/>
                </a:lnTo>
                <a:lnTo>
                  <a:pt x="4975862" y="1793505"/>
                </a:lnTo>
                <a:lnTo>
                  <a:pt x="4965404" y="1811294"/>
                </a:lnTo>
                <a:lnTo>
                  <a:pt x="4962449" y="1791970"/>
                </a:lnTo>
                <a:lnTo>
                  <a:pt x="4964211" y="1769123"/>
                </a:lnTo>
                <a:lnTo>
                  <a:pt x="4962392" y="1743321"/>
                </a:lnTo>
                <a:lnTo>
                  <a:pt x="4966086" y="1724907"/>
                </a:lnTo>
                <a:lnTo>
                  <a:pt x="4966768" y="1691659"/>
                </a:lnTo>
                <a:lnTo>
                  <a:pt x="4957447" y="1666596"/>
                </a:lnTo>
                <a:lnTo>
                  <a:pt x="4958868" y="1630791"/>
                </a:lnTo>
                <a:lnTo>
                  <a:pt x="4973588" y="1618458"/>
                </a:lnTo>
                <a:lnTo>
                  <a:pt x="4967280" y="1605955"/>
                </a:lnTo>
                <a:close/>
                <a:moveTo>
                  <a:pt x="2981971" y="1588762"/>
                </a:moveTo>
                <a:lnTo>
                  <a:pt x="2997885" y="1593422"/>
                </a:lnTo>
                <a:lnTo>
                  <a:pt x="2999078" y="1600128"/>
                </a:lnTo>
                <a:lnTo>
                  <a:pt x="3014423" y="1600470"/>
                </a:lnTo>
                <a:lnTo>
                  <a:pt x="3014440" y="1600473"/>
                </a:lnTo>
                <a:lnTo>
                  <a:pt x="3014432" y="1600499"/>
                </a:lnTo>
                <a:lnTo>
                  <a:pt x="3034040" y="1603625"/>
                </a:lnTo>
                <a:lnTo>
                  <a:pt x="3063365" y="1603227"/>
                </a:lnTo>
                <a:lnTo>
                  <a:pt x="3063360" y="1603199"/>
                </a:lnTo>
                <a:lnTo>
                  <a:pt x="3066106" y="1604172"/>
                </a:lnTo>
                <a:lnTo>
                  <a:pt x="3071488" y="1606091"/>
                </a:lnTo>
                <a:lnTo>
                  <a:pt x="3075295" y="1614446"/>
                </a:lnTo>
                <a:lnTo>
                  <a:pt x="3075346" y="1614447"/>
                </a:lnTo>
                <a:lnTo>
                  <a:pt x="3075348" y="1614451"/>
                </a:lnTo>
                <a:lnTo>
                  <a:pt x="3076030" y="1626329"/>
                </a:lnTo>
                <a:lnTo>
                  <a:pt x="3080463" y="1636445"/>
                </a:lnTo>
                <a:lnTo>
                  <a:pt x="3080350" y="1646942"/>
                </a:lnTo>
                <a:lnTo>
                  <a:pt x="3070979" y="1652185"/>
                </a:lnTo>
                <a:lnTo>
                  <a:pt x="3070985" y="1652199"/>
                </a:lnTo>
                <a:lnTo>
                  <a:pt x="3070802" y="1652302"/>
                </a:lnTo>
                <a:lnTo>
                  <a:pt x="3075689" y="1664350"/>
                </a:lnTo>
                <a:lnTo>
                  <a:pt x="3075973" y="1675773"/>
                </a:lnTo>
                <a:lnTo>
                  <a:pt x="3083968" y="1697831"/>
                </a:lnTo>
                <a:lnTo>
                  <a:pt x="3082292" y="1704763"/>
                </a:lnTo>
                <a:lnTo>
                  <a:pt x="3074392" y="1707661"/>
                </a:lnTo>
                <a:lnTo>
                  <a:pt x="3059899" y="1728178"/>
                </a:lnTo>
                <a:lnTo>
                  <a:pt x="3059937" y="1728277"/>
                </a:lnTo>
                <a:lnTo>
                  <a:pt x="3059890" y="1728344"/>
                </a:lnTo>
                <a:lnTo>
                  <a:pt x="3063906" y="1739055"/>
                </a:lnTo>
                <a:lnTo>
                  <a:pt x="3060525" y="1737669"/>
                </a:lnTo>
                <a:lnTo>
                  <a:pt x="3060440" y="1737789"/>
                </a:lnTo>
                <a:lnTo>
                  <a:pt x="3057964" y="1736257"/>
                </a:lnTo>
                <a:lnTo>
                  <a:pt x="3045398" y="1728462"/>
                </a:lnTo>
                <a:lnTo>
                  <a:pt x="3033917" y="1731929"/>
                </a:lnTo>
                <a:lnTo>
                  <a:pt x="3026415" y="1729428"/>
                </a:lnTo>
                <a:lnTo>
                  <a:pt x="3017021" y="1734635"/>
                </a:lnTo>
                <a:lnTo>
                  <a:pt x="3009024" y="1726014"/>
                </a:lnTo>
                <a:lnTo>
                  <a:pt x="3008983" y="1726035"/>
                </a:lnTo>
                <a:lnTo>
                  <a:pt x="3008968" y="1726018"/>
                </a:lnTo>
                <a:lnTo>
                  <a:pt x="3002477" y="1729291"/>
                </a:lnTo>
                <a:lnTo>
                  <a:pt x="3001579" y="1727833"/>
                </a:lnTo>
                <a:lnTo>
                  <a:pt x="2994248" y="1715727"/>
                </a:lnTo>
                <a:lnTo>
                  <a:pt x="2994219" y="1715724"/>
                </a:lnTo>
                <a:lnTo>
                  <a:pt x="2994188" y="1715673"/>
                </a:lnTo>
                <a:lnTo>
                  <a:pt x="2982417" y="1714202"/>
                </a:lnTo>
                <a:lnTo>
                  <a:pt x="2980892" y="1706463"/>
                </a:lnTo>
                <a:lnTo>
                  <a:pt x="2980840" y="1706450"/>
                </a:lnTo>
                <a:lnTo>
                  <a:pt x="2980832" y="1706409"/>
                </a:lnTo>
                <a:lnTo>
                  <a:pt x="2969920" y="1703624"/>
                </a:lnTo>
                <a:lnTo>
                  <a:pt x="2967533" y="1710046"/>
                </a:lnTo>
                <a:lnTo>
                  <a:pt x="2958956" y="1704968"/>
                </a:lnTo>
                <a:lnTo>
                  <a:pt x="2959920" y="1698109"/>
                </a:lnTo>
                <a:lnTo>
                  <a:pt x="2959854" y="1698097"/>
                </a:lnTo>
                <a:lnTo>
                  <a:pt x="2959860" y="1698055"/>
                </a:lnTo>
                <a:lnTo>
                  <a:pt x="2947937" y="1695897"/>
                </a:lnTo>
                <a:lnTo>
                  <a:pt x="2940426" y="1687766"/>
                </a:lnTo>
                <a:lnTo>
                  <a:pt x="2940386" y="1687665"/>
                </a:lnTo>
                <a:lnTo>
                  <a:pt x="2940420" y="1687652"/>
                </a:lnTo>
                <a:lnTo>
                  <a:pt x="2933901" y="1671440"/>
                </a:lnTo>
                <a:lnTo>
                  <a:pt x="2935141" y="1662645"/>
                </a:lnTo>
                <a:lnTo>
                  <a:pt x="2935126" y="1662593"/>
                </a:lnTo>
                <a:lnTo>
                  <a:pt x="2935135" y="1662532"/>
                </a:lnTo>
                <a:lnTo>
                  <a:pt x="2931213" y="1648608"/>
                </a:lnTo>
                <a:lnTo>
                  <a:pt x="2925454" y="1639293"/>
                </a:lnTo>
                <a:lnTo>
                  <a:pt x="2929855" y="1632296"/>
                </a:lnTo>
                <a:lnTo>
                  <a:pt x="2929832" y="1632211"/>
                </a:lnTo>
                <a:lnTo>
                  <a:pt x="2929849" y="1632183"/>
                </a:lnTo>
                <a:lnTo>
                  <a:pt x="2926112" y="1618651"/>
                </a:lnTo>
                <a:lnTo>
                  <a:pt x="2937017" y="1610700"/>
                </a:lnTo>
                <a:lnTo>
                  <a:pt x="2961909" y="1598082"/>
                </a:lnTo>
                <a:close/>
                <a:moveTo>
                  <a:pt x="2859206" y="1585199"/>
                </a:moveTo>
                <a:lnTo>
                  <a:pt x="2859490" y="1595810"/>
                </a:lnTo>
                <a:lnTo>
                  <a:pt x="2875573" y="1602175"/>
                </a:lnTo>
                <a:lnTo>
                  <a:pt x="2875403" y="1611837"/>
                </a:lnTo>
                <a:lnTo>
                  <a:pt x="2891600" y="1606722"/>
                </a:lnTo>
                <a:lnTo>
                  <a:pt x="2900580" y="1599277"/>
                </a:lnTo>
                <a:lnTo>
                  <a:pt x="2918596" y="1610018"/>
                </a:lnTo>
                <a:lnTo>
                  <a:pt x="2926098" y="1618600"/>
                </a:lnTo>
                <a:lnTo>
                  <a:pt x="2926112" y="1618651"/>
                </a:lnTo>
                <a:lnTo>
                  <a:pt x="2926105" y="1618656"/>
                </a:lnTo>
                <a:lnTo>
                  <a:pt x="2929832" y="1632211"/>
                </a:lnTo>
                <a:lnTo>
                  <a:pt x="2925416" y="1639231"/>
                </a:lnTo>
                <a:lnTo>
                  <a:pt x="2925454" y="1639293"/>
                </a:lnTo>
                <a:lnTo>
                  <a:pt x="2925423" y="1639344"/>
                </a:lnTo>
                <a:lnTo>
                  <a:pt x="2931219" y="1648721"/>
                </a:lnTo>
                <a:lnTo>
                  <a:pt x="2935126" y="1662593"/>
                </a:lnTo>
                <a:lnTo>
                  <a:pt x="2933884" y="1671398"/>
                </a:lnTo>
                <a:lnTo>
                  <a:pt x="2933901" y="1671440"/>
                </a:lnTo>
                <a:lnTo>
                  <a:pt x="2933891" y="1671511"/>
                </a:lnTo>
                <a:lnTo>
                  <a:pt x="2940386" y="1687665"/>
                </a:lnTo>
                <a:lnTo>
                  <a:pt x="2933316" y="1690267"/>
                </a:lnTo>
                <a:lnTo>
                  <a:pt x="2929111" y="1687368"/>
                </a:lnTo>
                <a:lnTo>
                  <a:pt x="2925132" y="1692199"/>
                </a:lnTo>
                <a:lnTo>
                  <a:pt x="2913708" y="1697087"/>
                </a:lnTo>
                <a:lnTo>
                  <a:pt x="2907798" y="1703338"/>
                </a:lnTo>
                <a:lnTo>
                  <a:pt x="2896204" y="1708738"/>
                </a:lnTo>
                <a:lnTo>
                  <a:pt x="2896233" y="1708815"/>
                </a:lnTo>
                <a:lnTo>
                  <a:pt x="2896151" y="1708853"/>
                </a:lnTo>
                <a:lnTo>
                  <a:pt x="2898936" y="1716241"/>
                </a:lnTo>
                <a:lnTo>
                  <a:pt x="2900640" y="1726585"/>
                </a:lnTo>
                <a:lnTo>
                  <a:pt x="2908768" y="1732439"/>
                </a:lnTo>
                <a:lnTo>
                  <a:pt x="2917744" y="1742892"/>
                </a:lnTo>
                <a:lnTo>
                  <a:pt x="2912174" y="1753863"/>
                </a:lnTo>
                <a:lnTo>
                  <a:pt x="2906434" y="1756875"/>
                </a:lnTo>
                <a:lnTo>
                  <a:pt x="2906465" y="1757089"/>
                </a:lnTo>
                <a:lnTo>
                  <a:pt x="2906322" y="1757164"/>
                </a:lnTo>
                <a:lnTo>
                  <a:pt x="2908596" y="1772622"/>
                </a:lnTo>
                <a:lnTo>
                  <a:pt x="2907226" y="1776309"/>
                </a:lnTo>
                <a:lnTo>
                  <a:pt x="2902285" y="1771482"/>
                </a:lnTo>
                <a:lnTo>
                  <a:pt x="2894613" y="1770743"/>
                </a:lnTo>
                <a:lnTo>
                  <a:pt x="2883246" y="1774948"/>
                </a:lnTo>
                <a:lnTo>
                  <a:pt x="2869208" y="1773926"/>
                </a:lnTo>
                <a:lnTo>
                  <a:pt x="2869102" y="1774214"/>
                </a:lnTo>
                <a:lnTo>
                  <a:pt x="2869096" y="1774214"/>
                </a:lnTo>
                <a:lnTo>
                  <a:pt x="2866930" y="1780117"/>
                </a:lnTo>
                <a:lnTo>
                  <a:pt x="2858864" y="1773584"/>
                </a:lnTo>
                <a:lnTo>
                  <a:pt x="2854033" y="1774892"/>
                </a:lnTo>
                <a:lnTo>
                  <a:pt x="2836927" y="1767674"/>
                </a:lnTo>
                <a:lnTo>
                  <a:pt x="2833630" y="1772789"/>
                </a:lnTo>
                <a:lnTo>
                  <a:pt x="2820076" y="1772619"/>
                </a:lnTo>
                <a:lnTo>
                  <a:pt x="2822087" y="1755972"/>
                </a:lnTo>
                <a:lnTo>
                  <a:pt x="2830158" y="1739490"/>
                </a:lnTo>
                <a:lnTo>
                  <a:pt x="2830034" y="1739466"/>
                </a:lnTo>
                <a:lnTo>
                  <a:pt x="2830164" y="1739200"/>
                </a:lnTo>
                <a:lnTo>
                  <a:pt x="2807203" y="1734710"/>
                </a:lnTo>
                <a:lnTo>
                  <a:pt x="2799725" y="1728365"/>
                </a:lnTo>
                <a:lnTo>
                  <a:pt x="2800607" y="1717889"/>
                </a:lnTo>
                <a:lnTo>
                  <a:pt x="2800585" y="1717851"/>
                </a:lnTo>
                <a:lnTo>
                  <a:pt x="2800611" y="1717547"/>
                </a:lnTo>
                <a:lnTo>
                  <a:pt x="2797427" y="1711977"/>
                </a:lnTo>
                <a:lnTo>
                  <a:pt x="2799246" y="1695098"/>
                </a:lnTo>
                <a:lnTo>
                  <a:pt x="2796598" y="1668668"/>
                </a:lnTo>
                <a:lnTo>
                  <a:pt x="2805949" y="1668668"/>
                </a:lnTo>
                <a:lnTo>
                  <a:pt x="2806043" y="1668443"/>
                </a:lnTo>
                <a:lnTo>
                  <a:pt x="2806123" y="1668443"/>
                </a:lnTo>
                <a:lnTo>
                  <a:pt x="2810158" y="1658724"/>
                </a:lnTo>
                <a:lnTo>
                  <a:pt x="2814136" y="1634741"/>
                </a:lnTo>
                <a:lnTo>
                  <a:pt x="2811181" y="1625761"/>
                </a:lnTo>
                <a:lnTo>
                  <a:pt x="2814307" y="1620078"/>
                </a:lnTo>
                <a:lnTo>
                  <a:pt x="2827606" y="1618600"/>
                </a:lnTo>
                <a:lnTo>
                  <a:pt x="2830561" y="1624510"/>
                </a:lnTo>
                <a:lnTo>
                  <a:pt x="2841360" y="1611268"/>
                </a:lnTo>
                <a:lnTo>
                  <a:pt x="2837723" y="1601095"/>
                </a:lnTo>
                <a:lnTo>
                  <a:pt x="2836989" y="1585621"/>
                </a:lnTo>
                <a:lnTo>
                  <a:pt x="2837041" y="1585745"/>
                </a:lnTo>
                <a:lnTo>
                  <a:pt x="2849089" y="1589382"/>
                </a:lnTo>
                <a:close/>
                <a:moveTo>
                  <a:pt x="2580369" y="1581087"/>
                </a:moveTo>
                <a:lnTo>
                  <a:pt x="2583665" y="1595864"/>
                </a:lnTo>
                <a:lnTo>
                  <a:pt x="2580369" y="1610470"/>
                </a:lnTo>
                <a:lnTo>
                  <a:pt x="2580509" y="1610465"/>
                </a:lnTo>
                <a:lnTo>
                  <a:pt x="2580495" y="1610526"/>
                </a:lnTo>
                <a:lnTo>
                  <a:pt x="2590262" y="1610131"/>
                </a:lnTo>
                <a:lnTo>
                  <a:pt x="2602306" y="1615699"/>
                </a:lnTo>
                <a:lnTo>
                  <a:pt x="2604920" y="1634794"/>
                </a:lnTo>
                <a:lnTo>
                  <a:pt x="2592872" y="1658210"/>
                </a:lnTo>
                <a:lnTo>
                  <a:pt x="2564626" y="1673441"/>
                </a:lnTo>
                <a:lnTo>
                  <a:pt x="2542063" y="1669576"/>
                </a:lnTo>
                <a:lnTo>
                  <a:pt x="2554964" y="1642410"/>
                </a:lnTo>
                <a:lnTo>
                  <a:pt x="2546666" y="1615301"/>
                </a:lnTo>
                <a:lnTo>
                  <a:pt x="2568320" y="1593988"/>
                </a:lnTo>
                <a:close/>
                <a:moveTo>
                  <a:pt x="2593854" y="1580006"/>
                </a:moveTo>
                <a:lnTo>
                  <a:pt x="2610908" y="1597000"/>
                </a:lnTo>
                <a:lnTo>
                  <a:pt x="2602380" y="1615698"/>
                </a:lnTo>
                <a:lnTo>
                  <a:pt x="2590330" y="1610128"/>
                </a:lnTo>
                <a:lnTo>
                  <a:pt x="2590262" y="1610131"/>
                </a:lnTo>
                <a:lnTo>
                  <a:pt x="2590257" y="1610129"/>
                </a:lnTo>
                <a:lnTo>
                  <a:pt x="2580509" y="1610465"/>
                </a:lnTo>
                <a:lnTo>
                  <a:pt x="2583793" y="1595920"/>
                </a:lnTo>
                <a:lnTo>
                  <a:pt x="2580495" y="1581143"/>
                </a:lnTo>
                <a:close/>
                <a:moveTo>
                  <a:pt x="3040064" y="1579414"/>
                </a:moveTo>
                <a:lnTo>
                  <a:pt x="3056773" y="1584302"/>
                </a:lnTo>
                <a:lnTo>
                  <a:pt x="3063809" y="1588671"/>
                </a:lnTo>
                <a:lnTo>
                  <a:pt x="3062110" y="1596202"/>
                </a:lnTo>
                <a:lnTo>
                  <a:pt x="3062116" y="1596234"/>
                </a:lnTo>
                <a:lnTo>
                  <a:pt x="3062115" y="1596237"/>
                </a:lnTo>
                <a:lnTo>
                  <a:pt x="3063360" y="1603199"/>
                </a:lnTo>
                <a:lnTo>
                  <a:pt x="3063356" y="1603198"/>
                </a:lnTo>
                <a:lnTo>
                  <a:pt x="3034031" y="1603595"/>
                </a:lnTo>
                <a:lnTo>
                  <a:pt x="3014440" y="1600473"/>
                </a:lnTo>
                <a:lnTo>
                  <a:pt x="3018069" y="1588394"/>
                </a:lnTo>
                <a:close/>
                <a:moveTo>
                  <a:pt x="3801828" y="1573989"/>
                </a:moveTo>
                <a:lnTo>
                  <a:pt x="3830400" y="1579999"/>
                </a:lnTo>
                <a:lnTo>
                  <a:pt x="3835388" y="1608399"/>
                </a:lnTo>
                <a:lnTo>
                  <a:pt x="3835453" y="1608373"/>
                </a:lnTo>
                <a:lnTo>
                  <a:pt x="3835473" y="1608487"/>
                </a:lnTo>
                <a:lnTo>
                  <a:pt x="3852125" y="1601837"/>
                </a:lnTo>
                <a:lnTo>
                  <a:pt x="3872497" y="1611061"/>
                </a:lnTo>
                <a:lnTo>
                  <a:pt x="3871194" y="1625676"/>
                </a:lnTo>
                <a:lnTo>
                  <a:pt x="3871286" y="1625667"/>
                </a:lnTo>
                <a:lnTo>
                  <a:pt x="3871278" y="1625764"/>
                </a:lnTo>
                <a:lnTo>
                  <a:pt x="3886566" y="1624230"/>
                </a:lnTo>
                <a:lnTo>
                  <a:pt x="3926262" y="1598876"/>
                </a:lnTo>
                <a:lnTo>
                  <a:pt x="3920582" y="1607149"/>
                </a:lnTo>
                <a:lnTo>
                  <a:pt x="3920667" y="1607235"/>
                </a:lnTo>
                <a:lnTo>
                  <a:pt x="3920666" y="1607237"/>
                </a:lnTo>
                <a:lnTo>
                  <a:pt x="3940930" y="1627954"/>
                </a:lnTo>
                <a:lnTo>
                  <a:pt x="3976563" y="1693763"/>
                </a:lnTo>
                <a:lnTo>
                  <a:pt x="3976583" y="1693732"/>
                </a:lnTo>
                <a:lnTo>
                  <a:pt x="3976647" y="1693851"/>
                </a:lnTo>
                <a:lnTo>
                  <a:pt x="3985115" y="1680608"/>
                </a:lnTo>
                <a:lnTo>
                  <a:pt x="4007052" y="1695215"/>
                </a:lnTo>
                <a:lnTo>
                  <a:pt x="4029956" y="1688735"/>
                </a:lnTo>
                <a:lnTo>
                  <a:pt x="4038714" y="1693255"/>
                </a:lnTo>
                <a:lnTo>
                  <a:pt x="4046354" y="1707686"/>
                </a:lnTo>
                <a:lnTo>
                  <a:pt x="4046403" y="1707707"/>
                </a:lnTo>
                <a:lnTo>
                  <a:pt x="4046438" y="1707774"/>
                </a:lnTo>
                <a:lnTo>
                  <a:pt x="4057578" y="1712606"/>
                </a:lnTo>
                <a:lnTo>
                  <a:pt x="4064340" y="1723062"/>
                </a:lnTo>
                <a:lnTo>
                  <a:pt x="4084857" y="1719766"/>
                </a:lnTo>
                <a:lnTo>
                  <a:pt x="4093325" y="1734713"/>
                </a:lnTo>
                <a:lnTo>
                  <a:pt x="4081220" y="1750797"/>
                </a:lnTo>
                <a:lnTo>
                  <a:pt x="4067978" y="1753014"/>
                </a:lnTo>
                <a:lnTo>
                  <a:pt x="4067239" y="1776827"/>
                </a:lnTo>
                <a:lnTo>
                  <a:pt x="4058380" y="1787390"/>
                </a:lnTo>
                <a:lnTo>
                  <a:pt x="4026860" y="1779737"/>
                </a:lnTo>
                <a:lnTo>
                  <a:pt x="4026858" y="1779746"/>
                </a:lnTo>
                <a:lnTo>
                  <a:pt x="4026773" y="1779725"/>
                </a:lnTo>
                <a:lnTo>
                  <a:pt x="4015294" y="1820986"/>
                </a:lnTo>
                <a:lnTo>
                  <a:pt x="4007166" y="1826044"/>
                </a:lnTo>
                <a:lnTo>
                  <a:pt x="3975624" y="1835024"/>
                </a:lnTo>
                <a:lnTo>
                  <a:pt x="3989946" y="1873386"/>
                </a:lnTo>
                <a:lnTo>
                  <a:pt x="3979034" y="1879013"/>
                </a:lnTo>
                <a:lnTo>
                  <a:pt x="3980284" y="1891345"/>
                </a:lnTo>
                <a:lnTo>
                  <a:pt x="3970452" y="1888220"/>
                </a:lnTo>
                <a:lnTo>
                  <a:pt x="3962439" y="1880434"/>
                </a:lnTo>
                <a:lnTo>
                  <a:pt x="3938796" y="1878161"/>
                </a:lnTo>
                <a:lnTo>
                  <a:pt x="3912369" y="1877535"/>
                </a:lnTo>
                <a:lnTo>
                  <a:pt x="3912208" y="1877601"/>
                </a:lnTo>
                <a:lnTo>
                  <a:pt x="3912148" y="1877600"/>
                </a:lnTo>
                <a:lnTo>
                  <a:pt x="3906539" y="1879910"/>
                </a:lnTo>
                <a:lnTo>
                  <a:pt x="3883895" y="1870772"/>
                </a:lnTo>
                <a:lnTo>
                  <a:pt x="3883724" y="1870857"/>
                </a:lnTo>
                <a:lnTo>
                  <a:pt x="3883675" y="1870837"/>
                </a:lnTo>
                <a:lnTo>
                  <a:pt x="3874638" y="1875327"/>
                </a:lnTo>
                <a:lnTo>
                  <a:pt x="3872217" y="1887993"/>
                </a:lnTo>
                <a:lnTo>
                  <a:pt x="3846215" y="1880604"/>
                </a:lnTo>
                <a:lnTo>
                  <a:pt x="3835757" y="1883673"/>
                </a:lnTo>
                <a:lnTo>
                  <a:pt x="3835757" y="1883674"/>
                </a:lnTo>
                <a:lnTo>
                  <a:pt x="3835537" y="1883738"/>
                </a:lnTo>
                <a:lnTo>
                  <a:pt x="3832126" y="1892725"/>
                </a:lnTo>
                <a:lnTo>
                  <a:pt x="3831950" y="1893164"/>
                </a:lnTo>
                <a:lnTo>
                  <a:pt x="3822799" y="1897143"/>
                </a:lnTo>
                <a:lnTo>
                  <a:pt x="3801771" y="1911976"/>
                </a:lnTo>
                <a:lnTo>
                  <a:pt x="3794780" y="1927037"/>
                </a:lnTo>
                <a:lnTo>
                  <a:pt x="3788953" y="1927149"/>
                </a:lnTo>
                <a:lnTo>
                  <a:pt x="3784606" y="1917269"/>
                </a:lnTo>
                <a:lnTo>
                  <a:pt x="3784521" y="1917266"/>
                </a:lnTo>
                <a:lnTo>
                  <a:pt x="3784494" y="1917205"/>
                </a:lnTo>
                <a:lnTo>
                  <a:pt x="3764305" y="1916527"/>
                </a:lnTo>
                <a:lnTo>
                  <a:pt x="3761076" y="1899196"/>
                </a:lnTo>
                <a:lnTo>
                  <a:pt x="3760976" y="1899194"/>
                </a:lnTo>
                <a:lnTo>
                  <a:pt x="3760965" y="1899132"/>
                </a:lnTo>
                <a:lnTo>
                  <a:pt x="3753293" y="1898964"/>
                </a:lnTo>
                <a:lnTo>
                  <a:pt x="3754484" y="1877429"/>
                </a:lnTo>
                <a:lnTo>
                  <a:pt x="3735388" y="1861459"/>
                </a:lnTo>
                <a:lnTo>
                  <a:pt x="3735356" y="1861461"/>
                </a:lnTo>
                <a:lnTo>
                  <a:pt x="3735276" y="1861394"/>
                </a:lnTo>
                <a:lnTo>
                  <a:pt x="3707939" y="1863100"/>
                </a:lnTo>
                <a:lnTo>
                  <a:pt x="3689297" y="1866273"/>
                </a:lnTo>
                <a:lnTo>
                  <a:pt x="3674121" y="1846455"/>
                </a:lnTo>
                <a:lnTo>
                  <a:pt x="3661107" y="1838044"/>
                </a:lnTo>
                <a:lnTo>
                  <a:pt x="3636384" y="1821903"/>
                </a:lnTo>
                <a:lnTo>
                  <a:pt x="3633429" y="1819914"/>
                </a:lnTo>
                <a:lnTo>
                  <a:pt x="3633418" y="1819917"/>
                </a:lnTo>
                <a:lnTo>
                  <a:pt x="3633317" y="1819850"/>
                </a:lnTo>
                <a:lnTo>
                  <a:pt x="3592283" y="1833205"/>
                </a:lnTo>
                <a:lnTo>
                  <a:pt x="3592908" y="1913477"/>
                </a:lnTo>
                <a:lnTo>
                  <a:pt x="3584833" y="1914486"/>
                </a:lnTo>
                <a:lnTo>
                  <a:pt x="3573694" y="1897834"/>
                </a:lnTo>
                <a:lnTo>
                  <a:pt x="3562896" y="1891810"/>
                </a:lnTo>
                <a:lnTo>
                  <a:pt x="3544823" y="1896300"/>
                </a:lnTo>
                <a:lnTo>
                  <a:pt x="3544797" y="1896326"/>
                </a:lnTo>
                <a:lnTo>
                  <a:pt x="3544714" y="1896347"/>
                </a:lnTo>
                <a:lnTo>
                  <a:pt x="3537667" y="1903451"/>
                </a:lnTo>
                <a:lnTo>
                  <a:pt x="3536757" y="1898223"/>
                </a:lnTo>
                <a:lnTo>
                  <a:pt x="3540679" y="1889299"/>
                </a:lnTo>
                <a:lnTo>
                  <a:pt x="3537610" y="1881798"/>
                </a:lnTo>
                <a:lnTo>
                  <a:pt x="3519139" y="1874409"/>
                </a:lnTo>
                <a:lnTo>
                  <a:pt x="3511921" y="1854745"/>
                </a:lnTo>
                <a:lnTo>
                  <a:pt x="3503112" y="1849175"/>
                </a:lnTo>
                <a:lnTo>
                  <a:pt x="3502601" y="1841901"/>
                </a:lnTo>
                <a:lnTo>
                  <a:pt x="3518116" y="1844003"/>
                </a:lnTo>
                <a:lnTo>
                  <a:pt x="3518741" y="1827636"/>
                </a:lnTo>
                <a:lnTo>
                  <a:pt x="3532267" y="1823942"/>
                </a:lnTo>
                <a:lnTo>
                  <a:pt x="3546192" y="1827295"/>
                </a:lnTo>
                <a:lnTo>
                  <a:pt x="3549090" y="1805073"/>
                </a:lnTo>
                <a:lnTo>
                  <a:pt x="3546249" y="1790808"/>
                </a:lnTo>
                <a:lnTo>
                  <a:pt x="3530278" y="1791945"/>
                </a:lnTo>
                <a:lnTo>
                  <a:pt x="3516752" y="1786261"/>
                </a:lnTo>
                <a:lnTo>
                  <a:pt x="3498281" y="1796491"/>
                </a:lnTo>
                <a:lnTo>
                  <a:pt x="3483507" y="1801285"/>
                </a:lnTo>
                <a:lnTo>
                  <a:pt x="3483534" y="1801234"/>
                </a:lnTo>
                <a:lnTo>
                  <a:pt x="3475464" y="1797483"/>
                </a:lnTo>
                <a:lnTo>
                  <a:pt x="3477055" y="1785548"/>
                </a:lnTo>
                <a:lnTo>
                  <a:pt x="3466882" y="1769862"/>
                </a:lnTo>
                <a:lnTo>
                  <a:pt x="3455061" y="1770544"/>
                </a:lnTo>
                <a:lnTo>
                  <a:pt x="3441534" y="1754404"/>
                </a:lnTo>
                <a:lnTo>
                  <a:pt x="3450741" y="1736160"/>
                </a:lnTo>
                <a:lnTo>
                  <a:pt x="3446081" y="1731215"/>
                </a:lnTo>
                <a:lnTo>
                  <a:pt x="3458757" y="1704222"/>
                </a:lnTo>
                <a:lnTo>
                  <a:pt x="3475093" y="1718573"/>
                </a:lnTo>
                <a:lnTo>
                  <a:pt x="3475110" y="1718423"/>
                </a:lnTo>
                <a:lnTo>
                  <a:pt x="3475180" y="1718485"/>
                </a:lnTo>
                <a:lnTo>
                  <a:pt x="3477166" y="1700373"/>
                </a:lnTo>
                <a:lnTo>
                  <a:pt x="3509989" y="1672879"/>
                </a:lnTo>
                <a:lnTo>
                  <a:pt x="3534882" y="1672197"/>
                </a:lnTo>
                <a:lnTo>
                  <a:pt x="3570005" y="1689815"/>
                </a:lnTo>
                <a:lnTo>
                  <a:pt x="3588873" y="1699988"/>
                </a:lnTo>
                <a:lnTo>
                  <a:pt x="3605810" y="1689361"/>
                </a:lnTo>
                <a:lnTo>
                  <a:pt x="3631101" y="1688849"/>
                </a:lnTo>
                <a:lnTo>
                  <a:pt x="3651504" y="1701864"/>
                </a:lnTo>
                <a:lnTo>
                  <a:pt x="3651568" y="1701762"/>
                </a:lnTo>
                <a:lnTo>
                  <a:pt x="3651590" y="1701776"/>
                </a:lnTo>
                <a:lnTo>
                  <a:pt x="3654109" y="1697702"/>
                </a:lnTo>
                <a:lnTo>
                  <a:pt x="3656164" y="1694419"/>
                </a:lnTo>
                <a:lnTo>
                  <a:pt x="3678557" y="1695499"/>
                </a:lnTo>
                <a:lnTo>
                  <a:pt x="3678586" y="1695411"/>
                </a:lnTo>
                <a:lnTo>
                  <a:pt x="3682535" y="1683507"/>
                </a:lnTo>
                <a:lnTo>
                  <a:pt x="3682535" y="1683507"/>
                </a:lnTo>
                <a:lnTo>
                  <a:pt x="3682564" y="1683419"/>
                </a:lnTo>
                <a:lnTo>
                  <a:pt x="3656804" y="1665829"/>
                </a:lnTo>
                <a:lnTo>
                  <a:pt x="3672021" y="1653271"/>
                </a:lnTo>
                <a:lnTo>
                  <a:pt x="3672001" y="1653224"/>
                </a:lnTo>
                <a:lnTo>
                  <a:pt x="3672050" y="1653183"/>
                </a:lnTo>
                <a:lnTo>
                  <a:pt x="3669073" y="1646164"/>
                </a:lnTo>
                <a:lnTo>
                  <a:pt x="3684353" y="1639347"/>
                </a:lnTo>
                <a:lnTo>
                  <a:pt x="3684304" y="1639269"/>
                </a:lnTo>
                <a:lnTo>
                  <a:pt x="3684326" y="1639259"/>
                </a:lnTo>
                <a:lnTo>
                  <a:pt x="3672889" y="1621085"/>
                </a:lnTo>
                <a:lnTo>
                  <a:pt x="3680205" y="1611897"/>
                </a:lnTo>
                <a:lnTo>
                  <a:pt x="3739822" y="1602463"/>
                </a:lnTo>
                <a:lnTo>
                  <a:pt x="3747608" y="1595699"/>
                </a:lnTo>
                <a:lnTo>
                  <a:pt x="3787506" y="1585526"/>
                </a:lnTo>
                <a:close/>
                <a:moveTo>
                  <a:pt x="3036651" y="1555748"/>
                </a:moveTo>
                <a:lnTo>
                  <a:pt x="3036657" y="1555788"/>
                </a:lnTo>
                <a:lnTo>
                  <a:pt x="3036650" y="1555792"/>
                </a:lnTo>
                <a:close/>
                <a:moveTo>
                  <a:pt x="3036649" y="1555737"/>
                </a:moveTo>
                <a:lnTo>
                  <a:pt x="3036651" y="1555737"/>
                </a:lnTo>
                <a:lnTo>
                  <a:pt x="3036651" y="1555748"/>
                </a:lnTo>
                <a:close/>
                <a:moveTo>
                  <a:pt x="2898250" y="1553463"/>
                </a:moveTo>
                <a:lnTo>
                  <a:pt x="2903308" y="1567672"/>
                </a:lnTo>
                <a:lnTo>
                  <a:pt x="2893760" y="1590234"/>
                </a:lnTo>
                <a:lnTo>
                  <a:pt x="2877108" y="1574549"/>
                </a:lnTo>
                <a:lnTo>
                  <a:pt x="2874892" y="1562898"/>
                </a:lnTo>
                <a:close/>
                <a:moveTo>
                  <a:pt x="3150136" y="1551836"/>
                </a:moveTo>
                <a:lnTo>
                  <a:pt x="3166802" y="1558954"/>
                </a:lnTo>
                <a:lnTo>
                  <a:pt x="3169075" y="1566001"/>
                </a:lnTo>
                <a:lnTo>
                  <a:pt x="3169167" y="1565964"/>
                </a:lnTo>
                <a:lnTo>
                  <a:pt x="3169187" y="1566026"/>
                </a:lnTo>
                <a:lnTo>
                  <a:pt x="3177514" y="1562684"/>
                </a:lnTo>
                <a:lnTo>
                  <a:pt x="3193002" y="1569354"/>
                </a:lnTo>
                <a:lnTo>
                  <a:pt x="3194537" y="1582483"/>
                </a:lnTo>
                <a:lnTo>
                  <a:pt x="3191127" y="1589928"/>
                </a:lnTo>
                <a:lnTo>
                  <a:pt x="3201129" y="1607831"/>
                </a:lnTo>
                <a:lnTo>
                  <a:pt x="3207608" y="1612775"/>
                </a:lnTo>
                <a:lnTo>
                  <a:pt x="3206642" y="1617663"/>
                </a:lnTo>
                <a:lnTo>
                  <a:pt x="3217384" y="1622380"/>
                </a:lnTo>
                <a:lnTo>
                  <a:pt x="3221987" y="1629484"/>
                </a:lnTo>
                <a:lnTo>
                  <a:pt x="3215792" y="1635281"/>
                </a:lnTo>
                <a:lnTo>
                  <a:pt x="3202948" y="1634372"/>
                </a:lnTo>
                <a:lnTo>
                  <a:pt x="3199879" y="1636815"/>
                </a:lnTo>
                <a:lnTo>
                  <a:pt x="3203630" y="1645568"/>
                </a:lnTo>
                <a:lnTo>
                  <a:pt x="3207552" y="1662277"/>
                </a:lnTo>
                <a:lnTo>
                  <a:pt x="3207662" y="1662296"/>
                </a:lnTo>
                <a:lnTo>
                  <a:pt x="3207664" y="1662302"/>
                </a:lnTo>
                <a:lnTo>
                  <a:pt x="3207609" y="1662308"/>
                </a:lnTo>
                <a:lnTo>
                  <a:pt x="3207609" y="1662308"/>
                </a:lnTo>
                <a:lnTo>
                  <a:pt x="3207583" y="1662311"/>
                </a:lnTo>
                <a:lnTo>
                  <a:pt x="3193799" y="1663786"/>
                </a:lnTo>
                <a:lnTo>
                  <a:pt x="3188911" y="1669412"/>
                </a:lnTo>
                <a:lnTo>
                  <a:pt x="3187889" y="1682242"/>
                </a:lnTo>
                <a:lnTo>
                  <a:pt x="3181748" y="1679863"/>
                </a:lnTo>
                <a:lnTo>
                  <a:pt x="3181716" y="1679866"/>
                </a:lnTo>
                <a:lnTo>
                  <a:pt x="3181579" y="1679813"/>
                </a:lnTo>
                <a:lnTo>
                  <a:pt x="3167327" y="1680996"/>
                </a:lnTo>
                <a:lnTo>
                  <a:pt x="3163220" y="1675090"/>
                </a:lnTo>
                <a:lnTo>
                  <a:pt x="3163132" y="1675155"/>
                </a:lnTo>
                <a:lnTo>
                  <a:pt x="3163052" y="1675039"/>
                </a:lnTo>
                <a:lnTo>
                  <a:pt x="3157124" y="1679443"/>
                </a:lnTo>
                <a:lnTo>
                  <a:pt x="3151285" y="1675828"/>
                </a:lnTo>
                <a:lnTo>
                  <a:pt x="3151192" y="1675825"/>
                </a:lnTo>
                <a:lnTo>
                  <a:pt x="3151117" y="1675778"/>
                </a:lnTo>
                <a:lnTo>
                  <a:pt x="3138582" y="1675268"/>
                </a:lnTo>
                <a:lnTo>
                  <a:pt x="3120936" y="1669179"/>
                </a:lnTo>
                <a:lnTo>
                  <a:pt x="3120901" y="1669175"/>
                </a:lnTo>
                <a:lnTo>
                  <a:pt x="3120768" y="1669128"/>
                </a:lnTo>
                <a:lnTo>
                  <a:pt x="3104684" y="1667082"/>
                </a:lnTo>
                <a:lnTo>
                  <a:pt x="3092351" y="1667651"/>
                </a:lnTo>
                <a:lnTo>
                  <a:pt x="3083599" y="1674641"/>
                </a:lnTo>
                <a:lnTo>
                  <a:pt x="3076149" y="1675586"/>
                </a:lnTo>
                <a:lnTo>
                  <a:pt x="3075867" y="1664234"/>
                </a:lnTo>
                <a:lnTo>
                  <a:pt x="3070985" y="1652199"/>
                </a:lnTo>
                <a:lnTo>
                  <a:pt x="3080350" y="1646959"/>
                </a:lnTo>
                <a:lnTo>
                  <a:pt x="3080350" y="1646942"/>
                </a:lnTo>
                <a:lnTo>
                  <a:pt x="3080527" y="1646843"/>
                </a:lnTo>
                <a:lnTo>
                  <a:pt x="3080641" y="1636329"/>
                </a:lnTo>
                <a:lnTo>
                  <a:pt x="3076208" y="1626213"/>
                </a:lnTo>
                <a:lnTo>
                  <a:pt x="3075356" y="1614448"/>
                </a:lnTo>
                <a:lnTo>
                  <a:pt x="3090757" y="1614619"/>
                </a:lnTo>
                <a:lnTo>
                  <a:pt x="3108035" y="1604388"/>
                </a:lnTo>
                <a:lnTo>
                  <a:pt x="3111729" y="1588930"/>
                </a:lnTo>
                <a:lnTo>
                  <a:pt x="3124801" y="1580064"/>
                </a:lnTo>
                <a:lnTo>
                  <a:pt x="3123329" y="1567552"/>
                </a:lnTo>
                <a:lnTo>
                  <a:pt x="3133039" y="1562838"/>
                </a:lnTo>
                <a:lnTo>
                  <a:pt x="3150146" y="1551870"/>
                </a:lnTo>
                <a:close/>
                <a:moveTo>
                  <a:pt x="3150133" y="1551827"/>
                </a:moveTo>
                <a:lnTo>
                  <a:pt x="3150136" y="1551836"/>
                </a:lnTo>
                <a:lnTo>
                  <a:pt x="3150126" y="1551832"/>
                </a:lnTo>
                <a:close/>
                <a:moveTo>
                  <a:pt x="3097255" y="1546023"/>
                </a:moveTo>
                <a:lnTo>
                  <a:pt x="3099450" y="1551929"/>
                </a:lnTo>
                <a:lnTo>
                  <a:pt x="3099491" y="1551938"/>
                </a:lnTo>
                <a:lnTo>
                  <a:pt x="3099508" y="1551984"/>
                </a:lnTo>
                <a:lnTo>
                  <a:pt x="3107976" y="1553802"/>
                </a:lnTo>
                <a:lnTo>
                  <a:pt x="3123263" y="1567504"/>
                </a:lnTo>
                <a:lnTo>
                  <a:pt x="3124740" y="1580062"/>
                </a:lnTo>
                <a:lnTo>
                  <a:pt x="3111668" y="1588928"/>
                </a:lnTo>
                <a:lnTo>
                  <a:pt x="3107974" y="1604386"/>
                </a:lnTo>
                <a:lnTo>
                  <a:pt x="3090697" y="1614616"/>
                </a:lnTo>
                <a:lnTo>
                  <a:pt x="3075346" y="1614447"/>
                </a:lnTo>
                <a:lnTo>
                  <a:pt x="3071540" y="1606096"/>
                </a:lnTo>
                <a:lnTo>
                  <a:pt x="3066106" y="1604172"/>
                </a:lnTo>
                <a:lnTo>
                  <a:pt x="3063361" y="1603192"/>
                </a:lnTo>
                <a:lnTo>
                  <a:pt x="3062116" y="1596234"/>
                </a:lnTo>
                <a:lnTo>
                  <a:pt x="3063820" y="1588678"/>
                </a:lnTo>
                <a:lnTo>
                  <a:pt x="3063809" y="1588671"/>
                </a:lnTo>
                <a:lnTo>
                  <a:pt x="3063815" y="1588644"/>
                </a:lnTo>
                <a:lnTo>
                  <a:pt x="3056768" y="1584268"/>
                </a:lnTo>
                <a:lnTo>
                  <a:pt x="3040059" y="1579380"/>
                </a:lnTo>
                <a:lnTo>
                  <a:pt x="3036657" y="1555788"/>
                </a:lnTo>
                <a:lnTo>
                  <a:pt x="3054950" y="1547039"/>
                </a:lnTo>
                <a:lnTo>
                  <a:pt x="3081662" y="1548858"/>
                </a:lnTo>
                <a:close/>
                <a:moveTo>
                  <a:pt x="2869776" y="1506291"/>
                </a:moveTo>
                <a:lnTo>
                  <a:pt x="2869208" y="1521523"/>
                </a:lnTo>
                <a:lnTo>
                  <a:pt x="2864491" y="1531071"/>
                </a:lnTo>
                <a:lnTo>
                  <a:pt x="2866424" y="1539198"/>
                </a:lnTo>
                <a:lnTo>
                  <a:pt x="2875005" y="1543517"/>
                </a:lnTo>
                <a:lnTo>
                  <a:pt x="2871140" y="1554316"/>
                </a:lnTo>
                <a:lnTo>
                  <a:pt x="2866424" y="1551190"/>
                </a:lnTo>
                <a:lnTo>
                  <a:pt x="2854943" y="1571593"/>
                </a:lnTo>
                <a:lnTo>
                  <a:pt x="2859262" y="1585176"/>
                </a:lnTo>
                <a:lnTo>
                  <a:pt x="2859206" y="1585199"/>
                </a:lnTo>
                <a:lnTo>
                  <a:pt x="2859206" y="1585182"/>
                </a:lnTo>
                <a:lnTo>
                  <a:pt x="2849032" y="1589160"/>
                </a:lnTo>
                <a:lnTo>
                  <a:pt x="2836984" y="1585523"/>
                </a:lnTo>
                <a:lnTo>
                  <a:pt x="2836989" y="1585621"/>
                </a:lnTo>
                <a:lnTo>
                  <a:pt x="2830562" y="1570286"/>
                </a:lnTo>
                <a:lnTo>
                  <a:pt x="2830107" y="1541187"/>
                </a:lnTo>
                <a:lnTo>
                  <a:pt x="2832778" y="1533344"/>
                </a:lnTo>
                <a:lnTo>
                  <a:pt x="2837325" y="1524592"/>
                </a:lnTo>
                <a:lnTo>
                  <a:pt x="2851363" y="1522773"/>
                </a:lnTo>
                <a:lnTo>
                  <a:pt x="2856932" y="1514646"/>
                </a:lnTo>
                <a:close/>
                <a:moveTo>
                  <a:pt x="259273" y="1499193"/>
                </a:moveTo>
                <a:lnTo>
                  <a:pt x="269787" y="1501239"/>
                </a:lnTo>
                <a:lnTo>
                  <a:pt x="276550" y="1510502"/>
                </a:lnTo>
                <a:lnTo>
                  <a:pt x="262740" y="1524483"/>
                </a:lnTo>
                <a:lnTo>
                  <a:pt x="246826" y="1535566"/>
                </a:lnTo>
                <a:lnTo>
                  <a:pt x="238699" y="1528064"/>
                </a:lnTo>
                <a:lnTo>
                  <a:pt x="236255" y="1514310"/>
                </a:lnTo>
                <a:lnTo>
                  <a:pt x="250748" y="1503739"/>
                </a:lnTo>
                <a:close/>
                <a:moveTo>
                  <a:pt x="3102179" y="1499186"/>
                </a:moveTo>
                <a:lnTo>
                  <a:pt x="3109169" y="1502880"/>
                </a:lnTo>
                <a:lnTo>
                  <a:pt x="3122866" y="1513905"/>
                </a:lnTo>
                <a:lnTo>
                  <a:pt x="3135972" y="1513963"/>
                </a:lnTo>
                <a:lnTo>
                  <a:pt x="3143557" y="1520648"/>
                </a:lnTo>
                <a:lnTo>
                  <a:pt x="3144921" y="1534800"/>
                </a:lnTo>
                <a:lnTo>
                  <a:pt x="3150036" y="1551793"/>
                </a:lnTo>
                <a:lnTo>
                  <a:pt x="3150126" y="1551832"/>
                </a:lnTo>
                <a:lnTo>
                  <a:pt x="3133042" y="1562786"/>
                </a:lnTo>
                <a:lnTo>
                  <a:pt x="3123323" y="1567504"/>
                </a:lnTo>
                <a:lnTo>
                  <a:pt x="3123329" y="1567552"/>
                </a:lnTo>
                <a:lnTo>
                  <a:pt x="3123321" y="1567556"/>
                </a:lnTo>
                <a:lnTo>
                  <a:pt x="3123263" y="1567504"/>
                </a:lnTo>
                <a:lnTo>
                  <a:pt x="3123262" y="1567501"/>
                </a:lnTo>
                <a:lnTo>
                  <a:pt x="3107918" y="1553748"/>
                </a:lnTo>
                <a:lnTo>
                  <a:pt x="3099491" y="1551938"/>
                </a:lnTo>
                <a:lnTo>
                  <a:pt x="3097291" y="1546016"/>
                </a:lnTo>
                <a:lnTo>
                  <a:pt x="3097255" y="1546023"/>
                </a:lnTo>
                <a:lnTo>
                  <a:pt x="3097233" y="1545962"/>
                </a:lnTo>
                <a:lnTo>
                  <a:pt x="3081604" y="1548804"/>
                </a:lnTo>
                <a:lnTo>
                  <a:pt x="3054892" y="1546985"/>
                </a:lnTo>
                <a:lnTo>
                  <a:pt x="3036651" y="1555737"/>
                </a:lnTo>
                <a:lnTo>
                  <a:pt x="3037218" y="1534138"/>
                </a:lnTo>
                <a:lnTo>
                  <a:pt x="3045061" y="1515781"/>
                </a:lnTo>
                <a:lnTo>
                  <a:pt x="3060065" y="1505665"/>
                </a:lnTo>
                <a:lnTo>
                  <a:pt x="3072739" y="1527716"/>
                </a:lnTo>
                <a:lnTo>
                  <a:pt x="3085526" y="1527147"/>
                </a:lnTo>
                <a:lnTo>
                  <a:pt x="3088596" y="1504471"/>
                </a:lnTo>
                <a:close/>
                <a:moveTo>
                  <a:pt x="2621478" y="1479014"/>
                </a:moveTo>
                <a:lnTo>
                  <a:pt x="2634206" y="1481401"/>
                </a:lnTo>
                <a:lnTo>
                  <a:pt x="2653245" y="1479014"/>
                </a:lnTo>
                <a:lnTo>
                  <a:pt x="2636196" y="1511579"/>
                </a:lnTo>
                <a:lnTo>
                  <a:pt x="2652449" y="1507487"/>
                </a:lnTo>
                <a:lnTo>
                  <a:pt x="2669897" y="1507658"/>
                </a:lnTo>
                <a:lnTo>
                  <a:pt x="2665748" y="1531641"/>
                </a:lnTo>
                <a:lnTo>
                  <a:pt x="2651426" y="1557444"/>
                </a:lnTo>
                <a:lnTo>
                  <a:pt x="2667908" y="1559263"/>
                </a:lnTo>
                <a:lnTo>
                  <a:pt x="2669158" y="1562218"/>
                </a:lnTo>
                <a:lnTo>
                  <a:pt x="2683367" y="1595124"/>
                </a:lnTo>
                <a:lnTo>
                  <a:pt x="2694265" y="1599500"/>
                </a:lnTo>
                <a:lnTo>
                  <a:pt x="2704097" y="1630247"/>
                </a:lnTo>
                <a:lnTo>
                  <a:pt x="2708643" y="1640704"/>
                </a:lnTo>
                <a:lnTo>
                  <a:pt x="2727967" y="1645706"/>
                </a:lnTo>
                <a:lnTo>
                  <a:pt x="2726034" y="1662358"/>
                </a:lnTo>
                <a:lnTo>
                  <a:pt x="2717907" y="1669917"/>
                </a:lnTo>
                <a:lnTo>
                  <a:pt x="2724273" y="1683159"/>
                </a:lnTo>
                <a:lnTo>
                  <a:pt x="2709951" y="1696401"/>
                </a:lnTo>
                <a:lnTo>
                  <a:pt x="2688653" y="1696174"/>
                </a:lnTo>
                <a:lnTo>
                  <a:pt x="2661543" y="1703051"/>
                </a:lnTo>
                <a:lnTo>
                  <a:pt x="2654098" y="1698106"/>
                </a:lnTo>
                <a:lnTo>
                  <a:pt x="2643584" y="1709814"/>
                </a:lnTo>
                <a:lnTo>
                  <a:pt x="2628864" y="1706972"/>
                </a:lnTo>
                <a:lnTo>
                  <a:pt x="2617670" y="1716463"/>
                </a:lnTo>
                <a:lnTo>
                  <a:pt x="2609202" y="1711519"/>
                </a:lnTo>
                <a:lnTo>
                  <a:pt x="2632559" y="1685148"/>
                </a:lnTo>
                <a:lnTo>
                  <a:pt x="2646823" y="1679635"/>
                </a:lnTo>
                <a:lnTo>
                  <a:pt x="2646710" y="1679635"/>
                </a:lnTo>
                <a:lnTo>
                  <a:pt x="2621817" y="1675373"/>
                </a:lnTo>
                <a:lnTo>
                  <a:pt x="2617329" y="1665143"/>
                </a:lnTo>
                <a:lnTo>
                  <a:pt x="2633980" y="1657129"/>
                </a:lnTo>
                <a:lnTo>
                  <a:pt x="2625227" y="1643035"/>
                </a:lnTo>
                <a:lnTo>
                  <a:pt x="2628239" y="1625644"/>
                </a:lnTo>
                <a:lnTo>
                  <a:pt x="2651938" y="1628031"/>
                </a:lnTo>
                <a:lnTo>
                  <a:pt x="2651994" y="1628031"/>
                </a:lnTo>
                <a:lnTo>
                  <a:pt x="2654326" y="1612458"/>
                </a:lnTo>
                <a:lnTo>
                  <a:pt x="2643640" y="1595692"/>
                </a:lnTo>
                <a:lnTo>
                  <a:pt x="2643413" y="1595295"/>
                </a:lnTo>
                <a:lnTo>
                  <a:pt x="2624091" y="1590464"/>
                </a:lnTo>
                <a:lnTo>
                  <a:pt x="2620284" y="1582962"/>
                </a:lnTo>
                <a:lnTo>
                  <a:pt x="2626080" y="1570459"/>
                </a:lnTo>
                <a:lnTo>
                  <a:pt x="2620852" y="1562673"/>
                </a:lnTo>
                <a:lnTo>
                  <a:pt x="2612271" y="1575971"/>
                </a:lnTo>
                <a:lnTo>
                  <a:pt x="2611363" y="1548691"/>
                </a:lnTo>
                <a:lnTo>
                  <a:pt x="2603290" y="1533972"/>
                </a:lnTo>
                <a:lnTo>
                  <a:pt x="2609089" y="1503509"/>
                </a:lnTo>
                <a:close/>
                <a:moveTo>
                  <a:pt x="3113318" y="1448773"/>
                </a:moveTo>
                <a:lnTo>
                  <a:pt x="3130596" y="1453945"/>
                </a:lnTo>
                <a:lnTo>
                  <a:pt x="3146921" y="1453041"/>
                </a:lnTo>
                <a:lnTo>
                  <a:pt x="3149297" y="1458473"/>
                </a:lnTo>
                <a:lnTo>
                  <a:pt x="3137987" y="1476262"/>
                </a:lnTo>
                <a:lnTo>
                  <a:pt x="3142705" y="1504451"/>
                </a:lnTo>
                <a:lnTo>
                  <a:pt x="3135885" y="1513885"/>
                </a:lnTo>
                <a:lnTo>
                  <a:pt x="3135905" y="1513903"/>
                </a:lnTo>
                <a:lnTo>
                  <a:pt x="3122866" y="1513847"/>
                </a:lnTo>
                <a:lnTo>
                  <a:pt x="3109170" y="1502821"/>
                </a:lnTo>
                <a:lnTo>
                  <a:pt x="3102179" y="1499127"/>
                </a:lnTo>
                <a:lnTo>
                  <a:pt x="3088539" y="1504413"/>
                </a:lnTo>
                <a:lnTo>
                  <a:pt x="3090415" y="1486681"/>
                </a:lnTo>
                <a:lnTo>
                  <a:pt x="3084561" y="1490489"/>
                </a:lnTo>
                <a:lnTo>
                  <a:pt x="3074445" y="1479691"/>
                </a:lnTo>
                <a:lnTo>
                  <a:pt x="3073081" y="1462015"/>
                </a:lnTo>
                <a:lnTo>
                  <a:pt x="3093257" y="1453320"/>
                </a:lnTo>
                <a:close/>
                <a:moveTo>
                  <a:pt x="48308" y="1424172"/>
                </a:moveTo>
                <a:lnTo>
                  <a:pt x="60925" y="1427071"/>
                </a:lnTo>
                <a:lnTo>
                  <a:pt x="62459" y="1439290"/>
                </a:lnTo>
                <a:lnTo>
                  <a:pt x="52684" y="1444235"/>
                </a:lnTo>
                <a:lnTo>
                  <a:pt x="42226" y="1438324"/>
                </a:lnTo>
                <a:lnTo>
                  <a:pt x="32565" y="1429686"/>
                </a:lnTo>
                <a:close/>
                <a:moveTo>
                  <a:pt x="1427342" y="1357588"/>
                </a:moveTo>
                <a:lnTo>
                  <a:pt x="1433876" y="1358384"/>
                </a:lnTo>
                <a:lnTo>
                  <a:pt x="1437912" y="1365374"/>
                </a:lnTo>
                <a:lnTo>
                  <a:pt x="1431660" y="1383106"/>
                </a:lnTo>
                <a:lnTo>
                  <a:pt x="1424670" y="1380207"/>
                </a:lnTo>
                <a:lnTo>
                  <a:pt x="1420465" y="1370148"/>
                </a:lnTo>
                <a:lnTo>
                  <a:pt x="1421204" y="1367818"/>
                </a:lnTo>
                <a:close/>
                <a:moveTo>
                  <a:pt x="1374429" y="1339287"/>
                </a:moveTo>
                <a:lnTo>
                  <a:pt x="1396311" y="1339629"/>
                </a:lnTo>
                <a:lnTo>
                  <a:pt x="1395969" y="1346392"/>
                </a:lnTo>
                <a:lnTo>
                  <a:pt x="1377328" y="1365374"/>
                </a:lnTo>
                <a:lnTo>
                  <a:pt x="1366075" y="1364578"/>
                </a:lnTo>
                <a:lnTo>
                  <a:pt x="1362609" y="1355314"/>
                </a:lnTo>
                <a:close/>
                <a:moveTo>
                  <a:pt x="0" y="1321930"/>
                </a:moveTo>
                <a:lnTo>
                  <a:pt x="12901" y="1325794"/>
                </a:lnTo>
                <a:lnTo>
                  <a:pt x="11593" y="1329659"/>
                </a:lnTo>
                <a:lnTo>
                  <a:pt x="0" y="1336820"/>
                </a:lnTo>
                <a:close/>
                <a:moveTo>
                  <a:pt x="1332485" y="1235453"/>
                </a:moveTo>
                <a:lnTo>
                  <a:pt x="1344023" y="1238579"/>
                </a:lnTo>
                <a:lnTo>
                  <a:pt x="1346979" y="1255401"/>
                </a:lnTo>
                <a:lnTo>
                  <a:pt x="1355107" y="1249548"/>
                </a:lnTo>
                <a:lnTo>
                  <a:pt x="1364371" y="1259494"/>
                </a:lnTo>
                <a:lnTo>
                  <a:pt x="1381817" y="1272395"/>
                </a:lnTo>
                <a:lnTo>
                  <a:pt x="1400061" y="1283989"/>
                </a:lnTo>
                <a:lnTo>
                  <a:pt x="1401481" y="1301380"/>
                </a:lnTo>
                <a:lnTo>
                  <a:pt x="1413190" y="1298538"/>
                </a:lnTo>
                <a:lnTo>
                  <a:pt x="1424556" y="1310530"/>
                </a:lnTo>
                <a:lnTo>
                  <a:pt x="1410348" y="1321783"/>
                </a:lnTo>
                <a:lnTo>
                  <a:pt x="1385569" y="1313201"/>
                </a:lnTo>
                <a:lnTo>
                  <a:pt x="1376646" y="1296947"/>
                </a:lnTo>
                <a:lnTo>
                  <a:pt x="1360847" y="1316156"/>
                </a:lnTo>
                <a:lnTo>
                  <a:pt x="1338169" y="1334514"/>
                </a:lnTo>
                <a:lnTo>
                  <a:pt x="1332713" y="1313770"/>
                </a:lnTo>
                <a:lnTo>
                  <a:pt x="1311115" y="1317180"/>
                </a:lnTo>
                <a:lnTo>
                  <a:pt x="1324983" y="1299334"/>
                </a:lnTo>
                <a:lnTo>
                  <a:pt x="1327029" y="1270292"/>
                </a:lnTo>
                <a:close/>
                <a:moveTo>
                  <a:pt x="2443403" y="1204493"/>
                </a:moveTo>
                <a:lnTo>
                  <a:pt x="2469888" y="1207278"/>
                </a:lnTo>
                <a:lnTo>
                  <a:pt x="2466195" y="1232739"/>
                </a:lnTo>
                <a:lnTo>
                  <a:pt x="2484209" y="1258882"/>
                </a:lnTo>
                <a:lnTo>
                  <a:pt x="2463521" y="1287355"/>
                </a:lnTo>
                <a:lnTo>
                  <a:pt x="2417544" y="1312248"/>
                </a:lnTo>
                <a:lnTo>
                  <a:pt x="2403791" y="1318784"/>
                </a:lnTo>
                <a:lnTo>
                  <a:pt x="2382820" y="1313499"/>
                </a:lnTo>
                <a:lnTo>
                  <a:pt x="2338376" y="1302075"/>
                </a:lnTo>
                <a:lnTo>
                  <a:pt x="2354063" y="1285935"/>
                </a:lnTo>
                <a:lnTo>
                  <a:pt x="2319394" y="1267748"/>
                </a:lnTo>
                <a:lnTo>
                  <a:pt x="2347582" y="1260474"/>
                </a:lnTo>
                <a:lnTo>
                  <a:pt x="2346900" y="1249334"/>
                </a:lnTo>
                <a:lnTo>
                  <a:pt x="2313426" y="1240411"/>
                </a:lnTo>
                <a:lnTo>
                  <a:pt x="2324167" y="1215007"/>
                </a:lnTo>
                <a:lnTo>
                  <a:pt x="2348322" y="1209153"/>
                </a:lnTo>
                <a:lnTo>
                  <a:pt x="2373158" y="1235751"/>
                </a:lnTo>
                <a:lnTo>
                  <a:pt x="2397368" y="1214438"/>
                </a:lnTo>
                <a:lnTo>
                  <a:pt x="2417431" y="1225578"/>
                </a:lnTo>
                <a:close/>
                <a:moveTo>
                  <a:pt x="1491677" y="1131448"/>
                </a:moveTo>
                <a:lnTo>
                  <a:pt x="1504124" y="1143270"/>
                </a:lnTo>
                <a:lnTo>
                  <a:pt x="1504294" y="1161343"/>
                </a:lnTo>
                <a:lnTo>
                  <a:pt x="1502475" y="1167083"/>
                </a:lnTo>
                <a:lnTo>
                  <a:pt x="1492132" y="1179302"/>
                </a:lnTo>
                <a:lnTo>
                  <a:pt x="1474286" y="1181348"/>
                </a:lnTo>
                <a:lnTo>
                  <a:pt x="1470307" y="1161115"/>
                </a:lnTo>
                <a:lnTo>
                  <a:pt x="1477070" y="1137416"/>
                </a:lnTo>
                <a:close/>
                <a:moveTo>
                  <a:pt x="3029938" y="1095774"/>
                </a:moveTo>
                <a:lnTo>
                  <a:pt x="3051194" y="1117371"/>
                </a:lnTo>
                <a:lnTo>
                  <a:pt x="3076086" y="1146640"/>
                </a:lnTo>
                <a:lnTo>
                  <a:pt x="3076484" y="1209838"/>
                </a:lnTo>
                <a:lnTo>
                  <a:pt x="3081884" y="1225183"/>
                </a:lnTo>
                <a:lnTo>
                  <a:pt x="3054603" y="1236039"/>
                </a:lnTo>
                <a:lnTo>
                  <a:pt x="3039145" y="1262694"/>
                </a:lnTo>
                <a:lnTo>
                  <a:pt x="3041646" y="1285540"/>
                </a:lnTo>
                <a:lnTo>
                  <a:pt x="3016298" y="1314753"/>
                </a:lnTo>
                <a:lnTo>
                  <a:pt x="2985494" y="1345102"/>
                </a:lnTo>
                <a:lnTo>
                  <a:pt x="2973900" y="1392898"/>
                </a:lnTo>
                <a:lnTo>
                  <a:pt x="2985267" y="1416029"/>
                </a:lnTo>
                <a:lnTo>
                  <a:pt x="3000498" y="1433875"/>
                </a:lnTo>
                <a:lnTo>
                  <a:pt x="2985836" y="1469282"/>
                </a:lnTo>
                <a:lnTo>
                  <a:pt x="2969240" y="1476500"/>
                </a:lnTo>
                <a:lnTo>
                  <a:pt x="2963159" y="1526741"/>
                </a:lnTo>
                <a:lnTo>
                  <a:pt x="2954122" y="1553793"/>
                </a:lnTo>
                <a:lnTo>
                  <a:pt x="2934799" y="1551065"/>
                </a:lnTo>
                <a:lnTo>
                  <a:pt x="2925763" y="1573514"/>
                </a:lnTo>
                <a:lnTo>
                  <a:pt x="2907292" y="1574822"/>
                </a:lnTo>
                <a:lnTo>
                  <a:pt x="2902234" y="1548053"/>
                </a:lnTo>
                <a:lnTo>
                  <a:pt x="2888878" y="1515033"/>
                </a:lnTo>
                <a:lnTo>
                  <a:pt x="2876773" y="1472408"/>
                </a:lnTo>
                <a:lnTo>
                  <a:pt x="2883819" y="1454563"/>
                </a:lnTo>
                <a:lnTo>
                  <a:pt x="2897062" y="1432909"/>
                </a:lnTo>
                <a:lnTo>
                  <a:pt x="2897076" y="1432805"/>
                </a:lnTo>
                <a:lnTo>
                  <a:pt x="2897119" y="1432735"/>
                </a:lnTo>
                <a:lnTo>
                  <a:pt x="2902404" y="1394486"/>
                </a:lnTo>
                <a:lnTo>
                  <a:pt x="2892231" y="1377550"/>
                </a:lnTo>
                <a:lnTo>
                  <a:pt x="2891265" y="1331856"/>
                </a:lnTo>
                <a:lnTo>
                  <a:pt x="2901555" y="1298442"/>
                </a:lnTo>
                <a:lnTo>
                  <a:pt x="2917351" y="1299067"/>
                </a:lnTo>
                <a:lnTo>
                  <a:pt x="2918271" y="1296650"/>
                </a:lnTo>
                <a:lnTo>
                  <a:pt x="2922978" y="1284400"/>
                </a:lnTo>
                <a:lnTo>
                  <a:pt x="2917181" y="1271726"/>
                </a:lnTo>
                <a:lnTo>
                  <a:pt x="2941904" y="1217735"/>
                </a:lnTo>
                <a:lnTo>
                  <a:pt x="2957817" y="1173007"/>
                </a:lnTo>
                <a:lnTo>
                  <a:pt x="2968270" y="1143401"/>
                </a:lnTo>
                <a:lnTo>
                  <a:pt x="2983505" y="1143514"/>
                </a:lnTo>
                <a:lnTo>
                  <a:pt x="2983536" y="1143339"/>
                </a:lnTo>
                <a:lnTo>
                  <a:pt x="2983620" y="1143340"/>
                </a:lnTo>
                <a:lnTo>
                  <a:pt x="2987791" y="1119549"/>
                </a:lnTo>
                <a:lnTo>
                  <a:pt x="3017719" y="1126464"/>
                </a:lnTo>
                <a:lnTo>
                  <a:pt x="3017735" y="1126267"/>
                </a:lnTo>
                <a:lnTo>
                  <a:pt x="3017833" y="1126290"/>
                </a:lnTo>
                <a:lnTo>
                  <a:pt x="3020150" y="1097574"/>
                </a:lnTo>
                <a:close/>
                <a:moveTo>
                  <a:pt x="1135901" y="1048074"/>
                </a:moveTo>
                <a:lnTo>
                  <a:pt x="1152836" y="1061316"/>
                </a:lnTo>
                <a:lnTo>
                  <a:pt x="1162327" y="1069614"/>
                </a:lnTo>
                <a:lnTo>
                  <a:pt x="1167101" y="1078309"/>
                </a:lnTo>
                <a:lnTo>
                  <a:pt x="1176819" y="1095530"/>
                </a:lnTo>
                <a:lnTo>
                  <a:pt x="1166930" y="1111045"/>
                </a:lnTo>
                <a:lnTo>
                  <a:pt x="1145448" y="1097632"/>
                </a:lnTo>
                <a:lnTo>
                  <a:pt x="1132490" y="1102463"/>
                </a:lnTo>
                <a:lnTo>
                  <a:pt x="1110724" y="1082344"/>
                </a:lnTo>
                <a:lnTo>
                  <a:pt x="1124761" y="1068193"/>
                </a:lnTo>
                <a:close/>
                <a:moveTo>
                  <a:pt x="3142980" y="1047235"/>
                </a:moveTo>
                <a:lnTo>
                  <a:pt x="3163424" y="1065692"/>
                </a:lnTo>
                <a:lnTo>
                  <a:pt x="3161673" y="1074007"/>
                </a:lnTo>
                <a:lnTo>
                  <a:pt x="3156677" y="1097475"/>
                </a:lnTo>
                <a:lnTo>
                  <a:pt x="3156737" y="1097456"/>
                </a:lnTo>
                <a:lnTo>
                  <a:pt x="3156733" y="1097510"/>
                </a:lnTo>
                <a:lnTo>
                  <a:pt x="3156686" y="1097525"/>
                </a:lnTo>
                <a:lnTo>
                  <a:pt x="3154355" y="1128215"/>
                </a:lnTo>
                <a:lnTo>
                  <a:pt x="3178737" y="1156575"/>
                </a:lnTo>
                <a:lnTo>
                  <a:pt x="3164017" y="1187719"/>
                </a:lnTo>
                <a:lnTo>
                  <a:pt x="3182545" y="1232959"/>
                </a:lnTo>
                <a:lnTo>
                  <a:pt x="3171804" y="1265694"/>
                </a:lnTo>
                <a:lnTo>
                  <a:pt x="3186125" y="1293259"/>
                </a:lnTo>
                <a:lnTo>
                  <a:pt x="3179590" y="1316844"/>
                </a:lnTo>
                <a:lnTo>
                  <a:pt x="3203175" y="1341055"/>
                </a:lnTo>
                <a:lnTo>
                  <a:pt x="3197230" y="1358609"/>
                </a:lnTo>
                <a:lnTo>
                  <a:pt x="3182485" y="1378174"/>
                </a:lnTo>
                <a:lnTo>
                  <a:pt x="3158193" y="1408175"/>
                </a:lnTo>
                <a:lnTo>
                  <a:pt x="3148371" y="1420289"/>
                </a:lnTo>
                <a:lnTo>
                  <a:pt x="3119457" y="1422845"/>
                </a:lnTo>
                <a:lnTo>
                  <a:pt x="3091438" y="1434610"/>
                </a:lnTo>
                <a:lnTo>
                  <a:pt x="3065522" y="1441316"/>
                </a:lnTo>
                <a:lnTo>
                  <a:pt x="3056315" y="1423868"/>
                </a:lnTo>
                <a:lnTo>
                  <a:pt x="3040913" y="1413241"/>
                </a:lnTo>
                <a:lnTo>
                  <a:pt x="3044437" y="1380675"/>
                </a:lnTo>
                <a:lnTo>
                  <a:pt x="3036708" y="1349928"/>
                </a:lnTo>
                <a:lnTo>
                  <a:pt x="3044323" y="1329582"/>
                </a:lnTo>
                <a:lnTo>
                  <a:pt x="3058759" y="1307190"/>
                </a:lnTo>
                <a:lnTo>
                  <a:pt x="3095189" y="1267293"/>
                </a:lnTo>
                <a:lnTo>
                  <a:pt x="3105817" y="1259393"/>
                </a:lnTo>
                <a:lnTo>
                  <a:pt x="3104169" y="1243252"/>
                </a:lnTo>
                <a:lnTo>
                  <a:pt x="3082004" y="1224895"/>
                </a:lnTo>
                <a:lnTo>
                  <a:pt x="3076604" y="1209550"/>
                </a:lnTo>
                <a:lnTo>
                  <a:pt x="3076207" y="1146351"/>
                </a:lnTo>
                <a:lnTo>
                  <a:pt x="3051314" y="1117082"/>
                </a:lnTo>
                <a:lnTo>
                  <a:pt x="3030105" y="1095534"/>
                </a:lnTo>
                <a:lnTo>
                  <a:pt x="3039600" y="1083721"/>
                </a:lnTo>
                <a:lnTo>
                  <a:pt x="3057332" y="1107308"/>
                </a:lnTo>
                <a:lnTo>
                  <a:pt x="3078133" y="1105148"/>
                </a:lnTo>
                <a:lnTo>
                  <a:pt x="3095240" y="1115776"/>
                </a:lnTo>
                <a:lnTo>
                  <a:pt x="3110414" y="1096225"/>
                </a:lnTo>
                <a:lnTo>
                  <a:pt x="3118258" y="1062978"/>
                </a:lnTo>
                <a:close/>
                <a:moveTo>
                  <a:pt x="3149913" y="998017"/>
                </a:moveTo>
                <a:lnTo>
                  <a:pt x="3199756" y="1033481"/>
                </a:lnTo>
                <a:lnTo>
                  <a:pt x="3179239" y="1046155"/>
                </a:lnTo>
                <a:lnTo>
                  <a:pt x="3196687" y="1075253"/>
                </a:lnTo>
                <a:lnTo>
                  <a:pt x="3169578" y="1093383"/>
                </a:lnTo>
                <a:lnTo>
                  <a:pt x="3156737" y="1097456"/>
                </a:lnTo>
                <a:lnTo>
                  <a:pt x="3156740" y="1097418"/>
                </a:lnTo>
                <a:lnTo>
                  <a:pt x="3161673" y="1074007"/>
                </a:lnTo>
                <a:lnTo>
                  <a:pt x="3163440" y="1065706"/>
                </a:lnTo>
                <a:lnTo>
                  <a:pt x="3163424" y="1065692"/>
                </a:lnTo>
                <a:lnTo>
                  <a:pt x="3163446" y="1065592"/>
                </a:lnTo>
                <a:lnTo>
                  <a:pt x="3142986" y="1047121"/>
                </a:lnTo>
                <a:lnTo>
                  <a:pt x="3118263" y="1062864"/>
                </a:lnTo>
                <a:lnTo>
                  <a:pt x="3110420" y="1096111"/>
                </a:lnTo>
                <a:lnTo>
                  <a:pt x="3095246" y="1115662"/>
                </a:lnTo>
                <a:lnTo>
                  <a:pt x="3078139" y="1105034"/>
                </a:lnTo>
                <a:lnTo>
                  <a:pt x="3057338" y="1107194"/>
                </a:lnTo>
                <a:lnTo>
                  <a:pt x="3039606" y="1083608"/>
                </a:lnTo>
                <a:lnTo>
                  <a:pt x="3030058" y="1095486"/>
                </a:lnTo>
                <a:lnTo>
                  <a:pt x="3030105" y="1095534"/>
                </a:lnTo>
                <a:lnTo>
                  <a:pt x="3030052" y="1095600"/>
                </a:lnTo>
                <a:lnTo>
                  <a:pt x="3020163" y="1097418"/>
                </a:lnTo>
                <a:lnTo>
                  <a:pt x="3020150" y="1097574"/>
                </a:lnTo>
                <a:lnTo>
                  <a:pt x="3020049" y="1097593"/>
                </a:lnTo>
                <a:lnTo>
                  <a:pt x="3017735" y="1126267"/>
                </a:lnTo>
                <a:lnTo>
                  <a:pt x="2987825" y="1119356"/>
                </a:lnTo>
                <a:lnTo>
                  <a:pt x="2987791" y="1119549"/>
                </a:lnTo>
                <a:lnTo>
                  <a:pt x="2987711" y="1119530"/>
                </a:lnTo>
                <a:lnTo>
                  <a:pt x="2983536" y="1143339"/>
                </a:lnTo>
                <a:lnTo>
                  <a:pt x="2968331" y="1143226"/>
                </a:lnTo>
                <a:lnTo>
                  <a:pt x="2968270" y="1143401"/>
                </a:lnTo>
                <a:lnTo>
                  <a:pt x="2968217" y="1143401"/>
                </a:lnTo>
                <a:lnTo>
                  <a:pt x="2957703" y="1173181"/>
                </a:lnTo>
                <a:lnTo>
                  <a:pt x="2941790" y="1217909"/>
                </a:lnTo>
                <a:lnTo>
                  <a:pt x="2917067" y="1271901"/>
                </a:lnTo>
                <a:lnTo>
                  <a:pt x="2922864" y="1284574"/>
                </a:lnTo>
                <a:lnTo>
                  <a:pt x="2918271" y="1296650"/>
                </a:lnTo>
                <a:lnTo>
                  <a:pt x="2917409" y="1298893"/>
                </a:lnTo>
                <a:lnTo>
                  <a:pt x="2901609" y="1298267"/>
                </a:lnTo>
                <a:lnTo>
                  <a:pt x="2901555" y="1298442"/>
                </a:lnTo>
                <a:lnTo>
                  <a:pt x="2901552" y="1298442"/>
                </a:lnTo>
                <a:lnTo>
                  <a:pt x="2891208" y="1332030"/>
                </a:lnTo>
                <a:lnTo>
                  <a:pt x="2892174" y="1377724"/>
                </a:lnTo>
                <a:lnTo>
                  <a:pt x="2902347" y="1394660"/>
                </a:lnTo>
                <a:lnTo>
                  <a:pt x="2897076" y="1432805"/>
                </a:lnTo>
                <a:lnTo>
                  <a:pt x="2883877" y="1454388"/>
                </a:lnTo>
                <a:lnTo>
                  <a:pt x="2876829" y="1472234"/>
                </a:lnTo>
                <a:lnTo>
                  <a:pt x="2866145" y="1453195"/>
                </a:lnTo>
                <a:lnTo>
                  <a:pt x="2834659" y="1488829"/>
                </a:lnTo>
                <a:lnTo>
                  <a:pt x="2813404" y="1495876"/>
                </a:lnTo>
                <a:lnTo>
                  <a:pt x="2791353" y="1480475"/>
                </a:lnTo>
                <a:lnTo>
                  <a:pt x="2785669" y="1447170"/>
                </a:lnTo>
                <a:lnTo>
                  <a:pt x="2780611" y="1371810"/>
                </a:lnTo>
                <a:lnTo>
                  <a:pt x="2795274" y="1349815"/>
                </a:lnTo>
                <a:lnTo>
                  <a:pt x="2837331" y="1320376"/>
                </a:lnTo>
                <a:lnTo>
                  <a:pt x="2868816" y="1282922"/>
                </a:lnTo>
                <a:lnTo>
                  <a:pt x="2897972" y="1230067"/>
                </a:lnTo>
                <a:lnTo>
                  <a:pt x="2936277" y="1151865"/>
                </a:lnTo>
                <a:lnTo>
                  <a:pt x="2962989" y="1119640"/>
                </a:lnTo>
                <a:lnTo>
                  <a:pt x="3006807" y="1063432"/>
                </a:lnTo>
                <a:lnTo>
                  <a:pt x="3041760" y="1043029"/>
                </a:lnTo>
                <a:lnTo>
                  <a:pt x="3067960" y="1045529"/>
                </a:lnTo>
                <a:lnTo>
                  <a:pt x="3092228" y="1005803"/>
                </a:lnTo>
                <a:lnTo>
                  <a:pt x="3121270" y="1007963"/>
                </a:lnTo>
                <a:close/>
                <a:moveTo>
                  <a:pt x="205849" y="989285"/>
                </a:moveTo>
                <a:lnTo>
                  <a:pt x="229947" y="999685"/>
                </a:lnTo>
                <a:lnTo>
                  <a:pt x="241484" y="1021680"/>
                </a:lnTo>
                <a:lnTo>
                  <a:pt x="248588" y="1012302"/>
                </a:lnTo>
                <a:lnTo>
                  <a:pt x="275527" y="1015200"/>
                </a:lnTo>
                <a:lnTo>
                  <a:pt x="274561" y="1026283"/>
                </a:lnTo>
                <a:lnTo>
                  <a:pt x="298942" y="1034410"/>
                </a:lnTo>
                <a:lnTo>
                  <a:pt x="315197" y="1029637"/>
                </a:lnTo>
                <a:lnTo>
                  <a:pt x="348785" y="1044583"/>
                </a:lnTo>
                <a:lnTo>
                  <a:pt x="379418" y="1049016"/>
                </a:lnTo>
                <a:lnTo>
                  <a:pt x="391694" y="1055098"/>
                </a:lnTo>
                <a:lnTo>
                  <a:pt x="412893" y="1047482"/>
                </a:lnTo>
                <a:lnTo>
                  <a:pt x="437047" y="1061463"/>
                </a:lnTo>
                <a:lnTo>
                  <a:pt x="454381" y="1067885"/>
                </a:lnTo>
                <a:lnTo>
                  <a:pt x="454268" y="1225029"/>
                </a:lnTo>
                <a:lnTo>
                  <a:pt x="454211" y="1426389"/>
                </a:lnTo>
                <a:lnTo>
                  <a:pt x="454296" y="1426394"/>
                </a:lnTo>
                <a:lnTo>
                  <a:pt x="454296" y="1426583"/>
                </a:lnTo>
                <a:lnTo>
                  <a:pt x="469982" y="1427549"/>
                </a:lnTo>
                <a:lnTo>
                  <a:pt x="485498" y="1436415"/>
                </a:lnTo>
                <a:lnTo>
                  <a:pt x="496637" y="1450283"/>
                </a:lnTo>
                <a:lnTo>
                  <a:pt x="510788" y="1470743"/>
                </a:lnTo>
                <a:lnTo>
                  <a:pt x="526308" y="1453409"/>
                </a:lnTo>
                <a:lnTo>
                  <a:pt x="542334" y="1443236"/>
                </a:lnTo>
                <a:lnTo>
                  <a:pt x="550802" y="1459433"/>
                </a:lnTo>
                <a:lnTo>
                  <a:pt x="561543" y="1472107"/>
                </a:lnTo>
                <a:lnTo>
                  <a:pt x="576149" y="1485861"/>
                </a:lnTo>
                <a:lnTo>
                  <a:pt x="586095" y="1507400"/>
                </a:lnTo>
                <a:lnTo>
                  <a:pt x="602406" y="1540818"/>
                </a:lnTo>
                <a:lnTo>
                  <a:pt x="629432" y="1558948"/>
                </a:lnTo>
                <a:lnTo>
                  <a:pt x="629883" y="1576543"/>
                </a:lnTo>
                <a:lnTo>
                  <a:pt x="620903" y="1590183"/>
                </a:lnTo>
                <a:lnTo>
                  <a:pt x="612151" y="1579782"/>
                </a:lnTo>
                <a:lnTo>
                  <a:pt x="598113" y="1570859"/>
                </a:lnTo>
                <a:lnTo>
                  <a:pt x="593624" y="1546080"/>
                </a:lnTo>
                <a:lnTo>
                  <a:pt x="573107" y="1522608"/>
                </a:lnTo>
                <a:lnTo>
                  <a:pt x="564524" y="1494532"/>
                </a:lnTo>
                <a:lnTo>
                  <a:pt x="549236" y="1492600"/>
                </a:lnTo>
                <a:lnTo>
                  <a:pt x="523889" y="1491861"/>
                </a:lnTo>
                <a:lnTo>
                  <a:pt x="505190" y="1483109"/>
                </a:lnTo>
                <a:lnTo>
                  <a:pt x="472227" y="1451055"/>
                </a:lnTo>
                <a:lnTo>
                  <a:pt x="456996" y="1445087"/>
                </a:lnTo>
                <a:lnTo>
                  <a:pt x="429147" y="1433777"/>
                </a:lnTo>
                <a:lnTo>
                  <a:pt x="407096" y="1436505"/>
                </a:lnTo>
                <a:lnTo>
                  <a:pt x="375781" y="1421786"/>
                </a:lnTo>
                <a:lnTo>
                  <a:pt x="356856" y="1407975"/>
                </a:lnTo>
                <a:lnTo>
                  <a:pt x="339180" y="1414852"/>
                </a:lnTo>
                <a:lnTo>
                  <a:pt x="342477" y="1437187"/>
                </a:lnTo>
                <a:lnTo>
                  <a:pt x="333667" y="1439233"/>
                </a:lnTo>
                <a:lnTo>
                  <a:pt x="315254" y="1445826"/>
                </a:lnTo>
                <a:lnTo>
                  <a:pt x="301216" y="1456397"/>
                </a:lnTo>
                <a:lnTo>
                  <a:pt x="283541" y="1462990"/>
                </a:lnTo>
                <a:lnTo>
                  <a:pt x="281267" y="1444576"/>
                </a:lnTo>
                <a:lnTo>
                  <a:pt x="288428" y="1413147"/>
                </a:lnTo>
                <a:lnTo>
                  <a:pt x="305365" y="1403087"/>
                </a:lnTo>
                <a:lnTo>
                  <a:pt x="300988" y="1394790"/>
                </a:lnTo>
                <a:lnTo>
                  <a:pt x="280699" y="1413090"/>
                </a:lnTo>
                <a:lnTo>
                  <a:pt x="269844" y="1434516"/>
                </a:lnTo>
                <a:lnTo>
                  <a:pt x="246883" y="1456965"/>
                </a:lnTo>
                <a:lnTo>
                  <a:pt x="258534" y="1472026"/>
                </a:lnTo>
                <a:lnTo>
                  <a:pt x="243473" y="1493907"/>
                </a:lnTo>
                <a:lnTo>
                  <a:pt x="226366" y="1506467"/>
                </a:lnTo>
                <a:lnTo>
                  <a:pt x="210396" y="1515504"/>
                </a:lnTo>
                <a:lnTo>
                  <a:pt x="206475" y="1528518"/>
                </a:lnTo>
                <a:lnTo>
                  <a:pt x="181582" y="1543465"/>
                </a:lnTo>
                <a:lnTo>
                  <a:pt x="176524" y="1556878"/>
                </a:lnTo>
                <a:lnTo>
                  <a:pt x="157882" y="1568984"/>
                </a:lnTo>
                <a:lnTo>
                  <a:pt x="146971" y="1566824"/>
                </a:lnTo>
                <a:lnTo>
                  <a:pt x="132080" y="1574667"/>
                </a:lnTo>
                <a:lnTo>
                  <a:pt x="115883" y="1584158"/>
                </a:lnTo>
                <a:lnTo>
                  <a:pt x="102641" y="1593422"/>
                </a:lnTo>
                <a:lnTo>
                  <a:pt x="75304" y="1601265"/>
                </a:lnTo>
                <a:lnTo>
                  <a:pt x="72803" y="1596661"/>
                </a:lnTo>
                <a:lnTo>
                  <a:pt x="90251" y="1583761"/>
                </a:lnTo>
                <a:lnTo>
                  <a:pt x="105823" y="1575179"/>
                </a:lnTo>
                <a:lnTo>
                  <a:pt x="122816" y="1559777"/>
                </a:lnTo>
                <a:lnTo>
                  <a:pt x="142594" y="1556537"/>
                </a:lnTo>
                <a:lnTo>
                  <a:pt x="150437" y="1544829"/>
                </a:lnTo>
                <a:lnTo>
                  <a:pt x="172545" y="1527495"/>
                </a:lnTo>
                <a:lnTo>
                  <a:pt x="176126" y="1521642"/>
                </a:lnTo>
                <a:lnTo>
                  <a:pt x="187890" y="1511241"/>
                </a:lnTo>
                <a:lnTo>
                  <a:pt x="190619" y="1488508"/>
                </a:lnTo>
                <a:lnTo>
                  <a:pt x="198745" y="1470492"/>
                </a:lnTo>
                <a:lnTo>
                  <a:pt x="180388" y="1479812"/>
                </a:lnTo>
                <a:lnTo>
                  <a:pt x="175273" y="1474527"/>
                </a:lnTo>
                <a:lnTo>
                  <a:pt x="166635" y="1485609"/>
                </a:lnTo>
                <a:lnTo>
                  <a:pt x="156234" y="1470094"/>
                </a:lnTo>
                <a:lnTo>
                  <a:pt x="151915" y="1481120"/>
                </a:lnTo>
                <a:lnTo>
                  <a:pt x="145947" y="1465774"/>
                </a:lnTo>
                <a:lnTo>
                  <a:pt x="130034" y="1478107"/>
                </a:lnTo>
                <a:lnTo>
                  <a:pt x="120259" y="1478107"/>
                </a:lnTo>
                <a:lnTo>
                  <a:pt x="118895" y="1459750"/>
                </a:lnTo>
                <a:lnTo>
                  <a:pt x="121793" y="1448270"/>
                </a:lnTo>
                <a:lnTo>
                  <a:pt x="111507" y="1437017"/>
                </a:lnTo>
                <a:lnTo>
                  <a:pt x="90762" y="1443098"/>
                </a:lnTo>
                <a:lnTo>
                  <a:pt x="77293" y="1428151"/>
                </a:lnTo>
                <a:lnTo>
                  <a:pt x="66381" y="1420422"/>
                </a:lnTo>
                <a:lnTo>
                  <a:pt x="66324" y="1401951"/>
                </a:lnTo>
                <a:lnTo>
                  <a:pt x="54048" y="1387856"/>
                </a:lnTo>
                <a:lnTo>
                  <a:pt x="60243" y="1368533"/>
                </a:lnTo>
                <a:lnTo>
                  <a:pt x="72974" y="1349096"/>
                </a:lnTo>
                <a:lnTo>
                  <a:pt x="78657" y="1331194"/>
                </a:lnTo>
                <a:lnTo>
                  <a:pt x="91558" y="1328636"/>
                </a:lnTo>
                <a:lnTo>
                  <a:pt x="102470" y="1334262"/>
                </a:lnTo>
                <a:lnTo>
                  <a:pt x="115314" y="1317155"/>
                </a:lnTo>
                <a:lnTo>
                  <a:pt x="126908" y="1320225"/>
                </a:lnTo>
                <a:lnTo>
                  <a:pt x="139070" y="1309085"/>
                </a:lnTo>
                <a:lnTo>
                  <a:pt x="136115" y="1292490"/>
                </a:lnTo>
                <a:lnTo>
                  <a:pt x="127192" y="1285898"/>
                </a:lnTo>
                <a:lnTo>
                  <a:pt x="139014" y="1271575"/>
                </a:lnTo>
                <a:lnTo>
                  <a:pt x="129238" y="1271973"/>
                </a:lnTo>
                <a:lnTo>
                  <a:pt x="112359" y="1280100"/>
                </a:lnTo>
                <a:lnTo>
                  <a:pt x="107528" y="1288228"/>
                </a:lnTo>
                <a:lnTo>
                  <a:pt x="94968" y="1280100"/>
                </a:lnTo>
                <a:lnTo>
                  <a:pt x="72405" y="1284249"/>
                </a:lnTo>
                <a:lnTo>
                  <a:pt x="49047" y="1275383"/>
                </a:lnTo>
                <a:lnTo>
                  <a:pt x="42340" y="1260323"/>
                </a:lnTo>
                <a:lnTo>
                  <a:pt x="22165" y="1238101"/>
                </a:lnTo>
                <a:lnTo>
                  <a:pt x="44557" y="1221789"/>
                </a:lnTo>
                <a:lnTo>
                  <a:pt x="80078" y="1202409"/>
                </a:lnTo>
                <a:lnTo>
                  <a:pt x="93206" y="1202409"/>
                </a:lnTo>
                <a:lnTo>
                  <a:pt x="91046" y="1222187"/>
                </a:lnTo>
                <a:lnTo>
                  <a:pt x="124692" y="1220653"/>
                </a:lnTo>
                <a:lnTo>
                  <a:pt x="111734" y="1195987"/>
                </a:lnTo>
                <a:lnTo>
                  <a:pt x="92126" y="1180529"/>
                </a:lnTo>
                <a:lnTo>
                  <a:pt x="80816" y="1159841"/>
                </a:lnTo>
                <a:lnTo>
                  <a:pt x="65528" y="1141825"/>
                </a:lnTo>
                <a:lnTo>
                  <a:pt x="43648" y="1128299"/>
                </a:lnTo>
                <a:lnTo>
                  <a:pt x="52571" y="1105395"/>
                </a:lnTo>
                <a:lnTo>
                  <a:pt x="80816" y="1103974"/>
                </a:lnTo>
                <a:lnTo>
                  <a:pt x="100935" y="1083571"/>
                </a:lnTo>
                <a:lnTo>
                  <a:pt x="104743" y="1061292"/>
                </a:lnTo>
                <a:lnTo>
                  <a:pt x="120998" y="1039071"/>
                </a:lnTo>
                <a:lnTo>
                  <a:pt x="136513" y="1033615"/>
                </a:lnTo>
                <a:lnTo>
                  <a:pt x="166692" y="1012246"/>
                </a:lnTo>
                <a:lnTo>
                  <a:pt x="181354" y="1015485"/>
                </a:lnTo>
                <a:close/>
                <a:moveTo>
                  <a:pt x="5571474" y="979426"/>
                </a:moveTo>
                <a:lnTo>
                  <a:pt x="5585001" y="979539"/>
                </a:lnTo>
                <a:lnTo>
                  <a:pt x="5608075" y="993804"/>
                </a:lnTo>
                <a:lnTo>
                  <a:pt x="5606711" y="1000567"/>
                </a:lnTo>
                <a:lnTo>
                  <a:pt x="5590286" y="1012332"/>
                </a:lnTo>
                <a:lnTo>
                  <a:pt x="5569485" y="1015287"/>
                </a:lnTo>
                <a:lnTo>
                  <a:pt x="5551981" y="1017788"/>
                </a:lnTo>
                <a:lnTo>
                  <a:pt x="5549139" y="1002273"/>
                </a:lnTo>
                <a:lnTo>
                  <a:pt x="5569428" y="981528"/>
                </a:lnTo>
                <a:close/>
                <a:moveTo>
                  <a:pt x="1184094" y="960892"/>
                </a:moveTo>
                <a:lnTo>
                  <a:pt x="1205123" y="969076"/>
                </a:lnTo>
                <a:lnTo>
                  <a:pt x="1221263" y="991241"/>
                </a:lnTo>
                <a:lnTo>
                  <a:pt x="1242917" y="1045744"/>
                </a:lnTo>
                <a:lnTo>
                  <a:pt x="1228766" y="1068534"/>
                </a:lnTo>
                <a:lnTo>
                  <a:pt x="1258375" y="1077798"/>
                </a:lnTo>
                <a:lnTo>
                  <a:pt x="1258318" y="1123208"/>
                </a:lnTo>
                <a:lnTo>
                  <a:pt x="1279631" y="1088596"/>
                </a:lnTo>
                <a:lnTo>
                  <a:pt x="1298668" y="1117127"/>
                </a:lnTo>
                <a:lnTo>
                  <a:pt x="1293895" y="1149010"/>
                </a:lnTo>
                <a:lnTo>
                  <a:pt x="1309296" y="1177142"/>
                </a:lnTo>
                <a:lnTo>
                  <a:pt x="1325948" y="1147021"/>
                </a:lnTo>
                <a:lnTo>
                  <a:pt x="1337544" y="1109795"/>
                </a:lnTo>
                <a:lnTo>
                  <a:pt x="1338396" y="1060293"/>
                </a:lnTo>
                <a:lnTo>
                  <a:pt x="1361075" y="1063817"/>
                </a:lnTo>
                <a:lnTo>
                  <a:pt x="1384660" y="1070580"/>
                </a:lnTo>
                <a:lnTo>
                  <a:pt x="1406029" y="1093029"/>
                </a:lnTo>
                <a:lnTo>
                  <a:pt x="1406994" y="1115023"/>
                </a:lnTo>
                <a:lnTo>
                  <a:pt x="1395117" y="1138098"/>
                </a:lnTo>
                <a:lnTo>
                  <a:pt x="1406370" y="1160717"/>
                </a:lnTo>
                <a:lnTo>
                  <a:pt x="1404324" y="1180836"/>
                </a:lnTo>
                <a:lnTo>
                  <a:pt x="1373122" y="1209026"/>
                </a:lnTo>
                <a:lnTo>
                  <a:pt x="1350957" y="1215164"/>
                </a:lnTo>
                <a:lnTo>
                  <a:pt x="1334474" y="1203172"/>
                </a:lnTo>
                <a:lnTo>
                  <a:pt x="1329700" y="1223064"/>
                </a:lnTo>
                <a:lnTo>
                  <a:pt x="1314354" y="1255629"/>
                </a:lnTo>
                <a:lnTo>
                  <a:pt x="1309694" y="1272111"/>
                </a:lnTo>
                <a:lnTo>
                  <a:pt x="1291225" y="1297061"/>
                </a:lnTo>
                <a:lnTo>
                  <a:pt x="1268435" y="1299447"/>
                </a:lnTo>
                <a:lnTo>
                  <a:pt x="1255875" y="1314679"/>
                </a:lnTo>
                <a:lnTo>
                  <a:pt x="1254795" y="1337696"/>
                </a:lnTo>
                <a:lnTo>
                  <a:pt x="1236268" y="1342073"/>
                </a:lnTo>
                <a:lnTo>
                  <a:pt x="1216773" y="1369921"/>
                </a:lnTo>
                <a:lnTo>
                  <a:pt x="1199497" y="1407430"/>
                </a:lnTo>
                <a:lnTo>
                  <a:pt x="1193301" y="1432892"/>
                </a:lnTo>
                <a:lnTo>
                  <a:pt x="1192448" y="1469322"/>
                </a:lnTo>
                <a:lnTo>
                  <a:pt x="1215864" y="1474437"/>
                </a:lnTo>
                <a:lnTo>
                  <a:pt x="1223026" y="1502797"/>
                </a:lnTo>
                <a:lnTo>
                  <a:pt x="1230470" y="1525246"/>
                </a:lnTo>
                <a:lnTo>
                  <a:pt x="1252748" y="1519449"/>
                </a:lnTo>
                <a:lnTo>
                  <a:pt x="1282358" y="1532123"/>
                </a:lnTo>
                <a:lnTo>
                  <a:pt x="1298271" y="1543092"/>
                </a:lnTo>
                <a:lnTo>
                  <a:pt x="1309694" y="1556618"/>
                </a:lnTo>
                <a:lnTo>
                  <a:pt x="1329643" y="1564404"/>
                </a:lnTo>
                <a:lnTo>
                  <a:pt x="1346524" y="1576225"/>
                </a:lnTo>
                <a:lnTo>
                  <a:pt x="1372838" y="1577817"/>
                </a:lnTo>
                <a:lnTo>
                  <a:pt x="1390172" y="1580488"/>
                </a:lnTo>
                <a:lnTo>
                  <a:pt x="1387558" y="1604301"/>
                </a:lnTo>
                <a:lnTo>
                  <a:pt x="1392502" y="1631354"/>
                </a:lnTo>
                <a:lnTo>
                  <a:pt x="1404040" y="1660737"/>
                </a:lnTo>
                <a:lnTo>
                  <a:pt x="1427739" y="1685061"/>
                </a:lnTo>
                <a:lnTo>
                  <a:pt x="1440015" y="1676764"/>
                </a:lnTo>
                <a:lnTo>
                  <a:pt x="1448653" y="1650165"/>
                </a:lnTo>
                <a:lnTo>
                  <a:pt x="1440355" y="1608109"/>
                </a:lnTo>
                <a:lnTo>
                  <a:pt x="1429103" y="1593730"/>
                </a:lnTo>
                <a:lnTo>
                  <a:pt x="1454621" y="1580772"/>
                </a:lnTo>
                <a:lnTo>
                  <a:pt x="1472694" y="1561108"/>
                </a:lnTo>
                <a:lnTo>
                  <a:pt x="1481503" y="1541216"/>
                </a:lnTo>
                <a:lnTo>
                  <a:pt x="1480197" y="1521779"/>
                </a:lnTo>
                <a:lnTo>
                  <a:pt x="1469398" y="1496545"/>
                </a:lnTo>
                <a:lnTo>
                  <a:pt x="1450017" y="1473698"/>
                </a:lnTo>
                <a:lnTo>
                  <a:pt x="1468829" y="1441019"/>
                </a:lnTo>
                <a:lnTo>
                  <a:pt x="1461896" y="1411920"/>
                </a:lnTo>
                <a:lnTo>
                  <a:pt x="1456553" y="1359748"/>
                </a:lnTo>
                <a:lnTo>
                  <a:pt x="1467636" y="1351791"/>
                </a:lnTo>
                <a:lnTo>
                  <a:pt x="1494973" y="1361168"/>
                </a:lnTo>
                <a:lnTo>
                  <a:pt x="1511342" y="1364522"/>
                </a:lnTo>
                <a:lnTo>
                  <a:pt x="1524527" y="1355542"/>
                </a:lnTo>
                <a:lnTo>
                  <a:pt x="1539360" y="1367136"/>
                </a:lnTo>
                <a:lnTo>
                  <a:pt x="1558967" y="1386687"/>
                </a:lnTo>
                <a:lnTo>
                  <a:pt x="1563794" y="1399588"/>
                </a:lnTo>
                <a:lnTo>
                  <a:pt x="1592211" y="1402088"/>
                </a:lnTo>
                <a:lnTo>
                  <a:pt x="1591757" y="1429368"/>
                </a:lnTo>
                <a:lnTo>
                  <a:pt x="1597042" y="1469095"/>
                </a:lnTo>
                <a:lnTo>
                  <a:pt x="1611592" y="1473925"/>
                </a:lnTo>
                <a:lnTo>
                  <a:pt x="1623128" y="1491828"/>
                </a:lnTo>
                <a:lnTo>
                  <a:pt x="1646203" y="1474949"/>
                </a:lnTo>
                <a:lnTo>
                  <a:pt x="1661435" y="1440564"/>
                </a:lnTo>
                <a:lnTo>
                  <a:pt x="1672006" y="1425731"/>
                </a:lnTo>
                <a:lnTo>
                  <a:pt x="1684395" y="1454034"/>
                </a:lnTo>
                <a:lnTo>
                  <a:pt x="1705140" y="1493192"/>
                </a:lnTo>
                <a:lnTo>
                  <a:pt x="1722758" y="1528770"/>
                </a:lnTo>
                <a:lnTo>
                  <a:pt x="1716336" y="1546956"/>
                </a:lnTo>
                <a:lnTo>
                  <a:pt x="1737535" y="1563040"/>
                </a:lnTo>
                <a:lnTo>
                  <a:pt x="1751857" y="1579067"/>
                </a:lnTo>
                <a:lnTo>
                  <a:pt x="1777262" y="1586228"/>
                </a:lnTo>
                <a:lnTo>
                  <a:pt x="1787491" y="1595037"/>
                </a:lnTo>
                <a:lnTo>
                  <a:pt x="1793800" y="1618055"/>
                </a:lnTo>
                <a:lnTo>
                  <a:pt x="1806190" y="1621635"/>
                </a:lnTo>
                <a:lnTo>
                  <a:pt x="1812612" y="1631694"/>
                </a:lnTo>
                <a:lnTo>
                  <a:pt x="1813749" y="1661191"/>
                </a:lnTo>
                <a:lnTo>
                  <a:pt x="1802155" y="1670910"/>
                </a:lnTo>
                <a:lnTo>
                  <a:pt x="1790731" y="1679889"/>
                </a:lnTo>
                <a:lnTo>
                  <a:pt x="1764474" y="1688926"/>
                </a:lnTo>
                <a:lnTo>
                  <a:pt x="1744411" y="1709499"/>
                </a:lnTo>
                <a:lnTo>
                  <a:pt x="1717473" y="1713534"/>
                </a:lnTo>
                <a:lnTo>
                  <a:pt x="1683373" y="1708306"/>
                </a:lnTo>
                <a:lnTo>
                  <a:pt x="1659445" y="1708135"/>
                </a:lnTo>
                <a:lnTo>
                  <a:pt x="1642964" y="1709840"/>
                </a:lnTo>
                <a:lnTo>
                  <a:pt x="1629607" y="1727516"/>
                </a:lnTo>
                <a:lnTo>
                  <a:pt x="1609261" y="1738314"/>
                </a:lnTo>
                <a:lnTo>
                  <a:pt x="1586300" y="1769970"/>
                </a:lnTo>
                <a:lnTo>
                  <a:pt x="1567943" y="1791567"/>
                </a:lnTo>
                <a:lnTo>
                  <a:pt x="1581470" y="1787759"/>
                </a:lnTo>
                <a:lnTo>
                  <a:pt x="1607045" y="1756785"/>
                </a:lnTo>
                <a:lnTo>
                  <a:pt x="1640463" y="1736723"/>
                </a:lnTo>
                <a:lnTo>
                  <a:pt x="1664333" y="1734279"/>
                </a:lnTo>
                <a:lnTo>
                  <a:pt x="1678484" y="1746100"/>
                </a:lnTo>
                <a:lnTo>
                  <a:pt x="1663423" y="1762184"/>
                </a:lnTo>
                <a:lnTo>
                  <a:pt x="1668482" y="1787531"/>
                </a:lnTo>
                <a:lnTo>
                  <a:pt x="1673711" y="1804979"/>
                </a:lnTo>
                <a:lnTo>
                  <a:pt x="1694398" y="1816402"/>
                </a:lnTo>
                <a:lnTo>
                  <a:pt x="1720712" y="1813106"/>
                </a:lnTo>
                <a:lnTo>
                  <a:pt x="1736682" y="1787191"/>
                </a:lnTo>
                <a:lnTo>
                  <a:pt x="1737705" y="1803900"/>
                </a:lnTo>
                <a:lnTo>
                  <a:pt x="1747992" y="1812197"/>
                </a:lnTo>
                <a:lnTo>
                  <a:pt x="1728271" y="1827087"/>
                </a:lnTo>
                <a:lnTo>
                  <a:pt x="1692977" y="1840443"/>
                </a:lnTo>
                <a:lnTo>
                  <a:pt x="1677177" y="1849423"/>
                </a:lnTo>
                <a:lnTo>
                  <a:pt x="1659389" y="1865279"/>
                </a:lnTo>
                <a:lnTo>
                  <a:pt x="1647283" y="1863688"/>
                </a:lnTo>
                <a:lnTo>
                  <a:pt x="1646658" y="1844990"/>
                </a:lnTo>
                <a:lnTo>
                  <a:pt x="1674336" y="1826462"/>
                </a:lnTo>
                <a:lnTo>
                  <a:pt x="1648817" y="1827201"/>
                </a:lnTo>
                <a:lnTo>
                  <a:pt x="1631087" y="1829929"/>
                </a:lnTo>
                <a:lnTo>
                  <a:pt x="1620713" y="1817175"/>
                </a:lnTo>
                <a:lnTo>
                  <a:pt x="1620771" y="1785859"/>
                </a:lnTo>
                <a:lnTo>
                  <a:pt x="1620684" y="1785777"/>
                </a:lnTo>
                <a:lnTo>
                  <a:pt x="1620684" y="1785769"/>
                </a:lnTo>
                <a:lnTo>
                  <a:pt x="1613637" y="1779006"/>
                </a:lnTo>
                <a:lnTo>
                  <a:pt x="1602959" y="1782982"/>
                </a:lnTo>
                <a:lnTo>
                  <a:pt x="1597753" y="1776937"/>
                </a:lnTo>
                <a:lnTo>
                  <a:pt x="1597749" y="1776942"/>
                </a:lnTo>
                <a:lnTo>
                  <a:pt x="1597667" y="1776847"/>
                </a:lnTo>
                <a:lnTo>
                  <a:pt x="1585504" y="1794465"/>
                </a:lnTo>
                <a:lnTo>
                  <a:pt x="1580617" y="1812368"/>
                </a:lnTo>
                <a:lnTo>
                  <a:pt x="1574990" y="1822711"/>
                </a:lnTo>
                <a:lnTo>
                  <a:pt x="1568228" y="1826235"/>
                </a:lnTo>
                <a:lnTo>
                  <a:pt x="1563112" y="1827371"/>
                </a:lnTo>
                <a:lnTo>
                  <a:pt x="1561521" y="1832941"/>
                </a:lnTo>
                <a:lnTo>
                  <a:pt x="1532142" y="1832941"/>
                </a:lnTo>
                <a:lnTo>
                  <a:pt x="1507932" y="1833112"/>
                </a:lnTo>
                <a:lnTo>
                  <a:pt x="1500714" y="1837261"/>
                </a:lnTo>
                <a:lnTo>
                  <a:pt x="1484402" y="1852776"/>
                </a:lnTo>
                <a:lnTo>
                  <a:pt x="1484232" y="1852435"/>
                </a:lnTo>
                <a:lnTo>
                  <a:pt x="1480821" y="1850787"/>
                </a:lnTo>
                <a:lnTo>
                  <a:pt x="1475763" y="1853856"/>
                </a:lnTo>
                <a:lnTo>
                  <a:pt x="1471330" y="1858686"/>
                </a:lnTo>
                <a:lnTo>
                  <a:pt x="1464283" y="1854538"/>
                </a:lnTo>
                <a:lnTo>
                  <a:pt x="1450813" y="1857550"/>
                </a:lnTo>
                <a:lnTo>
                  <a:pt x="1439560" y="1860790"/>
                </a:lnTo>
                <a:lnTo>
                  <a:pt x="1434729" y="1863404"/>
                </a:lnTo>
                <a:lnTo>
                  <a:pt x="1429955" y="1870906"/>
                </a:lnTo>
                <a:lnTo>
                  <a:pt x="1436320" y="1872952"/>
                </a:lnTo>
                <a:lnTo>
                  <a:pt x="1441208" y="1871815"/>
                </a:lnTo>
                <a:lnTo>
                  <a:pt x="1441946" y="1871588"/>
                </a:lnTo>
                <a:lnTo>
                  <a:pt x="1443368" y="1878123"/>
                </a:lnTo>
                <a:lnTo>
                  <a:pt x="1429501" y="1880795"/>
                </a:lnTo>
                <a:lnTo>
                  <a:pt x="1421715" y="1883523"/>
                </a:lnTo>
                <a:lnTo>
                  <a:pt x="1417453" y="1886876"/>
                </a:lnTo>
                <a:lnTo>
                  <a:pt x="1408699" y="1884716"/>
                </a:lnTo>
                <a:lnTo>
                  <a:pt x="1403982" y="1885682"/>
                </a:lnTo>
                <a:lnTo>
                  <a:pt x="1397049" y="1891707"/>
                </a:lnTo>
                <a:lnTo>
                  <a:pt x="1385228" y="1898527"/>
                </a:lnTo>
                <a:lnTo>
                  <a:pt x="1376511" y="1897168"/>
                </a:lnTo>
                <a:lnTo>
                  <a:pt x="1379968" y="1889807"/>
                </a:lnTo>
                <a:lnTo>
                  <a:pt x="1387470" y="1877929"/>
                </a:lnTo>
                <a:lnTo>
                  <a:pt x="1387463" y="1877843"/>
                </a:lnTo>
                <a:lnTo>
                  <a:pt x="1387501" y="1877783"/>
                </a:lnTo>
                <a:lnTo>
                  <a:pt x="1397845" y="1870565"/>
                </a:lnTo>
                <a:lnTo>
                  <a:pt x="1399152" y="1864484"/>
                </a:lnTo>
                <a:lnTo>
                  <a:pt x="1398299" y="1854026"/>
                </a:lnTo>
                <a:lnTo>
                  <a:pt x="1405916" y="1841693"/>
                </a:lnTo>
                <a:lnTo>
                  <a:pt x="1403926" y="1827542"/>
                </a:lnTo>
                <a:lnTo>
                  <a:pt x="1411939" y="1841409"/>
                </a:lnTo>
                <a:lnTo>
                  <a:pt x="1424898" y="1844478"/>
                </a:lnTo>
                <a:lnTo>
                  <a:pt x="1430012" y="1837090"/>
                </a:lnTo>
                <a:lnTo>
                  <a:pt x="1419670" y="1819812"/>
                </a:lnTo>
                <a:lnTo>
                  <a:pt x="1414497" y="1812652"/>
                </a:lnTo>
                <a:lnTo>
                  <a:pt x="1400232" y="1808219"/>
                </a:lnTo>
                <a:lnTo>
                  <a:pt x="1387330" y="1805888"/>
                </a:lnTo>
                <a:lnTo>
                  <a:pt x="1375225" y="1805661"/>
                </a:lnTo>
                <a:lnTo>
                  <a:pt x="1363290" y="1802820"/>
                </a:lnTo>
                <a:lnTo>
                  <a:pt x="1360165" y="1797705"/>
                </a:lnTo>
                <a:lnTo>
                  <a:pt x="1357153" y="1801115"/>
                </a:lnTo>
                <a:lnTo>
                  <a:pt x="1352891" y="1800376"/>
                </a:lnTo>
                <a:lnTo>
                  <a:pt x="1356244" y="1792589"/>
                </a:lnTo>
                <a:lnTo>
                  <a:pt x="1349537" y="1789691"/>
                </a:lnTo>
                <a:lnTo>
                  <a:pt x="1352265" y="1780825"/>
                </a:lnTo>
                <a:lnTo>
                  <a:pt x="1345956" y="1773948"/>
                </a:lnTo>
                <a:lnTo>
                  <a:pt x="1348741" y="1767242"/>
                </a:lnTo>
                <a:lnTo>
                  <a:pt x="1330836" y="1763662"/>
                </a:lnTo>
                <a:lnTo>
                  <a:pt x="1325494" y="1750135"/>
                </a:lnTo>
                <a:lnTo>
                  <a:pt x="1321686" y="1746895"/>
                </a:lnTo>
                <a:lnTo>
                  <a:pt x="1310717" y="1746327"/>
                </a:lnTo>
                <a:lnTo>
                  <a:pt x="1295884" y="1741440"/>
                </a:lnTo>
                <a:lnTo>
                  <a:pt x="1292304" y="1744565"/>
                </a:lnTo>
                <a:lnTo>
                  <a:pt x="1288782" y="1750419"/>
                </a:lnTo>
                <a:lnTo>
                  <a:pt x="1279745" y="1754170"/>
                </a:lnTo>
                <a:lnTo>
                  <a:pt x="1273266" y="1763604"/>
                </a:lnTo>
                <a:lnTo>
                  <a:pt x="1253658" y="1757410"/>
                </a:lnTo>
                <a:lnTo>
                  <a:pt x="1240757" y="1760536"/>
                </a:lnTo>
                <a:lnTo>
                  <a:pt x="1225300" y="1753147"/>
                </a:lnTo>
                <a:lnTo>
                  <a:pt x="1209044" y="1749339"/>
                </a:lnTo>
                <a:lnTo>
                  <a:pt x="1197905" y="1747862"/>
                </a:lnTo>
                <a:lnTo>
                  <a:pt x="1192960" y="1743770"/>
                </a:lnTo>
                <a:lnTo>
                  <a:pt x="1190118" y="1730414"/>
                </a:lnTo>
                <a:lnTo>
                  <a:pt x="1188673" y="1730477"/>
                </a:lnTo>
                <a:lnTo>
                  <a:pt x="1184689" y="1730561"/>
                </a:lnTo>
                <a:lnTo>
                  <a:pt x="1184632" y="1739881"/>
                </a:lnTo>
                <a:lnTo>
                  <a:pt x="1151669" y="1739881"/>
                </a:lnTo>
                <a:lnTo>
                  <a:pt x="1097166" y="1739881"/>
                </a:lnTo>
                <a:lnTo>
                  <a:pt x="1043004" y="1739881"/>
                </a:lnTo>
                <a:lnTo>
                  <a:pt x="995150" y="1739881"/>
                </a:lnTo>
                <a:lnTo>
                  <a:pt x="947354" y="1739881"/>
                </a:lnTo>
                <a:lnTo>
                  <a:pt x="900352" y="1739881"/>
                </a:lnTo>
                <a:lnTo>
                  <a:pt x="851760" y="1739881"/>
                </a:lnTo>
                <a:lnTo>
                  <a:pt x="836074" y="1739881"/>
                </a:lnTo>
                <a:lnTo>
                  <a:pt x="788789" y="1739881"/>
                </a:lnTo>
                <a:lnTo>
                  <a:pt x="743550" y="1739881"/>
                </a:lnTo>
                <a:lnTo>
                  <a:pt x="743570" y="1739957"/>
                </a:lnTo>
                <a:lnTo>
                  <a:pt x="741592" y="1739905"/>
                </a:lnTo>
                <a:lnTo>
                  <a:pt x="710731" y="1715865"/>
                </a:lnTo>
                <a:lnTo>
                  <a:pt x="699364" y="1705123"/>
                </a:lnTo>
                <a:lnTo>
                  <a:pt x="670491" y="1694723"/>
                </a:lnTo>
                <a:lnTo>
                  <a:pt x="661624" y="1672217"/>
                </a:lnTo>
                <a:lnTo>
                  <a:pt x="663898" y="1656360"/>
                </a:lnTo>
                <a:lnTo>
                  <a:pt x="643498" y="1645221"/>
                </a:lnTo>
                <a:lnTo>
                  <a:pt x="640712" y="1623852"/>
                </a:lnTo>
                <a:lnTo>
                  <a:pt x="621445" y="1604244"/>
                </a:lnTo>
                <a:lnTo>
                  <a:pt x="621105" y="1590150"/>
                </a:lnTo>
                <a:lnTo>
                  <a:pt x="629970" y="1576737"/>
                </a:lnTo>
                <a:lnTo>
                  <a:pt x="629516" y="1559005"/>
                </a:lnTo>
                <a:lnTo>
                  <a:pt x="629432" y="1558948"/>
                </a:lnTo>
                <a:lnTo>
                  <a:pt x="629428" y="1558810"/>
                </a:lnTo>
                <a:lnTo>
                  <a:pt x="602319" y="1540624"/>
                </a:lnTo>
                <a:lnTo>
                  <a:pt x="586007" y="1507206"/>
                </a:lnTo>
                <a:lnTo>
                  <a:pt x="576062" y="1485666"/>
                </a:lnTo>
                <a:lnTo>
                  <a:pt x="561456" y="1471912"/>
                </a:lnTo>
                <a:lnTo>
                  <a:pt x="550714" y="1459239"/>
                </a:lnTo>
                <a:lnTo>
                  <a:pt x="542246" y="1443041"/>
                </a:lnTo>
                <a:lnTo>
                  <a:pt x="526219" y="1453214"/>
                </a:lnTo>
                <a:lnTo>
                  <a:pt x="510703" y="1470548"/>
                </a:lnTo>
                <a:lnTo>
                  <a:pt x="496552" y="1450089"/>
                </a:lnTo>
                <a:lnTo>
                  <a:pt x="485412" y="1436221"/>
                </a:lnTo>
                <a:lnTo>
                  <a:pt x="469897" y="1427355"/>
                </a:lnTo>
                <a:lnTo>
                  <a:pt x="454296" y="1426394"/>
                </a:lnTo>
                <a:lnTo>
                  <a:pt x="454353" y="1225223"/>
                </a:lnTo>
                <a:lnTo>
                  <a:pt x="454467" y="1068079"/>
                </a:lnTo>
                <a:lnTo>
                  <a:pt x="484190" y="1079105"/>
                </a:lnTo>
                <a:lnTo>
                  <a:pt x="509253" y="1100702"/>
                </a:lnTo>
                <a:lnTo>
                  <a:pt x="525853" y="1104794"/>
                </a:lnTo>
                <a:lnTo>
                  <a:pt x="539833" y="1086152"/>
                </a:lnTo>
                <a:lnTo>
                  <a:pt x="559157" y="1072001"/>
                </a:lnTo>
                <a:lnTo>
                  <a:pt x="582855" y="1077570"/>
                </a:lnTo>
                <a:lnTo>
                  <a:pt x="606725" y="1057395"/>
                </a:lnTo>
                <a:lnTo>
                  <a:pt x="632813" y="1045744"/>
                </a:lnTo>
                <a:lnTo>
                  <a:pt x="643782" y="1065011"/>
                </a:lnTo>
                <a:lnTo>
                  <a:pt x="655658" y="1054212"/>
                </a:lnTo>
                <a:lnTo>
                  <a:pt x="659237" y="1032047"/>
                </a:lnTo>
                <a:lnTo>
                  <a:pt x="670265" y="1037105"/>
                </a:lnTo>
                <a:lnTo>
                  <a:pt x="697204" y="1078707"/>
                </a:lnTo>
                <a:lnTo>
                  <a:pt x="718404" y="1047392"/>
                </a:lnTo>
                <a:lnTo>
                  <a:pt x="720564" y="1082344"/>
                </a:lnTo>
                <a:lnTo>
                  <a:pt x="740114" y="1074899"/>
                </a:lnTo>
                <a:lnTo>
                  <a:pt x="746138" y="1061487"/>
                </a:lnTo>
                <a:lnTo>
                  <a:pt x="765461" y="1064158"/>
                </a:lnTo>
                <a:lnTo>
                  <a:pt x="789843" y="1083311"/>
                </a:lnTo>
                <a:lnTo>
                  <a:pt x="827126" y="1099735"/>
                </a:lnTo>
                <a:lnTo>
                  <a:pt x="849063" y="1107237"/>
                </a:lnTo>
                <a:lnTo>
                  <a:pt x="864692" y="1104396"/>
                </a:lnTo>
                <a:lnTo>
                  <a:pt x="886174" y="1126561"/>
                </a:lnTo>
                <a:lnTo>
                  <a:pt x="863726" y="1147816"/>
                </a:lnTo>
                <a:lnTo>
                  <a:pt x="892540" y="1156853"/>
                </a:lnTo>
                <a:lnTo>
                  <a:pt x="935563" y="1151909"/>
                </a:lnTo>
                <a:lnTo>
                  <a:pt x="949147" y="1144520"/>
                </a:lnTo>
                <a:lnTo>
                  <a:pt x="966140" y="1169640"/>
                </a:lnTo>
                <a:lnTo>
                  <a:pt x="983474" y="1148442"/>
                </a:lnTo>
                <a:lnTo>
                  <a:pt x="967220" y="1130312"/>
                </a:lnTo>
                <a:lnTo>
                  <a:pt x="977506" y="1115478"/>
                </a:lnTo>
                <a:lnTo>
                  <a:pt x="996887" y="1113489"/>
                </a:lnTo>
                <a:lnTo>
                  <a:pt x="1009618" y="1109113"/>
                </a:lnTo>
                <a:lnTo>
                  <a:pt x="1022462" y="1119570"/>
                </a:lnTo>
                <a:lnTo>
                  <a:pt x="1038489" y="1142928"/>
                </a:lnTo>
                <a:lnTo>
                  <a:pt x="1056278" y="1139518"/>
                </a:lnTo>
                <a:lnTo>
                  <a:pt x="1084410" y="1158558"/>
                </a:lnTo>
                <a:lnTo>
                  <a:pt x="1109133" y="1151909"/>
                </a:lnTo>
                <a:lnTo>
                  <a:pt x="1132377" y="1152931"/>
                </a:lnTo>
                <a:lnTo>
                  <a:pt x="1130558" y="1126390"/>
                </a:lnTo>
                <a:lnTo>
                  <a:pt x="1144709" y="1118775"/>
                </a:lnTo>
                <a:lnTo>
                  <a:pt x="1169431" y="1133438"/>
                </a:lnTo>
                <a:lnTo>
                  <a:pt x="1169318" y="1173221"/>
                </a:lnTo>
                <a:lnTo>
                  <a:pt x="1179490" y="1139803"/>
                </a:lnTo>
                <a:lnTo>
                  <a:pt x="1192334" y="1140940"/>
                </a:lnTo>
                <a:lnTo>
                  <a:pt x="1199553" y="1097121"/>
                </a:lnTo>
                <a:lnTo>
                  <a:pt x="1182503" y="1069216"/>
                </a:lnTo>
                <a:lnTo>
                  <a:pt x="1163919" y="1050518"/>
                </a:lnTo>
                <a:lnTo>
                  <a:pt x="1165226" y="997436"/>
                </a:lnTo>
                <a:close/>
                <a:moveTo>
                  <a:pt x="865431" y="886611"/>
                </a:moveTo>
                <a:lnTo>
                  <a:pt x="881743" y="897295"/>
                </a:lnTo>
                <a:lnTo>
                  <a:pt x="873786" y="922643"/>
                </a:lnTo>
                <a:lnTo>
                  <a:pt x="909249" y="906332"/>
                </a:lnTo>
                <a:lnTo>
                  <a:pt x="931414" y="933441"/>
                </a:lnTo>
                <a:lnTo>
                  <a:pt x="949430" y="906104"/>
                </a:lnTo>
                <a:lnTo>
                  <a:pt x="963980" y="923723"/>
                </a:lnTo>
                <a:lnTo>
                  <a:pt x="976995" y="974759"/>
                </a:lnTo>
                <a:lnTo>
                  <a:pt x="985008" y="953560"/>
                </a:lnTo>
                <a:lnTo>
                  <a:pt x="973698" y="899057"/>
                </a:lnTo>
                <a:lnTo>
                  <a:pt x="987736" y="890987"/>
                </a:lnTo>
                <a:lnTo>
                  <a:pt x="1003593" y="899796"/>
                </a:lnTo>
                <a:lnTo>
                  <a:pt x="1021439" y="921620"/>
                </a:lnTo>
                <a:lnTo>
                  <a:pt x="1031442" y="972315"/>
                </a:lnTo>
                <a:lnTo>
                  <a:pt x="1036386" y="1007438"/>
                </a:lnTo>
                <a:lnTo>
                  <a:pt x="1063154" y="1031365"/>
                </a:lnTo>
                <a:lnTo>
                  <a:pt x="1091912" y="1053700"/>
                </a:lnTo>
                <a:lnTo>
                  <a:pt x="1090037" y="1073933"/>
                </a:lnTo>
                <a:lnTo>
                  <a:pt x="1063894" y="1077627"/>
                </a:lnTo>
                <a:lnTo>
                  <a:pt x="1074067" y="1094962"/>
                </a:lnTo>
                <a:lnTo>
                  <a:pt x="1068668" y="1111216"/>
                </a:lnTo>
                <a:lnTo>
                  <a:pt x="1039853" y="1104282"/>
                </a:lnTo>
                <a:lnTo>
                  <a:pt x="1012460" y="1092234"/>
                </a:lnTo>
                <a:lnTo>
                  <a:pt x="993932" y="1094962"/>
                </a:lnTo>
                <a:lnTo>
                  <a:pt x="964037" y="1110022"/>
                </a:lnTo>
                <a:lnTo>
                  <a:pt x="923685" y="1116615"/>
                </a:lnTo>
                <a:lnTo>
                  <a:pt x="895382" y="1120764"/>
                </a:lnTo>
                <a:lnTo>
                  <a:pt x="886744" y="1100020"/>
                </a:lnTo>
                <a:lnTo>
                  <a:pt x="864976" y="1087800"/>
                </a:lnTo>
                <a:lnTo>
                  <a:pt x="850825" y="1092802"/>
                </a:lnTo>
                <a:lnTo>
                  <a:pt x="831161" y="1056713"/>
                </a:lnTo>
                <a:lnTo>
                  <a:pt x="841788" y="1051768"/>
                </a:lnTo>
                <a:lnTo>
                  <a:pt x="866397" y="1043755"/>
                </a:lnTo>
                <a:lnTo>
                  <a:pt x="888846" y="1045858"/>
                </a:lnTo>
                <a:lnTo>
                  <a:pt x="909647" y="1037617"/>
                </a:lnTo>
                <a:lnTo>
                  <a:pt x="878843" y="1026477"/>
                </a:lnTo>
                <a:lnTo>
                  <a:pt x="844800" y="1030285"/>
                </a:lnTo>
                <a:lnTo>
                  <a:pt x="822180" y="1029319"/>
                </a:lnTo>
                <a:lnTo>
                  <a:pt x="813770" y="1011530"/>
                </a:lnTo>
                <a:lnTo>
                  <a:pt x="850711" y="991866"/>
                </a:lnTo>
                <a:lnTo>
                  <a:pt x="826159" y="992548"/>
                </a:lnTo>
                <a:lnTo>
                  <a:pt x="798311" y="979363"/>
                </a:lnTo>
                <a:lnTo>
                  <a:pt x="811666" y="940887"/>
                </a:lnTo>
                <a:lnTo>
                  <a:pt x="822749" y="919801"/>
                </a:lnTo>
                <a:close/>
                <a:moveTo>
                  <a:pt x="1023712" y="868367"/>
                </a:moveTo>
                <a:lnTo>
                  <a:pt x="1035818" y="880757"/>
                </a:lnTo>
                <a:lnTo>
                  <a:pt x="1021780" y="916846"/>
                </a:lnTo>
                <a:lnTo>
                  <a:pt x="996944" y="878484"/>
                </a:lnTo>
                <a:lnTo>
                  <a:pt x="1002342" y="870640"/>
                </a:lnTo>
                <a:close/>
                <a:moveTo>
                  <a:pt x="1420635" y="861604"/>
                </a:moveTo>
                <a:lnTo>
                  <a:pt x="1457121" y="867742"/>
                </a:lnTo>
                <a:lnTo>
                  <a:pt x="1484573" y="898318"/>
                </a:lnTo>
                <a:lnTo>
                  <a:pt x="1485993" y="913322"/>
                </a:lnTo>
                <a:lnTo>
                  <a:pt x="1469057" y="911731"/>
                </a:lnTo>
                <a:lnTo>
                  <a:pt x="1451893" y="910594"/>
                </a:lnTo>
                <a:lnTo>
                  <a:pt x="1434445" y="917812"/>
                </a:lnTo>
                <a:lnTo>
                  <a:pt x="1429841" y="914572"/>
                </a:lnTo>
                <a:lnTo>
                  <a:pt x="1412281" y="885588"/>
                </a:lnTo>
                <a:lnTo>
                  <a:pt x="1412963" y="865412"/>
                </a:lnTo>
                <a:close/>
                <a:moveTo>
                  <a:pt x="1333338" y="859160"/>
                </a:moveTo>
                <a:lnTo>
                  <a:pt x="1321629" y="895363"/>
                </a:lnTo>
                <a:lnTo>
                  <a:pt x="1334190" y="929009"/>
                </a:lnTo>
                <a:lnTo>
                  <a:pt x="1348911" y="885247"/>
                </a:lnTo>
                <a:lnTo>
                  <a:pt x="1389320" y="862172"/>
                </a:lnTo>
                <a:lnTo>
                  <a:pt x="1416657" y="919290"/>
                </a:lnTo>
                <a:lnTo>
                  <a:pt x="1414270" y="953731"/>
                </a:lnTo>
                <a:lnTo>
                  <a:pt x="1445869" y="938613"/>
                </a:lnTo>
                <a:lnTo>
                  <a:pt x="1460929" y="917528"/>
                </a:lnTo>
                <a:lnTo>
                  <a:pt x="1496281" y="944297"/>
                </a:lnTo>
                <a:lnTo>
                  <a:pt x="1518219" y="968848"/>
                </a:lnTo>
                <a:lnTo>
                  <a:pt x="1520321" y="990786"/>
                </a:lnTo>
                <a:lnTo>
                  <a:pt x="1549931" y="979476"/>
                </a:lnTo>
                <a:lnTo>
                  <a:pt x="1566523" y="1011019"/>
                </a:lnTo>
                <a:lnTo>
                  <a:pt x="1604999" y="1030058"/>
                </a:lnTo>
                <a:lnTo>
                  <a:pt x="1618866" y="1049097"/>
                </a:lnTo>
                <a:lnTo>
                  <a:pt x="1633927" y="1091949"/>
                </a:lnTo>
                <a:lnTo>
                  <a:pt x="1604657" y="1112580"/>
                </a:lnTo>
                <a:lnTo>
                  <a:pt x="1642168" y="1140826"/>
                </a:lnTo>
                <a:lnTo>
                  <a:pt x="1667459" y="1150147"/>
                </a:lnTo>
                <a:lnTo>
                  <a:pt x="1690363" y="1188225"/>
                </a:lnTo>
                <a:lnTo>
                  <a:pt x="1715427" y="1190896"/>
                </a:lnTo>
                <a:lnTo>
                  <a:pt x="1710482" y="1218915"/>
                </a:lnTo>
                <a:lnTo>
                  <a:pt x="1682520" y="1263642"/>
                </a:lnTo>
                <a:lnTo>
                  <a:pt x="1662912" y="1247445"/>
                </a:lnTo>
                <a:lnTo>
                  <a:pt x="1637848" y="1209935"/>
                </a:lnTo>
                <a:lnTo>
                  <a:pt x="1617105" y="1214993"/>
                </a:lnTo>
                <a:lnTo>
                  <a:pt x="1615115" y="1237386"/>
                </a:lnTo>
                <a:lnTo>
                  <a:pt x="1631881" y="1259607"/>
                </a:lnTo>
                <a:lnTo>
                  <a:pt x="1653535" y="1276884"/>
                </a:lnTo>
                <a:lnTo>
                  <a:pt x="1660071" y="1286717"/>
                </a:lnTo>
                <a:lnTo>
                  <a:pt x="1670471" y="1322522"/>
                </a:lnTo>
                <a:lnTo>
                  <a:pt x="1664958" y="1347756"/>
                </a:lnTo>
                <a:lnTo>
                  <a:pt x="1644839" y="1338321"/>
                </a:lnTo>
                <a:lnTo>
                  <a:pt x="1604885" y="1309905"/>
                </a:lnTo>
                <a:lnTo>
                  <a:pt x="1627391" y="1340424"/>
                </a:lnTo>
                <a:lnTo>
                  <a:pt x="1643986" y="1361282"/>
                </a:lnTo>
                <a:lnTo>
                  <a:pt x="1646601" y="1373160"/>
                </a:lnTo>
                <a:lnTo>
                  <a:pt x="1603407" y="1359577"/>
                </a:lnTo>
                <a:lnTo>
                  <a:pt x="1569194" y="1339458"/>
                </a:lnTo>
                <a:lnTo>
                  <a:pt x="1549874" y="1322294"/>
                </a:lnTo>
                <a:lnTo>
                  <a:pt x="1555444" y="1312235"/>
                </a:lnTo>
                <a:lnTo>
                  <a:pt x="1531688" y="1293594"/>
                </a:lnTo>
                <a:lnTo>
                  <a:pt x="1508500" y="1275691"/>
                </a:lnTo>
                <a:lnTo>
                  <a:pt x="1508784" y="1286433"/>
                </a:lnTo>
                <a:lnTo>
                  <a:pt x="1462691" y="1292287"/>
                </a:lnTo>
                <a:lnTo>
                  <a:pt x="1449222" y="1279613"/>
                </a:lnTo>
                <a:lnTo>
                  <a:pt x="1459736" y="1251935"/>
                </a:lnTo>
                <a:lnTo>
                  <a:pt x="1489631" y="1251367"/>
                </a:lnTo>
                <a:lnTo>
                  <a:pt x="1522424" y="1246479"/>
                </a:lnTo>
                <a:lnTo>
                  <a:pt x="1517082" y="1232725"/>
                </a:lnTo>
                <a:lnTo>
                  <a:pt x="1522651" y="1213175"/>
                </a:lnTo>
                <a:lnTo>
                  <a:pt x="1543282" y="1173789"/>
                </a:lnTo>
                <a:lnTo>
                  <a:pt x="1538905" y="1155375"/>
                </a:lnTo>
                <a:lnTo>
                  <a:pt x="1532768" y="1140882"/>
                </a:lnTo>
                <a:lnTo>
                  <a:pt x="1508330" y="1119968"/>
                </a:lnTo>
                <a:lnTo>
                  <a:pt x="1476048" y="1105021"/>
                </a:lnTo>
                <a:lnTo>
                  <a:pt x="1486278" y="1093768"/>
                </a:lnTo>
                <a:lnTo>
                  <a:pt x="1469398" y="1065579"/>
                </a:lnTo>
                <a:lnTo>
                  <a:pt x="1455360" y="1062965"/>
                </a:lnTo>
                <a:lnTo>
                  <a:pt x="1442799" y="1047108"/>
                </a:lnTo>
                <a:lnTo>
                  <a:pt x="1434274" y="1060861"/>
                </a:lnTo>
                <a:lnTo>
                  <a:pt x="1405404" y="1066772"/>
                </a:lnTo>
                <a:lnTo>
                  <a:pt x="1347434" y="1056428"/>
                </a:lnTo>
                <a:lnTo>
                  <a:pt x="1313730" y="1042675"/>
                </a:lnTo>
                <a:lnTo>
                  <a:pt x="1287873" y="1035514"/>
                </a:lnTo>
                <a:lnTo>
                  <a:pt x="1274628" y="1018691"/>
                </a:lnTo>
                <a:lnTo>
                  <a:pt x="1291282" y="996412"/>
                </a:lnTo>
                <a:lnTo>
                  <a:pt x="1268662" y="996185"/>
                </a:lnTo>
                <a:lnTo>
                  <a:pt x="1263605" y="944751"/>
                </a:lnTo>
                <a:lnTo>
                  <a:pt x="1275823" y="896897"/>
                </a:lnTo>
                <a:lnTo>
                  <a:pt x="1292191" y="874221"/>
                </a:lnTo>
                <a:close/>
                <a:moveTo>
                  <a:pt x="1101858" y="856773"/>
                </a:moveTo>
                <a:lnTo>
                  <a:pt x="1120840" y="868765"/>
                </a:lnTo>
                <a:lnTo>
                  <a:pt x="1149256" y="861604"/>
                </a:lnTo>
                <a:lnTo>
                  <a:pt x="1153404" y="877972"/>
                </a:lnTo>
                <a:lnTo>
                  <a:pt x="1138514" y="904456"/>
                </a:lnTo>
                <a:lnTo>
                  <a:pt x="1162611" y="927587"/>
                </a:lnTo>
                <a:lnTo>
                  <a:pt x="1159770" y="974248"/>
                </a:lnTo>
                <a:lnTo>
                  <a:pt x="1133627" y="993628"/>
                </a:lnTo>
                <a:lnTo>
                  <a:pt x="1118283" y="989479"/>
                </a:lnTo>
                <a:lnTo>
                  <a:pt x="1107257" y="970269"/>
                </a:lnTo>
                <a:lnTo>
                  <a:pt x="1067645" y="930202"/>
                </a:lnTo>
                <a:lnTo>
                  <a:pt x="1067986" y="913095"/>
                </a:lnTo>
                <a:lnTo>
                  <a:pt x="1100551" y="919744"/>
                </a:lnTo>
                <a:lnTo>
                  <a:pt x="1082989" y="884053"/>
                </a:lnTo>
                <a:close/>
                <a:moveTo>
                  <a:pt x="4965007" y="855984"/>
                </a:moveTo>
                <a:lnTo>
                  <a:pt x="4987626" y="877637"/>
                </a:lnTo>
                <a:lnTo>
                  <a:pt x="4989558" y="892243"/>
                </a:lnTo>
                <a:lnTo>
                  <a:pt x="4965404" y="892641"/>
                </a:lnTo>
                <a:lnTo>
                  <a:pt x="4932725" y="886503"/>
                </a:lnTo>
                <a:lnTo>
                  <a:pt x="4929940" y="883548"/>
                </a:lnTo>
                <a:lnTo>
                  <a:pt x="4945058" y="861326"/>
                </a:lnTo>
                <a:close/>
                <a:moveTo>
                  <a:pt x="1195120" y="839951"/>
                </a:moveTo>
                <a:lnTo>
                  <a:pt x="1228310" y="841997"/>
                </a:lnTo>
                <a:lnTo>
                  <a:pt x="1258773" y="856034"/>
                </a:lnTo>
                <a:lnTo>
                  <a:pt x="1234961" y="905707"/>
                </a:lnTo>
                <a:lnTo>
                  <a:pt x="1215978" y="916221"/>
                </a:lnTo>
                <a:lnTo>
                  <a:pt x="1198872" y="955606"/>
                </a:lnTo>
                <a:lnTo>
                  <a:pt x="1180741" y="953674"/>
                </a:lnTo>
                <a:lnTo>
                  <a:pt x="1170795" y="907128"/>
                </a:lnTo>
                <a:lnTo>
                  <a:pt x="1171022" y="879734"/>
                </a:lnTo>
                <a:lnTo>
                  <a:pt x="1179320" y="855693"/>
                </a:lnTo>
                <a:close/>
                <a:moveTo>
                  <a:pt x="764325" y="821480"/>
                </a:moveTo>
                <a:lnTo>
                  <a:pt x="787058" y="833756"/>
                </a:lnTo>
                <a:lnTo>
                  <a:pt x="827751" y="836995"/>
                </a:lnTo>
                <a:lnTo>
                  <a:pt x="843209" y="853761"/>
                </a:lnTo>
                <a:lnTo>
                  <a:pt x="860316" y="877631"/>
                </a:lnTo>
                <a:lnTo>
                  <a:pt x="840311" y="891669"/>
                </a:lnTo>
                <a:lnTo>
                  <a:pt x="801266" y="929691"/>
                </a:lnTo>
                <a:lnTo>
                  <a:pt x="781489" y="966120"/>
                </a:lnTo>
                <a:lnTo>
                  <a:pt x="781489" y="988115"/>
                </a:lnTo>
                <a:lnTo>
                  <a:pt x="739546" y="1011871"/>
                </a:lnTo>
                <a:lnTo>
                  <a:pt x="731135" y="990331"/>
                </a:lnTo>
                <a:lnTo>
                  <a:pt x="694362" y="963676"/>
                </a:lnTo>
                <a:lnTo>
                  <a:pt x="701183" y="941739"/>
                </a:lnTo>
                <a:lnTo>
                  <a:pt x="712209" y="902695"/>
                </a:lnTo>
                <a:lnTo>
                  <a:pt x="726020" y="866151"/>
                </a:lnTo>
                <a:lnTo>
                  <a:pt x="710447" y="830744"/>
                </a:lnTo>
                <a:close/>
                <a:moveTo>
                  <a:pt x="5033377" y="757094"/>
                </a:moveTo>
                <a:lnTo>
                  <a:pt x="5063101" y="766642"/>
                </a:lnTo>
                <a:lnTo>
                  <a:pt x="5103111" y="783010"/>
                </a:lnTo>
                <a:lnTo>
                  <a:pt x="5084697" y="807164"/>
                </a:lnTo>
                <a:lnTo>
                  <a:pt x="5059179" y="801765"/>
                </a:lnTo>
                <a:lnTo>
                  <a:pt x="5029569" y="777497"/>
                </a:lnTo>
                <a:close/>
                <a:moveTo>
                  <a:pt x="1189549" y="747483"/>
                </a:moveTo>
                <a:lnTo>
                  <a:pt x="1203474" y="769762"/>
                </a:lnTo>
                <a:lnTo>
                  <a:pt x="1209272" y="789426"/>
                </a:lnTo>
                <a:lnTo>
                  <a:pt x="1200633" y="812955"/>
                </a:lnTo>
                <a:lnTo>
                  <a:pt x="1177501" y="808522"/>
                </a:lnTo>
                <a:lnTo>
                  <a:pt x="1158178" y="792665"/>
                </a:lnTo>
                <a:lnTo>
                  <a:pt x="1166646" y="764647"/>
                </a:lnTo>
                <a:close/>
                <a:moveTo>
                  <a:pt x="4913515" y="715548"/>
                </a:moveTo>
                <a:lnTo>
                  <a:pt x="4955573" y="718447"/>
                </a:lnTo>
                <a:lnTo>
                  <a:pt x="5013201" y="752945"/>
                </a:lnTo>
                <a:lnTo>
                  <a:pt x="5000641" y="799264"/>
                </a:lnTo>
                <a:lnTo>
                  <a:pt x="4941875" y="797559"/>
                </a:lnTo>
                <a:lnTo>
                  <a:pt x="4915448" y="811824"/>
                </a:lnTo>
                <a:lnTo>
                  <a:pt x="4883905" y="771984"/>
                </a:lnTo>
                <a:lnTo>
                  <a:pt x="4892487" y="727939"/>
                </a:lnTo>
                <a:close/>
                <a:moveTo>
                  <a:pt x="1131411" y="675930"/>
                </a:moveTo>
                <a:lnTo>
                  <a:pt x="1143573" y="707529"/>
                </a:lnTo>
                <a:lnTo>
                  <a:pt x="1144084" y="741288"/>
                </a:lnTo>
                <a:lnTo>
                  <a:pt x="1136810" y="788176"/>
                </a:lnTo>
                <a:lnTo>
                  <a:pt x="1110554" y="794484"/>
                </a:lnTo>
                <a:lnTo>
                  <a:pt x="1093447" y="784652"/>
                </a:lnTo>
                <a:lnTo>
                  <a:pt x="1093788" y="747938"/>
                </a:lnTo>
                <a:lnTo>
                  <a:pt x="1067645" y="752882"/>
                </a:lnTo>
                <a:lnTo>
                  <a:pt x="1066622" y="702187"/>
                </a:lnTo>
                <a:lnTo>
                  <a:pt x="1083785" y="704290"/>
                </a:lnTo>
                <a:lnTo>
                  <a:pt x="1107769" y="681045"/>
                </a:lnTo>
                <a:lnTo>
                  <a:pt x="1130160" y="685023"/>
                </a:lnTo>
                <a:close/>
                <a:moveTo>
                  <a:pt x="954773" y="670701"/>
                </a:moveTo>
                <a:lnTo>
                  <a:pt x="971254" y="678772"/>
                </a:lnTo>
                <a:lnTo>
                  <a:pt x="976653" y="711167"/>
                </a:lnTo>
                <a:lnTo>
                  <a:pt x="982905" y="734638"/>
                </a:lnTo>
                <a:lnTo>
                  <a:pt x="997114" y="723670"/>
                </a:lnTo>
                <a:lnTo>
                  <a:pt x="1013824" y="726512"/>
                </a:lnTo>
                <a:lnTo>
                  <a:pt x="1016608" y="758167"/>
                </a:lnTo>
                <a:lnTo>
                  <a:pt x="1006889" y="787835"/>
                </a:lnTo>
                <a:lnTo>
                  <a:pt x="952954" y="797326"/>
                </a:lnTo>
                <a:lnTo>
                  <a:pt x="912773" y="823355"/>
                </a:lnTo>
                <a:lnTo>
                  <a:pt x="888562" y="824719"/>
                </a:lnTo>
                <a:lnTo>
                  <a:pt x="886516" y="805225"/>
                </a:lnTo>
                <a:lnTo>
                  <a:pt x="919592" y="778116"/>
                </a:lnTo>
                <a:lnTo>
                  <a:pt x="847585" y="785504"/>
                </a:lnTo>
                <a:lnTo>
                  <a:pt x="825307" y="774422"/>
                </a:lnTo>
                <a:lnTo>
                  <a:pt x="846960" y="711280"/>
                </a:lnTo>
                <a:lnTo>
                  <a:pt x="861964" y="692412"/>
                </a:lnTo>
                <a:lnTo>
                  <a:pt x="906805" y="715145"/>
                </a:lnTo>
                <a:lnTo>
                  <a:pt x="935108" y="753735"/>
                </a:lnTo>
                <a:lnTo>
                  <a:pt x="962957" y="758565"/>
                </a:lnTo>
                <a:lnTo>
                  <a:pt x="940167" y="695765"/>
                </a:lnTo>
                <a:close/>
                <a:moveTo>
                  <a:pt x="3787251" y="660478"/>
                </a:moveTo>
                <a:lnTo>
                  <a:pt x="3798333" y="687928"/>
                </a:lnTo>
                <a:lnTo>
                  <a:pt x="3787649" y="709013"/>
                </a:lnTo>
                <a:lnTo>
                  <a:pt x="3731213" y="741635"/>
                </a:lnTo>
                <a:lnTo>
                  <a:pt x="3682564" y="771984"/>
                </a:lnTo>
                <a:lnTo>
                  <a:pt x="3633062" y="829783"/>
                </a:lnTo>
                <a:lnTo>
                  <a:pt x="3609306" y="885594"/>
                </a:lnTo>
                <a:lnTo>
                  <a:pt x="3584299" y="937540"/>
                </a:lnTo>
                <a:lnTo>
                  <a:pt x="3587539" y="980278"/>
                </a:lnTo>
                <a:lnTo>
                  <a:pt x="3618001" y="1020686"/>
                </a:lnTo>
                <a:lnTo>
                  <a:pt x="3608567" y="1024892"/>
                </a:lnTo>
                <a:lnTo>
                  <a:pt x="3556508" y="1018640"/>
                </a:lnTo>
                <a:lnTo>
                  <a:pt x="3552302" y="996930"/>
                </a:lnTo>
                <a:lnTo>
                  <a:pt x="3523431" y="983574"/>
                </a:lnTo>
                <a:lnTo>
                  <a:pt x="3521100" y="956124"/>
                </a:lnTo>
                <a:lnTo>
                  <a:pt x="3537412" y="944984"/>
                </a:lnTo>
                <a:lnTo>
                  <a:pt x="3536900" y="915999"/>
                </a:lnTo>
                <a:lnTo>
                  <a:pt x="3568500" y="868999"/>
                </a:lnTo>
                <a:lnTo>
                  <a:pt x="3553837" y="862065"/>
                </a:lnTo>
                <a:lnTo>
                  <a:pt x="3591971" y="810744"/>
                </a:lnTo>
                <a:lnTo>
                  <a:pt x="3587653" y="783067"/>
                </a:lnTo>
                <a:lnTo>
                  <a:pt x="3623287" y="749819"/>
                </a:lnTo>
                <a:lnTo>
                  <a:pt x="3675914" y="707706"/>
                </a:lnTo>
                <a:lnTo>
                  <a:pt x="3728940" y="695089"/>
                </a:lnTo>
                <a:lnTo>
                  <a:pt x="3756220" y="669570"/>
                </a:lnTo>
                <a:close/>
                <a:moveTo>
                  <a:pt x="1159372" y="644899"/>
                </a:moveTo>
                <a:lnTo>
                  <a:pt x="1192221" y="649446"/>
                </a:lnTo>
                <a:lnTo>
                  <a:pt x="1209896" y="672122"/>
                </a:lnTo>
                <a:lnTo>
                  <a:pt x="1241269" y="671951"/>
                </a:lnTo>
                <a:lnTo>
                  <a:pt x="1255022" y="694571"/>
                </a:lnTo>
                <a:lnTo>
                  <a:pt x="1251385" y="719748"/>
                </a:lnTo>
                <a:lnTo>
                  <a:pt x="1269685" y="734582"/>
                </a:lnTo>
                <a:lnTo>
                  <a:pt x="1279801" y="749927"/>
                </a:lnTo>
                <a:lnTo>
                  <a:pt x="1301282" y="752711"/>
                </a:lnTo>
                <a:lnTo>
                  <a:pt x="1324529" y="758054"/>
                </a:lnTo>
                <a:lnTo>
                  <a:pt x="1349878" y="744187"/>
                </a:lnTo>
                <a:lnTo>
                  <a:pt x="1382329" y="738674"/>
                </a:lnTo>
                <a:lnTo>
                  <a:pt x="1408245" y="743220"/>
                </a:lnTo>
                <a:lnTo>
                  <a:pt x="1425295" y="767261"/>
                </a:lnTo>
                <a:lnTo>
                  <a:pt x="1428875" y="792949"/>
                </a:lnTo>
                <a:lnTo>
                  <a:pt x="1418931" y="809090"/>
                </a:lnTo>
                <a:lnTo>
                  <a:pt x="1395174" y="821934"/>
                </a:lnTo>
                <a:lnTo>
                  <a:pt x="1374771" y="814717"/>
                </a:lnTo>
                <a:lnTo>
                  <a:pt x="1329075" y="823867"/>
                </a:lnTo>
                <a:lnTo>
                  <a:pt x="1296339" y="824890"/>
                </a:lnTo>
                <a:lnTo>
                  <a:pt x="1270651" y="817672"/>
                </a:lnTo>
                <a:lnTo>
                  <a:pt x="1228310" y="798235"/>
                </a:lnTo>
                <a:lnTo>
                  <a:pt x="1222798" y="764192"/>
                </a:lnTo>
                <a:lnTo>
                  <a:pt x="1220865" y="732365"/>
                </a:lnTo>
                <a:lnTo>
                  <a:pt x="1204839" y="703437"/>
                </a:lnTo>
                <a:lnTo>
                  <a:pt x="1171875" y="695196"/>
                </a:lnTo>
                <a:lnTo>
                  <a:pt x="1153404" y="673884"/>
                </a:lnTo>
                <a:close/>
                <a:moveTo>
                  <a:pt x="849347" y="609435"/>
                </a:moveTo>
                <a:lnTo>
                  <a:pt x="847188" y="664961"/>
                </a:lnTo>
                <a:lnTo>
                  <a:pt x="834910" y="689002"/>
                </a:lnTo>
                <a:lnTo>
                  <a:pt x="820021" y="692354"/>
                </a:lnTo>
                <a:lnTo>
                  <a:pt x="790411" y="721056"/>
                </a:lnTo>
                <a:lnTo>
                  <a:pt x="764836" y="731115"/>
                </a:lnTo>
                <a:lnTo>
                  <a:pt x="743240" y="716850"/>
                </a:lnTo>
                <a:lnTo>
                  <a:pt x="770292" y="665813"/>
                </a:lnTo>
                <a:lnTo>
                  <a:pt x="803028" y="619267"/>
                </a:lnTo>
                <a:lnTo>
                  <a:pt x="827466" y="620290"/>
                </a:lnTo>
                <a:close/>
                <a:moveTo>
                  <a:pt x="4363938" y="605576"/>
                </a:moveTo>
                <a:lnTo>
                  <a:pt x="4391275" y="629503"/>
                </a:lnTo>
                <a:lnTo>
                  <a:pt x="4369564" y="647292"/>
                </a:lnTo>
                <a:lnTo>
                  <a:pt x="4405654" y="658204"/>
                </a:lnTo>
                <a:lnTo>
                  <a:pt x="4409973" y="692475"/>
                </a:lnTo>
                <a:lnTo>
                  <a:pt x="4424523" y="675765"/>
                </a:lnTo>
                <a:lnTo>
                  <a:pt x="4471126" y="676675"/>
                </a:lnTo>
                <a:lnTo>
                  <a:pt x="4507044" y="709866"/>
                </a:lnTo>
                <a:lnTo>
                  <a:pt x="4519831" y="734588"/>
                </a:lnTo>
                <a:lnTo>
                  <a:pt x="4515853" y="767835"/>
                </a:lnTo>
                <a:lnTo>
                  <a:pt x="4498235" y="786249"/>
                </a:lnTo>
                <a:lnTo>
                  <a:pt x="4456348" y="819895"/>
                </a:lnTo>
                <a:lnTo>
                  <a:pt x="4444357" y="837399"/>
                </a:lnTo>
                <a:lnTo>
                  <a:pt x="4464135" y="845526"/>
                </a:lnTo>
                <a:lnTo>
                  <a:pt x="4487721" y="860019"/>
                </a:lnTo>
                <a:lnTo>
                  <a:pt x="4502043" y="849164"/>
                </a:lnTo>
                <a:lnTo>
                  <a:pt x="4510170" y="885480"/>
                </a:lnTo>
                <a:lnTo>
                  <a:pt x="4517161" y="870931"/>
                </a:lnTo>
                <a:lnTo>
                  <a:pt x="4542622" y="862008"/>
                </a:lnTo>
                <a:lnTo>
                  <a:pt x="4593772" y="871385"/>
                </a:lnTo>
                <a:lnTo>
                  <a:pt x="4597636" y="897415"/>
                </a:lnTo>
                <a:lnTo>
                  <a:pt x="4664245" y="905542"/>
                </a:lnTo>
                <a:lnTo>
                  <a:pt x="4665154" y="863088"/>
                </a:lnTo>
                <a:lnTo>
                  <a:pt x="4698970" y="872977"/>
                </a:lnTo>
                <a:lnTo>
                  <a:pt x="4724431" y="872693"/>
                </a:lnTo>
                <a:lnTo>
                  <a:pt x="4750177" y="901905"/>
                </a:lnTo>
                <a:lnTo>
                  <a:pt x="4757508" y="936232"/>
                </a:lnTo>
                <a:lnTo>
                  <a:pt x="4748074" y="958056"/>
                </a:lnTo>
                <a:lnTo>
                  <a:pt x="4768079" y="997726"/>
                </a:lnTo>
                <a:lnTo>
                  <a:pt x="4793143" y="1017561"/>
                </a:lnTo>
                <a:lnTo>
                  <a:pt x="4808544" y="965387"/>
                </a:lnTo>
                <a:lnTo>
                  <a:pt x="4834119" y="988121"/>
                </a:lnTo>
                <a:lnTo>
                  <a:pt x="4861286" y="974595"/>
                </a:lnTo>
                <a:lnTo>
                  <a:pt x="4892146" y="990053"/>
                </a:lnTo>
                <a:lnTo>
                  <a:pt x="4903911" y="975959"/>
                </a:lnTo>
                <a:lnTo>
                  <a:pt x="4929997" y="983006"/>
                </a:lnTo>
                <a:lnTo>
                  <a:pt x="4918517" y="935266"/>
                </a:lnTo>
                <a:lnTo>
                  <a:pt x="4939545" y="912135"/>
                </a:lnTo>
                <a:lnTo>
                  <a:pt x="5083447" y="946576"/>
                </a:lnTo>
                <a:lnTo>
                  <a:pt x="5097030" y="976982"/>
                </a:lnTo>
                <a:lnTo>
                  <a:pt x="5138746" y="1014775"/>
                </a:lnTo>
                <a:lnTo>
                  <a:pt x="5203081" y="1005569"/>
                </a:lnTo>
                <a:lnTo>
                  <a:pt x="5234794" y="1013582"/>
                </a:lnTo>
                <a:lnTo>
                  <a:pt x="5248036" y="1033474"/>
                </a:lnTo>
                <a:lnTo>
                  <a:pt x="5246104" y="1067688"/>
                </a:lnTo>
                <a:lnTo>
                  <a:pt x="5265711" y="1080702"/>
                </a:lnTo>
                <a:lnTo>
                  <a:pt x="5287024" y="1071382"/>
                </a:lnTo>
                <a:lnTo>
                  <a:pt x="5315270" y="1070188"/>
                </a:lnTo>
                <a:lnTo>
                  <a:pt x="5345334" y="1079111"/>
                </a:lnTo>
                <a:lnTo>
                  <a:pt x="5375513" y="1074053"/>
                </a:lnTo>
                <a:lnTo>
                  <a:pt x="5403247" y="1113779"/>
                </a:lnTo>
                <a:lnTo>
                  <a:pt x="5422969" y="1099685"/>
                </a:lnTo>
                <a:lnTo>
                  <a:pt x="5410067" y="1070870"/>
                </a:lnTo>
                <a:lnTo>
                  <a:pt x="5417172" y="1050297"/>
                </a:lnTo>
                <a:lnTo>
                  <a:pt x="5468038" y="1063311"/>
                </a:lnTo>
                <a:lnTo>
                  <a:pt x="5501171" y="1060527"/>
                </a:lnTo>
                <a:lnTo>
                  <a:pt x="5546979" y="1082350"/>
                </a:lnTo>
                <a:lnTo>
                  <a:pt x="5569258" y="1101901"/>
                </a:lnTo>
                <a:lnTo>
                  <a:pt x="5608302" y="1135205"/>
                </a:lnTo>
                <a:lnTo>
                  <a:pt x="5650075" y="1176921"/>
                </a:lnTo>
                <a:lnTo>
                  <a:pt x="5648710" y="1202155"/>
                </a:lnTo>
                <a:lnTo>
                  <a:pt x="5659452" y="1212044"/>
                </a:lnTo>
                <a:lnTo>
                  <a:pt x="5655758" y="1182775"/>
                </a:lnTo>
                <a:lnTo>
                  <a:pt x="5699008" y="1188856"/>
                </a:lnTo>
                <a:lnTo>
                  <a:pt x="5730494" y="1226138"/>
                </a:lnTo>
                <a:lnTo>
                  <a:pt x="5714694" y="1243018"/>
                </a:lnTo>
                <a:lnTo>
                  <a:pt x="5688551" y="1246996"/>
                </a:lnTo>
                <a:lnTo>
                  <a:pt x="5688153" y="1283711"/>
                </a:lnTo>
                <a:lnTo>
                  <a:pt x="5681787" y="1291383"/>
                </a:lnTo>
                <a:lnTo>
                  <a:pt x="5666841" y="1290303"/>
                </a:lnTo>
                <a:lnTo>
                  <a:pt x="5654678" y="1277459"/>
                </a:lnTo>
                <a:lnTo>
                  <a:pt x="5633479" y="1266547"/>
                </a:lnTo>
                <a:lnTo>
                  <a:pt x="5629899" y="1250122"/>
                </a:lnTo>
                <a:lnTo>
                  <a:pt x="5613701" y="1243871"/>
                </a:lnTo>
                <a:lnTo>
                  <a:pt x="5595571" y="1248872"/>
                </a:lnTo>
                <a:lnTo>
                  <a:pt x="5586933" y="1235402"/>
                </a:lnTo>
                <a:lnTo>
                  <a:pt x="5590400" y="1220910"/>
                </a:lnTo>
                <a:lnTo>
                  <a:pt x="5571304" y="1230174"/>
                </a:lnTo>
                <a:lnTo>
                  <a:pt x="5578521" y="1248303"/>
                </a:lnTo>
                <a:lnTo>
                  <a:pt x="5569542" y="1264387"/>
                </a:lnTo>
                <a:lnTo>
                  <a:pt x="5569428" y="1264614"/>
                </a:lnTo>
                <a:lnTo>
                  <a:pt x="5548968" y="1280983"/>
                </a:lnTo>
                <a:lnTo>
                  <a:pt x="5528338" y="1278255"/>
                </a:lnTo>
                <a:lnTo>
                  <a:pt x="5542717" y="1297805"/>
                </a:lnTo>
                <a:lnTo>
                  <a:pt x="5552208" y="1327359"/>
                </a:lnTo>
                <a:lnTo>
                  <a:pt x="5559539" y="1336849"/>
                </a:lnTo>
                <a:lnTo>
                  <a:pt x="5561415" y="1351228"/>
                </a:lnTo>
                <a:lnTo>
                  <a:pt x="5557323" y="1360322"/>
                </a:lnTo>
                <a:lnTo>
                  <a:pt x="5527599" y="1352820"/>
                </a:lnTo>
                <a:lnTo>
                  <a:pt x="5483042" y="1378451"/>
                </a:lnTo>
                <a:lnTo>
                  <a:pt x="5468890" y="1382373"/>
                </a:lnTo>
                <a:lnTo>
                  <a:pt x="5444509" y="1405675"/>
                </a:lnTo>
                <a:lnTo>
                  <a:pt x="5421378" y="1425623"/>
                </a:lnTo>
                <a:lnTo>
                  <a:pt x="5415524" y="1440116"/>
                </a:lnTo>
                <a:lnTo>
                  <a:pt x="5392734" y="1417951"/>
                </a:lnTo>
                <a:lnTo>
                  <a:pt x="5351188" y="1443071"/>
                </a:lnTo>
                <a:lnTo>
                  <a:pt x="5343914" y="1431250"/>
                </a:lnTo>
                <a:lnTo>
                  <a:pt x="5328569" y="1444833"/>
                </a:lnTo>
                <a:lnTo>
                  <a:pt x="5307200" y="1440570"/>
                </a:lnTo>
                <a:lnTo>
                  <a:pt x="5302084" y="1461201"/>
                </a:lnTo>
                <a:lnTo>
                  <a:pt x="5282989" y="1490868"/>
                </a:lnTo>
                <a:lnTo>
                  <a:pt x="5283557" y="1503030"/>
                </a:lnTo>
                <a:lnTo>
                  <a:pt x="5301686" y="1509679"/>
                </a:lnTo>
                <a:lnTo>
                  <a:pt x="5299527" y="1552077"/>
                </a:lnTo>
                <a:lnTo>
                  <a:pt x="5284750" y="1553100"/>
                </a:lnTo>
                <a:lnTo>
                  <a:pt x="5277930" y="1576686"/>
                </a:lnTo>
                <a:lnTo>
                  <a:pt x="5284580" y="1588621"/>
                </a:lnTo>
                <a:lnTo>
                  <a:pt x="5256732" y="1602659"/>
                </a:lnTo>
                <a:lnTo>
                  <a:pt x="5251218" y="1633348"/>
                </a:lnTo>
                <a:lnTo>
                  <a:pt x="5227462" y="1639828"/>
                </a:lnTo>
                <a:lnTo>
                  <a:pt x="5222689" y="1666312"/>
                </a:lnTo>
                <a:lnTo>
                  <a:pt x="5199728" y="1690068"/>
                </a:lnTo>
                <a:lnTo>
                  <a:pt x="5193817" y="1672564"/>
                </a:lnTo>
                <a:lnTo>
                  <a:pt x="5186997" y="1634542"/>
                </a:lnTo>
                <a:lnTo>
                  <a:pt x="5178131" y="1574015"/>
                </a:lnTo>
                <a:lnTo>
                  <a:pt x="5185804" y="1534516"/>
                </a:lnTo>
                <a:lnTo>
                  <a:pt x="5199216" y="1517068"/>
                </a:lnTo>
                <a:lnTo>
                  <a:pt x="5200069" y="1503201"/>
                </a:lnTo>
                <a:lnTo>
                  <a:pt x="5224848" y="1496494"/>
                </a:lnTo>
                <a:lnTo>
                  <a:pt x="5253321" y="1457961"/>
                </a:lnTo>
                <a:lnTo>
                  <a:pt x="5280772" y="1425396"/>
                </a:lnTo>
                <a:lnTo>
                  <a:pt x="5309416" y="1399423"/>
                </a:lnTo>
                <a:lnTo>
                  <a:pt x="5322204" y="1351854"/>
                </a:lnTo>
                <a:lnTo>
                  <a:pt x="5302823" y="1354752"/>
                </a:lnTo>
                <a:lnTo>
                  <a:pt x="5293276" y="1382714"/>
                </a:lnTo>
                <a:lnTo>
                  <a:pt x="5252867" y="1418860"/>
                </a:lnTo>
                <a:lnTo>
                  <a:pt x="5239795" y="1378281"/>
                </a:lnTo>
                <a:lnTo>
                  <a:pt x="5198648" y="1389648"/>
                </a:lnTo>
                <a:lnTo>
                  <a:pt x="5158751" y="1443980"/>
                </a:lnTo>
                <a:lnTo>
                  <a:pt x="5171936" y="1463190"/>
                </a:lnTo>
                <a:lnTo>
                  <a:pt x="5136359" y="1471260"/>
                </a:lnTo>
                <a:lnTo>
                  <a:pt x="5111693" y="1474443"/>
                </a:lnTo>
                <a:lnTo>
                  <a:pt x="5112830" y="1451994"/>
                </a:lnTo>
                <a:lnTo>
                  <a:pt x="5088051" y="1447220"/>
                </a:lnTo>
                <a:lnTo>
                  <a:pt x="5068329" y="1462565"/>
                </a:lnTo>
                <a:lnTo>
                  <a:pt x="5019623" y="1457223"/>
                </a:lnTo>
                <a:lnTo>
                  <a:pt x="4967223" y="1466429"/>
                </a:lnTo>
                <a:lnTo>
                  <a:pt x="4915618" y="1525138"/>
                </a:lnTo>
                <a:lnTo>
                  <a:pt x="4854580" y="1592088"/>
                </a:lnTo>
                <a:lnTo>
                  <a:pt x="4879700" y="1595555"/>
                </a:lnTo>
                <a:lnTo>
                  <a:pt x="4887543" y="1612605"/>
                </a:lnTo>
                <a:lnTo>
                  <a:pt x="4903002" y="1618572"/>
                </a:lnTo>
                <a:lnTo>
                  <a:pt x="4913175" y="1605045"/>
                </a:lnTo>
                <a:lnTo>
                  <a:pt x="4930679" y="1606807"/>
                </a:lnTo>
                <a:lnTo>
                  <a:pt x="4953697" y="1636304"/>
                </a:lnTo>
                <a:lnTo>
                  <a:pt x="4954208" y="1658583"/>
                </a:lnTo>
                <a:lnTo>
                  <a:pt x="4941762" y="1684214"/>
                </a:lnTo>
                <a:lnTo>
                  <a:pt x="4940398" y="1714166"/>
                </a:lnTo>
                <a:lnTo>
                  <a:pt x="4933180" y="1753096"/>
                </a:lnTo>
                <a:lnTo>
                  <a:pt x="4909139" y="1787253"/>
                </a:lnTo>
                <a:lnTo>
                  <a:pt x="4903797" y="1803280"/>
                </a:lnTo>
                <a:lnTo>
                  <a:pt x="4882144" y="1829765"/>
                </a:lnTo>
                <a:lnTo>
                  <a:pt x="4860661" y="1855510"/>
                </a:lnTo>
                <a:lnTo>
                  <a:pt x="4850374" y="1868468"/>
                </a:lnTo>
                <a:lnTo>
                  <a:pt x="4829118" y="1881198"/>
                </a:lnTo>
                <a:lnTo>
                  <a:pt x="4819059" y="1881483"/>
                </a:lnTo>
                <a:lnTo>
                  <a:pt x="4809056" y="1870911"/>
                </a:lnTo>
                <a:lnTo>
                  <a:pt x="4787687" y="1886768"/>
                </a:lnTo>
                <a:lnTo>
                  <a:pt x="4785186" y="1893929"/>
                </a:lnTo>
                <a:lnTo>
                  <a:pt x="4782970" y="1890178"/>
                </a:lnTo>
                <a:lnTo>
                  <a:pt x="4782859" y="1879479"/>
                </a:lnTo>
                <a:lnTo>
                  <a:pt x="4790984" y="1878911"/>
                </a:lnTo>
                <a:lnTo>
                  <a:pt x="4793257" y="1853052"/>
                </a:lnTo>
                <a:lnTo>
                  <a:pt x="4793240" y="1852974"/>
                </a:lnTo>
                <a:lnTo>
                  <a:pt x="4793257" y="1852782"/>
                </a:lnTo>
                <a:lnTo>
                  <a:pt x="4789104" y="1833926"/>
                </a:lnTo>
                <a:lnTo>
                  <a:pt x="4802748" y="1825999"/>
                </a:lnTo>
                <a:lnTo>
                  <a:pt x="4822072" y="1829978"/>
                </a:lnTo>
                <a:lnTo>
                  <a:pt x="4832813" y="1807869"/>
                </a:lnTo>
                <a:lnTo>
                  <a:pt x="4838269" y="1782522"/>
                </a:lnTo>
                <a:lnTo>
                  <a:pt x="4844464" y="1773940"/>
                </a:lnTo>
                <a:lnTo>
                  <a:pt x="4852818" y="1752571"/>
                </a:lnTo>
                <a:lnTo>
                  <a:pt x="4852700" y="1752602"/>
                </a:lnTo>
                <a:lnTo>
                  <a:pt x="4852818" y="1752301"/>
                </a:lnTo>
                <a:lnTo>
                  <a:pt x="4826504" y="1759348"/>
                </a:lnTo>
                <a:lnTo>
                  <a:pt x="4812693" y="1768725"/>
                </a:lnTo>
                <a:lnTo>
                  <a:pt x="4788482" y="1768668"/>
                </a:lnTo>
                <a:lnTo>
                  <a:pt x="4782003" y="1746219"/>
                </a:lnTo>
                <a:lnTo>
                  <a:pt x="4763134" y="1728942"/>
                </a:lnTo>
                <a:lnTo>
                  <a:pt x="4735401" y="1721099"/>
                </a:lnTo>
                <a:lnTo>
                  <a:pt x="4732722" y="1710078"/>
                </a:lnTo>
                <a:lnTo>
                  <a:pt x="4729604" y="1696931"/>
                </a:lnTo>
                <a:lnTo>
                  <a:pt x="4724034" y="1681415"/>
                </a:lnTo>
                <a:lnTo>
                  <a:pt x="4718066" y="1670390"/>
                </a:lnTo>
                <a:lnTo>
                  <a:pt x="4708234" y="1644190"/>
                </a:lnTo>
                <a:lnTo>
                  <a:pt x="4708160" y="1644138"/>
                </a:lnTo>
                <a:lnTo>
                  <a:pt x="4708120" y="1644033"/>
                </a:lnTo>
                <a:lnTo>
                  <a:pt x="4694139" y="1634315"/>
                </a:lnTo>
                <a:lnTo>
                  <a:pt x="4670269" y="1626415"/>
                </a:lnTo>
                <a:lnTo>
                  <a:pt x="4649127" y="1627154"/>
                </a:lnTo>
                <a:lnTo>
                  <a:pt x="4629349" y="1631984"/>
                </a:lnTo>
                <a:lnTo>
                  <a:pt x="4616164" y="1645113"/>
                </a:lnTo>
                <a:lnTo>
                  <a:pt x="4616322" y="1645226"/>
                </a:lnTo>
                <a:lnTo>
                  <a:pt x="4616278" y="1645270"/>
                </a:lnTo>
                <a:lnTo>
                  <a:pt x="4624917" y="1651440"/>
                </a:lnTo>
                <a:lnTo>
                  <a:pt x="4625087" y="1665687"/>
                </a:lnTo>
                <a:lnTo>
                  <a:pt x="4616221" y="1673928"/>
                </a:lnTo>
                <a:lnTo>
                  <a:pt x="4601842" y="1700809"/>
                </a:lnTo>
                <a:lnTo>
                  <a:pt x="4602013" y="1711778"/>
                </a:lnTo>
                <a:lnTo>
                  <a:pt x="4579563" y="1727351"/>
                </a:lnTo>
                <a:lnTo>
                  <a:pt x="4560467" y="1718087"/>
                </a:lnTo>
                <a:lnTo>
                  <a:pt x="4541428" y="1720133"/>
                </a:lnTo>
                <a:lnTo>
                  <a:pt x="4533074" y="1711836"/>
                </a:lnTo>
                <a:lnTo>
                  <a:pt x="4523525" y="1709164"/>
                </a:lnTo>
                <a:lnTo>
                  <a:pt x="4500167" y="1726555"/>
                </a:lnTo>
                <a:lnTo>
                  <a:pt x="4479196" y="1730590"/>
                </a:lnTo>
                <a:lnTo>
                  <a:pt x="4464533" y="1736615"/>
                </a:lnTo>
                <a:lnTo>
                  <a:pt x="4444471" y="1732637"/>
                </a:lnTo>
                <a:lnTo>
                  <a:pt x="4429694" y="1732921"/>
                </a:lnTo>
                <a:lnTo>
                  <a:pt x="4420032" y="1720417"/>
                </a:lnTo>
                <a:lnTo>
                  <a:pt x="4404403" y="1708539"/>
                </a:lnTo>
                <a:lnTo>
                  <a:pt x="4388433" y="1705243"/>
                </a:lnTo>
                <a:lnTo>
                  <a:pt x="4368257" y="1708482"/>
                </a:lnTo>
                <a:lnTo>
                  <a:pt x="4353197" y="1713086"/>
                </a:lnTo>
                <a:lnTo>
                  <a:pt x="4330577" y="1702628"/>
                </a:lnTo>
                <a:lnTo>
                  <a:pt x="4327565" y="1683760"/>
                </a:lnTo>
                <a:lnTo>
                  <a:pt x="4308810" y="1677224"/>
                </a:lnTo>
                <a:lnTo>
                  <a:pt x="4294374" y="1674212"/>
                </a:lnTo>
                <a:lnTo>
                  <a:pt x="4276528" y="1663584"/>
                </a:lnTo>
                <a:lnTo>
                  <a:pt x="4260047" y="1690068"/>
                </a:lnTo>
                <a:lnTo>
                  <a:pt x="4260075" y="1690133"/>
                </a:lnTo>
                <a:lnTo>
                  <a:pt x="4259989" y="1690272"/>
                </a:lnTo>
                <a:lnTo>
                  <a:pt x="4266427" y="1704955"/>
                </a:lnTo>
                <a:lnTo>
                  <a:pt x="4251010" y="1722065"/>
                </a:lnTo>
                <a:lnTo>
                  <a:pt x="4227993" y="1715870"/>
                </a:lnTo>
                <a:lnTo>
                  <a:pt x="4212079" y="1714961"/>
                </a:lnTo>
                <a:lnTo>
                  <a:pt x="4201452" y="1703367"/>
                </a:lnTo>
                <a:lnTo>
                  <a:pt x="4184856" y="1702969"/>
                </a:lnTo>
                <a:lnTo>
                  <a:pt x="4170989" y="1695297"/>
                </a:lnTo>
                <a:lnTo>
                  <a:pt x="4146721" y="1707061"/>
                </a:lnTo>
                <a:lnTo>
                  <a:pt x="4116315" y="1728317"/>
                </a:lnTo>
                <a:lnTo>
                  <a:pt x="4099493" y="1732523"/>
                </a:lnTo>
                <a:lnTo>
                  <a:pt x="4093241" y="1734512"/>
                </a:lnTo>
                <a:lnTo>
                  <a:pt x="4084773" y="1719564"/>
                </a:lnTo>
                <a:lnTo>
                  <a:pt x="4064256" y="1722861"/>
                </a:lnTo>
                <a:lnTo>
                  <a:pt x="4057493" y="1712404"/>
                </a:lnTo>
                <a:lnTo>
                  <a:pt x="4046403" y="1707707"/>
                </a:lnTo>
                <a:lnTo>
                  <a:pt x="4038765" y="1693282"/>
                </a:lnTo>
                <a:lnTo>
                  <a:pt x="4038714" y="1693255"/>
                </a:lnTo>
                <a:lnTo>
                  <a:pt x="4038681" y="1693194"/>
                </a:lnTo>
                <a:lnTo>
                  <a:pt x="4029872" y="1688647"/>
                </a:lnTo>
                <a:lnTo>
                  <a:pt x="4006968" y="1695127"/>
                </a:lnTo>
                <a:lnTo>
                  <a:pt x="3985031" y="1680520"/>
                </a:lnTo>
                <a:lnTo>
                  <a:pt x="3976583" y="1693732"/>
                </a:lnTo>
                <a:lnTo>
                  <a:pt x="3941013" y="1628038"/>
                </a:lnTo>
                <a:lnTo>
                  <a:pt x="3940930" y="1627954"/>
                </a:lnTo>
                <a:lnTo>
                  <a:pt x="3940928" y="1627950"/>
                </a:lnTo>
                <a:lnTo>
                  <a:pt x="3920667" y="1607235"/>
                </a:lnTo>
                <a:lnTo>
                  <a:pt x="3926520" y="1598711"/>
                </a:lnTo>
                <a:lnTo>
                  <a:pt x="3926262" y="1598876"/>
                </a:lnTo>
                <a:lnTo>
                  <a:pt x="3926436" y="1598623"/>
                </a:lnTo>
                <a:lnTo>
                  <a:pt x="3886481" y="1624142"/>
                </a:lnTo>
                <a:lnTo>
                  <a:pt x="3871286" y="1625667"/>
                </a:lnTo>
                <a:lnTo>
                  <a:pt x="3872585" y="1611101"/>
                </a:lnTo>
                <a:lnTo>
                  <a:pt x="3872497" y="1611061"/>
                </a:lnTo>
                <a:lnTo>
                  <a:pt x="3872501" y="1611013"/>
                </a:lnTo>
                <a:lnTo>
                  <a:pt x="3852041" y="1601749"/>
                </a:lnTo>
                <a:lnTo>
                  <a:pt x="3835453" y="1608373"/>
                </a:lnTo>
                <a:lnTo>
                  <a:pt x="3830472" y="1580014"/>
                </a:lnTo>
                <a:lnTo>
                  <a:pt x="3830400" y="1579999"/>
                </a:lnTo>
                <a:lnTo>
                  <a:pt x="3830387" y="1579926"/>
                </a:lnTo>
                <a:lnTo>
                  <a:pt x="3801743" y="1573901"/>
                </a:lnTo>
                <a:lnTo>
                  <a:pt x="3787421" y="1585438"/>
                </a:lnTo>
                <a:lnTo>
                  <a:pt x="3747524" y="1595611"/>
                </a:lnTo>
                <a:lnTo>
                  <a:pt x="3739738" y="1602375"/>
                </a:lnTo>
                <a:lnTo>
                  <a:pt x="3680120" y="1611809"/>
                </a:lnTo>
                <a:lnTo>
                  <a:pt x="3672845" y="1621016"/>
                </a:lnTo>
                <a:lnTo>
                  <a:pt x="3672889" y="1621085"/>
                </a:lnTo>
                <a:lnTo>
                  <a:pt x="3672873" y="1621104"/>
                </a:lnTo>
                <a:lnTo>
                  <a:pt x="3684304" y="1639269"/>
                </a:lnTo>
                <a:lnTo>
                  <a:pt x="3669037" y="1646079"/>
                </a:lnTo>
                <a:lnTo>
                  <a:pt x="3669073" y="1646164"/>
                </a:lnTo>
                <a:lnTo>
                  <a:pt x="3669065" y="1646167"/>
                </a:lnTo>
                <a:lnTo>
                  <a:pt x="3672001" y="1653224"/>
                </a:lnTo>
                <a:lnTo>
                  <a:pt x="3656762" y="1665800"/>
                </a:lnTo>
                <a:lnTo>
                  <a:pt x="3656804" y="1665829"/>
                </a:lnTo>
                <a:lnTo>
                  <a:pt x="3656732" y="1665888"/>
                </a:lnTo>
                <a:lnTo>
                  <a:pt x="3682535" y="1683507"/>
                </a:lnTo>
                <a:lnTo>
                  <a:pt x="3678586" y="1695411"/>
                </a:lnTo>
                <a:lnTo>
                  <a:pt x="3656194" y="1694331"/>
                </a:lnTo>
                <a:lnTo>
                  <a:pt x="3654109" y="1697702"/>
                </a:lnTo>
                <a:lnTo>
                  <a:pt x="3651568" y="1701762"/>
                </a:lnTo>
                <a:lnTo>
                  <a:pt x="3631187" y="1688761"/>
                </a:lnTo>
                <a:lnTo>
                  <a:pt x="3605896" y="1689273"/>
                </a:lnTo>
                <a:lnTo>
                  <a:pt x="3588959" y="1699900"/>
                </a:lnTo>
                <a:lnTo>
                  <a:pt x="3570091" y="1689727"/>
                </a:lnTo>
                <a:lnTo>
                  <a:pt x="3534968" y="1672109"/>
                </a:lnTo>
                <a:lnTo>
                  <a:pt x="3510075" y="1672791"/>
                </a:lnTo>
                <a:lnTo>
                  <a:pt x="3477168" y="1700355"/>
                </a:lnTo>
                <a:lnTo>
                  <a:pt x="3477166" y="1700373"/>
                </a:lnTo>
                <a:lnTo>
                  <a:pt x="3477082" y="1700443"/>
                </a:lnTo>
                <a:lnTo>
                  <a:pt x="3475110" y="1718423"/>
                </a:lnTo>
                <a:lnTo>
                  <a:pt x="3458811" y="1704106"/>
                </a:lnTo>
                <a:lnTo>
                  <a:pt x="3458757" y="1704222"/>
                </a:lnTo>
                <a:lnTo>
                  <a:pt x="3458725" y="1704194"/>
                </a:lnTo>
                <a:lnTo>
                  <a:pt x="3445995" y="1731303"/>
                </a:lnTo>
                <a:lnTo>
                  <a:pt x="3450655" y="1736248"/>
                </a:lnTo>
                <a:lnTo>
                  <a:pt x="3441448" y="1754491"/>
                </a:lnTo>
                <a:lnTo>
                  <a:pt x="3454974" y="1770632"/>
                </a:lnTo>
                <a:lnTo>
                  <a:pt x="3466796" y="1769950"/>
                </a:lnTo>
                <a:lnTo>
                  <a:pt x="3476969" y="1785636"/>
                </a:lnTo>
                <a:lnTo>
                  <a:pt x="3475320" y="1797571"/>
                </a:lnTo>
                <a:lnTo>
                  <a:pt x="3483391" y="1801322"/>
                </a:lnTo>
                <a:lnTo>
                  <a:pt x="3483507" y="1801285"/>
                </a:lnTo>
                <a:lnTo>
                  <a:pt x="3476259" y="1814817"/>
                </a:lnTo>
                <a:lnTo>
                  <a:pt x="3460801" y="1818568"/>
                </a:lnTo>
                <a:lnTo>
                  <a:pt x="3444944" y="1841813"/>
                </a:lnTo>
                <a:lnTo>
                  <a:pt x="3459437" y="1862841"/>
                </a:lnTo>
                <a:lnTo>
                  <a:pt x="3457845" y="1877561"/>
                </a:lnTo>
                <a:lnTo>
                  <a:pt x="3475236" y="1902908"/>
                </a:lnTo>
                <a:lnTo>
                  <a:pt x="3465745" y="1911490"/>
                </a:lnTo>
                <a:lnTo>
                  <a:pt x="3463031" y="1916861"/>
                </a:lnTo>
                <a:lnTo>
                  <a:pt x="3456040" y="1915452"/>
                </a:lnTo>
                <a:lnTo>
                  <a:pt x="3445071" y="1902494"/>
                </a:lnTo>
                <a:lnTo>
                  <a:pt x="3440581" y="1901755"/>
                </a:lnTo>
                <a:lnTo>
                  <a:pt x="3440491" y="1901819"/>
                </a:lnTo>
                <a:lnTo>
                  <a:pt x="3440487" y="1901817"/>
                </a:lnTo>
                <a:lnTo>
                  <a:pt x="3440577" y="1901753"/>
                </a:lnTo>
                <a:lnTo>
                  <a:pt x="3430575" y="1896808"/>
                </a:lnTo>
                <a:lnTo>
                  <a:pt x="3425687" y="1887999"/>
                </a:lnTo>
                <a:lnTo>
                  <a:pt x="3410854" y="1883509"/>
                </a:lnTo>
                <a:lnTo>
                  <a:pt x="3401192" y="1886919"/>
                </a:lnTo>
                <a:lnTo>
                  <a:pt x="3398407" y="1882884"/>
                </a:lnTo>
                <a:lnTo>
                  <a:pt x="3376697" y="1872484"/>
                </a:lnTo>
                <a:lnTo>
                  <a:pt x="3353225" y="1868960"/>
                </a:lnTo>
                <a:lnTo>
                  <a:pt x="3339755" y="1865209"/>
                </a:lnTo>
                <a:lnTo>
                  <a:pt x="3339697" y="1865288"/>
                </a:lnTo>
                <a:lnTo>
                  <a:pt x="3339689" y="1865285"/>
                </a:lnTo>
                <a:lnTo>
                  <a:pt x="3337757" y="1867843"/>
                </a:lnTo>
                <a:lnTo>
                  <a:pt x="3317410" y="1849258"/>
                </a:lnTo>
                <a:lnTo>
                  <a:pt x="3299224" y="1840847"/>
                </a:lnTo>
                <a:lnTo>
                  <a:pt x="3285470" y="1827661"/>
                </a:lnTo>
                <a:lnTo>
                  <a:pt x="3297064" y="1824024"/>
                </a:lnTo>
                <a:lnTo>
                  <a:pt x="3310306" y="1804985"/>
                </a:lnTo>
                <a:lnTo>
                  <a:pt x="3301383" y="1795835"/>
                </a:lnTo>
                <a:lnTo>
                  <a:pt x="3324855" y="1786343"/>
                </a:lnTo>
                <a:lnTo>
                  <a:pt x="3324457" y="1781229"/>
                </a:lnTo>
                <a:lnTo>
                  <a:pt x="3310136" y="1784980"/>
                </a:lnTo>
                <a:lnTo>
                  <a:pt x="3310136" y="1784963"/>
                </a:lnTo>
                <a:lnTo>
                  <a:pt x="3310193" y="1784954"/>
                </a:lnTo>
                <a:lnTo>
                  <a:pt x="3310704" y="1774554"/>
                </a:lnTo>
                <a:lnTo>
                  <a:pt x="3318918" y="1767983"/>
                </a:lnTo>
                <a:lnTo>
                  <a:pt x="3334290" y="1766225"/>
                </a:lnTo>
                <a:lnTo>
                  <a:pt x="3334296" y="1766205"/>
                </a:lnTo>
                <a:lnTo>
                  <a:pt x="3334347" y="1766199"/>
                </a:lnTo>
                <a:lnTo>
                  <a:pt x="3336847" y="1758300"/>
                </a:lnTo>
                <a:lnTo>
                  <a:pt x="3333324" y="1745058"/>
                </a:lnTo>
                <a:lnTo>
                  <a:pt x="3339803" y="1732383"/>
                </a:lnTo>
                <a:lnTo>
                  <a:pt x="3339633" y="1725223"/>
                </a:lnTo>
                <a:lnTo>
                  <a:pt x="3316160" y="1717209"/>
                </a:lnTo>
                <a:lnTo>
                  <a:pt x="3306840" y="1717493"/>
                </a:lnTo>
                <a:lnTo>
                  <a:pt x="3297008" y="1705900"/>
                </a:lnTo>
                <a:lnTo>
                  <a:pt x="3284789" y="1709821"/>
                </a:lnTo>
                <a:lnTo>
                  <a:pt x="3264556" y="1701069"/>
                </a:lnTo>
                <a:lnTo>
                  <a:pt x="3264897" y="1696124"/>
                </a:lnTo>
                <a:lnTo>
                  <a:pt x="3259214" y="1685155"/>
                </a:lnTo>
                <a:lnTo>
                  <a:pt x="3246483" y="1683905"/>
                </a:lnTo>
                <a:lnTo>
                  <a:pt x="3245176" y="1676005"/>
                </a:lnTo>
                <a:lnTo>
                  <a:pt x="3249154" y="1670833"/>
                </a:lnTo>
                <a:lnTo>
                  <a:pt x="3238981" y="1656227"/>
                </a:lnTo>
                <a:lnTo>
                  <a:pt x="3238949" y="1656232"/>
                </a:lnTo>
                <a:lnTo>
                  <a:pt x="3238923" y="1656195"/>
                </a:lnTo>
                <a:lnTo>
                  <a:pt x="3222385" y="1658696"/>
                </a:lnTo>
                <a:lnTo>
                  <a:pt x="3217554" y="1657389"/>
                </a:lnTo>
                <a:lnTo>
                  <a:pt x="3213519" y="1663300"/>
                </a:lnTo>
                <a:lnTo>
                  <a:pt x="3207662" y="1662296"/>
                </a:lnTo>
                <a:lnTo>
                  <a:pt x="3203742" y="1645593"/>
                </a:lnTo>
                <a:lnTo>
                  <a:pt x="3199991" y="1636840"/>
                </a:lnTo>
                <a:lnTo>
                  <a:pt x="3203060" y="1634397"/>
                </a:lnTo>
                <a:lnTo>
                  <a:pt x="3215904" y="1635306"/>
                </a:lnTo>
                <a:lnTo>
                  <a:pt x="3222099" y="1629509"/>
                </a:lnTo>
                <a:lnTo>
                  <a:pt x="3217496" y="1622405"/>
                </a:lnTo>
                <a:lnTo>
                  <a:pt x="3206754" y="1617688"/>
                </a:lnTo>
                <a:lnTo>
                  <a:pt x="3207720" y="1612800"/>
                </a:lnTo>
                <a:lnTo>
                  <a:pt x="3201241" y="1607856"/>
                </a:lnTo>
                <a:lnTo>
                  <a:pt x="3191239" y="1589953"/>
                </a:lnTo>
                <a:lnTo>
                  <a:pt x="3194649" y="1582508"/>
                </a:lnTo>
                <a:lnTo>
                  <a:pt x="3193115" y="1569379"/>
                </a:lnTo>
                <a:lnTo>
                  <a:pt x="3177542" y="1562673"/>
                </a:lnTo>
                <a:lnTo>
                  <a:pt x="3177514" y="1562684"/>
                </a:lnTo>
                <a:lnTo>
                  <a:pt x="3177430" y="1562648"/>
                </a:lnTo>
                <a:lnTo>
                  <a:pt x="3169167" y="1565964"/>
                </a:lnTo>
                <a:lnTo>
                  <a:pt x="3166914" y="1558979"/>
                </a:lnTo>
                <a:lnTo>
                  <a:pt x="3150148" y="1551818"/>
                </a:lnTo>
                <a:lnTo>
                  <a:pt x="3150133" y="1551827"/>
                </a:lnTo>
                <a:lnTo>
                  <a:pt x="3145031" y="1534877"/>
                </a:lnTo>
                <a:lnTo>
                  <a:pt x="3143667" y="1520725"/>
                </a:lnTo>
                <a:lnTo>
                  <a:pt x="3135994" y="1513963"/>
                </a:lnTo>
                <a:lnTo>
                  <a:pt x="3135972" y="1513963"/>
                </a:lnTo>
                <a:lnTo>
                  <a:pt x="3135905" y="1513903"/>
                </a:lnTo>
                <a:lnTo>
                  <a:pt x="3135995" y="1513904"/>
                </a:lnTo>
                <a:lnTo>
                  <a:pt x="3142815" y="1504469"/>
                </a:lnTo>
                <a:lnTo>
                  <a:pt x="3138098" y="1476281"/>
                </a:lnTo>
                <a:lnTo>
                  <a:pt x="3149408" y="1458492"/>
                </a:lnTo>
                <a:lnTo>
                  <a:pt x="3147021" y="1453036"/>
                </a:lnTo>
                <a:lnTo>
                  <a:pt x="3146921" y="1453041"/>
                </a:lnTo>
                <a:lnTo>
                  <a:pt x="3146911" y="1453017"/>
                </a:lnTo>
                <a:lnTo>
                  <a:pt x="3165040" y="1435569"/>
                </a:lnTo>
                <a:lnTo>
                  <a:pt x="3148331" y="1420337"/>
                </a:lnTo>
                <a:lnTo>
                  <a:pt x="3148371" y="1420289"/>
                </a:lnTo>
                <a:lnTo>
                  <a:pt x="3148385" y="1420288"/>
                </a:lnTo>
                <a:lnTo>
                  <a:pt x="3158193" y="1408175"/>
                </a:lnTo>
                <a:lnTo>
                  <a:pt x="3182431" y="1378281"/>
                </a:lnTo>
                <a:lnTo>
                  <a:pt x="3197208" y="1358674"/>
                </a:lnTo>
                <a:lnTo>
                  <a:pt x="3197230" y="1358609"/>
                </a:lnTo>
                <a:lnTo>
                  <a:pt x="3197262" y="1358567"/>
                </a:lnTo>
                <a:lnTo>
                  <a:pt x="3203229" y="1340949"/>
                </a:lnTo>
                <a:lnTo>
                  <a:pt x="3179643" y="1316738"/>
                </a:lnTo>
                <a:lnTo>
                  <a:pt x="3186179" y="1293209"/>
                </a:lnTo>
                <a:lnTo>
                  <a:pt x="3171857" y="1265588"/>
                </a:lnTo>
                <a:lnTo>
                  <a:pt x="3182599" y="1232852"/>
                </a:lnTo>
                <a:lnTo>
                  <a:pt x="3164071" y="1187613"/>
                </a:lnTo>
                <a:lnTo>
                  <a:pt x="3178791" y="1156468"/>
                </a:lnTo>
                <a:lnTo>
                  <a:pt x="3154410" y="1128108"/>
                </a:lnTo>
                <a:lnTo>
                  <a:pt x="3156733" y="1097510"/>
                </a:lnTo>
                <a:lnTo>
                  <a:pt x="3169587" y="1093433"/>
                </a:lnTo>
                <a:lnTo>
                  <a:pt x="3196696" y="1075303"/>
                </a:lnTo>
                <a:lnTo>
                  <a:pt x="3213121" y="1059333"/>
                </a:lnTo>
                <a:lnTo>
                  <a:pt x="3239321" y="1086954"/>
                </a:lnTo>
                <a:lnTo>
                  <a:pt x="3282969" y="1097639"/>
                </a:lnTo>
                <a:lnTo>
                  <a:pt x="3343156" y="1146799"/>
                </a:lnTo>
                <a:lnTo>
                  <a:pt x="3355375" y="1166748"/>
                </a:lnTo>
                <a:lnTo>
                  <a:pt x="3356398" y="1194028"/>
                </a:lnTo>
                <a:lnTo>
                  <a:pt x="3338723" y="1215056"/>
                </a:lnTo>
                <a:lnTo>
                  <a:pt x="3312693" y="1225570"/>
                </a:lnTo>
                <a:lnTo>
                  <a:pt x="3241537" y="1195391"/>
                </a:lnTo>
                <a:lnTo>
                  <a:pt x="3229830" y="1200507"/>
                </a:lnTo>
                <a:lnTo>
                  <a:pt x="3255803" y="1229492"/>
                </a:lnTo>
                <a:lnTo>
                  <a:pt x="3256826" y="1247394"/>
                </a:lnTo>
                <a:lnTo>
                  <a:pt x="3257849" y="1285757"/>
                </a:lnTo>
                <a:lnTo>
                  <a:pt x="3278536" y="1296668"/>
                </a:lnTo>
                <a:lnTo>
                  <a:pt x="3290983" y="1306103"/>
                </a:lnTo>
                <a:lnTo>
                  <a:pt x="3293029" y="1288427"/>
                </a:lnTo>
                <a:lnTo>
                  <a:pt x="3283424" y="1272514"/>
                </a:lnTo>
                <a:lnTo>
                  <a:pt x="3293540" y="1258249"/>
                </a:lnTo>
                <a:lnTo>
                  <a:pt x="3332073" y="1281551"/>
                </a:lnTo>
                <a:lnTo>
                  <a:pt x="3345486" y="1272514"/>
                </a:lnTo>
                <a:lnTo>
                  <a:pt x="3334744" y="1244780"/>
                </a:lnTo>
                <a:lnTo>
                  <a:pt x="3371857" y="1206474"/>
                </a:lnTo>
                <a:lnTo>
                  <a:pt x="3386576" y="1208748"/>
                </a:lnTo>
                <a:lnTo>
                  <a:pt x="3401467" y="1222558"/>
                </a:lnTo>
                <a:lnTo>
                  <a:pt x="3410731" y="1195221"/>
                </a:lnTo>
                <a:lnTo>
                  <a:pt x="3397432" y="1170896"/>
                </a:lnTo>
                <a:lnTo>
                  <a:pt x="3405218" y="1145833"/>
                </a:lnTo>
                <a:lnTo>
                  <a:pt x="3393510" y="1119178"/>
                </a:lnTo>
                <a:lnTo>
                  <a:pt x="3438067" y="1133046"/>
                </a:lnTo>
                <a:lnTo>
                  <a:pt x="3447161" y="1156802"/>
                </a:lnTo>
                <a:lnTo>
                  <a:pt x="3426985" y="1161974"/>
                </a:lnTo>
                <a:lnTo>
                  <a:pt x="3427098" y="1184935"/>
                </a:lnTo>
                <a:lnTo>
                  <a:pt x="3439658" y="1198801"/>
                </a:lnTo>
                <a:lnTo>
                  <a:pt x="3464267" y="1190049"/>
                </a:lnTo>
                <a:lnTo>
                  <a:pt x="3468189" y="1163849"/>
                </a:lnTo>
                <a:lnTo>
                  <a:pt x="3501493" y="1143844"/>
                </a:lnTo>
                <a:lnTo>
                  <a:pt x="3557076" y="1106675"/>
                </a:lnTo>
                <a:lnTo>
                  <a:pt x="3569068" y="1108835"/>
                </a:lnTo>
                <a:lnTo>
                  <a:pt x="3553382" y="1135205"/>
                </a:lnTo>
                <a:lnTo>
                  <a:pt x="3573160" y="1139695"/>
                </a:lnTo>
                <a:lnTo>
                  <a:pt x="3584583" y="1125032"/>
                </a:lnTo>
                <a:lnTo>
                  <a:pt x="3614478" y="1123838"/>
                </a:lnTo>
                <a:lnTo>
                  <a:pt x="3638120" y="1105709"/>
                </a:lnTo>
                <a:lnTo>
                  <a:pt x="3656307" y="1131966"/>
                </a:lnTo>
                <a:lnTo>
                  <a:pt x="3674437" y="1103037"/>
                </a:lnTo>
                <a:lnTo>
                  <a:pt x="3657728" y="1077008"/>
                </a:lnTo>
                <a:lnTo>
                  <a:pt x="3666025" y="1061890"/>
                </a:lnTo>
                <a:lnTo>
                  <a:pt x="3713083" y="1075758"/>
                </a:lnTo>
                <a:lnTo>
                  <a:pt x="3735135" y="1089909"/>
                </a:lnTo>
                <a:lnTo>
                  <a:pt x="3792877" y="1139923"/>
                </a:lnTo>
                <a:lnTo>
                  <a:pt x="3803562" y="1117303"/>
                </a:lnTo>
                <a:lnTo>
                  <a:pt x="3787364" y="1093887"/>
                </a:lnTo>
                <a:lnTo>
                  <a:pt x="3786910" y="1084340"/>
                </a:lnTo>
                <a:lnTo>
                  <a:pt x="3767700" y="1079906"/>
                </a:lnTo>
                <a:lnTo>
                  <a:pt x="3772929" y="1058139"/>
                </a:lnTo>
                <a:lnTo>
                  <a:pt x="3764404" y="1021255"/>
                </a:lnTo>
                <a:lnTo>
                  <a:pt x="3763893" y="1005683"/>
                </a:lnTo>
                <a:lnTo>
                  <a:pt x="3793275" y="960273"/>
                </a:lnTo>
                <a:lnTo>
                  <a:pt x="3803733" y="912419"/>
                </a:lnTo>
                <a:lnTo>
                  <a:pt x="3815611" y="901734"/>
                </a:lnTo>
                <a:lnTo>
                  <a:pt x="3857781" y="915999"/>
                </a:lnTo>
                <a:lnTo>
                  <a:pt x="3861134" y="945439"/>
                </a:lnTo>
                <a:lnTo>
                  <a:pt x="3846016" y="986814"/>
                </a:lnTo>
                <a:lnTo>
                  <a:pt x="3855905" y="1002613"/>
                </a:lnTo>
                <a:lnTo>
                  <a:pt x="3861020" y="1036372"/>
                </a:lnTo>
                <a:lnTo>
                  <a:pt x="3857383" y="1099287"/>
                </a:lnTo>
                <a:lnTo>
                  <a:pt x="3874944" y="1126169"/>
                </a:lnTo>
                <a:lnTo>
                  <a:pt x="3868124" y="1154642"/>
                </a:lnTo>
                <a:lnTo>
                  <a:pt x="3836923" y="1212612"/>
                </a:lnTo>
                <a:lnTo>
                  <a:pt x="3855167" y="1218409"/>
                </a:lnTo>
                <a:lnTo>
                  <a:pt x="3861475" y="1204144"/>
                </a:lnTo>
                <a:lnTo>
                  <a:pt x="3879036" y="1193801"/>
                </a:lnTo>
                <a:lnTo>
                  <a:pt x="3883242" y="1173624"/>
                </a:lnTo>
                <a:lnTo>
                  <a:pt x="3897053" y="1153790"/>
                </a:lnTo>
                <a:lnTo>
                  <a:pt x="3887789" y="1129579"/>
                </a:lnTo>
                <a:lnTo>
                  <a:pt x="3895234" y="1100707"/>
                </a:lnTo>
                <a:lnTo>
                  <a:pt x="3877786" y="1097070"/>
                </a:lnTo>
                <a:lnTo>
                  <a:pt x="3873978" y="1071950"/>
                </a:lnTo>
                <a:lnTo>
                  <a:pt x="3886709" y="1024892"/>
                </a:lnTo>
                <a:lnTo>
                  <a:pt x="3866022" y="984938"/>
                </a:lnTo>
                <a:lnTo>
                  <a:pt x="3894552" y="950611"/>
                </a:lnTo>
                <a:lnTo>
                  <a:pt x="3890858" y="912987"/>
                </a:lnTo>
                <a:lnTo>
                  <a:pt x="3898815" y="911737"/>
                </a:lnTo>
                <a:lnTo>
                  <a:pt x="3907169" y="941234"/>
                </a:lnTo>
                <a:lnTo>
                  <a:pt x="3900917" y="990508"/>
                </a:lnTo>
                <a:lnTo>
                  <a:pt x="3917968" y="999545"/>
                </a:lnTo>
                <a:lnTo>
                  <a:pt x="3910692" y="963341"/>
                </a:lnTo>
                <a:lnTo>
                  <a:pt x="3937347" y="942995"/>
                </a:lnTo>
                <a:lnTo>
                  <a:pt x="3970424" y="940210"/>
                </a:lnTo>
                <a:lnTo>
                  <a:pt x="3999864" y="969650"/>
                </a:lnTo>
                <a:lnTo>
                  <a:pt x="3985713" y="926343"/>
                </a:lnTo>
                <a:lnTo>
                  <a:pt x="3984121" y="867919"/>
                </a:lnTo>
                <a:lnTo>
                  <a:pt x="4011856" y="856438"/>
                </a:lnTo>
                <a:lnTo>
                  <a:pt x="4050162" y="858939"/>
                </a:lnTo>
                <a:lnTo>
                  <a:pt x="4084716" y="851437"/>
                </a:lnTo>
                <a:lnTo>
                  <a:pt x="4071758" y="820861"/>
                </a:lnTo>
                <a:lnTo>
                  <a:pt x="4090172" y="780964"/>
                </a:lnTo>
                <a:lnTo>
                  <a:pt x="4108472" y="779259"/>
                </a:lnTo>
                <a:lnTo>
                  <a:pt x="4139446" y="747944"/>
                </a:lnTo>
                <a:lnTo>
                  <a:pt x="4181503" y="739362"/>
                </a:lnTo>
                <a:lnTo>
                  <a:pt x="4186846" y="721459"/>
                </a:lnTo>
                <a:lnTo>
                  <a:pt x="4228675" y="715321"/>
                </a:lnTo>
                <a:lnTo>
                  <a:pt x="4241689" y="730155"/>
                </a:lnTo>
                <a:lnTo>
                  <a:pt x="4277438" y="694691"/>
                </a:lnTo>
                <a:lnTo>
                  <a:pt x="4306707" y="695827"/>
                </a:lnTo>
                <a:lnTo>
                  <a:pt x="4311083" y="666047"/>
                </a:lnTo>
                <a:lnTo>
                  <a:pt x="4326314" y="635755"/>
                </a:lnTo>
                <a:close/>
                <a:moveTo>
                  <a:pt x="1164259" y="595284"/>
                </a:moveTo>
                <a:lnTo>
                  <a:pt x="1196370" y="596363"/>
                </a:lnTo>
                <a:lnTo>
                  <a:pt x="1207566" y="610287"/>
                </a:lnTo>
                <a:lnTo>
                  <a:pt x="1205691" y="618755"/>
                </a:lnTo>
                <a:lnTo>
                  <a:pt x="1198359" y="620915"/>
                </a:lnTo>
                <a:lnTo>
                  <a:pt x="1168522" y="616198"/>
                </a:lnTo>
                <a:close/>
                <a:moveTo>
                  <a:pt x="928004" y="570789"/>
                </a:moveTo>
                <a:lnTo>
                  <a:pt x="950453" y="582894"/>
                </a:lnTo>
                <a:lnTo>
                  <a:pt x="945168" y="605570"/>
                </a:lnTo>
                <a:lnTo>
                  <a:pt x="915501" y="626826"/>
                </a:lnTo>
                <a:lnTo>
                  <a:pt x="891859" y="602899"/>
                </a:lnTo>
                <a:lnTo>
                  <a:pt x="904759" y="578688"/>
                </a:lnTo>
                <a:close/>
                <a:moveTo>
                  <a:pt x="3065743" y="547180"/>
                </a:moveTo>
                <a:lnTo>
                  <a:pt x="3072052" y="576563"/>
                </a:lnTo>
                <a:lnTo>
                  <a:pt x="3095070" y="593784"/>
                </a:lnTo>
                <a:lnTo>
                  <a:pt x="3059492" y="624247"/>
                </a:lnTo>
                <a:lnTo>
                  <a:pt x="3031360" y="607083"/>
                </a:lnTo>
                <a:lnTo>
                  <a:pt x="3042328" y="587646"/>
                </a:lnTo>
                <a:lnTo>
                  <a:pt x="3032724" y="562981"/>
                </a:lnTo>
                <a:close/>
                <a:moveTo>
                  <a:pt x="924254" y="515148"/>
                </a:moveTo>
                <a:lnTo>
                  <a:pt x="932778" y="518900"/>
                </a:lnTo>
                <a:lnTo>
                  <a:pt x="953523" y="535381"/>
                </a:lnTo>
                <a:lnTo>
                  <a:pt x="934142" y="550897"/>
                </a:lnTo>
                <a:lnTo>
                  <a:pt x="907658" y="550840"/>
                </a:lnTo>
                <a:lnTo>
                  <a:pt x="907885" y="539473"/>
                </a:lnTo>
                <a:close/>
                <a:moveTo>
                  <a:pt x="1129308" y="513330"/>
                </a:moveTo>
                <a:lnTo>
                  <a:pt x="1149938" y="516626"/>
                </a:lnTo>
                <a:lnTo>
                  <a:pt x="1159202" y="522083"/>
                </a:lnTo>
                <a:lnTo>
                  <a:pt x="1178240" y="550101"/>
                </a:lnTo>
                <a:lnTo>
                  <a:pt x="1173921" y="578347"/>
                </a:lnTo>
                <a:lnTo>
                  <a:pt x="1150336" y="594090"/>
                </a:lnTo>
                <a:lnTo>
                  <a:pt x="1137378" y="576358"/>
                </a:lnTo>
                <a:lnTo>
                  <a:pt x="1130558" y="546862"/>
                </a:lnTo>
                <a:close/>
                <a:moveTo>
                  <a:pt x="1020018" y="477241"/>
                </a:moveTo>
                <a:lnTo>
                  <a:pt x="1051276" y="488835"/>
                </a:lnTo>
                <a:lnTo>
                  <a:pt x="1094356" y="519241"/>
                </a:lnTo>
                <a:lnTo>
                  <a:pt x="1106575" y="557489"/>
                </a:lnTo>
                <a:lnTo>
                  <a:pt x="1112769" y="589771"/>
                </a:lnTo>
                <a:lnTo>
                  <a:pt x="1086741" y="581245"/>
                </a:lnTo>
                <a:lnTo>
                  <a:pt x="1060484" y="556012"/>
                </a:lnTo>
                <a:lnTo>
                  <a:pt x="1025020" y="553056"/>
                </a:lnTo>
                <a:lnTo>
                  <a:pt x="1040421" y="529243"/>
                </a:lnTo>
                <a:lnTo>
                  <a:pt x="1021155" y="509579"/>
                </a:lnTo>
                <a:close/>
                <a:moveTo>
                  <a:pt x="4327906" y="473326"/>
                </a:moveTo>
                <a:lnTo>
                  <a:pt x="4339897" y="478952"/>
                </a:lnTo>
                <a:lnTo>
                  <a:pt x="4380306" y="526351"/>
                </a:lnTo>
                <a:lnTo>
                  <a:pt x="4375589" y="558859"/>
                </a:lnTo>
                <a:lnTo>
                  <a:pt x="4285735" y="588697"/>
                </a:lnTo>
                <a:lnTo>
                  <a:pt x="4314834" y="482987"/>
                </a:lnTo>
                <a:close/>
                <a:moveTo>
                  <a:pt x="2971912" y="410554"/>
                </a:moveTo>
                <a:lnTo>
                  <a:pt x="2991974" y="442153"/>
                </a:lnTo>
                <a:lnTo>
                  <a:pt x="3044431" y="506318"/>
                </a:lnTo>
                <a:lnTo>
                  <a:pt x="3004307" y="538485"/>
                </a:lnTo>
                <a:lnTo>
                  <a:pt x="2995441" y="595830"/>
                </a:lnTo>
                <a:lnTo>
                  <a:pt x="2981460" y="609981"/>
                </a:lnTo>
                <a:lnTo>
                  <a:pt x="2973844" y="669656"/>
                </a:lnTo>
                <a:lnTo>
                  <a:pt x="2954635" y="672384"/>
                </a:lnTo>
                <a:lnTo>
                  <a:pt x="2920421" y="628964"/>
                </a:lnTo>
                <a:lnTo>
                  <a:pt x="2934857" y="602707"/>
                </a:lnTo>
                <a:lnTo>
                  <a:pt x="2910987" y="580769"/>
                </a:lnTo>
                <a:lnTo>
                  <a:pt x="2879956" y="513592"/>
                </a:lnTo>
                <a:lnTo>
                  <a:pt x="2867567" y="446586"/>
                </a:lnTo>
                <a:lnTo>
                  <a:pt x="2910987" y="414248"/>
                </a:lnTo>
                <a:lnTo>
                  <a:pt x="2919739" y="445847"/>
                </a:lnTo>
                <a:lnTo>
                  <a:pt x="2942416" y="444597"/>
                </a:lnTo>
                <a:lnTo>
                  <a:pt x="2948497" y="413736"/>
                </a:lnTo>
                <a:close/>
                <a:moveTo>
                  <a:pt x="3066312" y="352868"/>
                </a:moveTo>
                <a:lnTo>
                  <a:pt x="3106607" y="377022"/>
                </a:lnTo>
                <a:lnTo>
                  <a:pt x="3137808" y="409985"/>
                </a:lnTo>
                <a:lnTo>
                  <a:pt x="3114165" y="458407"/>
                </a:lnTo>
                <a:lnTo>
                  <a:pt x="3067960" y="468694"/>
                </a:lnTo>
                <a:lnTo>
                  <a:pt x="3020959" y="454145"/>
                </a:lnTo>
                <a:lnTo>
                  <a:pt x="3018117" y="429593"/>
                </a:lnTo>
                <a:lnTo>
                  <a:pt x="2995270" y="428001"/>
                </a:lnTo>
                <a:lnTo>
                  <a:pt x="2977823" y="385490"/>
                </a:lnTo>
                <a:lnTo>
                  <a:pt x="3027040" y="358665"/>
                </a:lnTo>
                <a:lnTo>
                  <a:pt x="3050171" y="381796"/>
                </a:lnTo>
                <a:close/>
                <a:moveTo>
                  <a:pt x="3498595" y="326809"/>
                </a:moveTo>
                <a:lnTo>
                  <a:pt x="3522237" y="348690"/>
                </a:lnTo>
                <a:lnTo>
                  <a:pt x="3516042" y="363581"/>
                </a:lnTo>
                <a:lnTo>
                  <a:pt x="3494673" y="376311"/>
                </a:lnTo>
                <a:lnTo>
                  <a:pt x="3480351" y="383529"/>
                </a:lnTo>
                <a:lnTo>
                  <a:pt x="3478134" y="398988"/>
                </a:lnTo>
                <a:lnTo>
                  <a:pt x="3459493" y="414276"/>
                </a:lnTo>
                <a:lnTo>
                  <a:pt x="3442216" y="392224"/>
                </a:lnTo>
                <a:lnTo>
                  <a:pt x="3451366" y="362387"/>
                </a:lnTo>
                <a:lnTo>
                  <a:pt x="3415902" y="359432"/>
                </a:lnTo>
                <a:lnTo>
                  <a:pt x="3446990" y="341529"/>
                </a:lnTo>
                <a:lnTo>
                  <a:pt x="3471201" y="340336"/>
                </a:lnTo>
                <a:lnTo>
                  <a:pt x="3474440" y="366763"/>
                </a:lnTo>
                <a:lnTo>
                  <a:pt x="3483590" y="343291"/>
                </a:lnTo>
                <a:close/>
                <a:moveTo>
                  <a:pt x="4229982" y="292766"/>
                </a:moveTo>
                <a:lnTo>
                  <a:pt x="4260956" y="344030"/>
                </a:lnTo>
                <a:lnTo>
                  <a:pt x="4297671" y="435190"/>
                </a:lnTo>
                <a:lnTo>
                  <a:pt x="4293749" y="512597"/>
                </a:lnTo>
                <a:lnTo>
                  <a:pt x="4258967" y="522827"/>
                </a:lnTo>
                <a:lnTo>
                  <a:pt x="4214580" y="498957"/>
                </a:lnTo>
                <a:lnTo>
                  <a:pt x="4188152" y="466392"/>
                </a:lnTo>
                <a:lnTo>
                  <a:pt x="4175877" y="401943"/>
                </a:lnTo>
                <a:lnTo>
                  <a:pt x="4154109" y="383358"/>
                </a:lnTo>
                <a:lnTo>
                  <a:pt x="4195484" y="316125"/>
                </a:lnTo>
                <a:close/>
                <a:moveTo>
                  <a:pt x="1228482" y="291964"/>
                </a:moveTo>
                <a:lnTo>
                  <a:pt x="1248827" y="346297"/>
                </a:lnTo>
                <a:lnTo>
                  <a:pt x="1275652" y="367212"/>
                </a:lnTo>
                <a:lnTo>
                  <a:pt x="1301794" y="385341"/>
                </a:lnTo>
                <a:lnTo>
                  <a:pt x="1314354" y="445869"/>
                </a:lnTo>
                <a:lnTo>
                  <a:pt x="1333565" y="474115"/>
                </a:lnTo>
                <a:lnTo>
                  <a:pt x="1311685" y="499406"/>
                </a:lnTo>
                <a:lnTo>
                  <a:pt x="1282245" y="560388"/>
                </a:lnTo>
                <a:lnTo>
                  <a:pt x="1254056" y="566015"/>
                </a:lnTo>
                <a:lnTo>
                  <a:pt x="1221035" y="555955"/>
                </a:lnTo>
                <a:lnTo>
                  <a:pt x="1203930" y="523219"/>
                </a:lnTo>
                <a:lnTo>
                  <a:pt x="1204156" y="493097"/>
                </a:lnTo>
                <a:lnTo>
                  <a:pt x="1216773" y="470364"/>
                </a:lnTo>
                <a:lnTo>
                  <a:pt x="1187617" y="471046"/>
                </a:lnTo>
                <a:lnTo>
                  <a:pt x="1170170" y="441891"/>
                </a:lnTo>
                <a:lnTo>
                  <a:pt x="1160054" y="400629"/>
                </a:lnTo>
                <a:lnTo>
                  <a:pt x="1171079" y="358232"/>
                </a:lnTo>
                <a:lnTo>
                  <a:pt x="1182105" y="327997"/>
                </a:lnTo>
                <a:lnTo>
                  <a:pt x="1198416" y="320893"/>
                </a:lnTo>
                <a:lnTo>
                  <a:pt x="1191425" y="297307"/>
                </a:lnTo>
                <a:close/>
                <a:moveTo>
                  <a:pt x="1540667" y="57584"/>
                </a:moveTo>
                <a:lnTo>
                  <a:pt x="1575161" y="66109"/>
                </a:lnTo>
                <a:lnTo>
                  <a:pt x="1609659" y="74577"/>
                </a:lnTo>
                <a:lnTo>
                  <a:pt x="1652227" y="84921"/>
                </a:lnTo>
                <a:lnTo>
                  <a:pt x="1686441" y="101573"/>
                </a:lnTo>
                <a:lnTo>
                  <a:pt x="1715597" y="135900"/>
                </a:lnTo>
                <a:lnTo>
                  <a:pt x="1714915" y="168466"/>
                </a:lnTo>
                <a:lnTo>
                  <a:pt x="1676040" y="219047"/>
                </a:lnTo>
                <a:lnTo>
                  <a:pt x="1637508" y="241724"/>
                </a:lnTo>
                <a:lnTo>
                  <a:pt x="1623072" y="266162"/>
                </a:lnTo>
                <a:lnTo>
                  <a:pt x="1657741" y="265594"/>
                </a:lnTo>
                <a:lnTo>
                  <a:pt x="1620117" y="328792"/>
                </a:lnTo>
                <a:lnTo>
                  <a:pt x="1594143" y="356868"/>
                </a:lnTo>
                <a:lnTo>
                  <a:pt x="1566863" y="433423"/>
                </a:lnTo>
                <a:lnTo>
                  <a:pt x="1534018" y="448199"/>
                </a:lnTo>
                <a:lnTo>
                  <a:pt x="1523845" y="466102"/>
                </a:lnTo>
                <a:lnTo>
                  <a:pt x="1475593" y="475365"/>
                </a:lnTo>
                <a:lnTo>
                  <a:pt x="1497531" y="486107"/>
                </a:lnTo>
                <a:lnTo>
                  <a:pt x="1486505" y="501168"/>
                </a:lnTo>
                <a:lnTo>
                  <a:pt x="1499691" y="541519"/>
                </a:lnTo>
                <a:lnTo>
                  <a:pt x="1484573" y="568572"/>
                </a:lnTo>
                <a:lnTo>
                  <a:pt x="1459963" y="590339"/>
                </a:lnTo>
                <a:lnTo>
                  <a:pt x="1452404" y="619608"/>
                </a:lnTo>
                <a:lnTo>
                  <a:pt x="1430126" y="641375"/>
                </a:lnTo>
                <a:lnTo>
                  <a:pt x="1432342" y="657516"/>
                </a:lnTo>
                <a:lnTo>
                  <a:pt x="1459565" y="654788"/>
                </a:lnTo>
                <a:lnTo>
                  <a:pt x="1459906" y="671951"/>
                </a:lnTo>
                <a:lnTo>
                  <a:pt x="1417339" y="712815"/>
                </a:lnTo>
                <a:lnTo>
                  <a:pt x="1375680" y="694230"/>
                </a:lnTo>
                <a:lnTo>
                  <a:pt x="1328848" y="704687"/>
                </a:lnTo>
                <a:lnTo>
                  <a:pt x="1305146" y="696504"/>
                </a:lnTo>
                <a:lnTo>
                  <a:pt x="1275026" y="692923"/>
                </a:lnTo>
                <a:lnTo>
                  <a:pt x="1273038" y="659675"/>
                </a:lnTo>
                <a:lnTo>
                  <a:pt x="1302476" y="643592"/>
                </a:lnTo>
                <a:lnTo>
                  <a:pt x="1294635" y="590282"/>
                </a:lnTo>
                <a:lnTo>
                  <a:pt x="1304351" y="584940"/>
                </a:lnTo>
                <a:lnTo>
                  <a:pt x="1346979" y="617335"/>
                </a:lnTo>
                <a:lnTo>
                  <a:pt x="1325267" y="568743"/>
                </a:lnTo>
                <a:lnTo>
                  <a:pt x="1299407" y="553682"/>
                </a:lnTo>
                <a:lnTo>
                  <a:pt x="1312310" y="522594"/>
                </a:lnTo>
                <a:lnTo>
                  <a:pt x="1340557" y="502930"/>
                </a:lnTo>
                <a:lnTo>
                  <a:pt x="1345047" y="473376"/>
                </a:lnTo>
                <a:lnTo>
                  <a:pt x="1322538" y="439049"/>
                </a:lnTo>
                <a:lnTo>
                  <a:pt x="1315776" y="391821"/>
                </a:lnTo>
                <a:lnTo>
                  <a:pt x="1359313" y="395855"/>
                </a:lnTo>
                <a:lnTo>
                  <a:pt x="1371872" y="405972"/>
                </a:lnTo>
                <a:lnTo>
                  <a:pt x="1396765" y="371588"/>
                </a:lnTo>
                <a:lnTo>
                  <a:pt x="1360904" y="360392"/>
                </a:lnTo>
                <a:lnTo>
                  <a:pt x="1305146" y="366586"/>
                </a:lnTo>
                <a:lnTo>
                  <a:pt x="1276960" y="333168"/>
                </a:lnTo>
                <a:lnTo>
                  <a:pt x="1263662" y="291737"/>
                </a:lnTo>
                <a:lnTo>
                  <a:pt x="1245303" y="260706"/>
                </a:lnTo>
                <a:lnTo>
                  <a:pt x="1241837" y="222912"/>
                </a:lnTo>
                <a:lnTo>
                  <a:pt x="1265537" y="201088"/>
                </a:lnTo>
                <a:lnTo>
                  <a:pt x="1284121" y="197337"/>
                </a:lnTo>
                <a:lnTo>
                  <a:pt x="1315378" y="178298"/>
                </a:lnTo>
                <a:lnTo>
                  <a:pt x="1338794" y="133002"/>
                </a:lnTo>
                <a:lnTo>
                  <a:pt x="1358574" y="139481"/>
                </a:lnTo>
                <a:lnTo>
                  <a:pt x="1375794" y="173467"/>
                </a:lnTo>
                <a:lnTo>
                  <a:pt x="1387899" y="106745"/>
                </a:lnTo>
                <a:lnTo>
                  <a:pt x="1408927" y="86001"/>
                </a:lnTo>
                <a:lnTo>
                  <a:pt x="1437514" y="71395"/>
                </a:lnTo>
                <a:lnTo>
                  <a:pt x="1486221" y="65825"/>
                </a:lnTo>
                <a:lnTo>
                  <a:pt x="1494689" y="80204"/>
                </a:lnTo>
                <a:close/>
                <a:moveTo>
                  <a:pt x="2141944" y="0"/>
                </a:moveTo>
                <a:lnTo>
                  <a:pt x="2269251" y="17902"/>
                </a:lnTo>
                <a:lnTo>
                  <a:pt x="2368936" y="123555"/>
                </a:lnTo>
                <a:lnTo>
                  <a:pt x="2339496" y="170784"/>
                </a:lnTo>
                <a:lnTo>
                  <a:pt x="2278514" y="176013"/>
                </a:lnTo>
                <a:lnTo>
                  <a:pt x="2192753" y="187550"/>
                </a:lnTo>
                <a:lnTo>
                  <a:pt x="2200766" y="208237"/>
                </a:lnTo>
                <a:lnTo>
                  <a:pt x="2257202" y="195507"/>
                </a:lnTo>
                <a:lnTo>
                  <a:pt x="2305226" y="234778"/>
                </a:lnTo>
                <a:lnTo>
                  <a:pt x="2336143" y="199996"/>
                </a:lnTo>
                <a:lnTo>
                  <a:pt x="2349384" y="240632"/>
                </a:lnTo>
                <a:lnTo>
                  <a:pt x="2331880" y="302978"/>
                </a:lnTo>
                <a:lnTo>
                  <a:pt x="2372459" y="263649"/>
                </a:lnTo>
                <a:lnTo>
                  <a:pt x="2449808" y="220740"/>
                </a:lnTo>
                <a:lnTo>
                  <a:pt x="2497549" y="242394"/>
                </a:lnTo>
                <a:lnTo>
                  <a:pt x="2506529" y="288485"/>
                </a:lnTo>
                <a:lnTo>
                  <a:pt x="2441569" y="360493"/>
                </a:lnTo>
                <a:lnTo>
                  <a:pt x="2432589" y="382601"/>
                </a:lnTo>
                <a:lnTo>
                  <a:pt x="2381665" y="398912"/>
                </a:lnTo>
                <a:lnTo>
                  <a:pt x="2418551" y="403402"/>
                </a:lnTo>
                <a:lnTo>
                  <a:pt x="2399909" y="468704"/>
                </a:lnTo>
                <a:lnTo>
                  <a:pt x="2387065" y="523264"/>
                </a:lnTo>
                <a:lnTo>
                  <a:pt x="2387577" y="609991"/>
                </a:lnTo>
                <a:lnTo>
                  <a:pt x="2406730" y="657333"/>
                </a:lnTo>
                <a:lnTo>
                  <a:pt x="2381837" y="660232"/>
                </a:lnTo>
                <a:lnTo>
                  <a:pt x="2355637" y="682283"/>
                </a:lnTo>
                <a:lnTo>
                  <a:pt x="2385019" y="718088"/>
                </a:lnTo>
                <a:lnTo>
                  <a:pt x="2388770" y="772818"/>
                </a:lnTo>
                <a:lnTo>
                  <a:pt x="2371721" y="778615"/>
                </a:lnTo>
                <a:lnTo>
                  <a:pt x="2392350" y="830618"/>
                </a:lnTo>
                <a:lnTo>
                  <a:pt x="2356943" y="834823"/>
                </a:lnTo>
                <a:lnTo>
                  <a:pt x="2375415" y="858352"/>
                </a:lnTo>
                <a:lnTo>
                  <a:pt x="2370186" y="878301"/>
                </a:lnTo>
                <a:lnTo>
                  <a:pt x="2347736" y="886939"/>
                </a:lnTo>
                <a:lnTo>
                  <a:pt x="2325515" y="887110"/>
                </a:lnTo>
                <a:lnTo>
                  <a:pt x="2345464" y="923938"/>
                </a:lnTo>
                <a:lnTo>
                  <a:pt x="2345691" y="947410"/>
                </a:lnTo>
                <a:lnTo>
                  <a:pt x="2314148" y="925643"/>
                </a:lnTo>
                <a:lnTo>
                  <a:pt x="2305965" y="939794"/>
                </a:lnTo>
                <a:lnTo>
                  <a:pt x="2327504" y="952809"/>
                </a:lnTo>
                <a:lnTo>
                  <a:pt x="2348362" y="983954"/>
                </a:lnTo>
                <a:lnTo>
                  <a:pt x="2354387" y="1023510"/>
                </a:lnTo>
                <a:lnTo>
                  <a:pt x="2325969" y="1032717"/>
                </a:lnTo>
                <a:lnTo>
                  <a:pt x="2313694" y="1014189"/>
                </a:lnTo>
                <a:lnTo>
                  <a:pt x="2293973" y="985886"/>
                </a:lnTo>
                <a:lnTo>
                  <a:pt x="2299429" y="1019247"/>
                </a:lnTo>
                <a:lnTo>
                  <a:pt x="2280901" y="1044311"/>
                </a:lnTo>
                <a:lnTo>
                  <a:pt x="2322901" y="1046300"/>
                </a:lnTo>
                <a:lnTo>
                  <a:pt x="2344839" y="1048857"/>
                </a:lnTo>
                <a:lnTo>
                  <a:pt x="2302156" y="1088811"/>
                </a:lnTo>
                <a:lnTo>
                  <a:pt x="2258850" y="1123650"/>
                </a:lnTo>
                <a:lnTo>
                  <a:pt x="2212190" y="1138540"/>
                </a:lnTo>
                <a:lnTo>
                  <a:pt x="2194628" y="1138711"/>
                </a:lnTo>
                <a:lnTo>
                  <a:pt x="2178147" y="1155022"/>
                </a:lnTo>
                <a:lnTo>
                  <a:pt x="2155981" y="1198386"/>
                </a:lnTo>
                <a:lnTo>
                  <a:pt x="2121711" y="1226177"/>
                </a:lnTo>
                <a:lnTo>
                  <a:pt x="2110685" y="1227768"/>
                </a:lnTo>
                <a:lnTo>
                  <a:pt x="2089486" y="1237316"/>
                </a:lnTo>
                <a:lnTo>
                  <a:pt x="2066582" y="1246296"/>
                </a:lnTo>
                <a:lnTo>
                  <a:pt x="2052942" y="1269711"/>
                </a:lnTo>
                <a:lnTo>
                  <a:pt x="2052715" y="1295627"/>
                </a:lnTo>
                <a:lnTo>
                  <a:pt x="2044644" y="1319327"/>
                </a:lnTo>
                <a:lnTo>
                  <a:pt x="2018672" y="1347459"/>
                </a:lnTo>
                <a:lnTo>
                  <a:pt x="2025094" y="1374228"/>
                </a:lnTo>
                <a:lnTo>
                  <a:pt x="2017932" y="1401792"/>
                </a:lnTo>
                <a:lnTo>
                  <a:pt x="2009749" y="1433448"/>
                </a:lnTo>
                <a:lnTo>
                  <a:pt x="1987299" y="1435380"/>
                </a:lnTo>
                <a:lnTo>
                  <a:pt x="1963770" y="1409066"/>
                </a:lnTo>
                <a:lnTo>
                  <a:pt x="1931887" y="1408896"/>
                </a:lnTo>
                <a:lnTo>
                  <a:pt x="1916428" y="1390823"/>
                </a:lnTo>
                <a:lnTo>
                  <a:pt x="1905800" y="1357803"/>
                </a:lnTo>
                <a:lnTo>
                  <a:pt x="1878179" y="1314212"/>
                </a:lnTo>
                <a:lnTo>
                  <a:pt x="1870109" y="1290569"/>
                </a:lnTo>
                <a:lnTo>
                  <a:pt x="1867949" y="1257095"/>
                </a:lnTo>
                <a:lnTo>
                  <a:pt x="1845897" y="1221460"/>
                </a:lnTo>
                <a:lnTo>
                  <a:pt x="1851638" y="1192077"/>
                </a:lnTo>
                <a:lnTo>
                  <a:pt x="1841010" y="1177698"/>
                </a:lnTo>
                <a:lnTo>
                  <a:pt x="1856753" y="1128481"/>
                </a:lnTo>
                <a:lnTo>
                  <a:pt x="1880736" y="1112283"/>
                </a:lnTo>
                <a:lnTo>
                  <a:pt x="1887045" y="1093756"/>
                </a:lnTo>
                <a:lnTo>
                  <a:pt x="1890398" y="1058178"/>
                </a:lnTo>
                <a:lnTo>
                  <a:pt x="1872212" y="1074489"/>
                </a:lnTo>
                <a:lnTo>
                  <a:pt x="1863516" y="1081252"/>
                </a:lnTo>
                <a:lnTo>
                  <a:pt x="1849194" y="1087675"/>
                </a:lnTo>
                <a:lnTo>
                  <a:pt x="1829643" y="1072898"/>
                </a:lnTo>
                <a:lnTo>
                  <a:pt x="1828563" y="1041355"/>
                </a:lnTo>
                <a:lnTo>
                  <a:pt x="1834815" y="1015894"/>
                </a:lnTo>
                <a:lnTo>
                  <a:pt x="1849592" y="1015212"/>
                </a:lnTo>
                <a:lnTo>
                  <a:pt x="1882101" y="1028056"/>
                </a:lnTo>
                <a:lnTo>
                  <a:pt x="1854707" y="997196"/>
                </a:lnTo>
                <a:lnTo>
                  <a:pt x="1840442" y="980146"/>
                </a:lnTo>
                <a:lnTo>
                  <a:pt x="1824585" y="987193"/>
                </a:lnTo>
                <a:lnTo>
                  <a:pt x="1811343" y="974520"/>
                </a:lnTo>
                <a:lnTo>
                  <a:pt x="1829132" y="926154"/>
                </a:lnTo>
                <a:lnTo>
                  <a:pt x="1819470" y="906149"/>
                </a:lnTo>
                <a:lnTo>
                  <a:pt x="1806796" y="867843"/>
                </a:lnTo>
                <a:lnTo>
                  <a:pt x="1787587" y="805838"/>
                </a:lnTo>
                <a:lnTo>
                  <a:pt x="1767297" y="782082"/>
                </a:lnTo>
                <a:lnTo>
                  <a:pt x="1767467" y="755768"/>
                </a:lnTo>
                <a:lnTo>
                  <a:pt x="1724728" y="717747"/>
                </a:lnTo>
                <a:lnTo>
                  <a:pt x="1690912" y="712916"/>
                </a:lnTo>
                <a:lnTo>
                  <a:pt x="1648344" y="715587"/>
                </a:lnTo>
                <a:lnTo>
                  <a:pt x="1609470" y="720475"/>
                </a:lnTo>
                <a:lnTo>
                  <a:pt x="1591000" y="699162"/>
                </a:lnTo>
                <a:lnTo>
                  <a:pt x="1563321" y="655628"/>
                </a:lnTo>
                <a:lnTo>
                  <a:pt x="1605151" y="633065"/>
                </a:lnTo>
                <a:lnTo>
                  <a:pt x="1637205" y="629201"/>
                </a:lnTo>
                <a:lnTo>
                  <a:pt x="1569004" y="610048"/>
                </a:lnTo>
                <a:lnTo>
                  <a:pt x="1533089" y="579187"/>
                </a:lnTo>
                <a:lnTo>
                  <a:pt x="1535305" y="548839"/>
                </a:lnTo>
                <a:lnTo>
                  <a:pt x="1595602" y="509794"/>
                </a:lnTo>
                <a:lnTo>
                  <a:pt x="1653971" y="469102"/>
                </a:lnTo>
                <a:lnTo>
                  <a:pt x="1660109" y="437047"/>
                </a:lnTo>
                <a:lnTo>
                  <a:pt x="1617086" y="404311"/>
                </a:lnTo>
                <a:lnTo>
                  <a:pt x="1631010" y="366574"/>
                </a:lnTo>
                <a:lnTo>
                  <a:pt x="1686195" y="296499"/>
                </a:lnTo>
                <a:lnTo>
                  <a:pt x="1709383" y="285246"/>
                </a:lnTo>
                <a:lnTo>
                  <a:pt x="1702734" y="236539"/>
                </a:lnTo>
                <a:lnTo>
                  <a:pt x="1740471" y="206759"/>
                </a:lnTo>
                <a:lnTo>
                  <a:pt x="1789462" y="188516"/>
                </a:lnTo>
                <a:lnTo>
                  <a:pt x="1838452" y="187493"/>
                </a:lnTo>
                <a:lnTo>
                  <a:pt x="1855843" y="223355"/>
                </a:lnTo>
                <a:lnTo>
                  <a:pt x="1898128" y="159019"/>
                </a:lnTo>
                <a:lnTo>
                  <a:pt x="1936149" y="203236"/>
                </a:lnTo>
                <a:lnTo>
                  <a:pt x="1958542" y="212272"/>
                </a:lnTo>
                <a:lnTo>
                  <a:pt x="1991619" y="248702"/>
                </a:lnTo>
                <a:lnTo>
                  <a:pt x="1953711" y="187493"/>
                </a:lnTo>
                <a:lnTo>
                  <a:pt x="1955870" y="135831"/>
                </a:lnTo>
                <a:lnTo>
                  <a:pt x="2009351" y="58538"/>
                </a:lnTo>
                <a:lnTo>
                  <a:pt x="2065275" y="64619"/>
                </a:lnTo>
                <a:lnTo>
                  <a:pt x="2085621" y="13753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2" name="Text Placeholder 7">
            <a:extLst>
              <a:ext uri="{FF2B5EF4-FFF2-40B4-BE49-F238E27FC236}">
                <a16:creationId xmlns:a16="http://schemas.microsoft.com/office/drawing/2014/main" id="{6F45757B-733B-489E-BF4C-E99D361F8CF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245113" y="437796"/>
            <a:ext cx="7701776" cy="825500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44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30315937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F9EB42BF-0657-4038-B69B-E73CED1ADFA3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12192000" cy="4883320"/>
          </a:xfrm>
          <a:custGeom>
            <a:avLst/>
            <a:gdLst>
              <a:gd name="connsiteX0" fmla="*/ 0 w 12192000"/>
              <a:gd name="connsiteY0" fmla="*/ 0 h 4883320"/>
              <a:gd name="connsiteX1" fmla="*/ 12192000 w 12192000"/>
              <a:gd name="connsiteY1" fmla="*/ 0 h 4883320"/>
              <a:gd name="connsiteX2" fmla="*/ 12192000 w 12192000"/>
              <a:gd name="connsiteY2" fmla="*/ 4883320 h 4883320"/>
              <a:gd name="connsiteX3" fmla="*/ 0 w 12192000"/>
              <a:gd name="connsiteY3" fmla="*/ 4883320 h 4883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4883320">
                <a:moveTo>
                  <a:pt x="0" y="0"/>
                </a:moveTo>
                <a:lnTo>
                  <a:pt x="12192000" y="0"/>
                </a:lnTo>
                <a:lnTo>
                  <a:pt x="12192000" y="4883320"/>
                </a:lnTo>
                <a:lnTo>
                  <a:pt x="0" y="488332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2" name="Text Placeholder 7">
            <a:extLst>
              <a:ext uri="{FF2B5EF4-FFF2-40B4-BE49-F238E27FC236}">
                <a16:creationId xmlns:a16="http://schemas.microsoft.com/office/drawing/2014/main" id="{6F45757B-733B-489E-BF4C-E99D361F8CF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100513" y="437796"/>
            <a:ext cx="3990975" cy="825500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44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8830960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7">
            <a:extLst>
              <a:ext uri="{FF2B5EF4-FFF2-40B4-BE49-F238E27FC236}">
                <a16:creationId xmlns:a16="http://schemas.microsoft.com/office/drawing/2014/main" id="{6F45757B-733B-489E-BF4C-E99D361F8CF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100513" y="437796"/>
            <a:ext cx="3990975" cy="825500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44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D71B4526-91DE-41A3-927F-E4249F87DA5C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-10512" y="1980262"/>
            <a:ext cx="3579977" cy="2937537"/>
          </a:xfrm>
          <a:custGeom>
            <a:avLst/>
            <a:gdLst>
              <a:gd name="connsiteX0" fmla="*/ 0 w 3579977"/>
              <a:gd name="connsiteY0" fmla="*/ 0 h 2937537"/>
              <a:gd name="connsiteX1" fmla="*/ 3579977 w 3579977"/>
              <a:gd name="connsiteY1" fmla="*/ 0 h 2937537"/>
              <a:gd name="connsiteX2" fmla="*/ 3579977 w 3579977"/>
              <a:gd name="connsiteY2" fmla="*/ 2937537 h 2937537"/>
              <a:gd name="connsiteX3" fmla="*/ 0 w 3579977"/>
              <a:gd name="connsiteY3" fmla="*/ 2937537 h 29375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9977" h="2937537">
                <a:moveTo>
                  <a:pt x="0" y="0"/>
                </a:moveTo>
                <a:lnTo>
                  <a:pt x="3579977" y="0"/>
                </a:lnTo>
                <a:lnTo>
                  <a:pt x="3579977" y="2937537"/>
                </a:lnTo>
                <a:lnTo>
                  <a:pt x="0" y="2937537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9866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9176D9E1-06EB-4034-843B-E4F49BC9D18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049518" y="1631997"/>
            <a:ext cx="1597572" cy="3215104"/>
          </a:xfrm>
          <a:custGeom>
            <a:avLst/>
            <a:gdLst>
              <a:gd name="connsiteX0" fmla="*/ 1597572 w 1597572"/>
              <a:gd name="connsiteY0" fmla="*/ 0 h 3215104"/>
              <a:gd name="connsiteX1" fmla="*/ 1597572 w 1597572"/>
              <a:gd name="connsiteY1" fmla="*/ 3215104 h 3215104"/>
              <a:gd name="connsiteX2" fmla="*/ 1443666 w 1597572"/>
              <a:gd name="connsiteY2" fmla="*/ 3207333 h 3215104"/>
              <a:gd name="connsiteX3" fmla="*/ 0 w 1597572"/>
              <a:gd name="connsiteY3" fmla="*/ 1607552 h 3215104"/>
              <a:gd name="connsiteX4" fmla="*/ 1443666 w 1597572"/>
              <a:gd name="connsiteY4" fmla="*/ 7771 h 32151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97572" h="3215104">
                <a:moveTo>
                  <a:pt x="1597572" y="0"/>
                </a:moveTo>
                <a:lnTo>
                  <a:pt x="1597572" y="3215104"/>
                </a:lnTo>
                <a:lnTo>
                  <a:pt x="1443666" y="3207333"/>
                </a:lnTo>
                <a:cubicBezTo>
                  <a:pt x="632780" y="3124983"/>
                  <a:pt x="0" y="2440165"/>
                  <a:pt x="0" y="1607552"/>
                </a:cubicBezTo>
                <a:cubicBezTo>
                  <a:pt x="0" y="774940"/>
                  <a:pt x="632780" y="90121"/>
                  <a:pt x="1443666" y="7771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6DAC507C-FB14-4535-90D4-4733426B7C3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647090" y="2009838"/>
            <a:ext cx="1618594" cy="3216166"/>
          </a:xfrm>
          <a:custGeom>
            <a:avLst/>
            <a:gdLst>
              <a:gd name="connsiteX0" fmla="*/ 10511 w 1618594"/>
              <a:gd name="connsiteY0" fmla="*/ 0 h 3216166"/>
              <a:gd name="connsiteX1" fmla="*/ 1618594 w 1618594"/>
              <a:gd name="connsiteY1" fmla="*/ 1608083 h 3216166"/>
              <a:gd name="connsiteX2" fmla="*/ 10511 w 1618594"/>
              <a:gd name="connsiteY2" fmla="*/ 3216166 h 3216166"/>
              <a:gd name="connsiteX3" fmla="*/ 0 w 1618594"/>
              <a:gd name="connsiteY3" fmla="*/ 3215635 h 3216166"/>
              <a:gd name="connsiteX4" fmla="*/ 0 w 1618594"/>
              <a:gd name="connsiteY4" fmla="*/ 531 h 32161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18594" h="3216166">
                <a:moveTo>
                  <a:pt x="10511" y="0"/>
                </a:moveTo>
                <a:cubicBezTo>
                  <a:pt x="898631" y="0"/>
                  <a:pt x="1618594" y="719963"/>
                  <a:pt x="1618594" y="1608083"/>
                </a:cubicBezTo>
                <a:cubicBezTo>
                  <a:pt x="1618594" y="2496203"/>
                  <a:pt x="898631" y="3216166"/>
                  <a:pt x="10511" y="3216166"/>
                </a:cubicBezTo>
                <a:lnTo>
                  <a:pt x="0" y="3215635"/>
                </a:lnTo>
                <a:lnTo>
                  <a:pt x="0" y="531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2" name="Text Placeholder 10">
            <a:extLst>
              <a:ext uri="{FF2B5EF4-FFF2-40B4-BE49-F238E27FC236}">
                <a16:creationId xmlns:a16="http://schemas.microsoft.com/office/drawing/2014/main" id="{DF4AEAA7-2F3D-4986-92F6-8626D9C32B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022975" y="2092325"/>
            <a:ext cx="4949825" cy="1512888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4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14840318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CD4C1B8-6D16-4015-A0E8-E4633BBC05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3507BE7-B79B-4F9F-9C14-5E9B7935E38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2FCC5D0-C112-4903-BB22-33DF07A6520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5B14AD-9FF7-4BB4-B913-B934D8D44A62}" type="datetime1">
              <a:rPr lang="en-ID" smtClean="0"/>
              <a:t>30/12/2020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E8D3A4-9B09-47C6-91F8-A02BF936DF7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D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6AD10A-EAF6-42AC-B1BF-93C1B7A0175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950356F5-5040-45F3-9DFE-AA818FBF1AB1}" type="slidenum">
              <a:rPr lang="en-ID" smtClean="0"/>
              <a:pPr/>
              <a:t>‹#›</a:t>
            </a:fld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7994460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706" r:id="rId2"/>
    <p:sldLayoutId id="2147483705" r:id="rId3"/>
    <p:sldLayoutId id="2147483704" r:id="rId4"/>
    <p:sldLayoutId id="2147483700" r:id="rId5"/>
    <p:sldLayoutId id="2147483703" r:id="rId6"/>
    <p:sldLayoutId id="2147483702" r:id="rId7"/>
    <p:sldLayoutId id="2147483701" r:id="rId8"/>
    <p:sldLayoutId id="2147483699" r:id="rId9"/>
    <p:sldLayoutId id="2147483698" r:id="rId10"/>
    <p:sldLayoutId id="2147483697" r:id="rId11"/>
    <p:sldLayoutId id="2147483696" r:id="rId12"/>
    <p:sldLayoutId id="2147483695" r:id="rId13"/>
    <p:sldLayoutId id="2147483694" r:id="rId14"/>
    <p:sldLayoutId id="2147483693" r:id="rId15"/>
    <p:sldLayoutId id="2147483692" r:id="rId16"/>
    <p:sldLayoutId id="2147483691" r:id="rId17"/>
    <p:sldLayoutId id="2147483690" r:id="rId18"/>
    <p:sldLayoutId id="2147483689" r:id="rId19"/>
    <p:sldLayoutId id="2147483688" r:id="rId20"/>
    <p:sldLayoutId id="2147483687" r:id="rId21"/>
    <p:sldLayoutId id="2147483686" r:id="rId22"/>
    <p:sldLayoutId id="2147483685" r:id="rId23"/>
    <p:sldLayoutId id="2147483684" r:id="rId24"/>
    <p:sldLayoutId id="2147483683" r:id="rId25"/>
    <p:sldLayoutId id="2147483681" r:id="rId26"/>
    <p:sldLayoutId id="2147483680" r:id="rId27"/>
    <p:sldLayoutId id="2147483679" r:id="rId28"/>
    <p:sldLayoutId id="2147483678" r:id="rId29"/>
    <p:sldLayoutId id="2147483682" r:id="rId30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8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0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0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9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8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6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30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pHolder1">
            <a:extLst>
              <a:ext uri="{FF2B5EF4-FFF2-40B4-BE49-F238E27FC236}">
                <a16:creationId xmlns:a16="http://schemas.microsoft.com/office/drawing/2014/main" id="{105AA622-3878-42F8-BFAB-B455AA8B875F}"/>
              </a:ext>
            </a:extLst>
          </p:cNvPr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82" t="6788" r="13608" b="18699"/>
          <a:stretch>
            <a:fillRect/>
          </a:stretch>
        </p:blipFill>
        <p:spPr>
          <a:xfrm>
            <a:off x="546412" y="465515"/>
            <a:ext cx="9986445" cy="5110097"/>
          </a:xfrm>
          <a:custGeom>
            <a:avLst/>
            <a:gdLst>
              <a:gd name="connsiteX0" fmla="*/ 0 w 9986445"/>
              <a:gd name="connsiteY0" fmla="*/ 0 h 5110097"/>
              <a:gd name="connsiteX1" fmla="*/ 9986445 w 9986445"/>
              <a:gd name="connsiteY1" fmla="*/ 0 h 5110097"/>
              <a:gd name="connsiteX2" fmla="*/ 9986445 w 9986445"/>
              <a:gd name="connsiteY2" fmla="*/ 5110097 h 5110097"/>
              <a:gd name="connsiteX3" fmla="*/ 0 w 9986445"/>
              <a:gd name="connsiteY3" fmla="*/ 5110097 h 51100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986445" h="5110097">
                <a:moveTo>
                  <a:pt x="0" y="0"/>
                </a:moveTo>
                <a:lnTo>
                  <a:pt x="9986445" y="0"/>
                </a:lnTo>
                <a:lnTo>
                  <a:pt x="9986445" y="5110097"/>
                </a:lnTo>
                <a:lnTo>
                  <a:pt x="0" y="5110097"/>
                </a:lnTo>
                <a:close/>
              </a:path>
            </a:pathLst>
          </a:cu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A6932D03-3C75-4D9D-B871-CF7952176945}"/>
              </a:ext>
            </a:extLst>
          </p:cNvPr>
          <p:cNvSpPr/>
          <p:nvPr/>
        </p:nvSpPr>
        <p:spPr>
          <a:xfrm>
            <a:off x="546410" y="465513"/>
            <a:ext cx="9986444" cy="5110097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>
                  <a:alpha val="70000"/>
                </a:scheme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76B90D5F-702C-43FF-8864-977FE8420A16}"/>
              </a:ext>
            </a:extLst>
          </p:cNvPr>
          <p:cNvGrpSpPr/>
          <p:nvPr/>
        </p:nvGrpSpPr>
        <p:grpSpPr>
          <a:xfrm>
            <a:off x="1684770" y="3555037"/>
            <a:ext cx="3228212" cy="679132"/>
            <a:chOff x="4481512" y="3090862"/>
            <a:chExt cx="3228212" cy="679132"/>
          </a:xfrm>
          <a:solidFill>
            <a:schemeClr val="bg2"/>
          </a:solidFill>
        </p:grpSpPr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08FEF728-FDAA-4D83-9E06-EE48D0BC9DE2}"/>
                </a:ext>
              </a:extLst>
            </p:cNvPr>
            <p:cNvSpPr/>
            <p:nvPr/>
          </p:nvSpPr>
          <p:spPr>
            <a:xfrm>
              <a:off x="4481512" y="3090862"/>
              <a:ext cx="576357" cy="674179"/>
            </a:xfrm>
            <a:custGeom>
              <a:avLst/>
              <a:gdLst>
                <a:gd name="connsiteX0" fmla="*/ 576358 w 576357"/>
                <a:gd name="connsiteY0" fmla="*/ 336137 h 674179"/>
                <a:gd name="connsiteX1" fmla="*/ 549783 w 576357"/>
                <a:gd name="connsiteY1" fmla="*/ 485204 h 674179"/>
                <a:gd name="connsiteX2" fmla="*/ 474250 w 576357"/>
                <a:gd name="connsiteY2" fmla="*/ 590645 h 674179"/>
                <a:gd name="connsiteX3" fmla="*/ 355092 w 576357"/>
                <a:gd name="connsiteY3" fmla="*/ 653320 h 674179"/>
                <a:gd name="connsiteX4" fmla="*/ 197453 w 576357"/>
                <a:gd name="connsiteY4" fmla="*/ 674180 h 674179"/>
                <a:gd name="connsiteX5" fmla="*/ 104394 w 576357"/>
                <a:gd name="connsiteY5" fmla="*/ 670846 h 674179"/>
                <a:gd name="connsiteX6" fmla="*/ 0 w 576357"/>
                <a:gd name="connsiteY6" fmla="*/ 657035 h 674179"/>
                <a:gd name="connsiteX7" fmla="*/ 0 w 576357"/>
                <a:gd name="connsiteY7" fmla="*/ 16193 h 674179"/>
                <a:gd name="connsiteX8" fmla="*/ 106775 w 576357"/>
                <a:gd name="connsiteY8" fmla="*/ 3334 h 674179"/>
                <a:gd name="connsiteX9" fmla="*/ 202216 w 576357"/>
                <a:gd name="connsiteY9" fmla="*/ 0 h 674179"/>
                <a:gd name="connsiteX10" fmla="*/ 355568 w 576357"/>
                <a:gd name="connsiteY10" fmla="*/ 18955 h 674179"/>
                <a:gd name="connsiteX11" fmla="*/ 473774 w 576357"/>
                <a:gd name="connsiteY11" fmla="*/ 78772 h 674179"/>
                <a:gd name="connsiteX12" fmla="*/ 549783 w 576357"/>
                <a:gd name="connsiteY12" fmla="*/ 183261 h 674179"/>
                <a:gd name="connsiteX13" fmla="*/ 576358 w 576357"/>
                <a:gd name="connsiteY13" fmla="*/ 336137 h 674179"/>
                <a:gd name="connsiteX14" fmla="*/ 148114 w 576357"/>
                <a:gd name="connsiteY14" fmla="*/ 545021 h 674179"/>
                <a:gd name="connsiteX15" fmla="*/ 172307 w 576357"/>
                <a:gd name="connsiteY15" fmla="*/ 546449 h 674179"/>
                <a:gd name="connsiteX16" fmla="*/ 205073 w 576357"/>
                <a:gd name="connsiteY16" fmla="*/ 546926 h 674179"/>
                <a:gd name="connsiteX17" fmla="*/ 369856 w 576357"/>
                <a:gd name="connsiteY17" fmla="*/ 490919 h 674179"/>
                <a:gd name="connsiteX18" fmla="*/ 423482 w 576357"/>
                <a:gd name="connsiteY18" fmla="*/ 336137 h 674179"/>
                <a:gd name="connsiteX19" fmla="*/ 372237 w 576357"/>
                <a:gd name="connsiteY19" fmla="*/ 179451 h 674179"/>
                <a:gd name="connsiteX20" fmla="*/ 209836 w 576357"/>
                <a:gd name="connsiteY20" fmla="*/ 126302 h 674179"/>
                <a:gd name="connsiteX21" fmla="*/ 178499 w 576357"/>
                <a:gd name="connsiteY21" fmla="*/ 126778 h 674179"/>
                <a:gd name="connsiteX22" fmla="*/ 148114 w 576357"/>
                <a:gd name="connsiteY22" fmla="*/ 129159 h 674179"/>
                <a:gd name="connsiteX23" fmla="*/ 148114 w 576357"/>
                <a:gd name="connsiteY23" fmla="*/ 545021 h 6741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576357" h="674179">
                  <a:moveTo>
                    <a:pt x="576358" y="336137"/>
                  </a:moveTo>
                  <a:cubicBezTo>
                    <a:pt x="576358" y="393097"/>
                    <a:pt x="567500" y="442817"/>
                    <a:pt x="549783" y="485204"/>
                  </a:cubicBezTo>
                  <a:cubicBezTo>
                    <a:pt x="532067" y="527590"/>
                    <a:pt x="506921" y="562737"/>
                    <a:pt x="474250" y="590645"/>
                  </a:cubicBezTo>
                  <a:cubicBezTo>
                    <a:pt x="441674" y="618458"/>
                    <a:pt x="401955" y="639413"/>
                    <a:pt x="355092" y="653320"/>
                  </a:cubicBezTo>
                  <a:cubicBezTo>
                    <a:pt x="308229" y="667226"/>
                    <a:pt x="255746" y="674180"/>
                    <a:pt x="197453" y="674180"/>
                  </a:cubicBezTo>
                  <a:cubicBezTo>
                    <a:pt x="170879" y="674180"/>
                    <a:pt x="139827" y="673037"/>
                    <a:pt x="104394" y="670846"/>
                  </a:cubicBezTo>
                  <a:cubicBezTo>
                    <a:pt x="68961" y="668655"/>
                    <a:pt x="34195" y="664083"/>
                    <a:pt x="0" y="657035"/>
                  </a:cubicBezTo>
                  <a:lnTo>
                    <a:pt x="0" y="16193"/>
                  </a:lnTo>
                  <a:cubicBezTo>
                    <a:pt x="34195" y="9906"/>
                    <a:pt x="69818" y="5620"/>
                    <a:pt x="106775" y="3334"/>
                  </a:cubicBezTo>
                  <a:cubicBezTo>
                    <a:pt x="143828" y="1143"/>
                    <a:pt x="175641" y="0"/>
                    <a:pt x="202216" y="0"/>
                  </a:cubicBezTo>
                  <a:cubicBezTo>
                    <a:pt x="258509" y="0"/>
                    <a:pt x="309658" y="6382"/>
                    <a:pt x="355568" y="18955"/>
                  </a:cubicBezTo>
                  <a:cubicBezTo>
                    <a:pt x="401479" y="31623"/>
                    <a:pt x="440912" y="51530"/>
                    <a:pt x="473774" y="78772"/>
                  </a:cubicBezTo>
                  <a:cubicBezTo>
                    <a:pt x="506730" y="106013"/>
                    <a:pt x="531971" y="140780"/>
                    <a:pt x="549783" y="183261"/>
                  </a:cubicBezTo>
                  <a:cubicBezTo>
                    <a:pt x="567500" y="225647"/>
                    <a:pt x="576358" y="276606"/>
                    <a:pt x="576358" y="336137"/>
                  </a:cubicBezTo>
                  <a:close/>
                  <a:moveTo>
                    <a:pt x="148114" y="545021"/>
                  </a:moveTo>
                  <a:cubicBezTo>
                    <a:pt x="155067" y="545687"/>
                    <a:pt x="163163" y="546164"/>
                    <a:pt x="172307" y="546449"/>
                  </a:cubicBezTo>
                  <a:cubicBezTo>
                    <a:pt x="181451" y="546735"/>
                    <a:pt x="192405" y="546926"/>
                    <a:pt x="205073" y="546926"/>
                  </a:cubicBezTo>
                  <a:cubicBezTo>
                    <a:pt x="279178" y="546926"/>
                    <a:pt x="334042" y="528257"/>
                    <a:pt x="369856" y="490919"/>
                  </a:cubicBezTo>
                  <a:cubicBezTo>
                    <a:pt x="405575" y="453581"/>
                    <a:pt x="423482" y="401955"/>
                    <a:pt x="423482" y="336137"/>
                  </a:cubicBezTo>
                  <a:cubicBezTo>
                    <a:pt x="423482" y="267176"/>
                    <a:pt x="406432" y="214884"/>
                    <a:pt x="372237" y="179451"/>
                  </a:cubicBezTo>
                  <a:cubicBezTo>
                    <a:pt x="338042" y="144018"/>
                    <a:pt x="283940" y="126302"/>
                    <a:pt x="209836" y="126302"/>
                  </a:cubicBezTo>
                  <a:cubicBezTo>
                    <a:pt x="199739" y="126302"/>
                    <a:pt x="189262" y="126492"/>
                    <a:pt x="178499" y="126778"/>
                  </a:cubicBezTo>
                  <a:cubicBezTo>
                    <a:pt x="167735" y="127064"/>
                    <a:pt x="157639" y="127921"/>
                    <a:pt x="148114" y="129159"/>
                  </a:cubicBezTo>
                  <a:lnTo>
                    <a:pt x="148114" y="545021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7B495F0A-7809-49FE-B076-9400CC3795C9}"/>
                </a:ext>
              </a:extLst>
            </p:cNvPr>
            <p:cNvSpPr/>
            <p:nvPr/>
          </p:nvSpPr>
          <p:spPr>
            <a:xfrm>
              <a:off x="5148071" y="3243833"/>
              <a:ext cx="468915" cy="526161"/>
            </a:xfrm>
            <a:custGeom>
              <a:avLst/>
              <a:gdLst>
                <a:gd name="connsiteX0" fmla="*/ 0 w 468915"/>
                <a:gd name="connsiteY0" fmla="*/ 266700 h 526161"/>
                <a:gd name="connsiteX1" fmla="*/ 20383 w 468915"/>
                <a:gd name="connsiteY1" fmla="*/ 150400 h 526161"/>
                <a:gd name="connsiteX2" fmla="*/ 74009 w 468915"/>
                <a:gd name="connsiteY2" fmla="*/ 67342 h 526161"/>
                <a:gd name="connsiteX3" fmla="*/ 150400 w 468915"/>
                <a:gd name="connsiteY3" fmla="*/ 17050 h 526161"/>
                <a:gd name="connsiteX4" fmla="*/ 239173 w 468915"/>
                <a:gd name="connsiteY4" fmla="*/ 0 h 526161"/>
                <a:gd name="connsiteX5" fmla="*/ 407194 w 468915"/>
                <a:gd name="connsiteY5" fmla="*/ 65056 h 526161"/>
                <a:gd name="connsiteX6" fmla="*/ 468916 w 468915"/>
                <a:gd name="connsiteY6" fmla="*/ 256413 h 526161"/>
                <a:gd name="connsiteX7" fmla="*/ 467963 w 468915"/>
                <a:gd name="connsiteY7" fmla="*/ 283464 h 526161"/>
                <a:gd name="connsiteX8" fmla="*/ 466058 w 468915"/>
                <a:gd name="connsiteY8" fmla="*/ 309563 h 526161"/>
                <a:gd name="connsiteX9" fmla="*/ 145256 w 468915"/>
                <a:gd name="connsiteY9" fmla="*/ 309563 h 526161"/>
                <a:gd name="connsiteX10" fmla="*/ 186118 w 468915"/>
                <a:gd name="connsiteY10" fmla="*/ 378905 h 526161"/>
                <a:gd name="connsiteX11" fmla="*/ 282988 w 468915"/>
                <a:gd name="connsiteY11" fmla="*/ 404527 h 526161"/>
                <a:gd name="connsiteX12" fmla="*/ 359378 w 468915"/>
                <a:gd name="connsiteY12" fmla="*/ 397383 h 526161"/>
                <a:gd name="connsiteX13" fmla="*/ 420624 w 468915"/>
                <a:gd name="connsiteY13" fmla="*/ 379857 h 526161"/>
                <a:gd name="connsiteX14" fmla="*/ 439579 w 468915"/>
                <a:gd name="connsiteY14" fmla="*/ 494729 h 526161"/>
                <a:gd name="connsiteX15" fmla="*/ 409194 w 468915"/>
                <a:gd name="connsiteY15" fmla="*/ 506158 h 526161"/>
                <a:gd name="connsiteX16" fmla="*/ 366903 w 468915"/>
                <a:gd name="connsiteY16" fmla="*/ 516160 h 526161"/>
                <a:gd name="connsiteX17" fmla="*/ 317087 w 468915"/>
                <a:gd name="connsiteY17" fmla="*/ 523304 h 526161"/>
                <a:gd name="connsiteX18" fmla="*/ 263938 w 468915"/>
                <a:gd name="connsiteY18" fmla="*/ 526161 h 526161"/>
                <a:gd name="connsiteX19" fmla="*/ 146685 w 468915"/>
                <a:gd name="connsiteY19" fmla="*/ 506254 h 526161"/>
                <a:gd name="connsiteX20" fmla="*/ 64103 w 468915"/>
                <a:gd name="connsiteY20" fmla="*/ 451676 h 526161"/>
                <a:gd name="connsiteX21" fmla="*/ 15716 w 468915"/>
                <a:gd name="connsiteY21" fmla="*/ 369570 h 526161"/>
                <a:gd name="connsiteX22" fmla="*/ 0 w 468915"/>
                <a:gd name="connsiteY22" fmla="*/ 266700 h 526161"/>
                <a:gd name="connsiteX23" fmla="*/ 332327 w 468915"/>
                <a:gd name="connsiteY23" fmla="*/ 212598 h 526161"/>
                <a:gd name="connsiteX24" fmla="*/ 326136 w 468915"/>
                <a:gd name="connsiteY24" fmla="*/ 177451 h 526161"/>
                <a:gd name="connsiteX25" fmla="*/ 310039 w 468915"/>
                <a:gd name="connsiteY25" fmla="*/ 147066 h 526161"/>
                <a:gd name="connsiteX26" fmla="*/ 282511 w 468915"/>
                <a:gd name="connsiteY26" fmla="*/ 125254 h 526161"/>
                <a:gd name="connsiteX27" fmla="*/ 241173 w 468915"/>
                <a:gd name="connsiteY27" fmla="*/ 116681 h 526161"/>
                <a:gd name="connsiteX28" fmla="*/ 200311 w 468915"/>
                <a:gd name="connsiteY28" fmla="*/ 124778 h 526161"/>
                <a:gd name="connsiteX29" fmla="*/ 171831 w 468915"/>
                <a:gd name="connsiteY29" fmla="*/ 146114 h 526161"/>
                <a:gd name="connsiteX30" fmla="*/ 154305 w 468915"/>
                <a:gd name="connsiteY30" fmla="*/ 176975 h 526161"/>
                <a:gd name="connsiteX31" fmla="*/ 145256 w 468915"/>
                <a:gd name="connsiteY31" fmla="*/ 212598 h 526161"/>
                <a:gd name="connsiteX32" fmla="*/ 332327 w 468915"/>
                <a:gd name="connsiteY32" fmla="*/ 212598 h 5261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68915" h="526161">
                  <a:moveTo>
                    <a:pt x="0" y="266700"/>
                  </a:moveTo>
                  <a:cubicBezTo>
                    <a:pt x="0" y="222409"/>
                    <a:pt x="6763" y="183642"/>
                    <a:pt x="20383" y="150400"/>
                  </a:cubicBezTo>
                  <a:cubicBezTo>
                    <a:pt x="34004" y="117158"/>
                    <a:pt x="51911" y="89440"/>
                    <a:pt x="74009" y="67342"/>
                  </a:cubicBezTo>
                  <a:cubicBezTo>
                    <a:pt x="96202" y="45148"/>
                    <a:pt x="121634" y="28385"/>
                    <a:pt x="150400" y="17050"/>
                  </a:cubicBezTo>
                  <a:cubicBezTo>
                    <a:pt x="179165" y="5620"/>
                    <a:pt x="208788" y="0"/>
                    <a:pt x="239173" y="0"/>
                  </a:cubicBezTo>
                  <a:cubicBezTo>
                    <a:pt x="310039" y="0"/>
                    <a:pt x="366046" y="21717"/>
                    <a:pt x="407194" y="65056"/>
                  </a:cubicBezTo>
                  <a:cubicBezTo>
                    <a:pt x="448342" y="108395"/>
                    <a:pt x="468916" y="172212"/>
                    <a:pt x="468916" y="256413"/>
                  </a:cubicBezTo>
                  <a:cubicBezTo>
                    <a:pt x="468916" y="264700"/>
                    <a:pt x="468630" y="273653"/>
                    <a:pt x="467963" y="283464"/>
                  </a:cubicBezTo>
                  <a:cubicBezTo>
                    <a:pt x="467296" y="293275"/>
                    <a:pt x="466725" y="301943"/>
                    <a:pt x="466058" y="309563"/>
                  </a:cubicBezTo>
                  <a:lnTo>
                    <a:pt x="145256" y="309563"/>
                  </a:lnTo>
                  <a:cubicBezTo>
                    <a:pt x="148399" y="338709"/>
                    <a:pt x="162020" y="361760"/>
                    <a:pt x="186118" y="378905"/>
                  </a:cubicBezTo>
                  <a:cubicBezTo>
                    <a:pt x="210121" y="395954"/>
                    <a:pt x="242411" y="404527"/>
                    <a:pt x="282988" y="404527"/>
                  </a:cubicBezTo>
                  <a:cubicBezTo>
                    <a:pt x="308896" y="404527"/>
                    <a:pt x="334423" y="402146"/>
                    <a:pt x="359378" y="397383"/>
                  </a:cubicBezTo>
                  <a:cubicBezTo>
                    <a:pt x="384429" y="392621"/>
                    <a:pt x="404813" y="386810"/>
                    <a:pt x="420624" y="379857"/>
                  </a:cubicBezTo>
                  <a:lnTo>
                    <a:pt x="439579" y="494729"/>
                  </a:lnTo>
                  <a:cubicBezTo>
                    <a:pt x="431959" y="498539"/>
                    <a:pt x="421862" y="502349"/>
                    <a:pt x="409194" y="506158"/>
                  </a:cubicBezTo>
                  <a:cubicBezTo>
                    <a:pt x="396526" y="509969"/>
                    <a:pt x="382429" y="513302"/>
                    <a:pt x="366903" y="516160"/>
                  </a:cubicBezTo>
                  <a:cubicBezTo>
                    <a:pt x="351377" y="519017"/>
                    <a:pt x="334804" y="521399"/>
                    <a:pt x="317087" y="523304"/>
                  </a:cubicBezTo>
                  <a:cubicBezTo>
                    <a:pt x="299371" y="525209"/>
                    <a:pt x="281654" y="526161"/>
                    <a:pt x="263938" y="526161"/>
                  </a:cubicBezTo>
                  <a:cubicBezTo>
                    <a:pt x="218980" y="526161"/>
                    <a:pt x="179927" y="519494"/>
                    <a:pt x="146685" y="506254"/>
                  </a:cubicBezTo>
                  <a:cubicBezTo>
                    <a:pt x="113443" y="492919"/>
                    <a:pt x="85915" y="474821"/>
                    <a:pt x="64103" y="451676"/>
                  </a:cubicBezTo>
                  <a:cubicBezTo>
                    <a:pt x="42291" y="428530"/>
                    <a:pt x="26098" y="401193"/>
                    <a:pt x="15716" y="369570"/>
                  </a:cubicBezTo>
                  <a:cubicBezTo>
                    <a:pt x="5239" y="337661"/>
                    <a:pt x="0" y="303467"/>
                    <a:pt x="0" y="266700"/>
                  </a:cubicBezTo>
                  <a:close/>
                  <a:moveTo>
                    <a:pt x="332327" y="212598"/>
                  </a:moveTo>
                  <a:cubicBezTo>
                    <a:pt x="331661" y="200597"/>
                    <a:pt x="329660" y="188881"/>
                    <a:pt x="326136" y="177451"/>
                  </a:cubicBezTo>
                  <a:cubicBezTo>
                    <a:pt x="322612" y="166021"/>
                    <a:pt x="317278" y="155924"/>
                    <a:pt x="310039" y="147066"/>
                  </a:cubicBezTo>
                  <a:cubicBezTo>
                    <a:pt x="302800" y="138208"/>
                    <a:pt x="293561" y="130969"/>
                    <a:pt x="282511" y="125254"/>
                  </a:cubicBezTo>
                  <a:cubicBezTo>
                    <a:pt x="271463" y="119539"/>
                    <a:pt x="257651" y="116681"/>
                    <a:pt x="241173" y="116681"/>
                  </a:cubicBezTo>
                  <a:cubicBezTo>
                    <a:pt x="225361" y="116681"/>
                    <a:pt x="211741" y="119348"/>
                    <a:pt x="200311" y="124778"/>
                  </a:cubicBezTo>
                  <a:cubicBezTo>
                    <a:pt x="188881" y="130207"/>
                    <a:pt x="179451" y="137255"/>
                    <a:pt x="171831" y="146114"/>
                  </a:cubicBezTo>
                  <a:cubicBezTo>
                    <a:pt x="164211" y="154972"/>
                    <a:pt x="158401" y="165259"/>
                    <a:pt x="154305" y="176975"/>
                  </a:cubicBezTo>
                  <a:cubicBezTo>
                    <a:pt x="150209" y="188690"/>
                    <a:pt x="147161" y="200597"/>
                    <a:pt x="145256" y="212598"/>
                  </a:cubicBezTo>
                  <a:lnTo>
                    <a:pt x="332327" y="21259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D7EA3D78-F41C-4A91-94FC-78C49A6E2B40}"/>
                </a:ext>
              </a:extLst>
            </p:cNvPr>
            <p:cNvSpPr/>
            <p:nvPr/>
          </p:nvSpPr>
          <p:spPr>
            <a:xfrm>
              <a:off x="5721571" y="3109912"/>
              <a:ext cx="331374" cy="657891"/>
            </a:xfrm>
            <a:custGeom>
              <a:avLst/>
              <a:gdLst>
                <a:gd name="connsiteX0" fmla="*/ 0 w 331374"/>
                <a:gd name="connsiteY0" fmla="*/ 22765 h 657891"/>
                <a:gd name="connsiteX1" fmla="*/ 141446 w 331374"/>
                <a:gd name="connsiteY1" fmla="*/ 0 h 657891"/>
                <a:gd name="connsiteX2" fmla="*/ 141446 w 331374"/>
                <a:gd name="connsiteY2" fmla="*/ 147161 h 657891"/>
                <a:gd name="connsiteX3" fmla="*/ 311372 w 331374"/>
                <a:gd name="connsiteY3" fmla="*/ 147161 h 657891"/>
                <a:gd name="connsiteX4" fmla="*/ 311372 w 331374"/>
                <a:gd name="connsiteY4" fmla="*/ 264890 h 657891"/>
                <a:gd name="connsiteX5" fmla="*/ 141446 w 331374"/>
                <a:gd name="connsiteY5" fmla="*/ 264890 h 657891"/>
                <a:gd name="connsiteX6" fmla="*/ 141446 w 331374"/>
                <a:gd name="connsiteY6" fmla="*/ 440531 h 657891"/>
                <a:gd name="connsiteX7" fmla="*/ 157163 w 331374"/>
                <a:gd name="connsiteY7" fmla="*/ 511778 h 657891"/>
                <a:gd name="connsiteX8" fmla="*/ 220313 w 331374"/>
                <a:gd name="connsiteY8" fmla="*/ 538353 h 657891"/>
                <a:gd name="connsiteX9" fmla="*/ 267271 w 331374"/>
                <a:gd name="connsiteY9" fmla="*/ 534067 h 657891"/>
                <a:gd name="connsiteX10" fmla="*/ 311467 w 331374"/>
                <a:gd name="connsiteY10" fmla="*/ 522161 h 657891"/>
                <a:gd name="connsiteX11" fmla="*/ 331375 w 331374"/>
                <a:gd name="connsiteY11" fmla="*/ 632270 h 657891"/>
                <a:gd name="connsiteX12" fmla="*/ 274415 w 331374"/>
                <a:gd name="connsiteY12" fmla="*/ 650272 h 657891"/>
                <a:gd name="connsiteX13" fmla="*/ 197548 w 331374"/>
                <a:gd name="connsiteY13" fmla="*/ 657892 h 657891"/>
                <a:gd name="connsiteX14" fmla="*/ 101632 w 331374"/>
                <a:gd name="connsiteY14" fmla="*/ 642271 h 657891"/>
                <a:gd name="connsiteX15" fmla="*/ 40862 w 331374"/>
                <a:gd name="connsiteY15" fmla="*/ 598551 h 657891"/>
                <a:gd name="connsiteX16" fmla="*/ 9049 w 331374"/>
                <a:gd name="connsiteY16" fmla="*/ 530638 h 657891"/>
                <a:gd name="connsiteX17" fmla="*/ 0 w 331374"/>
                <a:gd name="connsiteY17" fmla="*/ 442341 h 657891"/>
                <a:gd name="connsiteX18" fmla="*/ 0 w 331374"/>
                <a:gd name="connsiteY18" fmla="*/ 22765 h 6578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31374" h="657891">
                  <a:moveTo>
                    <a:pt x="0" y="22765"/>
                  </a:moveTo>
                  <a:lnTo>
                    <a:pt x="141446" y="0"/>
                  </a:lnTo>
                  <a:lnTo>
                    <a:pt x="141446" y="147161"/>
                  </a:lnTo>
                  <a:lnTo>
                    <a:pt x="311372" y="147161"/>
                  </a:lnTo>
                  <a:lnTo>
                    <a:pt x="311372" y="264890"/>
                  </a:lnTo>
                  <a:lnTo>
                    <a:pt x="141446" y="264890"/>
                  </a:lnTo>
                  <a:lnTo>
                    <a:pt x="141446" y="440531"/>
                  </a:lnTo>
                  <a:cubicBezTo>
                    <a:pt x="141446" y="470249"/>
                    <a:pt x="146685" y="494062"/>
                    <a:pt x="157163" y="511778"/>
                  </a:cubicBezTo>
                  <a:cubicBezTo>
                    <a:pt x="167640" y="529495"/>
                    <a:pt x="188690" y="538353"/>
                    <a:pt x="220313" y="538353"/>
                  </a:cubicBezTo>
                  <a:cubicBezTo>
                    <a:pt x="235553" y="538353"/>
                    <a:pt x="251174" y="536924"/>
                    <a:pt x="267271" y="534067"/>
                  </a:cubicBezTo>
                  <a:cubicBezTo>
                    <a:pt x="283369" y="531209"/>
                    <a:pt x="298133" y="527304"/>
                    <a:pt x="311467" y="522161"/>
                  </a:cubicBezTo>
                  <a:lnTo>
                    <a:pt x="331375" y="632270"/>
                  </a:lnTo>
                  <a:cubicBezTo>
                    <a:pt x="314325" y="639223"/>
                    <a:pt x="295275" y="645224"/>
                    <a:pt x="274415" y="650272"/>
                  </a:cubicBezTo>
                  <a:cubicBezTo>
                    <a:pt x="253555" y="655320"/>
                    <a:pt x="227933" y="657892"/>
                    <a:pt x="197548" y="657892"/>
                  </a:cubicBezTo>
                  <a:cubicBezTo>
                    <a:pt x="158972" y="657892"/>
                    <a:pt x="126968" y="652653"/>
                    <a:pt x="101632" y="642271"/>
                  </a:cubicBezTo>
                  <a:cubicBezTo>
                    <a:pt x="76295" y="631793"/>
                    <a:pt x="56102" y="617220"/>
                    <a:pt x="40862" y="598551"/>
                  </a:cubicBezTo>
                  <a:cubicBezTo>
                    <a:pt x="25717" y="579882"/>
                    <a:pt x="15050" y="557213"/>
                    <a:pt x="9049" y="530638"/>
                  </a:cubicBezTo>
                  <a:cubicBezTo>
                    <a:pt x="3048" y="504063"/>
                    <a:pt x="0" y="474631"/>
                    <a:pt x="0" y="442341"/>
                  </a:cubicBezTo>
                  <a:lnTo>
                    <a:pt x="0" y="2276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22198ACF-8149-4B73-B051-5F6DDAB79960}"/>
                </a:ext>
              </a:extLst>
            </p:cNvPr>
            <p:cNvSpPr/>
            <p:nvPr/>
          </p:nvSpPr>
          <p:spPr>
            <a:xfrm>
              <a:off x="6105333" y="3243833"/>
              <a:ext cx="490728" cy="525780"/>
            </a:xfrm>
            <a:custGeom>
              <a:avLst/>
              <a:gdLst>
                <a:gd name="connsiteX0" fmla="*/ 490728 w 490728"/>
                <a:gd name="connsiteY0" fmla="*/ 261938 h 525780"/>
                <a:gd name="connsiteX1" fmla="*/ 473678 w 490728"/>
                <a:gd name="connsiteY1" fmla="*/ 369665 h 525780"/>
                <a:gd name="connsiteX2" fmla="*/ 424339 w 490728"/>
                <a:gd name="connsiteY2" fmla="*/ 453200 h 525780"/>
                <a:gd name="connsiteX3" fmla="*/ 346996 w 490728"/>
                <a:gd name="connsiteY3" fmla="*/ 506825 h 525780"/>
                <a:gd name="connsiteX4" fmla="*/ 245840 w 490728"/>
                <a:gd name="connsiteY4" fmla="*/ 525780 h 525780"/>
                <a:gd name="connsiteX5" fmla="*/ 145637 w 490728"/>
                <a:gd name="connsiteY5" fmla="*/ 506825 h 525780"/>
                <a:gd name="connsiteX6" fmla="*/ 68294 w 490728"/>
                <a:gd name="connsiteY6" fmla="*/ 453200 h 525780"/>
                <a:gd name="connsiteX7" fmla="*/ 18002 w 490728"/>
                <a:gd name="connsiteY7" fmla="*/ 369665 h 525780"/>
                <a:gd name="connsiteX8" fmla="*/ 0 w 490728"/>
                <a:gd name="connsiteY8" fmla="*/ 261938 h 525780"/>
                <a:gd name="connsiteX9" fmla="*/ 18479 w 490728"/>
                <a:gd name="connsiteY9" fmla="*/ 154686 h 525780"/>
                <a:gd name="connsiteX10" fmla="*/ 69723 w 490728"/>
                <a:gd name="connsiteY10" fmla="*/ 72104 h 525780"/>
                <a:gd name="connsiteX11" fmla="*/ 147542 w 490728"/>
                <a:gd name="connsiteY11" fmla="*/ 18955 h 525780"/>
                <a:gd name="connsiteX12" fmla="*/ 245840 w 490728"/>
                <a:gd name="connsiteY12" fmla="*/ 0 h 525780"/>
                <a:gd name="connsiteX13" fmla="*/ 345091 w 490728"/>
                <a:gd name="connsiteY13" fmla="*/ 18955 h 525780"/>
                <a:gd name="connsiteX14" fmla="*/ 422434 w 490728"/>
                <a:gd name="connsiteY14" fmla="*/ 72104 h 525780"/>
                <a:gd name="connsiteX15" fmla="*/ 472726 w 490728"/>
                <a:gd name="connsiteY15" fmla="*/ 154686 h 525780"/>
                <a:gd name="connsiteX16" fmla="*/ 490728 w 490728"/>
                <a:gd name="connsiteY16" fmla="*/ 261938 h 525780"/>
                <a:gd name="connsiteX17" fmla="*/ 346424 w 490728"/>
                <a:gd name="connsiteY17" fmla="*/ 261938 h 525780"/>
                <a:gd name="connsiteX18" fmla="*/ 320326 w 490728"/>
                <a:gd name="connsiteY18" fmla="*/ 158877 h 525780"/>
                <a:gd name="connsiteX19" fmla="*/ 245745 w 490728"/>
                <a:gd name="connsiteY19" fmla="*/ 121349 h 525780"/>
                <a:gd name="connsiteX20" fmla="*/ 170688 w 490728"/>
                <a:gd name="connsiteY20" fmla="*/ 158877 h 525780"/>
                <a:gd name="connsiteX21" fmla="*/ 144113 w 490728"/>
                <a:gd name="connsiteY21" fmla="*/ 261938 h 525780"/>
                <a:gd name="connsiteX22" fmla="*/ 170688 w 490728"/>
                <a:gd name="connsiteY22" fmla="*/ 365951 h 525780"/>
                <a:gd name="connsiteX23" fmla="*/ 245745 w 490728"/>
                <a:gd name="connsiteY23" fmla="*/ 404432 h 525780"/>
                <a:gd name="connsiteX24" fmla="*/ 320326 w 490728"/>
                <a:gd name="connsiteY24" fmla="*/ 365951 h 525780"/>
                <a:gd name="connsiteX25" fmla="*/ 346424 w 490728"/>
                <a:gd name="connsiteY25" fmla="*/ 261938 h 5257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490728" h="525780">
                  <a:moveTo>
                    <a:pt x="490728" y="261938"/>
                  </a:moveTo>
                  <a:cubicBezTo>
                    <a:pt x="490728" y="301181"/>
                    <a:pt x="485013" y="337090"/>
                    <a:pt x="473678" y="369665"/>
                  </a:cubicBezTo>
                  <a:cubicBezTo>
                    <a:pt x="462248" y="402241"/>
                    <a:pt x="445770" y="430149"/>
                    <a:pt x="424339" y="453200"/>
                  </a:cubicBezTo>
                  <a:cubicBezTo>
                    <a:pt x="402812" y="476345"/>
                    <a:pt x="377000" y="494157"/>
                    <a:pt x="346996" y="506825"/>
                  </a:cubicBezTo>
                  <a:cubicBezTo>
                    <a:pt x="316897" y="519494"/>
                    <a:pt x="283178" y="525780"/>
                    <a:pt x="245840" y="525780"/>
                  </a:cubicBezTo>
                  <a:cubicBezTo>
                    <a:pt x="209169" y="525780"/>
                    <a:pt x="175736" y="519398"/>
                    <a:pt x="145637" y="506825"/>
                  </a:cubicBezTo>
                  <a:cubicBezTo>
                    <a:pt x="115538" y="494157"/>
                    <a:pt x="89725" y="476250"/>
                    <a:pt x="68294" y="453200"/>
                  </a:cubicBezTo>
                  <a:cubicBezTo>
                    <a:pt x="46768" y="430149"/>
                    <a:pt x="30004" y="402241"/>
                    <a:pt x="18002" y="369665"/>
                  </a:cubicBezTo>
                  <a:cubicBezTo>
                    <a:pt x="6001" y="337090"/>
                    <a:pt x="0" y="301181"/>
                    <a:pt x="0" y="261938"/>
                  </a:cubicBezTo>
                  <a:cubicBezTo>
                    <a:pt x="0" y="222694"/>
                    <a:pt x="6191" y="186881"/>
                    <a:pt x="18479" y="154686"/>
                  </a:cubicBezTo>
                  <a:cubicBezTo>
                    <a:pt x="30766" y="122492"/>
                    <a:pt x="47911" y="94869"/>
                    <a:pt x="69723" y="72104"/>
                  </a:cubicBezTo>
                  <a:cubicBezTo>
                    <a:pt x="91535" y="49340"/>
                    <a:pt x="117539" y="31623"/>
                    <a:pt x="147542" y="18955"/>
                  </a:cubicBezTo>
                  <a:cubicBezTo>
                    <a:pt x="177641" y="6286"/>
                    <a:pt x="210312" y="0"/>
                    <a:pt x="245840" y="0"/>
                  </a:cubicBezTo>
                  <a:cubicBezTo>
                    <a:pt x="281940" y="0"/>
                    <a:pt x="314992" y="6382"/>
                    <a:pt x="345091" y="18955"/>
                  </a:cubicBezTo>
                  <a:cubicBezTo>
                    <a:pt x="375190" y="31623"/>
                    <a:pt x="400907" y="49340"/>
                    <a:pt x="422434" y="72104"/>
                  </a:cubicBezTo>
                  <a:cubicBezTo>
                    <a:pt x="443960" y="94869"/>
                    <a:pt x="460724" y="122396"/>
                    <a:pt x="472726" y="154686"/>
                  </a:cubicBezTo>
                  <a:cubicBezTo>
                    <a:pt x="484727" y="186976"/>
                    <a:pt x="490728" y="222694"/>
                    <a:pt x="490728" y="261938"/>
                  </a:cubicBezTo>
                  <a:close/>
                  <a:moveTo>
                    <a:pt x="346424" y="261938"/>
                  </a:moveTo>
                  <a:cubicBezTo>
                    <a:pt x="346424" y="218218"/>
                    <a:pt x="337757" y="183928"/>
                    <a:pt x="320326" y="158877"/>
                  </a:cubicBezTo>
                  <a:cubicBezTo>
                    <a:pt x="302895" y="133922"/>
                    <a:pt x="278035" y="121349"/>
                    <a:pt x="245745" y="121349"/>
                  </a:cubicBezTo>
                  <a:cubicBezTo>
                    <a:pt x="213455" y="121349"/>
                    <a:pt x="188404" y="133826"/>
                    <a:pt x="170688" y="158877"/>
                  </a:cubicBezTo>
                  <a:cubicBezTo>
                    <a:pt x="152971" y="183928"/>
                    <a:pt x="144113" y="218218"/>
                    <a:pt x="144113" y="261938"/>
                  </a:cubicBezTo>
                  <a:cubicBezTo>
                    <a:pt x="144113" y="305657"/>
                    <a:pt x="152971" y="340233"/>
                    <a:pt x="170688" y="365951"/>
                  </a:cubicBezTo>
                  <a:cubicBezTo>
                    <a:pt x="188404" y="391573"/>
                    <a:pt x="213455" y="404432"/>
                    <a:pt x="245745" y="404432"/>
                  </a:cubicBezTo>
                  <a:cubicBezTo>
                    <a:pt x="278035" y="404432"/>
                    <a:pt x="302895" y="391573"/>
                    <a:pt x="320326" y="365951"/>
                  </a:cubicBezTo>
                  <a:cubicBezTo>
                    <a:pt x="337757" y="340328"/>
                    <a:pt x="346424" y="305657"/>
                    <a:pt x="346424" y="26193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8F192B38-1B61-430A-BB08-E78CF50044D0}"/>
                </a:ext>
              </a:extLst>
            </p:cNvPr>
            <p:cNvSpPr/>
            <p:nvPr/>
          </p:nvSpPr>
          <p:spPr>
            <a:xfrm>
              <a:off x="6705313" y="3245643"/>
              <a:ext cx="431196" cy="510920"/>
            </a:xfrm>
            <a:custGeom>
              <a:avLst/>
              <a:gdLst>
                <a:gd name="connsiteX0" fmla="*/ 0 w 431196"/>
                <a:gd name="connsiteY0" fmla="*/ 28480 h 510920"/>
                <a:gd name="connsiteX1" fmla="*/ 93059 w 431196"/>
                <a:gd name="connsiteY1" fmla="*/ 9049 h 510920"/>
                <a:gd name="connsiteX2" fmla="*/ 212693 w 431196"/>
                <a:gd name="connsiteY2" fmla="*/ 0 h 510920"/>
                <a:gd name="connsiteX3" fmla="*/ 318611 w 431196"/>
                <a:gd name="connsiteY3" fmla="*/ 16669 h 510920"/>
                <a:gd name="connsiteX4" fmla="*/ 385572 w 431196"/>
                <a:gd name="connsiteY4" fmla="*/ 63627 h 510920"/>
                <a:gd name="connsiteX5" fmla="*/ 420719 w 431196"/>
                <a:gd name="connsiteY5" fmla="*/ 135827 h 510920"/>
                <a:gd name="connsiteX6" fmla="*/ 431197 w 431196"/>
                <a:gd name="connsiteY6" fmla="*/ 228886 h 510920"/>
                <a:gd name="connsiteX7" fmla="*/ 431197 w 431196"/>
                <a:gd name="connsiteY7" fmla="*/ 510921 h 510920"/>
                <a:gd name="connsiteX8" fmla="*/ 289751 w 431196"/>
                <a:gd name="connsiteY8" fmla="*/ 510921 h 510920"/>
                <a:gd name="connsiteX9" fmla="*/ 289751 w 431196"/>
                <a:gd name="connsiteY9" fmla="*/ 245936 h 510920"/>
                <a:gd name="connsiteX10" fmla="*/ 271748 w 431196"/>
                <a:gd name="connsiteY10" fmla="*/ 149066 h 510920"/>
                <a:gd name="connsiteX11" fmla="*/ 204311 w 431196"/>
                <a:gd name="connsiteY11" fmla="*/ 120587 h 510920"/>
                <a:gd name="connsiteX12" fmla="*/ 172021 w 431196"/>
                <a:gd name="connsiteY12" fmla="*/ 122015 h 510920"/>
                <a:gd name="connsiteX13" fmla="*/ 141637 w 431196"/>
                <a:gd name="connsiteY13" fmla="*/ 125349 h 510920"/>
                <a:gd name="connsiteX14" fmla="*/ 141637 w 431196"/>
                <a:gd name="connsiteY14" fmla="*/ 510826 h 510920"/>
                <a:gd name="connsiteX15" fmla="*/ 191 w 431196"/>
                <a:gd name="connsiteY15" fmla="*/ 510826 h 510920"/>
                <a:gd name="connsiteX16" fmla="*/ 191 w 431196"/>
                <a:gd name="connsiteY16" fmla="*/ 28480 h 5109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431196" h="510920">
                  <a:moveTo>
                    <a:pt x="0" y="28480"/>
                  </a:moveTo>
                  <a:cubicBezTo>
                    <a:pt x="24003" y="21527"/>
                    <a:pt x="55054" y="15049"/>
                    <a:pt x="93059" y="9049"/>
                  </a:cubicBezTo>
                  <a:cubicBezTo>
                    <a:pt x="131064" y="3048"/>
                    <a:pt x="170879" y="0"/>
                    <a:pt x="212693" y="0"/>
                  </a:cubicBezTo>
                  <a:cubicBezTo>
                    <a:pt x="255079" y="0"/>
                    <a:pt x="290417" y="5524"/>
                    <a:pt x="318611" y="16669"/>
                  </a:cubicBezTo>
                  <a:cubicBezTo>
                    <a:pt x="346805" y="27718"/>
                    <a:pt x="369094" y="43434"/>
                    <a:pt x="385572" y="63627"/>
                  </a:cubicBezTo>
                  <a:cubicBezTo>
                    <a:pt x="402050" y="83915"/>
                    <a:pt x="413766" y="107918"/>
                    <a:pt x="420719" y="135827"/>
                  </a:cubicBezTo>
                  <a:cubicBezTo>
                    <a:pt x="427672" y="163640"/>
                    <a:pt x="431197" y="194691"/>
                    <a:pt x="431197" y="228886"/>
                  </a:cubicBezTo>
                  <a:lnTo>
                    <a:pt x="431197" y="510921"/>
                  </a:lnTo>
                  <a:lnTo>
                    <a:pt x="289751" y="510921"/>
                  </a:lnTo>
                  <a:lnTo>
                    <a:pt x="289751" y="245936"/>
                  </a:lnTo>
                  <a:cubicBezTo>
                    <a:pt x="289751" y="200311"/>
                    <a:pt x="283750" y="168116"/>
                    <a:pt x="271748" y="149066"/>
                  </a:cubicBezTo>
                  <a:cubicBezTo>
                    <a:pt x="259747" y="130112"/>
                    <a:pt x="237268" y="120587"/>
                    <a:pt x="204311" y="120587"/>
                  </a:cubicBezTo>
                  <a:cubicBezTo>
                    <a:pt x="194215" y="120587"/>
                    <a:pt x="183451" y="121063"/>
                    <a:pt x="172021" y="122015"/>
                  </a:cubicBezTo>
                  <a:cubicBezTo>
                    <a:pt x="160592" y="122968"/>
                    <a:pt x="150495" y="124111"/>
                    <a:pt x="141637" y="125349"/>
                  </a:cubicBezTo>
                  <a:lnTo>
                    <a:pt x="141637" y="510826"/>
                  </a:lnTo>
                  <a:lnTo>
                    <a:pt x="191" y="510826"/>
                  </a:lnTo>
                  <a:lnTo>
                    <a:pt x="191" y="2848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03881100-481C-46CD-B119-B3209142F7A2}"/>
                </a:ext>
              </a:extLst>
            </p:cNvPr>
            <p:cNvSpPr/>
            <p:nvPr/>
          </p:nvSpPr>
          <p:spPr>
            <a:xfrm>
              <a:off x="7240809" y="3243833"/>
              <a:ext cx="468915" cy="526161"/>
            </a:xfrm>
            <a:custGeom>
              <a:avLst/>
              <a:gdLst>
                <a:gd name="connsiteX0" fmla="*/ 0 w 468915"/>
                <a:gd name="connsiteY0" fmla="*/ 266700 h 526161"/>
                <a:gd name="connsiteX1" fmla="*/ 20383 w 468915"/>
                <a:gd name="connsiteY1" fmla="*/ 150400 h 526161"/>
                <a:gd name="connsiteX2" fmla="*/ 74009 w 468915"/>
                <a:gd name="connsiteY2" fmla="*/ 67342 h 526161"/>
                <a:gd name="connsiteX3" fmla="*/ 150400 w 468915"/>
                <a:gd name="connsiteY3" fmla="*/ 17050 h 526161"/>
                <a:gd name="connsiteX4" fmla="*/ 239173 w 468915"/>
                <a:gd name="connsiteY4" fmla="*/ 0 h 526161"/>
                <a:gd name="connsiteX5" fmla="*/ 407194 w 468915"/>
                <a:gd name="connsiteY5" fmla="*/ 65056 h 526161"/>
                <a:gd name="connsiteX6" fmla="*/ 468916 w 468915"/>
                <a:gd name="connsiteY6" fmla="*/ 256413 h 526161"/>
                <a:gd name="connsiteX7" fmla="*/ 467963 w 468915"/>
                <a:gd name="connsiteY7" fmla="*/ 283464 h 526161"/>
                <a:gd name="connsiteX8" fmla="*/ 466058 w 468915"/>
                <a:gd name="connsiteY8" fmla="*/ 309563 h 526161"/>
                <a:gd name="connsiteX9" fmla="*/ 145161 w 468915"/>
                <a:gd name="connsiteY9" fmla="*/ 309563 h 526161"/>
                <a:gd name="connsiteX10" fmla="*/ 186023 w 468915"/>
                <a:gd name="connsiteY10" fmla="*/ 378905 h 526161"/>
                <a:gd name="connsiteX11" fmla="*/ 282893 w 468915"/>
                <a:gd name="connsiteY11" fmla="*/ 404527 h 526161"/>
                <a:gd name="connsiteX12" fmla="*/ 359283 w 468915"/>
                <a:gd name="connsiteY12" fmla="*/ 397383 h 526161"/>
                <a:gd name="connsiteX13" fmla="*/ 420529 w 468915"/>
                <a:gd name="connsiteY13" fmla="*/ 379857 h 526161"/>
                <a:gd name="connsiteX14" fmla="*/ 439483 w 468915"/>
                <a:gd name="connsiteY14" fmla="*/ 494729 h 526161"/>
                <a:gd name="connsiteX15" fmla="*/ 409099 w 468915"/>
                <a:gd name="connsiteY15" fmla="*/ 506158 h 526161"/>
                <a:gd name="connsiteX16" fmla="*/ 366808 w 468915"/>
                <a:gd name="connsiteY16" fmla="*/ 516160 h 526161"/>
                <a:gd name="connsiteX17" fmla="*/ 316992 w 468915"/>
                <a:gd name="connsiteY17" fmla="*/ 523304 h 526161"/>
                <a:gd name="connsiteX18" fmla="*/ 263843 w 468915"/>
                <a:gd name="connsiteY18" fmla="*/ 526161 h 526161"/>
                <a:gd name="connsiteX19" fmla="*/ 146590 w 468915"/>
                <a:gd name="connsiteY19" fmla="*/ 506254 h 526161"/>
                <a:gd name="connsiteX20" fmla="*/ 64008 w 468915"/>
                <a:gd name="connsiteY20" fmla="*/ 451676 h 526161"/>
                <a:gd name="connsiteX21" fmla="*/ 15621 w 468915"/>
                <a:gd name="connsiteY21" fmla="*/ 369570 h 526161"/>
                <a:gd name="connsiteX22" fmla="*/ 0 w 468915"/>
                <a:gd name="connsiteY22" fmla="*/ 266700 h 526161"/>
                <a:gd name="connsiteX23" fmla="*/ 332327 w 468915"/>
                <a:gd name="connsiteY23" fmla="*/ 212598 h 526161"/>
                <a:gd name="connsiteX24" fmla="*/ 326136 w 468915"/>
                <a:gd name="connsiteY24" fmla="*/ 177451 h 526161"/>
                <a:gd name="connsiteX25" fmla="*/ 310039 w 468915"/>
                <a:gd name="connsiteY25" fmla="*/ 147066 h 526161"/>
                <a:gd name="connsiteX26" fmla="*/ 282512 w 468915"/>
                <a:gd name="connsiteY26" fmla="*/ 125254 h 526161"/>
                <a:gd name="connsiteX27" fmla="*/ 241173 w 468915"/>
                <a:gd name="connsiteY27" fmla="*/ 116681 h 526161"/>
                <a:gd name="connsiteX28" fmla="*/ 200311 w 468915"/>
                <a:gd name="connsiteY28" fmla="*/ 124778 h 526161"/>
                <a:gd name="connsiteX29" fmla="*/ 171831 w 468915"/>
                <a:gd name="connsiteY29" fmla="*/ 146114 h 526161"/>
                <a:gd name="connsiteX30" fmla="*/ 154305 w 468915"/>
                <a:gd name="connsiteY30" fmla="*/ 176975 h 526161"/>
                <a:gd name="connsiteX31" fmla="*/ 145256 w 468915"/>
                <a:gd name="connsiteY31" fmla="*/ 212598 h 526161"/>
                <a:gd name="connsiteX32" fmla="*/ 332327 w 468915"/>
                <a:gd name="connsiteY32" fmla="*/ 212598 h 5261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68915" h="526161">
                  <a:moveTo>
                    <a:pt x="0" y="266700"/>
                  </a:moveTo>
                  <a:cubicBezTo>
                    <a:pt x="0" y="222409"/>
                    <a:pt x="6763" y="183642"/>
                    <a:pt x="20383" y="150400"/>
                  </a:cubicBezTo>
                  <a:cubicBezTo>
                    <a:pt x="34004" y="117158"/>
                    <a:pt x="51911" y="89440"/>
                    <a:pt x="74009" y="67342"/>
                  </a:cubicBezTo>
                  <a:cubicBezTo>
                    <a:pt x="96203" y="45148"/>
                    <a:pt x="121634" y="28385"/>
                    <a:pt x="150400" y="17050"/>
                  </a:cubicBezTo>
                  <a:cubicBezTo>
                    <a:pt x="179165" y="5620"/>
                    <a:pt x="208788" y="0"/>
                    <a:pt x="239173" y="0"/>
                  </a:cubicBezTo>
                  <a:cubicBezTo>
                    <a:pt x="310039" y="0"/>
                    <a:pt x="366046" y="21717"/>
                    <a:pt x="407194" y="65056"/>
                  </a:cubicBezTo>
                  <a:cubicBezTo>
                    <a:pt x="448342" y="108395"/>
                    <a:pt x="468916" y="172212"/>
                    <a:pt x="468916" y="256413"/>
                  </a:cubicBezTo>
                  <a:cubicBezTo>
                    <a:pt x="468916" y="264700"/>
                    <a:pt x="468630" y="273653"/>
                    <a:pt x="467963" y="283464"/>
                  </a:cubicBezTo>
                  <a:cubicBezTo>
                    <a:pt x="467296" y="293275"/>
                    <a:pt x="466725" y="301943"/>
                    <a:pt x="466058" y="309563"/>
                  </a:cubicBezTo>
                  <a:lnTo>
                    <a:pt x="145161" y="309563"/>
                  </a:lnTo>
                  <a:cubicBezTo>
                    <a:pt x="148304" y="338709"/>
                    <a:pt x="161925" y="361760"/>
                    <a:pt x="186023" y="378905"/>
                  </a:cubicBezTo>
                  <a:cubicBezTo>
                    <a:pt x="210026" y="395954"/>
                    <a:pt x="242316" y="404527"/>
                    <a:pt x="282893" y="404527"/>
                  </a:cubicBezTo>
                  <a:cubicBezTo>
                    <a:pt x="308800" y="404527"/>
                    <a:pt x="334328" y="402146"/>
                    <a:pt x="359283" y="397383"/>
                  </a:cubicBezTo>
                  <a:cubicBezTo>
                    <a:pt x="384334" y="392621"/>
                    <a:pt x="404717" y="386810"/>
                    <a:pt x="420529" y="379857"/>
                  </a:cubicBezTo>
                  <a:lnTo>
                    <a:pt x="439483" y="494729"/>
                  </a:lnTo>
                  <a:cubicBezTo>
                    <a:pt x="431863" y="498539"/>
                    <a:pt x="421767" y="502349"/>
                    <a:pt x="409099" y="506158"/>
                  </a:cubicBezTo>
                  <a:cubicBezTo>
                    <a:pt x="396430" y="509969"/>
                    <a:pt x="382333" y="513302"/>
                    <a:pt x="366808" y="516160"/>
                  </a:cubicBezTo>
                  <a:cubicBezTo>
                    <a:pt x="351282" y="519017"/>
                    <a:pt x="334708" y="521399"/>
                    <a:pt x="316992" y="523304"/>
                  </a:cubicBezTo>
                  <a:cubicBezTo>
                    <a:pt x="299275" y="525209"/>
                    <a:pt x="281559" y="526161"/>
                    <a:pt x="263843" y="526161"/>
                  </a:cubicBezTo>
                  <a:cubicBezTo>
                    <a:pt x="218885" y="526161"/>
                    <a:pt x="179832" y="519494"/>
                    <a:pt x="146590" y="506254"/>
                  </a:cubicBezTo>
                  <a:cubicBezTo>
                    <a:pt x="113347" y="492919"/>
                    <a:pt x="85820" y="474821"/>
                    <a:pt x="64008" y="451676"/>
                  </a:cubicBezTo>
                  <a:cubicBezTo>
                    <a:pt x="42196" y="428530"/>
                    <a:pt x="26003" y="401193"/>
                    <a:pt x="15621" y="369570"/>
                  </a:cubicBezTo>
                  <a:cubicBezTo>
                    <a:pt x="5239" y="337661"/>
                    <a:pt x="0" y="303467"/>
                    <a:pt x="0" y="266700"/>
                  </a:cubicBezTo>
                  <a:close/>
                  <a:moveTo>
                    <a:pt x="332327" y="212598"/>
                  </a:moveTo>
                  <a:cubicBezTo>
                    <a:pt x="331661" y="200597"/>
                    <a:pt x="329660" y="188881"/>
                    <a:pt x="326136" y="177451"/>
                  </a:cubicBezTo>
                  <a:cubicBezTo>
                    <a:pt x="322612" y="166021"/>
                    <a:pt x="317278" y="155924"/>
                    <a:pt x="310039" y="147066"/>
                  </a:cubicBezTo>
                  <a:cubicBezTo>
                    <a:pt x="302800" y="138208"/>
                    <a:pt x="293561" y="130969"/>
                    <a:pt x="282512" y="125254"/>
                  </a:cubicBezTo>
                  <a:cubicBezTo>
                    <a:pt x="271463" y="119539"/>
                    <a:pt x="257651" y="116681"/>
                    <a:pt x="241173" y="116681"/>
                  </a:cubicBezTo>
                  <a:cubicBezTo>
                    <a:pt x="225362" y="116681"/>
                    <a:pt x="211741" y="119348"/>
                    <a:pt x="200311" y="124778"/>
                  </a:cubicBezTo>
                  <a:cubicBezTo>
                    <a:pt x="188881" y="130207"/>
                    <a:pt x="179451" y="137255"/>
                    <a:pt x="171831" y="146114"/>
                  </a:cubicBezTo>
                  <a:cubicBezTo>
                    <a:pt x="164211" y="154972"/>
                    <a:pt x="158401" y="165259"/>
                    <a:pt x="154305" y="176975"/>
                  </a:cubicBezTo>
                  <a:cubicBezTo>
                    <a:pt x="150209" y="188690"/>
                    <a:pt x="147161" y="200597"/>
                    <a:pt x="145256" y="212598"/>
                  </a:cubicBezTo>
                  <a:lnTo>
                    <a:pt x="332327" y="21259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15" name="TextBox 14">
            <a:extLst>
              <a:ext uri="{FF2B5EF4-FFF2-40B4-BE49-F238E27FC236}">
                <a16:creationId xmlns:a16="http://schemas.microsoft.com/office/drawing/2014/main" id="{548EF2E4-2CBA-4377-9FCC-682BE934D545}"/>
              </a:ext>
            </a:extLst>
          </p:cNvPr>
          <p:cNvSpPr txBox="1"/>
          <p:nvPr/>
        </p:nvSpPr>
        <p:spPr>
          <a:xfrm>
            <a:off x="1611770" y="4468260"/>
            <a:ext cx="266514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Presentation with duotone theme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F79BAA9-1C90-47F9-9340-A6CEA392F4EA}"/>
              </a:ext>
            </a:extLst>
          </p:cNvPr>
          <p:cNvSpPr txBox="1"/>
          <p:nvPr/>
        </p:nvSpPr>
        <p:spPr>
          <a:xfrm>
            <a:off x="11074880" y="379249"/>
            <a:ext cx="440117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>
                <a:solidFill>
                  <a:schemeClr val="accent1"/>
                </a:solidFill>
                <a:latin typeface="+mj-lt"/>
              </a:rPr>
              <a:t>2020</a:t>
            </a: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770FCD3E-1A78-4986-82B2-9BE10F847F35}"/>
              </a:ext>
            </a:extLst>
          </p:cNvPr>
          <p:cNvCxnSpPr>
            <a:cxnSpLocks/>
          </p:cNvCxnSpPr>
          <p:nvPr/>
        </p:nvCxnSpPr>
        <p:spPr>
          <a:xfrm>
            <a:off x="9566694" y="3588589"/>
            <a:ext cx="0" cy="1987021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0BBBED28-1967-4A91-895F-3E21BBCFDF8F}"/>
              </a:ext>
            </a:extLst>
          </p:cNvPr>
          <p:cNvCxnSpPr>
            <a:cxnSpLocks/>
          </p:cNvCxnSpPr>
          <p:nvPr/>
        </p:nvCxnSpPr>
        <p:spPr>
          <a:xfrm rot="16200000">
            <a:off x="9916458" y="3234906"/>
            <a:ext cx="0" cy="1232793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ctangle 19">
            <a:extLst>
              <a:ext uri="{FF2B5EF4-FFF2-40B4-BE49-F238E27FC236}">
                <a16:creationId xmlns:a16="http://schemas.microsoft.com/office/drawing/2014/main" id="{5C43CE95-C3D3-48C5-8496-9B04D7091B24}"/>
              </a:ext>
            </a:extLst>
          </p:cNvPr>
          <p:cNvSpPr/>
          <p:nvPr/>
        </p:nvSpPr>
        <p:spPr>
          <a:xfrm>
            <a:off x="546409" y="5575610"/>
            <a:ext cx="2130723" cy="56150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C7FA9BF4-3464-4297-9DB5-192D315E2B4C}"/>
              </a:ext>
            </a:extLst>
          </p:cNvPr>
          <p:cNvSpPr txBox="1"/>
          <p:nvPr/>
        </p:nvSpPr>
        <p:spPr>
          <a:xfrm>
            <a:off x="546408" y="5737934"/>
            <a:ext cx="21307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solidFill>
                  <a:schemeClr val="bg2"/>
                </a:solidFill>
              </a:rPr>
              <a:t>www.yourwebsite.com</a:t>
            </a:r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88C243E4-4509-4E37-9580-5C0BAD9B1D77}"/>
              </a:ext>
            </a:extLst>
          </p:cNvPr>
          <p:cNvSpPr/>
          <p:nvPr/>
        </p:nvSpPr>
        <p:spPr>
          <a:xfrm>
            <a:off x="10794863" y="5784195"/>
            <a:ext cx="735950" cy="73595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0D31CD39-B251-47F8-BBDC-DBE15C26A6A0}"/>
              </a:ext>
            </a:extLst>
          </p:cNvPr>
          <p:cNvSpPr/>
          <p:nvPr/>
        </p:nvSpPr>
        <p:spPr>
          <a:xfrm>
            <a:off x="846045" y="767924"/>
            <a:ext cx="465826" cy="46582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FD31CA5B-1B44-4592-9F56-D5E6EF9BF0E9}"/>
              </a:ext>
            </a:extLst>
          </p:cNvPr>
          <p:cNvSpPr/>
          <p:nvPr/>
        </p:nvSpPr>
        <p:spPr>
          <a:xfrm>
            <a:off x="9514945" y="3799553"/>
            <a:ext cx="103497" cy="103497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5612789"/>
      </p:ext>
    </p:extLst>
  </p:cSld>
  <p:clrMapOvr>
    <a:masterClrMapping/>
  </p:clrMapOvr>
  <p:transition spd="slow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17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17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accel="17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17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accel="17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accel="17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accel="17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accel="17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accel="17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accel="17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accel="17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5" grpId="0"/>
      <p:bldP spid="16" grpId="0"/>
      <p:bldP spid="20" grpId="0" animBg="1"/>
      <p:bldP spid="21" grpId="0"/>
      <p:bldP spid="22" grpId="0" animBg="1"/>
      <p:bldP spid="23" grpId="0" animBg="1"/>
      <p:bldP spid="25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C6112B36-CAE2-4614-949A-791696F73E4C}"/>
              </a:ext>
            </a:extLst>
          </p:cNvPr>
          <p:cNvSpPr/>
          <p:nvPr/>
        </p:nvSpPr>
        <p:spPr>
          <a:xfrm>
            <a:off x="10552386" y="817180"/>
            <a:ext cx="872238" cy="2788284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1" name="PpHolder2">
            <a:extLst>
              <a:ext uri="{FF2B5EF4-FFF2-40B4-BE49-F238E27FC236}">
                <a16:creationId xmlns:a16="http://schemas.microsoft.com/office/drawing/2014/main" id="{E81D715B-76FE-4E69-85BB-A8DF69ECB4A4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655" t="11916" r="13448" b="13103"/>
          <a:stretch>
            <a:fillRect/>
          </a:stretch>
        </p:blipFill>
        <p:spPr>
          <a:xfrm>
            <a:off x="5444359" y="817178"/>
            <a:ext cx="5108026" cy="5142188"/>
          </a:xfrm>
          <a:custGeom>
            <a:avLst/>
            <a:gdLst>
              <a:gd name="connsiteX0" fmla="*/ 0 w 5108026"/>
              <a:gd name="connsiteY0" fmla="*/ 0 h 5142188"/>
              <a:gd name="connsiteX1" fmla="*/ 5108026 w 5108026"/>
              <a:gd name="connsiteY1" fmla="*/ 0 h 5142188"/>
              <a:gd name="connsiteX2" fmla="*/ 5108026 w 5108026"/>
              <a:gd name="connsiteY2" fmla="*/ 5142188 h 5142188"/>
              <a:gd name="connsiteX3" fmla="*/ 0 w 5108026"/>
              <a:gd name="connsiteY3" fmla="*/ 5142188 h 51421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108026" h="5142188">
                <a:moveTo>
                  <a:pt x="0" y="0"/>
                </a:moveTo>
                <a:lnTo>
                  <a:pt x="5108026" y="0"/>
                </a:lnTo>
                <a:lnTo>
                  <a:pt x="5108026" y="5142188"/>
                </a:lnTo>
                <a:lnTo>
                  <a:pt x="0" y="5142188"/>
                </a:lnTo>
                <a:close/>
              </a:path>
            </a:pathLst>
          </a:custGeom>
        </p:spPr>
      </p:pic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E52E3B56-6087-43F7-9988-82E899576A80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What was we</a:t>
            </a:r>
          </a:p>
          <a:p>
            <a:r>
              <a:rPr lang="en-US" dirty="0"/>
              <a:t>Achieve?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E520E8B4-3509-4F4B-8433-85B9E391062B}"/>
              </a:ext>
            </a:extLst>
          </p:cNvPr>
          <p:cNvSpPr/>
          <p:nvPr/>
        </p:nvSpPr>
        <p:spPr>
          <a:xfrm>
            <a:off x="0" y="0"/>
            <a:ext cx="465826" cy="46582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235FFF5E-8F8D-47BB-B21A-C4C5C6EB8AFC}"/>
              </a:ext>
            </a:extLst>
          </p:cNvPr>
          <p:cNvGrpSpPr/>
          <p:nvPr/>
        </p:nvGrpSpPr>
        <p:grpSpPr>
          <a:xfrm>
            <a:off x="11424624" y="6118698"/>
            <a:ext cx="767376" cy="739302"/>
            <a:chOff x="9300061" y="3588589"/>
            <a:chExt cx="1232793" cy="1187692"/>
          </a:xfrm>
        </p:grpSpPr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EC3FDE37-2826-477C-8A00-330604F67274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E11F4073-8A63-4F87-A849-CB63CDD242F0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" name="Oval 17">
            <a:extLst>
              <a:ext uri="{FF2B5EF4-FFF2-40B4-BE49-F238E27FC236}">
                <a16:creationId xmlns:a16="http://schemas.microsoft.com/office/drawing/2014/main" id="{9402B9E5-EF94-46D2-9A42-E99C9C44A2B4}"/>
              </a:ext>
            </a:extLst>
          </p:cNvPr>
          <p:cNvSpPr/>
          <p:nvPr/>
        </p:nvSpPr>
        <p:spPr>
          <a:xfrm>
            <a:off x="11545121" y="6230479"/>
            <a:ext cx="103497" cy="1034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6E929988-C55D-4347-90AC-B785A1BB2759}"/>
              </a:ext>
            </a:extLst>
          </p:cNvPr>
          <p:cNvSpPr txBox="1"/>
          <p:nvPr/>
        </p:nvSpPr>
        <p:spPr>
          <a:xfrm>
            <a:off x="686300" y="2465158"/>
            <a:ext cx="3990974" cy="1447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grpSp>
        <p:nvGrpSpPr>
          <p:cNvPr id="21" name="Graphic 445" descr="Ribbon">
            <a:extLst>
              <a:ext uri="{FF2B5EF4-FFF2-40B4-BE49-F238E27FC236}">
                <a16:creationId xmlns:a16="http://schemas.microsoft.com/office/drawing/2014/main" id="{4DB9D48F-1F85-48AE-8F6F-6F933858CB23}"/>
              </a:ext>
            </a:extLst>
          </p:cNvPr>
          <p:cNvGrpSpPr/>
          <p:nvPr/>
        </p:nvGrpSpPr>
        <p:grpSpPr>
          <a:xfrm>
            <a:off x="714826" y="4156199"/>
            <a:ext cx="259910" cy="259910"/>
            <a:chOff x="264981" y="4643739"/>
            <a:chExt cx="316506" cy="316506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4200000" scaled="0"/>
          </a:gradFill>
        </p:grpSpPr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3364ADBE-2B09-4DA8-B592-D25AAAE0D3AC}"/>
                </a:ext>
              </a:extLst>
            </p:cNvPr>
            <p:cNvSpPr/>
            <p:nvPr/>
          </p:nvSpPr>
          <p:spPr>
            <a:xfrm>
              <a:off x="326304" y="4842215"/>
              <a:ext cx="89017" cy="98908"/>
            </a:xfrm>
            <a:custGeom>
              <a:avLst/>
              <a:gdLst>
                <a:gd name="connsiteX0" fmla="*/ 71214 w 89017"/>
                <a:gd name="connsiteY0" fmla="*/ 16814 h 98908"/>
                <a:gd name="connsiteX1" fmla="*/ 58026 w 89017"/>
                <a:gd name="connsiteY1" fmla="*/ 14177 h 98908"/>
                <a:gd name="connsiteX2" fmla="*/ 40882 w 89017"/>
                <a:gd name="connsiteY2" fmla="*/ 330 h 98908"/>
                <a:gd name="connsiteX3" fmla="*/ 39563 w 89017"/>
                <a:gd name="connsiteY3" fmla="*/ 0 h 98908"/>
                <a:gd name="connsiteX4" fmla="*/ 0 w 89017"/>
                <a:gd name="connsiteY4" fmla="*/ 77808 h 98908"/>
                <a:gd name="connsiteX5" fmla="*/ 33299 w 89017"/>
                <a:gd name="connsiteY5" fmla="*/ 70225 h 98908"/>
                <a:gd name="connsiteX6" fmla="*/ 50113 w 89017"/>
                <a:gd name="connsiteY6" fmla="*/ 101546 h 98908"/>
                <a:gd name="connsiteX7" fmla="*/ 91325 w 89017"/>
                <a:gd name="connsiteY7" fmla="*/ 21100 h 98908"/>
                <a:gd name="connsiteX8" fmla="*/ 78137 w 89017"/>
                <a:gd name="connsiteY8" fmla="*/ 16155 h 98908"/>
                <a:gd name="connsiteX9" fmla="*/ 71214 w 89017"/>
                <a:gd name="connsiteY9" fmla="*/ 16814 h 98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9017" h="98908">
                  <a:moveTo>
                    <a:pt x="71214" y="16814"/>
                  </a:moveTo>
                  <a:cubicBezTo>
                    <a:pt x="66598" y="16814"/>
                    <a:pt x="62312" y="15825"/>
                    <a:pt x="58026" y="14177"/>
                  </a:cubicBezTo>
                  <a:cubicBezTo>
                    <a:pt x="51103" y="11539"/>
                    <a:pt x="45168" y="6594"/>
                    <a:pt x="40882" y="330"/>
                  </a:cubicBezTo>
                  <a:cubicBezTo>
                    <a:pt x="40552" y="330"/>
                    <a:pt x="39893" y="0"/>
                    <a:pt x="39563" y="0"/>
                  </a:cubicBezTo>
                  <a:lnTo>
                    <a:pt x="0" y="77808"/>
                  </a:lnTo>
                  <a:lnTo>
                    <a:pt x="33299" y="70225"/>
                  </a:lnTo>
                  <a:lnTo>
                    <a:pt x="50113" y="101546"/>
                  </a:lnTo>
                  <a:lnTo>
                    <a:pt x="91325" y="21100"/>
                  </a:lnTo>
                  <a:cubicBezTo>
                    <a:pt x="86709" y="20441"/>
                    <a:pt x="82094" y="18463"/>
                    <a:pt x="78137" y="16155"/>
                  </a:cubicBezTo>
                  <a:cubicBezTo>
                    <a:pt x="75830" y="16485"/>
                    <a:pt x="73522" y="16814"/>
                    <a:pt x="71214" y="16814"/>
                  </a:cubicBezTo>
                  <a:close/>
                </a:path>
              </a:pathLst>
            </a:custGeom>
            <a:grpFill/>
            <a:ln w="327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4D7039F0-A4E0-4CDA-9934-0202A6FCE61E}"/>
                </a:ext>
              </a:extLst>
            </p:cNvPr>
            <p:cNvSpPr/>
            <p:nvPr/>
          </p:nvSpPr>
          <p:spPr>
            <a:xfrm>
              <a:off x="427850" y="4844193"/>
              <a:ext cx="92314" cy="95611"/>
            </a:xfrm>
            <a:custGeom>
              <a:avLst/>
              <a:gdLst>
                <a:gd name="connsiteX0" fmla="*/ 38574 w 92314"/>
                <a:gd name="connsiteY0" fmla="*/ 10550 h 95611"/>
                <a:gd name="connsiteX1" fmla="*/ 24068 w 92314"/>
                <a:gd name="connsiteY1" fmla="*/ 13517 h 95611"/>
                <a:gd name="connsiteX2" fmla="*/ 16485 w 92314"/>
                <a:gd name="connsiteY2" fmla="*/ 12858 h 95611"/>
                <a:gd name="connsiteX3" fmla="*/ 0 w 92314"/>
                <a:gd name="connsiteY3" fmla="*/ 19122 h 95611"/>
                <a:gd name="connsiteX4" fmla="*/ 43520 w 92314"/>
                <a:gd name="connsiteY4" fmla="*/ 97589 h 95611"/>
                <a:gd name="connsiteX5" fmla="*/ 60664 w 92314"/>
                <a:gd name="connsiteY5" fmla="*/ 69565 h 95611"/>
                <a:gd name="connsiteX6" fmla="*/ 94292 w 92314"/>
                <a:gd name="connsiteY6" fmla="*/ 75170 h 95611"/>
                <a:gd name="connsiteX7" fmla="*/ 52421 w 92314"/>
                <a:gd name="connsiteY7" fmla="*/ 0 h 95611"/>
                <a:gd name="connsiteX8" fmla="*/ 38574 w 92314"/>
                <a:gd name="connsiteY8" fmla="*/ 10550 h 956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2314" h="95611">
                  <a:moveTo>
                    <a:pt x="38574" y="10550"/>
                  </a:moveTo>
                  <a:cubicBezTo>
                    <a:pt x="33958" y="12528"/>
                    <a:pt x="29013" y="13517"/>
                    <a:pt x="24068" y="13517"/>
                  </a:cubicBezTo>
                  <a:cubicBezTo>
                    <a:pt x="21430" y="13517"/>
                    <a:pt x="19122" y="13188"/>
                    <a:pt x="16485" y="12858"/>
                  </a:cubicBezTo>
                  <a:cubicBezTo>
                    <a:pt x="11539" y="16155"/>
                    <a:pt x="5934" y="18463"/>
                    <a:pt x="0" y="19122"/>
                  </a:cubicBezTo>
                  <a:lnTo>
                    <a:pt x="43520" y="97589"/>
                  </a:lnTo>
                  <a:lnTo>
                    <a:pt x="60664" y="69565"/>
                  </a:lnTo>
                  <a:lnTo>
                    <a:pt x="94292" y="75170"/>
                  </a:lnTo>
                  <a:lnTo>
                    <a:pt x="52421" y="0"/>
                  </a:lnTo>
                  <a:cubicBezTo>
                    <a:pt x="48795" y="4616"/>
                    <a:pt x="44179" y="8242"/>
                    <a:pt x="38574" y="10550"/>
                  </a:cubicBezTo>
                  <a:close/>
                </a:path>
              </a:pathLst>
            </a:custGeom>
            <a:grpFill/>
            <a:ln w="327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2FF743B5-1928-4CAB-80B9-C3179CA411CE}"/>
                </a:ext>
              </a:extLst>
            </p:cNvPr>
            <p:cNvSpPr/>
            <p:nvPr/>
          </p:nvSpPr>
          <p:spPr>
            <a:xfrm>
              <a:off x="327623" y="4660883"/>
              <a:ext cx="191222" cy="191222"/>
            </a:xfrm>
            <a:custGeom>
              <a:avLst/>
              <a:gdLst>
                <a:gd name="connsiteX0" fmla="*/ 94622 w 191222"/>
                <a:gd name="connsiteY0" fmla="*/ 152978 h 191222"/>
                <a:gd name="connsiteX1" fmla="*/ 37585 w 191222"/>
                <a:gd name="connsiteY1" fmla="*/ 95941 h 191222"/>
                <a:gd name="connsiteX2" fmla="*/ 94622 w 191222"/>
                <a:gd name="connsiteY2" fmla="*/ 38904 h 191222"/>
                <a:gd name="connsiteX3" fmla="*/ 151659 w 191222"/>
                <a:gd name="connsiteY3" fmla="*/ 95941 h 191222"/>
                <a:gd name="connsiteX4" fmla="*/ 94622 w 191222"/>
                <a:gd name="connsiteY4" fmla="*/ 152978 h 191222"/>
                <a:gd name="connsiteX5" fmla="*/ 191882 w 191222"/>
                <a:gd name="connsiteY5" fmla="*/ 95941 h 191222"/>
                <a:gd name="connsiteX6" fmla="*/ 183969 w 191222"/>
                <a:gd name="connsiteY6" fmla="*/ 77478 h 191222"/>
                <a:gd name="connsiteX7" fmla="*/ 183969 w 191222"/>
                <a:gd name="connsiteY7" fmla="*/ 57367 h 191222"/>
                <a:gd name="connsiteX8" fmla="*/ 171111 w 191222"/>
                <a:gd name="connsiteY8" fmla="*/ 44509 h 191222"/>
                <a:gd name="connsiteX9" fmla="*/ 163858 w 191222"/>
                <a:gd name="connsiteY9" fmla="*/ 28024 h 191222"/>
                <a:gd name="connsiteX10" fmla="*/ 145065 w 191222"/>
                <a:gd name="connsiteY10" fmla="*/ 20771 h 191222"/>
                <a:gd name="connsiteX11" fmla="*/ 130888 w 191222"/>
                <a:gd name="connsiteY11" fmla="*/ 6594 h 191222"/>
                <a:gd name="connsiteX12" fmla="*/ 112755 w 191222"/>
                <a:gd name="connsiteY12" fmla="*/ 6594 h 191222"/>
                <a:gd name="connsiteX13" fmla="*/ 95941 w 191222"/>
                <a:gd name="connsiteY13" fmla="*/ 0 h 191222"/>
                <a:gd name="connsiteX14" fmla="*/ 77478 w 191222"/>
                <a:gd name="connsiteY14" fmla="*/ 7913 h 191222"/>
                <a:gd name="connsiteX15" fmla="*/ 57367 w 191222"/>
                <a:gd name="connsiteY15" fmla="*/ 7913 h 191222"/>
                <a:gd name="connsiteX16" fmla="*/ 44509 w 191222"/>
                <a:gd name="connsiteY16" fmla="*/ 20771 h 191222"/>
                <a:gd name="connsiteX17" fmla="*/ 28024 w 191222"/>
                <a:gd name="connsiteY17" fmla="*/ 28024 h 191222"/>
                <a:gd name="connsiteX18" fmla="*/ 20771 w 191222"/>
                <a:gd name="connsiteY18" fmla="*/ 46817 h 191222"/>
                <a:gd name="connsiteX19" fmla="*/ 6594 w 191222"/>
                <a:gd name="connsiteY19" fmla="*/ 60993 h 191222"/>
                <a:gd name="connsiteX20" fmla="*/ 6594 w 191222"/>
                <a:gd name="connsiteY20" fmla="*/ 79127 h 191222"/>
                <a:gd name="connsiteX21" fmla="*/ 0 w 191222"/>
                <a:gd name="connsiteY21" fmla="*/ 95941 h 191222"/>
                <a:gd name="connsiteX22" fmla="*/ 7913 w 191222"/>
                <a:gd name="connsiteY22" fmla="*/ 114404 h 191222"/>
                <a:gd name="connsiteX23" fmla="*/ 7913 w 191222"/>
                <a:gd name="connsiteY23" fmla="*/ 134515 h 191222"/>
                <a:gd name="connsiteX24" fmla="*/ 20771 w 191222"/>
                <a:gd name="connsiteY24" fmla="*/ 147373 h 191222"/>
                <a:gd name="connsiteX25" fmla="*/ 28024 w 191222"/>
                <a:gd name="connsiteY25" fmla="*/ 163858 h 191222"/>
                <a:gd name="connsiteX26" fmla="*/ 46817 w 191222"/>
                <a:gd name="connsiteY26" fmla="*/ 171111 h 191222"/>
                <a:gd name="connsiteX27" fmla="*/ 60993 w 191222"/>
                <a:gd name="connsiteY27" fmla="*/ 185288 h 191222"/>
                <a:gd name="connsiteX28" fmla="*/ 79127 w 191222"/>
                <a:gd name="connsiteY28" fmla="*/ 185288 h 191222"/>
                <a:gd name="connsiteX29" fmla="*/ 95941 w 191222"/>
                <a:gd name="connsiteY29" fmla="*/ 191882 h 191222"/>
                <a:gd name="connsiteX30" fmla="*/ 114404 w 191222"/>
                <a:gd name="connsiteY30" fmla="*/ 183969 h 191222"/>
                <a:gd name="connsiteX31" fmla="*/ 134515 w 191222"/>
                <a:gd name="connsiteY31" fmla="*/ 183969 h 191222"/>
                <a:gd name="connsiteX32" fmla="*/ 147373 w 191222"/>
                <a:gd name="connsiteY32" fmla="*/ 171111 h 191222"/>
                <a:gd name="connsiteX33" fmla="*/ 163858 w 191222"/>
                <a:gd name="connsiteY33" fmla="*/ 163858 h 191222"/>
                <a:gd name="connsiteX34" fmla="*/ 171111 w 191222"/>
                <a:gd name="connsiteY34" fmla="*/ 145065 h 191222"/>
                <a:gd name="connsiteX35" fmla="*/ 185288 w 191222"/>
                <a:gd name="connsiteY35" fmla="*/ 130888 h 191222"/>
                <a:gd name="connsiteX36" fmla="*/ 185288 w 191222"/>
                <a:gd name="connsiteY36" fmla="*/ 112755 h 191222"/>
                <a:gd name="connsiteX37" fmla="*/ 191882 w 191222"/>
                <a:gd name="connsiteY37" fmla="*/ 95941 h 1912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191222" h="191222">
                  <a:moveTo>
                    <a:pt x="94622" y="152978"/>
                  </a:moveTo>
                  <a:cubicBezTo>
                    <a:pt x="63301" y="152978"/>
                    <a:pt x="37585" y="127591"/>
                    <a:pt x="37585" y="95941"/>
                  </a:cubicBezTo>
                  <a:cubicBezTo>
                    <a:pt x="37585" y="64290"/>
                    <a:pt x="63301" y="38904"/>
                    <a:pt x="94622" y="38904"/>
                  </a:cubicBezTo>
                  <a:cubicBezTo>
                    <a:pt x="125943" y="38904"/>
                    <a:pt x="151659" y="64290"/>
                    <a:pt x="151659" y="95941"/>
                  </a:cubicBezTo>
                  <a:cubicBezTo>
                    <a:pt x="151659" y="127591"/>
                    <a:pt x="125943" y="152978"/>
                    <a:pt x="94622" y="152978"/>
                  </a:cubicBezTo>
                  <a:close/>
                  <a:moveTo>
                    <a:pt x="191882" y="95941"/>
                  </a:moveTo>
                  <a:cubicBezTo>
                    <a:pt x="191882" y="88688"/>
                    <a:pt x="188915" y="82094"/>
                    <a:pt x="183969" y="77478"/>
                  </a:cubicBezTo>
                  <a:cubicBezTo>
                    <a:pt x="186607" y="71214"/>
                    <a:pt x="186936" y="63961"/>
                    <a:pt x="183969" y="57367"/>
                  </a:cubicBezTo>
                  <a:cubicBezTo>
                    <a:pt x="181332" y="51432"/>
                    <a:pt x="176716" y="46817"/>
                    <a:pt x="171111" y="44509"/>
                  </a:cubicBezTo>
                  <a:cubicBezTo>
                    <a:pt x="170781" y="38574"/>
                    <a:pt x="168474" y="32640"/>
                    <a:pt x="163858" y="28024"/>
                  </a:cubicBezTo>
                  <a:cubicBezTo>
                    <a:pt x="158583" y="22749"/>
                    <a:pt x="151989" y="20441"/>
                    <a:pt x="145065" y="20771"/>
                  </a:cubicBezTo>
                  <a:cubicBezTo>
                    <a:pt x="142757" y="14507"/>
                    <a:pt x="137812" y="9231"/>
                    <a:pt x="130888" y="6594"/>
                  </a:cubicBezTo>
                  <a:cubicBezTo>
                    <a:pt x="124954" y="4286"/>
                    <a:pt x="118360" y="4286"/>
                    <a:pt x="112755" y="6594"/>
                  </a:cubicBezTo>
                  <a:cubicBezTo>
                    <a:pt x="108140" y="2638"/>
                    <a:pt x="102535" y="0"/>
                    <a:pt x="95941" y="0"/>
                  </a:cubicBezTo>
                  <a:cubicBezTo>
                    <a:pt x="88688" y="0"/>
                    <a:pt x="82094" y="2967"/>
                    <a:pt x="77478" y="7913"/>
                  </a:cubicBezTo>
                  <a:cubicBezTo>
                    <a:pt x="71214" y="5275"/>
                    <a:pt x="63961" y="4945"/>
                    <a:pt x="57367" y="7913"/>
                  </a:cubicBezTo>
                  <a:cubicBezTo>
                    <a:pt x="51432" y="10550"/>
                    <a:pt x="46817" y="15166"/>
                    <a:pt x="44509" y="20771"/>
                  </a:cubicBezTo>
                  <a:cubicBezTo>
                    <a:pt x="38574" y="21100"/>
                    <a:pt x="32640" y="23408"/>
                    <a:pt x="28024" y="28024"/>
                  </a:cubicBezTo>
                  <a:cubicBezTo>
                    <a:pt x="22749" y="33299"/>
                    <a:pt x="20441" y="39893"/>
                    <a:pt x="20771" y="46817"/>
                  </a:cubicBezTo>
                  <a:cubicBezTo>
                    <a:pt x="14507" y="49124"/>
                    <a:pt x="9231" y="54070"/>
                    <a:pt x="6594" y="60993"/>
                  </a:cubicBezTo>
                  <a:cubicBezTo>
                    <a:pt x="4286" y="66928"/>
                    <a:pt x="4286" y="73522"/>
                    <a:pt x="6594" y="79127"/>
                  </a:cubicBezTo>
                  <a:cubicBezTo>
                    <a:pt x="2638" y="83742"/>
                    <a:pt x="0" y="89347"/>
                    <a:pt x="0" y="95941"/>
                  </a:cubicBezTo>
                  <a:cubicBezTo>
                    <a:pt x="0" y="103194"/>
                    <a:pt x="2967" y="109788"/>
                    <a:pt x="7913" y="114404"/>
                  </a:cubicBezTo>
                  <a:cubicBezTo>
                    <a:pt x="5275" y="120668"/>
                    <a:pt x="4945" y="127921"/>
                    <a:pt x="7913" y="134515"/>
                  </a:cubicBezTo>
                  <a:cubicBezTo>
                    <a:pt x="10550" y="140450"/>
                    <a:pt x="15166" y="145065"/>
                    <a:pt x="20771" y="147373"/>
                  </a:cubicBezTo>
                  <a:cubicBezTo>
                    <a:pt x="21100" y="153308"/>
                    <a:pt x="23408" y="159242"/>
                    <a:pt x="28024" y="163858"/>
                  </a:cubicBezTo>
                  <a:cubicBezTo>
                    <a:pt x="33299" y="169133"/>
                    <a:pt x="39893" y="171441"/>
                    <a:pt x="46817" y="171111"/>
                  </a:cubicBezTo>
                  <a:cubicBezTo>
                    <a:pt x="49124" y="177375"/>
                    <a:pt x="54070" y="182650"/>
                    <a:pt x="60993" y="185288"/>
                  </a:cubicBezTo>
                  <a:cubicBezTo>
                    <a:pt x="66928" y="187596"/>
                    <a:pt x="73522" y="187596"/>
                    <a:pt x="79127" y="185288"/>
                  </a:cubicBezTo>
                  <a:cubicBezTo>
                    <a:pt x="83742" y="189244"/>
                    <a:pt x="89347" y="191882"/>
                    <a:pt x="95941" y="191882"/>
                  </a:cubicBezTo>
                  <a:cubicBezTo>
                    <a:pt x="103194" y="191882"/>
                    <a:pt x="109788" y="188915"/>
                    <a:pt x="114404" y="183969"/>
                  </a:cubicBezTo>
                  <a:cubicBezTo>
                    <a:pt x="120668" y="186607"/>
                    <a:pt x="127921" y="186936"/>
                    <a:pt x="134515" y="183969"/>
                  </a:cubicBezTo>
                  <a:cubicBezTo>
                    <a:pt x="140450" y="181332"/>
                    <a:pt x="145065" y="176716"/>
                    <a:pt x="147373" y="171111"/>
                  </a:cubicBezTo>
                  <a:cubicBezTo>
                    <a:pt x="153308" y="170781"/>
                    <a:pt x="159242" y="168474"/>
                    <a:pt x="163858" y="163858"/>
                  </a:cubicBezTo>
                  <a:cubicBezTo>
                    <a:pt x="169133" y="158583"/>
                    <a:pt x="171441" y="151989"/>
                    <a:pt x="171111" y="145065"/>
                  </a:cubicBezTo>
                  <a:cubicBezTo>
                    <a:pt x="177375" y="142757"/>
                    <a:pt x="182650" y="137812"/>
                    <a:pt x="185288" y="130888"/>
                  </a:cubicBezTo>
                  <a:cubicBezTo>
                    <a:pt x="187596" y="124954"/>
                    <a:pt x="187596" y="118360"/>
                    <a:pt x="185288" y="112755"/>
                  </a:cubicBezTo>
                  <a:cubicBezTo>
                    <a:pt x="189244" y="108469"/>
                    <a:pt x="191882" y="102535"/>
                    <a:pt x="191882" y="95941"/>
                  </a:cubicBezTo>
                  <a:close/>
                </a:path>
              </a:pathLst>
            </a:custGeom>
            <a:grpFill/>
            <a:ln w="327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25" name="Graphic 447" descr="Trophy">
            <a:extLst>
              <a:ext uri="{FF2B5EF4-FFF2-40B4-BE49-F238E27FC236}">
                <a16:creationId xmlns:a16="http://schemas.microsoft.com/office/drawing/2014/main" id="{2F4672B3-6074-4B00-9DC2-F7B4079FB92A}"/>
              </a:ext>
            </a:extLst>
          </p:cNvPr>
          <p:cNvSpPr/>
          <p:nvPr/>
        </p:nvSpPr>
        <p:spPr>
          <a:xfrm>
            <a:off x="3120819" y="4188146"/>
            <a:ext cx="189518" cy="211177"/>
          </a:xfrm>
          <a:custGeom>
            <a:avLst/>
            <a:gdLst>
              <a:gd name="connsiteX0" fmla="*/ 197487 w 230785"/>
              <a:gd name="connsiteY0" fmla="*/ 125284 h 257161"/>
              <a:gd name="connsiteX1" fmla="*/ 151329 w 230785"/>
              <a:gd name="connsiteY1" fmla="*/ 147373 h 257161"/>
              <a:gd name="connsiteX2" fmla="*/ 171111 w 230785"/>
              <a:gd name="connsiteY2" fmla="*/ 127262 h 257161"/>
              <a:gd name="connsiteX3" fmla="*/ 178694 w 230785"/>
              <a:gd name="connsiteY3" fmla="*/ 117371 h 257161"/>
              <a:gd name="connsiteX4" fmla="*/ 187596 w 230785"/>
              <a:gd name="connsiteY4" fmla="*/ 86050 h 257161"/>
              <a:gd name="connsiteX5" fmla="*/ 187596 w 230785"/>
              <a:gd name="connsiteY5" fmla="*/ 43190 h 257161"/>
              <a:gd name="connsiteX6" fmla="*/ 210674 w 230785"/>
              <a:gd name="connsiteY6" fmla="*/ 43190 h 257161"/>
              <a:gd name="connsiteX7" fmla="*/ 210674 w 230785"/>
              <a:gd name="connsiteY7" fmla="*/ 93303 h 257161"/>
              <a:gd name="connsiteX8" fmla="*/ 197487 w 230785"/>
              <a:gd name="connsiteY8" fmla="*/ 125284 h 257161"/>
              <a:gd name="connsiteX9" fmla="*/ 33629 w 230785"/>
              <a:gd name="connsiteY9" fmla="*/ 125284 h 257161"/>
              <a:gd name="connsiteX10" fmla="*/ 19782 w 230785"/>
              <a:gd name="connsiteY10" fmla="*/ 93303 h 257161"/>
              <a:gd name="connsiteX11" fmla="*/ 19782 w 230785"/>
              <a:gd name="connsiteY11" fmla="*/ 42860 h 257161"/>
              <a:gd name="connsiteX12" fmla="*/ 42860 w 230785"/>
              <a:gd name="connsiteY12" fmla="*/ 42860 h 257161"/>
              <a:gd name="connsiteX13" fmla="*/ 42860 w 230785"/>
              <a:gd name="connsiteY13" fmla="*/ 85720 h 257161"/>
              <a:gd name="connsiteX14" fmla="*/ 51762 w 230785"/>
              <a:gd name="connsiteY14" fmla="*/ 117041 h 257161"/>
              <a:gd name="connsiteX15" fmla="*/ 59345 w 230785"/>
              <a:gd name="connsiteY15" fmla="*/ 126932 h 257161"/>
              <a:gd name="connsiteX16" fmla="*/ 79127 w 230785"/>
              <a:gd name="connsiteY16" fmla="*/ 147043 h 257161"/>
              <a:gd name="connsiteX17" fmla="*/ 33629 w 230785"/>
              <a:gd name="connsiteY17" fmla="*/ 125284 h 257161"/>
              <a:gd name="connsiteX18" fmla="*/ 230786 w 230785"/>
              <a:gd name="connsiteY18" fmla="*/ 92314 h 257161"/>
              <a:gd name="connsiteX19" fmla="*/ 230786 w 230785"/>
              <a:gd name="connsiteY19" fmla="*/ 23079 h 257161"/>
              <a:gd name="connsiteX20" fmla="*/ 187925 w 230785"/>
              <a:gd name="connsiteY20" fmla="*/ 23079 h 257161"/>
              <a:gd name="connsiteX21" fmla="*/ 187925 w 230785"/>
              <a:gd name="connsiteY21" fmla="*/ 0 h 257161"/>
              <a:gd name="connsiteX22" fmla="*/ 115393 w 230785"/>
              <a:gd name="connsiteY22" fmla="*/ 0 h 257161"/>
              <a:gd name="connsiteX23" fmla="*/ 42860 w 230785"/>
              <a:gd name="connsiteY23" fmla="*/ 0 h 257161"/>
              <a:gd name="connsiteX24" fmla="*/ 42860 w 230785"/>
              <a:gd name="connsiteY24" fmla="*/ 23079 h 257161"/>
              <a:gd name="connsiteX25" fmla="*/ 0 w 230785"/>
              <a:gd name="connsiteY25" fmla="*/ 23079 h 257161"/>
              <a:gd name="connsiteX26" fmla="*/ 0 w 230785"/>
              <a:gd name="connsiteY26" fmla="*/ 91985 h 257161"/>
              <a:gd name="connsiteX27" fmla="*/ 18793 w 230785"/>
              <a:gd name="connsiteY27" fmla="*/ 138142 h 257161"/>
              <a:gd name="connsiteX28" fmla="*/ 97589 w 230785"/>
              <a:gd name="connsiteY28" fmla="*/ 167814 h 257161"/>
              <a:gd name="connsiteX29" fmla="*/ 102205 w 230785"/>
              <a:gd name="connsiteY29" fmla="*/ 184299 h 257161"/>
              <a:gd name="connsiteX30" fmla="*/ 102205 w 230785"/>
              <a:gd name="connsiteY30" fmla="*/ 227159 h 257161"/>
              <a:gd name="connsiteX31" fmla="*/ 85720 w 230785"/>
              <a:gd name="connsiteY31" fmla="*/ 227159 h 257161"/>
              <a:gd name="connsiteX32" fmla="*/ 72533 w 230785"/>
              <a:gd name="connsiteY32" fmla="*/ 240347 h 257161"/>
              <a:gd name="connsiteX33" fmla="*/ 56048 w 230785"/>
              <a:gd name="connsiteY33" fmla="*/ 240347 h 257161"/>
              <a:gd name="connsiteX34" fmla="*/ 42860 w 230785"/>
              <a:gd name="connsiteY34" fmla="*/ 253535 h 257161"/>
              <a:gd name="connsiteX35" fmla="*/ 42860 w 230785"/>
              <a:gd name="connsiteY35" fmla="*/ 260128 h 257161"/>
              <a:gd name="connsiteX36" fmla="*/ 187925 w 230785"/>
              <a:gd name="connsiteY36" fmla="*/ 260128 h 257161"/>
              <a:gd name="connsiteX37" fmla="*/ 187925 w 230785"/>
              <a:gd name="connsiteY37" fmla="*/ 253535 h 257161"/>
              <a:gd name="connsiteX38" fmla="*/ 174738 w 230785"/>
              <a:gd name="connsiteY38" fmla="*/ 240347 h 257161"/>
              <a:gd name="connsiteX39" fmla="*/ 158253 w 230785"/>
              <a:gd name="connsiteY39" fmla="*/ 240347 h 257161"/>
              <a:gd name="connsiteX40" fmla="*/ 145065 w 230785"/>
              <a:gd name="connsiteY40" fmla="*/ 227159 h 257161"/>
              <a:gd name="connsiteX41" fmla="*/ 128581 w 230785"/>
              <a:gd name="connsiteY41" fmla="*/ 227159 h 257161"/>
              <a:gd name="connsiteX42" fmla="*/ 128581 w 230785"/>
              <a:gd name="connsiteY42" fmla="*/ 184629 h 257161"/>
              <a:gd name="connsiteX43" fmla="*/ 133196 w 230785"/>
              <a:gd name="connsiteY43" fmla="*/ 168144 h 257161"/>
              <a:gd name="connsiteX44" fmla="*/ 211993 w 230785"/>
              <a:gd name="connsiteY44" fmla="*/ 138471 h 257161"/>
              <a:gd name="connsiteX45" fmla="*/ 230786 w 230785"/>
              <a:gd name="connsiteY45" fmla="*/ 92314 h 2571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230785" h="257161">
                <a:moveTo>
                  <a:pt x="197487" y="125284"/>
                </a:moveTo>
                <a:cubicBezTo>
                  <a:pt x="185947" y="137153"/>
                  <a:pt x="175067" y="144736"/>
                  <a:pt x="151329" y="147373"/>
                </a:cubicBezTo>
                <a:cubicBezTo>
                  <a:pt x="157594" y="141109"/>
                  <a:pt x="164847" y="134845"/>
                  <a:pt x="171111" y="127262"/>
                </a:cubicBezTo>
                <a:cubicBezTo>
                  <a:pt x="173749" y="124295"/>
                  <a:pt x="178694" y="117701"/>
                  <a:pt x="178694" y="117371"/>
                </a:cubicBezTo>
                <a:cubicBezTo>
                  <a:pt x="184299" y="108140"/>
                  <a:pt x="187596" y="97589"/>
                  <a:pt x="187596" y="86050"/>
                </a:cubicBezTo>
                <a:lnTo>
                  <a:pt x="187596" y="43190"/>
                </a:lnTo>
                <a:lnTo>
                  <a:pt x="210674" y="43190"/>
                </a:lnTo>
                <a:lnTo>
                  <a:pt x="210674" y="93303"/>
                </a:lnTo>
                <a:cubicBezTo>
                  <a:pt x="211004" y="93963"/>
                  <a:pt x="211663" y="110447"/>
                  <a:pt x="197487" y="125284"/>
                </a:cubicBezTo>
                <a:close/>
                <a:moveTo>
                  <a:pt x="33629" y="125284"/>
                </a:moveTo>
                <a:cubicBezTo>
                  <a:pt x="19122" y="110447"/>
                  <a:pt x="19782" y="93963"/>
                  <a:pt x="19782" y="93303"/>
                </a:cubicBezTo>
                <a:lnTo>
                  <a:pt x="19782" y="42860"/>
                </a:lnTo>
                <a:lnTo>
                  <a:pt x="42860" y="42860"/>
                </a:lnTo>
                <a:lnTo>
                  <a:pt x="42860" y="85720"/>
                </a:lnTo>
                <a:cubicBezTo>
                  <a:pt x="42860" y="97260"/>
                  <a:pt x="46157" y="107810"/>
                  <a:pt x="51762" y="117041"/>
                </a:cubicBezTo>
                <a:cubicBezTo>
                  <a:pt x="51762" y="117371"/>
                  <a:pt x="56707" y="124295"/>
                  <a:pt x="59345" y="126932"/>
                </a:cubicBezTo>
                <a:cubicBezTo>
                  <a:pt x="65939" y="134515"/>
                  <a:pt x="72862" y="140779"/>
                  <a:pt x="79127" y="147043"/>
                </a:cubicBezTo>
                <a:cubicBezTo>
                  <a:pt x="56048" y="144406"/>
                  <a:pt x="44838" y="136823"/>
                  <a:pt x="33629" y="125284"/>
                </a:cubicBezTo>
                <a:close/>
                <a:moveTo>
                  <a:pt x="230786" y="92314"/>
                </a:moveTo>
                <a:lnTo>
                  <a:pt x="230786" y="23079"/>
                </a:lnTo>
                <a:lnTo>
                  <a:pt x="187925" y="23079"/>
                </a:lnTo>
                <a:lnTo>
                  <a:pt x="187925" y="0"/>
                </a:lnTo>
                <a:lnTo>
                  <a:pt x="115393" y="0"/>
                </a:lnTo>
                <a:lnTo>
                  <a:pt x="42860" y="0"/>
                </a:lnTo>
                <a:lnTo>
                  <a:pt x="42860" y="23079"/>
                </a:lnTo>
                <a:lnTo>
                  <a:pt x="0" y="23079"/>
                </a:lnTo>
                <a:lnTo>
                  <a:pt x="0" y="91985"/>
                </a:lnTo>
                <a:cubicBezTo>
                  <a:pt x="0" y="95282"/>
                  <a:pt x="0" y="118030"/>
                  <a:pt x="18793" y="138142"/>
                </a:cubicBezTo>
                <a:cubicBezTo>
                  <a:pt x="36926" y="157264"/>
                  <a:pt x="59015" y="167155"/>
                  <a:pt x="97589" y="167814"/>
                </a:cubicBezTo>
                <a:cubicBezTo>
                  <a:pt x="100557" y="172760"/>
                  <a:pt x="102205" y="178364"/>
                  <a:pt x="102205" y="184299"/>
                </a:cubicBezTo>
                <a:lnTo>
                  <a:pt x="102205" y="227159"/>
                </a:lnTo>
                <a:lnTo>
                  <a:pt x="85720" y="227159"/>
                </a:lnTo>
                <a:cubicBezTo>
                  <a:pt x="78467" y="227159"/>
                  <a:pt x="72533" y="233093"/>
                  <a:pt x="72533" y="240347"/>
                </a:cubicBezTo>
                <a:lnTo>
                  <a:pt x="56048" y="240347"/>
                </a:lnTo>
                <a:cubicBezTo>
                  <a:pt x="48795" y="240347"/>
                  <a:pt x="42860" y="246281"/>
                  <a:pt x="42860" y="253535"/>
                </a:cubicBezTo>
                <a:lnTo>
                  <a:pt x="42860" y="260128"/>
                </a:lnTo>
                <a:lnTo>
                  <a:pt x="187925" y="260128"/>
                </a:lnTo>
                <a:lnTo>
                  <a:pt x="187925" y="253535"/>
                </a:lnTo>
                <a:cubicBezTo>
                  <a:pt x="187925" y="246281"/>
                  <a:pt x="181991" y="240347"/>
                  <a:pt x="174738" y="240347"/>
                </a:cubicBezTo>
                <a:lnTo>
                  <a:pt x="158253" y="240347"/>
                </a:lnTo>
                <a:cubicBezTo>
                  <a:pt x="158253" y="233093"/>
                  <a:pt x="152319" y="227159"/>
                  <a:pt x="145065" y="227159"/>
                </a:cubicBezTo>
                <a:lnTo>
                  <a:pt x="128581" y="227159"/>
                </a:lnTo>
                <a:lnTo>
                  <a:pt x="128581" y="184629"/>
                </a:lnTo>
                <a:cubicBezTo>
                  <a:pt x="128581" y="178694"/>
                  <a:pt x="130229" y="173089"/>
                  <a:pt x="133196" y="168144"/>
                </a:cubicBezTo>
                <a:cubicBezTo>
                  <a:pt x="171770" y="167484"/>
                  <a:pt x="193860" y="157264"/>
                  <a:pt x="211993" y="138471"/>
                </a:cubicBezTo>
                <a:cubicBezTo>
                  <a:pt x="230786" y="118690"/>
                  <a:pt x="230786" y="95611"/>
                  <a:pt x="230786" y="92314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4200000" scaled="0"/>
          </a:gradFill>
          <a:ln w="327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2E7F38AB-9C11-42A7-B12F-6D86B5582B79}"/>
              </a:ext>
            </a:extLst>
          </p:cNvPr>
          <p:cNvSpPr txBox="1"/>
          <p:nvPr/>
        </p:nvSpPr>
        <p:spPr>
          <a:xfrm>
            <a:off x="1065289" y="4093680"/>
            <a:ext cx="6778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#1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3C324E4D-6E88-4EA2-8F0C-93731C0DFA30}"/>
              </a:ext>
            </a:extLst>
          </p:cNvPr>
          <p:cNvSpPr txBox="1"/>
          <p:nvPr/>
        </p:nvSpPr>
        <p:spPr>
          <a:xfrm>
            <a:off x="3455471" y="4093680"/>
            <a:ext cx="6778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#2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698008D-0086-470D-A95B-0850B8C8AAA2}"/>
              </a:ext>
            </a:extLst>
          </p:cNvPr>
          <p:cNvSpPr txBox="1"/>
          <p:nvPr/>
        </p:nvSpPr>
        <p:spPr>
          <a:xfrm>
            <a:off x="658818" y="4939010"/>
            <a:ext cx="2157953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E72ACDEB-26D7-4C2C-B914-D3297254F7E7}"/>
              </a:ext>
            </a:extLst>
          </p:cNvPr>
          <p:cNvSpPr txBox="1"/>
          <p:nvPr/>
        </p:nvSpPr>
        <p:spPr>
          <a:xfrm>
            <a:off x="658818" y="4597824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D600843A-3A64-4052-8400-BF8F3F6DE5C6}"/>
              </a:ext>
            </a:extLst>
          </p:cNvPr>
          <p:cNvSpPr txBox="1"/>
          <p:nvPr/>
        </p:nvSpPr>
        <p:spPr>
          <a:xfrm>
            <a:off x="3043777" y="4939010"/>
            <a:ext cx="2157953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F1424FFE-7E77-407A-80DA-C3D7FA39C97B}"/>
              </a:ext>
            </a:extLst>
          </p:cNvPr>
          <p:cNvSpPr txBox="1"/>
          <p:nvPr/>
        </p:nvSpPr>
        <p:spPr>
          <a:xfrm>
            <a:off x="3043777" y="4597824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86B1DDC9-5FB3-43B2-B5A3-59E198D20117}"/>
              </a:ext>
            </a:extLst>
          </p:cNvPr>
          <p:cNvSpPr txBox="1"/>
          <p:nvPr/>
        </p:nvSpPr>
        <p:spPr>
          <a:xfrm rot="5400000">
            <a:off x="9792409" y="2165030"/>
            <a:ext cx="248075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bg2"/>
                </a:solidFill>
                <a:latin typeface="+mj-lt"/>
              </a:rPr>
              <a:t>Achievement</a:t>
            </a:r>
            <a:endParaRPr lang="en-ID" sz="2000" b="1" dirty="0">
              <a:solidFill>
                <a:schemeClr val="bg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06548813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" presetClass="entr" presetSubtype="2" accel="20000" decel="8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2" accel="20000" decel="8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9" grpId="0" build="p"/>
      <p:bldP spid="14" grpId="0" animBg="1"/>
      <p:bldP spid="18" grpId="0" animBg="1"/>
      <p:bldP spid="20" grpId="0"/>
      <p:bldP spid="25" grpId="0" animBg="1"/>
      <p:bldP spid="26" grpId="0"/>
      <p:bldP spid="27" grpId="0"/>
      <p:bldP spid="28" grpId="0"/>
      <p:bldP spid="29" grpId="0"/>
      <p:bldP spid="35" grpId="0"/>
      <p:bldP spid="36" grpId="0"/>
      <p:bldP spid="3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8" name="Group 37">
            <a:extLst>
              <a:ext uri="{FF2B5EF4-FFF2-40B4-BE49-F238E27FC236}">
                <a16:creationId xmlns:a16="http://schemas.microsoft.com/office/drawing/2014/main" id="{297201B8-80DB-4E47-A328-35394CB6C765}"/>
              </a:ext>
            </a:extLst>
          </p:cNvPr>
          <p:cNvGrpSpPr/>
          <p:nvPr/>
        </p:nvGrpSpPr>
        <p:grpSpPr>
          <a:xfrm>
            <a:off x="10947432" y="0"/>
            <a:ext cx="1244568" cy="1552652"/>
            <a:chOff x="11022772" y="3653252"/>
            <a:chExt cx="1244568" cy="1552652"/>
          </a:xfrm>
          <a:solidFill>
            <a:schemeClr val="tx2">
              <a:lumMod val="20000"/>
              <a:lumOff val="80000"/>
              <a:alpha val="30000"/>
            </a:schemeClr>
          </a:solidFill>
        </p:grpSpPr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C35E2154-057B-431D-84CB-BCF9504751AD}"/>
                </a:ext>
              </a:extLst>
            </p:cNvPr>
            <p:cNvSpPr/>
            <p:nvPr/>
          </p:nvSpPr>
          <p:spPr>
            <a:xfrm>
              <a:off x="11022772" y="3653252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16906E45-4E1C-4005-8D88-CC7BCFA2E205}"/>
                </a:ext>
              </a:extLst>
            </p:cNvPr>
            <p:cNvSpPr/>
            <p:nvPr/>
          </p:nvSpPr>
          <p:spPr>
            <a:xfrm>
              <a:off x="11316785" y="3653252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9495144E-05DE-4249-98FB-98AC5B2F4A50}"/>
                </a:ext>
              </a:extLst>
            </p:cNvPr>
            <p:cNvSpPr/>
            <p:nvPr/>
          </p:nvSpPr>
          <p:spPr>
            <a:xfrm>
              <a:off x="11610910" y="3653252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1E3BA3D8-C2EB-4887-A4DE-D66AA9F545BA}"/>
                </a:ext>
              </a:extLst>
            </p:cNvPr>
            <p:cNvSpPr/>
            <p:nvPr/>
          </p:nvSpPr>
          <p:spPr>
            <a:xfrm>
              <a:off x="11905035" y="3653252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1DA7CCE5-1C36-46A5-880E-E56977E94CA6}"/>
                </a:ext>
              </a:extLst>
            </p:cNvPr>
            <p:cNvSpPr/>
            <p:nvPr/>
          </p:nvSpPr>
          <p:spPr>
            <a:xfrm>
              <a:off x="12199160" y="3653252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63C10F2C-6183-4905-A30A-A6F698704D15}"/>
                </a:ext>
              </a:extLst>
            </p:cNvPr>
            <p:cNvSpPr/>
            <p:nvPr/>
          </p:nvSpPr>
          <p:spPr>
            <a:xfrm>
              <a:off x="11022772" y="3950079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9BAF4219-0B2E-46F1-9317-363785D7E344}"/>
                </a:ext>
              </a:extLst>
            </p:cNvPr>
            <p:cNvSpPr/>
            <p:nvPr/>
          </p:nvSpPr>
          <p:spPr>
            <a:xfrm>
              <a:off x="11316785" y="3950079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84CE0D69-CA2B-4992-860F-8919E58605A4}"/>
                </a:ext>
              </a:extLst>
            </p:cNvPr>
            <p:cNvSpPr/>
            <p:nvPr/>
          </p:nvSpPr>
          <p:spPr>
            <a:xfrm>
              <a:off x="11610910" y="3950079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356664AA-D6D0-4763-9721-F4DCE2D47634}"/>
                </a:ext>
              </a:extLst>
            </p:cNvPr>
            <p:cNvSpPr/>
            <p:nvPr/>
          </p:nvSpPr>
          <p:spPr>
            <a:xfrm>
              <a:off x="11905035" y="3950079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5D17FD04-6234-4B04-804A-69C0619D1290}"/>
                </a:ext>
              </a:extLst>
            </p:cNvPr>
            <p:cNvSpPr/>
            <p:nvPr/>
          </p:nvSpPr>
          <p:spPr>
            <a:xfrm>
              <a:off x="12199160" y="3950079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6A73E58D-5EA0-4DAD-95D0-C44C5FDBA050}"/>
                </a:ext>
              </a:extLst>
            </p:cNvPr>
            <p:cNvSpPr/>
            <p:nvPr/>
          </p:nvSpPr>
          <p:spPr>
            <a:xfrm>
              <a:off x="11022772" y="4247018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17AE698D-037F-4955-AB3D-E8DACF00B3A7}"/>
                </a:ext>
              </a:extLst>
            </p:cNvPr>
            <p:cNvSpPr/>
            <p:nvPr/>
          </p:nvSpPr>
          <p:spPr>
            <a:xfrm>
              <a:off x="11316785" y="4247018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8AA17E9D-89A4-48BC-A07D-F9B9434EF205}"/>
                </a:ext>
              </a:extLst>
            </p:cNvPr>
            <p:cNvSpPr/>
            <p:nvPr/>
          </p:nvSpPr>
          <p:spPr>
            <a:xfrm>
              <a:off x="11610910" y="4247018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FD1E5DFA-6E81-4928-B456-CFA1ED5FEFB2}"/>
                </a:ext>
              </a:extLst>
            </p:cNvPr>
            <p:cNvSpPr/>
            <p:nvPr/>
          </p:nvSpPr>
          <p:spPr>
            <a:xfrm>
              <a:off x="11905035" y="4247018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631E611F-2B3A-4D9E-9AE2-483D9A392DC4}"/>
                </a:ext>
              </a:extLst>
            </p:cNvPr>
            <p:cNvSpPr/>
            <p:nvPr/>
          </p:nvSpPr>
          <p:spPr>
            <a:xfrm>
              <a:off x="12199160" y="4247018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26F17F7D-540F-409C-898F-D84962CD5320}"/>
                </a:ext>
              </a:extLst>
            </p:cNvPr>
            <p:cNvSpPr/>
            <p:nvPr/>
          </p:nvSpPr>
          <p:spPr>
            <a:xfrm>
              <a:off x="11022772" y="4543845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193DBF74-0E0D-4DF3-83B6-2F22A900A669}"/>
                </a:ext>
              </a:extLst>
            </p:cNvPr>
            <p:cNvSpPr/>
            <p:nvPr/>
          </p:nvSpPr>
          <p:spPr>
            <a:xfrm>
              <a:off x="11316785" y="4543845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A6181127-428F-44FC-9E46-2FE742E42B27}"/>
                </a:ext>
              </a:extLst>
            </p:cNvPr>
            <p:cNvSpPr/>
            <p:nvPr/>
          </p:nvSpPr>
          <p:spPr>
            <a:xfrm>
              <a:off x="11610910" y="4543845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97D25E6C-844D-4B08-BA65-A2493CFD1BAE}"/>
                </a:ext>
              </a:extLst>
            </p:cNvPr>
            <p:cNvSpPr/>
            <p:nvPr/>
          </p:nvSpPr>
          <p:spPr>
            <a:xfrm>
              <a:off x="11905035" y="4543845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2D4F30FC-4D5B-4236-8BFD-9533CBA8757D}"/>
                </a:ext>
              </a:extLst>
            </p:cNvPr>
            <p:cNvSpPr/>
            <p:nvPr/>
          </p:nvSpPr>
          <p:spPr>
            <a:xfrm>
              <a:off x="12199160" y="4543845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6FC1C39F-84E1-4874-B086-D643D9E2DD42}"/>
                </a:ext>
              </a:extLst>
            </p:cNvPr>
            <p:cNvSpPr/>
            <p:nvPr/>
          </p:nvSpPr>
          <p:spPr>
            <a:xfrm>
              <a:off x="11022772" y="484078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C274C22A-BC9E-4DBB-AEB9-1269C3645195}"/>
                </a:ext>
              </a:extLst>
            </p:cNvPr>
            <p:cNvSpPr/>
            <p:nvPr/>
          </p:nvSpPr>
          <p:spPr>
            <a:xfrm>
              <a:off x="11316785" y="4840784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399207C7-3551-46B5-9A85-89EE5E50A86C}"/>
                </a:ext>
              </a:extLst>
            </p:cNvPr>
            <p:cNvSpPr/>
            <p:nvPr/>
          </p:nvSpPr>
          <p:spPr>
            <a:xfrm>
              <a:off x="11610910" y="484078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0DE4BB14-E40C-4E91-A762-4390F431042F}"/>
                </a:ext>
              </a:extLst>
            </p:cNvPr>
            <p:cNvSpPr/>
            <p:nvPr/>
          </p:nvSpPr>
          <p:spPr>
            <a:xfrm>
              <a:off x="11905035" y="4840784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5060F01C-AF39-41E3-B7F6-54316DB93E25}"/>
                </a:ext>
              </a:extLst>
            </p:cNvPr>
            <p:cNvSpPr/>
            <p:nvPr/>
          </p:nvSpPr>
          <p:spPr>
            <a:xfrm>
              <a:off x="12199160" y="484078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A7918325-7111-4F27-BECB-1FF3135FD515}"/>
                </a:ext>
              </a:extLst>
            </p:cNvPr>
            <p:cNvSpPr/>
            <p:nvPr/>
          </p:nvSpPr>
          <p:spPr>
            <a:xfrm>
              <a:off x="11022772" y="513772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3AE5E54D-B742-478D-B093-A54C05EFE8E0}"/>
                </a:ext>
              </a:extLst>
            </p:cNvPr>
            <p:cNvSpPr/>
            <p:nvPr/>
          </p:nvSpPr>
          <p:spPr>
            <a:xfrm>
              <a:off x="11316785" y="5137724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E221F7C2-CB16-46E0-873F-4686A282AE4A}"/>
                </a:ext>
              </a:extLst>
            </p:cNvPr>
            <p:cNvSpPr/>
            <p:nvPr/>
          </p:nvSpPr>
          <p:spPr>
            <a:xfrm>
              <a:off x="11610910" y="513772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8335F9C8-D87D-4259-B21E-989DE9C36F94}"/>
                </a:ext>
              </a:extLst>
            </p:cNvPr>
            <p:cNvSpPr/>
            <p:nvPr/>
          </p:nvSpPr>
          <p:spPr>
            <a:xfrm>
              <a:off x="11905035" y="5137724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06D09BB0-4AC6-43FF-8547-4CBD464DB0FD}"/>
                </a:ext>
              </a:extLst>
            </p:cNvPr>
            <p:cNvSpPr/>
            <p:nvPr/>
          </p:nvSpPr>
          <p:spPr>
            <a:xfrm>
              <a:off x="12199160" y="513772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pic>
        <p:nvPicPr>
          <p:cNvPr id="72" name="PpHolder2">
            <a:extLst>
              <a:ext uri="{FF2B5EF4-FFF2-40B4-BE49-F238E27FC236}">
                <a16:creationId xmlns:a16="http://schemas.microsoft.com/office/drawing/2014/main" id="{718284A8-F9A3-47AE-8A1A-48853320C616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879" t="65417" r="15849"/>
          <a:stretch>
            <a:fillRect/>
          </a:stretch>
        </p:blipFill>
        <p:spPr>
          <a:xfrm>
            <a:off x="4130574" y="4486318"/>
            <a:ext cx="6129107" cy="2371682"/>
          </a:xfrm>
          <a:custGeom>
            <a:avLst/>
            <a:gdLst>
              <a:gd name="connsiteX0" fmla="*/ 0 w 6129107"/>
              <a:gd name="connsiteY0" fmla="*/ 0 h 2371682"/>
              <a:gd name="connsiteX1" fmla="*/ 6129107 w 6129107"/>
              <a:gd name="connsiteY1" fmla="*/ 0 h 2371682"/>
              <a:gd name="connsiteX2" fmla="*/ 6129107 w 6129107"/>
              <a:gd name="connsiteY2" fmla="*/ 2371682 h 2371682"/>
              <a:gd name="connsiteX3" fmla="*/ 0 w 6129107"/>
              <a:gd name="connsiteY3" fmla="*/ 2371682 h 23716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129107" h="2371682">
                <a:moveTo>
                  <a:pt x="0" y="0"/>
                </a:moveTo>
                <a:lnTo>
                  <a:pt x="6129107" y="0"/>
                </a:lnTo>
                <a:lnTo>
                  <a:pt x="6129107" y="2371682"/>
                </a:lnTo>
                <a:lnTo>
                  <a:pt x="0" y="2371682"/>
                </a:lnTo>
                <a:close/>
              </a:path>
            </a:pathLst>
          </a:custGeom>
        </p:spPr>
      </p:pic>
      <p:pic>
        <p:nvPicPr>
          <p:cNvPr id="71" name="PpHolder3">
            <a:extLst>
              <a:ext uri="{FF2B5EF4-FFF2-40B4-BE49-F238E27FC236}">
                <a16:creationId xmlns:a16="http://schemas.microsoft.com/office/drawing/2014/main" id="{088F9223-524B-48EA-A553-18708922BA6A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816" r="86121" b="43978"/>
          <a:stretch>
            <a:fillRect/>
          </a:stretch>
        </p:blipFill>
        <p:spPr>
          <a:xfrm>
            <a:off x="2" y="536028"/>
            <a:ext cx="1692167" cy="3305988"/>
          </a:xfrm>
          <a:custGeom>
            <a:avLst/>
            <a:gdLst>
              <a:gd name="connsiteX0" fmla="*/ 39172 w 1692167"/>
              <a:gd name="connsiteY0" fmla="*/ 0 h 3305988"/>
              <a:gd name="connsiteX1" fmla="*/ 1692167 w 1692167"/>
              <a:gd name="connsiteY1" fmla="*/ 1652994 h 3305988"/>
              <a:gd name="connsiteX2" fmla="*/ 39172 w 1692167"/>
              <a:gd name="connsiteY2" fmla="*/ 3305988 h 3305988"/>
              <a:gd name="connsiteX3" fmla="*/ 0 w 1692167"/>
              <a:gd name="connsiteY3" fmla="*/ 3304010 h 3305988"/>
              <a:gd name="connsiteX4" fmla="*/ 0 w 1692167"/>
              <a:gd name="connsiteY4" fmla="*/ 1978 h 33059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92167" h="3305988">
                <a:moveTo>
                  <a:pt x="39172" y="0"/>
                </a:moveTo>
                <a:cubicBezTo>
                  <a:pt x="952096" y="0"/>
                  <a:pt x="1692167" y="740070"/>
                  <a:pt x="1692167" y="1652994"/>
                </a:cubicBezTo>
                <a:cubicBezTo>
                  <a:pt x="1692167" y="2565918"/>
                  <a:pt x="952096" y="3305988"/>
                  <a:pt x="39172" y="3305988"/>
                </a:cubicBezTo>
                <a:lnTo>
                  <a:pt x="0" y="3304010"/>
                </a:lnTo>
                <a:lnTo>
                  <a:pt x="0" y="1978"/>
                </a:lnTo>
                <a:close/>
              </a:path>
            </a:pathLst>
          </a:custGeom>
        </p:spPr>
      </p:pic>
      <p:sp>
        <p:nvSpPr>
          <p:cNvPr id="35" name="Text Placeholder 34">
            <a:extLst>
              <a:ext uri="{FF2B5EF4-FFF2-40B4-BE49-F238E27FC236}">
                <a16:creationId xmlns:a16="http://schemas.microsoft.com/office/drawing/2014/main" id="{D99CF76E-4BA8-49D0-8C98-6B6CC0619E3D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>
            <a:normAutofit/>
          </a:bodyPr>
          <a:lstStyle/>
          <a:p>
            <a:r>
              <a:rPr lang="en-US" dirty="0"/>
              <a:t>Creative with</a:t>
            </a:r>
          </a:p>
          <a:p>
            <a:r>
              <a:rPr lang="en-US" dirty="0"/>
              <a:t>Your heart; Build</a:t>
            </a:r>
          </a:p>
          <a:p>
            <a:r>
              <a:rPr lang="en-US" dirty="0"/>
              <a:t>With your mind</a:t>
            </a:r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C48AFEE1-3AA9-47A1-9583-E5FE400C7CE3}"/>
              </a:ext>
            </a:extLst>
          </p:cNvPr>
          <p:cNvSpPr/>
          <p:nvPr/>
        </p:nvSpPr>
        <p:spPr>
          <a:xfrm>
            <a:off x="0" y="536028"/>
            <a:ext cx="1692166" cy="3305988"/>
          </a:xfrm>
          <a:custGeom>
            <a:avLst/>
            <a:gdLst>
              <a:gd name="connsiteX0" fmla="*/ 26277 w 1135119"/>
              <a:gd name="connsiteY0" fmla="*/ 0 h 2217684"/>
              <a:gd name="connsiteX1" fmla="*/ 1135119 w 1135119"/>
              <a:gd name="connsiteY1" fmla="*/ 1108842 h 2217684"/>
              <a:gd name="connsiteX2" fmla="*/ 26277 w 1135119"/>
              <a:gd name="connsiteY2" fmla="*/ 2217684 h 2217684"/>
              <a:gd name="connsiteX3" fmla="*/ 0 w 1135119"/>
              <a:gd name="connsiteY3" fmla="*/ 2216357 h 2217684"/>
              <a:gd name="connsiteX4" fmla="*/ 0 w 1135119"/>
              <a:gd name="connsiteY4" fmla="*/ 1327 h 22176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35119" h="2217684">
                <a:moveTo>
                  <a:pt x="26277" y="0"/>
                </a:moveTo>
                <a:cubicBezTo>
                  <a:pt x="638674" y="0"/>
                  <a:pt x="1135119" y="496445"/>
                  <a:pt x="1135119" y="1108842"/>
                </a:cubicBezTo>
                <a:cubicBezTo>
                  <a:pt x="1135119" y="1721239"/>
                  <a:pt x="638674" y="2217684"/>
                  <a:pt x="26277" y="2217684"/>
                </a:cubicBezTo>
                <a:lnTo>
                  <a:pt x="0" y="2216357"/>
                </a:lnTo>
                <a:lnTo>
                  <a:pt x="0" y="1327"/>
                </a:lnTo>
                <a:close/>
              </a:path>
            </a:pathLst>
          </a:custGeom>
          <a:gradFill>
            <a:gsLst>
              <a:gs pos="0">
                <a:schemeClr val="accent1">
                  <a:alpha val="58000"/>
                </a:schemeClr>
              </a:gs>
              <a:gs pos="100000">
                <a:schemeClr val="accent2"/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BDC40A6-05CC-4299-B5E7-EBC62A5E973F}"/>
              </a:ext>
            </a:extLst>
          </p:cNvPr>
          <p:cNvSpPr txBox="1"/>
          <p:nvPr/>
        </p:nvSpPr>
        <p:spPr>
          <a:xfrm>
            <a:off x="3037489" y="3423219"/>
            <a:ext cx="1692166" cy="3678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1"/>
                </a:solidFill>
              </a:rPr>
              <a:t>Criss Jami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7E40A70-D5C2-4F8C-983C-10BBD39369AB}"/>
              </a:ext>
            </a:extLst>
          </p:cNvPr>
          <p:cNvSpPr/>
          <p:nvPr/>
        </p:nvSpPr>
        <p:spPr>
          <a:xfrm>
            <a:off x="2795751" y="3551443"/>
            <a:ext cx="163943" cy="92916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4121DD2D-3C7E-4D8B-88FF-8127E9112677}"/>
              </a:ext>
            </a:extLst>
          </p:cNvPr>
          <p:cNvCxnSpPr>
            <a:cxnSpLocks/>
          </p:cNvCxnSpPr>
          <p:nvPr/>
        </p:nvCxnSpPr>
        <p:spPr>
          <a:xfrm>
            <a:off x="11225840" y="4870979"/>
            <a:ext cx="0" cy="1987021"/>
          </a:xfrm>
          <a:prstGeom prst="line">
            <a:avLst/>
          </a:prstGeom>
          <a:ln w="12700"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067C4B1E-FE8E-4824-A4B4-A905AF7DD07D}"/>
              </a:ext>
            </a:extLst>
          </p:cNvPr>
          <p:cNvCxnSpPr>
            <a:cxnSpLocks/>
          </p:cNvCxnSpPr>
          <p:nvPr/>
        </p:nvCxnSpPr>
        <p:spPr>
          <a:xfrm rot="16200000">
            <a:off x="11575604" y="4517296"/>
            <a:ext cx="0" cy="1232793"/>
          </a:xfrm>
          <a:prstGeom prst="line">
            <a:avLst/>
          </a:prstGeom>
          <a:ln w="12700"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Oval 12">
            <a:extLst>
              <a:ext uri="{FF2B5EF4-FFF2-40B4-BE49-F238E27FC236}">
                <a16:creationId xmlns:a16="http://schemas.microsoft.com/office/drawing/2014/main" id="{0E99550C-0D3D-480A-B1DE-BC69C81BC895}"/>
              </a:ext>
            </a:extLst>
          </p:cNvPr>
          <p:cNvSpPr/>
          <p:nvPr/>
        </p:nvSpPr>
        <p:spPr>
          <a:xfrm>
            <a:off x="11174091" y="5081943"/>
            <a:ext cx="103497" cy="1034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BD44049-B5B1-4043-94C0-DFE6A81E79E4}"/>
              </a:ext>
            </a:extLst>
          </p:cNvPr>
          <p:cNvSpPr txBox="1"/>
          <p:nvPr/>
        </p:nvSpPr>
        <p:spPr>
          <a:xfrm>
            <a:off x="8111710" y="1255580"/>
            <a:ext cx="3372604" cy="172483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00106EF2-E0D6-457E-85C0-6171CAB3877B}"/>
              </a:ext>
            </a:extLst>
          </p:cNvPr>
          <p:cNvSpPr/>
          <p:nvPr/>
        </p:nvSpPr>
        <p:spPr>
          <a:xfrm>
            <a:off x="1932321" y="4486317"/>
            <a:ext cx="3059290" cy="133641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72D7BB59-C9AC-4555-8A69-039EDBE9FE88}"/>
              </a:ext>
            </a:extLst>
          </p:cNvPr>
          <p:cNvSpPr/>
          <p:nvPr/>
        </p:nvSpPr>
        <p:spPr>
          <a:xfrm>
            <a:off x="9565099" y="4719614"/>
            <a:ext cx="465826" cy="465826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445D349B-4672-44BD-808D-E35A94B0629C}"/>
              </a:ext>
            </a:extLst>
          </p:cNvPr>
          <p:cNvSpPr txBox="1"/>
          <p:nvPr/>
        </p:nvSpPr>
        <p:spPr>
          <a:xfrm>
            <a:off x="2400207" y="4855170"/>
            <a:ext cx="2494567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i="1" dirty="0">
                <a:solidFill>
                  <a:schemeClr val="bg2"/>
                </a:solidFill>
              </a:rPr>
              <a:t>“A wonderful serenity has taken possession of my entire soul”</a:t>
            </a: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BB28E305-99D4-48BD-B088-E7AE56896DCF}"/>
              </a:ext>
            </a:extLst>
          </p:cNvPr>
          <p:cNvGrpSpPr/>
          <p:nvPr/>
        </p:nvGrpSpPr>
        <p:grpSpPr>
          <a:xfrm>
            <a:off x="1932321" y="4486317"/>
            <a:ext cx="616047" cy="699123"/>
            <a:chOff x="2059518" y="4486317"/>
            <a:chExt cx="616047" cy="699123"/>
          </a:xfrm>
        </p:grpSpPr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F71B6E83-A6E2-4BD7-BB2C-BFC38F4F771C}"/>
                </a:ext>
              </a:extLst>
            </p:cNvPr>
            <p:cNvGrpSpPr/>
            <p:nvPr/>
          </p:nvGrpSpPr>
          <p:grpSpPr>
            <a:xfrm>
              <a:off x="2059518" y="4486317"/>
              <a:ext cx="616047" cy="699123"/>
              <a:chOff x="9300061" y="3588589"/>
              <a:chExt cx="616047" cy="699123"/>
            </a:xfrm>
          </p:grpSpPr>
          <p:cxnSp>
            <p:nvCxnSpPr>
              <p:cNvPr id="29" name="Straight Connector 28">
                <a:extLst>
                  <a:ext uri="{FF2B5EF4-FFF2-40B4-BE49-F238E27FC236}">
                    <a16:creationId xmlns:a16="http://schemas.microsoft.com/office/drawing/2014/main" id="{5D8AB9BE-DF1F-4323-B270-6D538694B79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566694" y="3588589"/>
                <a:ext cx="0" cy="699123"/>
              </a:xfrm>
              <a:prstGeom prst="line">
                <a:avLst/>
              </a:prstGeom>
              <a:ln w="12700">
                <a:solidFill>
                  <a:schemeClr val="bg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>
                <a:extLst>
                  <a:ext uri="{FF2B5EF4-FFF2-40B4-BE49-F238E27FC236}">
                    <a16:creationId xmlns:a16="http://schemas.microsoft.com/office/drawing/2014/main" id="{AAF04F62-8E45-46AD-84B7-1B0E3AC4819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300061" y="3851303"/>
                <a:ext cx="616047" cy="0"/>
              </a:xfrm>
              <a:prstGeom prst="line">
                <a:avLst/>
              </a:prstGeom>
              <a:ln w="12700">
                <a:solidFill>
                  <a:schemeClr val="bg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7ABB32E5-3F6B-4C35-874C-0D709674B5E0}"/>
                </a:ext>
              </a:extLst>
            </p:cNvPr>
            <p:cNvSpPr/>
            <p:nvPr/>
          </p:nvSpPr>
          <p:spPr>
            <a:xfrm>
              <a:off x="2274402" y="4697281"/>
              <a:ext cx="103497" cy="103497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7" name="Graphic 35">
            <a:extLst>
              <a:ext uri="{FF2B5EF4-FFF2-40B4-BE49-F238E27FC236}">
                <a16:creationId xmlns:a16="http://schemas.microsoft.com/office/drawing/2014/main" id="{D385119E-2BD6-4130-BD97-D867DA0EEC82}"/>
              </a:ext>
            </a:extLst>
          </p:cNvPr>
          <p:cNvSpPr/>
          <p:nvPr/>
        </p:nvSpPr>
        <p:spPr>
          <a:xfrm>
            <a:off x="197804" y="1933904"/>
            <a:ext cx="863741" cy="630309"/>
          </a:xfrm>
          <a:custGeom>
            <a:avLst/>
            <a:gdLst>
              <a:gd name="connsiteX0" fmla="*/ 299847 w 746474"/>
              <a:gd name="connsiteY0" fmla="*/ 68580 h 544734"/>
              <a:gd name="connsiteX1" fmla="*/ 331184 w 746474"/>
              <a:gd name="connsiteY1" fmla="*/ 141065 h 544734"/>
              <a:gd name="connsiteX2" fmla="*/ 342900 w 746474"/>
              <a:gd name="connsiteY2" fmla="*/ 231172 h 544734"/>
              <a:gd name="connsiteX3" fmla="*/ 290989 w 746474"/>
              <a:gd name="connsiteY3" fmla="*/ 415385 h 544734"/>
              <a:gd name="connsiteX4" fmla="*/ 137160 w 746474"/>
              <a:gd name="connsiteY4" fmla="*/ 544735 h 544734"/>
              <a:gd name="connsiteX5" fmla="*/ 119539 w 746474"/>
              <a:gd name="connsiteY5" fmla="*/ 509492 h 544734"/>
              <a:gd name="connsiteX6" fmla="*/ 218504 w 746474"/>
              <a:gd name="connsiteY6" fmla="*/ 437007 h 544734"/>
              <a:gd name="connsiteX7" fmla="*/ 268510 w 746474"/>
              <a:gd name="connsiteY7" fmla="*/ 337090 h 544734"/>
              <a:gd name="connsiteX8" fmla="*/ 274415 w 746474"/>
              <a:gd name="connsiteY8" fmla="*/ 292037 h 544734"/>
              <a:gd name="connsiteX9" fmla="*/ 268510 w 746474"/>
              <a:gd name="connsiteY9" fmla="*/ 254794 h 544734"/>
              <a:gd name="connsiteX10" fmla="*/ 154877 w 746474"/>
              <a:gd name="connsiteY10" fmla="*/ 301847 h 544734"/>
              <a:gd name="connsiteX11" fmla="*/ 43148 w 746474"/>
              <a:gd name="connsiteY11" fmla="*/ 261652 h 544734"/>
              <a:gd name="connsiteX12" fmla="*/ 0 w 746474"/>
              <a:gd name="connsiteY12" fmla="*/ 150876 h 544734"/>
              <a:gd name="connsiteX13" fmla="*/ 45053 w 746474"/>
              <a:gd name="connsiteY13" fmla="*/ 42101 h 544734"/>
              <a:gd name="connsiteX14" fmla="*/ 160687 w 746474"/>
              <a:gd name="connsiteY14" fmla="*/ 0 h 544734"/>
              <a:gd name="connsiteX15" fmla="*/ 299847 w 746474"/>
              <a:gd name="connsiteY15" fmla="*/ 68580 h 544734"/>
              <a:gd name="connsiteX16" fmla="*/ 703421 w 746474"/>
              <a:gd name="connsiteY16" fmla="*/ 68580 h 544734"/>
              <a:gd name="connsiteX17" fmla="*/ 734759 w 746474"/>
              <a:gd name="connsiteY17" fmla="*/ 141065 h 544734"/>
              <a:gd name="connsiteX18" fmla="*/ 746474 w 746474"/>
              <a:gd name="connsiteY18" fmla="*/ 231172 h 544734"/>
              <a:gd name="connsiteX19" fmla="*/ 694563 w 746474"/>
              <a:gd name="connsiteY19" fmla="*/ 415385 h 544734"/>
              <a:gd name="connsiteX20" fmla="*/ 540734 w 746474"/>
              <a:gd name="connsiteY20" fmla="*/ 544735 h 544734"/>
              <a:gd name="connsiteX21" fmla="*/ 523113 w 746474"/>
              <a:gd name="connsiteY21" fmla="*/ 509492 h 544734"/>
              <a:gd name="connsiteX22" fmla="*/ 622078 w 746474"/>
              <a:gd name="connsiteY22" fmla="*/ 437007 h 544734"/>
              <a:gd name="connsiteX23" fmla="*/ 672084 w 746474"/>
              <a:gd name="connsiteY23" fmla="*/ 337090 h 544734"/>
              <a:gd name="connsiteX24" fmla="*/ 677990 w 746474"/>
              <a:gd name="connsiteY24" fmla="*/ 292037 h 544734"/>
              <a:gd name="connsiteX25" fmla="*/ 672084 w 746474"/>
              <a:gd name="connsiteY25" fmla="*/ 254794 h 544734"/>
              <a:gd name="connsiteX26" fmla="*/ 558451 w 746474"/>
              <a:gd name="connsiteY26" fmla="*/ 301847 h 544734"/>
              <a:gd name="connsiteX27" fmla="*/ 446723 w 746474"/>
              <a:gd name="connsiteY27" fmla="*/ 261652 h 544734"/>
              <a:gd name="connsiteX28" fmla="*/ 403574 w 746474"/>
              <a:gd name="connsiteY28" fmla="*/ 150971 h 544734"/>
              <a:gd name="connsiteX29" fmla="*/ 448628 w 746474"/>
              <a:gd name="connsiteY29" fmla="*/ 42196 h 544734"/>
              <a:gd name="connsiteX30" fmla="*/ 564356 w 746474"/>
              <a:gd name="connsiteY30" fmla="*/ 0 h 544734"/>
              <a:gd name="connsiteX31" fmla="*/ 703421 w 746474"/>
              <a:gd name="connsiteY31" fmla="*/ 68580 h 5447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746474" h="544734">
                <a:moveTo>
                  <a:pt x="299847" y="68580"/>
                </a:moveTo>
                <a:cubicBezTo>
                  <a:pt x="312896" y="88202"/>
                  <a:pt x="323374" y="112395"/>
                  <a:pt x="331184" y="141065"/>
                </a:cubicBezTo>
                <a:cubicBezTo>
                  <a:pt x="338995" y="169831"/>
                  <a:pt x="342900" y="199835"/>
                  <a:pt x="342900" y="231172"/>
                </a:cubicBezTo>
                <a:cubicBezTo>
                  <a:pt x="342900" y="299085"/>
                  <a:pt x="325565" y="360521"/>
                  <a:pt x="290989" y="415385"/>
                </a:cubicBezTo>
                <a:cubicBezTo>
                  <a:pt x="256318" y="470249"/>
                  <a:pt x="205073" y="513398"/>
                  <a:pt x="137160" y="544735"/>
                </a:cubicBezTo>
                <a:lnTo>
                  <a:pt x="119539" y="509492"/>
                </a:lnTo>
                <a:cubicBezTo>
                  <a:pt x="157448" y="493776"/>
                  <a:pt x="190405" y="469678"/>
                  <a:pt x="218504" y="437007"/>
                </a:cubicBezTo>
                <a:cubicBezTo>
                  <a:pt x="246602" y="404336"/>
                  <a:pt x="263271" y="371094"/>
                  <a:pt x="268510" y="337090"/>
                </a:cubicBezTo>
                <a:cubicBezTo>
                  <a:pt x="272415" y="321374"/>
                  <a:pt x="274415" y="306419"/>
                  <a:pt x="274415" y="292037"/>
                </a:cubicBezTo>
                <a:cubicBezTo>
                  <a:pt x="274415" y="278987"/>
                  <a:pt x="272415" y="266605"/>
                  <a:pt x="268510" y="254794"/>
                </a:cubicBezTo>
                <a:cubicBezTo>
                  <a:pt x="239744" y="286131"/>
                  <a:pt x="201930" y="301847"/>
                  <a:pt x="154877" y="301847"/>
                </a:cubicBezTo>
                <a:cubicBezTo>
                  <a:pt x="109157" y="301847"/>
                  <a:pt x="71914" y="288417"/>
                  <a:pt x="43148" y="261652"/>
                </a:cubicBezTo>
                <a:cubicBezTo>
                  <a:pt x="14383" y="234791"/>
                  <a:pt x="0" y="197930"/>
                  <a:pt x="0" y="150876"/>
                </a:cubicBezTo>
                <a:cubicBezTo>
                  <a:pt x="0" y="106490"/>
                  <a:pt x="14954" y="70199"/>
                  <a:pt x="45053" y="42101"/>
                </a:cubicBezTo>
                <a:cubicBezTo>
                  <a:pt x="75057" y="14097"/>
                  <a:pt x="113633" y="0"/>
                  <a:pt x="160687" y="0"/>
                </a:cubicBezTo>
                <a:cubicBezTo>
                  <a:pt x="224695" y="0"/>
                  <a:pt x="271082" y="22860"/>
                  <a:pt x="299847" y="68580"/>
                </a:cubicBezTo>
                <a:close/>
                <a:moveTo>
                  <a:pt x="703421" y="68580"/>
                </a:moveTo>
                <a:cubicBezTo>
                  <a:pt x="716471" y="88202"/>
                  <a:pt x="726948" y="112395"/>
                  <a:pt x="734759" y="141065"/>
                </a:cubicBezTo>
                <a:cubicBezTo>
                  <a:pt x="742569" y="169831"/>
                  <a:pt x="746474" y="199835"/>
                  <a:pt x="746474" y="231172"/>
                </a:cubicBezTo>
                <a:cubicBezTo>
                  <a:pt x="746474" y="299085"/>
                  <a:pt x="729139" y="360521"/>
                  <a:pt x="694563" y="415385"/>
                </a:cubicBezTo>
                <a:cubicBezTo>
                  <a:pt x="659892" y="470249"/>
                  <a:pt x="608648" y="513398"/>
                  <a:pt x="540734" y="544735"/>
                </a:cubicBezTo>
                <a:lnTo>
                  <a:pt x="523113" y="509492"/>
                </a:lnTo>
                <a:cubicBezTo>
                  <a:pt x="561023" y="493776"/>
                  <a:pt x="593979" y="469678"/>
                  <a:pt x="622078" y="437007"/>
                </a:cubicBezTo>
                <a:cubicBezTo>
                  <a:pt x="650177" y="404336"/>
                  <a:pt x="666845" y="371094"/>
                  <a:pt x="672084" y="337090"/>
                </a:cubicBezTo>
                <a:cubicBezTo>
                  <a:pt x="675989" y="321374"/>
                  <a:pt x="677990" y="306419"/>
                  <a:pt x="677990" y="292037"/>
                </a:cubicBezTo>
                <a:cubicBezTo>
                  <a:pt x="677990" y="278987"/>
                  <a:pt x="675989" y="266605"/>
                  <a:pt x="672084" y="254794"/>
                </a:cubicBezTo>
                <a:cubicBezTo>
                  <a:pt x="643319" y="286131"/>
                  <a:pt x="605504" y="301847"/>
                  <a:pt x="558451" y="301847"/>
                </a:cubicBezTo>
                <a:cubicBezTo>
                  <a:pt x="512731" y="301847"/>
                  <a:pt x="475488" y="288417"/>
                  <a:pt x="446723" y="261652"/>
                </a:cubicBezTo>
                <a:cubicBezTo>
                  <a:pt x="417957" y="234887"/>
                  <a:pt x="403574" y="197930"/>
                  <a:pt x="403574" y="150971"/>
                </a:cubicBezTo>
                <a:cubicBezTo>
                  <a:pt x="403574" y="106585"/>
                  <a:pt x="418529" y="70295"/>
                  <a:pt x="448628" y="42196"/>
                </a:cubicBezTo>
                <a:cubicBezTo>
                  <a:pt x="478726" y="14097"/>
                  <a:pt x="517303" y="0"/>
                  <a:pt x="564356" y="0"/>
                </a:cubicBezTo>
                <a:cubicBezTo>
                  <a:pt x="628364" y="0"/>
                  <a:pt x="674656" y="22860"/>
                  <a:pt x="703421" y="68580"/>
                </a:cubicBezTo>
                <a:close/>
              </a:path>
            </a:pathLst>
          </a:custGeom>
          <a:solidFill>
            <a:schemeClr val="bg2">
              <a:lumMod val="95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655982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" presetClass="entr" presetSubtype="4" accel="20000" decel="8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accel="20000" decel="8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accel="20000" decel="8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build="p"/>
      <p:bldP spid="6" grpId="0" animBg="1"/>
      <p:bldP spid="8" grpId="0"/>
      <p:bldP spid="9" grpId="0" animBg="1"/>
      <p:bldP spid="13" grpId="0" animBg="1"/>
      <p:bldP spid="15" grpId="0"/>
      <p:bldP spid="22" grpId="0" animBg="1"/>
      <p:bldP spid="23" grpId="0" animBg="1"/>
      <p:bldP spid="24" grpId="0"/>
      <p:bldP spid="37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D420A637-E91A-4A6F-9E5E-DEA198CB9A4B}"/>
              </a:ext>
            </a:extLst>
          </p:cNvPr>
          <p:cNvSpPr/>
          <p:nvPr/>
        </p:nvSpPr>
        <p:spPr>
          <a:xfrm>
            <a:off x="0" y="0"/>
            <a:ext cx="465826" cy="46582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283D4F9F-DCAC-4D5B-B394-9EF86D20DE44}"/>
              </a:ext>
            </a:extLst>
          </p:cNvPr>
          <p:cNvGrpSpPr/>
          <p:nvPr/>
        </p:nvGrpSpPr>
        <p:grpSpPr>
          <a:xfrm>
            <a:off x="11424624" y="6118698"/>
            <a:ext cx="767376" cy="739302"/>
            <a:chOff x="9300061" y="3588589"/>
            <a:chExt cx="1232793" cy="1187692"/>
          </a:xfrm>
        </p:grpSpPr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6F9D3A2E-8EBB-4C45-B894-5290180F44A1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96C8C03F-DB2E-4943-9DDC-8B759957B539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" name="Oval 11">
            <a:extLst>
              <a:ext uri="{FF2B5EF4-FFF2-40B4-BE49-F238E27FC236}">
                <a16:creationId xmlns:a16="http://schemas.microsoft.com/office/drawing/2014/main" id="{ADD5818C-8497-4FDB-A8F5-610B129958DD}"/>
              </a:ext>
            </a:extLst>
          </p:cNvPr>
          <p:cNvSpPr/>
          <p:nvPr/>
        </p:nvSpPr>
        <p:spPr>
          <a:xfrm>
            <a:off x="11545121" y="6230479"/>
            <a:ext cx="103497" cy="1034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52147633-51A0-44C9-86CB-C43395AD01AE}"/>
              </a:ext>
            </a:extLst>
          </p:cNvPr>
          <p:cNvSpPr txBox="1"/>
          <p:nvPr/>
        </p:nvSpPr>
        <p:spPr>
          <a:xfrm>
            <a:off x="-33199" y="3338078"/>
            <a:ext cx="215795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/>
              <a:t>Graphic Designer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245EA1E2-31EE-45E1-84F8-6ADAACFF1D68}"/>
              </a:ext>
            </a:extLst>
          </p:cNvPr>
          <p:cNvSpPr txBox="1"/>
          <p:nvPr/>
        </p:nvSpPr>
        <p:spPr>
          <a:xfrm>
            <a:off x="92181" y="3028422"/>
            <a:ext cx="190719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accent1"/>
                </a:solidFill>
                <a:latin typeface="+mj-lt"/>
              </a:rPr>
              <a:t>Amanda Lara</a:t>
            </a:r>
            <a:endParaRPr lang="en-ID" sz="1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13BF06C1-FB11-4187-AC63-6E59EF357FA5}"/>
              </a:ext>
            </a:extLst>
          </p:cNvPr>
          <p:cNvSpPr txBox="1"/>
          <p:nvPr/>
        </p:nvSpPr>
        <p:spPr>
          <a:xfrm>
            <a:off x="2209095" y="3338078"/>
            <a:ext cx="215795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/>
              <a:t>Photographer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5A413184-DD8B-4C73-8883-A91C4D37A6C6}"/>
              </a:ext>
            </a:extLst>
          </p:cNvPr>
          <p:cNvSpPr txBox="1"/>
          <p:nvPr/>
        </p:nvSpPr>
        <p:spPr>
          <a:xfrm>
            <a:off x="2334475" y="3028422"/>
            <a:ext cx="190719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accent2"/>
                </a:solidFill>
                <a:latin typeface="+mj-lt"/>
              </a:rPr>
              <a:t>Clark Edward</a:t>
            </a:r>
            <a:endParaRPr lang="en-ID" sz="16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891C6110-334C-4147-A86B-5CCEE070233C}"/>
              </a:ext>
            </a:extLst>
          </p:cNvPr>
          <p:cNvSpPr txBox="1"/>
          <p:nvPr/>
        </p:nvSpPr>
        <p:spPr>
          <a:xfrm>
            <a:off x="4517782" y="3338078"/>
            <a:ext cx="215795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/>
              <a:t>Illustrator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B371423E-9A15-43DF-87F2-D662C22CBD1E}"/>
              </a:ext>
            </a:extLst>
          </p:cNvPr>
          <p:cNvSpPr txBox="1"/>
          <p:nvPr/>
        </p:nvSpPr>
        <p:spPr>
          <a:xfrm>
            <a:off x="4643162" y="3028422"/>
            <a:ext cx="190719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accent1"/>
                </a:solidFill>
                <a:latin typeface="+mj-lt"/>
              </a:rPr>
              <a:t>Ananda Diana</a:t>
            </a:r>
            <a:endParaRPr lang="en-ID" sz="1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452B316F-8ABC-47F7-A737-E431CFCEE3AF}"/>
              </a:ext>
            </a:extLst>
          </p:cNvPr>
          <p:cNvSpPr txBox="1"/>
          <p:nvPr/>
        </p:nvSpPr>
        <p:spPr>
          <a:xfrm>
            <a:off x="-33199" y="6350383"/>
            <a:ext cx="215795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/>
              <a:t>Project Manager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F7693971-6BDA-4D83-ADC3-75EB2A01DD40}"/>
              </a:ext>
            </a:extLst>
          </p:cNvPr>
          <p:cNvSpPr txBox="1"/>
          <p:nvPr/>
        </p:nvSpPr>
        <p:spPr>
          <a:xfrm>
            <a:off x="92181" y="6040727"/>
            <a:ext cx="190719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accent2"/>
                </a:solidFill>
                <a:latin typeface="+mj-lt"/>
              </a:rPr>
              <a:t>Paul Gonzales</a:t>
            </a:r>
            <a:endParaRPr lang="en-ID" sz="16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995AF8F6-9635-4BF7-958E-A4DC9CF08200}"/>
              </a:ext>
            </a:extLst>
          </p:cNvPr>
          <p:cNvSpPr txBox="1"/>
          <p:nvPr/>
        </p:nvSpPr>
        <p:spPr>
          <a:xfrm>
            <a:off x="2209095" y="6350383"/>
            <a:ext cx="215795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/>
              <a:t>A wonderful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EAB8708C-212B-4F1F-B0AE-B67DAA72F981}"/>
              </a:ext>
            </a:extLst>
          </p:cNvPr>
          <p:cNvSpPr txBox="1"/>
          <p:nvPr/>
        </p:nvSpPr>
        <p:spPr>
          <a:xfrm>
            <a:off x="2334475" y="6040727"/>
            <a:ext cx="190719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err="1">
                <a:solidFill>
                  <a:schemeClr val="accent1"/>
                </a:solidFill>
                <a:latin typeface="+mj-lt"/>
              </a:rPr>
              <a:t>Merisa</a:t>
            </a:r>
            <a:r>
              <a:rPr lang="en-US" sz="1600" b="1" dirty="0">
                <a:solidFill>
                  <a:schemeClr val="accent1"/>
                </a:solidFill>
                <a:latin typeface="+mj-lt"/>
              </a:rPr>
              <a:t> </a:t>
            </a:r>
            <a:r>
              <a:rPr lang="en-US" sz="1600" b="1" dirty="0" err="1">
                <a:solidFill>
                  <a:schemeClr val="accent1"/>
                </a:solidFill>
                <a:latin typeface="+mj-lt"/>
              </a:rPr>
              <a:t>Habi</a:t>
            </a:r>
            <a:endParaRPr lang="en-ID" sz="1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152CC95D-6B64-4B69-ACFB-78E96D65A6BA}"/>
              </a:ext>
            </a:extLst>
          </p:cNvPr>
          <p:cNvSpPr txBox="1"/>
          <p:nvPr/>
        </p:nvSpPr>
        <p:spPr>
          <a:xfrm>
            <a:off x="4517782" y="6350383"/>
            <a:ext cx="215795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/>
              <a:t>A wonderful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5C36AAC3-FD54-4706-8BA0-44C98F08D3C8}"/>
              </a:ext>
            </a:extLst>
          </p:cNvPr>
          <p:cNvSpPr txBox="1"/>
          <p:nvPr/>
        </p:nvSpPr>
        <p:spPr>
          <a:xfrm>
            <a:off x="4643162" y="6040727"/>
            <a:ext cx="190719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err="1">
                <a:solidFill>
                  <a:schemeClr val="accent2"/>
                </a:solidFill>
                <a:latin typeface="+mj-lt"/>
              </a:rPr>
              <a:t>Donatelo</a:t>
            </a:r>
            <a:r>
              <a:rPr lang="en-US" sz="1600" b="1" dirty="0">
                <a:solidFill>
                  <a:schemeClr val="accent2"/>
                </a:solidFill>
                <a:latin typeface="+mj-lt"/>
              </a:rPr>
              <a:t> Doe</a:t>
            </a:r>
            <a:endParaRPr lang="en-ID" sz="16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43" name="Text Placeholder 42">
            <a:extLst>
              <a:ext uri="{FF2B5EF4-FFF2-40B4-BE49-F238E27FC236}">
                <a16:creationId xmlns:a16="http://schemas.microsoft.com/office/drawing/2014/main" id="{7B0AED8C-478E-46C0-B0AE-728B98271FC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Meet the</a:t>
            </a:r>
          </a:p>
          <a:p>
            <a:r>
              <a:rPr lang="en-US" dirty="0"/>
              <a:t>Whole team</a:t>
            </a:r>
          </a:p>
        </p:txBody>
      </p:sp>
      <p:pic>
        <p:nvPicPr>
          <p:cNvPr id="79" name="PpHolder17">
            <a:extLst>
              <a:ext uri="{FF2B5EF4-FFF2-40B4-BE49-F238E27FC236}">
                <a16:creationId xmlns:a16="http://schemas.microsoft.com/office/drawing/2014/main" id="{2DF3AF95-A9F2-4769-9A54-807C30240D20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244" r="82845" b="58258"/>
          <a:stretch>
            <a:fillRect/>
          </a:stretch>
        </p:blipFill>
        <p:spPr>
          <a:xfrm>
            <a:off x="1" y="771109"/>
            <a:ext cx="2091559" cy="2091559"/>
          </a:xfrm>
          <a:custGeom>
            <a:avLst/>
            <a:gdLst>
              <a:gd name="connsiteX0" fmla="*/ 0 w 2091559"/>
              <a:gd name="connsiteY0" fmla="*/ 0 h 2091559"/>
              <a:gd name="connsiteX1" fmla="*/ 2091559 w 2091559"/>
              <a:gd name="connsiteY1" fmla="*/ 0 h 2091559"/>
              <a:gd name="connsiteX2" fmla="*/ 2091559 w 2091559"/>
              <a:gd name="connsiteY2" fmla="*/ 2091559 h 2091559"/>
              <a:gd name="connsiteX3" fmla="*/ 0 w 2091559"/>
              <a:gd name="connsiteY3" fmla="*/ 2091559 h 20915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91559" h="2091559">
                <a:moveTo>
                  <a:pt x="0" y="0"/>
                </a:moveTo>
                <a:lnTo>
                  <a:pt x="2091559" y="0"/>
                </a:lnTo>
                <a:lnTo>
                  <a:pt x="2091559" y="2091559"/>
                </a:lnTo>
                <a:lnTo>
                  <a:pt x="0" y="2091559"/>
                </a:lnTo>
                <a:close/>
              </a:path>
            </a:pathLst>
          </a:custGeom>
        </p:spPr>
      </p:pic>
      <p:pic>
        <p:nvPicPr>
          <p:cNvPr id="78" name="PpHolder18">
            <a:extLst>
              <a:ext uri="{FF2B5EF4-FFF2-40B4-BE49-F238E27FC236}">
                <a16:creationId xmlns:a16="http://schemas.microsoft.com/office/drawing/2014/main" id="{C2F94F8C-78BD-4660-9F89-B54CFC897F24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664" t="11244" r="64181" b="58258"/>
          <a:stretch>
            <a:fillRect/>
          </a:stretch>
        </p:blipFill>
        <p:spPr>
          <a:xfrm>
            <a:off x="2275493" y="771109"/>
            <a:ext cx="2091559" cy="2091559"/>
          </a:xfrm>
          <a:custGeom>
            <a:avLst/>
            <a:gdLst>
              <a:gd name="connsiteX0" fmla="*/ 0 w 2091559"/>
              <a:gd name="connsiteY0" fmla="*/ 0 h 2091559"/>
              <a:gd name="connsiteX1" fmla="*/ 2091559 w 2091559"/>
              <a:gd name="connsiteY1" fmla="*/ 0 h 2091559"/>
              <a:gd name="connsiteX2" fmla="*/ 2091559 w 2091559"/>
              <a:gd name="connsiteY2" fmla="*/ 2091559 h 2091559"/>
              <a:gd name="connsiteX3" fmla="*/ 0 w 2091559"/>
              <a:gd name="connsiteY3" fmla="*/ 2091559 h 20915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91559" h="2091559">
                <a:moveTo>
                  <a:pt x="0" y="0"/>
                </a:moveTo>
                <a:lnTo>
                  <a:pt x="2091559" y="0"/>
                </a:lnTo>
                <a:lnTo>
                  <a:pt x="2091559" y="2091559"/>
                </a:lnTo>
                <a:lnTo>
                  <a:pt x="0" y="2091559"/>
                </a:lnTo>
                <a:close/>
              </a:path>
            </a:pathLst>
          </a:custGeom>
        </p:spPr>
      </p:pic>
      <p:pic>
        <p:nvPicPr>
          <p:cNvPr id="77" name="PpHolder19">
            <a:extLst>
              <a:ext uri="{FF2B5EF4-FFF2-40B4-BE49-F238E27FC236}">
                <a16:creationId xmlns:a16="http://schemas.microsoft.com/office/drawing/2014/main" id="{2FFF4160-425D-4D99-AAB6-61773F0C1E95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328" t="11244" r="45517" b="58258"/>
          <a:stretch>
            <a:fillRect/>
          </a:stretch>
        </p:blipFill>
        <p:spPr>
          <a:xfrm>
            <a:off x="4550981" y="771109"/>
            <a:ext cx="2091558" cy="2091559"/>
          </a:xfrm>
          <a:custGeom>
            <a:avLst/>
            <a:gdLst>
              <a:gd name="connsiteX0" fmla="*/ 0 w 2091558"/>
              <a:gd name="connsiteY0" fmla="*/ 0 h 2091559"/>
              <a:gd name="connsiteX1" fmla="*/ 2091558 w 2091558"/>
              <a:gd name="connsiteY1" fmla="*/ 0 h 2091559"/>
              <a:gd name="connsiteX2" fmla="*/ 2091558 w 2091558"/>
              <a:gd name="connsiteY2" fmla="*/ 2091559 h 2091559"/>
              <a:gd name="connsiteX3" fmla="*/ 0 w 2091558"/>
              <a:gd name="connsiteY3" fmla="*/ 2091559 h 20915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91558" h="2091559">
                <a:moveTo>
                  <a:pt x="0" y="0"/>
                </a:moveTo>
                <a:lnTo>
                  <a:pt x="2091558" y="0"/>
                </a:lnTo>
                <a:lnTo>
                  <a:pt x="2091558" y="2091559"/>
                </a:lnTo>
                <a:lnTo>
                  <a:pt x="0" y="2091559"/>
                </a:lnTo>
                <a:close/>
              </a:path>
            </a:pathLst>
          </a:custGeom>
        </p:spPr>
      </p:pic>
      <p:pic>
        <p:nvPicPr>
          <p:cNvPr id="76" name="PpHolder20">
            <a:extLst>
              <a:ext uri="{FF2B5EF4-FFF2-40B4-BE49-F238E27FC236}">
                <a16:creationId xmlns:a16="http://schemas.microsoft.com/office/drawing/2014/main" id="{31C68CA1-BA69-4713-A5C6-D6573CB9BB0F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6028" r="82845" b="13474"/>
          <a:stretch>
            <a:fillRect/>
          </a:stretch>
        </p:blipFill>
        <p:spPr>
          <a:xfrm>
            <a:off x="0" y="3842390"/>
            <a:ext cx="2091560" cy="2091559"/>
          </a:xfrm>
          <a:custGeom>
            <a:avLst/>
            <a:gdLst>
              <a:gd name="connsiteX0" fmla="*/ 0 w 2091560"/>
              <a:gd name="connsiteY0" fmla="*/ 0 h 2091559"/>
              <a:gd name="connsiteX1" fmla="*/ 2091560 w 2091560"/>
              <a:gd name="connsiteY1" fmla="*/ 0 h 2091559"/>
              <a:gd name="connsiteX2" fmla="*/ 2091560 w 2091560"/>
              <a:gd name="connsiteY2" fmla="*/ 2091559 h 2091559"/>
              <a:gd name="connsiteX3" fmla="*/ 0 w 2091560"/>
              <a:gd name="connsiteY3" fmla="*/ 2091559 h 20915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91560" h="2091559">
                <a:moveTo>
                  <a:pt x="0" y="0"/>
                </a:moveTo>
                <a:lnTo>
                  <a:pt x="2091560" y="0"/>
                </a:lnTo>
                <a:lnTo>
                  <a:pt x="2091560" y="2091559"/>
                </a:lnTo>
                <a:lnTo>
                  <a:pt x="0" y="2091559"/>
                </a:lnTo>
                <a:close/>
              </a:path>
            </a:pathLst>
          </a:custGeom>
        </p:spPr>
      </p:pic>
      <p:pic>
        <p:nvPicPr>
          <p:cNvPr id="66" name="PpHolder21">
            <a:extLst>
              <a:ext uri="{FF2B5EF4-FFF2-40B4-BE49-F238E27FC236}">
                <a16:creationId xmlns:a16="http://schemas.microsoft.com/office/drawing/2014/main" id="{7DA94BD6-0A00-4F85-A777-36E3E5FC0BB0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664" t="56028" r="64181" b="13474"/>
          <a:stretch>
            <a:fillRect/>
          </a:stretch>
        </p:blipFill>
        <p:spPr>
          <a:xfrm>
            <a:off x="2275493" y="3842390"/>
            <a:ext cx="2091559" cy="2091559"/>
          </a:xfrm>
          <a:custGeom>
            <a:avLst/>
            <a:gdLst>
              <a:gd name="connsiteX0" fmla="*/ 0 w 2091559"/>
              <a:gd name="connsiteY0" fmla="*/ 0 h 2091559"/>
              <a:gd name="connsiteX1" fmla="*/ 2091559 w 2091559"/>
              <a:gd name="connsiteY1" fmla="*/ 0 h 2091559"/>
              <a:gd name="connsiteX2" fmla="*/ 2091559 w 2091559"/>
              <a:gd name="connsiteY2" fmla="*/ 2091559 h 2091559"/>
              <a:gd name="connsiteX3" fmla="*/ 0 w 2091559"/>
              <a:gd name="connsiteY3" fmla="*/ 2091559 h 20915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91559" h="2091559">
                <a:moveTo>
                  <a:pt x="0" y="0"/>
                </a:moveTo>
                <a:lnTo>
                  <a:pt x="2091559" y="0"/>
                </a:lnTo>
                <a:lnTo>
                  <a:pt x="2091559" y="2091559"/>
                </a:lnTo>
                <a:lnTo>
                  <a:pt x="0" y="2091559"/>
                </a:lnTo>
                <a:close/>
              </a:path>
            </a:pathLst>
          </a:custGeom>
        </p:spPr>
      </p:pic>
      <p:pic>
        <p:nvPicPr>
          <p:cNvPr id="63" name="PpHolder22">
            <a:extLst>
              <a:ext uri="{FF2B5EF4-FFF2-40B4-BE49-F238E27FC236}">
                <a16:creationId xmlns:a16="http://schemas.microsoft.com/office/drawing/2014/main" id="{2D7C439D-0EE2-43D7-A7D2-815346D8C854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328" t="56028" r="45517" b="13474"/>
          <a:stretch>
            <a:fillRect/>
          </a:stretch>
        </p:blipFill>
        <p:spPr>
          <a:xfrm>
            <a:off x="4550981" y="3842390"/>
            <a:ext cx="2091558" cy="2091559"/>
          </a:xfrm>
          <a:custGeom>
            <a:avLst/>
            <a:gdLst>
              <a:gd name="connsiteX0" fmla="*/ 0 w 2091558"/>
              <a:gd name="connsiteY0" fmla="*/ 0 h 2091559"/>
              <a:gd name="connsiteX1" fmla="*/ 2091558 w 2091558"/>
              <a:gd name="connsiteY1" fmla="*/ 0 h 2091559"/>
              <a:gd name="connsiteX2" fmla="*/ 2091558 w 2091558"/>
              <a:gd name="connsiteY2" fmla="*/ 2091559 h 2091559"/>
              <a:gd name="connsiteX3" fmla="*/ 0 w 2091558"/>
              <a:gd name="connsiteY3" fmla="*/ 2091559 h 20915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91558" h="2091559">
                <a:moveTo>
                  <a:pt x="0" y="0"/>
                </a:moveTo>
                <a:lnTo>
                  <a:pt x="2091558" y="0"/>
                </a:lnTo>
                <a:lnTo>
                  <a:pt x="2091558" y="2091559"/>
                </a:lnTo>
                <a:lnTo>
                  <a:pt x="0" y="2091559"/>
                </a:lnTo>
                <a:close/>
              </a:path>
            </a:pathLst>
          </a:custGeom>
        </p:spPr>
      </p:pic>
      <p:sp>
        <p:nvSpPr>
          <p:cNvPr id="44" name="TextBox 43">
            <a:extLst>
              <a:ext uri="{FF2B5EF4-FFF2-40B4-BE49-F238E27FC236}">
                <a16:creationId xmlns:a16="http://schemas.microsoft.com/office/drawing/2014/main" id="{56AEA95C-72A0-4314-8169-A8FA0C856E23}"/>
              </a:ext>
            </a:extLst>
          </p:cNvPr>
          <p:cNvSpPr txBox="1"/>
          <p:nvPr/>
        </p:nvSpPr>
        <p:spPr>
          <a:xfrm>
            <a:off x="7661767" y="2386013"/>
            <a:ext cx="3372604" cy="172483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6D130C11-7469-4E98-A595-63A329230E8C}"/>
              </a:ext>
            </a:extLst>
          </p:cNvPr>
          <p:cNvSpPr txBox="1"/>
          <p:nvPr/>
        </p:nvSpPr>
        <p:spPr>
          <a:xfrm>
            <a:off x="7661767" y="4563811"/>
            <a:ext cx="3372604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DD95C945-DECD-48FB-8CA9-3B8BA88E194D}"/>
              </a:ext>
            </a:extLst>
          </p:cNvPr>
          <p:cNvSpPr txBox="1"/>
          <p:nvPr/>
        </p:nvSpPr>
        <p:spPr>
          <a:xfrm>
            <a:off x="7661767" y="4267297"/>
            <a:ext cx="190719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1"/>
                </a:solidFill>
                <a:latin typeface="+mj-lt"/>
              </a:rPr>
              <a:t>Total employee</a:t>
            </a:r>
            <a:endParaRPr lang="en-ID" sz="1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E78B1DC3-106A-40FD-ACEB-E950EC4ACFE2}"/>
              </a:ext>
            </a:extLst>
          </p:cNvPr>
          <p:cNvSpPr txBox="1"/>
          <p:nvPr/>
        </p:nvSpPr>
        <p:spPr>
          <a:xfrm>
            <a:off x="7661767" y="4888167"/>
            <a:ext cx="190719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dirty="0">
                <a:solidFill>
                  <a:schemeClr val="accent1"/>
                </a:solidFill>
                <a:latin typeface="+mj-lt"/>
              </a:rPr>
              <a:t>114</a:t>
            </a:r>
            <a:endParaRPr lang="en-ID" sz="5400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69" name="Graphic 467" descr="Users">
            <a:extLst>
              <a:ext uri="{FF2B5EF4-FFF2-40B4-BE49-F238E27FC236}">
                <a16:creationId xmlns:a16="http://schemas.microsoft.com/office/drawing/2014/main" id="{E7C2CF80-9ADD-4A01-BCD0-F87557031E7F}"/>
              </a:ext>
            </a:extLst>
          </p:cNvPr>
          <p:cNvGrpSpPr/>
          <p:nvPr/>
        </p:nvGrpSpPr>
        <p:grpSpPr>
          <a:xfrm>
            <a:off x="9302203" y="5058818"/>
            <a:ext cx="666308" cy="666308"/>
            <a:chOff x="4426232" y="3825984"/>
            <a:chExt cx="356190" cy="356190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</p:grpSpPr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490EAEB8-7AAA-4B67-A58E-2E009FC7406C}"/>
                </a:ext>
              </a:extLst>
            </p:cNvPr>
            <p:cNvSpPr/>
            <p:nvPr/>
          </p:nvSpPr>
          <p:spPr>
            <a:xfrm>
              <a:off x="4481887" y="3906869"/>
              <a:ext cx="66786" cy="63075"/>
            </a:xfrm>
            <a:custGeom>
              <a:avLst/>
              <a:gdLst>
                <a:gd name="connsiteX0" fmla="*/ 66786 w 66785"/>
                <a:gd name="connsiteY0" fmla="*/ 33393 h 63075"/>
                <a:gd name="connsiteX1" fmla="*/ 33393 w 66785"/>
                <a:gd name="connsiteY1" fmla="*/ 66786 h 63075"/>
                <a:gd name="connsiteX2" fmla="*/ 0 w 66785"/>
                <a:gd name="connsiteY2" fmla="*/ 33393 h 63075"/>
                <a:gd name="connsiteX3" fmla="*/ 33393 w 66785"/>
                <a:gd name="connsiteY3" fmla="*/ 0 h 63075"/>
                <a:gd name="connsiteX4" fmla="*/ 66786 w 66785"/>
                <a:gd name="connsiteY4" fmla="*/ 33393 h 63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785" h="63075">
                  <a:moveTo>
                    <a:pt x="66786" y="33393"/>
                  </a:moveTo>
                  <a:cubicBezTo>
                    <a:pt x="66786" y="51835"/>
                    <a:pt x="51835" y="66786"/>
                    <a:pt x="33393" y="66786"/>
                  </a:cubicBezTo>
                  <a:cubicBezTo>
                    <a:pt x="14950" y="66786"/>
                    <a:pt x="0" y="51835"/>
                    <a:pt x="0" y="33393"/>
                  </a:cubicBezTo>
                  <a:cubicBezTo>
                    <a:pt x="0" y="14950"/>
                    <a:pt x="14950" y="0"/>
                    <a:pt x="33393" y="0"/>
                  </a:cubicBezTo>
                  <a:cubicBezTo>
                    <a:pt x="51835" y="0"/>
                    <a:pt x="66786" y="14950"/>
                    <a:pt x="66786" y="33393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8708CF53-EE5D-425A-9072-B7D8C13CDFFB}"/>
                </a:ext>
              </a:extLst>
            </p:cNvPr>
            <p:cNvSpPr/>
            <p:nvPr/>
          </p:nvSpPr>
          <p:spPr>
            <a:xfrm>
              <a:off x="4659982" y="3906869"/>
              <a:ext cx="66786" cy="63075"/>
            </a:xfrm>
            <a:custGeom>
              <a:avLst/>
              <a:gdLst>
                <a:gd name="connsiteX0" fmla="*/ 66786 w 66785"/>
                <a:gd name="connsiteY0" fmla="*/ 33393 h 63075"/>
                <a:gd name="connsiteX1" fmla="*/ 33393 w 66785"/>
                <a:gd name="connsiteY1" fmla="*/ 66786 h 63075"/>
                <a:gd name="connsiteX2" fmla="*/ 0 w 66785"/>
                <a:gd name="connsiteY2" fmla="*/ 33393 h 63075"/>
                <a:gd name="connsiteX3" fmla="*/ 33393 w 66785"/>
                <a:gd name="connsiteY3" fmla="*/ 0 h 63075"/>
                <a:gd name="connsiteX4" fmla="*/ 66786 w 66785"/>
                <a:gd name="connsiteY4" fmla="*/ 33393 h 63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785" h="63075">
                  <a:moveTo>
                    <a:pt x="66786" y="33393"/>
                  </a:moveTo>
                  <a:cubicBezTo>
                    <a:pt x="66786" y="51835"/>
                    <a:pt x="51835" y="66786"/>
                    <a:pt x="33393" y="66786"/>
                  </a:cubicBezTo>
                  <a:cubicBezTo>
                    <a:pt x="14950" y="66786"/>
                    <a:pt x="0" y="51835"/>
                    <a:pt x="0" y="33393"/>
                  </a:cubicBezTo>
                  <a:cubicBezTo>
                    <a:pt x="0" y="14950"/>
                    <a:pt x="14950" y="0"/>
                    <a:pt x="33393" y="0"/>
                  </a:cubicBezTo>
                  <a:cubicBezTo>
                    <a:pt x="51835" y="0"/>
                    <a:pt x="66786" y="14950"/>
                    <a:pt x="66786" y="33393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63D773B6-85D6-4DFD-9EAC-7B36B99FD2DC}"/>
                </a:ext>
              </a:extLst>
            </p:cNvPr>
            <p:cNvSpPr/>
            <p:nvPr/>
          </p:nvSpPr>
          <p:spPr>
            <a:xfrm>
              <a:off x="4537541" y="4034504"/>
              <a:ext cx="133571" cy="63075"/>
            </a:xfrm>
            <a:custGeom>
              <a:avLst/>
              <a:gdLst>
                <a:gd name="connsiteX0" fmla="*/ 133571 w 133571"/>
                <a:gd name="connsiteY0" fmla="*/ 66786 h 63075"/>
                <a:gd name="connsiteX1" fmla="*/ 133571 w 133571"/>
                <a:gd name="connsiteY1" fmla="*/ 33393 h 63075"/>
                <a:gd name="connsiteX2" fmla="*/ 126893 w 133571"/>
                <a:gd name="connsiteY2" fmla="*/ 20036 h 63075"/>
                <a:gd name="connsiteX3" fmla="*/ 94242 w 133571"/>
                <a:gd name="connsiteY3" fmla="*/ 4452 h 63075"/>
                <a:gd name="connsiteX4" fmla="*/ 66786 w 133571"/>
                <a:gd name="connsiteY4" fmla="*/ 0 h 63075"/>
                <a:gd name="connsiteX5" fmla="*/ 39329 w 133571"/>
                <a:gd name="connsiteY5" fmla="*/ 4452 h 63075"/>
                <a:gd name="connsiteX6" fmla="*/ 6679 w 133571"/>
                <a:gd name="connsiteY6" fmla="*/ 20036 h 63075"/>
                <a:gd name="connsiteX7" fmla="*/ 0 w 133571"/>
                <a:gd name="connsiteY7" fmla="*/ 33393 h 63075"/>
                <a:gd name="connsiteX8" fmla="*/ 0 w 133571"/>
                <a:gd name="connsiteY8" fmla="*/ 66786 h 63075"/>
                <a:gd name="connsiteX9" fmla="*/ 133571 w 133571"/>
                <a:gd name="connsiteY9" fmla="*/ 66786 h 63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33571" h="63075">
                  <a:moveTo>
                    <a:pt x="133571" y="66786"/>
                  </a:moveTo>
                  <a:lnTo>
                    <a:pt x="133571" y="33393"/>
                  </a:lnTo>
                  <a:cubicBezTo>
                    <a:pt x="133571" y="28198"/>
                    <a:pt x="131345" y="23004"/>
                    <a:pt x="126893" y="20036"/>
                  </a:cubicBezTo>
                  <a:cubicBezTo>
                    <a:pt x="117988" y="12615"/>
                    <a:pt x="106115" y="7421"/>
                    <a:pt x="94242" y="4452"/>
                  </a:cubicBezTo>
                  <a:cubicBezTo>
                    <a:pt x="86079" y="2226"/>
                    <a:pt x="76432" y="0"/>
                    <a:pt x="66786" y="0"/>
                  </a:cubicBezTo>
                  <a:cubicBezTo>
                    <a:pt x="57881" y="0"/>
                    <a:pt x="48234" y="1484"/>
                    <a:pt x="39329" y="4452"/>
                  </a:cubicBezTo>
                  <a:cubicBezTo>
                    <a:pt x="27456" y="7421"/>
                    <a:pt x="16325" y="13357"/>
                    <a:pt x="6679" y="20036"/>
                  </a:cubicBezTo>
                  <a:cubicBezTo>
                    <a:pt x="2226" y="23746"/>
                    <a:pt x="0" y="28198"/>
                    <a:pt x="0" y="33393"/>
                  </a:cubicBezTo>
                  <a:lnTo>
                    <a:pt x="0" y="66786"/>
                  </a:lnTo>
                  <a:lnTo>
                    <a:pt x="133571" y="66786"/>
                  </a:ln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262C502F-A4F4-46F9-8B94-9D2B5B6304CA}"/>
                </a:ext>
              </a:extLst>
            </p:cNvPr>
            <p:cNvSpPr/>
            <p:nvPr/>
          </p:nvSpPr>
          <p:spPr>
            <a:xfrm>
              <a:off x="4570934" y="3958813"/>
              <a:ext cx="66786" cy="66786"/>
            </a:xfrm>
            <a:custGeom>
              <a:avLst/>
              <a:gdLst>
                <a:gd name="connsiteX0" fmla="*/ 66786 w 66785"/>
                <a:gd name="connsiteY0" fmla="*/ 33393 h 66785"/>
                <a:gd name="connsiteX1" fmla="*/ 33393 w 66785"/>
                <a:gd name="connsiteY1" fmla="*/ 66786 h 66785"/>
                <a:gd name="connsiteX2" fmla="*/ 0 w 66785"/>
                <a:gd name="connsiteY2" fmla="*/ 33393 h 66785"/>
                <a:gd name="connsiteX3" fmla="*/ 33393 w 66785"/>
                <a:gd name="connsiteY3" fmla="*/ 0 h 66785"/>
                <a:gd name="connsiteX4" fmla="*/ 66786 w 66785"/>
                <a:gd name="connsiteY4" fmla="*/ 33393 h 66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785" h="66785">
                  <a:moveTo>
                    <a:pt x="66786" y="33393"/>
                  </a:moveTo>
                  <a:cubicBezTo>
                    <a:pt x="66786" y="51835"/>
                    <a:pt x="51835" y="66786"/>
                    <a:pt x="33393" y="66786"/>
                  </a:cubicBezTo>
                  <a:cubicBezTo>
                    <a:pt x="14950" y="66786"/>
                    <a:pt x="0" y="51835"/>
                    <a:pt x="0" y="33393"/>
                  </a:cubicBezTo>
                  <a:cubicBezTo>
                    <a:pt x="0" y="14950"/>
                    <a:pt x="14950" y="0"/>
                    <a:pt x="33393" y="0"/>
                  </a:cubicBezTo>
                  <a:cubicBezTo>
                    <a:pt x="51835" y="0"/>
                    <a:pt x="66786" y="14950"/>
                    <a:pt x="66786" y="33393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D47BE37B-531D-4CFF-A0F5-2BB1CD3F55E2}"/>
                </a:ext>
              </a:extLst>
            </p:cNvPr>
            <p:cNvSpPr/>
            <p:nvPr/>
          </p:nvSpPr>
          <p:spPr>
            <a:xfrm>
              <a:off x="4639204" y="3982559"/>
              <a:ext cx="118730" cy="66786"/>
            </a:xfrm>
            <a:custGeom>
              <a:avLst/>
              <a:gdLst>
                <a:gd name="connsiteX0" fmla="*/ 114278 w 118730"/>
                <a:gd name="connsiteY0" fmla="*/ 20036 h 66785"/>
                <a:gd name="connsiteX1" fmla="*/ 81627 w 118730"/>
                <a:gd name="connsiteY1" fmla="*/ 4452 h 66785"/>
                <a:gd name="connsiteX2" fmla="*/ 54171 w 118730"/>
                <a:gd name="connsiteY2" fmla="*/ 0 h 66785"/>
                <a:gd name="connsiteX3" fmla="*/ 26714 w 118730"/>
                <a:gd name="connsiteY3" fmla="*/ 4452 h 66785"/>
                <a:gd name="connsiteX4" fmla="*/ 13357 w 118730"/>
                <a:gd name="connsiteY4" fmla="*/ 9647 h 66785"/>
                <a:gd name="connsiteX5" fmla="*/ 13357 w 118730"/>
                <a:gd name="connsiteY5" fmla="*/ 10389 h 66785"/>
                <a:gd name="connsiteX6" fmla="*/ 0 w 118730"/>
                <a:gd name="connsiteY6" fmla="*/ 43040 h 66785"/>
                <a:gd name="connsiteX7" fmla="*/ 34135 w 118730"/>
                <a:gd name="connsiteY7" fmla="*/ 60107 h 66785"/>
                <a:gd name="connsiteX8" fmla="*/ 40071 w 118730"/>
                <a:gd name="connsiteY8" fmla="*/ 66786 h 66785"/>
                <a:gd name="connsiteX9" fmla="*/ 120956 w 118730"/>
                <a:gd name="connsiteY9" fmla="*/ 66786 h 66785"/>
                <a:gd name="connsiteX10" fmla="*/ 120956 w 118730"/>
                <a:gd name="connsiteY10" fmla="*/ 33393 h 66785"/>
                <a:gd name="connsiteX11" fmla="*/ 114278 w 118730"/>
                <a:gd name="connsiteY11" fmla="*/ 20036 h 66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18730" h="66785">
                  <a:moveTo>
                    <a:pt x="114278" y="20036"/>
                  </a:moveTo>
                  <a:cubicBezTo>
                    <a:pt x="105373" y="12615"/>
                    <a:pt x="93500" y="7421"/>
                    <a:pt x="81627" y="4452"/>
                  </a:cubicBezTo>
                  <a:cubicBezTo>
                    <a:pt x="73464" y="2226"/>
                    <a:pt x="63817" y="0"/>
                    <a:pt x="54171" y="0"/>
                  </a:cubicBezTo>
                  <a:cubicBezTo>
                    <a:pt x="45266" y="0"/>
                    <a:pt x="35619" y="1484"/>
                    <a:pt x="26714" y="4452"/>
                  </a:cubicBezTo>
                  <a:cubicBezTo>
                    <a:pt x="22262" y="5936"/>
                    <a:pt x="17809" y="7421"/>
                    <a:pt x="13357" y="9647"/>
                  </a:cubicBezTo>
                  <a:lnTo>
                    <a:pt x="13357" y="10389"/>
                  </a:lnTo>
                  <a:cubicBezTo>
                    <a:pt x="13357" y="23004"/>
                    <a:pt x="8163" y="34877"/>
                    <a:pt x="0" y="43040"/>
                  </a:cubicBezTo>
                  <a:cubicBezTo>
                    <a:pt x="14099" y="47492"/>
                    <a:pt x="25230" y="53428"/>
                    <a:pt x="34135" y="60107"/>
                  </a:cubicBezTo>
                  <a:cubicBezTo>
                    <a:pt x="36361" y="62333"/>
                    <a:pt x="38587" y="63817"/>
                    <a:pt x="40071" y="66786"/>
                  </a:cubicBezTo>
                  <a:lnTo>
                    <a:pt x="120956" y="66786"/>
                  </a:lnTo>
                  <a:lnTo>
                    <a:pt x="120956" y="33393"/>
                  </a:lnTo>
                  <a:cubicBezTo>
                    <a:pt x="120956" y="28198"/>
                    <a:pt x="118730" y="23004"/>
                    <a:pt x="114278" y="20036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1CC5B5D8-A5BB-408A-9DBA-3DA14D6E7BAA}"/>
                </a:ext>
              </a:extLst>
            </p:cNvPr>
            <p:cNvSpPr/>
            <p:nvPr/>
          </p:nvSpPr>
          <p:spPr>
            <a:xfrm>
              <a:off x="4448494" y="3982559"/>
              <a:ext cx="118730" cy="66786"/>
            </a:xfrm>
            <a:custGeom>
              <a:avLst/>
              <a:gdLst>
                <a:gd name="connsiteX0" fmla="*/ 86821 w 118730"/>
                <a:gd name="connsiteY0" fmla="*/ 60107 h 66785"/>
                <a:gd name="connsiteX1" fmla="*/ 86821 w 118730"/>
                <a:gd name="connsiteY1" fmla="*/ 60107 h 66785"/>
                <a:gd name="connsiteX2" fmla="*/ 120956 w 118730"/>
                <a:gd name="connsiteY2" fmla="*/ 43040 h 66785"/>
                <a:gd name="connsiteX3" fmla="*/ 107599 w 118730"/>
                <a:gd name="connsiteY3" fmla="*/ 10389 h 66785"/>
                <a:gd name="connsiteX4" fmla="*/ 107599 w 118730"/>
                <a:gd name="connsiteY4" fmla="*/ 8905 h 66785"/>
                <a:gd name="connsiteX5" fmla="*/ 94242 w 118730"/>
                <a:gd name="connsiteY5" fmla="*/ 4452 h 66785"/>
                <a:gd name="connsiteX6" fmla="*/ 66786 w 118730"/>
                <a:gd name="connsiteY6" fmla="*/ 0 h 66785"/>
                <a:gd name="connsiteX7" fmla="*/ 39329 w 118730"/>
                <a:gd name="connsiteY7" fmla="*/ 4452 h 66785"/>
                <a:gd name="connsiteX8" fmla="*/ 6679 w 118730"/>
                <a:gd name="connsiteY8" fmla="*/ 20036 h 66785"/>
                <a:gd name="connsiteX9" fmla="*/ 0 w 118730"/>
                <a:gd name="connsiteY9" fmla="*/ 33393 h 66785"/>
                <a:gd name="connsiteX10" fmla="*/ 0 w 118730"/>
                <a:gd name="connsiteY10" fmla="*/ 66786 h 66785"/>
                <a:gd name="connsiteX11" fmla="*/ 80143 w 118730"/>
                <a:gd name="connsiteY11" fmla="*/ 66786 h 66785"/>
                <a:gd name="connsiteX12" fmla="*/ 86821 w 118730"/>
                <a:gd name="connsiteY12" fmla="*/ 60107 h 66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18730" h="66785">
                  <a:moveTo>
                    <a:pt x="86821" y="60107"/>
                  </a:moveTo>
                  <a:lnTo>
                    <a:pt x="86821" y="60107"/>
                  </a:lnTo>
                  <a:cubicBezTo>
                    <a:pt x="97210" y="52686"/>
                    <a:pt x="109083" y="46750"/>
                    <a:pt x="120956" y="43040"/>
                  </a:cubicBezTo>
                  <a:cubicBezTo>
                    <a:pt x="112794" y="34135"/>
                    <a:pt x="107599" y="23004"/>
                    <a:pt x="107599" y="10389"/>
                  </a:cubicBezTo>
                  <a:cubicBezTo>
                    <a:pt x="107599" y="9647"/>
                    <a:pt x="107599" y="9647"/>
                    <a:pt x="107599" y="8905"/>
                  </a:cubicBezTo>
                  <a:cubicBezTo>
                    <a:pt x="103147" y="7421"/>
                    <a:pt x="98694" y="5194"/>
                    <a:pt x="94242" y="4452"/>
                  </a:cubicBezTo>
                  <a:cubicBezTo>
                    <a:pt x="86079" y="2226"/>
                    <a:pt x="76432" y="0"/>
                    <a:pt x="66786" y="0"/>
                  </a:cubicBezTo>
                  <a:cubicBezTo>
                    <a:pt x="57881" y="0"/>
                    <a:pt x="48234" y="1484"/>
                    <a:pt x="39329" y="4452"/>
                  </a:cubicBezTo>
                  <a:cubicBezTo>
                    <a:pt x="27456" y="8163"/>
                    <a:pt x="16325" y="13357"/>
                    <a:pt x="6679" y="20036"/>
                  </a:cubicBezTo>
                  <a:cubicBezTo>
                    <a:pt x="2226" y="23004"/>
                    <a:pt x="0" y="28198"/>
                    <a:pt x="0" y="33393"/>
                  </a:cubicBezTo>
                  <a:lnTo>
                    <a:pt x="0" y="66786"/>
                  </a:lnTo>
                  <a:lnTo>
                    <a:pt x="80143" y="66786"/>
                  </a:lnTo>
                  <a:cubicBezTo>
                    <a:pt x="82369" y="63817"/>
                    <a:pt x="83853" y="62333"/>
                    <a:pt x="86821" y="60107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</p:spTree>
    <p:extLst>
      <p:ext uri="{BB962C8B-B14F-4D97-AF65-F5344CB8AC3E}">
        <p14:creationId xmlns:p14="http://schemas.microsoft.com/office/powerpoint/2010/main" val="274166863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2" grpId="0" animBg="1"/>
      <p:bldP spid="19" grpId="0"/>
      <p:bldP spid="20" grpId="0"/>
      <p:bldP spid="24" grpId="0"/>
      <p:bldP spid="25" grpId="0"/>
      <p:bldP spid="32" grpId="0"/>
      <p:bldP spid="33" grpId="0"/>
      <p:bldP spid="35" grpId="0"/>
      <p:bldP spid="36" grpId="0"/>
      <p:bldP spid="38" grpId="0"/>
      <p:bldP spid="39" grpId="0"/>
      <p:bldP spid="41" grpId="0"/>
      <p:bldP spid="42" grpId="0"/>
      <p:bldP spid="43" grpId="0" build="p"/>
      <p:bldP spid="44" grpId="0"/>
      <p:bldP spid="64" grpId="0"/>
      <p:bldP spid="65" grpId="0"/>
      <p:bldP spid="6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7D37FF83-2F40-4378-AE66-024EC2C764E3}"/>
              </a:ext>
            </a:extLst>
          </p:cNvPr>
          <p:cNvSpPr/>
          <p:nvPr/>
        </p:nvSpPr>
        <p:spPr>
          <a:xfrm>
            <a:off x="5345716" y="11716"/>
            <a:ext cx="6846284" cy="6846284"/>
          </a:xfrm>
          <a:custGeom>
            <a:avLst/>
            <a:gdLst>
              <a:gd name="connsiteX0" fmla="*/ 6846284 w 6846284"/>
              <a:gd name="connsiteY0" fmla="*/ 0 h 6846284"/>
              <a:gd name="connsiteX1" fmla="*/ 6846284 w 6846284"/>
              <a:gd name="connsiteY1" fmla="*/ 2500256 h 6846284"/>
              <a:gd name="connsiteX2" fmla="*/ 2500256 w 6846284"/>
              <a:gd name="connsiteY2" fmla="*/ 6846284 h 6846284"/>
              <a:gd name="connsiteX3" fmla="*/ 0 w 6846284"/>
              <a:gd name="connsiteY3" fmla="*/ 6846284 h 68462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846284" h="6846284">
                <a:moveTo>
                  <a:pt x="6846284" y="0"/>
                </a:moveTo>
                <a:lnTo>
                  <a:pt x="6846284" y="2500256"/>
                </a:lnTo>
                <a:lnTo>
                  <a:pt x="2500256" y="6846284"/>
                </a:lnTo>
                <a:lnTo>
                  <a:pt x="0" y="6846284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BECF424E-93D1-43F3-A646-3A150C7EA75C}"/>
              </a:ext>
            </a:extLst>
          </p:cNvPr>
          <p:cNvSpPr/>
          <p:nvPr/>
        </p:nvSpPr>
        <p:spPr>
          <a:xfrm>
            <a:off x="0" y="0"/>
            <a:ext cx="465826" cy="46582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89BF4D69-ACBE-4CEF-9763-28F9175D7BE3}"/>
              </a:ext>
            </a:extLst>
          </p:cNvPr>
          <p:cNvGrpSpPr/>
          <p:nvPr/>
        </p:nvGrpSpPr>
        <p:grpSpPr>
          <a:xfrm>
            <a:off x="11424624" y="6118698"/>
            <a:ext cx="767376" cy="739302"/>
            <a:chOff x="9300061" y="3588589"/>
            <a:chExt cx="1232793" cy="1187692"/>
          </a:xfrm>
        </p:grpSpPr>
        <p:cxnSp>
          <p:nvCxnSpPr>
            <p:cNvPr id="4" name="Straight Connector 3">
              <a:extLst>
                <a:ext uri="{FF2B5EF4-FFF2-40B4-BE49-F238E27FC236}">
                  <a16:creationId xmlns:a16="http://schemas.microsoft.com/office/drawing/2014/main" id="{8077042C-69AD-4DF2-B3C7-1A3CF89A12B3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Straight Connector 4">
              <a:extLst>
                <a:ext uri="{FF2B5EF4-FFF2-40B4-BE49-F238E27FC236}">
                  <a16:creationId xmlns:a16="http://schemas.microsoft.com/office/drawing/2014/main" id="{F36F73F3-309B-4941-A80E-F2B1EFECEF7C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Oval 5">
            <a:extLst>
              <a:ext uri="{FF2B5EF4-FFF2-40B4-BE49-F238E27FC236}">
                <a16:creationId xmlns:a16="http://schemas.microsoft.com/office/drawing/2014/main" id="{40AE3BF0-E183-4869-9F76-C9180820D40E}"/>
              </a:ext>
            </a:extLst>
          </p:cNvPr>
          <p:cNvSpPr/>
          <p:nvPr/>
        </p:nvSpPr>
        <p:spPr>
          <a:xfrm>
            <a:off x="11545121" y="6230479"/>
            <a:ext cx="103497" cy="1034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8" name="PpHolder5">
            <a:extLst>
              <a:ext uri="{FF2B5EF4-FFF2-40B4-BE49-F238E27FC236}">
                <a16:creationId xmlns:a16="http://schemas.microsoft.com/office/drawing/2014/main" id="{4A3F2670-4932-427F-A36F-5A8C99B1A9F0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979" t="21734" r="23884" b="14023"/>
          <a:stretch>
            <a:fillRect/>
          </a:stretch>
        </p:blipFill>
        <p:spPr>
          <a:xfrm>
            <a:off x="4874228" y="1490503"/>
            <a:ext cx="4405798" cy="4405800"/>
          </a:xfrm>
          <a:custGeom>
            <a:avLst/>
            <a:gdLst>
              <a:gd name="connsiteX0" fmla="*/ 2202899 w 4405798"/>
              <a:gd name="connsiteY0" fmla="*/ 0 h 4405800"/>
              <a:gd name="connsiteX1" fmla="*/ 4405798 w 4405798"/>
              <a:gd name="connsiteY1" fmla="*/ 2202901 h 4405800"/>
              <a:gd name="connsiteX2" fmla="*/ 2202900 w 4405798"/>
              <a:gd name="connsiteY2" fmla="*/ 4405800 h 4405800"/>
              <a:gd name="connsiteX3" fmla="*/ 0 w 4405798"/>
              <a:gd name="connsiteY3" fmla="*/ 2202900 h 4405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05798" h="4405800">
                <a:moveTo>
                  <a:pt x="2202899" y="0"/>
                </a:moveTo>
                <a:lnTo>
                  <a:pt x="4405798" y="2202901"/>
                </a:lnTo>
                <a:lnTo>
                  <a:pt x="2202900" y="4405800"/>
                </a:lnTo>
                <a:lnTo>
                  <a:pt x="0" y="2202900"/>
                </a:lnTo>
                <a:close/>
              </a:path>
            </a:pathLst>
          </a:custGeom>
        </p:spPr>
      </p:pic>
      <p:pic>
        <p:nvPicPr>
          <p:cNvPr id="47" name="PpHolder6">
            <a:extLst>
              <a:ext uri="{FF2B5EF4-FFF2-40B4-BE49-F238E27FC236}">
                <a16:creationId xmlns:a16="http://schemas.microsoft.com/office/drawing/2014/main" id="{031E421E-9DB1-43DB-9DFB-27AEC4BCB03B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046" t="12972" r="7383" b="45124"/>
          <a:stretch>
            <a:fillRect/>
          </a:stretch>
        </p:blipFill>
        <p:spPr>
          <a:xfrm>
            <a:off x="8418054" y="889641"/>
            <a:ext cx="2873758" cy="2873757"/>
          </a:xfrm>
          <a:custGeom>
            <a:avLst/>
            <a:gdLst>
              <a:gd name="connsiteX0" fmla="*/ 1436879 w 2873758"/>
              <a:gd name="connsiteY0" fmla="*/ 0 h 2873757"/>
              <a:gd name="connsiteX1" fmla="*/ 2873758 w 2873758"/>
              <a:gd name="connsiteY1" fmla="*/ 1436880 h 2873757"/>
              <a:gd name="connsiteX2" fmla="*/ 1436879 w 2873758"/>
              <a:gd name="connsiteY2" fmla="*/ 2873757 h 2873757"/>
              <a:gd name="connsiteX3" fmla="*/ 0 w 2873758"/>
              <a:gd name="connsiteY3" fmla="*/ 1436878 h 28737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73758" h="2873757">
                <a:moveTo>
                  <a:pt x="1436879" y="0"/>
                </a:moveTo>
                <a:lnTo>
                  <a:pt x="2873758" y="1436880"/>
                </a:lnTo>
                <a:lnTo>
                  <a:pt x="1436879" y="2873757"/>
                </a:lnTo>
                <a:lnTo>
                  <a:pt x="0" y="1436878"/>
                </a:lnTo>
                <a:close/>
              </a:path>
            </a:pathLst>
          </a:custGeom>
        </p:spPr>
      </p:pic>
      <p:sp>
        <p:nvSpPr>
          <p:cNvPr id="32" name="Text Placeholder 31">
            <a:extLst>
              <a:ext uri="{FF2B5EF4-FFF2-40B4-BE49-F238E27FC236}">
                <a16:creationId xmlns:a16="http://schemas.microsoft.com/office/drawing/2014/main" id="{5403CF4F-7DC4-41DB-BA90-DB853033DC52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Meet the</a:t>
            </a:r>
          </a:p>
          <a:p>
            <a:r>
              <a:rPr lang="en-US" dirty="0"/>
              <a:t>Founder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5FF726F2-5496-4903-94AE-303A09C7FB87}"/>
              </a:ext>
            </a:extLst>
          </p:cNvPr>
          <p:cNvSpPr/>
          <p:nvPr/>
        </p:nvSpPr>
        <p:spPr>
          <a:xfrm rot="2700000">
            <a:off x="8906621" y="4220944"/>
            <a:ext cx="1249750" cy="124975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A219FC05-CB69-4282-AC2D-740A24C613CE}"/>
              </a:ext>
            </a:extLst>
          </p:cNvPr>
          <p:cNvSpPr txBox="1"/>
          <p:nvPr/>
        </p:nvSpPr>
        <p:spPr>
          <a:xfrm>
            <a:off x="1071677" y="2895199"/>
            <a:ext cx="1836593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Abraham Edward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91E5D9D3-25DE-4228-AF13-20BF187C2FD1}"/>
              </a:ext>
            </a:extLst>
          </p:cNvPr>
          <p:cNvSpPr txBox="1"/>
          <p:nvPr/>
        </p:nvSpPr>
        <p:spPr>
          <a:xfrm>
            <a:off x="1071677" y="2648606"/>
            <a:ext cx="217655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1"/>
                </a:solidFill>
                <a:latin typeface="+mj-lt"/>
              </a:rPr>
              <a:t>Founder  </a:t>
            </a:r>
            <a:r>
              <a:rPr lang="en-US" sz="1600" b="1" dirty="0" err="1">
                <a:solidFill>
                  <a:schemeClr val="accent1"/>
                </a:solidFill>
                <a:latin typeface="+mj-lt"/>
              </a:rPr>
              <a:t>Detone</a:t>
            </a:r>
            <a:endParaRPr lang="en-ID" sz="1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0A48416C-681C-4F06-92FC-C2F3869DE439}"/>
              </a:ext>
            </a:extLst>
          </p:cNvPr>
          <p:cNvSpPr txBox="1"/>
          <p:nvPr/>
        </p:nvSpPr>
        <p:spPr>
          <a:xfrm>
            <a:off x="1071677" y="4733126"/>
            <a:ext cx="1836593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William George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07F12ADF-3CC2-4292-8B87-38E46C664B01}"/>
              </a:ext>
            </a:extLst>
          </p:cNvPr>
          <p:cNvSpPr txBox="1"/>
          <p:nvPr/>
        </p:nvSpPr>
        <p:spPr>
          <a:xfrm>
            <a:off x="1071677" y="4486533"/>
            <a:ext cx="217655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1"/>
                </a:solidFill>
                <a:latin typeface="+mj-lt"/>
              </a:rPr>
              <a:t>Co-Founder  </a:t>
            </a:r>
            <a:r>
              <a:rPr lang="en-US" sz="1600" b="1" dirty="0" err="1">
                <a:solidFill>
                  <a:schemeClr val="accent1"/>
                </a:solidFill>
                <a:latin typeface="+mj-lt"/>
              </a:rPr>
              <a:t>Detone</a:t>
            </a:r>
            <a:endParaRPr lang="en-ID" sz="1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313F955E-1982-4371-AF1B-A1527ACD6FE2}"/>
              </a:ext>
            </a:extLst>
          </p:cNvPr>
          <p:cNvSpPr txBox="1"/>
          <p:nvPr/>
        </p:nvSpPr>
        <p:spPr>
          <a:xfrm rot="18900000">
            <a:off x="7869384" y="1320584"/>
            <a:ext cx="1836593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William George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35B959E9-1649-45C9-90FC-7369B7218C25}"/>
              </a:ext>
            </a:extLst>
          </p:cNvPr>
          <p:cNvSpPr txBox="1"/>
          <p:nvPr/>
        </p:nvSpPr>
        <p:spPr>
          <a:xfrm rot="18900000">
            <a:off x="4345084" y="2725281"/>
            <a:ext cx="1836593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Abraham Edward</a:t>
            </a:r>
          </a:p>
        </p:txBody>
      </p:sp>
      <p:grpSp>
        <p:nvGrpSpPr>
          <p:cNvPr id="40" name="Graphic 457" descr="User">
            <a:extLst>
              <a:ext uri="{FF2B5EF4-FFF2-40B4-BE49-F238E27FC236}">
                <a16:creationId xmlns:a16="http://schemas.microsoft.com/office/drawing/2014/main" id="{EA6B5310-CF6A-4626-8077-17FE1569F1C8}"/>
              </a:ext>
            </a:extLst>
          </p:cNvPr>
          <p:cNvGrpSpPr/>
          <p:nvPr/>
        </p:nvGrpSpPr>
        <p:grpSpPr>
          <a:xfrm>
            <a:off x="9250977" y="4532881"/>
            <a:ext cx="561038" cy="561034"/>
            <a:chOff x="2879266" y="3825984"/>
            <a:chExt cx="356190" cy="356190"/>
          </a:xfrm>
          <a:solidFill>
            <a:schemeClr val="bg2"/>
          </a:solidFill>
        </p:grpSpPr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05557ABB-7A29-4527-B568-87169DAB4E6C}"/>
                </a:ext>
              </a:extLst>
            </p:cNvPr>
            <p:cNvSpPr/>
            <p:nvPr/>
          </p:nvSpPr>
          <p:spPr>
            <a:xfrm>
              <a:off x="2997996" y="3877928"/>
              <a:ext cx="118730" cy="118730"/>
            </a:xfrm>
            <a:custGeom>
              <a:avLst/>
              <a:gdLst>
                <a:gd name="connsiteX0" fmla="*/ 118730 w 118730"/>
                <a:gd name="connsiteY0" fmla="*/ 59365 h 118730"/>
                <a:gd name="connsiteX1" fmla="*/ 59365 w 118730"/>
                <a:gd name="connsiteY1" fmla="*/ 118730 h 118730"/>
                <a:gd name="connsiteX2" fmla="*/ 0 w 118730"/>
                <a:gd name="connsiteY2" fmla="*/ 59365 h 118730"/>
                <a:gd name="connsiteX3" fmla="*/ 59365 w 118730"/>
                <a:gd name="connsiteY3" fmla="*/ 0 h 118730"/>
                <a:gd name="connsiteX4" fmla="*/ 118730 w 118730"/>
                <a:gd name="connsiteY4" fmla="*/ 59365 h 118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8730" h="118730">
                  <a:moveTo>
                    <a:pt x="118730" y="59365"/>
                  </a:moveTo>
                  <a:cubicBezTo>
                    <a:pt x="118730" y="92151"/>
                    <a:pt x="92151" y="118730"/>
                    <a:pt x="59365" y="118730"/>
                  </a:cubicBezTo>
                  <a:cubicBezTo>
                    <a:pt x="26579" y="118730"/>
                    <a:pt x="0" y="92151"/>
                    <a:pt x="0" y="59365"/>
                  </a:cubicBezTo>
                  <a:cubicBezTo>
                    <a:pt x="0" y="26579"/>
                    <a:pt x="26579" y="0"/>
                    <a:pt x="59365" y="0"/>
                  </a:cubicBezTo>
                  <a:cubicBezTo>
                    <a:pt x="92151" y="0"/>
                    <a:pt x="118730" y="26579"/>
                    <a:pt x="118730" y="59365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ED8BB93A-04CF-48F2-A63D-DD64D2D7B7AB}"/>
                </a:ext>
              </a:extLst>
            </p:cNvPr>
            <p:cNvSpPr/>
            <p:nvPr/>
          </p:nvSpPr>
          <p:spPr>
            <a:xfrm>
              <a:off x="2938631" y="4011500"/>
              <a:ext cx="237460" cy="118730"/>
            </a:xfrm>
            <a:custGeom>
              <a:avLst/>
              <a:gdLst>
                <a:gd name="connsiteX0" fmla="*/ 237460 w 237460"/>
                <a:gd name="connsiteY0" fmla="*/ 118730 h 118730"/>
                <a:gd name="connsiteX1" fmla="*/ 237460 w 237460"/>
                <a:gd name="connsiteY1" fmla="*/ 59365 h 118730"/>
                <a:gd name="connsiteX2" fmla="*/ 225587 w 237460"/>
                <a:gd name="connsiteY2" fmla="*/ 35619 h 118730"/>
                <a:gd name="connsiteX3" fmla="*/ 167706 w 237460"/>
                <a:gd name="connsiteY3" fmla="*/ 7421 h 118730"/>
                <a:gd name="connsiteX4" fmla="*/ 118730 w 237460"/>
                <a:gd name="connsiteY4" fmla="*/ 0 h 118730"/>
                <a:gd name="connsiteX5" fmla="*/ 69754 w 237460"/>
                <a:gd name="connsiteY5" fmla="*/ 7421 h 118730"/>
                <a:gd name="connsiteX6" fmla="*/ 11873 w 237460"/>
                <a:gd name="connsiteY6" fmla="*/ 35619 h 118730"/>
                <a:gd name="connsiteX7" fmla="*/ 0 w 237460"/>
                <a:gd name="connsiteY7" fmla="*/ 59365 h 118730"/>
                <a:gd name="connsiteX8" fmla="*/ 0 w 237460"/>
                <a:gd name="connsiteY8" fmla="*/ 118730 h 118730"/>
                <a:gd name="connsiteX9" fmla="*/ 237460 w 237460"/>
                <a:gd name="connsiteY9" fmla="*/ 118730 h 118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37460" h="118730">
                  <a:moveTo>
                    <a:pt x="237460" y="118730"/>
                  </a:moveTo>
                  <a:lnTo>
                    <a:pt x="237460" y="59365"/>
                  </a:lnTo>
                  <a:cubicBezTo>
                    <a:pt x="237460" y="50460"/>
                    <a:pt x="233008" y="41556"/>
                    <a:pt x="225587" y="35619"/>
                  </a:cubicBezTo>
                  <a:cubicBezTo>
                    <a:pt x="209262" y="22262"/>
                    <a:pt x="188484" y="13357"/>
                    <a:pt x="167706" y="7421"/>
                  </a:cubicBezTo>
                  <a:cubicBezTo>
                    <a:pt x="152865" y="2968"/>
                    <a:pt x="136540" y="0"/>
                    <a:pt x="118730" y="0"/>
                  </a:cubicBezTo>
                  <a:cubicBezTo>
                    <a:pt x="102405" y="0"/>
                    <a:pt x="86079" y="2968"/>
                    <a:pt x="69754" y="7421"/>
                  </a:cubicBezTo>
                  <a:cubicBezTo>
                    <a:pt x="48976" y="13357"/>
                    <a:pt x="28198" y="23746"/>
                    <a:pt x="11873" y="35619"/>
                  </a:cubicBezTo>
                  <a:cubicBezTo>
                    <a:pt x="4452" y="41556"/>
                    <a:pt x="0" y="50460"/>
                    <a:pt x="0" y="59365"/>
                  </a:cubicBezTo>
                  <a:lnTo>
                    <a:pt x="0" y="118730"/>
                  </a:lnTo>
                  <a:lnTo>
                    <a:pt x="237460" y="118730"/>
                  </a:ln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43" name="TextBox 42">
            <a:extLst>
              <a:ext uri="{FF2B5EF4-FFF2-40B4-BE49-F238E27FC236}">
                <a16:creationId xmlns:a16="http://schemas.microsoft.com/office/drawing/2014/main" id="{607BCAE9-A4E7-4AB5-872D-CFA740E78ECC}"/>
              </a:ext>
            </a:extLst>
          </p:cNvPr>
          <p:cNvSpPr txBox="1"/>
          <p:nvPr/>
        </p:nvSpPr>
        <p:spPr>
          <a:xfrm>
            <a:off x="1071677" y="3197311"/>
            <a:ext cx="3053160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F8449AE5-F14E-4B09-8B52-6B7C597ED2E2}"/>
              </a:ext>
            </a:extLst>
          </p:cNvPr>
          <p:cNvSpPr txBox="1"/>
          <p:nvPr/>
        </p:nvSpPr>
        <p:spPr>
          <a:xfrm>
            <a:off x="1071677" y="5081532"/>
            <a:ext cx="3053160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</a:t>
            </a: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13E7F2E5-066B-44E4-81AA-1606D380E957}"/>
              </a:ext>
            </a:extLst>
          </p:cNvPr>
          <p:cNvSpPr/>
          <p:nvPr/>
        </p:nvSpPr>
        <p:spPr>
          <a:xfrm>
            <a:off x="805048" y="2767389"/>
            <a:ext cx="169879" cy="9628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43FDC40E-6FF3-4D41-9068-C737462154E2}"/>
              </a:ext>
            </a:extLst>
          </p:cNvPr>
          <p:cNvSpPr/>
          <p:nvPr/>
        </p:nvSpPr>
        <p:spPr>
          <a:xfrm>
            <a:off x="805048" y="4607670"/>
            <a:ext cx="169879" cy="9628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109168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" presetClass="entr" presetSubtype="6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6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6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6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6" accel="20000" decel="8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2" grpId="0" animBg="1"/>
      <p:bldP spid="6" grpId="0" animBg="1"/>
      <p:bldP spid="32" grpId="0" build="p"/>
      <p:bldP spid="31" grpId="0" animBg="1"/>
      <p:bldP spid="33" grpId="0"/>
      <p:bldP spid="34" grpId="0"/>
      <p:bldP spid="35" grpId="0"/>
      <p:bldP spid="36" grpId="0"/>
      <p:bldP spid="37" grpId="0"/>
      <p:bldP spid="39" grpId="0"/>
      <p:bldP spid="43" grpId="0"/>
      <p:bldP spid="44" grpId="0"/>
      <p:bldP spid="45" grpId="0" animBg="1"/>
      <p:bldP spid="46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pHolder1">
            <a:extLst>
              <a:ext uri="{FF2B5EF4-FFF2-40B4-BE49-F238E27FC236}">
                <a16:creationId xmlns:a16="http://schemas.microsoft.com/office/drawing/2014/main" id="{B46D305E-4D6D-4793-8C2D-EE3034D8C312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2155" b="10958"/>
          <a:stretch>
            <a:fillRect/>
          </a:stretch>
        </p:blipFill>
        <p:spPr>
          <a:xfrm>
            <a:off x="1" y="0"/>
            <a:ext cx="4614042" cy="6106510"/>
          </a:xfrm>
          <a:custGeom>
            <a:avLst/>
            <a:gdLst>
              <a:gd name="connsiteX0" fmla="*/ 0 w 4614042"/>
              <a:gd name="connsiteY0" fmla="*/ 0 h 6106510"/>
              <a:gd name="connsiteX1" fmla="*/ 4614042 w 4614042"/>
              <a:gd name="connsiteY1" fmla="*/ 0 h 6106510"/>
              <a:gd name="connsiteX2" fmla="*/ 4614042 w 4614042"/>
              <a:gd name="connsiteY2" fmla="*/ 6106510 h 6106510"/>
              <a:gd name="connsiteX3" fmla="*/ 0 w 4614042"/>
              <a:gd name="connsiteY3" fmla="*/ 6106510 h 61065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14042" h="6106510">
                <a:moveTo>
                  <a:pt x="0" y="0"/>
                </a:moveTo>
                <a:lnTo>
                  <a:pt x="4614042" y="0"/>
                </a:lnTo>
                <a:lnTo>
                  <a:pt x="4614042" y="6106510"/>
                </a:lnTo>
                <a:lnTo>
                  <a:pt x="0" y="6106510"/>
                </a:lnTo>
                <a:close/>
              </a:path>
            </a:pathLst>
          </a:custGeom>
        </p:spPr>
      </p:pic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81059F0A-10EA-4CC6-A84E-7B7BBAF7F0F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r>
              <a:rPr lang="en-US" dirty="0"/>
              <a:t>Fernando Alfonso</a:t>
            </a:r>
          </a:p>
          <a:p>
            <a:r>
              <a:rPr lang="en-US" dirty="0" err="1"/>
              <a:t>Roddrigo</a:t>
            </a:r>
            <a:endParaRPr lang="en-US"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60C182E4-3CA6-45B1-ADE5-AA6B2E29931B}"/>
              </a:ext>
            </a:extLst>
          </p:cNvPr>
          <p:cNvGrpSpPr/>
          <p:nvPr/>
        </p:nvGrpSpPr>
        <p:grpSpPr>
          <a:xfrm>
            <a:off x="11424624" y="6118698"/>
            <a:ext cx="767376" cy="739302"/>
            <a:chOff x="9300061" y="3588589"/>
            <a:chExt cx="1232793" cy="1187692"/>
          </a:xfrm>
        </p:grpSpPr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0EB80297-A06F-43D3-88A3-2004331D6147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4201A761-05E9-4805-9495-9EFF026CFBD7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Oval 8">
            <a:extLst>
              <a:ext uri="{FF2B5EF4-FFF2-40B4-BE49-F238E27FC236}">
                <a16:creationId xmlns:a16="http://schemas.microsoft.com/office/drawing/2014/main" id="{2FF1A21F-8571-41A9-947B-92E7517A13B1}"/>
              </a:ext>
            </a:extLst>
          </p:cNvPr>
          <p:cNvSpPr/>
          <p:nvPr/>
        </p:nvSpPr>
        <p:spPr>
          <a:xfrm>
            <a:off x="11545121" y="6230479"/>
            <a:ext cx="103497" cy="1034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CF67C134-5582-440A-B4C5-F42D969E8441}"/>
              </a:ext>
            </a:extLst>
          </p:cNvPr>
          <p:cNvSpPr/>
          <p:nvPr/>
        </p:nvSpPr>
        <p:spPr>
          <a:xfrm>
            <a:off x="0" y="461046"/>
            <a:ext cx="1262651" cy="1262651"/>
          </a:xfrm>
          <a:prstGeom prst="rect">
            <a:avLst/>
          </a:prstGeom>
          <a:gradFill>
            <a:gsLst>
              <a:gs pos="0">
                <a:schemeClr val="accent1">
                  <a:alpha val="70000"/>
                </a:schemeClr>
              </a:gs>
              <a:gs pos="96000">
                <a:schemeClr val="accent2">
                  <a:alpha val="97000"/>
                </a:schemeClr>
              </a:gs>
            </a:gsLst>
            <a:lin ang="16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02CDBEAE-B61E-4215-AEFC-4A6F318923C1}"/>
              </a:ext>
            </a:extLst>
          </p:cNvPr>
          <p:cNvSpPr/>
          <p:nvPr/>
        </p:nvSpPr>
        <p:spPr>
          <a:xfrm>
            <a:off x="3259007" y="4751475"/>
            <a:ext cx="1355036" cy="1355036"/>
          </a:xfrm>
          <a:prstGeom prst="rect">
            <a:avLst/>
          </a:prstGeom>
          <a:gradFill>
            <a:gsLst>
              <a:gs pos="0">
                <a:schemeClr val="accent1">
                  <a:alpha val="70000"/>
                </a:schemeClr>
              </a:gs>
              <a:gs pos="100000">
                <a:schemeClr val="accent2">
                  <a:alpha val="70000"/>
                </a:scheme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A945D4FF-4918-4ADD-BA28-E69E4B968217}"/>
              </a:ext>
            </a:extLst>
          </p:cNvPr>
          <p:cNvSpPr/>
          <p:nvPr/>
        </p:nvSpPr>
        <p:spPr>
          <a:xfrm>
            <a:off x="4614043" y="6106511"/>
            <a:ext cx="767376" cy="767376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06A13DD-A8EC-4979-8B6F-204DE5D87F1F}"/>
              </a:ext>
            </a:extLst>
          </p:cNvPr>
          <p:cNvSpPr txBox="1"/>
          <p:nvPr/>
        </p:nvSpPr>
        <p:spPr>
          <a:xfrm>
            <a:off x="5969498" y="2575033"/>
            <a:ext cx="217655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1"/>
                </a:solidFill>
                <a:latin typeface="+mj-lt"/>
              </a:rPr>
              <a:t>Founder  </a:t>
            </a:r>
            <a:r>
              <a:rPr lang="en-US" sz="1600" b="1" dirty="0" err="1">
                <a:solidFill>
                  <a:schemeClr val="accent1"/>
                </a:solidFill>
                <a:latin typeface="+mj-lt"/>
              </a:rPr>
              <a:t>Detone</a:t>
            </a:r>
            <a:endParaRPr lang="en-ID" sz="1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5ABDB63B-70BD-455F-AE34-B08AFA557842}"/>
              </a:ext>
            </a:extLst>
          </p:cNvPr>
          <p:cNvSpPr/>
          <p:nvPr/>
        </p:nvSpPr>
        <p:spPr>
          <a:xfrm>
            <a:off x="5702869" y="2693816"/>
            <a:ext cx="169879" cy="9628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C9A2F926-7F60-40F8-950A-1780577F009A}"/>
              </a:ext>
            </a:extLst>
          </p:cNvPr>
          <p:cNvSpPr txBox="1"/>
          <p:nvPr/>
        </p:nvSpPr>
        <p:spPr>
          <a:xfrm>
            <a:off x="5592982" y="3580641"/>
            <a:ext cx="2678659" cy="200183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A0D2EC1F-CEB0-4926-8B9A-D29D24E3FF24}"/>
              </a:ext>
            </a:extLst>
          </p:cNvPr>
          <p:cNvSpPr txBox="1"/>
          <p:nvPr/>
        </p:nvSpPr>
        <p:spPr>
          <a:xfrm>
            <a:off x="5592982" y="3239455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Detail </a:t>
            </a:r>
            <a:r>
              <a:rPr lang="en-US" sz="2000" b="1" dirty="0" err="1">
                <a:solidFill>
                  <a:schemeClr val="accent1"/>
                </a:solidFill>
                <a:latin typeface="+mj-lt"/>
              </a:rPr>
              <a:t>profil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CA0C319C-497B-4764-9624-A20854D6404A}"/>
              </a:ext>
            </a:extLst>
          </p:cNvPr>
          <p:cNvSpPr txBox="1"/>
          <p:nvPr/>
        </p:nvSpPr>
        <p:spPr>
          <a:xfrm>
            <a:off x="8756475" y="3580641"/>
            <a:ext cx="2678659" cy="117083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I am so happy, my dear friend, so absorbed in the exquisite sense of mere tranquil existence, that I neglect my talents.</a:t>
            </a:r>
          </a:p>
        </p:txBody>
      </p:sp>
    </p:spTree>
    <p:extLst>
      <p:ext uri="{BB962C8B-B14F-4D97-AF65-F5344CB8AC3E}">
        <p14:creationId xmlns:p14="http://schemas.microsoft.com/office/powerpoint/2010/main" val="247868663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build="p"/>
      <p:bldP spid="9" grpId="0" animBg="1"/>
      <p:bldP spid="10" grpId="0" animBg="1"/>
      <p:bldP spid="11" grpId="0" animBg="1"/>
      <p:bldP spid="12" grpId="0" animBg="1"/>
      <p:bldP spid="15" grpId="0"/>
      <p:bldP spid="16" grpId="0" animBg="1"/>
      <p:bldP spid="17" grpId="0"/>
      <p:bldP spid="18" grpId="0"/>
      <p:bldP spid="1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pHolder1">
            <a:extLst>
              <a:ext uri="{FF2B5EF4-FFF2-40B4-BE49-F238E27FC236}">
                <a16:creationId xmlns:a16="http://schemas.microsoft.com/office/drawing/2014/main" id="{61B7089D-0D48-4880-953C-4930A170B96B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887" t="11515" b="11515"/>
          <a:stretch>
            <a:fillRect/>
          </a:stretch>
        </p:blipFill>
        <p:spPr>
          <a:xfrm>
            <a:off x="1449240" y="789709"/>
            <a:ext cx="10742760" cy="5278582"/>
          </a:xfrm>
          <a:custGeom>
            <a:avLst/>
            <a:gdLst>
              <a:gd name="connsiteX0" fmla="*/ 0 w 10742760"/>
              <a:gd name="connsiteY0" fmla="*/ 0 h 5278582"/>
              <a:gd name="connsiteX1" fmla="*/ 10742760 w 10742760"/>
              <a:gd name="connsiteY1" fmla="*/ 0 h 5278582"/>
              <a:gd name="connsiteX2" fmla="*/ 10742760 w 10742760"/>
              <a:gd name="connsiteY2" fmla="*/ 5278582 h 5278582"/>
              <a:gd name="connsiteX3" fmla="*/ 0 w 10742760"/>
              <a:gd name="connsiteY3" fmla="*/ 5278582 h 52785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742760" h="5278582">
                <a:moveTo>
                  <a:pt x="0" y="0"/>
                </a:moveTo>
                <a:lnTo>
                  <a:pt x="10742760" y="0"/>
                </a:lnTo>
                <a:lnTo>
                  <a:pt x="10742760" y="5278582"/>
                </a:lnTo>
                <a:lnTo>
                  <a:pt x="0" y="5278582"/>
                </a:lnTo>
                <a:close/>
              </a:path>
            </a:pathLst>
          </a:custGeom>
        </p:spPr>
      </p:pic>
      <p:sp>
        <p:nvSpPr>
          <p:cNvPr id="21" name="Text Placeholder 20">
            <a:extLst>
              <a:ext uri="{FF2B5EF4-FFF2-40B4-BE49-F238E27FC236}">
                <a16:creationId xmlns:a16="http://schemas.microsoft.com/office/drawing/2014/main" id="{10EF9583-D5FD-46AE-8C68-567C43ADEF8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Section</a:t>
            </a:r>
          </a:p>
          <a:p>
            <a:r>
              <a:rPr lang="en-US" dirty="0"/>
              <a:t>Break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9E560777-B6F9-4142-8BF8-3608F3F1A537}"/>
              </a:ext>
            </a:extLst>
          </p:cNvPr>
          <p:cNvSpPr/>
          <p:nvPr/>
        </p:nvSpPr>
        <p:spPr>
          <a:xfrm>
            <a:off x="920677" y="4076570"/>
            <a:ext cx="1057121" cy="1057121"/>
          </a:xfrm>
          <a:prstGeom prst="rect">
            <a:avLst/>
          </a:prstGeom>
          <a:gradFill>
            <a:gsLst>
              <a:gs pos="0">
                <a:schemeClr val="accent1">
                  <a:alpha val="70000"/>
                </a:schemeClr>
              </a:gs>
              <a:gs pos="100000">
                <a:schemeClr val="accent2">
                  <a:alpha val="70000"/>
                </a:scheme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B1D38346-1ACD-469D-A865-8E51A8300CF8}"/>
              </a:ext>
            </a:extLst>
          </p:cNvPr>
          <p:cNvSpPr/>
          <p:nvPr/>
        </p:nvSpPr>
        <p:spPr>
          <a:xfrm>
            <a:off x="0" y="0"/>
            <a:ext cx="465826" cy="46582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8D81790A-0FBD-4469-83C5-1345D2C00666}"/>
              </a:ext>
            </a:extLst>
          </p:cNvPr>
          <p:cNvGrpSpPr/>
          <p:nvPr/>
        </p:nvGrpSpPr>
        <p:grpSpPr>
          <a:xfrm>
            <a:off x="8919713" y="4870979"/>
            <a:ext cx="3272287" cy="1987021"/>
            <a:chOff x="7260567" y="3588589"/>
            <a:chExt cx="3272287" cy="1987021"/>
          </a:xfrm>
        </p:grpSpPr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122A147C-51D5-44BF-8EAC-4B49D89F6C6D}"/>
                </a:ext>
              </a:extLst>
            </p:cNvPr>
            <p:cNvCxnSpPr>
              <a:cxnSpLocks/>
            </p:cNvCxnSpPr>
            <p:nvPr/>
          </p:nvCxnSpPr>
          <p:spPr>
            <a:xfrm>
              <a:off x="7529919" y="3588589"/>
              <a:ext cx="0" cy="1987021"/>
            </a:xfrm>
            <a:prstGeom prst="line">
              <a:avLst/>
            </a:prstGeom>
            <a:ln w="12700"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C1A31C5D-8963-4BA6-8559-E21E48AB975E}"/>
                </a:ext>
              </a:extLst>
            </p:cNvPr>
            <p:cNvCxnSpPr>
              <a:cxnSpLocks/>
            </p:cNvCxnSpPr>
            <p:nvPr/>
          </p:nvCxnSpPr>
          <p:spPr>
            <a:xfrm>
              <a:off x="7260567" y="3851303"/>
              <a:ext cx="3272287" cy="0"/>
            </a:xfrm>
            <a:prstGeom prst="line">
              <a:avLst/>
            </a:prstGeom>
            <a:ln w="12700"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" name="Oval 9">
            <a:extLst>
              <a:ext uri="{FF2B5EF4-FFF2-40B4-BE49-F238E27FC236}">
                <a16:creationId xmlns:a16="http://schemas.microsoft.com/office/drawing/2014/main" id="{0588C007-57CD-4B5C-AAC2-668D9BDE83B9}"/>
              </a:ext>
            </a:extLst>
          </p:cNvPr>
          <p:cNvSpPr/>
          <p:nvPr/>
        </p:nvSpPr>
        <p:spPr>
          <a:xfrm>
            <a:off x="9137316" y="5081943"/>
            <a:ext cx="103497" cy="103497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2BC593F-BD2F-450E-A444-AA74A643405D}"/>
              </a:ext>
            </a:extLst>
          </p:cNvPr>
          <p:cNvSpPr txBox="1"/>
          <p:nvPr/>
        </p:nvSpPr>
        <p:spPr>
          <a:xfrm>
            <a:off x="-1504544" y="5145581"/>
            <a:ext cx="980206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1" dirty="0">
                <a:ln>
                  <a:solidFill>
                    <a:schemeClr val="tx2">
                      <a:lumMod val="20000"/>
                      <a:lumOff val="80000"/>
                    </a:schemeClr>
                  </a:solidFill>
                </a:ln>
                <a:noFill/>
                <a:latin typeface="+mj-lt"/>
              </a:rPr>
              <a:t>Coffee Break</a:t>
            </a:r>
            <a:endParaRPr lang="en-ID" sz="9600" b="1" dirty="0">
              <a:ln>
                <a:solidFill>
                  <a:schemeClr val="tx2">
                    <a:lumMod val="20000"/>
                    <a:lumOff val="80000"/>
                  </a:schemeClr>
                </a:solidFill>
              </a:ln>
              <a:noFill/>
              <a:latin typeface="+mj-lt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E61F0D30-CB22-40FB-B7E3-9CE8E9674BD9}"/>
              </a:ext>
            </a:extLst>
          </p:cNvPr>
          <p:cNvSpPr/>
          <p:nvPr/>
        </p:nvSpPr>
        <p:spPr>
          <a:xfrm>
            <a:off x="8996264" y="2926015"/>
            <a:ext cx="550422" cy="550422"/>
          </a:xfrm>
          <a:prstGeom prst="rect">
            <a:avLst/>
          </a:prstGeom>
          <a:gradFill>
            <a:gsLst>
              <a:gs pos="0">
                <a:schemeClr val="accent1">
                  <a:alpha val="70000"/>
                </a:schemeClr>
              </a:gs>
              <a:gs pos="100000">
                <a:schemeClr val="accent2">
                  <a:alpha val="70000"/>
                </a:scheme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D72018E4-7286-4312-8E07-65F6DB24D49C}"/>
              </a:ext>
            </a:extLst>
          </p:cNvPr>
          <p:cNvSpPr/>
          <p:nvPr/>
        </p:nvSpPr>
        <p:spPr>
          <a:xfrm>
            <a:off x="9357360" y="789709"/>
            <a:ext cx="2332590" cy="2332590"/>
          </a:xfrm>
          <a:prstGeom prst="rect">
            <a:avLst/>
          </a:prstGeom>
          <a:gradFill>
            <a:gsLst>
              <a:gs pos="0">
                <a:schemeClr val="accent1">
                  <a:alpha val="70000"/>
                </a:schemeClr>
              </a:gs>
              <a:gs pos="100000">
                <a:schemeClr val="accent2">
                  <a:alpha val="70000"/>
                </a:scheme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1B68F29E-5AE3-47F0-96D9-A57B43D439F1}"/>
              </a:ext>
            </a:extLst>
          </p:cNvPr>
          <p:cNvSpPr txBox="1"/>
          <p:nvPr/>
        </p:nvSpPr>
        <p:spPr>
          <a:xfrm>
            <a:off x="5966070" y="3462038"/>
            <a:ext cx="1923692" cy="8938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i="1" dirty="0">
                <a:solidFill>
                  <a:schemeClr val="bg2"/>
                </a:solidFill>
              </a:rPr>
              <a:t>Let’s take a break for a second or making a cup of coffee</a:t>
            </a:r>
          </a:p>
        </p:txBody>
      </p:sp>
      <p:sp>
        <p:nvSpPr>
          <p:cNvPr id="19" name="Graphic 17">
            <a:extLst>
              <a:ext uri="{FF2B5EF4-FFF2-40B4-BE49-F238E27FC236}">
                <a16:creationId xmlns:a16="http://schemas.microsoft.com/office/drawing/2014/main" id="{ED1C6D85-D53E-4873-9261-94BA0B6D155D}"/>
              </a:ext>
            </a:extLst>
          </p:cNvPr>
          <p:cNvSpPr/>
          <p:nvPr/>
        </p:nvSpPr>
        <p:spPr>
          <a:xfrm>
            <a:off x="5186279" y="3560609"/>
            <a:ext cx="546878" cy="399080"/>
          </a:xfrm>
          <a:custGeom>
            <a:avLst/>
            <a:gdLst>
              <a:gd name="connsiteX0" fmla="*/ 299847 w 746474"/>
              <a:gd name="connsiteY0" fmla="*/ 68580 h 544734"/>
              <a:gd name="connsiteX1" fmla="*/ 331184 w 746474"/>
              <a:gd name="connsiteY1" fmla="*/ 141065 h 544734"/>
              <a:gd name="connsiteX2" fmla="*/ 342900 w 746474"/>
              <a:gd name="connsiteY2" fmla="*/ 231172 h 544734"/>
              <a:gd name="connsiteX3" fmla="*/ 290989 w 746474"/>
              <a:gd name="connsiteY3" fmla="*/ 415385 h 544734"/>
              <a:gd name="connsiteX4" fmla="*/ 137160 w 746474"/>
              <a:gd name="connsiteY4" fmla="*/ 544735 h 544734"/>
              <a:gd name="connsiteX5" fmla="*/ 119539 w 746474"/>
              <a:gd name="connsiteY5" fmla="*/ 509492 h 544734"/>
              <a:gd name="connsiteX6" fmla="*/ 218504 w 746474"/>
              <a:gd name="connsiteY6" fmla="*/ 437007 h 544734"/>
              <a:gd name="connsiteX7" fmla="*/ 268510 w 746474"/>
              <a:gd name="connsiteY7" fmla="*/ 337090 h 544734"/>
              <a:gd name="connsiteX8" fmla="*/ 274415 w 746474"/>
              <a:gd name="connsiteY8" fmla="*/ 292037 h 544734"/>
              <a:gd name="connsiteX9" fmla="*/ 268510 w 746474"/>
              <a:gd name="connsiteY9" fmla="*/ 254794 h 544734"/>
              <a:gd name="connsiteX10" fmla="*/ 154877 w 746474"/>
              <a:gd name="connsiteY10" fmla="*/ 301847 h 544734"/>
              <a:gd name="connsiteX11" fmla="*/ 43148 w 746474"/>
              <a:gd name="connsiteY11" fmla="*/ 261652 h 544734"/>
              <a:gd name="connsiteX12" fmla="*/ 0 w 746474"/>
              <a:gd name="connsiteY12" fmla="*/ 150876 h 544734"/>
              <a:gd name="connsiteX13" fmla="*/ 45053 w 746474"/>
              <a:gd name="connsiteY13" fmla="*/ 42101 h 544734"/>
              <a:gd name="connsiteX14" fmla="*/ 160687 w 746474"/>
              <a:gd name="connsiteY14" fmla="*/ 0 h 544734"/>
              <a:gd name="connsiteX15" fmla="*/ 299847 w 746474"/>
              <a:gd name="connsiteY15" fmla="*/ 68580 h 544734"/>
              <a:gd name="connsiteX16" fmla="*/ 703421 w 746474"/>
              <a:gd name="connsiteY16" fmla="*/ 68580 h 544734"/>
              <a:gd name="connsiteX17" fmla="*/ 734759 w 746474"/>
              <a:gd name="connsiteY17" fmla="*/ 141065 h 544734"/>
              <a:gd name="connsiteX18" fmla="*/ 746474 w 746474"/>
              <a:gd name="connsiteY18" fmla="*/ 231172 h 544734"/>
              <a:gd name="connsiteX19" fmla="*/ 694563 w 746474"/>
              <a:gd name="connsiteY19" fmla="*/ 415385 h 544734"/>
              <a:gd name="connsiteX20" fmla="*/ 540734 w 746474"/>
              <a:gd name="connsiteY20" fmla="*/ 544735 h 544734"/>
              <a:gd name="connsiteX21" fmla="*/ 523113 w 746474"/>
              <a:gd name="connsiteY21" fmla="*/ 509492 h 544734"/>
              <a:gd name="connsiteX22" fmla="*/ 622078 w 746474"/>
              <a:gd name="connsiteY22" fmla="*/ 437007 h 544734"/>
              <a:gd name="connsiteX23" fmla="*/ 672084 w 746474"/>
              <a:gd name="connsiteY23" fmla="*/ 337090 h 544734"/>
              <a:gd name="connsiteX24" fmla="*/ 677990 w 746474"/>
              <a:gd name="connsiteY24" fmla="*/ 292037 h 544734"/>
              <a:gd name="connsiteX25" fmla="*/ 672084 w 746474"/>
              <a:gd name="connsiteY25" fmla="*/ 254794 h 544734"/>
              <a:gd name="connsiteX26" fmla="*/ 558451 w 746474"/>
              <a:gd name="connsiteY26" fmla="*/ 301847 h 544734"/>
              <a:gd name="connsiteX27" fmla="*/ 446723 w 746474"/>
              <a:gd name="connsiteY27" fmla="*/ 261652 h 544734"/>
              <a:gd name="connsiteX28" fmla="*/ 403574 w 746474"/>
              <a:gd name="connsiteY28" fmla="*/ 150971 h 544734"/>
              <a:gd name="connsiteX29" fmla="*/ 448628 w 746474"/>
              <a:gd name="connsiteY29" fmla="*/ 42196 h 544734"/>
              <a:gd name="connsiteX30" fmla="*/ 564356 w 746474"/>
              <a:gd name="connsiteY30" fmla="*/ 0 h 544734"/>
              <a:gd name="connsiteX31" fmla="*/ 703421 w 746474"/>
              <a:gd name="connsiteY31" fmla="*/ 68580 h 5447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746474" h="544734">
                <a:moveTo>
                  <a:pt x="299847" y="68580"/>
                </a:moveTo>
                <a:cubicBezTo>
                  <a:pt x="312896" y="88202"/>
                  <a:pt x="323374" y="112395"/>
                  <a:pt x="331184" y="141065"/>
                </a:cubicBezTo>
                <a:cubicBezTo>
                  <a:pt x="338995" y="169831"/>
                  <a:pt x="342900" y="199835"/>
                  <a:pt x="342900" y="231172"/>
                </a:cubicBezTo>
                <a:cubicBezTo>
                  <a:pt x="342900" y="299085"/>
                  <a:pt x="325565" y="360521"/>
                  <a:pt x="290989" y="415385"/>
                </a:cubicBezTo>
                <a:cubicBezTo>
                  <a:pt x="256318" y="470249"/>
                  <a:pt x="205073" y="513398"/>
                  <a:pt x="137160" y="544735"/>
                </a:cubicBezTo>
                <a:lnTo>
                  <a:pt x="119539" y="509492"/>
                </a:lnTo>
                <a:cubicBezTo>
                  <a:pt x="157448" y="493776"/>
                  <a:pt x="190405" y="469678"/>
                  <a:pt x="218504" y="437007"/>
                </a:cubicBezTo>
                <a:cubicBezTo>
                  <a:pt x="246602" y="404336"/>
                  <a:pt x="263271" y="371094"/>
                  <a:pt x="268510" y="337090"/>
                </a:cubicBezTo>
                <a:cubicBezTo>
                  <a:pt x="272415" y="321374"/>
                  <a:pt x="274415" y="306419"/>
                  <a:pt x="274415" y="292037"/>
                </a:cubicBezTo>
                <a:cubicBezTo>
                  <a:pt x="274415" y="278987"/>
                  <a:pt x="272415" y="266605"/>
                  <a:pt x="268510" y="254794"/>
                </a:cubicBezTo>
                <a:cubicBezTo>
                  <a:pt x="239744" y="286131"/>
                  <a:pt x="201930" y="301847"/>
                  <a:pt x="154877" y="301847"/>
                </a:cubicBezTo>
                <a:cubicBezTo>
                  <a:pt x="109157" y="301847"/>
                  <a:pt x="71914" y="288417"/>
                  <a:pt x="43148" y="261652"/>
                </a:cubicBezTo>
                <a:cubicBezTo>
                  <a:pt x="14383" y="234791"/>
                  <a:pt x="0" y="197930"/>
                  <a:pt x="0" y="150876"/>
                </a:cubicBezTo>
                <a:cubicBezTo>
                  <a:pt x="0" y="106490"/>
                  <a:pt x="14954" y="70199"/>
                  <a:pt x="45053" y="42101"/>
                </a:cubicBezTo>
                <a:cubicBezTo>
                  <a:pt x="75057" y="14097"/>
                  <a:pt x="113633" y="0"/>
                  <a:pt x="160687" y="0"/>
                </a:cubicBezTo>
                <a:cubicBezTo>
                  <a:pt x="224695" y="0"/>
                  <a:pt x="271082" y="22860"/>
                  <a:pt x="299847" y="68580"/>
                </a:cubicBezTo>
                <a:close/>
                <a:moveTo>
                  <a:pt x="703421" y="68580"/>
                </a:moveTo>
                <a:cubicBezTo>
                  <a:pt x="716471" y="88202"/>
                  <a:pt x="726948" y="112395"/>
                  <a:pt x="734759" y="141065"/>
                </a:cubicBezTo>
                <a:cubicBezTo>
                  <a:pt x="742569" y="169831"/>
                  <a:pt x="746474" y="199835"/>
                  <a:pt x="746474" y="231172"/>
                </a:cubicBezTo>
                <a:cubicBezTo>
                  <a:pt x="746474" y="299085"/>
                  <a:pt x="729139" y="360521"/>
                  <a:pt x="694563" y="415385"/>
                </a:cubicBezTo>
                <a:cubicBezTo>
                  <a:pt x="659892" y="470249"/>
                  <a:pt x="608648" y="513398"/>
                  <a:pt x="540734" y="544735"/>
                </a:cubicBezTo>
                <a:lnTo>
                  <a:pt x="523113" y="509492"/>
                </a:lnTo>
                <a:cubicBezTo>
                  <a:pt x="561023" y="493776"/>
                  <a:pt x="593979" y="469678"/>
                  <a:pt x="622078" y="437007"/>
                </a:cubicBezTo>
                <a:cubicBezTo>
                  <a:pt x="650177" y="404336"/>
                  <a:pt x="666845" y="371094"/>
                  <a:pt x="672084" y="337090"/>
                </a:cubicBezTo>
                <a:cubicBezTo>
                  <a:pt x="675989" y="321374"/>
                  <a:pt x="677990" y="306419"/>
                  <a:pt x="677990" y="292037"/>
                </a:cubicBezTo>
                <a:cubicBezTo>
                  <a:pt x="677990" y="278987"/>
                  <a:pt x="675989" y="266605"/>
                  <a:pt x="672084" y="254794"/>
                </a:cubicBezTo>
                <a:cubicBezTo>
                  <a:pt x="643319" y="286131"/>
                  <a:pt x="605504" y="301847"/>
                  <a:pt x="558451" y="301847"/>
                </a:cubicBezTo>
                <a:cubicBezTo>
                  <a:pt x="512731" y="301847"/>
                  <a:pt x="475488" y="288417"/>
                  <a:pt x="446723" y="261652"/>
                </a:cubicBezTo>
                <a:cubicBezTo>
                  <a:pt x="417957" y="234887"/>
                  <a:pt x="403574" y="197930"/>
                  <a:pt x="403574" y="150971"/>
                </a:cubicBezTo>
                <a:cubicBezTo>
                  <a:pt x="403574" y="106585"/>
                  <a:pt x="418529" y="70295"/>
                  <a:pt x="448628" y="42196"/>
                </a:cubicBezTo>
                <a:cubicBezTo>
                  <a:pt x="478726" y="14097"/>
                  <a:pt x="517303" y="0"/>
                  <a:pt x="564356" y="0"/>
                </a:cubicBezTo>
                <a:cubicBezTo>
                  <a:pt x="628364" y="0"/>
                  <a:pt x="674656" y="22860"/>
                  <a:pt x="703421" y="68580"/>
                </a:cubicBez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27100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accel="20000" decel="8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8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8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accel="20000" decel="8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build="p"/>
      <p:bldP spid="13" grpId="0" animBg="1"/>
      <p:bldP spid="6" grpId="0" animBg="1"/>
      <p:bldP spid="10" grpId="0" animBg="1"/>
      <p:bldP spid="12" grpId="0"/>
      <p:bldP spid="14" grpId="0" animBg="1"/>
      <p:bldP spid="15" grpId="0" animBg="1"/>
      <p:bldP spid="17" grpId="0"/>
      <p:bldP spid="19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extBox 22">
            <a:extLst>
              <a:ext uri="{FF2B5EF4-FFF2-40B4-BE49-F238E27FC236}">
                <a16:creationId xmlns:a16="http://schemas.microsoft.com/office/drawing/2014/main" id="{088C723B-6CA3-4F6C-8AEB-FDA840786C92}"/>
              </a:ext>
            </a:extLst>
          </p:cNvPr>
          <p:cNvSpPr txBox="1"/>
          <p:nvPr/>
        </p:nvSpPr>
        <p:spPr>
          <a:xfrm rot="16200000">
            <a:off x="-1933417" y="2938685"/>
            <a:ext cx="589030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1" dirty="0">
                <a:ln>
                  <a:solidFill>
                    <a:schemeClr val="tx2">
                      <a:lumMod val="20000"/>
                      <a:lumOff val="80000"/>
                    </a:schemeClr>
                  </a:solidFill>
                </a:ln>
                <a:noFill/>
                <a:latin typeface="+mj-lt"/>
              </a:rPr>
              <a:t>Portfolio</a:t>
            </a:r>
            <a:endParaRPr lang="en-ID" sz="9600" b="1" dirty="0">
              <a:ln>
                <a:solidFill>
                  <a:schemeClr val="tx2">
                    <a:lumMod val="20000"/>
                    <a:lumOff val="80000"/>
                  </a:schemeClr>
                </a:solidFill>
              </a:ln>
              <a:noFill/>
              <a:latin typeface="+mj-lt"/>
            </a:endParaRPr>
          </a:p>
        </p:txBody>
      </p:sp>
      <p:pic>
        <p:nvPicPr>
          <p:cNvPr id="27" name="PpHolder2">
            <a:extLst>
              <a:ext uri="{FF2B5EF4-FFF2-40B4-BE49-F238E27FC236}">
                <a16:creationId xmlns:a16="http://schemas.microsoft.com/office/drawing/2014/main" id="{3244BFDE-4D69-445F-B4A9-EFD8BF9382D6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41" t="18819" r="42812" b="18819"/>
          <a:stretch>
            <a:fillRect/>
          </a:stretch>
        </p:blipFill>
        <p:spPr>
          <a:xfrm>
            <a:off x="809628" y="1290639"/>
            <a:ext cx="6162675" cy="4276724"/>
          </a:xfrm>
          <a:custGeom>
            <a:avLst/>
            <a:gdLst>
              <a:gd name="connsiteX0" fmla="*/ 1019175 w 6162675"/>
              <a:gd name="connsiteY0" fmla="*/ 3348534 h 4276724"/>
              <a:gd name="connsiteX1" fmla="*/ 6162675 w 6162675"/>
              <a:gd name="connsiteY1" fmla="*/ 3348534 h 4276724"/>
              <a:gd name="connsiteX2" fmla="*/ 6162675 w 6162675"/>
              <a:gd name="connsiteY2" fmla="*/ 4276724 h 4276724"/>
              <a:gd name="connsiteX3" fmla="*/ 1019175 w 6162675"/>
              <a:gd name="connsiteY3" fmla="*/ 4276724 h 4276724"/>
              <a:gd name="connsiteX4" fmla="*/ 0 w 6162675"/>
              <a:gd name="connsiteY4" fmla="*/ 2232355 h 4276724"/>
              <a:gd name="connsiteX5" fmla="*/ 4705350 w 6162675"/>
              <a:gd name="connsiteY5" fmla="*/ 2232355 h 4276724"/>
              <a:gd name="connsiteX6" fmla="*/ 4705350 w 6162675"/>
              <a:gd name="connsiteY6" fmla="*/ 3160545 h 4276724"/>
              <a:gd name="connsiteX7" fmla="*/ 0 w 6162675"/>
              <a:gd name="connsiteY7" fmla="*/ 3160545 h 4276724"/>
              <a:gd name="connsiteX8" fmla="*/ 1781174 w 6162675"/>
              <a:gd name="connsiteY8" fmla="*/ 1116177 h 4276724"/>
              <a:gd name="connsiteX9" fmla="*/ 5067299 w 6162675"/>
              <a:gd name="connsiteY9" fmla="*/ 1116177 h 4276724"/>
              <a:gd name="connsiteX10" fmla="*/ 5067299 w 6162675"/>
              <a:gd name="connsiteY10" fmla="*/ 2044368 h 4276724"/>
              <a:gd name="connsiteX11" fmla="*/ 1781174 w 6162675"/>
              <a:gd name="connsiteY11" fmla="*/ 2044368 h 4276724"/>
              <a:gd name="connsiteX12" fmla="*/ 533402 w 6162675"/>
              <a:gd name="connsiteY12" fmla="*/ 0 h 4276724"/>
              <a:gd name="connsiteX13" fmla="*/ 4219577 w 6162675"/>
              <a:gd name="connsiteY13" fmla="*/ 0 h 4276724"/>
              <a:gd name="connsiteX14" fmla="*/ 4219577 w 6162675"/>
              <a:gd name="connsiteY14" fmla="*/ 928190 h 4276724"/>
              <a:gd name="connsiteX15" fmla="*/ 533402 w 6162675"/>
              <a:gd name="connsiteY15" fmla="*/ 928190 h 42767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6162675" h="4276724">
                <a:moveTo>
                  <a:pt x="1019175" y="3348534"/>
                </a:moveTo>
                <a:lnTo>
                  <a:pt x="6162675" y="3348534"/>
                </a:lnTo>
                <a:lnTo>
                  <a:pt x="6162675" y="4276724"/>
                </a:lnTo>
                <a:lnTo>
                  <a:pt x="1019175" y="4276724"/>
                </a:lnTo>
                <a:close/>
                <a:moveTo>
                  <a:pt x="0" y="2232355"/>
                </a:moveTo>
                <a:lnTo>
                  <a:pt x="4705350" y="2232355"/>
                </a:lnTo>
                <a:lnTo>
                  <a:pt x="4705350" y="3160545"/>
                </a:lnTo>
                <a:lnTo>
                  <a:pt x="0" y="3160545"/>
                </a:lnTo>
                <a:close/>
                <a:moveTo>
                  <a:pt x="1781174" y="1116177"/>
                </a:moveTo>
                <a:lnTo>
                  <a:pt x="5067299" y="1116177"/>
                </a:lnTo>
                <a:lnTo>
                  <a:pt x="5067299" y="2044368"/>
                </a:lnTo>
                <a:lnTo>
                  <a:pt x="1781174" y="2044368"/>
                </a:lnTo>
                <a:close/>
                <a:moveTo>
                  <a:pt x="533402" y="0"/>
                </a:moveTo>
                <a:lnTo>
                  <a:pt x="4219577" y="0"/>
                </a:lnTo>
                <a:lnTo>
                  <a:pt x="4219577" y="928190"/>
                </a:lnTo>
                <a:lnTo>
                  <a:pt x="533402" y="928190"/>
                </a:lnTo>
                <a:close/>
              </a:path>
            </a:pathLst>
          </a:custGeom>
        </p:spPr>
      </p:pic>
      <p:sp>
        <p:nvSpPr>
          <p:cNvPr id="34" name="Text Placeholder 33">
            <a:extLst>
              <a:ext uri="{FF2B5EF4-FFF2-40B4-BE49-F238E27FC236}">
                <a16:creationId xmlns:a16="http://schemas.microsoft.com/office/drawing/2014/main" id="{E1392B0D-3488-49AE-933D-C0AC4DCBE287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Design with</a:t>
            </a:r>
          </a:p>
          <a:p>
            <a:r>
              <a:rPr lang="en-US" dirty="0"/>
              <a:t>creativity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677FDC8-3F35-4788-9289-FB2335BD8565}"/>
              </a:ext>
            </a:extLst>
          </p:cNvPr>
          <p:cNvSpPr/>
          <p:nvPr/>
        </p:nvSpPr>
        <p:spPr>
          <a:xfrm>
            <a:off x="1343025" y="1290638"/>
            <a:ext cx="3686176" cy="928190"/>
          </a:xfrm>
          <a:prstGeom prst="rect">
            <a:avLst/>
          </a:prstGeom>
          <a:gradFill>
            <a:gsLst>
              <a:gs pos="0">
                <a:schemeClr val="accent1">
                  <a:alpha val="28000"/>
                </a:schemeClr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4E94D7DE-8ACB-4B1A-8EF5-FA8433567BD3}"/>
              </a:ext>
            </a:extLst>
          </p:cNvPr>
          <p:cNvSpPr/>
          <p:nvPr/>
        </p:nvSpPr>
        <p:spPr>
          <a:xfrm>
            <a:off x="2895600" y="4639171"/>
            <a:ext cx="4076700" cy="928190"/>
          </a:xfrm>
          <a:prstGeom prst="rect">
            <a:avLst/>
          </a:prstGeom>
          <a:gradFill>
            <a:gsLst>
              <a:gs pos="0">
                <a:schemeClr val="accent1">
                  <a:alpha val="28000"/>
                </a:schemeClr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AA1EAB40-BB9F-42B6-9FFF-A301800908BD}"/>
              </a:ext>
            </a:extLst>
          </p:cNvPr>
          <p:cNvSpPr/>
          <p:nvPr/>
        </p:nvSpPr>
        <p:spPr>
          <a:xfrm>
            <a:off x="0" y="0"/>
            <a:ext cx="465826" cy="46582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1D0EB3C9-A581-445D-A65C-34EEF08D40BC}"/>
              </a:ext>
            </a:extLst>
          </p:cNvPr>
          <p:cNvGrpSpPr/>
          <p:nvPr/>
        </p:nvGrpSpPr>
        <p:grpSpPr>
          <a:xfrm>
            <a:off x="11424624" y="6118698"/>
            <a:ext cx="767376" cy="739302"/>
            <a:chOff x="9300061" y="3588589"/>
            <a:chExt cx="1232793" cy="1187692"/>
          </a:xfrm>
        </p:grpSpPr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0064EF92-18B0-465C-B839-5653C38358EF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330E8AB0-B990-47B7-ABB9-C117BE4A7195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" name="Oval 17">
            <a:extLst>
              <a:ext uri="{FF2B5EF4-FFF2-40B4-BE49-F238E27FC236}">
                <a16:creationId xmlns:a16="http://schemas.microsoft.com/office/drawing/2014/main" id="{A098CF39-2D58-4067-A77C-A1EB33A47E5F}"/>
              </a:ext>
            </a:extLst>
          </p:cNvPr>
          <p:cNvSpPr/>
          <p:nvPr/>
        </p:nvSpPr>
        <p:spPr>
          <a:xfrm>
            <a:off x="11545121" y="6230479"/>
            <a:ext cx="103497" cy="1034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DA6377EB-0BC8-4AD4-B5C8-D9CC0D9CB929}"/>
              </a:ext>
            </a:extLst>
          </p:cNvPr>
          <p:cNvSpPr txBox="1"/>
          <p:nvPr/>
        </p:nvSpPr>
        <p:spPr>
          <a:xfrm>
            <a:off x="2060575" y="2571023"/>
            <a:ext cx="14465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chemeClr val="accent1"/>
                </a:solidFill>
                <a:latin typeface="+mj-lt"/>
              </a:rPr>
              <a:t>2020</a:t>
            </a:r>
            <a:endParaRPr lang="en-ID" sz="2800" b="1" dirty="0">
              <a:solidFill>
                <a:schemeClr val="accent1"/>
              </a:solidFill>
              <a:latin typeface="+mj-lt"/>
            </a:endParaRPr>
          </a:p>
        </p:txBody>
      </p: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6644478B-C65E-4B47-9354-2CF401A08DA5}"/>
              </a:ext>
            </a:extLst>
          </p:cNvPr>
          <p:cNvCxnSpPr>
            <a:cxnSpLocks/>
          </p:cNvCxnSpPr>
          <p:nvPr/>
        </p:nvCxnSpPr>
        <p:spPr>
          <a:xfrm>
            <a:off x="2895600" y="4297793"/>
            <a:ext cx="0" cy="1610946"/>
          </a:xfrm>
          <a:prstGeom prst="line">
            <a:avLst/>
          </a:prstGeom>
          <a:ln w="12700">
            <a:solidFill>
              <a:schemeClr val="bg2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Oval 27">
            <a:extLst>
              <a:ext uri="{FF2B5EF4-FFF2-40B4-BE49-F238E27FC236}">
                <a16:creationId xmlns:a16="http://schemas.microsoft.com/office/drawing/2014/main" id="{F8C5386F-41D2-4C0C-8D24-3DCDF4D4BC12}"/>
              </a:ext>
            </a:extLst>
          </p:cNvPr>
          <p:cNvSpPr/>
          <p:nvPr/>
        </p:nvSpPr>
        <p:spPr>
          <a:xfrm>
            <a:off x="2843850" y="4587420"/>
            <a:ext cx="103497" cy="103497"/>
          </a:xfrm>
          <a:prstGeom prst="ellipse">
            <a:avLst/>
          </a:prstGeom>
          <a:solidFill>
            <a:schemeClr val="bg2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2DD9179D-CD06-4C75-A07D-696FA884A070}"/>
              </a:ext>
            </a:extLst>
          </p:cNvPr>
          <p:cNvSpPr/>
          <p:nvPr/>
        </p:nvSpPr>
        <p:spPr>
          <a:xfrm>
            <a:off x="2843850" y="5515615"/>
            <a:ext cx="103497" cy="103497"/>
          </a:xfrm>
          <a:prstGeom prst="ellipse">
            <a:avLst/>
          </a:prstGeom>
          <a:solidFill>
            <a:schemeClr val="bg2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19128B76-8763-4C35-9657-B418FBF1860B}"/>
              </a:ext>
            </a:extLst>
          </p:cNvPr>
          <p:cNvSpPr txBox="1"/>
          <p:nvPr/>
        </p:nvSpPr>
        <p:spPr>
          <a:xfrm>
            <a:off x="7832215" y="2643448"/>
            <a:ext cx="3550159" cy="283282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 design. </a:t>
            </a:r>
          </a:p>
          <a:p>
            <a:pPr>
              <a:lnSpc>
                <a:spcPct val="150000"/>
              </a:lnSpc>
            </a:pPr>
            <a:endParaRPr lang="en-US" sz="1200" dirty="0"/>
          </a:p>
          <a:p>
            <a:pPr>
              <a:lnSpc>
                <a:spcPct val="150000"/>
              </a:lnSpc>
            </a:pPr>
            <a:r>
              <a:rPr lang="en-US" sz="1200" dirty="0"/>
              <a:t>I am so happy, my dear friend, so absorbed in the exquisite sense of mere tranquil existence, that I neglect my talents.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40318B4D-3BBB-4010-BA7F-B827A06A182E}"/>
              </a:ext>
            </a:extLst>
          </p:cNvPr>
          <p:cNvSpPr/>
          <p:nvPr/>
        </p:nvSpPr>
        <p:spPr>
          <a:xfrm>
            <a:off x="5604801" y="2165566"/>
            <a:ext cx="525037" cy="525037"/>
          </a:xfrm>
          <a:prstGeom prst="rect">
            <a:avLst/>
          </a:prstGeom>
          <a:gradFill>
            <a:gsLst>
              <a:gs pos="0">
                <a:schemeClr val="accent1">
                  <a:alpha val="70000"/>
                </a:schemeClr>
              </a:gs>
              <a:gs pos="100000">
                <a:schemeClr val="accent2">
                  <a:alpha val="70000"/>
                </a:scheme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27AB6882-55B1-422F-81B1-49FF15AE84EA}"/>
              </a:ext>
            </a:extLst>
          </p:cNvPr>
          <p:cNvSpPr/>
          <p:nvPr/>
        </p:nvSpPr>
        <p:spPr>
          <a:xfrm>
            <a:off x="1960403" y="5813570"/>
            <a:ext cx="305128" cy="305128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1C06DC0B-E205-44CF-BCEB-8B05F1692D94}"/>
              </a:ext>
            </a:extLst>
          </p:cNvPr>
          <p:cNvSpPr/>
          <p:nvPr/>
        </p:nvSpPr>
        <p:spPr>
          <a:xfrm>
            <a:off x="7290681" y="562242"/>
            <a:ext cx="339757" cy="19256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249222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accel="20000" decel="8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34" grpId="0" build="p"/>
      <p:bldP spid="4" grpId="0" animBg="1"/>
      <p:bldP spid="11" grpId="0" animBg="1"/>
      <p:bldP spid="14" grpId="0" animBg="1"/>
      <p:bldP spid="18" grpId="0" animBg="1"/>
      <p:bldP spid="24" grpId="0"/>
      <p:bldP spid="28" grpId="0" animBg="1"/>
      <p:bldP spid="29" grpId="0" animBg="1"/>
      <p:bldP spid="30" grpId="0"/>
      <p:bldP spid="31" grpId="0" animBg="1"/>
      <p:bldP spid="32" grpId="0" animBg="1"/>
      <p:bldP spid="33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" name="PpHolder1">
            <a:extLst>
              <a:ext uri="{FF2B5EF4-FFF2-40B4-BE49-F238E27FC236}">
                <a16:creationId xmlns:a16="http://schemas.microsoft.com/office/drawing/2014/main" id="{00E2BE7F-BD57-4A97-8D38-FE78D75E57BE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966" r="33356"/>
          <a:stretch>
            <a:fillRect/>
          </a:stretch>
        </p:blipFill>
        <p:spPr>
          <a:xfrm>
            <a:off x="6091824" y="0"/>
            <a:ext cx="2033392" cy="6858000"/>
          </a:xfrm>
          <a:custGeom>
            <a:avLst/>
            <a:gdLst>
              <a:gd name="connsiteX0" fmla="*/ 0 w 2033392"/>
              <a:gd name="connsiteY0" fmla="*/ 0 h 6858000"/>
              <a:gd name="connsiteX1" fmla="*/ 2033392 w 2033392"/>
              <a:gd name="connsiteY1" fmla="*/ 0 h 6858000"/>
              <a:gd name="connsiteX2" fmla="*/ 2033392 w 2033392"/>
              <a:gd name="connsiteY2" fmla="*/ 6858000 h 6858000"/>
              <a:gd name="connsiteX3" fmla="*/ 0 w 2033392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33392" h="6858000">
                <a:moveTo>
                  <a:pt x="0" y="0"/>
                </a:moveTo>
                <a:lnTo>
                  <a:pt x="2033392" y="0"/>
                </a:lnTo>
                <a:lnTo>
                  <a:pt x="2033392" y="6858000"/>
                </a:lnTo>
                <a:lnTo>
                  <a:pt x="0" y="6858000"/>
                </a:lnTo>
                <a:close/>
              </a:path>
            </a:pathLst>
          </a:custGeom>
        </p:spPr>
      </p:pic>
      <p:pic>
        <p:nvPicPr>
          <p:cNvPr id="43" name="PpHolder2">
            <a:extLst>
              <a:ext uri="{FF2B5EF4-FFF2-40B4-BE49-F238E27FC236}">
                <a16:creationId xmlns:a16="http://schemas.microsoft.com/office/drawing/2014/main" id="{A0C78A84-DABE-45D9-A03B-3B9F5B42DBCF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644" r="16678"/>
          <a:stretch>
            <a:fillRect/>
          </a:stretch>
        </p:blipFill>
        <p:spPr>
          <a:xfrm>
            <a:off x="8125216" y="0"/>
            <a:ext cx="2033392" cy="6858000"/>
          </a:xfrm>
          <a:custGeom>
            <a:avLst/>
            <a:gdLst>
              <a:gd name="connsiteX0" fmla="*/ 0 w 2033392"/>
              <a:gd name="connsiteY0" fmla="*/ 0 h 6858000"/>
              <a:gd name="connsiteX1" fmla="*/ 2033392 w 2033392"/>
              <a:gd name="connsiteY1" fmla="*/ 0 h 6858000"/>
              <a:gd name="connsiteX2" fmla="*/ 2033392 w 2033392"/>
              <a:gd name="connsiteY2" fmla="*/ 6858000 h 6858000"/>
              <a:gd name="connsiteX3" fmla="*/ 0 w 2033392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33392" h="6858000">
                <a:moveTo>
                  <a:pt x="0" y="0"/>
                </a:moveTo>
                <a:lnTo>
                  <a:pt x="2033392" y="0"/>
                </a:lnTo>
                <a:lnTo>
                  <a:pt x="2033392" y="6858000"/>
                </a:lnTo>
                <a:lnTo>
                  <a:pt x="0" y="6858000"/>
                </a:lnTo>
                <a:close/>
              </a:path>
            </a:pathLst>
          </a:custGeom>
        </p:spPr>
      </p:pic>
      <p:pic>
        <p:nvPicPr>
          <p:cNvPr id="40" name="PpHolder3">
            <a:extLst>
              <a:ext uri="{FF2B5EF4-FFF2-40B4-BE49-F238E27FC236}">
                <a16:creationId xmlns:a16="http://schemas.microsoft.com/office/drawing/2014/main" id="{3413AFD8-FD5D-41AE-8E71-D4EB3724FF36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322"/>
          <a:stretch>
            <a:fillRect/>
          </a:stretch>
        </p:blipFill>
        <p:spPr>
          <a:xfrm>
            <a:off x="10158608" y="0"/>
            <a:ext cx="2033392" cy="6858000"/>
          </a:xfrm>
          <a:custGeom>
            <a:avLst/>
            <a:gdLst>
              <a:gd name="connsiteX0" fmla="*/ 0 w 2033392"/>
              <a:gd name="connsiteY0" fmla="*/ 0 h 6858000"/>
              <a:gd name="connsiteX1" fmla="*/ 2033392 w 2033392"/>
              <a:gd name="connsiteY1" fmla="*/ 0 h 6858000"/>
              <a:gd name="connsiteX2" fmla="*/ 2033392 w 2033392"/>
              <a:gd name="connsiteY2" fmla="*/ 6858000 h 6858000"/>
              <a:gd name="connsiteX3" fmla="*/ 0 w 2033392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33392" h="6858000">
                <a:moveTo>
                  <a:pt x="0" y="0"/>
                </a:moveTo>
                <a:lnTo>
                  <a:pt x="2033392" y="0"/>
                </a:lnTo>
                <a:lnTo>
                  <a:pt x="2033392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23" name="Text Placeholder 22">
            <a:extLst>
              <a:ext uri="{FF2B5EF4-FFF2-40B4-BE49-F238E27FC236}">
                <a16:creationId xmlns:a16="http://schemas.microsoft.com/office/drawing/2014/main" id="{CE1B1203-837E-4550-A2B3-E29B01BF1C9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Exhibition of</a:t>
            </a:r>
          </a:p>
          <a:p>
            <a:r>
              <a:rPr lang="en-US" dirty="0"/>
              <a:t>works</a:t>
            </a:r>
          </a:p>
        </p:txBody>
      </p:sp>
      <p:pic>
        <p:nvPicPr>
          <p:cNvPr id="39" name="PpHolder5">
            <a:extLst>
              <a:ext uri="{FF2B5EF4-FFF2-40B4-BE49-F238E27FC236}">
                <a16:creationId xmlns:a16="http://schemas.microsoft.com/office/drawing/2014/main" id="{2DCE2818-38AB-49A6-B2D5-02AC165B5CA5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08" t="44384" r="83645" b="39178"/>
          <a:stretch>
            <a:fillRect/>
          </a:stretch>
        </p:blipFill>
        <p:spPr>
          <a:xfrm>
            <a:off x="866665" y="3043828"/>
            <a:ext cx="1127344" cy="1127343"/>
          </a:xfrm>
          <a:custGeom>
            <a:avLst/>
            <a:gdLst>
              <a:gd name="connsiteX0" fmla="*/ 563672 w 1127344"/>
              <a:gd name="connsiteY0" fmla="*/ 0 h 1127343"/>
              <a:gd name="connsiteX1" fmla="*/ 1127344 w 1127344"/>
              <a:gd name="connsiteY1" fmla="*/ 563671 h 1127343"/>
              <a:gd name="connsiteX2" fmla="*/ 563672 w 1127344"/>
              <a:gd name="connsiteY2" fmla="*/ 1127343 h 1127343"/>
              <a:gd name="connsiteX3" fmla="*/ 0 w 1127344"/>
              <a:gd name="connsiteY3" fmla="*/ 563671 h 1127343"/>
              <a:gd name="connsiteX4" fmla="*/ 563672 w 1127344"/>
              <a:gd name="connsiteY4" fmla="*/ 0 h 11273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27344" h="1127343">
                <a:moveTo>
                  <a:pt x="563672" y="0"/>
                </a:moveTo>
                <a:cubicBezTo>
                  <a:pt x="874979" y="0"/>
                  <a:pt x="1127344" y="252364"/>
                  <a:pt x="1127344" y="563671"/>
                </a:cubicBezTo>
                <a:cubicBezTo>
                  <a:pt x="1127344" y="874978"/>
                  <a:pt x="874979" y="1127343"/>
                  <a:pt x="563672" y="1127343"/>
                </a:cubicBezTo>
                <a:cubicBezTo>
                  <a:pt x="252365" y="1127343"/>
                  <a:pt x="0" y="874978"/>
                  <a:pt x="0" y="563671"/>
                </a:cubicBezTo>
                <a:cubicBezTo>
                  <a:pt x="0" y="252364"/>
                  <a:pt x="252365" y="0"/>
                  <a:pt x="563672" y="0"/>
                </a:cubicBezTo>
                <a:close/>
              </a:path>
            </a:pathLst>
          </a:cu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D527268E-713E-4127-A1EB-F20485995EAE}"/>
              </a:ext>
            </a:extLst>
          </p:cNvPr>
          <p:cNvSpPr/>
          <p:nvPr/>
        </p:nvSpPr>
        <p:spPr>
          <a:xfrm>
            <a:off x="0" y="0"/>
            <a:ext cx="465826" cy="46582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1301E70-14E4-4C75-ABB4-4ECCD3331B3A}"/>
              </a:ext>
            </a:extLst>
          </p:cNvPr>
          <p:cNvSpPr/>
          <p:nvPr/>
        </p:nvSpPr>
        <p:spPr>
          <a:xfrm>
            <a:off x="6091824" y="0"/>
            <a:ext cx="2033392" cy="6858000"/>
          </a:xfrm>
          <a:prstGeom prst="rect">
            <a:avLst/>
          </a:prstGeom>
          <a:gradFill>
            <a:gsLst>
              <a:gs pos="0">
                <a:schemeClr val="accent1">
                  <a:alpha val="40000"/>
                </a:schemeClr>
              </a:gs>
              <a:gs pos="100000">
                <a:schemeClr val="accent2">
                  <a:alpha val="61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A746217A-463F-42CD-910B-A1466B4F078F}"/>
              </a:ext>
            </a:extLst>
          </p:cNvPr>
          <p:cNvSpPr/>
          <p:nvPr/>
        </p:nvSpPr>
        <p:spPr>
          <a:xfrm>
            <a:off x="10158609" y="1163485"/>
            <a:ext cx="677842" cy="677842"/>
          </a:xfrm>
          <a:prstGeom prst="rect">
            <a:avLst/>
          </a:prstGeom>
          <a:gradFill>
            <a:gsLst>
              <a:gs pos="0">
                <a:schemeClr val="accent1">
                  <a:alpha val="70000"/>
                </a:schemeClr>
              </a:gs>
              <a:gs pos="100000">
                <a:schemeClr val="accent2">
                  <a:alpha val="70000"/>
                </a:scheme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D9E39B61-8B6E-4685-BCDD-2595D327E218}"/>
              </a:ext>
            </a:extLst>
          </p:cNvPr>
          <p:cNvSpPr/>
          <p:nvPr/>
        </p:nvSpPr>
        <p:spPr>
          <a:xfrm>
            <a:off x="5853374" y="6381102"/>
            <a:ext cx="476898" cy="476898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3A1BC58C-64FE-4F64-BF77-CB1B9E7ED337}"/>
              </a:ext>
            </a:extLst>
          </p:cNvPr>
          <p:cNvSpPr txBox="1"/>
          <p:nvPr/>
        </p:nvSpPr>
        <p:spPr>
          <a:xfrm>
            <a:off x="7108520" y="2207575"/>
            <a:ext cx="1722328" cy="12214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sz="2000" b="1" dirty="0">
                <a:solidFill>
                  <a:schemeClr val="bg2"/>
                </a:solidFill>
                <a:latin typeface="+mj-lt"/>
              </a:rPr>
              <a:t>P   O   R   T   F   O   L   I   O</a:t>
            </a:r>
            <a:endParaRPr lang="en-ID" sz="20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B761321F-FCE9-4819-BC12-9288E93BD91B}"/>
              </a:ext>
            </a:extLst>
          </p:cNvPr>
          <p:cNvSpPr txBox="1"/>
          <p:nvPr/>
        </p:nvSpPr>
        <p:spPr>
          <a:xfrm>
            <a:off x="2422440" y="3152001"/>
            <a:ext cx="129231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Author name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4F156498-EEE5-43F5-B2B8-9A51141CD707}"/>
              </a:ext>
            </a:extLst>
          </p:cNvPr>
          <p:cNvSpPr txBox="1"/>
          <p:nvPr/>
        </p:nvSpPr>
        <p:spPr>
          <a:xfrm>
            <a:off x="2422440" y="3422831"/>
            <a:ext cx="2263860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</a:rPr>
              <a:t>Gerald Fernanda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4FFA1304-9EF2-4ED8-933D-3193541D88DA}"/>
              </a:ext>
            </a:extLst>
          </p:cNvPr>
          <p:cNvSpPr txBox="1"/>
          <p:nvPr/>
        </p:nvSpPr>
        <p:spPr>
          <a:xfrm>
            <a:off x="2422440" y="3795519"/>
            <a:ext cx="1806660" cy="26161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100" dirty="0"/>
              <a:t>Professional designer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B54A473E-1A83-4578-AD0C-FC92CFFEF7FF}"/>
              </a:ext>
            </a:extLst>
          </p:cNvPr>
          <p:cNvSpPr txBox="1"/>
          <p:nvPr/>
        </p:nvSpPr>
        <p:spPr>
          <a:xfrm>
            <a:off x="752455" y="4959256"/>
            <a:ext cx="2561873" cy="117083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555CD897-BCC2-49F8-ABC1-496A99B96A94}"/>
              </a:ext>
            </a:extLst>
          </p:cNvPr>
          <p:cNvSpPr txBox="1"/>
          <p:nvPr/>
        </p:nvSpPr>
        <p:spPr>
          <a:xfrm>
            <a:off x="752455" y="4618070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Detail author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5655A62C-E30A-4E5B-B1B3-B38843418789}"/>
              </a:ext>
            </a:extLst>
          </p:cNvPr>
          <p:cNvSpPr txBox="1"/>
          <p:nvPr/>
        </p:nvSpPr>
        <p:spPr>
          <a:xfrm>
            <a:off x="3735267" y="4618070"/>
            <a:ext cx="123296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>
                <a:solidFill>
                  <a:schemeClr val="accent1"/>
                </a:solidFill>
                <a:latin typeface="+mj-lt"/>
              </a:rPr>
              <a:t>9.1</a:t>
            </a:r>
            <a:endParaRPr lang="en-ID" sz="44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C6D5C26F-9245-4409-A4C8-70D3EE188C24}"/>
              </a:ext>
            </a:extLst>
          </p:cNvPr>
          <p:cNvSpPr txBox="1"/>
          <p:nvPr/>
        </p:nvSpPr>
        <p:spPr>
          <a:xfrm>
            <a:off x="3711283" y="5428134"/>
            <a:ext cx="1280937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/>
              <a:t>Project score</a:t>
            </a:r>
          </a:p>
        </p:txBody>
      </p:sp>
    </p:spTree>
    <p:extLst>
      <p:ext uri="{BB962C8B-B14F-4D97-AF65-F5344CB8AC3E}">
        <p14:creationId xmlns:p14="http://schemas.microsoft.com/office/powerpoint/2010/main" val="397785722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build="p"/>
      <p:bldP spid="6" grpId="0" animBg="1"/>
      <p:bldP spid="9" grpId="0" animBg="1"/>
      <p:bldP spid="19" grpId="0" animBg="1"/>
      <p:bldP spid="20" grpId="0" animBg="1"/>
      <p:bldP spid="21" grpId="0"/>
      <p:bldP spid="28" grpId="0"/>
      <p:bldP spid="29" grpId="0"/>
      <p:bldP spid="30" grpId="0"/>
      <p:bldP spid="31" grpId="0"/>
      <p:bldP spid="32" grpId="0"/>
      <p:bldP spid="33" grpId="0"/>
      <p:bldP spid="3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" name="PpHolder1">
            <a:extLst>
              <a:ext uri="{FF2B5EF4-FFF2-40B4-BE49-F238E27FC236}">
                <a16:creationId xmlns:a16="http://schemas.microsoft.com/office/drawing/2014/main" id="{13D59EE6-6D4C-4B59-BCB1-B0BA3DDCD30B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549" b="66667"/>
          <a:stretch>
            <a:fillRect/>
          </a:stretch>
        </p:blipFill>
        <p:spPr>
          <a:xfrm>
            <a:off x="7504098" y="0"/>
            <a:ext cx="4687902" cy="2286000"/>
          </a:xfrm>
          <a:custGeom>
            <a:avLst/>
            <a:gdLst>
              <a:gd name="connsiteX0" fmla="*/ 0 w 4687902"/>
              <a:gd name="connsiteY0" fmla="*/ 0 h 2286000"/>
              <a:gd name="connsiteX1" fmla="*/ 4687902 w 4687902"/>
              <a:gd name="connsiteY1" fmla="*/ 0 h 2286000"/>
              <a:gd name="connsiteX2" fmla="*/ 4687902 w 4687902"/>
              <a:gd name="connsiteY2" fmla="*/ 2286000 h 2286000"/>
              <a:gd name="connsiteX3" fmla="*/ 0 w 4687902"/>
              <a:gd name="connsiteY3" fmla="*/ 2286000 h 228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87902" h="2286000">
                <a:moveTo>
                  <a:pt x="0" y="0"/>
                </a:moveTo>
                <a:lnTo>
                  <a:pt x="4687902" y="0"/>
                </a:lnTo>
                <a:lnTo>
                  <a:pt x="4687902" y="2286000"/>
                </a:lnTo>
                <a:lnTo>
                  <a:pt x="0" y="2286000"/>
                </a:lnTo>
                <a:close/>
              </a:path>
            </a:pathLst>
          </a:custGeom>
        </p:spPr>
      </p:pic>
      <p:pic>
        <p:nvPicPr>
          <p:cNvPr id="76" name="PpHolder2">
            <a:extLst>
              <a:ext uri="{FF2B5EF4-FFF2-40B4-BE49-F238E27FC236}">
                <a16:creationId xmlns:a16="http://schemas.microsoft.com/office/drawing/2014/main" id="{3B4E472A-023C-4C07-9BE6-43825D1361F3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557" r="38451" b="66667"/>
          <a:stretch>
            <a:fillRect/>
          </a:stretch>
        </p:blipFill>
        <p:spPr>
          <a:xfrm>
            <a:off x="4578905" y="0"/>
            <a:ext cx="2925193" cy="2286000"/>
          </a:xfrm>
          <a:custGeom>
            <a:avLst/>
            <a:gdLst>
              <a:gd name="connsiteX0" fmla="*/ 0 w 2925193"/>
              <a:gd name="connsiteY0" fmla="*/ 0 h 2286000"/>
              <a:gd name="connsiteX1" fmla="*/ 2925193 w 2925193"/>
              <a:gd name="connsiteY1" fmla="*/ 0 h 2286000"/>
              <a:gd name="connsiteX2" fmla="*/ 2925193 w 2925193"/>
              <a:gd name="connsiteY2" fmla="*/ 2286000 h 2286000"/>
              <a:gd name="connsiteX3" fmla="*/ 0 w 2925193"/>
              <a:gd name="connsiteY3" fmla="*/ 2286000 h 228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25193" h="2286000">
                <a:moveTo>
                  <a:pt x="0" y="0"/>
                </a:moveTo>
                <a:lnTo>
                  <a:pt x="2925193" y="0"/>
                </a:lnTo>
                <a:lnTo>
                  <a:pt x="2925193" y="2286000"/>
                </a:lnTo>
                <a:lnTo>
                  <a:pt x="0" y="2286000"/>
                </a:lnTo>
                <a:close/>
              </a:path>
            </a:pathLst>
          </a:custGeom>
        </p:spPr>
      </p:pic>
      <p:pic>
        <p:nvPicPr>
          <p:cNvPr id="73" name="PpHolder3">
            <a:extLst>
              <a:ext uri="{FF2B5EF4-FFF2-40B4-BE49-F238E27FC236}">
                <a16:creationId xmlns:a16="http://schemas.microsoft.com/office/drawing/2014/main" id="{AE270529-24B5-42CB-A19A-806BA2D13464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750" r="62443" b="66667"/>
          <a:stretch>
            <a:fillRect/>
          </a:stretch>
        </p:blipFill>
        <p:spPr>
          <a:xfrm>
            <a:off x="2286001" y="0"/>
            <a:ext cx="2292904" cy="2286000"/>
          </a:xfrm>
          <a:custGeom>
            <a:avLst/>
            <a:gdLst>
              <a:gd name="connsiteX0" fmla="*/ 0 w 2292904"/>
              <a:gd name="connsiteY0" fmla="*/ 0 h 2286000"/>
              <a:gd name="connsiteX1" fmla="*/ 2292904 w 2292904"/>
              <a:gd name="connsiteY1" fmla="*/ 0 h 2286000"/>
              <a:gd name="connsiteX2" fmla="*/ 2292904 w 2292904"/>
              <a:gd name="connsiteY2" fmla="*/ 2286000 h 2286000"/>
              <a:gd name="connsiteX3" fmla="*/ 0 w 2292904"/>
              <a:gd name="connsiteY3" fmla="*/ 2286000 h 228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92904" h="2286000">
                <a:moveTo>
                  <a:pt x="0" y="0"/>
                </a:moveTo>
                <a:lnTo>
                  <a:pt x="2292904" y="0"/>
                </a:lnTo>
                <a:lnTo>
                  <a:pt x="2292904" y="2286000"/>
                </a:lnTo>
                <a:lnTo>
                  <a:pt x="0" y="2286000"/>
                </a:lnTo>
                <a:close/>
              </a:path>
            </a:pathLst>
          </a:custGeom>
        </p:spPr>
      </p:pic>
      <p:pic>
        <p:nvPicPr>
          <p:cNvPr id="70" name="PpHolder4">
            <a:extLst>
              <a:ext uri="{FF2B5EF4-FFF2-40B4-BE49-F238E27FC236}">
                <a16:creationId xmlns:a16="http://schemas.microsoft.com/office/drawing/2014/main" id="{DDD5E747-22E4-4E5D-9C74-6725811399F5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1250" b="66667"/>
          <a:stretch>
            <a:fillRect/>
          </a:stretch>
        </p:blipFill>
        <p:spPr>
          <a:xfrm>
            <a:off x="2" y="0"/>
            <a:ext cx="2286001" cy="2286000"/>
          </a:xfrm>
          <a:custGeom>
            <a:avLst/>
            <a:gdLst>
              <a:gd name="connsiteX0" fmla="*/ 0 w 2286001"/>
              <a:gd name="connsiteY0" fmla="*/ 0 h 2286000"/>
              <a:gd name="connsiteX1" fmla="*/ 2286001 w 2286001"/>
              <a:gd name="connsiteY1" fmla="*/ 0 h 2286000"/>
              <a:gd name="connsiteX2" fmla="*/ 2286001 w 2286001"/>
              <a:gd name="connsiteY2" fmla="*/ 2286000 h 2286000"/>
              <a:gd name="connsiteX3" fmla="*/ 0 w 2286001"/>
              <a:gd name="connsiteY3" fmla="*/ 2286000 h 228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86001" h="2286000">
                <a:moveTo>
                  <a:pt x="0" y="0"/>
                </a:moveTo>
                <a:lnTo>
                  <a:pt x="2286001" y="0"/>
                </a:lnTo>
                <a:lnTo>
                  <a:pt x="2286001" y="2286000"/>
                </a:lnTo>
                <a:lnTo>
                  <a:pt x="0" y="2286000"/>
                </a:lnTo>
                <a:close/>
              </a:path>
            </a:pathLst>
          </a:custGeom>
        </p:spPr>
      </p:pic>
      <p:pic>
        <p:nvPicPr>
          <p:cNvPr id="67" name="PpHolder5">
            <a:extLst>
              <a:ext uri="{FF2B5EF4-FFF2-40B4-BE49-F238E27FC236}">
                <a16:creationId xmlns:a16="http://schemas.microsoft.com/office/drawing/2014/main" id="{3F2C5323-B867-4232-8532-A0DC58765122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 t="33333" b="12579"/>
          <a:stretch>
            <a:fillRect/>
          </a:stretch>
        </p:blipFill>
        <p:spPr>
          <a:xfrm>
            <a:off x="6096000" y="2286000"/>
            <a:ext cx="6096000" cy="3709358"/>
          </a:xfrm>
          <a:custGeom>
            <a:avLst/>
            <a:gdLst>
              <a:gd name="connsiteX0" fmla="*/ 0 w 6096000"/>
              <a:gd name="connsiteY0" fmla="*/ 0 h 3709358"/>
              <a:gd name="connsiteX1" fmla="*/ 6096000 w 6096000"/>
              <a:gd name="connsiteY1" fmla="*/ 0 h 3709358"/>
              <a:gd name="connsiteX2" fmla="*/ 6096000 w 6096000"/>
              <a:gd name="connsiteY2" fmla="*/ 3709358 h 3709358"/>
              <a:gd name="connsiteX3" fmla="*/ 0 w 6096000"/>
              <a:gd name="connsiteY3" fmla="*/ 3709358 h 37093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96000" h="3709358">
                <a:moveTo>
                  <a:pt x="0" y="0"/>
                </a:moveTo>
                <a:lnTo>
                  <a:pt x="6096000" y="0"/>
                </a:lnTo>
                <a:lnTo>
                  <a:pt x="6096000" y="3709358"/>
                </a:lnTo>
                <a:lnTo>
                  <a:pt x="0" y="3709358"/>
                </a:lnTo>
                <a:close/>
              </a:path>
            </a:pathLst>
          </a:custGeom>
        </p:spPr>
      </p:pic>
      <p:pic>
        <p:nvPicPr>
          <p:cNvPr id="64" name="PpHolder6">
            <a:extLst>
              <a:ext uri="{FF2B5EF4-FFF2-40B4-BE49-F238E27FC236}">
                <a16:creationId xmlns:a16="http://schemas.microsoft.com/office/drawing/2014/main" id="{6F340AD5-9111-43E1-86C1-2248B1B813CB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 t="87421"/>
          <a:stretch>
            <a:fillRect/>
          </a:stretch>
        </p:blipFill>
        <p:spPr>
          <a:xfrm>
            <a:off x="6096000" y="5995358"/>
            <a:ext cx="6096000" cy="862642"/>
          </a:xfrm>
          <a:custGeom>
            <a:avLst/>
            <a:gdLst>
              <a:gd name="connsiteX0" fmla="*/ 0 w 6096000"/>
              <a:gd name="connsiteY0" fmla="*/ 0 h 862642"/>
              <a:gd name="connsiteX1" fmla="*/ 6096000 w 6096000"/>
              <a:gd name="connsiteY1" fmla="*/ 0 h 862642"/>
              <a:gd name="connsiteX2" fmla="*/ 6096000 w 6096000"/>
              <a:gd name="connsiteY2" fmla="*/ 862642 h 862642"/>
              <a:gd name="connsiteX3" fmla="*/ 0 w 6096000"/>
              <a:gd name="connsiteY3" fmla="*/ 862642 h 8626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96000" h="862642">
                <a:moveTo>
                  <a:pt x="0" y="0"/>
                </a:moveTo>
                <a:lnTo>
                  <a:pt x="6096000" y="0"/>
                </a:lnTo>
                <a:lnTo>
                  <a:pt x="6096000" y="862642"/>
                </a:lnTo>
                <a:lnTo>
                  <a:pt x="0" y="862642"/>
                </a:lnTo>
                <a:close/>
              </a:path>
            </a:pathLst>
          </a:custGeom>
        </p:spPr>
      </p:pic>
      <p:pic>
        <p:nvPicPr>
          <p:cNvPr id="61" name="PpHolder7">
            <a:extLst>
              <a:ext uri="{FF2B5EF4-FFF2-40B4-BE49-F238E27FC236}">
                <a16:creationId xmlns:a16="http://schemas.microsoft.com/office/drawing/2014/main" id="{8C7BEC61-5D4F-42E7-8D92-509D2DAB4CE9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6667" r="68750"/>
          <a:stretch>
            <a:fillRect/>
          </a:stretch>
        </p:blipFill>
        <p:spPr>
          <a:xfrm>
            <a:off x="2" y="4572000"/>
            <a:ext cx="3810001" cy="2286000"/>
          </a:xfrm>
          <a:custGeom>
            <a:avLst/>
            <a:gdLst>
              <a:gd name="connsiteX0" fmla="*/ 0 w 3810001"/>
              <a:gd name="connsiteY0" fmla="*/ 0 h 2286000"/>
              <a:gd name="connsiteX1" fmla="*/ 3810001 w 3810001"/>
              <a:gd name="connsiteY1" fmla="*/ 0 h 2286000"/>
              <a:gd name="connsiteX2" fmla="*/ 3810001 w 3810001"/>
              <a:gd name="connsiteY2" fmla="*/ 2286000 h 2286000"/>
              <a:gd name="connsiteX3" fmla="*/ 0 w 3810001"/>
              <a:gd name="connsiteY3" fmla="*/ 2286000 h 228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10001" h="2286000">
                <a:moveTo>
                  <a:pt x="0" y="0"/>
                </a:moveTo>
                <a:lnTo>
                  <a:pt x="3810001" y="0"/>
                </a:lnTo>
                <a:lnTo>
                  <a:pt x="3810001" y="2286000"/>
                </a:lnTo>
                <a:lnTo>
                  <a:pt x="0" y="2286000"/>
                </a:lnTo>
                <a:close/>
              </a:path>
            </a:pathLst>
          </a:custGeom>
        </p:spPr>
      </p:pic>
      <p:pic>
        <p:nvPicPr>
          <p:cNvPr id="60" name="PpHolder8">
            <a:extLst>
              <a:ext uri="{FF2B5EF4-FFF2-40B4-BE49-F238E27FC236}">
                <a16:creationId xmlns:a16="http://schemas.microsoft.com/office/drawing/2014/main" id="{6F0BE451-7B0F-49D4-89DE-40E8F1BFB799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250" t="66667" r="50000"/>
          <a:stretch>
            <a:fillRect/>
          </a:stretch>
        </p:blipFill>
        <p:spPr>
          <a:xfrm>
            <a:off x="3810003" y="4572000"/>
            <a:ext cx="2285999" cy="2286000"/>
          </a:xfrm>
          <a:custGeom>
            <a:avLst/>
            <a:gdLst>
              <a:gd name="connsiteX0" fmla="*/ 0 w 2285999"/>
              <a:gd name="connsiteY0" fmla="*/ 0 h 2286000"/>
              <a:gd name="connsiteX1" fmla="*/ 2285999 w 2285999"/>
              <a:gd name="connsiteY1" fmla="*/ 0 h 2286000"/>
              <a:gd name="connsiteX2" fmla="*/ 2285999 w 2285999"/>
              <a:gd name="connsiteY2" fmla="*/ 2286000 h 2286000"/>
              <a:gd name="connsiteX3" fmla="*/ 0 w 2285999"/>
              <a:gd name="connsiteY3" fmla="*/ 2286000 h 228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85999" h="2286000">
                <a:moveTo>
                  <a:pt x="0" y="0"/>
                </a:moveTo>
                <a:lnTo>
                  <a:pt x="2285999" y="0"/>
                </a:lnTo>
                <a:lnTo>
                  <a:pt x="2285999" y="2286000"/>
                </a:lnTo>
                <a:lnTo>
                  <a:pt x="0" y="2286000"/>
                </a:lnTo>
                <a:close/>
              </a:path>
            </a:pathLst>
          </a:cu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377A056C-9D0C-49AE-B48F-474B0B9ADC80}"/>
              </a:ext>
            </a:extLst>
          </p:cNvPr>
          <p:cNvSpPr/>
          <p:nvPr/>
        </p:nvSpPr>
        <p:spPr>
          <a:xfrm>
            <a:off x="0" y="0"/>
            <a:ext cx="2286000" cy="2286000"/>
          </a:xfrm>
          <a:prstGeom prst="rect">
            <a:avLst/>
          </a:prstGeom>
          <a:gradFill>
            <a:gsLst>
              <a:gs pos="0">
                <a:schemeClr val="accent1">
                  <a:alpha val="74000"/>
                </a:schemeClr>
              </a:gs>
              <a:gs pos="100000">
                <a:schemeClr val="accent2">
                  <a:alpha val="69000"/>
                </a:scheme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155A4C31-E5D9-433C-93A2-9E0BB912723B}"/>
              </a:ext>
            </a:extLst>
          </p:cNvPr>
          <p:cNvSpPr/>
          <p:nvPr/>
        </p:nvSpPr>
        <p:spPr>
          <a:xfrm>
            <a:off x="0" y="2286000"/>
            <a:ext cx="6096000" cy="228600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32C4427-A6B2-4DEC-9E80-373AE9520A8B}"/>
              </a:ext>
            </a:extLst>
          </p:cNvPr>
          <p:cNvSpPr/>
          <p:nvPr/>
        </p:nvSpPr>
        <p:spPr>
          <a:xfrm>
            <a:off x="3810000" y="4572000"/>
            <a:ext cx="2286000" cy="2286000"/>
          </a:xfrm>
          <a:prstGeom prst="rect">
            <a:avLst/>
          </a:prstGeom>
          <a:gradFill>
            <a:gsLst>
              <a:gs pos="0">
                <a:schemeClr val="accent1">
                  <a:alpha val="74000"/>
                </a:schemeClr>
              </a:gs>
              <a:gs pos="100000">
                <a:schemeClr val="accent2">
                  <a:alpha val="69000"/>
                </a:scheme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8FD8FFEB-1F2A-40D3-B258-017862EB2B38}"/>
              </a:ext>
            </a:extLst>
          </p:cNvPr>
          <p:cNvSpPr/>
          <p:nvPr/>
        </p:nvSpPr>
        <p:spPr>
          <a:xfrm>
            <a:off x="10429874" y="0"/>
            <a:ext cx="1758673" cy="2286000"/>
          </a:xfrm>
          <a:prstGeom prst="rect">
            <a:avLst/>
          </a:prstGeom>
          <a:gradFill>
            <a:gsLst>
              <a:gs pos="0">
                <a:schemeClr val="accent1">
                  <a:alpha val="74000"/>
                </a:schemeClr>
              </a:gs>
              <a:gs pos="100000">
                <a:schemeClr val="accent2">
                  <a:alpha val="69000"/>
                </a:scheme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49FBB593-E0FF-4975-95EC-978D73C1C626}"/>
              </a:ext>
            </a:extLst>
          </p:cNvPr>
          <p:cNvCxnSpPr>
            <a:cxnSpLocks/>
          </p:cNvCxnSpPr>
          <p:nvPr/>
        </p:nvCxnSpPr>
        <p:spPr>
          <a:xfrm>
            <a:off x="5494595" y="3832698"/>
            <a:ext cx="0" cy="739302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9F2337B8-CB26-4353-B8BA-DC26FB0AFAEA}"/>
              </a:ext>
            </a:extLst>
          </p:cNvPr>
          <p:cNvCxnSpPr>
            <a:cxnSpLocks/>
          </p:cNvCxnSpPr>
          <p:nvPr/>
        </p:nvCxnSpPr>
        <p:spPr>
          <a:xfrm rot="16200000">
            <a:off x="5712312" y="3612541"/>
            <a:ext cx="0" cy="767376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Box 47">
            <a:extLst>
              <a:ext uri="{FF2B5EF4-FFF2-40B4-BE49-F238E27FC236}">
                <a16:creationId xmlns:a16="http://schemas.microsoft.com/office/drawing/2014/main" id="{C4234397-3E30-4BF8-BDDF-F891E47B2888}"/>
              </a:ext>
            </a:extLst>
          </p:cNvPr>
          <p:cNvSpPr txBox="1"/>
          <p:nvPr/>
        </p:nvSpPr>
        <p:spPr>
          <a:xfrm>
            <a:off x="741620" y="3962929"/>
            <a:ext cx="1764077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www.yoursite.com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DDF9350A-A5E1-4478-8BEB-A5B20AAF14B4}"/>
              </a:ext>
            </a:extLst>
          </p:cNvPr>
          <p:cNvSpPr txBox="1"/>
          <p:nvPr/>
        </p:nvSpPr>
        <p:spPr>
          <a:xfrm>
            <a:off x="304415" y="245806"/>
            <a:ext cx="1044298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01. Creativity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45DB12F9-120C-417C-823A-395CE408BC1E}"/>
              </a:ext>
            </a:extLst>
          </p:cNvPr>
          <p:cNvSpPr txBox="1"/>
          <p:nvPr/>
        </p:nvSpPr>
        <p:spPr>
          <a:xfrm>
            <a:off x="6335850" y="5217856"/>
            <a:ext cx="1165377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02. Collaboration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352E72D6-B7C3-4AE3-88EE-4A97402ECEE8}"/>
              </a:ext>
            </a:extLst>
          </p:cNvPr>
          <p:cNvSpPr txBox="1"/>
          <p:nvPr/>
        </p:nvSpPr>
        <p:spPr>
          <a:xfrm>
            <a:off x="304415" y="6118261"/>
            <a:ext cx="1165377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03. </a:t>
            </a:r>
          </a:p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Coffee break</a:t>
            </a:r>
          </a:p>
        </p:txBody>
      </p:sp>
      <p:sp>
        <p:nvSpPr>
          <p:cNvPr id="50" name="Text Placeholder 49">
            <a:extLst>
              <a:ext uri="{FF2B5EF4-FFF2-40B4-BE49-F238E27FC236}">
                <a16:creationId xmlns:a16="http://schemas.microsoft.com/office/drawing/2014/main" id="{5D6A5AB3-9291-4186-8EA1-45677D6613B5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en-US" dirty="0"/>
              <a:t>Portfolio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C1533CAC-A1CD-4CAB-9496-F7F573020267}"/>
              </a:ext>
            </a:extLst>
          </p:cNvPr>
          <p:cNvSpPr txBox="1"/>
          <p:nvPr/>
        </p:nvSpPr>
        <p:spPr>
          <a:xfrm>
            <a:off x="741620" y="3303169"/>
            <a:ext cx="3409950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I am so happy, my dear friend, so absorbed in the exquisite sense of mere tranquil</a:t>
            </a:r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04312E38-7925-4FBB-AD98-BC28945F688C}"/>
              </a:ext>
            </a:extLst>
          </p:cNvPr>
          <p:cNvSpPr/>
          <p:nvPr/>
        </p:nvSpPr>
        <p:spPr>
          <a:xfrm>
            <a:off x="5449121" y="3944479"/>
            <a:ext cx="103497" cy="103497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Graphic 17">
            <a:extLst>
              <a:ext uri="{FF2B5EF4-FFF2-40B4-BE49-F238E27FC236}">
                <a16:creationId xmlns:a16="http://schemas.microsoft.com/office/drawing/2014/main" id="{C1951FC6-8371-4D6F-B12F-F2B465668596}"/>
              </a:ext>
            </a:extLst>
          </p:cNvPr>
          <p:cNvSpPr/>
          <p:nvPr/>
        </p:nvSpPr>
        <p:spPr>
          <a:xfrm>
            <a:off x="4790574" y="2859809"/>
            <a:ext cx="546878" cy="399080"/>
          </a:xfrm>
          <a:custGeom>
            <a:avLst/>
            <a:gdLst>
              <a:gd name="connsiteX0" fmla="*/ 299847 w 746474"/>
              <a:gd name="connsiteY0" fmla="*/ 68580 h 544734"/>
              <a:gd name="connsiteX1" fmla="*/ 331184 w 746474"/>
              <a:gd name="connsiteY1" fmla="*/ 141065 h 544734"/>
              <a:gd name="connsiteX2" fmla="*/ 342900 w 746474"/>
              <a:gd name="connsiteY2" fmla="*/ 231172 h 544734"/>
              <a:gd name="connsiteX3" fmla="*/ 290989 w 746474"/>
              <a:gd name="connsiteY3" fmla="*/ 415385 h 544734"/>
              <a:gd name="connsiteX4" fmla="*/ 137160 w 746474"/>
              <a:gd name="connsiteY4" fmla="*/ 544735 h 544734"/>
              <a:gd name="connsiteX5" fmla="*/ 119539 w 746474"/>
              <a:gd name="connsiteY5" fmla="*/ 509492 h 544734"/>
              <a:gd name="connsiteX6" fmla="*/ 218504 w 746474"/>
              <a:gd name="connsiteY6" fmla="*/ 437007 h 544734"/>
              <a:gd name="connsiteX7" fmla="*/ 268510 w 746474"/>
              <a:gd name="connsiteY7" fmla="*/ 337090 h 544734"/>
              <a:gd name="connsiteX8" fmla="*/ 274415 w 746474"/>
              <a:gd name="connsiteY8" fmla="*/ 292037 h 544734"/>
              <a:gd name="connsiteX9" fmla="*/ 268510 w 746474"/>
              <a:gd name="connsiteY9" fmla="*/ 254794 h 544734"/>
              <a:gd name="connsiteX10" fmla="*/ 154877 w 746474"/>
              <a:gd name="connsiteY10" fmla="*/ 301847 h 544734"/>
              <a:gd name="connsiteX11" fmla="*/ 43148 w 746474"/>
              <a:gd name="connsiteY11" fmla="*/ 261652 h 544734"/>
              <a:gd name="connsiteX12" fmla="*/ 0 w 746474"/>
              <a:gd name="connsiteY12" fmla="*/ 150876 h 544734"/>
              <a:gd name="connsiteX13" fmla="*/ 45053 w 746474"/>
              <a:gd name="connsiteY13" fmla="*/ 42101 h 544734"/>
              <a:gd name="connsiteX14" fmla="*/ 160687 w 746474"/>
              <a:gd name="connsiteY14" fmla="*/ 0 h 544734"/>
              <a:gd name="connsiteX15" fmla="*/ 299847 w 746474"/>
              <a:gd name="connsiteY15" fmla="*/ 68580 h 544734"/>
              <a:gd name="connsiteX16" fmla="*/ 703421 w 746474"/>
              <a:gd name="connsiteY16" fmla="*/ 68580 h 544734"/>
              <a:gd name="connsiteX17" fmla="*/ 734759 w 746474"/>
              <a:gd name="connsiteY17" fmla="*/ 141065 h 544734"/>
              <a:gd name="connsiteX18" fmla="*/ 746474 w 746474"/>
              <a:gd name="connsiteY18" fmla="*/ 231172 h 544734"/>
              <a:gd name="connsiteX19" fmla="*/ 694563 w 746474"/>
              <a:gd name="connsiteY19" fmla="*/ 415385 h 544734"/>
              <a:gd name="connsiteX20" fmla="*/ 540734 w 746474"/>
              <a:gd name="connsiteY20" fmla="*/ 544735 h 544734"/>
              <a:gd name="connsiteX21" fmla="*/ 523113 w 746474"/>
              <a:gd name="connsiteY21" fmla="*/ 509492 h 544734"/>
              <a:gd name="connsiteX22" fmla="*/ 622078 w 746474"/>
              <a:gd name="connsiteY22" fmla="*/ 437007 h 544734"/>
              <a:gd name="connsiteX23" fmla="*/ 672084 w 746474"/>
              <a:gd name="connsiteY23" fmla="*/ 337090 h 544734"/>
              <a:gd name="connsiteX24" fmla="*/ 677990 w 746474"/>
              <a:gd name="connsiteY24" fmla="*/ 292037 h 544734"/>
              <a:gd name="connsiteX25" fmla="*/ 672084 w 746474"/>
              <a:gd name="connsiteY25" fmla="*/ 254794 h 544734"/>
              <a:gd name="connsiteX26" fmla="*/ 558451 w 746474"/>
              <a:gd name="connsiteY26" fmla="*/ 301847 h 544734"/>
              <a:gd name="connsiteX27" fmla="*/ 446723 w 746474"/>
              <a:gd name="connsiteY27" fmla="*/ 261652 h 544734"/>
              <a:gd name="connsiteX28" fmla="*/ 403574 w 746474"/>
              <a:gd name="connsiteY28" fmla="*/ 150971 h 544734"/>
              <a:gd name="connsiteX29" fmla="*/ 448628 w 746474"/>
              <a:gd name="connsiteY29" fmla="*/ 42196 h 544734"/>
              <a:gd name="connsiteX30" fmla="*/ 564356 w 746474"/>
              <a:gd name="connsiteY30" fmla="*/ 0 h 544734"/>
              <a:gd name="connsiteX31" fmla="*/ 703421 w 746474"/>
              <a:gd name="connsiteY31" fmla="*/ 68580 h 5447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746474" h="544734">
                <a:moveTo>
                  <a:pt x="299847" y="68580"/>
                </a:moveTo>
                <a:cubicBezTo>
                  <a:pt x="312896" y="88202"/>
                  <a:pt x="323374" y="112395"/>
                  <a:pt x="331184" y="141065"/>
                </a:cubicBezTo>
                <a:cubicBezTo>
                  <a:pt x="338995" y="169831"/>
                  <a:pt x="342900" y="199835"/>
                  <a:pt x="342900" y="231172"/>
                </a:cubicBezTo>
                <a:cubicBezTo>
                  <a:pt x="342900" y="299085"/>
                  <a:pt x="325565" y="360521"/>
                  <a:pt x="290989" y="415385"/>
                </a:cubicBezTo>
                <a:cubicBezTo>
                  <a:pt x="256318" y="470249"/>
                  <a:pt x="205073" y="513398"/>
                  <a:pt x="137160" y="544735"/>
                </a:cubicBezTo>
                <a:lnTo>
                  <a:pt x="119539" y="509492"/>
                </a:lnTo>
                <a:cubicBezTo>
                  <a:pt x="157448" y="493776"/>
                  <a:pt x="190405" y="469678"/>
                  <a:pt x="218504" y="437007"/>
                </a:cubicBezTo>
                <a:cubicBezTo>
                  <a:pt x="246602" y="404336"/>
                  <a:pt x="263271" y="371094"/>
                  <a:pt x="268510" y="337090"/>
                </a:cubicBezTo>
                <a:cubicBezTo>
                  <a:pt x="272415" y="321374"/>
                  <a:pt x="274415" y="306419"/>
                  <a:pt x="274415" y="292037"/>
                </a:cubicBezTo>
                <a:cubicBezTo>
                  <a:pt x="274415" y="278987"/>
                  <a:pt x="272415" y="266605"/>
                  <a:pt x="268510" y="254794"/>
                </a:cubicBezTo>
                <a:cubicBezTo>
                  <a:pt x="239744" y="286131"/>
                  <a:pt x="201930" y="301847"/>
                  <a:pt x="154877" y="301847"/>
                </a:cubicBezTo>
                <a:cubicBezTo>
                  <a:pt x="109157" y="301847"/>
                  <a:pt x="71914" y="288417"/>
                  <a:pt x="43148" y="261652"/>
                </a:cubicBezTo>
                <a:cubicBezTo>
                  <a:pt x="14383" y="234791"/>
                  <a:pt x="0" y="197930"/>
                  <a:pt x="0" y="150876"/>
                </a:cubicBezTo>
                <a:cubicBezTo>
                  <a:pt x="0" y="106490"/>
                  <a:pt x="14954" y="70199"/>
                  <a:pt x="45053" y="42101"/>
                </a:cubicBezTo>
                <a:cubicBezTo>
                  <a:pt x="75057" y="14097"/>
                  <a:pt x="113633" y="0"/>
                  <a:pt x="160687" y="0"/>
                </a:cubicBezTo>
                <a:cubicBezTo>
                  <a:pt x="224695" y="0"/>
                  <a:pt x="271082" y="22860"/>
                  <a:pt x="299847" y="68580"/>
                </a:cubicBezTo>
                <a:close/>
                <a:moveTo>
                  <a:pt x="703421" y="68580"/>
                </a:moveTo>
                <a:cubicBezTo>
                  <a:pt x="716471" y="88202"/>
                  <a:pt x="726948" y="112395"/>
                  <a:pt x="734759" y="141065"/>
                </a:cubicBezTo>
                <a:cubicBezTo>
                  <a:pt x="742569" y="169831"/>
                  <a:pt x="746474" y="199835"/>
                  <a:pt x="746474" y="231172"/>
                </a:cubicBezTo>
                <a:cubicBezTo>
                  <a:pt x="746474" y="299085"/>
                  <a:pt x="729139" y="360521"/>
                  <a:pt x="694563" y="415385"/>
                </a:cubicBezTo>
                <a:cubicBezTo>
                  <a:pt x="659892" y="470249"/>
                  <a:pt x="608648" y="513398"/>
                  <a:pt x="540734" y="544735"/>
                </a:cubicBezTo>
                <a:lnTo>
                  <a:pt x="523113" y="509492"/>
                </a:lnTo>
                <a:cubicBezTo>
                  <a:pt x="561023" y="493776"/>
                  <a:pt x="593979" y="469678"/>
                  <a:pt x="622078" y="437007"/>
                </a:cubicBezTo>
                <a:cubicBezTo>
                  <a:pt x="650177" y="404336"/>
                  <a:pt x="666845" y="371094"/>
                  <a:pt x="672084" y="337090"/>
                </a:cubicBezTo>
                <a:cubicBezTo>
                  <a:pt x="675989" y="321374"/>
                  <a:pt x="677990" y="306419"/>
                  <a:pt x="677990" y="292037"/>
                </a:cubicBezTo>
                <a:cubicBezTo>
                  <a:pt x="677990" y="278987"/>
                  <a:pt x="675989" y="266605"/>
                  <a:pt x="672084" y="254794"/>
                </a:cubicBezTo>
                <a:cubicBezTo>
                  <a:pt x="643319" y="286131"/>
                  <a:pt x="605504" y="301847"/>
                  <a:pt x="558451" y="301847"/>
                </a:cubicBezTo>
                <a:cubicBezTo>
                  <a:pt x="512731" y="301847"/>
                  <a:pt x="475488" y="288417"/>
                  <a:pt x="446723" y="261652"/>
                </a:cubicBezTo>
                <a:cubicBezTo>
                  <a:pt x="417957" y="234887"/>
                  <a:pt x="403574" y="197930"/>
                  <a:pt x="403574" y="150971"/>
                </a:cubicBezTo>
                <a:cubicBezTo>
                  <a:pt x="403574" y="106585"/>
                  <a:pt x="418529" y="70295"/>
                  <a:pt x="448628" y="42196"/>
                </a:cubicBezTo>
                <a:cubicBezTo>
                  <a:pt x="478726" y="14097"/>
                  <a:pt x="517303" y="0"/>
                  <a:pt x="564356" y="0"/>
                </a:cubicBezTo>
                <a:cubicBezTo>
                  <a:pt x="628364" y="0"/>
                  <a:pt x="674656" y="22860"/>
                  <a:pt x="703421" y="68580"/>
                </a:cubicBez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506285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8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  <p:bldP spid="7" grpId="0" animBg="1"/>
      <p:bldP spid="13" grpId="0" animBg="1"/>
      <p:bldP spid="48" grpId="0"/>
      <p:bldP spid="51" grpId="0"/>
      <p:bldP spid="52" grpId="0"/>
      <p:bldP spid="53" grpId="0"/>
      <p:bldP spid="50" grpId="0" build="p"/>
      <p:bldP spid="43" grpId="0"/>
      <p:bldP spid="47" grpId="0" animBg="1"/>
      <p:bldP spid="49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CB82E87F-44A7-470B-B4C6-74BA37B2C3AC}"/>
              </a:ext>
            </a:extLst>
          </p:cNvPr>
          <p:cNvCxnSpPr>
            <a:cxnSpLocks/>
          </p:cNvCxnSpPr>
          <p:nvPr/>
        </p:nvCxnSpPr>
        <p:spPr>
          <a:xfrm>
            <a:off x="1065127" y="3187840"/>
            <a:ext cx="0" cy="2356224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9" name="PpHolder2">
            <a:extLst>
              <a:ext uri="{FF2B5EF4-FFF2-40B4-BE49-F238E27FC236}">
                <a16:creationId xmlns:a16="http://schemas.microsoft.com/office/drawing/2014/main" id="{71011DF3-EC8A-4FA7-B238-28FCCFBBEABD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281"/>
          <a:stretch>
            <a:fillRect/>
          </a:stretch>
        </p:blipFill>
        <p:spPr>
          <a:xfrm>
            <a:off x="6496050" y="0"/>
            <a:ext cx="5695950" cy="6858000"/>
          </a:xfrm>
          <a:custGeom>
            <a:avLst/>
            <a:gdLst>
              <a:gd name="connsiteX0" fmla="*/ 0 w 5695950"/>
              <a:gd name="connsiteY0" fmla="*/ 0 h 6858000"/>
              <a:gd name="connsiteX1" fmla="*/ 5695950 w 5695950"/>
              <a:gd name="connsiteY1" fmla="*/ 0 h 6858000"/>
              <a:gd name="connsiteX2" fmla="*/ 5695950 w 5695950"/>
              <a:gd name="connsiteY2" fmla="*/ 6858000 h 6858000"/>
              <a:gd name="connsiteX3" fmla="*/ 0 w 569595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695950" h="6858000">
                <a:moveTo>
                  <a:pt x="0" y="0"/>
                </a:moveTo>
                <a:lnTo>
                  <a:pt x="5695950" y="0"/>
                </a:lnTo>
                <a:lnTo>
                  <a:pt x="5695950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7E0C546D-E4FC-4AE8-8672-B39157F4127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Implementing</a:t>
            </a:r>
          </a:p>
          <a:p>
            <a:r>
              <a:rPr lang="en-US" dirty="0"/>
              <a:t>projects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08F49FF0-6C4B-48B2-B5F3-E2021400FB2D}"/>
              </a:ext>
            </a:extLst>
          </p:cNvPr>
          <p:cNvSpPr/>
          <p:nvPr/>
        </p:nvSpPr>
        <p:spPr>
          <a:xfrm>
            <a:off x="7292567" y="473059"/>
            <a:ext cx="1057121" cy="1057121"/>
          </a:xfrm>
          <a:prstGeom prst="rect">
            <a:avLst/>
          </a:prstGeom>
          <a:gradFill>
            <a:gsLst>
              <a:gs pos="0">
                <a:schemeClr val="accent1">
                  <a:alpha val="70000"/>
                </a:schemeClr>
              </a:gs>
              <a:gs pos="100000">
                <a:schemeClr val="accent2">
                  <a:alpha val="70000"/>
                </a:scheme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5F187DD3-7E24-4A1F-B597-5A778175A58B}"/>
              </a:ext>
            </a:extLst>
          </p:cNvPr>
          <p:cNvSpPr/>
          <p:nvPr/>
        </p:nvSpPr>
        <p:spPr>
          <a:xfrm>
            <a:off x="0" y="0"/>
            <a:ext cx="465826" cy="46582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51DCD10D-75D2-42B5-84CF-A92347F489BA}"/>
              </a:ext>
            </a:extLst>
          </p:cNvPr>
          <p:cNvSpPr/>
          <p:nvPr/>
        </p:nvSpPr>
        <p:spPr>
          <a:xfrm>
            <a:off x="1010538" y="3187840"/>
            <a:ext cx="120580" cy="12058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A6335689-F3D5-4E66-843C-CCD4726411C4}"/>
              </a:ext>
            </a:extLst>
          </p:cNvPr>
          <p:cNvSpPr/>
          <p:nvPr/>
        </p:nvSpPr>
        <p:spPr>
          <a:xfrm>
            <a:off x="1010538" y="3933055"/>
            <a:ext cx="120580" cy="12058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DC66B2C3-3733-4119-A278-A4BD95BC5FFD}"/>
              </a:ext>
            </a:extLst>
          </p:cNvPr>
          <p:cNvSpPr/>
          <p:nvPr/>
        </p:nvSpPr>
        <p:spPr>
          <a:xfrm>
            <a:off x="1010538" y="4678270"/>
            <a:ext cx="120580" cy="12058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EBADD2D8-2F2D-40BF-AC54-F075F6784C7A}"/>
              </a:ext>
            </a:extLst>
          </p:cNvPr>
          <p:cNvSpPr/>
          <p:nvPr/>
        </p:nvSpPr>
        <p:spPr>
          <a:xfrm>
            <a:off x="1010538" y="5423484"/>
            <a:ext cx="120580" cy="12058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A98CBE63-A342-4A8A-9D64-836C4282A5C0}"/>
              </a:ext>
            </a:extLst>
          </p:cNvPr>
          <p:cNvSpPr txBox="1"/>
          <p:nvPr/>
        </p:nvSpPr>
        <p:spPr>
          <a:xfrm>
            <a:off x="1989816" y="3309515"/>
            <a:ext cx="1780038" cy="29854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dirty="0"/>
              <a:t>A wonderful serenity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48299381-A043-4E7F-A588-78198468584D}"/>
              </a:ext>
            </a:extLst>
          </p:cNvPr>
          <p:cNvSpPr txBox="1"/>
          <p:nvPr/>
        </p:nvSpPr>
        <p:spPr>
          <a:xfrm>
            <a:off x="1989815" y="3038211"/>
            <a:ext cx="19071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1"/>
                </a:solidFill>
                <a:latin typeface="+mj-lt"/>
              </a:rPr>
              <a:t>Good signal</a:t>
            </a:r>
            <a:endParaRPr lang="en-ID" sz="14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5" name="Graphic 711" descr="Envelope">
            <a:extLst>
              <a:ext uri="{FF2B5EF4-FFF2-40B4-BE49-F238E27FC236}">
                <a16:creationId xmlns:a16="http://schemas.microsoft.com/office/drawing/2014/main" id="{2D1C847E-E420-431E-9E2D-507A8723C53D}"/>
              </a:ext>
            </a:extLst>
          </p:cNvPr>
          <p:cNvSpPr/>
          <p:nvPr/>
        </p:nvSpPr>
        <p:spPr>
          <a:xfrm>
            <a:off x="1432519" y="3915237"/>
            <a:ext cx="208661" cy="146063"/>
          </a:xfrm>
          <a:custGeom>
            <a:avLst/>
            <a:gdLst>
              <a:gd name="connsiteX0" fmla="*/ 0 w 274090"/>
              <a:gd name="connsiteY0" fmla="*/ 0 h 191863"/>
              <a:gd name="connsiteX1" fmla="*/ 0 w 274090"/>
              <a:gd name="connsiteY1" fmla="*/ 191864 h 191863"/>
              <a:gd name="connsiteX2" fmla="*/ 274091 w 274090"/>
              <a:gd name="connsiteY2" fmla="*/ 191864 h 191863"/>
              <a:gd name="connsiteX3" fmla="*/ 274091 w 274090"/>
              <a:gd name="connsiteY3" fmla="*/ 0 h 191863"/>
              <a:gd name="connsiteX4" fmla="*/ 0 w 274090"/>
              <a:gd name="connsiteY4" fmla="*/ 0 h 191863"/>
              <a:gd name="connsiteX5" fmla="*/ 141842 w 274090"/>
              <a:gd name="connsiteY5" fmla="*/ 119572 h 191863"/>
              <a:gd name="connsiteX6" fmla="*/ 132249 w 274090"/>
              <a:gd name="connsiteY6" fmla="*/ 119572 h 191863"/>
              <a:gd name="connsiteX7" fmla="*/ 30835 w 274090"/>
              <a:gd name="connsiteY7" fmla="*/ 20557 h 191863"/>
              <a:gd name="connsiteX8" fmla="*/ 243598 w 274090"/>
              <a:gd name="connsiteY8" fmla="*/ 20557 h 191863"/>
              <a:gd name="connsiteX9" fmla="*/ 141842 w 274090"/>
              <a:gd name="connsiteY9" fmla="*/ 119572 h 191863"/>
              <a:gd name="connsiteX10" fmla="*/ 87366 w 274090"/>
              <a:gd name="connsiteY10" fmla="*/ 94904 h 191863"/>
              <a:gd name="connsiteX11" fmla="*/ 20557 w 274090"/>
              <a:gd name="connsiteY11" fmla="*/ 162056 h 191863"/>
              <a:gd name="connsiteX12" fmla="*/ 20557 w 274090"/>
              <a:gd name="connsiteY12" fmla="*/ 29465 h 191863"/>
              <a:gd name="connsiteX13" fmla="*/ 87366 w 274090"/>
              <a:gd name="connsiteY13" fmla="*/ 94904 h 191863"/>
              <a:gd name="connsiteX14" fmla="*/ 97302 w 274090"/>
              <a:gd name="connsiteY14" fmla="*/ 104497 h 191863"/>
              <a:gd name="connsiteX15" fmla="*/ 122998 w 274090"/>
              <a:gd name="connsiteY15" fmla="*/ 129508 h 191863"/>
              <a:gd name="connsiteX16" fmla="*/ 137388 w 274090"/>
              <a:gd name="connsiteY16" fmla="*/ 135332 h 191863"/>
              <a:gd name="connsiteX17" fmla="*/ 151778 w 274090"/>
              <a:gd name="connsiteY17" fmla="*/ 129508 h 191863"/>
              <a:gd name="connsiteX18" fmla="*/ 177474 w 274090"/>
              <a:gd name="connsiteY18" fmla="*/ 104497 h 191863"/>
              <a:gd name="connsiteX19" fmla="*/ 243941 w 274090"/>
              <a:gd name="connsiteY19" fmla="*/ 171307 h 191863"/>
              <a:gd name="connsiteX20" fmla="*/ 30493 w 274090"/>
              <a:gd name="connsiteY20" fmla="*/ 171307 h 191863"/>
              <a:gd name="connsiteX21" fmla="*/ 97302 w 274090"/>
              <a:gd name="connsiteY21" fmla="*/ 104497 h 191863"/>
              <a:gd name="connsiteX22" fmla="*/ 186724 w 274090"/>
              <a:gd name="connsiteY22" fmla="*/ 94904 h 191863"/>
              <a:gd name="connsiteX23" fmla="*/ 253534 w 274090"/>
              <a:gd name="connsiteY23" fmla="*/ 29807 h 191863"/>
              <a:gd name="connsiteX24" fmla="*/ 253534 w 274090"/>
              <a:gd name="connsiteY24" fmla="*/ 161714 h 191863"/>
              <a:gd name="connsiteX25" fmla="*/ 186724 w 274090"/>
              <a:gd name="connsiteY25" fmla="*/ 94904 h 1918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274090" h="191863">
                <a:moveTo>
                  <a:pt x="0" y="0"/>
                </a:moveTo>
                <a:lnTo>
                  <a:pt x="0" y="191864"/>
                </a:lnTo>
                <a:lnTo>
                  <a:pt x="274091" y="191864"/>
                </a:lnTo>
                <a:lnTo>
                  <a:pt x="274091" y="0"/>
                </a:lnTo>
                <a:lnTo>
                  <a:pt x="0" y="0"/>
                </a:lnTo>
                <a:close/>
                <a:moveTo>
                  <a:pt x="141842" y="119572"/>
                </a:moveTo>
                <a:cubicBezTo>
                  <a:pt x="139101" y="122313"/>
                  <a:pt x="134990" y="122313"/>
                  <a:pt x="132249" y="119572"/>
                </a:cubicBezTo>
                <a:lnTo>
                  <a:pt x="30835" y="20557"/>
                </a:lnTo>
                <a:lnTo>
                  <a:pt x="243598" y="20557"/>
                </a:lnTo>
                <a:lnTo>
                  <a:pt x="141842" y="119572"/>
                </a:lnTo>
                <a:close/>
                <a:moveTo>
                  <a:pt x="87366" y="94904"/>
                </a:moveTo>
                <a:lnTo>
                  <a:pt x="20557" y="162056"/>
                </a:lnTo>
                <a:lnTo>
                  <a:pt x="20557" y="29465"/>
                </a:lnTo>
                <a:lnTo>
                  <a:pt x="87366" y="94904"/>
                </a:lnTo>
                <a:close/>
                <a:moveTo>
                  <a:pt x="97302" y="104497"/>
                </a:moveTo>
                <a:lnTo>
                  <a:pt x="122998" y="129508"/>
                </a:lnTo>
                <a:cubicBezTo>
                  <a:pt x="127110" y="133277"/>
                  <a:pt x="132249" y="135332"/>
                  <a:pt x="137388" y="135332"/>
                </a:cubicBezTo>
                <a:cubicBezTo>
                  <a:pt x="142527" y="135332"/>
                  <a:pt x="147666" y="133277"/>
                  <a:pt x="151778" y="129508"/>
                </a:cubicBezTo>
                <a:lnTo>
                  <a:pt x="177474" y="104497"/>
                </a:lnTo>
                <a:lnTo>
                  <a:pt x="243941" y="171307"/>
                </a:lnTo>
                <a:lnTo>
                  <a:pt x="30493" y="171307"/>
                </a:lnTo>
                <a:lnTo>
                  <a:pt x="97302" y="104497"/>
                </a:lnTo>
                <a:close/>
                <a:moveTo>
                  <a:pt x="186724" y="94904"/>
                </a:moveTo>
                <a:lnTo>
                  <a:pt x="253534" y="29807"/>
                </a:lnTo>
                <a:lnTo>
                  <a:pt x="253534" y="161714"/>
                </a:lnTo>
                <a:lnTo>
                  <a:pt x="186724" y="94904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26" name="Graphic 725" descr="Send">
            <a:extLst>
              <a:ext uri="{FF2B5EF4-FFF2-40B4-BE49-F238E27FC236}">
                <a16:creationId xmlns:a16="http://schemas.microsoft.com/office/drawing/2014/main" id="{E087CF83-6D0B-4596-94B2-67ECC14849DD}"/>
              </a:ext>
            </a:extLst>
          </p:cNvPr>
          <p:cNvSpPr/>
          <p:nvPr/>
        </p:nvSpPr>
        <p:spPr>
          <a:xfrm>
            <a:off x="1432519" y="4645384"/>
            <a:ext cx="208661" cy="193011"/>
          </a:xfrm>
          <a:custGeom>
            <a:avLst/>
            <a:gdLst>
              <a:gd name="connsiteX0" fmla="*/ 227495 w 274090"/>
              <a:gd name="connsiteY0" fmla="*/ 213409 h 253534"/>
              <a:gd name="connsiteX1" fmla="*/ 165825 w 274090"/>
              <a:gd name="connsiteY1" fmla="*/ 192167 h 253534"/>
              <a:gd name="connsiteX2" fmla="*/ 165482 w 274090"/>
              <a:gd name="connsiteY2" fmla="*/ 192167 h 253534"/>
              <a:gd name="connsiteX3" fmla="*/ 140814 w 274090"/>
              <a:gd name="connsiteY3" fmla="*/ 183602 h 253534"/>
              <a:gd name="connsiteX4" fmla="*/ 256275 w 274090"/>
              <a:gd name="connsiteY4" fmla="*/ 31139 h 253534"/>
              <a:gd name="connsiteX5" fmla="*/ 227495 w 274090"/>
              <a:gd name="connsiteY5" fmla="*/ 213409 h 253534"/>
              <a:gd name="connsiteX6" fmla="*/ 150407 w 274090"/>
              <a:gd name="connsiteY6" fmla="*/ 201760 h 253534"/>
              <a:gd name="connsiteX7" fmla="*/ 127795 w 274090"/>
              <a:gd name="connsiteY7" fmla="*/ 224373 h 253534"/>
              <a:gd name="connsiteX8" fmla="*/ 133962 w 274090"/>
              <a:gd name="connsiteY8" fmla="*/ 196278 h 253534"/>
              <a:gd name="connsiteX9" fmla="*/ 150407 w 274090"/>
              <a:gd name="connsiteY9" fmla="*/ 201760 h 253534"/>
              <a:gd name="connsiteX10" fmla="*/ 150407 w 274090"/>
              <a:gd name="connsiteY10" fmla="*/ 201760 h 253534"/>
              <a:gd name="connsiteX11" fmla="*/ 122998 w 274090"/>
              <a:gd name="connsiteY11" fmla="*/ 184287 h 253534"/>
              <a:gd name="connsiteX12" fmla="*/ 121628 w 274090"/>
              <a:gd name="connsiteY12" fmla="*/ 187028 h 253534"/>
              <a:gd name="connsiteX13" fmla="*/ 120600 w 274090"/>
              <a:gd name="connsiteY13" fmla="*/ 191482 h 253534"/>
              <a:gd name="connsiteX14" fmla="*/ 113748 w 274090"/>
              <a:gd name="connsiteY14" fmla="*/ 222660 h 253534"/>
              <a:gd name="connsiteX15" fmla="*/ 97302 w 274090"/>
              <a:gd name="connsiteY15" fmla="*/ 174694 h 253534"/>
              <a:gd name="connsiteX16" fmla="*/ 225440 w 274090"/>
              <a:gd name="connsiteY16" fmla="*/ 51353 h 253534"/>
              <a:gd name="connsiteX17" fmla="*/ 127110 w 274090"/>
              <a:gd name="connsiteY17" fmla="*/ 179148 h 253534"/>
              <a:gd name="connsiteX18" fmla="*/ 122998 w 274090"/>
              <a:gd name="connsiteY18" fmla="*/ 184287 h 253534"/>
              <a:gd name="connsiteX19" fmla="*/ 23983 w 274090"/>
              <a:gd name="connsiteY19" fmla="*/ 143858 h 253534"/>
              <a:gd name="connsiteX20" fmla="*/ 224754 w 274090"/>
              <a:gd name="connsiteY20" fmla="*/ 36963 h 253534"/>
              <a:gd name="connsiteX21" fmla="*/ 87366 w 274090"/>
              <a:gd name="connsiteY21" fmla="*/ 165443 h 253534"/>
              <a:gd name="connsiteX22" fmla="*/ 23983 w 274090"/>
              <a:gd name="connsiteY22" fmla="*/ 143858 h 253534"/>
              <a:gd name="connsiteX23" fmla="*/ 271350 w 274090"/>
              <a:gd name="connsiteY23" fmla="*/ 1331 h 253534"/>
              <a:gd name="connsiteX24" fmla="*/ 263812 w 274090"/>
              <a:gd name="connsiteY24" fmla="*/ 989 h 253534"/>
              <a:gd name="connsiteX25" fmla="*/ 3769 w 274090"/>
              <a:gd name="connsiteY25" fmla="*/ 139062 h 253534"/>
              <a:gd name="connsiteX26" fmla="*/ 0 w 274090"/>
              <a:gd name="connsiteY26" fmla="*/ 145572 h 253534"/>
              <a:gd name="connsiteX27" fmla="*/ 4454 w 274090"/>
              <a:gd name="connsiteY27" fmla="*/ 151396 h 253534"/>
              <a:gd name="connsiteX28" fmla="*/ 75718 w 274090"/>
              <a:gd name="connsiteY28" fmla="*/ 175722 h 253534"/>
              <a:gd name="connsiteX29" fmla="*/ 84626 w 274090"/>
              <a:gd name="connsiteY29" fmla="*/ 178805 h 253534"/>
              <a:gd name="connsiteX30" fmla="*/ 86681 w 274090"/>
              <a:gd name="connsiteY30" fmla="*/ 184629 h 253534"/>
              <a:gd name="connsiteX31" fmla="*/ 107923 w 274090"/>
              <a:gd name="connsiteY31" fmla="*/ 248356 h 253534"/>
              <a:gd name="connsiteX32" fmla="*/ 107923 w 274090"/>
              <a:gd name="connsiteY32" fmla="*/ 248698 h 253534"/>
              <a:gd name="connsiteX33" fmla="*/ 107923 w 274090"/>
              <a:gd name="connsiteY33" fmla="*/ 249041 h 253534"/>
              <a:gd name="connsiteX34" fmla="*/ 113062 w 274090"/>
              <a:gd name="connsiteY34" fmla="*/ 253495 h 253534"/>
              <a:gd name="connsiteX35" fmla="*/ 119572 w 274090"/>
              <a:gd name="connsiteY35" fmla="*/ 251782 h 253534"/>
              <a:gd name="connsiteX36" fmla="*/ 119915 w 274090"/>
              <a:gd name="connsiteY36" fmla="*/ 251439 h 253534"/>
              <a:gd name="connsiteX37" fmla="*/ 121970 w 274090"/>
              <a:gd name="connsiteY37" fmla="*/ 249383 h 253534"/>
              <a:gd name="connsiteX38" fmla="*/ 165140 w 274090"/>
              <a:gd name="connsiteY38" fmla="*/ 206899 h 253534"/>
              <a:gd name="connsiteX39" fmla="*/ 230922 w 274090"/>
              <a:gd name="connsiteY39" fmla="*/ 229512 h 253534"/>
              <a:gd name="connsiteX40" fmla="*/ 236746 w 274090"/>
              <a:gd name="connsiteY40" fmla="*/ 228827 h 253534"/>
              <a:gd name="connsiteX41" fmla="*/ 240172 w 274090"/>
              <a:gd name="connsiteY41" fmla="*/ 224030 h 253534"/>
              <a:gd name="connsiteX42" fmla="*/ 274433 w 274090"/>
              <a:gd name="connsiteY42" fmla="*/ 8183 h 253534"/>
              <a:gd name="connsiteX43" fmla="*/ 271350 w 274090"/>
              <a:gd name="connsiteY43" fmla="*/ 1331 h 2535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274090" h="253534">
                <a:moveTo>
                  <a:pt x="227495" y="213409"/>
                </a:moveTo>
                <a:lnTo>
                  <a:pt x="165825" y="192167"/>
                </a:lnTo>
                <a:lnTo>
                  <a:pt x="165482" y="192167"/>
                </a:lnTo>
                <a:lnTo>
                  <a:pt x="140814" y="183602"/>
                </a:lnTo>
                <a:lnTo>
                  <a:pt x="256275" y="31139"/>
                </a:lnTo>
                <a:lnTo>
                  <a:pt x="227495" y="213409"/>
                </a:lnTo>
                <a:close/>
                <a:moveTo>
                  <a:pt x="150407" y="201760"/>
                </a:moveTo>
                <a:lnTo>
                  <a:pt x="127795" y="224373"/>
                </a:lnTo>
                <a:lnTo>
                  <a:pt x="133962" y="196278"/>
                </a:lnTo>
                <a:lnTo>
                  <a:pt x="150407" y="201760"/>
                </a:lnTo>
                <a:lnTo>
                  <a:pt x="150407" y="201760"/>
                </a:lnTo>
                <a:close/>
                <a:moveTo>
                  <a:pt x="122998" y="184287"/>
                </a:moveTo>
                <a:cubicBezTo>
                  <a:pt x="122313" y="184972"/>
                  <a:pt x="121970" y="186000"/>
                  <a:pt x="121628" y="187028"/>
                </a:cubicBezTo>
                <a:lnTo>
                  <a:pt x="120600" y="191482"/>
                </a:lnTo>
                <a:lnTo>
                  <a:pt x="113748" y="222660"/>
                </a:lnTo>
                <a:lnTo>
                  <a:pt x="97302" y="174694"/>
                </a:lnTo>
                <a:lnTo>
                  <a:pt x="225440" y="51353"/>
                </a:lnTo>
                <a:lnTo>
                  <a:pt x="127110" y="179148"/>
                </a:lnTo>
                <a:lnTo>
                  <a:pt x="122998" y="184287"/>
                </a:lnTo>
                <a:close/>
                <a:moveTo>
                  <a:pt x="23983" y="143858"/>
                </a:moveTo>
                <a:lnTo>
                  <a:pt x="224754" y="36963"/>
                </a:lnTo>
                <a:lnTo>
                  <a:pt x="87366" y="165443"/>
                </a:lnTo>
                <a:lnTo>
                  <a:pt x="23983" y="143858"/>
                </a:lnTo>
                <a:close/>
                <a:moveTo>
                  <a:pt x="271350" y="1331"/>
                </a:moveTo>
                <a:cubicBezTo>
                  <a:pt x="269294" y="-382"/>
                  <a:pt x="266211" y="-382"/>
                  <a:pt x="263812" y="989"/>
                </a:cubicBezTo>
                <a:lnTo>
                  <a:pt x="3769" y="139062"/>
                </a:lnTo>
                <a:cubicBezTo>
                  <a:pt x="1370" y="140432"/>
                  <a:pt x="0" y="142831"/>
                  <a:pt x="0" y="145572"/>
                </a:cubicBezTo>
                <a:cubicBezTo>
                  <a:pt x="0" y="148312"/>
                  <a:pt x="2056" y="150711"/>
                  <a:pt x="4454" y="151396"/>
                </a:cubicBezTo>
                <a:lnTo>
                  <a:pt x="75718" y="175722"/>
                </a:lnTo>
                <a:lnTo>
                  <a:pt x="84626" y="178805"/>
                </a:lnTo>
                <a:lnTo>
                  <a:pt x="86681" y="184629"/>
                </a:lnTo>
                <a:lnTo>
                  <a:pt x="107923" y="248356"/>
                </a:lnTo>
                <a:lnTo>
                  <a:pt x="107923" y="248698"/>
                </a:lnTo>
                <a:lnTo>
                  <a:pt x="107923" y="249041"/>
                </a:lnTo>
                <a:cubicBezTo>
                  <a:pt x="108608" y="251096"/>
                  <a:pt x="110664" y="252810"/>
                  <a:pt x="113062" y="253495"/>
                </a:cubicBezTo>
                <a:cubicBezTo>
                  <a:pt x="115461" y="254180"/>
                  <a:pt x="117859" y="253495"/>
                  <a:pt x="119572" y="251782"/>
                </a:cubicBezTo>
                <a:lnTo>
                  <a:pt x="119915" y="251439"/>
                </a:lnTo>
                <a:lnTo>
                  <a:pt x="121970" y="249383"/>
                </a:lnTo>
                <a:lnTo>
                  <a:pt x="165140" y="206899"/>
                </a:lnTo>
                <a:lnTo>
                  <a:pt x="230922" y="229512"/>
                </a:lnTo>
                <a:cubicBezTo>
                  <a:pt x="232977" y="230197"/>
                  <a:pt x="235033" y="229854"/>
                  <a:pt x="236746" y="228827"/>
                </a:cubicBezTo>
                <a:cubicBezTo>
                  <a:pt x="238459" y="227799"/>
                  <a:pt x="239829" y="226086"/>
                  <a:pt x="240172" y="224030"/>
                </a:cubicBezTo>
                <a:lnTo>
                  <a:pt x="274433" y="8183"/>
                </a:lnTo>
                <a:cubicBezTo>
                  <a:pt x="274776" y="5100"/>
                  <a:pt x="273406" y="2702"/>
                  <a:pt x="271350" y="1331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grpSp>
        <p:nvGrpSpPr>
          <p:cNvPr id="27" name="Graphic 197" descr="Wireless">
            <a:extLst>
              <a:ext uri="{FF2B5EF4-FFF2-40B4-BE49-F238E27FC236}">
                <a16:creationId xmlns:a16="http://schemas.microsoft.com/office/drawing/2014/main" id="{E75CD8B7-3D03-499B-AA3E-A72E6A645FF7}"/>
              </a:ext>
            </a:extLst>
          </p:cNvPr>
          <p:cNvGrpSpPr/>
          <p:nvPr/>
        </p:nvGrpSpPr>
        <p:grpSpPr>
          <a:xfrm>
            <a:off x="1398313" y="3120002"/>
            <a:ext cx="277072" cy="277072"/>
            <a:chOff x="5230543" y="2614868"/>
            <a:chExt cx="371399" cy="371399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</p:grpSpPr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EC32F639-A3B6-4704-97E7-5249D1B19204}"/>
                </a:ext>
              </a:extLst>
            </p:cNvPr>
            <p:cNvSpPr/>
            <p:nvPr/>
          </p:nvSpPr>
          <p:spPr>
            <a:xfrm>
              <a:off x="5412567" y="2797859"/>
              <a:ext cx="119931" cy="119931"/>
            </a:xfrm>
            <a:custGeom>
              <a:avLst/>
              <a:gdLst>
                <a:gd name="connsiteX0" fmla="*/ 23212 w 119930"/>
                <a:gd name="connsiteY0" fmla="*/ 122639 h 119930"/>
                <a:gd name="connsiteX1" fmla="*/ 0 w 119930"/>
                <a:gd name="connsiteY1" fmla="*/ 122639 h 119930"/>
                <a:gd name="connsiteX2" fmla="*/ 122639 w 119930"/>
                <a:gd name="connsiteY2" fmla="*/ 0 h 119930"/>
                <a:gd name="connsiteX3" fmla="*/ 122639 w 119930"/>
                <a:gd name="connsiteY3" fmla="*/ 23212 h 119930"/>
                <a:gd name="connsiteX4" fmla="*/ 23212 w 119930"/>
                <a:gd name="connsiteY4" fmla="*/ 122639 h 1199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9930" h="119930">
                  <a:moveTo>
                    <a:pt x="23212" y="122639"/>
                  </a:moveTo>
                  <a:lnTo>
                    <a:pt x="0" y="122639"/>
                  </a:lnTo>
                  <a:cubicBezTo>
                    <a:pt x="85" y="54943"/>
                    <a:pt x="54943" y="85"/>
                    <a:pt x="122639" y="0"/>
                  </a:cubicBezTo>
                  <a:lnTo>
                    <a:pt x="122639" y="23212"/>
                  </a:lnTo>
                  <a:cubicBezTo>
                    <a:pt x="67754" y="23276"/>
                    <a:pt x="23276" y="67754"/>
                    <a:pt x="23212" y="122639"/>
                  </a:cubicBezTo>
                  <a:close/>
                </a:path>
              </a:pathLst>
            </a:custGeom>
            <a:grpFill/>
            <a:ln w="37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6A1EA0F1-7C45-4A30-8EC1-57CAE88BB7F7}"/>
                </a:ext>
              </a:extLst>
            </p:cNvPr>
            <p:cNvSpPr/>
            <p:nvPr/>
          </p:nvSpPr>
          <p:spPr>
            <a:xfrm>
              <a:off x="5352021" y="2737468"/>
              <a:ext cx="181831" cy="181831"/>
            </a:xfrm>
            <a:custGeom>
              <a:avLst/>
              <a:gdLst>
                <a:gd name="connsiteX0" fmla="*/ 23212 w 181830"/>
                <a:gd name="connsiteY0" fmla="*/ 183030 h 181830"/>
                <a:gd name="connsiteX1" fmla="*/ 0 w 181830"/>
                <a:gd name="connsiteY1" fmla="*/ 183030 h 181830"/>
                <a:gd name="connsiteX2" fmla="*/ 183185 w 181830"/>
                <a:gd name="connsiteY2" fmla="*/ 0 h 181830"/>
                <a:gd name="connsiteX3" fmla="*/ 183185 w 181830"/>
                <a:gd name="connsiteY3" fmla="*/ 23212 h 181830"/>
                <a:gd name="connsiteX4" fmla="*/ 23212 w 181830"/>
                <a:gd name="connsiteY4" fmla="*/ 183030 h 1818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1830" h="181830">
                  <a:moveTo>
                    <a:pt x="23212" y="183030"/>
                  </a:moveTo>
                  <a:lnTo>
                    <a:pt x="0" y="183030"/>
                  </a:lnTo>
                  <a:cubicBezTo>
                    <a:pt x="192" y="81965"/>
                    <a:pt x="82119" y="106"/>
                    <a:pt x="183185" y="0"/>
                  </a:cubicBezTo>
                  <a:lnTo>
                    <a:pt x="183185" y="23212"/>
                  </a:lnTo>
                  <a:cubicBezTo>
                    <a:pt x="94939" y="23319"/>
                    <a:pt x="23404" y="94785"/>
                    <a:pt x="23212" y="183030"/>
                  </a:cubicBezTo>
                  <a:close/>
                </a:path>
              </a:pathLst>
            </a:custGeom>
            <a:grpFill/>
            <a:ln w="37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088E1475-05E1-409D-B244-E692A3ADF226}"/>
                </a:ext>
              </a:extLst>
            </p:cNvPr>
            <p:cNvSpPr/>
            <p:nvPr/>
          </p:nvSpPr>
          <p:spPr>
            <a:xfrm>
              <a:off x="5291476" y="2676768"/>
              <a:ext cx="243731" cy="243731"/>
            </a:xfrm>
            <a:custGeom>
              <a:avLst/>
              <a:gdLst>
                <a:gd name="connsiteX0" fmla="*/ 23212 w 243730"/>
                <a:gd name="connsiteY0" fmla="*/ 243731 h 243730"/>
                <a:gd name="connsiteX1" fmla="*/ 0 w 243730"/>
                <a:gd name="connsiteY1" fmla="*/ 243731 h 243730"/>
                <a:gd name="connsiteX2" fmla="*/ 243731 w 243730"/>
                <a:gd name="connsiteY2" fmla="*/ 0 h 243730"/>
                <a:gd name="connsiteX3" fmla="*/ 243731 w 243730"/>
                <a:gd name="connsiteY3" fmla="*/ 23212 h 243730"/>
                <a:gd name="connsiteX4" fmla="*/ 23212 w 243730"/>
                <a:gd name="connsiteY4" fmla="*/ 243731 h 243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3730" h="243730">
                  <a:moveTo>
                    <a:pt x="23212" y="243731"/>
                  </a:moveTo>
                  <a:lnTo>
                    <a:pt x="0" y="243731"/>
                  </a:lnTo>
                  <a:cubicBezTo>
                    <a:pt x="149" y="109184"/>
                    <a:pt x="109184" y="149"/>
                    <a:pt x="243731" y="0"/>
                  </a:cubicBezTo>
                  <a:lnTo>
                    <a:pt x="243731" y="23212"/>
                  </a:lnTo>
                  <a:cubicBezTo>
                    <a:pt x="121995" y="23340"/>
                    <a:pt x="23340" y="121995"/>
                    <a:pt x="23212" y="243731"/>
                  </a:cubicBezTo>
                  <a:close/>
                </a:path>
              </a:pathLst>
            </a:custGeom>
            <a:grpFill/>
            <a:ln w="37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786F2A4E-ECAC-471A-9C3D-BE7DF3BD4E6C}"/>
                </a:ext>
              </a:extLst>
            </p:cNvPr>
            <p:cNvSpPr/>
            <p:nvPr/>
          </p:nvSpPr>
          <p:spPr>
            <a:xfrm>
              <a:off x="5474622" y="2860069"/>
              <a:ext cx="58031" cy="58031"/>
            </a:xfrm>
            <a:custGeom>
              <a:avLst/>
              <a:gdLst>
                <a:gd name="connsiteX0" fmla="*/ 60584 w 58031"/>
                <a:gd name="connsiteY0" fmla="*/ 30292 h 58031"/>
                <a:gd name="connsiteX1" fmla="*/ 30292 w 58031"/>
                <a:gd name="connsiteY1" fmla="*/ 60584 h 58031"/>
                <a:gd name="connsiteX2" fmla="*/ 0 w 58031"/>
                <a:gd name="connsiteY2" fmla="*/ 30292 h 58031"/>
                <a:gd name="connsiteX3" fmla="*/ 30292 w 58031"/>
                <a:gd name="connsiteY3" fmla="*/ 0 h 58031"/>
                <a:gd name="connsiteX4" fmla="*/ 60584 w 58031"/>
                <a:gd name="connsiteY4" fmla="*/ 30292 h 580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8031" h="58031">
                  <a:moveTo>
                    <a:pt x="60584" y="30292"/>
                  </a:moveTo>
                  <a:cubicBezTo>
                    <a:pt x="60584" y="47022"/>
                    <a:pt x="47022" y="60584"/>
                    <a:pt x="30292" y="60584"/>
                  </a:cubicBezTo>
                  <a:cubicBezTo>
                    <a:pt x="13562" y="60584"/>
                    <a:pt x="0" y="47022"/>
                    <a:pt x="0" y="30292"/>
                  </a:cubicBezTo>
                  <a:cubicBezTo>
                    <a:pt x="0" y="13562"/>
                    <a:pt x="13562" y="0"/>
                    <a:pt x="30292" y="0"/>
                  </a:cubicBezTo>
                  <a:cubicBezTo>
                    <a:pt x="47022" y="0"/>
                    <a:pt x="60584" y="13562"/>
                    <a:pt x="60584" y="30292"/>
                  </a:cubicBezTo>
                  <a:close/>
                </a:path>
              </a:pathLst>
            </a:custGeom>
            <a:grpFill/>
            <a:ln w="37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grpSp>
        <p:nvGrpSpPr>
          <p:cNvPr id="32" name="Graphic 207" descr="Syncing cloud">
            <a:extLst>
              <a:ext uri="{FF2B5EF4-FFF2-40B4-BE49-F238E27FC236}">
                <a16:creationId xmlns:a16="http://schemas.microsoft.com/office/drawing/2014/main" id="{2792F31E-54C7-43A4-9588-9E3227242D2A}"/>
              </a:ext>
            </a:extLst>
          </p:cNvPr>
          <p:cNvGrpSpPr/>
          <p:nvPr/>
        </p:nvGrpSpPr>
        <p:grpSpPr>
          <a:xfrm>
            <a:off x="1398313" y="5365334"/>
            <a:ext cx="277072" cy="277072"/>
            <a:chOff x="8623348" y="2614868"/>
            <a:chExt cx="371399" cy="371399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</p:grpSpPr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7C99E545-4B0E-4006-B0AB-877CE7D1B7B7}"/>
                </a:ext>
              </a:extLst>
            </p:cNvPr>
            <p:cNvSpPr/>
            <p:nvPr/>
          </p:nvSpPr>
          <p:spPr>
            <a:xfrm>
              <a:off x="8764712" y="2769589"/>
              <a:ext cx="100587" cy="58031"/>
            </a:xfrm>
            <a:custGeom>
              <a:avLst/>
              <a:gdLst>
                <a:gd name="connsiteX0" fmla="*/ 104417 w 100587"/>
                <a:gd name="connsiteY0" fmla="*/ 35853 h 58031"/>
                <a:gd name="connsiteX1" fmla="*/ 79348 w 100587"/>
                <a:gd name="connsiteY1" fmla="*/ 60923 h 58031"/>
                <a:gd name="connsiteX2" fmla="*/ 54240 w 100587"/>
                <a:gd name="connsiteY2" fmla="*/ 35853 h 58031"/>
                <a:gd name="connsiteX3" fmla="*/ 68245 w 100587"/>
                <a:gd name="connsiteY3" fmla="*/ 35853 h 58031"/>
                <a:gd name="connsiteX4" fmla="*/ 43639 w 100587"/>
                <a:gd name="connsiteY4" fmla="*/ 20804 h 58031"/>
                <a:gd name="connsiteX5" fmla="*/ 25495 w 100587"/>
                <a:gd name="connsiteY5" fmla="*/ 27729 h 58031"/>
                <a:gd name="connsiteX6" fmla="*/ 0 w 100587"/>
                <a:gd name="connsiteY6" fmla="*/ 27729 h 58031"/>
                <a:gd name="connsiteX7" fmla="*/ 64248 w 100587"/>
                <a:gd name="connsiteY7" fmla="*/ 4610 h 58031"/>
                <a:gd name="connsiteX8" fmla="*/ 90335 w 100587"/>
                <a:gd name="connsiteY8" fmla="*/ 35853 h 580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0587" h="58031">
                  <a:moveTo>
                    <a:pt x="104417" y="35853"/>
                  </a:moveTo>
                  <a:lnTo>
                    <a:pt x="79348" y="60923"/>
                  </a:lnTo>
                  <a:lnTo>
                    <a:pt x="54240" y="35853"/>
                  </a:lnTo>
                  <a:lnTo>
                    <a:pt x="68245" y="35853"/>
                  </a:lnTo>
                  <a:cubicBezTo>
                    <a:pt x="63507" y="26625"/>
                    <a:pt x="54012" y="20818"/>
                    <a:pt x="43639" y="20804"/>
                  </a:cubicBezTo>
                  <a:cubicBezTo>
                    <a:pt x="36947" y="20811"/>
                    <a:pt x="30490" y="23275"/>
                    <a:pt x="25495" y="27729"/>
                  </a:cubicBezTo>
                  <a:lnTo>
                    <a:pt x="0" y="27729"/>
                  </a:lnTo>
                  <a:cubicBezTo>
                    <a:pt x="11357" y="3603"/>
                    <a:pt x="40122" y="-6748"/>
                    <a:pt x="64248" y="4610"/>
                  </a:cubicBezTo>
                  <a:cubicBezTo>
                    <a:pt x="77123" y="10671"/>
                    <a:pt x="86669" y="22103"/>
                    <a:pt x="90335" y="35853"/>
                  </a:cubicBezTo>
                  <a:close/>
                </a:path>
              </a:pathLst>
            </a:custGeom>
            <a:grpFill/>
            <a:ln w="37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33D5A73A-751D-425D-80AE-E63E686BF9EE}"/>
                </a:ext>
              </a:extLst>
            </p:cNvPr>
            <p:cNvSpPr/>
            <p:nvPr/>
          </p:nvSpPr>
          <p:spPr>
            <a:xfrm>
              <a:off x="8747728" y="2805442"/>
              <a:ext cx="100587" cy="58031"/>
            </a:xfrm>
            <a:custGeom>
              <a:avLst/>
              <a:gdLst>
                <a:gd name="connsiteX0" fmla="*/ 0 w 100587"/>
                <a:gd name="connsiteY0" fmla="*/ 25069 h 58031"/>
                <a:gd name="connsiteX1" fmla="*/ 25108 w 100587"/>
                <a:gd name="connsiteY1" fmla="*/ 0 h 58031"/>
                <a:gd name="connsiteX2" fmla="*/ 50178 w 100587"/>
                <a:gd name="connsiteY2" fmla="*/ 25069 h 58031"/>
                <a:gd name="connsiteX3" fmla="*/ 36057 w 100587"/>
                <a:gd name="connsiteY3" fmla="*/ 25069 h 58031"/>
                <a:gd name="connsiteX4" fmla="*/ 60623 w 100587"/>
                <a:gd name="connsiteY4" fmla="*/ 40119 h 58031"/>
                <a:gd name="connsiteX5" fmla="*/ 78806 w 100587"/>
                <a:gd name="connsiteY5" fmla="*/ 33194 h 58031"/>
                <a:gd name="connsiteX6" fmla="*/ 104417 w 100587"/>
                <a:gd name="connsiteY6" fmla="*/ 33194 h 58031"/>
                <a:gd name="connsiteX7" fmla="*/ 40048 w 100587"/>
                <a:gd name="connsiteY7" fmla="*/ 56299 h 58031"/>
                <a:gd name="connsiteX8" fmla="*/ 13966 w 100587"/>
                <a:gd name="connsiteY8" fmla="*/ 25069 h 580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0587" h="58031">
                  <a:moveTo>
                    <a:pt x="0" y="25069"/>
                  </a:moveTo>
                  <a:lnTo>
                    <a:pt x="25108" y="0"/>
                  </a:lnTo>
                  <a:lnTo>
                    <a:pt x="50178" y="25069"/>
                  </a:lnTo>
                  <a:lnTo>
                    <a:pt x="36057" y="25069"/>
                  </a:lnTo>
                  <a:cubicBezTo>
                    <a:pt x="40781" y="34291"/>
                    <a:pt x="50262" y="40099"/>
                    <a:pt x="60623" y="40119"/>
                  </a:cubicBezTo>
                  <a:cubicBezTo>
                    <a:pt x="67328" y="40117"/>
                    <a:pt x="73799" y="37653"/>
                    <a:pt x="78806" y="33194"/>
                  </a:cubicBezTo>
                  <a:lnTo>
                    <a:pt x="104417" y="33194"/>
                  </a:lnTo>
                  <a:cubicBezTo>
                    <a:pt x="93023" y="57349"/>
                    <a:pt x="64204" y="67694"/>
                    <a:pt x="40048" y="56299"/>
                  </a:cubicBezTo>
                  <a:cubicBezTo>
                    <a:pt x="27185" y="50231"/>
                    <a:pt x="17645" y="38809"/>
                    <a:pt x="13966" y="25069"/>
                  </a:cubicBezTo>
                  <a:close/>
                </a:path>
              </a:pathLst>
            </a:custGeom>
            <a:grpFill/>
            <a:ln w="37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DF40D6EA-1560-4A25-82B3-DA0DA4548999}"/>
                </a:ext>
              </a:extLst>
            </p:cNvPr>
            <p:cNvSpPr/>
            <p:nvPr/>
          </p:nvSpPr>
          <p:spPr>
            <a:xfrm>
              <a:off x="8631142" y="2692295"/>
              <a:ext cx="352055" cy="212781"/>
            </a:xfrm>
            <a:custGeom>
              <a:avLst/>
              <a:gdLst>
                <a:gd name="connsiteX0" fmla="*/ 296792 w 352055"/>
                <a:gd name="connsiteY0" fmla="*/ 216597 h 212780"/>
                <a:gd name="connsiteX1" fmla="*/ 355851 w 352055"/>
                <a:gd name="connsiteY1" fmla="*/ 154675 h 212780"/>
                <a:gd name="connsiteX2" fmla="*/ 304143 w 352055"/>
                <a:gd name="connsiteY2" fmla="*/ 96240 h 212780"/>
                <a:gd name="connsiteX3" fmla="*/ 275204 w 352055"/>
                <a:gd name="connsiteY3" fmla="*/ 49042 h 212780"/>
                <a:gd name="connsiteX4" fmla="*/ 219997 w 352055"/>
                <a:gd name="connsiteY4" fmla="*/ 37436 h 212780"/>
                <a:gd name="connsiteX5" fmla="*/ 132022 w 352055"/>
                <a:gd name="connsiteY5" fmla="*/ 2269 h 212780"/>
                <a:gd name="connsiteX6" fmla="*/ 69581 w 352055"/>
                <a:gd name="connsiteY6" fmla="*/ 71906 h 212780"/>
                <a:gd name="connsiteX7" fmla="*/ 14026 w 352055"/>
                <a:gd name="connsiteY7" fmla="*/ 100728 h 212780"/>
                <a:gd name="connsiteX8" fmla="*/ 6598 w 352055"/>
                <a:gd name="connsiteY8" fmla="*/ 174853 h 212780"/>
                <a:gd name="connsiteX9" fmla="*/ 67492 w 352055"/>
                <a:gd name="connsiteY9" fmla="*/ 216171 h 212780"/>
                <a:gd name="connsiteX10" fmla="*/ 68536 w 352055"/>
                <a:gd name="connsiteY10" fmla="*/ 192146 h 212780"/>
                <a:gd name="connsiteX11" fmla="*/ 28031 w 352055"/>
                <a:gd name="connsiteY11" fmla="*/ 164640 h 212780"/>
                <a:gd name="connsiteX12" fmla="*/ 32944 w 352055"/>
                <a:gd name="connsiteY12" fmla="*/ 115236 h 212780"/>
                <a:gd name="connsiteX13" fmla="*/ 78440 w 352055"/>
                <a:gd name="connsiteY13" fmla="*/ 96666 h 212780"/>
                <a:gd name="connsiteX14" fmla="*/ 92174 w 352055"/>
                <a:gd name="connsiteY14" fmla="*/ 98948 h 212780"/>
                <a:gd name="connsiteX15" fmla="*/ 92174 w 352055"/>
                <a:gd name="connsiteY15" fmla="*/ 83783 h 212780"/>
                <a:gd name="connsiteX16" fmla="*/ 137477 w 352055"/>
                <a:gd name="connsiteY16" fmla="*/ 25752 h 212780"/>
                <a:gd name="connsiteX17" fmla="*/ 203865 w 352055"/>
                <a:gd name="connsiteY17" fmla="*/ 56702 h 212780"/>
                <a:gd name="connsiteX18" fmla="*/ 208546 w 352055"/>
                <a:gd name="connsiteY18" fmla="*/ 66026 h 212780"/>
                <a:gd name="connsiteX19" fmla="*/ 218257 w 352055"/>
                <a:gd name="connsiteY19" fmla="*/ 62582 h 212780"/>
                <a:gd name="connsiteX20" fmla="*/ 261470 w 352055"/>
                <a:gd name="connsiteY20" fmla="*/ 68618 h 212780"/>
                <a:gd name="connsiteX21" fmla="*/ 281394 w 352055"/>
                <a:gd name="connsiteY21" fmla="*/ 107808 h 212780"/>
                <a:gd name="connsiteX22" fmla="*/ 281394 w 352055"/>
                <a:gd name="connsiteY22" fmla="*/ 119878 h 212780"/>
                <a:gd name="connsiteX23" fmla="*/ 297179 w 352055"/>
                <a:gd name="connsiteY23" fmla="*/ 119878 h 212780"/>
                <a:gd name="connsiteX24" fmla="*/ 332118 w 352055"/>
                <a:gd name="connsiteY24" fmla="*/ 157543 h 212780"/>
                <a:gd name="connsiteX25" fmla="*/ 296792 w 352055"/>
                <a:gd name="connsiteY25" fmla="*/ 192495 h 2127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352055" h="212780">
                  <a:moveTo>
                    <a:pt x="296792" y="216597"/>
                  </a:moveTo>
                  <a:cubicBezTo>
                    <a:pt x="330200" y="215806"/>
                    <a:pt x="356641" y="188083"/>
                    <a:pt x="355851" y="154675"/>
                  </a:cubicBezTo>
                  <a:cubicBezTo>
                    <a:pt x="355153" y="125201"/>
                    <a:pt x="333313" y="100520"/>
                    <a:pt x="304143" y="96240"/>
                  </a:cubicBezTo>
                  <a:cubicBezTo>
                    <a:pt x="301060" y="77321"/>
                    <a:pt x="290667" y="60371"/>
                    <a:pt x="275204" y="49042"/>
                  </a:cubicBezTo>
                  <a:cubicBezTo>
                    <a:pt x="259201" y="37701"/>
                    <a:pt x="239213" y="33498"/>
                    <a:pt x="219997" y="37436"/>
                  </a:cubicBezTo>
                  <a:cubicBezTo>
                    <a:pt x="201093" y="8248"/>
                    <a:pt x="165837" y="-5845"/>
                    <a:pt x="132022" y="2269"/>
                  </a:cubicBezTo>
                  <a:cubicBezTo>
                    <a:pt x="99065" y="10756"/>
                    <a:pt x="74438" y="38221"/>
                    <a:pt x="69581" y="71906"/>
                  </a:cubicBezTo>
                  <a:cubicBezTo>
                    <a:pt x="47625" y="72496"/>
                    <a:pt x="27151" y="83118"/>
                    <a:pt x="14026" y="100728"/>
                  </a:cubicBezTo>
                  <a:cubicBezTo>
                    <a:pt x="-1526" y="122331"/>
                    <a:pt x="-4358" y="150594"/>
                    <a:pt x="6598" y="174853"/>
                  </a:cubicBezTo>
                  <a:cubicBezTo>
                    <a:pt x="17766" y="198765"/>
                    <a:pt x="41145" y="214629"/>
                    <a:pt x="67492" y="216171"/>
                  </a:cubicBezTo>
                  <a:close/>
                  <a:moveTo>
                    <a:pt x="68536" y="192146"/>
                  </a:moveTo>
                  <a:cubicBezTo>
                    <a:pt x="51031" y="191044"/>
                    <a:pt x="35511" y="180505"/>
                    <a:pt x="28031" y="164640"/>
                  </a:cubicBezTo>
                  <a:cubicBezTo>
                    <a:pt x="20772" y="148469"/>
                    <a:pt x="22642" y="129660"/>
                    <a:pt x="32944" y="115236"/>
                  </a:cubicBezTo>
                  <a:cubicBezTo>
                    <a:pt x="43476" y="101067"/>
                    <a:pt x="61002" y="93914"/>
                    <a:pt x="78440" y="96666"/>
                  </a:cubicBezTo>
                  <a:lnTo>
                    <a:pt x="92174" y="98948"/>
                  </a:lnTo>
                  <a:lnTo>
                    <a:pt x="92174" y="83783"/>
                  </a:lnTo>
                  <a:cubicBezTo>
                    <a:pt x="92309" y="56383"/>
                    <a:pt x="110929" y="32531"/>
                    <a:pt x="137477" y="25752"/>
                  </a:cubicBezTo>
                  <a:cubicBezTo>
                    <a:pt x="164116" y="19329"/>
                    <a:pt x="191658" y="32169"/>
                    <a:pt x="203865" y="56702"/>
                  </a:cubicBezTo>
                  <a:lnTo>
                    <a:pt x="208546" y="66026"/>
                  </a:lnTo>
                  <a:lnTo>
                    <a:pt x="218257" y="62582"/>
                  </a:lnTo>
                  <a:cubicBezTo>
                    <a:pt x="232786" y="57449"/>
                    <a:pt x="248904" y="59700"/>
                    <a:pt x="261470" y="68618"/>
                  </a:cubicBezTo>
                  <a:cubicBezTo>
                    <a:pt x="273965" y="77770"/>
                    <a:pt x="281362" y="92320"/>
                    <a:pt x="281394" y="107808"/>
                  </a:cubicBezTo>
                  <a:lnTo>
                    <a:pt x="281394" y="119878"/>
                  </a:lnTo>
                  <a:lnTo>
                    <a:pt x="297179" y="119878"/>
                  </a:lnTo>
                  <a:cubicBezTo>
                    <a:pt x="317228" y="120631"/>
                    <a:pt x="332871" y="137494"/>
                    <a:pt x="332118" y="157543"/>
                  </a:cubicBezTo>
                  <a:cubicBezTo>
                    <a:pt x="331399" y="176685"/>
                    <a:pt x="315941" y="191980"/>
                    <a:pt x="296792" y="192495"/>
                  </a:cubicBezTo>
                  <a:close/>
                </a:path>
              </a:pathLst>
            </a:custGeom>
            <a:grpFill/>
            <a:ln w="37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36" name="TextBox 35">
            <a:extLst>
              <a:ext uri="{FF2B5EF4-FFF2-40B4-BE49-F238E27FC236}">
                <a16:creationId xmlns:a16="http://schemas.microsoft.com/office/drawing/2014/main" id="{98583EB7-18C8-4220-AB18-82693790B557}"/>
              </a:ext>
            </a:extLst>
          </p:cNvPr>
          <p:cNvSpPr txBox="1"/>
          <p:nvPr/>
        </p:nvSpPr>
        <p:spPr>
          <a:xfrm>
            <a:off x="1989816" y="4061218"/>
            <a:ext cx="1780038" cy="29854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dirty="0"/>
              <a:t>A wonderful serenity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A8C6A336-FC26-4C21-92E5-7FFCF4FA7042}"/>
              </a:ext>
            </a:extLst>
          </p:cNvPr>
          <p:cNvSpPr txBox="1"/>
          <p:nvPr/>
        </p:nvSpPr>
        <p:spPr>
          <a:xfrm>
            <a:off x="1989815" y="3789914"/>
            <a:ext cx="19071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1"/>
                </a:solidFill>
                <a:latin typeface="+mj-lt"/>
              </a:rPr>
              <a:t>Send message</a:t>
            </a:r>
            <a:endParaRPr lang="en-ID" sz="14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758EB7D4-AF59-453B-B0DD-3A51988D8264}"/>
              </a:ext>
            </a:extLst>
          </p:cNvPr>
          <p:cNvSpPr txBox="1"/>
          <p:nvPr/>
        </p:nvSpPr>
        <p:spPr>
          <a:xfrm>
            <a:off x="1989816" y="4812921"/>
            <a:ext cx="1780038" cy="29854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dirty="0"/>
              <a:t>A wonderful serenity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227A28D1-BDEB-4DEC-852A-F872E103BF13}"/>
              </a:ext>
            </a:extLst>
          </p:cNvPr>
          <p:cNvSpPr txBox="1"/>
          <p:nvPr/>
        </p:nvSpPr>
        <p:spPr>
          <a:xfrm>
            <a:off x="1989815" y="4541617"/>
            <a:ext cx="19071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1"/>
                </a:solidFill>
                <a:latin typeface="+mj-lt"/>
              </a:rPr>
              <a:t>Direction</a:t>
            </a:r>
            <a:endParaRPr lang="en-ID" sz="14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0B96CA1B-4A65-4335-85FF-63327153F789}"/>
              </a:ext>
            </a:extLst>
          </p:cNvPr>
          <p:cNvSpPr txBox="1"/>
          <p:nvPr/>
        </p:nvSpPr>
        <p:spPr>
          <a:xfrm>
            <a:off x="1989816" y="5564624"/>
            <a:ext cx="1780038" cy="29854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dirty="0"/>
              <a:t>A wonderful serenity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3AB38401-A48B-4BD4-81A8-9F7A00651217}"/>
              </a:ext>
            </a:extLst>
          </p:cNvPr>
          <p:cNvSpPr txBox="1"/>
          <p:nvPr/>
        </p:nvSpPr>
        <p:spPr>
          <a:xfrm>
            <a:off x="1989815" y="5293320"/>
            <a:ext cx="19071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1"/>
                </a:solidFill>
                <a:latin typeface="+mj-lt"/>
              </a:rPr>
              <a:t>Cloud system</a:t>
            </a:r>
            <a:endParaRPr lang="en-ID" sz="14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816C3E36-97CB-437F-BFA7-A0B92CD42AF6}"/>
              </a:ext>
            </a:extLst>
          </p:cNvPr>
          <p:cNvSpPr/>
          <p:nvPr/>
        </p:nvSpPr>
        <p:spPr>
          <a:xfrm>
            <a:off x="10787116" y="5293320"/>
            <a:ext cx="339757" cy="19256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9179D37C-9772-422B-8C16-D13AF1EC9A4F}"/>
              </a:ext>
            </a:extLst>
          </p:cNvPr>
          <p:cNvSpPr txBox="1"/>
          <p:nvPr/>
        </p:nvSpPr>
        <p:spPr>
          <a:xfrm>
            <a:off x="8795869" y="2640504"/>
            <a:ext cx="2678659" cy="200183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whole heart. I am alone, and feel the charm of existence in this spot, which was created for the bliss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916E1FDE-8993-4F9B-BB51-91DCE03CF527}"/>
              </a:ext>
            </a:extLst>
          </p:cNvPr>
          <p:cNvSpPr txBox="1"/>
          <p:nvPr/>
        </p:nvSpPr>
        <p:spPr>
          <a:xfrm>
            <a:off x="8795869" y="2299318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bg2"/>
              </a:solidFill>
              <a:latin typeface="+mj-lt"/>
            </a:endParaRPr>
          </a:p>
        </p:txBody>
      </p: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6B9182D3-D02D-494B-8671-A5966BE55F69}"/>
              </a:ext>
            </a:extLst>
          </p:cNvPr>
          <p:cNvCxnSpPr>
            <a:cxnSpLocks/>
          </p:cNvCxnSpPr>
          <p:nvPr/>
        </p:nvCxnSpPr>
        <p:spPr>
          <a:xfrm>
            <a:off x="11590595" y="6118698"/>
            <a:ext cx="0" cy="739302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3DA2C0E0-3932-4241-8D1D-BE18BD78746A}"/>
              </a:ext>
            </a:extLst>
          </p:cNvPr>
          <p:cNvCxnSpPr>
            <a:cxnSpLocks/>
          </p:cNvCxnSpPr>
          <p:nvPr/>
        </p:nvCxnSpPr>
        <p:spPr>
          <a:xfrm rot="16200000">
            <a:off x="11808312" y="5898541"/>
            <a:ext cx="0" cy="767376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Oval 57">
            <a:extLst>
              <a:ext uri="{FF2B5EF4-FFF2-40B4-BE49-F238E27FC236}">
                <a16:creationId xmlns:a16="http://schemas.microsoft.com/office/drawing/2014/main" id="{0137095B-BDEB-4C38-96CE-F0626EF979AD}"/>
              </a:ext>
            </a:extLst>
          </p:cNvPr>
          <p:cNvSpPr/>
          <p:nvPr/>
        </p:nvSpPr>
        <p:spPr>
          <a:xfrm>
            <a:off x="11545121" y="6230479"/>
            <a:ext cx="103497" cy="103497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5" name="PpHolder28">
            <a:extLst>
              <a:ext uri="{FF2B5EF4-FFF2-40B4-BE49-F238E27FC236}">
                <a16:creationId xmlns:a16="http://schemas.microsoft.com/office/drawing/2014/main" id="{A38B22DA-1CE6-486F-AADE-B5D59123DE0A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310" t="15599" r="37799" b="15643"/>
          <a:stretch>
            <a:fillRect/>
          </a:stretch>
        </p:blipFill>
        <p:spPr>
          <a:xfrm>
            <a:off x="5402264" y="1069788"/>
            <a:ext cx="2181224" cy="4715436"/>
          </a:xfrm>
          <a:custGeom>
            <a:avLst/>
            <a:gdLst>
              <a:gd name="connsiteX0" fmla="*/ 208153 w 2181224"/>
              <a:gd name="connsiteY0" fmla="*/ 0 h 4715436"/>
              <a:gd name="connsiteX1" fmla="*/ 1973070 w 2181224"/>
              <a:gd name="connsiteY1" fmla="*/ 0 h 4715436"/>
              <a:gd name="connsiteX2" fmla="*/ 2181224 w 2181224"/>
              <a:gd name="connsiteY2" fmla="*/ 208154 h 4715436"/>
              <a:gd name="connsiteX3" fmla="*/ 2181224 w 2181224"/>
              <a:gd name="connsiteY3" fmla="*/ 4507282 h 4715436"/>
              <a:gd name="connsiteX4" fmla="*/ 1973070 w 2181224"/>
              <a:gd name="connsiteY4" fmla="*/ 4715436 h 4715436"/>
              <a:gd name="connsiteX5" fmla="*/ 208153 w 2181224"/>
              <a:gd name="connsiteY5" fmla="*/ 4715436 h 4715436"/>
              <a:gd name="connsiteX6" fmla="*/ 0 w 2181224"/>
              <a:gd name="connsiteY6" fmla="*/ 4507282 h 4715436"/>
              <a:gd name="connsiteX7" fmla="*/ 0 w 2181224"/>
              <a:gd name="connsiteY7" fmla="*/ 208154 h 4715436"/>
              <a:gd name="connsiteX8" fmla="*/ 208153 w 2181224"/>
              <a:gd name="connsiteY8" fmla="*/ 0 h 47154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181224" h="4715436">
                <a:moveTo>
                  <a:pt x="208153" y="0"/>
                </a:moveTo>
                <a:lnTo>
                  <a:pt x="1973070" y="0"/>
                </a:lnTo>
                <a:cubicBezTo>
                  <a:pt x="2088030" y="0"/>
                  <a:pt x="2181224" y="93194"/>
                  <a:pt x="2181224" y="208154"/>
                </a:cubicBezTo>
                <a:lnTo>
                  <a:pt x="2181224" y="4507282"/>
                </a:lnTo>
                <a:cubicBezTo>
                  <a:pt x="2181224" y="4622242"/>
                  <a:pt x="2088030" y="4715436"/>
                  <a:pt x="1973070" y="4715436"/>
                </a:cubicBezTo>
                <a:lnTo>
                  <a:pt x="208153" y="4715436"/>
                </a:lnTo>
                <a:cubicBezTo>
                  <a:pt x="93194" y="4715436"/>
                  <a:pt x="0" y="4622242"/>
                  <a:pt x="0" y="4507282"/>
                </a:cubicBezTo>
                <a:lnTo>
                  <a:pt x="0" y="208154"/>
                </a:lnTo>
                <a:cubicBezTo>
                  <a:pt x="0" y="93194"/>
                  <a:pt x="93194" y="0"/>
                  <a:pt x="208153" y="0"/>
                </a:cubicBezTo>
                <a:close/>
              </a:path>
            </a:pathLst>
          </a:custGeom>
        </p:spPr>
      </p:pic>
      <p:pic>
        <p:nvPicPr>
          <p:cNvPr id="9" name="Mockup" descr="A picture containing text, monitor, screenshot&#10;&#10;Description automatically generated">
            <a:extLst>
              <a:ext uri="{FF2B5EF4-FFF2-40B4-BE49-F238E27FC236}">
                <a16:creationId xmlns:a16="http://schemas.microsoft.com/office/drawing/2014/main" id="{7E9F529D-E6C9-4291-9FEE-EB6A244C8C9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0186" y="933450"/>
            <a:ext cx="2491728" cy="4991100"/>
          </a:xfrm>
          <a:prstGeom prst="rect">
            <a:avLst/>
          </a:prstGeom>
        </p:spPr>
      </p:pic>
      <p:sp>
        <p:nvSpPr>
          <p:cNvPr id="42" name="Rectangle 41">
            <a:extLst>
              <a:ext uri="{FF2B5EF4-FFF2-40B4-BE49-F238E27FC236}">
                <a16:creationId xmlns:a16="http://schemas.microsoft.com/office/drawing/2014/main" id="{4FB07DC2-8F96-4561-A3C8-82BF89BF38CB}"/>
              </a:ext>
            </a:extLst>
          </p:cNvPr>
          <p:cNvSpPr/>
          <p:nvPr/>
        </p:nvSpPr>
        <p:spPr>
          <a:xfrm>
            <a:off x="4064789" y="5293321"/>
            <a:ext cx="1963213" cy="156468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Graphic 35">
            <a:extLst>
              <a:ext uri="{FF2B5EF4-FFF2-40B4-BE49-F238E27FC236}">
                <a16:creationId xmlns:a16="http://schemas.microsoft.com/office/drawing/2014/main" id="{DFBA5210-CB17-4C65-B0AF-3456B5313215}"/>
              </a:ext>
            </a:extLst>
          </p:cNvPr>
          <p:cNvSpPr/>
          <p:nvPr/>
        </p:nvSpPr>
        <p:spPr>
          <a:xfrm>
            <a:off x="4206631" y="5611051"/>
            <a:ext cx="863741" cy="630309"/>
          </a:xfrm>
          <a:custGeom>
            <a:avLst/>
            <a:gdLst>
              <a:gd name="connsiteX0" fmla="*/ 299847 w 746474"/>
              <a:gd name="connsiteY0" fmla="*/ 68580 h 544734"/>
              <a:gd name="connsiteX1" fmla="*/ 331184 w 746474"/>
              <a:gd name="connsiteY1" fmla="*/ 141065 h 544734"/>
              <a:gd name="connsiteX2" fmla="*/ 342900 w 746474"/>
              <a:gd name="connsiteY2" fmla="*/ 231172 h 544734"/>
              <a:gd name="connsiteX3" fmla="*/ 290989 w 746474"/>
              <a:gd name="connsiteY3" fmla="*/ 415385 h 544734"/>
              <a:gd name="connsiteX4" fmla="*/ 137160 w 746474"/>
              <a:gd name="connsiteY4" fmla="*/ 544735 h 544734"/>
              <a:gd name="connsiteX5" fmla="*/ 119539 w 746474"/>
              <a:gd name="connsiteY5" fmla="*/ 509492 h 544734"/>
              <a:gd name="connsiteX6" fmla="*/ 218504 w 746474"/>
              <a:gd name="connsiteY6" fmla="*/ 437007 h 544734"/>
              <a:gd name="connsiteX7" fmla="*/ 268510 w 746474"/>
              <a:gd name="connsiteY7" fmla="*/ 337090 h 544734"/>
              <a:gd name="connsiteX8" fmla="*/ 274415 w 746474"/>
              <a:gd name="connsiteY8" fmla="*/ 292037 h 544734"/>
              <a:gd name="connsiteX9" fmla="*/ 268510 w 746474"/>
              <a:gd name="connsiteY9" fmla="*/ 254794 h 544734"/>
              <a:gd name="connsiteX10" fmla="*/ 154877 w 746474"/>
              <a:gd name="connsiteY10" fmla="*/ 301847 h 544734"/>
              <a:gd name="connsiteX11" fmla="*/ 43148 w 746474"/>
              <a:gd name="connsiteY11" fmla="*/ 261652 h 544734"/>
              <a:gd name="connsiteX12" fmla="*/ 0 w 746474"/>
              <a:gd name="connsiteY12" fmla="*/ 150876 h 544734"/>
              <a:gd name="connsiteX13" fmla="*/ 45053 w 746474"/>
              <a:gd name="connsiteY13" fmla="*/ 42101 h 544734"/>
              <a:gd name="connsiteX14" fmla="*/ 160687 w 746474"/>
              <a:gd name="connsiteY14" fmla="*/ 0 h 544734"/>
              <a:gd name="connsiteX15" fmla="*/ 299847 w 746474"/>
              <a:gd name="connsiteY15" fmla="*/ 68580 h 544734"/>
              <a:gd name="connsiteX16" fmla="*/ 703421 w 746474"/>
              <a:gd name="connsiteY16" fmla="*/ 68580 h 544734"/>
              <a:gd name="connsiteX17" fmla="*/ 734759 w 746474"/>
              <a:gd name="connsiteY17" fmla="*/ 141065 h 544734"/>
              <a:gd name="connsiteX18" fmla="*/ 746474 w 746474"/>
              <a:gd name="connsiteY18" fmla="*/ 231172 h 544734"/>
              <a:gd name="connsiteX19" fmla="*/ 694563 w 746474"/>
              <a:gd name="connsiteY19" fmla="*/ 415385 h 544734"/>
              <a:gd name="connsiteX20" fmla="*/ 540734 w 746474"/>
              <a:gd name="connsiteY20" fmla="*/ 544735 h 544734"/>
              <a:gd name="connsiteX21" fmla="*/ 523113 w 746474"/>
              <a:gd name="connsiteY21" fmla="*/ 509492 h 544734"/>
              <a:gd name="connsiteX22" fmla="*/ 622078 w 746474"/>
              <a:gd name="connsiteY22" fmla="*/ 437007 h 544734"/>
              <a:gd name="connsiteX23" fmla="*/ 672084 w 746474"/>
              <a:gd name="connsiteY23" fmla="*/ 337090 h 544734"/>
              <a:gd name="connsiteX24" fmla="*/ 677990 w 746474"/>
              <a:gd name="connsiteY24" fmla="*/ 292037 h 544734"/>
              <a:gd name="connsiteX25" fmla="*/ 672084 w 746474"/>
              <a:gd name="connsiteY25" fmla="*/ 254794 h 544734"/>
              <a:gd name="connsiteX26" fmla="*/ 558451 w 746474"/>
              <a:gd name="connsiteY26" fmla="*/ 301847 h 544734"/>
              <a:gd name="connsiteX27" fmla="*/ 446723 w 746474"/>
              <a:gd name="connsiteY27" fmla="*/ 261652 h 544734"/>
              <a:gd name="connsiteX28" fmla="*/ 403574 w 746474"/>
              <a:gd name="connsiteY28" fmla="*/ 150971 h 544734"/>
              <a:gd name="connsiteX29" fmla="*/ 448628 w 746474"/>
              <a:gd name="connsiteY29" fmla="*/ 42196 h 544734"/>
              <a:gd name="connsiteX30" fmla="*/ 564356 w 746474"/>
              <a:gd name="connsiteY30" fmla="*/ 0 h 544734"/>
              <a:gd name="connsiteX31" fmla="*/ 703421 w 746474"/>
              <a:gd name="connsiteY31" fmla="*/ 68580 h 5447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746474" h="544734">
                <a:moveTo>
                  <a:pt x="299847" y="68580"/>
                </a:moveTo>
                <a:cubicBezTo>
                  <a:pt x="312896" y="88202"/>
                  <a:pt x="323374" y="112395"/>
                  <a:pt x="331184" y="141065"/>
                </a:cubicBezTo>
                <a:cubicBezTo>
                  <a:pt x="338995" y="169831"/>
                  <a:pt x="342900" y="199835"/>
                  <a:pt x="342900" y="231172"/>
                </a:cubicBezTo>
                <a:cubicBezTo>
                  <a:pt x="342900" y="299085"/>
                  <a:pt x="325565" y="360521"/>
                  <a:pt x="290989" y="415385"/>
                </a:cubicBezTo>
                <a:cubicBezTo>
                  <a:pt x="256318" y="470249"/>
                  <a:pt x="205073" y="513398"/>
                  <a:pt x="137160" y="544735"/>
                </a:cubicBezTo>
                <a:lnTo>
                  <a:pt x="119539" y="509492"/>
                </a:lnTo>
                <a:cubicBezTo>
                  <a:pt x="157448" y="493776"/>
                  <a:pt x="190405" y="469678"/>
                  <a:pt x="218504" y="437007"/>
                </a:cubicBezTo>
                <a:cubicBezTo>
                  <a:pt x="246602" y="404336"/>
                  <a:pt x="263271" y="371094"/>
                  <a:pt x="268510" y="337090"/>
                </a:cubicBezTo>
                <a:cubicBezTo>
                  <a:pt x="272415" y="321374"/>
                  <a:pt x="274415" y="306419"/>
                  <a:pt x="274415" y="292037"/>
                </a:cubicBezTo>
                <a:cubicBezTo>
                  <a:pt x="274415" y="278987"/>
                  <a:pt x="272415" y="266605"/>
                  <a:pt x="268510" y="254794"/>
                </a:cubicBezTo>
                <a:cubicBezTo>
                  <a:pt x="239744" y="286131"/>
                  <a:pt x="201930" y="301847"/>
                  <a:pt x="154877" y="301847"/>
                </a:cubicBezTo>
                <a:cubicBezTo>
                  <a:pt x="109157" y="301847"/>
                  <a:pt x="71914" y="288417"/>
                  <a:pt x="43148" y="261652"/>
                </a:cubicBezTo>
                <a:cubicBezTo>
                  <a:pt x="14383" y="234791"/>
                  <a:pt x="0" y="197930"/>
                  <a:pt x="0" y="150876"/>
                </a:cubicBezTo>
                <a:cubicBezTo>
                  <a:pt x="0" y="106490"/>
                  <a:pt x="14954" y="70199"/>
                  <a:pt x="45053" y="42101"/>
                </a:cubicBezTo>
                <a:cubicBezTo>
                  <a:pt x="75057" y="14097"/>
                  <a:pt x="113633" y="0"/>
                  <a:pt x="160687" y="0"/>
                </a:cubicBezTo>
                <a:cubicBezTo>
                  <a:pt x="224695" y="0"/>
                  <a:pt x="271082" y="22860"/>
                  <a:pt x="299847" y="68580"/>
                </a:cubicBezTo>
                <a:close/>
                <a:moveTo>
                  <a:pt x="703421" y="68580"/>
                </a:moveTo>
                <a:cubicBezTo>
                  <a:pt x="716471" y="88202"/>
                  <a:pt x="726948" y="112395"/>
                  <a:pt x="734759" y="141065"/>
                </a:cubicBezTo>
                <a:cubicBezTo>
                  <a:pt x="742569" y="169831"/>
                  <a:pt x="746474" y="199835"/>
                  <a:pt x="746474" y="231172"/>
                </a:cubicBezTo>
                <a:cubicBezTo>
                  <a:pt x="746474" y="299085"/>
                  <a:pt x="729139" y="360521"/>
                  <a:pt x="694563" y="415385"/>
                </a:cubicBezTo>
                <a:cubicBezTo>
                  <a:pt x="659892" y="470249"/>
                  <a:pt x="608648" y="513398"/>
                  <a:pt x="540734" y="544735"/>
                </a:cubicBezTo>
                <a:lnTo>
                  <a:pt x="523113" y="509492"/>
                </a:lnTo>
                <a:cubicBezTo>
                  <a:pt x="561023" y="493776"/>
                  <a:pt x="593979" y="469678"/>
                  <a:pt x="622078" y="437007"/>
                </a:cubicBezTo>
                <a:cubicBezTo>
                  <a:pt x="650177" y="404336"/>
                  <a:pt x="666845" y="371094"/>
                  <a:pt x="672084" y="337090"/>
                </a:cubicBezTo>
                <a:cubicBezTo>
                  <a:pt x="675989" y="321374"/>
                  <a:pt x="677990" y="306419"/>
                  <a:pt x="677990" y="292037"/>
                </a:cubicBezTo>
                <a:cubicBezTo>
                  <a:pt x="677990" y="278987"/>
                  <a:pt x="675989" y="266605"/>
                  <a:pt x="672084" y="254794"/>
                </a:cubicBezTo>
                <a:cubicBezTo>
                  <a:pt x="643319" y="286131"/>
                  <a:pt x="605504" y="301847"/>
                  <a:pt x="558451" y="301847"/>
                </a:cubicBezTo>
                <a:cubicBezTo>
                  <a:pt x="512731" y="301847"/>
                  <a:pt x="475488" y="288417"/>
                  <a:pt x="446723" y="261652"/>
                </a:cubicBezTo>
                <a:cubicBezTo>
                  <a:pt x="417957" y="234887"/>
                  <a:pt x="403574" y="197930"/>
                  <a:pt x="403574" y="150971"/>
                </a:cubicBezTo>
                <a:cubicBezTo>
                  <a:pt x="403574" y="106585"/>
                  <a:pt x="418529" y="70295"/>
                  <a:pt x="448628" y="42196"/>
                </a:cubicBezTo>
                <a:cubicBezTo>
                  <a:pt x="478726" y="14097"/>
                  <a:pt x="517303" y="0"/>
                  <a:pt x="564356" y="0"/>
                </a:cubicBezTo>
                <a:cubicBezTo>
                  <a:pt x="628364" y="0"/>
                  <a:pt x="674656" y="22860"/>
                  <a:pt x="703421" y="68580"/>
                </a:cubicBezTo>
                <a:close/>
              </a:path>
            </a:pathLst>
          </a:custGeom>
          <a:solidFill>
            <a:schemeClr val="bg2">
              <a:alpha val="11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F5B0F2D3-89C8-4C6D-BCDA-DBC67BAAB323}"/>
              </a:ext>
            </a:extLst>
          </p:cNvPr>
          <p:cNvSpPr txBox="1"/>
          <p:nvPr/>
        </p:nvSpPr>
        <p:spPr>
          <a:xfrm>
            <a:off x="4368461" y="5821567"/>
            <a:ext cx="1519344" cy="76020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i="1" dirty="0">
                <a:solidFill>
                  <a:schemeClr val="bg2"/>
                </a:solidFill>
              </a:rPr>
              <a:t>“A wonderful serenity has taken possession of my entire soul”</a:t>
            </a:r>
          </a:p>
        </p:txBody>
      </p:sp>
    </p:spTree>
    <p:extLst>
      <p:ext uri="{BB962C8B-B14F-4D97-AF65-F5344CB8AC3E}">
        <p14:creationId xmlns:p14="http://schemas.microsoft.com/office/powerpoint/2010/main" val="313902846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2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2" presetClass="entr" presetSubtype="2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2" presetClass="entr" presetSubtype="2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7" presetID="2" presetClass="entr" presetSubtype="2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9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0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1" presetID="2" presetClass="entr" presetSubtype="2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3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4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2" presetClass="entr" presetSubtype="2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build="p"/>
      <p:bldP spid="14" grpId="0" animBg="1"/>
      <p:bldP spid="2" grpId="0" animBg="1"/>
      <p:bldP spid="17" grpId="0" animBg="1"/>
      <p:bldP spid="20" grpId="0" animBg="1"/>
      <p:bldP spid="21" grpId="0" animBg="1"/>
      <p:bldP spid="22" grpId="0" animBg="1"/>
      <p:bldP spid="23" grpId="0"/>
      <p:bldP spid="24" grpId="0"/>
      <p:bldP spid="25" grpId="0" animBg="1"/>
      <p:bldP spid="26" grpId="0" animBg="1"/>
      <p:bldP spid="36" grpId="0"/>
      <p:bldP spid="37" grpId="0"/>
      <p:bldP spid="38" grpId="0"/>
      <p:bldP spid="39" grpId="0"/>
      <p:bldP spid="40" grpId="0"/>
      <p:bldP spid="41" grpId="0"/>
      <p:bldP spid="52" grpId="0" animBg="1"/>
      <p:bldP spid="53" grpId="0"/>
      <p:bldP spid="54" grpId="0"/>
      <p:bldP spid="58" grpId="0" animBg="1"/>
      <p:bldP spid="42" grpId="0" animBg="1"/>
      <p:bldP spid="50" grpId="0" animBg="1"/>
      <p:bldP spid="5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pHolder1">
            <a:extLst>
              <a:ext uri="{FF2B5EF4-FFF2-40B4-BE49-F238E27FC236}">
                <a16:creationId xmlns:a16="http://schemas.microsoft.com/office/drawing/2014/main" id="{B113F902-4E8A-4108-B6FC-7396FC15DF5A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171" r="63470"/>
          <a:stretch>
            <a:fillRect/>
          </a:stretch>
        </p:blipFill>
        <p:spPr>
          <a:xfrm>
            <a:off x="2" y="903250"/>
            <a:ext cx="4453777" cy="5954750"/>
          </a:xfrm>
          <a:custGeom>
            <a:avLst/>
            <a:gdLst>
              <a:gd name="connsiteX0" fmla="*/ 0 w 4453777"/>
              <a:gd name="connsiteY0" fmla="*/ 0 h 5954750"/>
              <a:gd name="connsiteX1" fmla="*/ 4453777 w 4453777"/>
              <a:gd name="connsiteY1" fmla="*/ 0 h 5954750"/>
              <a:gd name="connsiteX2" fmla="*/ 4453777 w 4453777"/>
              <a:gd name="connsiteY2" fmla="*/ 5954750 h 5954750"/>
              <a:gd name="connsiteX3" fmla="*/ 0 w 4453777"/>
              <a:gd name="connsiteY3" fmla="*/ 5954750 h 5954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53777" h="5954750">
                <a:moveTo>
                  <a:pt x="0" y="0"/>
                </a:moveTo>
                <a:lnTo>
                  <a:pt x="4453777" y="0"/>
                </a:lnTo>
                <a:lnTo>
                  <a:pt x="4453777" y="5954750"/>
                </a:lnTo>
                <a:lnTo>
                  <a:pt x="0" y="5954750"/>
                </a:lnTo>
                <a:close/>
              </a:path>
            </a:pathLst>
          </a:custGeom>
        </p:spPr>
      </p:pic>
      <p:sp>
        <p:nvSpPr>
          <p:cNvPr id="31" name="Text Placeholder 30">
            <a:extLst>
              <a:ext uri="{FF2B5EF4-FFF2-40B4-BE49-F238E27FC236}">
                <a16:creationId xmlns:a16="http://schemas.microsoft.com/office/drawing/2014/main" id="{20B1620F-6264-4C11-A912-7E67C85149E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Creative</a:t>
            </a:r>
          </a:p>
          <a:p>
            <a:r>
              <a:rPr lang="en-US" dirty="0"/>
              <a:t>Personality</a:t>
            </a:r>
          </a:p>
          <a:p>
            <a:r>
              <a:rPr lang="en-US" dirty="0"/>
              <a:t>person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56C6DA7-7286-4D43-A009-592272C53B0A}"/>
              </a:ext>
            </a:extLst>
          </p:cNvPr>
          <p:cNvSpPr txBox="1"/>
          <p:nvPr/>
        </p:nvSpPr>
        <p:spPr>
          <a:xfrm>
            <a:off x="6890951" y="3081005"/>
            <a:ext cx="3372604" cy="283282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  <a:p>
            <a:pPr>
              <a:lnSpc>
                <a:spcPct val="150000"/>
              </a:lnSpc>
            </a:pPr>
            <a:endParaRPr lang="en-US" sz="1200" dirty="0"/>
          </a:p>
          <a:p>
            <a:pPr>
              <a:lnSpc>
                <a:spcPct val="150000"/>
              </a:lnSpc>
            </a:pPr>
            <a:r>
              <a:rPr lang="en-US" sz="1200" dirty="0"/>
              <a:t>I am so happy, my dear friend, so absorbed in the exquisite sense of mere tranquil existence, that I neglect my talents.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57AFACAE-3149-4A7F-A9CB-4B5942B83963}"/>
              </a:ext>
            </a:extLst>
          </p:cNvPr>
          <p:cNvSpPr/>
          <p:nvPr/>
        </p:nvSpPr>
        <p:spPr>
          <a:xfrm>
            <a:off x="3502026" y="6035992"/>
            <a:ext cx="2130723" cy="822008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834BCFA8-A046-4A1C-ACBF-ECD4FE9CDB7C}"/>
              </a:ext>
            </a:extLst>
          </p:cNvPr>
          <p:cNvSpPr txBox="1"/>
          <p:nvPr/>
        </p:nvSpPr>
        <p:spPr>
          <a:xfrm>
            <a:off x="3694666" y="6473028"/>
            <a:ext cx="98615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i="1" dirty="0">
                <a:solidFill>
                  <a:schemeClr val="bg2"/>
                </a:solidFill>
                <a:latin typeface="+mj-lt"/>
              </a:rPr>
              <a:t>CEO/Founder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01A9285E-7A4E-460B-9737-0E12F181FD4C}"/>
              </a:ext>
            </a:extLst>
          </p:cNvPr>
          <p:cNvSpPr txBox="1"/>
          <p:nvPr/>
        </p:nvSpPr>
        <p:spPr>
          <a:xfrm>
            <a:off x="3694666" y="6172890"/>
            <a:ext cx="193451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bg2"/>
                </a:solidFill>
                <a:latin typeface="+mj-lt"/>
              </a:rPr>
              <a:t>Fernando </a:t>
            </a:r>
            <a:r>
              <a:rPr lang="en-US" sz="1400" b="1" dirty="0" err="1">
                <a:solidFill>
                  <a:schemeClr val="bg2"/>
                </a:solidFill>
                <a:latin typeface="+mj-lt"/>
              </a:rPr>
              <a:t>Derullo</a:t>
            </a:r>
            <a:endParaRPr lang="en-US" sz="14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0" name="Graphic 28">
            <a:extLst>
              <a:ext uri="{FF2B5EF4-FFF2-40B4-BE49-F238E27FC236}">
                <a16:creationId xmlns:a16="http://schemas.microsoft.com/office/drawing/2014/main" id="{CCCE61C2-A3D3-4E72-B3A8-5BF7DF39F0C7}"/>
              </a:ext>
            </a:extLst>
          </p:cNvPr>
          <p:cNvSpPr/>
          <p:nvPr/>
        </p:nvSpPr>
        <p:spPr>
          <a:xfrm>
            <a:off x="5604698" y="1030214"/>
            <a:ext cx="746569" cy="544734"/>
          </a:xfrm>
          <a:custGeom>
            <a:avLst/>
            <a:gdLst>
              <a:gd name="connsiteX0" fmla="*/ 43148 w 746569"/>
              <a:gd name="connsiteY0" fmla="*/ 476155 h 544734"/>
              <a:gd name="connsiteX1" fmla="*/ 11811 w 746569"/>
              <a:gd name="connsiteY1" fmla="*/ 403670 h 544734"/>
              <a:gd name="connsiteX2" fmla="*/ 0 w 746569"/>
              <a:gd name="connsiteY2" fmla="*/ 313563 h 544734"/>
              <a:gd name="connsiteX3" fmla="*/ 51911 w 746569"/>
              <a:gd name="connsiteY3" fmla="*/ 129350 h 544734"/>
              <a:gd name="connsiteX4" fmla="*/ 205740 w 746569"/>
              <a:gd name="connsiteY4" fmla="*/ 0 h 544734"/>
              <a:gd name="connsiteX5" fmla="*/ 223361 w 746569"/>
              <a:gd name="connsiteY5" fmla="*/ 35243 h 544734"/>
              <a:gd name="connsiteX6" fmla="*/ 124397 w 746569"/>
              <a:gd name="connsiteY6" fmla="*/ 107728 h 544734"/>
              <a:gd name="connsiteX7" fmla="*/ 74390 w 746569"/>
              <a:gd name="connsiteY7" fmla="*/ 207645 h 544734"/>
              <a:gd name="connsiteX8" fmla="*/ 68485 w 746569"/>
              <a:gd name="connsiteY8" fmla="*/ 252698 h 544734"/>
              <a:gd name="connsiteX9" fmla="*/ 74390 w 746569"/>
              <a:gd name="connsiteY9" fmla="*/ 289941 h 544734"/>
              <a:gd name="connsiteX10" fmla="*/ 188024 w 746569"/>
              <a:gd name="connsiteY10" fmla="*/ 242888 h 544734"/>
              <a:gd name="connsiteX11" fmla="*/ 299752 w 746569"/>
              <a:gd name="connsiteY11" fmla="*/ 283083 h 544734"/>
              <a:gd name="connsiteX12" fmla="*/ 342900 w 746569"/>
              <a:gd name="connsiteY12" fmla="*/ 393859 h 544734"/>
              <a:gd name="connsiteX13" fmla="*/ 297847 w 746569"/>
              <a:gd name="connsiteY13" fmla="*/ 502634 h 544734"/>
              <a:gd name="connsiteX14" fmla="*/ 182213 w 746569"/>
              <a:gd name="connsiteY14" fmla="*/ 544735 h 544734"/>
              <a:gd name="connsiteX15" fmla="*/ 43148 w 746569"/>
              <a:gd name="connsiteY15" fmla="*/ 476155 h 544734"/>
              <a:gd name="connsiteX16" fmla="*/ 446723 w 746569"/>
              <a:gd name="connsiteY16" fmla="*/ 476155 h 544734"/>
              <a:gd name="connsiteX17" fmla="*/ 415385 w 746569"/>
              <a:gd name="connsiteY17" fmla="*/ 403670 h 544734"/>
              <a:gd name="connsiteX18" fmla="*/ 403670 w 746569"/>
              <a:gd name="connsiteY18" fmla="*/ 313563 h 544734"/>
              <a:gd name="connsiteX19" fmla="*/ 455581 w 746569"/>
              <a:gd name="connsiteY19" fmla="*/ 129350 h 544734"/>
              <a:gd name="connsiteX20" fmla="*/ 609410 w 746569"/>
              <a:gd name="connsiteY20" fmla="*/ 0 h 544734"/>
              <a:gd name="connsiteX21" fmla="*/ 627031 w 746569"/>
              <a:gd name="connsiteY21" fmla="*/ 35243 h 544734"/>
              <a:gd name="connsiteX22" fmla="*/ 528066 w 746569"/>
              <a:gd name="connsiteY22" fmla="*/ 107728 h 544734"/>
              <a:gd name="connsiteX23" fmla="*/ 478060 w 746569"/>
              <a:gd name="connsiteY23" fmla="*/ 207645 h 544734"/>
              <a:gd name="connsiteX24" fmla="*/ 472154 w 746569"/>
              <a:gd name="connsiteY24" fmla="*/ 252698 h 544734"/>
              <a:gd name="connsiteX25" fmla="*/ 478060 w 746569"/>
              <a:gd name="connsiteY25" fmla="*/ 289941 h 544734"/>
              <a:gd name="connsiteX26" fmla="*/ 591693 w 746569"/>
              <a:gd name="connsiteY26" fmla="*/ 242888 h 544734"/>
              <a:gd name="connsiteX27" fmla="*/ 703421 w 746569"/>
              <a:gd name="connsiteY27" fmla="*/ 283083 h 544734"/>
              <a:gd name="connsiteX28" fmla="*/ 746570 w 746569"/>
              <a:gd name="connsiteY28" fmla="*/ 393764 h 544734"/>
              <a:gd name="connsiteX29" fmla="*/ 701516 w 746569"/>
              <a:gd name="connsiteY29" fmla="*/ 502539 h 544734"/>
              <a:gd name="connsiteX30" fmla="*/ 585883 w 746569"/>
              <a:gd name="connsiteY30" fmla="*/ 544640 h 544734"/>
              <a:gd name="connsiteX31" fmla="*/ 446723 w 746569"/>
              <a:gd name="connsiteY31" fmla="*/ 476155 h 5447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746569" h="544734">
                <a:moveTo>
                  <a:pt x="43148" y="476155"/>
                </a:moveTo>
                <a:cubicBezTo>
                  <a:pt x="30099" y="456533"/>
                  <a:pt x="19622" y="432435"/>
                  <a:pt x="11811" y="403670"/>
                </a:cubicBezTo>
                <a:cubicBezTo>
                  <a:pt x="3905" y="374904"/>
                  <a:pt x="0" y="344900"/>
                  <a:pt x="0" y="313563"/>
                </a:cubicBezTo>
                <a:cubicBezTo>
                  <a:pt x="0" y="245650"/>
                  <a:pt x="17336" y="184214"/>
                  <a:pt x="51911" y="129350"/>
                </a:cubicBezTo>
                <a:cubicBezTo>
                  <a:pt x="86487" y="74486"/>
                  <a:pt x="137827" y="31337"/>
                  <a:pt x="205740" y="0"/>
                </a:cubicBezTo>
                <a:lnTo>
                  <a:pt x="223361" y="35243"/>
                </a:lnTo>
                <a:cubicBezTo>
                  <a:pt x="185452" y="50959"/>
                  <a:pt x="152495" y="75057"/>
                  <a:pt x="124397" y="107728"/>
                </a:cubicBezTo>
                <a:cubicBezTo>
                  <a:pt x="96298" y="140399"/>
                  <a:pt x="79629" y="173736"/>
                  <a:pt x="74390" y="207645"/>
                </a:cubicBezTo>
                <a:cubicBezTo>
                  <a:pt x="70485" y="223361"/>
                  <a:pt x="68485" y="238316"/>
                  <a:pt x="68485" y="252698"/>
                </a:cubicBezTo>
                <a:cubicBezTo>
                  <a:pt x="68485" y="265748"/>
                  <a:pt x="70485" y="278130"/>
                  <a:pt x="74390" y="289941"/>
                </a:cubicBezTo>
                <a:cubicBezTo>
                  <a:pt x="103156" y="258604"/>
                  <a:pt x="140970" y="242888"/>
                  <a:pt x="188024" y="242888"/>
                </a:cubicBezTo>
                <a:cubicBezTo>
                  <a:pt x="233744" y="242888"/>
                  <a:pt x="270986" y="256318"/>
                  <a:pt x="299752" y="283083"/>
                </a:cubicBezTo>
                <a:cubicBezTo>
                  <a:pt x="328517" y="309944"/>
                  <a:pt x="342900" y="346805"/>
                  <a:pt x="342900" y="393859"/>
                </a:cubicBezTo>
                <a:cubicBezTo>
                  <a:pt x="342900" y="438245"/>
                  <a:pt x="327850" y="474536"/>
                  <a:pt x="297847" y="502634"/>
                </a:cubicBezTo>
                <a:cubicBezTo>
                  <a:pt x="267748" y="530733"/>
                  <a:pt x="229267" y="544735"/>
                  <a:pt x="182213" y="544735"/>
                </a:cubicBezTo>
                <a:cubicBezTo>
                  <a:pt x="118205" y="544735"/>
                  <a:pt x="71819" y="521875"/>
                  <a:pt x="43148" y="476155"/>
                </a:cubicBezTo>
                <a:close/>
                <a:moveTo>
                  <a:pt x="446723" y="476155"/>
                </a:moveTo>
                <a:cubicBezTo>
                  <a:pt x="433673" y="456533"/>
                  <a:pt x="423196" y="432435"/>
                  <a:pt x="415385" y="403670"/>
                </a:cubicBezTo>
                <a:cubicBezTo>
                  <a:pt x="407575" y="374999"/>
                  <a:pt x="403670" y="344900"/>
                  <a:pt x="403670" y="313563"/>
                </a:cubicBezTo>
                <a:cubicBezTo>
                  <a:pt x="403670" y="245650"/>
                  <a:pt x="421005" y="184214"/>
                  <a:pt x="455581" y="129350"/>
                </a:cubicBezTo>
                <a:cubicBezTo>
                  <a:pt x="490157" y="74486"/>
                  <a:pt x="541496" y="31337"/>
                  <a:pt x="609410" y="0"/>
                </a:cubicBezTo>
                <a:lnTo>
                  <a:pt x="627031" y="35243"/>
                </a:lnTo>
                <a:cubicBezTo>
                  <a:pt x="589121" y="50959"/>
                  <a:pt x="556165" y="75057"/>
                  <a:pt x="528066" y="107728"/>
                </a:cubicBezTo>
                <a:cubicBezTo>
                  <a:pt x="499967" y="140399"/>
                  <a:pt x="483299" y="173736"/>
                  <a:pt x="478060" y="207645"/>
                </a:cubicBezTo>
                <a:cubicBezTo>
                  <a:pt x="474155" y="223361"/>
                  <a:pt x="472154" y="238316"/>
                  <a:pt x="472154" y="252698"/>
                </a:cubicBezTo>
                <a:cubicBezTo>
                  <a:pt x="472154" y="265748"/>
                  <a:pt x="474155" y="278130"/>
                  <a:pt x="478060" y="289941"/>
                </a:cubicBezTo>
                <a:cubicBezTo>
                  <a:pt x="506825" y="258604"/>
                  <a:pt x="544640" y="242888"/>
                  <a:pt x="591693" y="242888"/>
                </a:cubicBezTo>
                <a:cubicBezTo>
                  <a:pt x="637413" y="242888"/>
                  <a:pt x="674656" y="256318"/>
                  <a:pt x="703421" y="283083"/>
                </a:cubicBezTo>
                <a:cubicBezTo>
                  <a:pt x="732187" y="309848"/>
                  <a:pt x="746570" y="346805"/>
                  <a:pt x="746570" y="393764"/>
                </a:cubicBezTo>
                <a:cubicBezTo>
                  <a:pt x="746570" y="438150"/>
                  <a:pt x="731520" y="474440"/>
                  <a:pt x="701516" y="502539"/>
                </a:cubicBezTo>
                <a:cubicBezTo>
                  <a:pt x="671417" y="530638"/>
                  <a:pt x="632936" y="544640"/>
                  <a:pt x="585883" y="544640"/>
                </a:cubicBezTo>
                <a:cubicBezTo>
                  <a:pt x="521875" y="544735"/>
                  <a:pt x="475488" y="521875"/>
                  <a:pt x="446723" y="476155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4" name="Freeform: Shape 33">
            <a:extLst>
              <a:ext uri="{FF2B5EF4-FFF2-40B4-BE49-F238E27FC236}">
                <a16:creationId xmlns:a16="http://schemas.microsoft.com/office/drawing/2014/main" id="{06C02368-EF4D-40EF-80F7-39025ED62740}"/>
              </a:ext>
            </a:extLst>
          </p:cNvPr>
          <p:cNvSpPr/>
          <p:nvPr/>
        </p:nvSpPr>
        <p:spPr>
          <a:xfrm>
            <a:off x="10371115" y="0"/>
            <a:ext cx="1308992" cy="1030215"/>
          </a:xfrm>
          <a:custGeom>
            <a:avLst/>
            <a:gdLst>
              <a:gd name="connsiteX0" fmla="*/ 119850 w 1308992"/>
              <a:gd name="connsiteY0" fmla="*/ 0 h 1030215"/>
              <a:gd name="connsiteX1" fmla="*/ 1189142 w 1308992"/>
              <a:gd name="connsiteY1" fmla="*/ 0 h 1030215"/>
              <a:gd name="connsiteX2" fmla="*/ 1197214 w 1308992"/>
              <a:gd name="connsiteY2" fmla="*/ 9784 h 1030215"/>
              <a:gd name="connsiteX3" fmla="*/ 1308992 w 1308992"/>
              <a:gd name="connsiteY3" fmla="*/ 375719 h 1030215"/>
              <a:gd name="connsiteX4" fmla="*/ 654496 w 1308992"/>
              <a:gd name="connsiteY4" fmla="*/ 1030215 h 1030215"/>
              <a:gd name="connsiteX5" fmla="*/ 0 w 1308992"/>
              <a:gd name="connsiteY5" fmla="*/ 375719 h 1030215"/>
              <a:gd name="connsiteX6" fmla="*/ 111778 w 1308992"/>
              <a:gd name="connsiteY6" fmla="*/ 9784 h 10302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308992" h="1030215">
                <a:moveTo>
                  <a:pt x="119850" y="0"/>
                </a:moveTo>
                <a:lnTo>
                  <a:pt x="1189142" y="0"/>
                </a:lnTo>
                <a:lnTo>
                  <a:pt x="1197214" y="9784"/>
                </a:lnTo>
                <a:cubicBezTo>
                  <a:pt x="1267785" y="114242"/>
                  <a:pt x="1308992" y="240169"/>
                  <a:pt x="1308992" y="375719"/>
                </a:cubicBezTo>
                <a:cubicBezTo>
                  <a:pt x="1308992" y="737187"/>
                  <a:pt x="1015964" y="1030215"/>
                  <a:pt x="654496" y="1030215"/>
                </a:cubicBezTo>
                <a:cubicBezTo>
                  <a:pt x="293028" y="1030215"/>
                  <a:pt x="0" y="737187"/>
                  <a:pt x="0" y="375719"/>
                </a:cubicBezTo>
                <a:cubicBezTo>
                  <a:pt x="0" y="240169"/>
                  <a:pt x="41207" y="114242"/>
                  <a:pt x="111778" y="9784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301366E2-4C8C-418E-9925-996EADCF62D5}"/>
              </a:ext>
            </a:extLst>
          </p:cNvPr>
          <p:cNvGrpSpPr/>
          <p:nvPr/>
        </p:nvGrpSpPr>
        <p:grpSpPr>
          <a:xfrm>
            <a:off x="11424624" y="6118698"/>
            <a:ext cx="767376" cy="739302"/>
            <a:chOff x="9300061" y="3588589"/>
            <a:chExt cx="1232793" cy="1187692"/>
          </a:xfrm>
        </p:grpSpPr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CEC62E9B-CA89-4BA0-B3A3-74B818047B8A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BA0ACEAD-5CB5-4FE8-9B3A-B948DFD75844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8" name="Oval 37">
            <a:extLst>
              <a:ext uri="{FF2B5EF4-FFF2-40B4-BE49-F238E27FC236}">
                <a16:creationId xmlns:a16="http://schemas.microsoft.com/office/drawing/2014/main" id="{58F0D390-19C6-47D7-85FB-0CFA907EA844}"/>
              </a:ext>
            </a:extLst>
          </p:cNvPr>
          <p:cNvSpPr/>
          <p:nvPr/>
        </p:nvSpPr>
        <p:spPr>
          <a:xfrm>
            <a:off x="11545121" y="6230479"/>
            <a:ext cx="103497" cy="1034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902725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build="p"/>
      <p:bldP spid="11" grpId="0"/>
      <p:bldP spid="19" grpId="0" animBg="1"/>
      <p:bldP spid="17" grpId="0"/>
      <p:bldP spid="20" grpId="0"/>
      <p:bldP spid="30" grpId="0" animBg="1"/>
      <p:bldP spid="34" grpId="0" animBg="1"/>
      <p:bldP spid="38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>
            <a:extLst>
              <a:ext uri="{FF2B5EF4-FFF2-40B4-BE49-F238E27FC236}">
                <a16:creationId xmlns:a16="http://schemas.microsoft.com/office/drawing/2014/main" id="{6631414E-A120-40CA-BC5B-7623CEE7E9E3}"/>
              </a:ext>
            </a:extLst>
          </p:cNvPr>
          <p:cNvSpPr/>
          <p:nvPr/>
        </p:nvSpPr>
        <p:spPr>
          <a:xfrm>
            <a:off x="9134146" y="3373825"/>
            <a:ext cx="729712" cy="729712"/>
          </a:xfrm>
          <a:prstGeom prst="rect">
            <a:avLst/>
          </a:prstGeom>
          <a:gradFill>
            <a:gsLst>
              <a:gs pos="0">
                <a:schemeClr val="accent1">
                  <a:alpha val="70000"/>
                </a:schemeClr>
              </a:gs>
              <a:gs pos="100000">
                <a:schemeClr val="accent2">
                  <a:alpha val="70000"/>
                </a:scheme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7" name="PpHolder2">
            <a:extLst>
              <a:ext uri="{FF2B5EF4-FFF2-40B4-BE49-F238E27FC236}">
                <a16:creationId xmlns:a16="http://schemas.microsoft.com/office/drawing/2014/main" id="{735299AA-E9AF-46D0-85DA-519857DD1957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118" r="51029" b="23922"/>
          <a:stretch>
            <a:fillRect/>
          </a:stretch>
        </p:blipFill>
        <p:spPr>
          <a:xfrm>
            <a:off x="2818504" y="2"/>
            <a:ext cx="3151990" cy="5217459"/>
          </a:xfrm>
          <a:custGeom>
            <a:avLst/>
            <a:gdLst>
              <a:gd name="connsiteX0" fmla="*/ 0 w 3151990"/>
              <a:gd name="connsiteY0" fmla="*/ 0 h 5217459"/>
              <a:gd name="connsiteX1" fmla="*/ 3151990 w 3151990"/>
              <a:gd name="connsiteY1" fmla="*/ 0 h 5217459"/>
              <a:gd name="connsiteX2" fmla="*/ 3151990 w 3151990"/>
              <a:gd name="connsiteY2" fmla="*/ 5217459 h 5217459"/>
              <a:gd name="connsiteX3" fmla="*/ 0 w 3151990"/>
              <a:gd name="connsiteY3" fmla="*/ 5217459 h 52174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51990" h="5217459">
                <a:moveTo>
                  <a:pt x="0" y="0"/>
                </a:moveTo>
                <a:lnTo>
                  <a:pt x="3151990" y="0"/>
                </a:lnTo>
                <a:lnTo>
                  <a:pt x="3151990" y="5217459"/>
                </a:lnTo>
                <a:lnTo>
                  <a:pt x="0" y="5217459"/>
                </a:lnTo>
                <a:close/>
              </a:path>
            </a:pathLst>
          </a:custGeom>
        </p:spPr>
      </p:pic>
      <p:pic>
        <p:nvPicPr>
          <p:cNvPr id="34" name="PpHolder3">
            <a:extLst>
              <a:ext uri="{FF2B5EF4-FFF2-40B4-BE49-F238E27FC236}">
                <a16:creationId xmlns:a16="http://schemas.microsoft.com/office/drawing/2014/main" id="{766772EE-DB1D-4877-823C-8FDC5C74FD6F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029" t="49195" r="9153"/>
          <a:stretch>
            <a:fillRect/>
          </a:stretch>
        </p:blipFill>
        <p:spPr>
          <a:xfrm>
            <a:off x="6221506" y="3373826"/>
            <a:ext cx="4854602" cy="3484174"/>
          </a:xfrm>
          <a:custGeom>
            <a:avLst/>
            <a:gdLst>
              <a:gd name="connsiteX0" fmla="*/ 0 w 4854602"/>
              <a:gd name="connsiteY0" fmla="*/ 0 h 3484174"/>
              <a:gd name="connsiteX1" fmla="*/ 4854602 w 4854602"/>
              <a:gd name="connsiteY1" fmla="*/ 0 h 3484174"/>
              <a:gd name="connsiteX2" fmla="*/ 4854602 w 4854602"/>
              <a:gd name="connsiteY2" fmla="*/ 3484174 h 3484174"/>
              <a:gd name="connsiteX3" fmla="*/ 0 w 4854602"/>
              <a:gd name="connsiteY3" fmla="*/ 3484174 h 34841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54602" h="3484174">
                <a:moveTo>
                  <a:pt x="0" y="0"/>
                </a:moveTo>
                <a:lnTo>
                  <a:pt x="4854602" y="0"/>
                </a:lnTo>
                <a:lnTo>
                  <a:pt x="4854602" y="3484174"/>
                </a:lnTo>
                <a:lnTo>
                  <a:pt x="0" y="3484174"/>
                </a:lnTo>
                <a:close/>
              </a:path>
            </a:pathLst>
          </a:custGeom>
        </p:spPr>
      </p:pic>
      <p:sp>
        <p:nvSpPr>
          <p:cNvPr id="21" name="Text Placeholder 20">
            <a:extLst>
              <a:ext uri="{FF2B5EF4-FFF2-40B4-BE49-F238E27FC236}">
                <a16:creationId xmlns:a16="http://schemas.microsoft.com/office/drawing/2014/main" id="{CAE4FD45-95B7-4E11-B917-05AF076A37B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Project</a:t>
            </a:r>
          </a:p>
          <a:p>
            <a:r>
              <a:rPr lang="en-US" dirty="0"/>
              <a:t>showcase</a:t>
            </a:r>
          </a:p>
        </p:txBody>
      </p:sp>
      <p:pic>
        <p:nvPicPr>
          <p:cNvPr id="3" name="Mockup">
            <a:extLst>
              <a:ext uri="{FF2B5EF4-FFF2-40B4-BE49-F238E27FC236}">
                <a16:creationId xmlns:a16="http://schemas.microsoft.com/office/drawing/2014/main" id="{6513DD67-19CD-4516-86F2-1F9E9E3EA5C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1240" y="2987048"/>
            <a:ext cx="5644760" cy="3243431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B5DF2185-D44F-467F-8F13-BF3BBCE035B1}"/>
              </a:ext>
            </a:extLst>
          </p:cNvPr>
          <p:cNvSpPr/>
          <p:nvPr/>
        </p:nvSpPr>
        <p:spPr>
          <a:xfrm>
            <a:off x="0" y="0"/>
            <a:ext cx="465826" cy="46582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575F7DAC-C123-4187-8010-31090ACEB083}"/>
              </a:ext>
            </a:extLst>
          </p:cNvPr>
          <p:cNvGrpSpPr/>
          <p:nvPr/>
        </p:nvGrpSpPr>
        <p:grpSpPr>
          <a:xfrm>
            <a:off x="11424624" y="6118698"/>
            <a:ext cx="767376" cy="739302"/>
            <a:chOff x="9300061" y="3588589"/>
            <a:chExt cx="1232793" cy="1187692"/>
          </a:xfrm>
        </p:grpSpPr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D7C3C560-F3A5-49C1-844A-67F056D89408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834C2D3A-F266-41F5-9D35-70C095F0FE8D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Oval 7">
            <a:extLst>
              <a:ext uri="{FF2B5EF4-FFF2-40B4-BE49-F238E27FC236}">
                <a16:creationId xmlns:a16="http://schemas.microsoft.com/office/drawing/2014/main" id="{651607EA-D9C8-4A49-869D-E12D70B9C26B}"/>
              </a:ext>
            </a:extLst>
          </p:cNvPr>
          <p:cNvSpPr/>
          <p:nvPr/>
        </p:nvSpPr>
        <p:spPr>
          <a:xfrm>
            <a:off x="11545121" y="6230479"/>
            <a:ext cx="103497" cy="1034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40291F7-2205-44DB-B3D4-2E69F46FDE98}"/>
              </a:ext>
            </a:extLst>
          </p:cNvPr>
          <p:cNvSpPr txBox="1"/>
          <p:nvPr/>
        </p:nvSpPr>
        <p:spPr>
          <a:xfrm>
            <a:off x="4394499" y="4432629"/>
            <a:ext cx="664766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b="1" dirty="0">
                <a:ln>
                  <a:solidFill>
                    <a:schemeClr val="tx2">
                      <a:lumMod val="20000"/>
                      <a:lumOff val="80000"/>
                    </a:schemeClr>
                  </a:solidFill>
                </a:ln>
                <a:noFill/>
                <a:latin typeface="+mj-lt"/>
              </a:rPr>
              <a:t>Showcase</a:t>
            </a:r>
            <a:endParaRPr lang="en-ID" sz="9600" b="1" dirty="0">
              <a:ln>
                <a:solidFill>
                  <a:schemeClr val="tx2">
                    <a:lumMod val="20000"/>
                    <a:lumOff val="80000"/>
                  </a:schemeClr>
                </a:solidFill>
              </a:ln>
              <a:noFill/>
              <a:latin typeface="+mj-lt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ABE13FB-098C-48F3-8533-50201FFF9945}"/>
              </a:ext>
            </a:extLst>
          </p:cNvPr>
          <p:cNvSpPr txBox="1"/>
          <p:nvPr/>
        </p:nvSpPr>
        <p:spPr>
          <a:xfrm>
            <a:off x="7269264" y="1893892"/>
            <a:ext cx="3372604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heart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2CBA66E4-5F48-4B7A-AA62-B7888BF03A72}"/>
              </a:ext>
            </a:extLst>
          </p:cNvPr>
          <p:cNvSpPr/>
          <p:nvPr/>
        </p:nvSpPr>
        <p:spPr>
          <a:xfrm>
            <a:off x="1538178" y="1893892"/>
            <a:ext cx="514018" cy="514018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224E3F1C-56FF-48F2-97B0-60EA70DFDB26}"/>
              </a:ext>
            </a:extLst>
          </p:cNvPr>
          <p:cNvSpPr/>
          <p:nvPr/>
        </p:nvSpPr>
        <p:spPr>
          <a:xfrm>
            <a:off x="11372131" y="2900437"/>
            <a:ext cx="276487" cy="276487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1" name="PpHolder13">
            <a:extLst>
              <a:ext uri="{FF2B5EF4-FFF2-40B4-BE49-F238E27FC236}">
                <a16:creationId xmlns:a16="http://schemas.microsoft.com/office/drawing/2014/main" id="{4D3C8AAA-917A-4DDC-A0D0-88C191A1E135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153" t="46211" r="55481" b="14576"/>
          <a:stretch>
            <a:fillRect/>
          </a:stretch>
        </p:blipFill>
        <p:spPr>
          <a:xfrm>
            <a:off x="1115894" y="3169152"/>
            <a:ext cx="4311895" cy="2689225"/>
          </a:xfrm>
          <a:custGeom>
            <a:avLst/>
            <a:gdLst>
              <a:gd name="connsiteX0" fmla="*/ 0 w 4311895"/>
              <a:gd name="connsiteY0" fmla="*/ 0 h 2689225"/>
              <a:gd name="connsiteX1" fmla="*/ 4311895 w 4311895"/>
              <a:gd name="connsiteY1" fmla="*/ 0 h 2689225"/>
              <a:gd name="connsiteX2" fmla="*/ 4311895 w 4311895"/>
              <a:gd name="connsiteY2" fmla="*/ 2689225 h 2689225"/>
              <a:gd name="connsiteX3" fmla="*/ 0 w 4311895"/>
              <a:gd name="connsiteY3" fmla="*/ 2689225 h 26892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311895" h="2689225">
                <a:moveTo>
                  <a:pt x="0" y="0"/>
                </a:moveTo>
                <a:lnTo>
                  <a:pt x="4311895" y="0"/>
                </a:lnTo>
                <a:lnTo>
                  <a:pt x="4311895" y="2689225"/>
                </a:lnTo>
                <a:lnTo>
                  <a:pt x="0" y="2689225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62765876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8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1" grpId="0" build="p"/>
      <p:bldP spid="4" grpId="0" animBg="1"/>
      <p:bldP spid="8" grpId="0" animBg="1"/>
      <p:bldP spid="20" grpId="0"/>
      <p:bldP spid="22" grpId="0"/>
      <p:bldP spid="24" grpId="0" animBg="1"/>
      <p:bldP spid="25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Rectangle 67">
            <a:extLst>
              <a:ext uri="{FF2B5EF4-FFF2-40B4-BE49-F238E27FC236}">
                <a16:creationId xmlns:a16="http://schemas.microsoft.com/office/drawing/2014/main" id="{9FE53B57-E1F0-4CE7-9E8B-FDFE07B231F9}"/>
              </a:ext>
            </a:extLst>
          </p:cNvPr>
          <p:cNvSpPr/>
          <p:nvPr/>
        </p:nvSpPr>
        <p:spPr>
          <a:xfrm>
            <a:off x="-10510" y="0"/>
            <a:ext cx="3657600" cy="6857999"/>
          </a:xfrm>
          <a:prstGeom prst="rect">
            <a:avLst/>
          </a:prstGeom>
          <a:solidFill>
            <a:schemeClr val="tx2">
              <a:lumMod val="20000"/>
              <a:lumOff val="8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353D207F-57AF-4B3E-A9A6-CB4AE5991464}"/>
              </a:ext>
            </a:extLst>
          </p:cNvPr>
          <p:cNvSpPr/>
          <p:nvPr/>
        </p:nvSpPr>
        <p:spPr>
          <a:xfrm>
            <a:off x="0" y="0"/>
            <a:ext cx="465826" cy="46582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592AC287-8C57-4EA1-9745-F22BB00D290B}"/>
              </a:ext>
            </a:extLst>
          </p:cNvPr>
          <p:cNvGrpSpPr/>
          <p:nvPr/>
        </p:nvGrpSpPr>
        <p:grpSpPr>
          <a:xfrm>
            <a:off x="11424624" y="6118698"/>
            <a:ext cx="767376" cy="739302"/>
            <a:chOff x="9300061" y="3588589"/>
            <a:chExt cx="1232793" cy="1187692"/>
          </a:xfrm>
        </p:grpSpPr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28DBEC95-451C-4E0C-99B4-B11F8EE435A8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04B16A16-B992-47CD-B20A-0D2AC81BDD2B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Oval 15">
            <a:extLst>
              <a:ext uri="{FF2B5EF4-FFF2-40B4-BE49-F238E27FC236}">
                <a16:creationId xmlns:a16="http://schemas.microsoft.com/office/drawing/2014/main" id="{16AD85F6-1C86-4176-85FD-3C2855E8A300}"/>
              </a:ext>
            </a:extLst>
          </p:cNvPr>
          <p:cNvSpPr/>
          <p:nvPr/>
        </p:nvSpPr>
        <p:spPr>
          <a:xfrm>
            <a:off x="11545121" y="6230479"/>
            <a:ext cx="103497" cy="1034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2" name="PpHolder5">
            <a:extLst>
              <a:ext uri="{FF2B5EF4-FFF2-40B4-BE49-F238E27FC236}">
                <a16:creationId xmlns:a16="http://schemas.microsoft.com/office/drawing/2014/main" id="{AC9723D6-EC2A-4C87-9B8E-A8E65A660B57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810" t="23797" r="70086" b="29322"/>
          <a:stretch>
            <a:fillRect/>
          </a:stretch>
        </p:blipFill>
        <p:spPr>
          <a:xfrm>
            <a:off x="2049518" y="1631997"/>
            <a:ext cx="1597572" cy="3215104"/>
          </a:xfrm>
          <a:custGeom>
            <a:avLst/>
            <a:gdLst>
              <a:gd name="connsiteX0" fmla="*/ 1597572 w 1597572"/>
              <a:gd name="connsiteY0" fmla="*/ 0 h 3215104"/>
              <a:gd name="connsiteX1" fmla="*/ 1597572 w 1597572"/>
              <a:gd name="connsiteY1" fmla="*/ 3215104 h 3215104"/>
              <a:gd name="connsiteX2" fmla="*/ 1443667 w 1597572"/>
              <a:gd name="connsiteY2" fmla="*/ 3207333 h 3215104"/>
              <a:gd name="connsiteX3" fmla="*/ 0 w 1597572"/>
              <a:gd name="connsiteY3" fmla="*/ 1607552 h 3215104"/>
              <a:gd name="connsiteX4" fmla="*/ 1443667 w 1597572"/>
              <a:gd name="connsiteY4" fmla="*/ 7771 h 32151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97572" h="3215104">
                <a:moveTo>
                  <a:pt x="1597572" y="0"/>
                </a:moveTo>
                <a:lnTo>
                  <a:pt x="1597572" y="3215104"/>
                </a:lnTo>
                <a:lnTo>
                  <a:pt x="1443667" y="3207333"/>
                </a:lnTo>
                <a:cubicBezTo>
                  <a:pt x="632781" y="3124983"/>
                  <a:pt x="0" y="2440165"/>
                  <a:pt x="0" y="1607552"/>
                </a:cubicBezTo>
                <a:cubicBezTo>
                  <a:pt x="0" y="774940"/>
                  <a:pt x="632781" y="90121"/>
                  <a:pt x="1443667" y="7771"/>
                </a:cubicBezTo>
                <a:close/>
              </a:path>
            </a:pathLst>
          </a:custGeom>
        </p:spPr>
      </p:pic>
      <p:pic>
        <p:nvPicPr>
          <p:cNvPr id="71" name="PpHolder6">
            <a:extLst>
              <a:ext uri="{FF2B5EF4-FFF2-40B4-BE49-F238E27FC236}">
                <a16:creationId xmlns:a16="http://schemas.microsoft.com/office/drawing/2014/main" id="{0E984CB3-79D6-4A29-B80F-FCD9135CC434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914" t="29306" r="56810" b="23797"/>
          <a:stretch>
            <a:fillRect/>
          </a:stretch>
        </p:blipFill>
        <p:spPr>
          <a:xfrm>
            <a:off x="3647092" y="2009838"/>
            <a:ext cx="1618595" cy="3216166"/>
          </a:xfrm>
          <a:custGeom>
            <a:avLst/>
            <a:gdLst>
              <a:gd name="connsiteX0" fmla="*/ 10511 w 1618595"/>
              <a:gd name="connsiteY0" fmla="*/ 0 h 3216166"/>
              <a:gd name="connsiteX1" fmla="*/ 1618595 w 1618595"/>
              <a:gd name="connsiteY1" fmla="*/ 1608083 h 3216166"/>
              <a:gd name="connsiteX2" fmla="*/ 10511 w 1618595"/>
              <a:gd name="connsiteY2" fmla="*/ 3216166 h 3216166"/>
              <a:gd name="connsiteX3" fmla="*/ 0 w 1618595"/>
              <a:gd name="connsiteY3" fmla="*/ 3215635 h 3216166"/>
              <a:gd name="connsiteX4" fmla="*/ 0 w 1618595"/>
              <a:gd name="connsiteY4" fmla="*/ 531 h 32161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18595" h="3216166">
                <a:moveTo>
                  <a:pt x="10511" y="0"/>
                </a:moveTo>
                <a:cubicBezTo>
                  <a:pt x="898633" y="0"/>
                  <a:pt x="1618595" y="719963"/>
                  <a:pt x="1618595" y="1608083"/>
                </a:cubicBezTo>
                <a:cubicBezTo>
                  <a:pt x="1618595" y="2496203"/>
                  <a:pt x="898633" y="3216166"/>
                  <a:pt x="10511" y="3216166"/>
                </a:cubicBezTo>
                <a:lnTo>
                  <a:pt x="0" y="3215635"/>
                </a:lnTo>
                <a:lnTo>
                  <a:pt x="0" y="531"/>
                </a:lnTo>
                <a:close/>
              </a:path>
            </a:pathLst>
          </a:custGeom>
        </p:spPr>
      </p:pic>
      <p:sp>
        <p:nvSpPr>
          <p:cNvPr id="69" name="Text Placeholder 68">
            <a:extLst>
              <a:ext uri="{FF2B5EF4-FFF2-40B4-BE49-F238E27FC236}">
                <a16:creationId xmlns:a16="http://schemas.microsoft.com/office/drawing/2014/main" id="{1DE6A479-328F-49DE-A9EE-B48036AFAE5C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Infographic &amp;</a:t>
            </a:r>
          </a:p>
          <a:p>
            <a:r>
              <a:rPr lang="en-US" dirty="0"/>
              <a:t>diagram</a:t>
            </a:r>
          </a:p>
        </p:txBody>
      </p:sp>
      <p:sp>
        <p:nvSpPr>
          <p:cNvPr id="27" name="Freeform: Shape 26">
            <a:extLst>
              <a:ext uri="{FF2B5EF4-FFF2-40B4-BE49-F238E27FC236}">
                <a16:creationId xmlns:a16="http://schemas.microsoft.com/office/drawing/2014/main" id="{4EBCC26F-DDB0-4AA6-8256-407CE6776C7F}"/>
              </a:ext>
            </a:extLst>
          </p:cNvPr>
          <p:cNvSpPr/>
          <p:nvPr/>
        </p:nvSpPr>
        <p:spPr>
          <a:xfrm>
            <a:off x="2049518" y="1631996"/>
            <a:ext cx="1608083" cy="3215104"/>
          </a:xfrm>
          <a:custGeom>
            <a:avLst/>
            <a:gdLst>
              <a:gd name="connsiteX0" fmla="*/ 1597572 w 1597572"/>
              <a:gd name="connsiteY0" fmla="*/ 0 h 3215104"/>
              <a:gd name="connsiteX1" fmla="*/ 1597572 w 1597572"/>
              <a:gd name="connsiteY1" fmla="*/ 3215104 h 3215104"/>
              <a:gd name="connsiteX2" fmla="*/ 1443666 w 1597572"/>
              <a:gd name="connsiteY2" fmla="*/ 3207333 h 3215104"/>
              <a:gd name="connsiteX3" fmla="*/ 0 w 1597572"/>
              <a:gd name="connsiteY3" fmla="*/ 1607552 h 3215104"/>
              <a:gd name="connsiteX4" fmla="*/ 1443666 w 1597572"/>
              <a:gd name="connsiteY4" fmla="*/ 7771 h 32151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97572" h="3215104">
                <a:moveTo>
                  <a:pt x="1597572" y="0"/>
                </a:moveTo>
                <a:lnTo>
                  <a:pt x="1597572" y="3215104"/>
                </a:lnTo>
                <a:lnTo>
                  <a:pt x="1443666" y="3207333"/>
                </a:lnTo>
                <a:cubicBezTo>
                  <a:pt x="632780" y="3124983"/>
                  <a:pt x="0" y="2440165"/>
                  <a:pt x="0" y="1607552"/>
                </a:cubicBezTo>
                <a:cubicBezTo>
                  <a:pt x="0" y="774940"/>
                  <a:pt x="632780" y="90121"/>
                  <a:pt x="1443666" y="7771"/>
                </a:cubicBezTo>
                <a:close/>
              </a:path>
            </a:pathLst>
          </a:custGeom>
          <a:gradFill>
            <a:gsLst>
              <a:gs pos="0">
                <a:schemeClr val="accent1">
                  <a:alpha val="40000"/>
                </a:schemeClr>
              </a:gs>
              <a:gs pos="100000">
                <a:schemeClr val="accent2">
                  <a:alpha val="69000"/>
                </a:scheme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5C5D0849-C46A-4360-8EC4-FDF76CAC0437}"/>
              </a:ext>
            </a:extLst>
          </p:cNvPr>
          <p:cNvGrpSpPr/>
          <p:nvPr/>
        </p:nvGrpSpPr>
        <p:grpSpPr>
          <a:xfrm>
            <a:off x="10873862" y="79344"/>
            <a:ext cx="1244568" cy="1552652"/>
            <a:chOff x="11022772" y="3653252"/>
            <a:chExt cx="1244568" cy="1552652"/>
          </a:xfrm>
          <a:solidFill>
            <a:schemeClr val="tx2">
              <a:lumMod val="20000"/>
              <a:lumOff val="80000"/>
              <a:alpha val="30000"/>
            </a:schemeClr>
          </a:solidFill>
        </p:grpSpPr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01AC0793-342C-41C4-946F-96F4DF02A338}"/>
                </a:ext>
              </a:extLst>
            </p:cNvPr>
            <p:cNvSpPr/>
            <p:nvPr/>
          </p:nvSpPr>
          <p:spPr>
            <a:xfrm>
              <a:off x="11022772" y="3653252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B1FEB127-9CF1-4325-96F8-3B9E3593692E}"/>
                </a:ext>
              </a:extLst>
            </p:cNvPr>
            <p:cNvSpPr/>
            <p:nvPr/>
          </p:nvSpPr>
          <p:spPr>
            <a:xfrm>
              <a:off x="11316785" y="3653252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14EF4560-7760-44E8-9ADC-08D0F8BFACE4}"/>
                </a:ext>
              </a:extLst>
            </p:cNvPr>
            <p:cNvSpPr/>
            <p:nvPr/>
          </p:nvSpPr>
          <p:spPr>
            <a:xfrm>
              <a:off x="11610910" y="3653252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2C313B95-6D45-441C-97AF-50ADC9F609C7}"/>
                </a:ext>
              </a:extLst>
            </p:cNvPr>
            <p:cNvSpPr/>
            <p:nvPr/>
          </p:nvSpPr>
          <p:spPr>
            <a:xfrm>
              <a:off x="11905035" y="3653252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F9A3D2E0-FCE9-4912-830F-D719B623EFF6}"/>
                </a:ext>
              </a:extLst>
            </p:cNvPr>
            <p:cNvSpPr/>
            <p:nvPr/>
          </p:nvSpPr>
          <p:spPr>
            <a:xfrm>
              <a:off x="12199160" y="3653252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E22CE993-D0A6-4D5A-904B-D3AFBEEC1AFB}"/>
                </a:ext>
              </a:extLst>
            </p:cNvPr>
            <p:cNvSpPr/>
            <p:nvPr/>
          </p:nvSpPr>
          <p:spPr>
            <a:xfrm>
              <a:off x="11022772" y="3950079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5CF8CB7E-0734-4287-A349-B1E1F53E5739}"/>
                </a:ext>
              </a:extLst>
            </p:cNvPr>
            <p:cNvSpPr/>
            <p:nvPr/>
          </p:nvSpPr>
          <p:spPr>
            <a:xfrm>
              <a:off x="11316785" y="3950079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9EB6CEDF-8810-4D60-8F97-8701612E0B78}"/>
                </a:ext>
              </a:extLst>
            </p:cNvPr>
            <p:cNvSpPr/>
            <p:nvPr/>
          </p:nvSpPr>
          <p:spPr>
            <a:xfrm>
              <a:off x="11610910" y="3950079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D79F1CB3-F5D5-441A-9221-DAC6B686238F}"/>
                </a:ext>
              </a:extLst>
            </p:cNvPr>
            <p:cNvSpPr/>
            <p:nvPr/>
          </p:nvSpPr>
          <p:spPr>
            <a:xfrm>
              <a:off x="11905035" y="3950079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0573B358-AAFD-4C79-BE07-C38A93699660}"/>
                </a:ext>
              </a:extLst>
            </p:cNvPr>
            <p:cNvSpPr/>
            <p:nvPr/>
          </p:nvSpPr>
          <p:spPr>
            <a:xfrm>
              <a:off x="12199160" y="3950079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A61E182F-B874-46FB-BF7A-821365A67A30}"/>
                </a:ext>
              </a:extLst>
            </p:cNvPr>
            <p:cNvSpPr/>
            <p:nvPr/>
          </p:nvSpPr>
          <p:spPr>
            <a:xfrm>
              <a:off x="11022772" y="4247018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83C73F33-B1D9-4E95-A6B6-D1F727A81811}"/>
                </a:ext>
              </a:extLst>
            </p:cNvPr>
            <p:cNvSpPr/>
            <p:nvPr/>
          </p:nvSpPr>
          <p:spPr>
            <a:xfrm>
              <a:off x="11316785" y="4247018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CAD9A03A-A953-467E-81CA-60AAB989804B}"/>
                </a:ext>
              </a:extLst>
            </p:cNvPr>
            <p:cNvSpPr/>
            <p:nvPr/>
          </p:nvSpPr>
          <p:spPr>
            <a:xfrm>
              <a:off x="11610910" y="4247018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65D160AD-BBC1-456E-8E41-751D59C48356}"/>
                </a:ext>
              </a:extLst>
            </p:cNvPr>
            <p:cNvSpPr/>
            <p:nvPr/>
          </p:nvSpPr>
          <p:spPr>
            <a:xfrm>
              <a:off x="11905035" y="4247018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668FAD9D-E759-4A64-9F8D-54F7B6D5D723}"/>
                </a:ext>
              </a:extLst>
            </p:cNvPr>
            <p:cNvSpPr/>
            <p:nvPr/>
          </p:nvSpPr>
          <p:spPr>
            <a:xfrm>
              <a:off x="12199160" y="4247018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F8EA5F39-5A66-4A87-B831-580B2C30C8BE}"/>
                </a:ext>
              </a:extLst>
            </p:cNvPr>
            <p:cNvSpPr/>
            <p:nvPr/>
          </p:nvSpPr>
          <p:spPr>
            <a:xfrm>
              <a:off x="11022772" y="4543845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B161A842-0FA5-4ACD-A4F7-711889163676}"/>
                </a:ext>
              </a:extLst>
            </p:cNvPr>
            <p:cNvSpPr/>
            <p:nvPr/>
          </p:nvSpPr>
          <p:spPr>
            <a:xfrm>
              <a:off x="11316785" y="4543845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F6FADCD0-34F8-4243-99F3-13D60C39083C}"/>
                </a:ext>
              </a:extLst>
            </p:cNvPr>
            <p:cNvSpPr/>
            <p:nvPr/>
          </p:nvSpPr>
          <p:spPr>
            <a:xfrm>
              <a:off x="11610910" y="4543845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9683C29C-E621-4C33-B59D-65C009D83EBB}"/>
                </a:ext>
              </a:extLst>
            </p:cNvPr>
            <p:cNvSpPr/>
            <p:nvPr/>
          </p:nvSpPr>
          <p:spPr>
            <a:xfrm>
              <a:off x="11905035" y="4543845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0E822C14-4C3E-4BAC-9370-83EF6FF637A5}"/>
                </a:ext>
              </a:extLst>
            </p:cNvPr>
            <p:cNvSpPr/>
            <p:nvPr/>
          </p:nvSpPr>
          <p:spPr>
            <a:xfrm>
              <a:off x="12199160" y="4543845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B6A3F9B9-4EBB-4B6A-82A2-8E0E4F8D4EBB}"/>
                </a:ext>
              </a:extLst>
            </p:cNvPr>
            <p:cNvSpPr/>
            <p:nvPr/>
          </p:nvSpPr>
          <p:spPr>
            <a:xfrm>
              <a:off x="11022772" y="484078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D7E2614A-E0D5-41E6-8F64-585FE6BBE7B8}"/>
                </a:ext>
              </a:extLst>
            </p:cNvPr>
            <p:cNvSpPr/>
            <p:nvPr/>
          </p:nvSpPr>
          <p:spPr>
            <a:xfrm>
              <a:off x="11316785" y="4840784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8335D0B3-7CE2-4341-9378-E4CC88BBE29D}"/>
                </a:ext>
              </a:extLst>
            </p:cNvPr>
            <p:cNvSpPr/>
            <p:nvPr/>
          </p:nvSpPr>
          <p:spPr>
            <a:xfrm>
              <a:off x="11610910" y="484078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F8AE716E-A7ED-4745-8E52-F3D42CFB5C90}"/>
                </a:ext>
              </a:extLst>
            </p:cNvPr>
            <p:cNvSpPr/>
            <p:nvPr/>
          </p:nvSpPr>
          <p:spPr>
            <a:xfrm>
              <a:off x="11905035" y="4840784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F087942D-D374-486A-9156-2E024CD9AEB2}"/>
                </a:ext>
              </a:extLst>
            </p:cNvPr>
            <p:cNvSpPr/>
            <p:nvPr/>
          </p:nvSpPr>
          <p:spPr>
            <a:xfrm>
              <a:off x="12199160" y="484078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BE982FF5-1658-4F75-9DCE-5E69C1045380}"/>
                </a:ext>
              </a:extLst>
            </p:cNvPr>
            <p:cNvSpPr/>
            <p:nvPr/>
          </p:nvSpPr>
          <p:spPr>
            <a:xfrm>
              <a:off x="11022772" y="513772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59246EBF-69C1-4332-BB0A-1FC12A870211}"/>
                </a:ext>
              </a:extLst>
            </p:cNvPr>
            <p:cNvSpPr/>
            <p:nvPr/>
          </p:nvSpPr>
          <p:spPr>
            <a:xfrm>
              <a:off x="11316785" y="5137724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2CF75425-9F5F-4BDF-BEB6-221A0EEF13DE}"/>
                </a:ext>
              </a:extLst>
            </p:cNvPr>
            <p:cNvSpPr/>
            <p:nvPr/>
          </p:nvSpPr>
          <p:spPr>
            <a:xfrm>
              <a:off x="11610910" y="513772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79F03486-872B-4201-B0F5-4FA162676817}"/>
                </a:ext>
              </a:extLst>
            </p:cNvPr>
            <p:cNvSpPr/>
            <p:nvPr/>
          </p:nvSpPr>
          <p:spPr>
            <a:xfrm>
              <a:off x="11905035" y="5137724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0982B162-CEDF-4A12-BAC8-65458D03043D}"/>
                </a:ext>
              </a:extLst>
            </p:cNvPr>
            <p:cNvSpPr/>
            <p:nvPr/>
          </p:nvSpPr>
          <p:spPr>
            <a:xfrm>
              <a:off x="12199160" y="513772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60" name="Rectangle 59">
            <a:extLst>
              <a:ext uri="{FF2B5EF4-FFF2-40B4-BE49-F238E27FC236}">
                <a16:creationId xmlns:a16="http://schemas.microsoft.com/office/drawing/2014/main" id="{A9D55FB9-28C8-484C-B51E-6E98E5C77EA6}"/>
              </a:ext>
            </a:extLst>
          </p:cNvPr>
          <p:cNvSpPr/>
          <p:nvPr/>
        </p:nvSpPr>
        <p:spPr>
          <a:xfrm>
            <a:off x="10772051" y="1169310"/>
            <a:ext cx="339757" cy="19256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56773423-9B4A-4210-93F2-D61F3975817E}"/>
              </a:ext>
            </a:extLst>
          </p:cNvPr>
          <p:cNvSpPr txBox="1"/>
          <p:nvPr/>
        </p:nvSpPr>
        <p:spPr>
          <a:xfrm>
            <a:off x="6032072" y="3550579"/>
            <a:ext cx="4915360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</a:t>
            </a:r>
          </a:p>
        </p:txBody>
      </p:sp>
      <p:cxnSp>
        <p:nvCxnSpPr>
          <p:cNvPr id="63" name="Straight Connector 62">
            <a:extLst>
              <a:ext uri="{FF2B5EF4-FFF2-40B4-BE49-F238E27FC236}">
                <a16:creationId xmlns:a16="http://schemas.microsoft.com/office/drawing/2014/main" id="{752B5968-9A43-4021-9C27-8F49D23A8975}"/>
              </a:ext>
            </a:extLst>
          </p:cNvPr>
          <p:cNvCxnSpPr/>
          <p:nvPr/>
        </p:nvCxnSpPr>
        <p:spPr>
          <a:xfrm>
            <a:off x="0" y="3424456"/>
            <a:ext cx="1513490" cy="0"/>
          </a:xfrm>
          <a:prstGeom prst="line">
            <a:avLst/>
          </a:prstGeom>
          <a:ln w="19050"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42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TextBox 63">
            <a:extLst>
              <a:ext uri="{FF2B5EF4-FFF2-40B4-BE49-F238E27FC236}">
                <a16:creationId xmlns:a16="http://schemas.microsoft.com/office/drawing/2014/main" id="{5B9D194C-C424-47B8-86C3-3E0CA545B397}"/>
              </a:ext>
            </a:extLst>
          </p:cNvPr>
          <p:cNvSpPr txBox="1"/>
          <p:nvPr/>
        </p:nvSpPr>
        <p:spPr>
          <a:xfrm rot="5400000">
            <a:off x="4777527" y="1332761"/>
            <a:ext cx="714703" cy="26161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50" dirty="0"/>
              <a:t>Chart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E8AE1B51-1F05-43F2-B532-9CF4CC2A9D93}"/>
              </a:ext>
            </a:extLst>
          </p:cNvPr>
          <p:cNvSpPr txBox="1"/>
          <p:nvPr/>
        </p:nvSpPr>
        <p:spPr>
          <a:xfrm>
            <a:off x="2259725" y="5620715"/>
            <a:ext cx="714703" cy="26161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50" dirty="0"/>
              <a:t>2020</a:t>
            </a: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616D930B-21AE-4921-A413-CD44F698E46E}"/>
              </a:ext>
            </a:extLst>
          </p:cNvPr>
          <p:cNvSpPr/>
          <p:nvPr/>
        </p:nvSpPr>
        <p:spPr>
          <a:xfrm>
            <a:off x="6096000" y="4582512"/>
            <a:ext cx="1397876" cy="472965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4BD67349-8D35-4E89-A8A9-3E53F57A72C5}"/>
              </a:ext>
            </a:extLst>
          </p:cNvPr>
          <p:cNvSpPr txBox="1"/>
          <p:nvPr/>
        </p:nvSpPr>
        <p:spPr>
          <a:xfrm>
            <a:off x="6096001" y="4677070"/>
            <a:ext cx="139787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  <a:latin typeface="+mj-lt"/>
              </a:rPr>
              <a:t>Check detail</a:t>
            </a:r>
          </a:p>
        </p:txBody>
      </p:sp>
    </p:spTree>
    <p:extLst>
      <p:ext uri="{BB962C8B-B14F-4D97-AF65-F5344CB8AC3E}">
        <p14:creationId xmlns:p14="http://schemas.microsoft.com/office/powerpoint/2010/main" val="360892104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8" grpId="0" animBg="1"/>
      <p:bldP spid="12" grpId="0" animBg="1"/>
      <p:bldP spid="16" grpId="0" animBg="1"/>
      <p:bldP spid="69" grpId="0" build="p"/>
      <p:bldP spid="27" grpId="0" animBg="1"/>
      <p:bldP spid="60" grpId="0" animBg="1"/>
      <p:bldP spid="61" grpId="0"/>
      <p:bldP spid="64" grpId="0"/>
      <p:bldP spid="65" grpId="0"/>
      <p:bldP spid="66" grpId="0" animBg="1"/>
      <p:bldP spid="67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Oval 14">
            <a:extLst>
              <a:ext uri="{FF2B5EF4-FFF2-40B4-BE49-F238E27FC236}">
                <a16:creationId xmlns:a16="http://schemas.microsoft.com/office/drawing/2014/main" id="{ECE2B221-25F0-421A-BB35-5351AAD0C34F}"/>
              </a:ext>
            </a:extLst>
          </p:cNvPr>
          <p:cNvSpPr/>
          <p:nvPr/>
        </p:nvSpPr>
        <p:spPr>
          <a:xfrm>
            <a:off x="3055786" y="1158321"/>
            <a:ext cx="6080428" cy="6080428"/>
          </a:xfrm>
          <a:prstGeom prst="ellipse">
            <a:avLst/>
          </a:prstGeom>
          <a:solidFill>
            <a:schemeClr val="tx2">
              <a:lumMod val="20000"/>
              <a:lumOff val="8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BAAA2A4-B6D0-4F02-9D7B-B6AFAA13C3E8}"/>
              </a:ext>
            </a:extLst>
          </p:cNvPr>
          <p:cNvSpPr/>
          <p:nvPr/>
        </p:nvSpPr>
        <p:spPr>
          <a:xfrm>
            <a:off x="0" y="0"/>
            <a:ext cx="465826" cy="46582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4286CFA8-F393-4B9A-A537-A13DB48C655B}"/>
              </a:ext>
            </a:extLst>
          </p:cNvPr>
          <p:cNvGrpSpPr/>
          <p:nvPr/>
        </p:nvGrpSpPr>
        <p:grpSpPr>
          <a:xfrm>
            <a:off x="11424624" y="6118698"/>
            <a:ext cx="767376" cy="739302"/>
            <a:chOff x="9300061" y="3588589"/>
            <a:chExt cx="1232793" cy="1187692"/>
          </a:xfrm>
        </p:grpSpPr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032FDB03-0582-4BE9-A924-074059DE5A42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AA47F804-1611-4714-B77A-AC3954F468FD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Oval 8">
            <a:extLst>
              <a:ext uri="{FF2B5EF4-FFF2-40B4-BE49-F238E27FC236}">
                <a16:creationId xmlns:a16="http://schemas.microsoft.com/office/drawing/2014/main" id="{5FF5A83A-1259-43F1-A185-63BF170B6005}"/>
              </a:ext>
            </a:extLst>
          </p:cNvPr>
          <p:cNvSpPr/>
          <p:nvPr/>
        </p:nvSpPr>
        <p:spPr>
          <a:xfrm>
            <a:off x="11545121" y="6230479"/>
            <a:ext cx="103497" cy="1034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45FA48D-D397-4696-B0A4-46656C3C8262}"/>
              </a:ext>
            </a:extLst>
          </p:cNvPr>
          <p:cNvSpPr txBox="1"/>
          <p:nvPr/>
        </p:nvSpPr>
        <p:spPr>
          <a:xfrm>
            <a:off x="3426375" y="1202773"/>
            <a:ext cx="5339252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graphicFrame>
        <p:nvGraphicFramePr>
          <p:cNvPr id="14" name="Chart 13">
            <a:extLst>
              <a:ext uri="{FF2B5EF4-FFF2-40B4-BE49-F238E27FC236}">
                <a16:creationId xmlns:a16="http://schemas.microsoft.com/office/drawing/2014/main" id="{D755C430-A2EE-4DE3-9E8E-9BE09E2ED08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053293848"/>
              </p:ext>
            </p:extLst>
          </p:nvPr>
        </p:nvGraphicFramePr>
        <p:xfrm>
          <a:off x="3951890" y="2769128"/>
          <a:ext cx="4288220" cy="285881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6" name="TextBox 15">
            <a:extLst>
              <a:ext uri="{FF2B5EF4-FFF2-40B4-BE49-F238E27FC236}">
                <a16:creationId xmlns:a16="http://schemas.microsoft.com/office/drawing/2014/main" id="{6D6492A7-CB34-4033-B500-C0A39F35C6BB}"/>
              </a:ext>
            </a:extLst>
          </p:cNvPr>
          <p:cNvSpPr txBox="1"/>
          <p:nvPr/>
        </p:nvSpPr>
        <p:spPr>
          <a:xfrm>
            <a:off x="1090292" y="1927762"/>
            <a:ext cx="1061546" cy="4616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2400" b="1" dirty="0">
                <a:solidFill>
                  <a:schemeClr val="accent1"/>
                </a:solidFill>
                <a:latin typeface="+mj-lt"/>
              </a:rPr>
              <a:t>10%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1BA33A43-90D2-45EF-B991-968C554E1518}"/>
              </a:ext>
            </a:extLst>
          </p:cNvPr>
          <p:cNvSpPr txBox="1"/>
          <p:nvPr/>
        </p:nvSpPr>
        <p:spPr>
          <a:xfrm>
            <a:off x="1090292" y="2730613"/>
            <a:ext cx="2039008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DE91D5C6-E306-480C-88ED-255229E81549}"/>
              </a:ext>
            </a:extLst>
          </p:cNvPr>
          <p:cNvSpPr txBox="1"/>
          <p:nvPr/>
        </p:nvSpPr>
        <p:spPr>
          <a:xfrm>
            <a:off x="1090292" y="2389427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0F38C96D-65A0-42DB-9734-307941D2727A}"/>
              </a:ext>
            </a:extLst>
          </p:cNvPr>
          <p:cNvSpPr txBox="1"/>
          <p:nvPr/>
        </p:nvSpPr>
        <p:spPr>
          <a:xfrm>
            <a:off x="1090292" y="4384817"/>
            <a:ext cx="1061546" cy="4616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2400" b="1" dirty="0">
                <a:solidFill>
                  <a:schemeClr val="accent2"/>
                </a:solidFill>
                <a:latin typeface="+mj-lt"/>
              </a:rPr>
              <a:t>23%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59102D3A-4D0B-4C89-A650-8DF736B51BD3}"/>
              </a:ext>
            </a:extLst>
          </p:cNvPr>
          <p:cNvSpPr txBox="1"/>
          <p:nvPr/>
        </p:nvSpPr>
        <p:spPr>
          <a:xfrm>
            <a:off x="1090292" y="5187668"/>
            <a:ext cx="2039008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C40A5406-310B-4F38-811F-AA2B62205DD8}"/>
              </a:ext>
            </a:extLst>
          </p:cNvPr>
          <p:cNvSpPr txBox="1"/>
          <p:nvPr/>
        </p:nvSpPr>
        <p:spPr>
          <a:xfrm>
            <a:off x="1090292" y="4846482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2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E5DF7484-7022-4712-89B5-17F2DBCDA9B5}"/>
              </a:ext>
            </a:extLst>
          </p:cNvPr>
          <p:cNvSpPr txBox="1"/>
          <p:nvPr/>
        </p:nvSpPr>
        <p:spPr>
          <a:xfrm>
            <a:off x="10040162" y="1927762"/>
            <a:ext cx="1061546" cy="4616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2400" b="1" dirty="0">
                <a:solidFill>
                  <a:schemeClr val="accent1">
                    <a:lumMod val="75000"/>
                  </a:schemeClr>
                </a:solidFill>
                <a:latin typeface="+mj-lt"/>
              </a:rPr>
              <a:t>9%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BD534437-165A-425E-B71F-8A0373B24DBF}"/>
              </a:ext>
            </a:extLst>
          </p:cNvPr>
          <p:cNvSpPr txBox="1"/>
          <p:nvPr/>
        </p:nvSpPr>
        <p:spPr>
          <a:xfrm>
            <a:off x="9062700" y="2730613"/>
            <a:ext cx="2039008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/>
              <a:t>A wonderful serenity has taken possession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335BA916-1A34-4562-9A86-9D9ED9A64482}"/>
              </a:ext>
            </a:extLst>
          </p:cNvPr>
          <p:cNvSpPr txBox="1"/>
          <p:nvPr/>
        </p:nvSpPr>
        <p:spPr>
          <a:xfrm>
            <a:off x="9194515" y="2389427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000" b="1" dirty="0">
                <a:solidFill>
                  <a:schemeClr val="accent1">
                    <a:lumMod val="75000"/>
                  </a:schemeClr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C3BB442C-A82A-4E64-A710-068C9152F3BA}"/>
              </a:ext>
            </a:extLst>
          </p:cNvPr>
          <p:cNvSpPr txBox="1"/>
          <p:nvPr/>
        </p:nvSpPr>
        <p:spPr>
          <a:xfrm>
            <a:off x="10040162" y="4384817"/>
            <a:ext cx="1061546" cy="4616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2400" b="1" dirty="0">
                <a:solidFill>
                  <a:schemeClr val="accent2">
                    <a:lumMod val="75000"/>
                  </a:schemeClr>
                </a:solidFill>
                <a:latin typeface="+mj-lt"/>
              </a:rPr>
              <a:t>59%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96A6A1DB-3FC4-4463-BF9E-0C601F1FBE7A}"/>
              </a:ext>
            </a:extLst>
          </p:cNvPr>
          <p:cNvSpPr txBox="1"/>
          <p:nvPr/>
        </p:nvSpPr>
        <p:spPr>
          <a:xfrm>
            <a:off x="9062700" y="5187668"/>
            <a:ext cx="2039008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/>
              <a:t>A wonderful serenity has taken possession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539D5FA6-BDE8-4B99-8BE1-C67068C14584}"/>
              </a:ext>
            </a:extLst>
          </p:cNvPr>
          <p:cNvSpPr txBox="1"/>
          <p:nvPr/>
        </p:nvSpPr>
        <p:spPr>
          <a:xfrm>
            <a:off x="9194515" y="4846482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000" b="1" dirty="0">
                <a:solidFill>
                  <a:schemeClr val="accent2">
                    <a:lumMod val="75000"/>
                  </a:schemeClr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2">
                  <a:lumMod val="75000"/>
                </a:schemeClr>
              </a:solidFill>
              <a:latin typeface="+mj-lt"/>
            </a:endParaRP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D5D8B771-B21B-4ED9-9466-05011FD3B0F9}"/>
              </a:ext>
            </a:extLst>
          </p:cNvPr>
          <p:cNvCxnSpPr/>
          <p:nvPr/>
        </p:nvCxnSpPr>
        <p:spPr>
          <a:xfrm>
            <a:off x="5612524" y="2522483"/>
            <a:ext cx="231228" cy="824966"/>
          </a:xfrm>
          <a:prstGeom prst="line">
            <a:avLst/>
          </a:prstGeom>
          <a:ln w="1905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5E9A225C-ACB6-43F8-A670-5FFDA9C60138}"/>
              </a:ext>
            </a:extLst>
          </p:cNvPr>
          <p:cNvCxnSpPr>
            <a:cxnSpLocks/>
          </p:cNvCxnSpPr>
          <p:nvPr/>
        </p:nvCxnSpPr>
        <p:spPr>
          <a:xfrm flipH="1" flipV="1">
            <a:off x="6968359" y="4593022"/>
            <a:ext cx="802912" cy="35735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91E7E6C3-02BD-48C2-9138-F9AE6637F087}"/>
              </a:ext>
            </a:extLst>
          </p:cNvPr>
          <p:cNvCxnSpPr>
            <a:cxnSpLocks/>
          </p:cNvCxnSpPr>
          <p:nvPr/>
        </p:nvCxnSpPr>
        <p:spPr>
          <a:xfrm flipH="1">
            <a:off x="4487917" y="4550485"/>
            <a:ext cx="646388" cy="221212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181C43EE-AC9D-4D3F-A32A-B023D853CF55}"/>
              </a:ext>
            </a:extLst>
          </p:cNvPr>
          <p:cNvCxnSpPr>
            <a:cxnSpLocks/>
          </p:cNvCxnSpPr>
          <p:nvPr/>
        </p:nvCxnSpPr>
        <p:spPr>
          <a:xfrm>
            <a:off x="4789934" y="3039031"/>
            <a:ext cx="583974" cy="554865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Oval 44">
            <a:extLst>
              <a:ext uri="{FF2B5EF4-FFF2-40B4-BE49-F238E27FC236}">
                <a16:creationId xmlns:a16="http://schemas.microsoft.com/office/drawing/2014/main" id="{9F0C3862-7675-4446-B592-986B6AF821C0}"/>
              </a:ext>
            </a:extLst>
          </p:cNvPr>
          <p:cNvSpPr/>
          <p:nvPr/>
        </p:nvSpPr>
        <p:spPr>
          <a:xfrm>
            <a:off x="7573421" y="4697267"/>
            <a:ext cx="610404" cy="610404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Oval 45">
            <a:extLst>
              <a:ext uri="{FF2B5EF4-FFF2-40B4-BE49-F238E27FC236}">
                <a16:creationId xmlns:a16="http://schemas.microsoft.com/office/drawing/2014/main" id="{BF70A5F8-E525-4673-B3B7-D4C8A80CCFB8}"/>
              </a:ext>
            </a:extLst>
          </p:cNvPr>
          <p:cNvSpPr/>
          <p:nvPr/>
        </p:nvSpPr>
        <p:spPr>
          <a:xfrm>
            <a:off x="5233348" y="2037817"/>
            <a:ext cx="610404" cy="610404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8AB01758-BED4-4250-A740-A5B50CA82D61}"/>
              </a:ext>
            </a:extLst>
          </p:cNvPr>
          <p:cNvSpPr/>
          <p:nvPr/>
        </p:nvSpPr>
        <p:spPr>
          <a:xfrm>
            <a:off x="4338624" y="2598878"/>
            <a:ext cx="610404" cy="610404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3FD7BB17-CF8E-47FD-95BB-DF4933878FCD}"/>
              </a:ext>
            </a:extLst>
          </p:cNvPr>
          <p:cNvSpPr/>
          <p:nvPr/>
        </p:nvSpPr>
        <p:spPr>
          <a:xfrm>
            <a:off x="3963858" y="4541607"/>
            <a:ext cx="610404" cy="61040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Graphic 517" descr="Diamond">
            <a:extLst>
              <a:ext uri="{FF2B5EF4-FFF2-40B4-BE49-F238E27FC236}">
                <a16:creationId xmlns:a16="http://schemas.microsoft.com/office/drawing/2014/main" id="{72D8505D-4226-4E7D-AE96-D236723F3766}"/>
              </a:ext>
            </a:extLst>
          </p:cNvPr>
          <p:cNvSpPr/>
          <p:nvPr/>
        </p:nvSpPr>
        <p:spPr>
          <a:xfrm>
            <a:off x="7764377" y="4916150"/>
            <a:ext cx="228491" cy="172638"/>
          </a:xfrm>
          <a:custGeom>
            <a:avLst/>
            <a:gdLst>
              <a:gd name="connsiteX0" fmla="*/ 237380 w 296724"/>
              <a:gd name="connsiteY0" fmla="*/ 0 h 224191"/>
              <a:gd name="connsiteX1" fmla="*/ 59345 w 296724"/>
              <a:gd name="connsiteY1" fmla="*/ 0 h 224191"/>
              <a:gd name="connsiteX2" fmla="*/ 0 w 296724"/>
              <a:gd name="connsiteY2" fmla="*/ 75830 h 224191"/>
              <a:gd name="connsiteX3" fmla="*/ 148362 w 296724"/>
              <a:gd name="connsiteY3" fmla="*/ 224192 h 224191"/>
              <a:gd name="connsiteX4" fmla="*/ 148362 w 296724"/>
              <a:gd name="connsiteY4" fmla="*/ 224192 h 224191"/>
              <a:gd name="connsiteX5" fmla="*/ 296724 w 296724"/>
              <a:gd name="connsiteY5" fmla="*/ 75830 h 224191"/>
              <a:gd name="connsiteX6" fmla="*/ 91292 w 296724"/>
              <a:gd name="connsiteY6" fmla="*/ 82423 h 224191"/>
              <a:gd name="connsiteX7" fmla="*/ 134515 w 296724"/>
              <a:gd name="connsiteY7" fmla="*/ 182387 h 224191"/>
              <a:gd name="connsiteX8" fmla="*/ 34552 w 296724"/>
              <a:gd name="connsiteY8" fmla="*/ 82423 h 224191"/>
              <a:gd name="connsiteX9" fmla="*/ 191222 w 296724"/>
              <a:gd name="connsiteY9" fmla="*/ 82423 h 224191"/>
              <a:gd name="connsiteX10" fmla="*/ 148362 w 296724"/>
              <a:gd name="connsiteY10" fmla="*/ 181332 h 224191"/>
              <a:gd name="connsiteX11" fmla="*/ 105502 w 296724"/>
              <a:gd name="connsiteY11" fmla="*/ 82423 h 224191"/>
              <a:gd name="connsiteX12" fmla="*/ 104546 w 296724"/>
              <a:gd name="connsiteY12" fmla="*/ 69236 h 224191"/>
              <a:gd name="connsiteX13" fmla="*/ 119745 w 296724"/>
              <a:gd name="connsiteY13" fmla="*/ 19782 h 224191"/>
              <a:gd name="connsiteX14" fmla="*/ 176980 w 296724"/>
              <a:gd name="connsiteY14" fmla="*/ 19782 h 224191"/>
              <a:gd name="connsiteX15" fmla="*/ 192178 w 296724"/>
              <a:gd name="connsiteY15" fmla="*/ 69236 h 224191"/>
              <a:gd name="connsiteX16" fmla="*/ 205432 w 296724"/>
              <a:gd name="connsiteY16" fmla="*/ 82423 h 224191"/>
              <a:gd name="connsiteX17" fmla="*/ 262140 w 296724"/>
              <a:gd name="connsiteY17" fmla="*/ 82423 h 224191"/>
              <a:gd name="connsiteX18" fmla="*/ 162275 w 296724"/>
              <a:gd name="connsiteY18" fmla="*/ 182288 h 224191"/>
              <a:gd name="connsiteX19" fmla="*/ 266459 w 296724"/>
              <a:gd name="connsiteY19" fmla="*/ 69236 h 224191"/>
              <a:gd name="connsiteX20" fmla="*/ 205993 w 296724"/>
              <a:gd name="connsiteY20" fmla="*/ 69236 h 224191"/>
              <a:gd name="connsiteX21" fmla="*/ 190761 w 296724"/>
              <a:gd name="connsiteY21" fmla="*/ 19782 h 224191"/>
              <a:gd name="connsiteX22" fmla="*/ 227752 w 296724"/>
              <a:gd name="connsiteY22" fmla="*/ 19782 h 224191"/>
              <a:gd name="connsiteX23" fmla="*/ 68972 w 296724"/>
              <a:gd name="connsiteY23" fmla="*/ 19782 h 224191"/>
              <a:gd name="connsiteX24" fmla="*/ 105964 w 296724"/>
              <a:gd name="connsiteY24" fmla="*/ 19782 h 224191"/>
              <a:gd name="connsiteX25" fmla="*/ 90732 w 296724"/>
              <a:gd name="connsiteY25" fmla="*/ 69236 h 224191"/>
              <a:gd name="connsiteX26" fmla="*/ 30266 w 296724"/>
              <a:gd name="connsiteY26" fmla="*/ 69236 h 2241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296724" h="224191">
                <a:moveTo>
                  <a:pt x="237380" y="0"/>
                </a:moveTo>
                <a:lnTo>
                  <a:pt x="59345" y="0"/>
                </a:lnTo>
                <a:lnTo>
                  <a:pt x="0" y="75830"/>
                </a:lnTo>
                <a:lnTo>
                  <a:pt x="148362" y="224192"/>
                </a:lnTo>
                <a:lnTo>
                  <a:pt x="148362" y="224192"/>
                </a:lnTo>
                <a:lnTo>
                  <a:pt x="296724" y="75830"/>
                </a:lnTo>
                <a:close/>
                <a:moveTo>
                  <a:pt x="91292" y="82423"/>
                </a:moveTo>
                <a:lnTo>
                  <a:pt x="134515" y="182387"/>
                </a:lnTo>
                <a:lnTo>
                  <a:pt x="34552" y="82423"/>
                </a:lnTo>
                <a:close/>
                <a:moveTo>
                  <a:pt x="191222" y="82423"/>
                </a:moveTo>
                <a:lnTo>
                  <a:pt x="148362" y="181332"/>
                </a:lnTo>
                <a:lnTo>
                  <a:pt x="105502" y="82423"/>
                </a:lnTo>
                <a:close/>
                <a:moveTo>
                  <a:pt x="104546" y="69236"/>
                </a:moveTo>
                <a:lnTo>
                  <a:pt x="119745" y="19782"/>
                </a:lnTo>
                <a:lnTo>
                  <a:pt x="176980" y="19782"/>
                </a:lnTo>
                <a:lnTo>
                  <a:pt x="192178" y="69236"/>
                </a:lnTo>
                <a:close/>
                <a:moveTo>
                  <a:pt x="205432" y="82423"/>
                </a:moveTo>
                <a:lnTo>
                  <a:pt x="262140" y="82423"/>
                </a:lnTo>
                <a:lnTo>
                  <a:pt x="162275" y="182288"/>
                </a:lnTo>
                <a:close/>
                <a:moveTo>
                  <a:pt x="266459" y="69236"/>
                </a:moveTo>
                <a:lnTo>
                  <a:pt x="205993" y="69236"/>
                </a:lnTo>
                <a:lnTo>
                  <a:pt x="190761" y="19782"/>
                </a:lnTo>
                <a:lnTo>
                  <a:pt x="227752" y="19782"/>
                </a:lnTo>
                <a:close/>
                <a:moveTo>
                  <a:pt x="68972" y="19782"/>
                </a:moveTo>
                <a:lnTo>
                  <a:pt x="105964" y="19782"/>
                </a:lnTo>
                <a:lnTo>
                  <a:pt x="90732" y="69236"/>
                </a:lnTo>
                <a:lnTo>
                  <a:pt x="30266" y="69236"/>
                </a:lnTo>
                <a:close/>
              </a:path>
            </a:pathLst>
          </a:custGeom>
          <a:solidFill>
            <a:schemeClr val="bg2"/>
          </a:solidFill>
          <a:ln w="327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50" name="Graphic 711" descr="Envelope">
            <a:extLst>
              <a:ext uri="{FF2B5EF4-FFF2-40B4-BE49-F238E27FC236}">
                <a16:creationId xmlns:a16="http://schemas.microsoft.com/office/drawing/2014/main" id="{56D7A1BF-8B2A-43AE-A061-BB2B7CBBD8FA}"/>
              </a:ext>
            </a:extLst>
          </p:cNvPr>
          <p:cNvSpPr/>
          <p:nvPr/>
        </p:nvSpPr>
        <p:spPr>
          <a:xfrm>
            <a:off x="5432732" y="2274982"/>
            <a:ext cx="208661" cy="146063"/>
          </a:xfrm>
          <a:custGeom>
            <a:avLst/>
            <a:gdLst>
              <a:gd name="connsiteX0" fmla="*/ 0 w 274090"/>
              <a:gd name="connsiteY0" fmla="*/ 0 h 191863"/>
              <a:gd name="connsiteX1" fmla="*/ 0 w 274090"/>
              <a:gd name="connsiteY1" fmla="*/ 191864 h 191863"/>
              <a:gd name="connsiteX2" fmla="*/ 274091 w 274090"/>
              <a:gd name="connsiteY2" fmla="*/ 191864 h 191863"/>
              <a:gd name="connsiteX3" fmla="*/ 274091 w 274090"/>
              <a:gd name="connsiteY3" fmla="*/ 0 h 191863"/>
              <a:gd name="connsiteX4" fmla="*/ 0 w 274090"/>
              <a:gd name="connsiteY4" fmla="*/ 0 h 191863"/>
              <a:gd name="connsiteX5" fmla="*/ 141842 w 274090"/>
              <a:gd name="connsiteY5" fmla="*/ 119572 h 191863"/>
              <a:gd name="connsiteX6" fmla="*/ 132249 w 274090"/>
              <a:gd name="connsiteY6" fmla="*/ 119572 h 191863"/>
              <a:gd name="connsiteX7" fmla="*/ 30835 w 274090"/>
              <a:gd name="connsiteY7" fmla="*/ 20557 h 191863"/>
              <a:gd name="connsiteX8" fmla="*/ 243598 w 274090"/>
              <a:gd name="connsiteY8" fmla="*/ 20557 h 191863"/>
              <a:gd name="connsiteX9" fmla="*/ 141842 w 274090"/>
              <a:gd name="connsiteY9" fmla="*/ 119572 h 191863"/>
              <a:gd name="connsiteX10" fmla="*/ 87366 w 274090"/>
              <a:gd name="connsiteY10" fmla="*/ 94904 h 191863"/>
              <a:gd name="connsiteX11" fmla="*/ 20557 w 274090"/>
              <a:gd name="connsiteY11" fmla="*/ 162056 h 191863"/>
              <a:gd name="connsiteX12" fmla="*/ 20557 w 274090"/>
              <a:gd name="connsiteY12" fmla="*/ 29465 h 191863"/>
              <a:gd name="connsiteX13" fmla="*/ 87366 w 274090"/>
              <a:gd name="connsiteY13" fmla="*/ 94904 h 191863"/>
              <a:gd name="connsiteX14" fmla="*/ 97302 w 274090"/>
              <a:gd name="connsiteY14" fmla="*/ 104497 h 191863"/>
              <a:gd name="connsiteX15" fmla="*/ 122998 w 274090"/>
              <a:gd name="connsiteY15" fmla="*/ 129508 h 191863"/>
              <a:gd name="connsiteX16" fmla="*/ 137388 w 274090"/>
              <a:gd name="connsiteY16" fmla="*/ 135332 h 191863"/>
              <a:gd name="connsiteX17" fmla="*/ 151778 w 274090"/>
              <a:gd name="connsiteY17" fmla="*/ 129508 h 191863"/>
              <a:gd name="connsiteX18" fmla="*/ 177474 w 274090"/>
              <a:gd name="connsiteY18" fmla="*/ 104497 h 191863"/>
              <a:gd name="connsiteX19" fmla="*/ 243941 w 274090"/>
              <a:gd name="connsiteY19" fmla="*/ 171307 h 191863"/>
              <a:gd name="connsiteX20" fmla="*/ 30493 w 274090"/>
              <a:gd name="connsiteY20" fmla="*/ 171307 h 191863"/>
              <a:gd name="connsiteX21" fmla="*/ 97302 w 274090"/>
              <a:gd name="connsiteY21" fmla="*/ 104497 h 191863"/>
              <a:gd name="connsiteX22" fmla="*/ 186724 w 274090"/>
              <a:gd name="connsiteY22" fmla="*/ 94904 h 191863"/>
              <a:gd name="connsiteX23" fmla="*/ 253534 w 274090"/>
              <a:gd name="connsiteY23" fmla="*/ 29807 h 191863"/>
              <a:gd name="connsiteX24" fmla="*/ 253534 w 274090"/>
              <a:gd name="connsiteY24" fmla="*/ 161714 h 191863"/>
              <a:gd name="connsiteX25" fmla="*/ 186724 w 274090"/>
              <a:gd name="connsiteY25" fmla="*/ 94904 h 1918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274090" h="191863">
                <a:moveTo>
                  <a:pt x="0" y="0"/>
                </a:moveTo>
                <a:lnTo>
                  <a:pt x="0" y="191864"/>
                </a:lnTo>
                <a:lnTo>
                  <a:pt x="274091" y="191864"/>
                </a:lnTo>
                <a:lnTo>
                  <a:pt x="274091" y="0"/>
                </a:lnTo>
                <a:lnTo>
                  <a:pt x="0" y="0"/>
                </a:lnTo>
                <a:close/>
                <a:moveTo>
                  <a:pt x="141842" y="119572"/>
                </a:moveTo>
                <a:cubicBezTo>
                  <a:pt x="139101" y="122313"/>
                  <a:pt x="134990" y="122313"/>
                  <a:pt x="132249" y="119572"/>
                </a:cubicBezTo>
                <a:lnTo>
                  <a:pt x="30835" y="20557"/>
                </a:lnTo>
                <a:lnTo>
                  <a:pt x="243598" y="20557"/>
                </a:lnTo>
                <a:lnTo>
                  <a:pt x="141842" y="119572"/>
                </a:lnTo>
                <a:close/>
                <a:moveTo>
                  <a:pt x="87366" y="94904"/>
                </a:moveTo>
                <a:lnTo>
                  <a:pt x="20557" y="162056"/>
                </a:lnTo>
                <a:lnTo>
                  <a:pt x="20557" y="29465"/>
                </a:lnTo>
                <a:lnTo>
                  <a:pt x="87366" y="94904"/>
                </a:lnTo>
                <a:close/>
                <a:moveTo>
                  <a:pt x="97302" y="104497"/>
                </a:moveTo>
                <a:lnTo>
                  <a:pt x="122998" y="129508"/>
                </a:lnTo>
                <a:cubicBezTo>
                  <a:pt x="127110" y="133277"/>
                  <a:pt x="132249" y="135332"/>
                  <a:pt x="137388" y="135332"/>
                </a:cubicBezTo>
                <a:cubicBezTo>
                  <a:pt x="142527" y="135332"/>
                  <a:pt x="147666" y="133277"/>
                  <a:pt x="151778" y="129508"/>
                </a:cubicBezTo>
                <a:lnTo>
                  <a:pt x="177474" y="104497"/>
                </a:lnTo>
                <a:lnTo>
                  <a:pt x="243941" y="171307"/>
                </a:lnTo>
                <a:lnTo>
                  <a:pt x="30493" y="171307"/>
                </a:lnTo>
                <a:lnTo>
                  <a:pt x="97302" y="104497"/>
                </a:lnTo>
                <a:close/>
                <a:moveTo>
                  <a:pt x="186724" y="94904"/>
                </a:moveTo>
                <a:lnTo>
                  <a:pt x="253534" y="29807"/>
                </a:lnTo>
                <a:lnTo>
                  <a:pt x="253534" y="161714"/>
                </a:lnTo>
                <a:lnTo>
                  <a:pt x="186724" y="94904"/>
                </a:lnTo>
                <a:close/>
              </a:path>
            </a:pathLst>
          </a:custGeom>
          <a:solidFill>
            <a:schemeClr val="bg2"/>
          </a:soli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51" name="Graphic 723" descr="Link">
            <a:extLst>
              <a:ext uri="{FF2B5EF4-FFF2-40B4-BE49-F238E27FC236}">
                <a16:creationId xmlns:a16="http://schemas.microsoft.com/office/drawing/2014/main" id="{50471906-EC20-4FFF-A0F5-5362C014E52F}"/>
              </a:ext>
            </a:extLst>
          </p:cNvPr>
          <p:cNvSpPr/>
          <p:nvPr/>
        </p:nvSpPr>
        <p:spPr>
          <a:xfrm>
            <a:off x="4540312" y="2806149"/>
            <a:ext cx="177362" cy="177362"/>
          </a:xfrm>
          <a:custGeom>
            <a:avLst/>
            <a:gdLst>
              <a:gd name="connsiteX0" fmla="*/ 207634 w 232977"/>
              <a:gd name="connsiteY0" fmla="*/ 207377 h 232977"/>
              <a:gd name="connsiteX1" fmla="*/ 164122 w 232977"/>
              <a:gd name="connsiteY1" fmla="*/ 207377 h 232977"/>
              <a:gd name="connsiteX2" fmla="*/ 135000 w 232977"/>
              <a:gd name="connsiteY2" fmla="*/ 178255 h 232977"/>
              <a:gd name="connsiteX3" fmla="*/ 129176 w 232977"/>
              <a:gd name="connsiteY3" fmla="*/ 143309 h 232977"/>
              <a:gd name="connsiteX4" fmla="*/ 154529 w 232977"/>
              <a:gd name="connsiteY4" fmla="*/ 168662 h 232977"/>
              <a:gd name="connsiteX5" fmla="*/ 168919 w 232977"/>
              <a:gd name="connsiteY5" fmla="*/ 168319 h 232977"/>
              <a:gd name="connsiteX6" fmla="*/ 169261 w 232977"/>
              <a:gd name="connsiteY6" fmla="*/ 153930 h 232977"/>
              <a:gd name="connsiteX7" fmla="*/ 143908 w 232977"/>
              <a:gd name="connsiteY7" fmla="*/ 128576 h 232977"/>
              <a:gd name="connsiteX8" fmla="*/ 178855 w 232977"/>
              <a:gd name="connsiteY8" fmla="*/ 134743 h 232977"/>
              <a:gd name="connsiteX9" fmla="*/ 207977 w 232977"/>
              <a:gd name="connsiteY9" fmla="*/ 163865 h 232977"/>
              <a:gd name="connsiteX10" fmla="*/ 207634 w 232977"/>
              <a:gd name="connsiteY10" fmla="*/ 207377 h 232977"/>
              <a:gd name="connsiteX11" fmla="*/ 57227 w 232977"/>
              <a:gd name="connsiteY11" fmla="*/ 100482 h 232977"/>
              <a:gd name="connsiteX12" fmla="*/ 28105 w 232977"/>
              <a:gd name="connsiteY12" fmla="*/ 71360 h 232977"/>
              <a:gd name="connsiteX13" fmla="*/ 28105 w 232977"/>
              <a:gd name="connsiteY13" fmla="*/ 27848 h 232977"/>
              <a:gd name="connsiteX14" fmla="*/ 71617 w 232977"/>
              <a:gd name="connsiteY14" fmla="*/ 27848 h 232977"/>
              <a:gd name="connsiteX15" fmla="*/ 100739 w 232977"/>
              <a:gd name="connsiteY15" fmla="*/ 56970 h 232977"/>
              <a:gd name="connsiteX16" fmla="*/ 106906 w 232977"/>
              <a:gd name="connsiteY16" fmla="*/ 91917 h 232977"/>
              <a:gd name="connsiteX17" fmla="*/ 86349 w 232977"/>
              <a:gd name="connsiteY17" fmla="*/ 71360 h 232977"/>
              <a:gd name="connsiteX18" fmla="*/ 71959 w 232977"/>
              <a:gd name="connsiteY18" fmla="*/ 71702 h 232977"/>
              <a:gd name="connsiteX19" fmla="*/ 71617 w 232977"/>
              <a:gd name="connsiteY19" fmla="*/ 86092 h 232977"/>
              <a:gd name="connsiteX20" fmla="*/ 92173 w 232977"/>
              <a:gd name="connsiteY20" fmla="*/ 106649 h 232977"/>
              <a:gd name="connsiteX21" fmla="*/ 57227 w 232977"/>
              <a:gd name="connsiteY21" fmla="*/ 100482 h 232977"/>
              <a:gd name="connsiteX22" fmla="*/ 222024 w 232977"/>
              <a:gd name="connsiteY22" fmla="*/ 149133 h 232977"/>
              <a:gd name="connsiteX23" fmla="*/ 192902 w 232977"/>
              <a:gd name="connsiteY23" fmla="*/ 120011 h 232977"/>
              <a:gd name="connsiteX24" fmla="*/ 128148 w 232977"/>
              <a:gd name="connsiteY24" fmla="*/ 113501 h 232977"/>
              <a:gd name="connsiteX25" fmla="*/ 121981 w 232977"/>
              <a:gd name="connsiteY25" fmla="*/ 107334 h 232977"/>
              <a:gd name="connsiteX26" fmla="*/ 115471 w 232977"/>
              <a:gd name="connsiteY26" fmla="*/ 42580 h 232977"/>
              <a:gd name="connsiteX27" fmla="*/ 86349 w 232977"/>
              <a:gd name="connsiteY27" fmla="*/ 13458 h 232977"/>
              <a:gd name="connsiteX28" fmla="*/ 15085 w 232977"/>
              <a:gd name="connsiteY28" fmla="*/ 14829 h 232977"/>
              <a:gd name="connsiteX29" fmla="*/ 13715 w 232977"/>
              <a:gd name="connsiteY29" fmla="*/ 86092 h 232977"/>
              <a:gd name="connsiteX30" fmla="*/ 42837 w 232977"/>
              <a:gd name="connsiteY30" fmla="*/ 115214 h 232977"/>
              <a:gd name="connsiteX31" fmla="*/ 107591 w 232977"/>
              <a:gd name="connsiteY31" fmla="*/ 121724 h 232977"/>
              <a:gd name="connsiteX32" fmla="*/ 113758 w 232977"/>
              <a:gd name="connsiteY32" fmla="*/ 127891 h 232977"/>
              <a:gd name="connsiteX33" fmla="*/ 120268 w 232977"/>
              <a:gd name="connsiteY33" fmla="*/ 192645 h 232977"/>
              <a:gd name="connsiteX34" fmla="*/ 149390 w 232977"/>
              <a:gd name="connsiteY34" fmla="*/ 221767 h 232977"/>
              <a:gd name="connsiteX35" fmla="*/ 220653 w 232977"/>
              <a:gd name="connsiteY35" fmla="*/ 220397 h 232977"/>
              <a:gd name="connsiteX36" fmla="*/ 222024 w 232977"/>
              <a:gd name="connsiteY36" fmla="*/ 149133 h 232977"/>
              <a:gd name="connsiteX37" fmla="*/ 222024 w 232977"/>
              <a:gd name="connsiteY37" fmla="*/ 149133 h 2329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232977" h="232977">
                <a:moveTo>
                  <a:pt x="207634" y="207377"/>
                </a:moveTo>
                <a:cubicBezTo>
                  <a:pt x="195643" y="219369"/>
                  <a:pt x="176114" y="219369"/>
                  <a:pt x="164122" y="207377"/>
                </a:cubicBezTo>
                <a:lnTo>
                  <a:pt x="135000" y="178255"/>
                </a:lnTo>
                <a:cubicBezTo>
                  <a:pt x="125749" y="169005"/>
                  <a:pt x="123351" y="154957"/>
                  <a:pt x="129176" y="143309"/>
                </a:cubicBezTo>
                <a:lnTo>
                  <a:pt x="154529" y="168662"/>
                </a:lnTo>
                <a:cubicBezTo>
                  <a:pt x="158640" y="172431"/>
                  <a:pt x="164807" y="172431"/>
                  <a:pt x="168919" y="168319"/>
                </a:cubicBezTo>
                <a:cubicBezTo>
                  <a:pt x="172688" y="164551"/>
                  <a:pt x="173030" y="158041"/>
                  <a:pt x="169261" y="153930"/>
                </a:cubicBezTo>
                <a:lnTo>
                  <a:pt x="143908" y="128576"/>
                </a:lnTo>
                <a:cubicBezTo>
                  <a:pt x="155557" y="123094"/>
                  <a:pt x="169604" y="125493"/>
                  <a:pt x="178855" y="134743"/>
                </a:cubicBezTo>
                <a:lnTo>
                  <a:pt x="207977" y="163865"/>
                </a:lnTo>
                <a:cubicBezTo>
                  <a:pt x="219626" y="175857"/>
                  <a:pt x="219626" y="195043"/>
                  <a:pt x="207634" y="207377"/>
                </a:cubicBezTo>
                <a:close/>
                <a:moveTo>
                  <a:pt x="57227" y="100482"/>
                </a:moveTo>
                <a:lnTo>
                  <a:pt x="28105" y="71360"/>
                </a:lnTo>
                <a:cubicBezTo>
                  <a:pt x="16113" y="59368"/>
                  <a:pt x="16113" y="39839"/>
                  <a:pt x="28105" y="27848"/>
                </a:cubicBezTo>
                <a:cubicBezTo>
                  <a:pt x="40096" y="15856"/>
                  <a:pt x="59625" y="15856"/>
                  <a:pt x="71617" y="27848"/>
                </a:cubicBezTo>
                <a:lnTo>
                  <a:pt x="100739" y="56970"/>
                </a:lnTo>
                <a:cubicBezTo>
                  <a:pt x="109989" y="66221"/>
                  <a:pt x="112388" y="80268"/>
                  <a:pt x="106906" y="91917"/>
                </a:cubicBezTo>
                <a:lnTo>
                  <a:pt x="86349" y="71360"/>
                </a:lnTo>
                <a:cubicBezTo>
                  <a:pt x="82238" y="67591"/>
                  <a:pt x="76071" y="67591"/>
                  <a:pt x="71959" y="71702"/>
                </a:cubicBezTo>
                <a:cubicBezTo>
                  <a:pt x="68190" y="75471"/>
                  <a:pt x="67848" y="81981"/>
                  <a:pt x="71617" y="86092"/>
                </a:cubicBezTo>
                <a:lnTo>
                  <a:pt x="92173" y="106649"/>
                </a:lnTo>
                <a:cubicBezTo>
                  <a:pt x="80525" y="112131"/>
                  <a:pt x="66477" y="109733"/>
                  <a:pt x="57227" y="100482"/>
                </a:cubicBezTo>
                <a:close/>
                <a:moveTo>
                  <a:pt x="222024" y="149133"/>
                </a:moveTo>
                <a:lnTo>
                  <a:pt x="192902" y="120011"/>
                </a:lnTo>
                <a:cubicBezTo>
                  <a:pt x="175771" y="102538"/>
                  <a:pt x="148362" y="99797"/>
                  <a:pt x="128148" y="113501"/>
                </a:cubicBezTo>
                <a:lnTo>
                  <a:pt x="121981" y="107334"/>
                </a:lnTo>
                <a:cubicBezTo>
                  <a:pt x="135343" y="87120"/>
                  <a:pt x="132602" y="60054"/>
                  <a:pt x="115471" y="42580"/>
                </a:cubicBezTo>
                <a:lnTo>
                  <a:pt x="86349" y="13458"/>
                </a:lnTo>
                <a:cubicBezTo>
                  <a:pt x="66135" y="-5043"/>
                  <a:pt x="34614" y="-4358"/>
                  <a:pt x="15085" y="14829"/>
                </a:cubicBezTo>
                <a:cubicBezTo>
                  <a:pt x="-4444" y="34358"/>
                  <a:pt x="-5129" y="65535"/>
                  <a:pt x="13715" y="86092"/>
                </a:cubicBezTo>
                <a:lnTo>
                  <a:pt x="42837" y="115214"/>
                </a:lnTo>
                <a:cubicBezTo>
                  <a:pt x="59968" y="132688"/>
                  <a:pt x="87377" y="135429"/>
                  <a:pt x="107591" y="121724"/>
                </a:cubicBezTo>
                <a:lnTo>
                  <a:pt x="113758" y="127891"/>
                </a:lnTo>
                <a:cubicBezTo>
                  <a:pt x="100396" y="148105"/>
                  <a:pt x="103137" y="175172"/>
                  <a:pt x="120268" y="192645"/>
                </a:cubicBezTo>
                <a:lnTo>
                  <a:pt x="149390" y="221767"/>
                </a:lnTo>
                <a:cubicBezTo>
                  <a:pt x="169604" y="240611"/>
                  <a:pt x="201124" y="239926"/>
                  <a:pt x="220653" y="220397"/>
                </a:cubicBezTo>
                <a:cubicBezTo>
                  <a:pt x="240182" y="200868"/>
                  <a:pt x="240868" y="169347"/>
                  <a:pt x="222024" y="149133"/>
                </a:cubicBezTo>
                <a:lnTo>
                  <a:pt x="222024" y="149133"/>
                </a:lnTo>
                <a:close/>
              </a:path>
            </a:pathLst>
          </a:custGeom>
          <a:solidFill>
            <a:schemeClr val="bg2"/>
          </a:soli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52" name="Graphic 725" descr="Send">
            <a:extLst>
              <a:ext uri="{FF2B5EF4-FFF2-40B4-BE49-F238E27FC236}">
                <a16:creationId xmlns:a16="http://schemas.microsoft.com/office/drawing/2014/main" id="{BB0DCE85-3109-481B-9C87-BACECB1B4EBC}"/>
              </a:ext>
            </a:extLst>
          </p:cNvPr>
          <p:cNvSpPr/>
          <p:nvPr/>
        </p:nvSpPr>
        <p:spPr>
          <a:xfrm>
            <a:off x="4129963" y="4745173"/>
            <a:ext cx="208661" cy="193011"/>
          </a:xfrm>
          <a:custGeom>
            <a:avLst/>
            <a:gdLst>
              <a:gd name="connsiteX0" fmla="*/ 227495 w 274090"/>
              <a:gd name="connsiteY0" fmla="*/ 213409 h 253534"/>
              <a:gd name="connsiteX1" fmla="*/ 165825 w 274090"/>
              <a:gd name="connsiteY1" fmla="*/ 192167 h 253534"/>
              <a:gd name="connsiteX2" fmla="*/ 165482 w 274090"/>
              <a:gd name="connsiteY2" fmla="*/ 192167 h 253534"/>
              <a:gd name="connsiteX3" fmla="*/ 140814 w 274090"/>
              <a:gd name="connsiteY3" fmla="*/ 183602 h 253534"/>
              <a:gd name="connsiteX4" fmla="*/ 256275 w 274090"/>
              <a:gd name="connsiteY4" fmla="*/ 31139 h 253534"/>
              <a:gd name="connsiteX5" fmla="*/ 227495 w 274090"/>
              <a:gd name="connsiteY5" fmla="*/ 213409 h 253534"/>
              <a:gd name="connsiteX6" fmla="*/ 150407 w 274090"/>
              <a:gd name="connsiteY6" fmla="*/ 201760 h 253534"/>
              <a:gd name="connsiteX7" fmla="*/ 127795 w 274090"/>
              <a:gd name="connsiteY7" fmla="*/ 224373 h 253534"/>
              <a:gd name="connsiteX8" fmla="*/ 133962 w 274090"/>
              <a:gd name="connsiteY8" fmla="*/ 196278 h 253534"/>
              <a:gd name="connsiteX9" fmla="*/ 150407 w 274090"/>
              <a:gd name="connsiteY9" fmla="*/ 201760 h 253534"/>
              <a:gd name="connsiteX10" fmla="*/ 150407 w 274090"/>
              <a:gd name="connsiteY10" fmla="*/ 201760 h 253534"/>
              <a:gd name="connsiteX11" fmla="*/ 122998 w 274090"/>
              <a:gd name="connsiteY11" fmla="*/ 184287 h 253534"/>
              <a:gd name="connsiteX12" fmla="*/ 121628 w 274090"/>
              <a:gd name="connsiteY12" fmla="*/ 187028 h 253534"/>
              <a:gd name="connsiteX13" fmla="*/ 120600 w 274090"/>
              <a:gd name="connsiteY13" fmla="*/ 191482 h 253534"/>
              <a:gd name="connsiteX14" fmla="*/ 113748 w 274090"/>
              <a:gd name="connsiteY14" fmla="*/ 222660 h 253534"/>
              <a:gd name="connsiteX15" fmla="*/ 97302 w 274090"/>
              <a:gd name="connsiteY15" fmla="*/ 174694 h 253534"/>
              <a:gd name="connsiteX16" fmla="*/ 225440 w 274090"/>
              <a:gd name="connsiteY16" fmla="*/ 51353 h 253534"/>
              <a:gd name="connsiteX17" fmla="*/ 127110 w 274090"/>
              <a:gd name="connsiteY17" fmla="*/ 179148 h 253534"/>
              <a:gd name="connsiteX18" fmla="*/ 122998 w 274090"/>
              <a:gd name="connsiteY18" fmla="*/ 184287 h 253534"/>
              <a:gd name="connsiteX19" fmla="*/ 23983 w 274090"/>
              <a:gd name="connsiteY19" fmla="*/ 143858 h 253534"/>
              <a:gd name="connsiteX20" fmla="*/ 224754 w 274090"/>
              <a:gd name="connsiteY20" fmla="*/ 36963 h 253534"/>
              <a:gd name="connsiteX21" fmla="*/ 87366 w 274090"/>
              <a:gd name="connsiteY21" fmla="*/ 165443 h 253534"/>
              <a:gd name="connsiteX22" fmla="*/ 23983 w 274090"/>
              <a:gd name="connsiteY22" fmla="*/ 143858 h 253534"/>
              <a:gd name="connsiteX23" fmla="*/ 271350 w 274090"/>
              <a:gd name="connsiteY23" fmla="*/ 1331 h 253534"/>
              <a:gd name="connsiteX24" fmla="*/ 263812 w 274090"/>
              <a:gd name="connsiteY24" fmla="*/ 989 h 253534"/>
              <a:gd name="connsiteX25" fmla="*/ 3769 w 274090"/>
              <a:gd name="connsiteY25" fmla="*/ 139062 h 253534"/>
              <a:gd name="connsiteX26" fmla="*/ 0 w 274090"/>
              <a:gd name="connsiteY26" fmla="*/ 145572 h 253534"/>
              <a:gd name="connsiteX27" fmla="*/ 4454 w 274090"/>
              <a:gd name="connsiteY27" fmla="*/ 151396 h 253534"/>
              <a:gd name="connsiteX28" fmla="*/ 75718 w 274090"/>
              <a:gd name="connsiteY28" fmla="*/ 175722 h 253534"/>
              <a:gd name="connsiteX29" fmla="*/ 84626 w 274090"/>
              <a:gd name="connsiteY29" fmla="*/ 178805 h 253534"/>
              <a:gd name="connsiteX30" fmla="*/ 86681 w 274090"/>
              <a:gd name="connsiteY30" fmla="*/ 184629 h 253534"/>
              <a:gd name="connsiteX31" fmla="*/ 107923 w 274090"/>
              <a:gd name="connsiteY31" fmla="*/ 248356 h 253534"/>
              <a:gd name="connsiteX32" fmla="*/ 107923 w 274090"/>
              <a:gd name="connsiteY32" fmla="*/ 248698 h 253534"/>
              <a:gd name="connsiteX33" fmla="*/ 107923 w 274090"/>
              <a:gd name="connsiteY33" fmla="*/ 249041 h 253534"/>
              <a:gd name="connsiteX34" fmla="*/ 113062 w 274090"/>
              <a:gd name="connsiteY34" fmla="*/ 253495 h 253534"/>
              <a:gd name="connsiteX35" fmla="*/ 119572 w 274090"/>
              <a:gd name="connsiteY35" fmla="*/ 251782 h 253534"/>
              <a:gd name="connsiteX36" fmla="*/ 119915 w 274090"/>
              <a:gd name="connsiteY36" fmla="*/ 251439 h 253534"/>
              <a:gd name="connsiteX37" fmla="*/ 121970 w 274090"/>
              <a:gd name="connsiteY37" fmla="*/ 249383 h 253534"/>
              <a:gd name="connsiteX38" fmla="*/ 165140 w 274090"/>
              <a:gd name="connsiteY38" fmla="*/ 206899 h 253534"/>
              <a:gd name="connsiteX39" fmla="*/ 230922 w 274090"/>
              <a:gd name="connsiteY39" fmla="*/ 229512 h 253534"/>
              <a:gd name="connsiteX40" fmla="*/ 236746 w 274090"/>
              <a:gd name="connsiteY40" fmla="*/ 228827 h 253534"/>
              <a:gd name="connsiteX41" fmla="*/ 240172 w 274090"/>
              <a:gd name="connsiteY41" fmla="*/ 224030 h 253534"/>
              <a:gd name="connsiteX42" fmla="*/ 274433 w 274090"/>
              <a:gd name="connsiteY42" fmla="*/ 8183 h 253534"/>
              <a:gd name="connsiteX43" fmla="*/ 271350 w 274090"/>
              <a:gd name="connsiteY43" fmla="*/ 1331 h 2535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274090" h="253534">
                <a:moveTo>
                  <a:pt x="227495" y="213409"/>
                </a:moveTo>
                <a:lnTo>
                  <a:pt x="165825" y="192167"/>
                </a:lnTo>
                <a:lnTo>
                  <a:pt x="165482" y="192167"/>
                </a:lnTo>
                <a:lnTo>
                  <a:pt x="140814" y="183602"/>
                </a:lnTo>
                <a:lnTo>
                  <a:pt x="256275" y="31139"/>
                </a:lnTo>
                <a:lnTo>
                  <a:pt x="227495" y="213409"/>
                </a:lnTo>
                <a:close/>
                <a:moveTo>
                  <a:pt x="150407" y="201760"/>
                </a:moveTo>
                <a:lnTo>
                  <a:pt x="127795" y="224373"/>
                </a:lnTo>
                <a:lnTo>
                  <a:pt x="133962" y="196278"/>
                </a:lnTo>
                <a:lnTo>
                  <a:pt x="150407" y="201760"/>
                </a:lnTo>
                <a:lnTo>
                  <a:pt x="150407" y="201760"/>
                </a:lnTo>
                <a:close/>
                <a:moveTo>
                  <a:pt x="122998" y="184287"/>
                </a:moveTo>
                <a:cubicBezTo>
                  <a:pt x="122313" y="184972"/>
                  <a:pt x="121970" y="186000"/>
                  <a:pt x="121628" y="187028"/>
                </a:cubicBezTo>
                <a:lnTo>
                  <a:pt x="120600" y="191482"/>
                </a:lnTo>
                <a:lnTo>
                  <a:pt x="113748" y="222660"/>
                </a:lnTo>
                <a:lnTo>
                  <a:pt x="97302" y="174694"/>
                </a:lnTo>
                <a:lnTo>
                  <a:pt x="225440" y="51353"/>
                </a:lnTo>
                <a:lnTo>
                  <a:pt x="127110" y="179148"/>
                </a:lnTo>
                <a:lnTo>
                  <a:pt x="122998" y="184287"/>
                </a:lnTo>
                <a:close/>
                <a:moveTo>
                  <a:pt x="23983" y="143858"/>
                </a:moveTo>
                <a:lnTo>
                  <a:pt x="224754" y="36963"/>
                </a:lnTo>
                <a:lnTo>
                  <a:pt x="87366" y="165443"/>
                </a:lnTo>
                <a:lnTo>
                  <a:pt x="23983" y="143858"/>
                </a:lnTo>
                <a:close/>
                <a:moveTo>
                  <a:pt x="271350" y="1331"/>
                </a:moveTo>
                <a:cubicBezTo>
                  <a:pt x="269294" y="-382"/>
                  <a:pt x="266211" y="-382"/>
                  <a:pt x="263812" y="989"/>
                </a:cubicBezTo>
                <a:lnTo>
                  <a:pt x="3769" y="139062"/>
                </a:lnTo>
                <a:cubicBezTo>
                  <a:pt x="1370" y="140432"/>
                  <a:pt x="0" y="142831"/>
                  <a:pt x="0" y="145572"/>
                </a:cubicBezTo>
                <a:cubicBezTo>
                  <a:pt x="0" y="148312"/>
                  <a:pt x="2056" y="150711"/>
                  <a:pt x="4454" y="151396"/>
                </a:cubicBezTo>
                <a:lnTo>
                  <a:pt x="75718" y="175722"/>
                </a:lnTo>
                <a:lnTo>
                  <a:pt x="84626" y="178805"/>
                </a:lnTo>
                <a:lnTo>
                  <a:pt x="86681" y="184629"/>
                </a:lnTo>
                <a:lnTo>
                  <a:pt x="107923" y="248356"/>
                </a:lnTo>
                <a:lnTo>
                  <a:pt x="107923" y="248698"/>
                </a:lnTo>
                <a:lnTo>
                  <a:pt x="107923" y="249041"/>
                </a:lnTo>
                <a:cubicBezTo>
                  <a:pt x="108608" y="251096"/>
                  <a:pt x="110664" y="252810"/>
                  <a:pt x="113062" y="253495"/>
                </a:cubicBezTo>
                <a:cubicBezTo>
                  <a:pt x="115461" y="254180"/>
                  <a:pt x="117859" y="253495"/>
                  <a:pt x="119572" y="251782"/>
                </a:cubicBezTo>
                <a:lnTo>
                  <a:pt x="119915" y="251439"/>
                </a:lnTo>
                <a:lnTo>
                  <a:pt x="121970" y="249383"/>
                </a:lnTo>
                <a:lnTo>
                  <a:pt x="165140" y="206899"/>
                </a:lnTo>
                <a:lnTo>
                  <a:pt x="230922" y="229512"/>
                </a:lnTo>
                <a:cubicBezTo>
                  <a:pt x="232977" y="230197"/>
                  <a:pt x="235033" y="229854"/>
                  <a:pt x="236746" y="228827"/>
                </a:cubicBezTo>
                <a:cubicBezTo>
                  <a:pt x="238459" y="227799"/>
                  <a:pt x="239829" y="226086"/>
                  <a:pt x="240172" y="224030"/>
                </a:cubicBezTo>
                <a:lnTo>
                  <a:pt x="274433" y="8183"/>
                </a:lnTo>
                <a:cubicBezTo>
                  <a:pt x="274776" y="5100"/>
                  <a:pt x="273406" y="2702"/>
                  <a:pt x="271350" y="1331"/>
                </a:cubicBezTo>
                <a:close/>
              </a:path>
            </a:pathLst>
          </a:custGeom>
          <a:solidFill>
            <a:schemeClr val="bg2"/>
          </a:soli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53" name="Text Placeholder 52">
            <a:extLst>
              <a:ext uri="{FF2B5EF4-FFF2-40B4-BE49-F238E27FC236}">
                <a16:creationId xmlns:a16="http://schemas.microsoft.com/office/drawing/2014/main" id="{0A1020FF-761E-45B0-B9F2-2C7D8E53F8B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Pie chart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573C2CDB-9461-442E-A8E2-5CDAD1A6C7B2}"/>
              </a:ext>
            </a:extLst>
          </p:cNvPr>
          <p:cNvSpPr txBox="1"/>
          <p:nvPr/>
        </p:nvSpPr>
        <p:spPr>
          <a:xfrm>
            <a:off x="5075106" y="5923590"/>
            <a:ext cx="204179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i="1" dirty="0"/>
              <a:t>(Update data, 2020)</a:t>
            </a:r>
          </a:p>
        </p:txBody>
      </p:sp>
    </p:spTree>
    <p:extLst>
      <p:ext uri="{BB962C8B-B14F-4D97-AF65-F5344CB8AC3E}">
        <p14:creationId xmlns:p14="http://schemas.microsoft.com/office/powerpoint/2010/main" val="210954979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accel="20000" decel="8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accel="20000" decel="8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accel="20000" decel="8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accel="20000" decel="8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2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2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2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2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2" presetClass="entr" presetSubtype="2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2" presetClass="entr" presetSubtype="2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2" presetClass="entr" presetSubtype="8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2" presetClass="entr" presetSubtype="8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2" presetClass="entr" presetSubtype="8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2" presetClass="entr" presetSubtype="8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3" presetID="2" presetClass="entr" presetSubtype="8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7" presetID="2" presetClass="entr" presetSubtype="8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5" grpId="0" animBg="1"/>
      <p:bldP spid="9" grpId="0" animBg="1"/>
      <p:bldP spid="11" grpId="0"/>
      <p:bldGraphic spid="14" grpId="0">
        <p:bldAsOne/>
      </p:bldGraphic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 build="p"/>
      <p:bldP spid="54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120443AE-39F3-4342-B84B-05056B4F7960}"/>
              </a:ext>
            </a:extLst>
          </p:cNvPr>
          <p:cNvSpPr/>
          <p:nvPr/>
        </p:nvSpPr>
        <p:spPr>
          <a:xfrm>
            <a:off x="-10512" y="3946524"/>
            <a:ext cx="7832479" cy="2911475"/>
          </a:xfrm>
          <a:prstGeom prst="rect">
            <a:avLst/>
          </a:prstGeom>
          <a:solidFill>
            <a:schemeClr val="tx2">
              <a:lumMod val="20000"/>
              <a:lumOff val="8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81DE08B2-85BE-4F90-A516-4711E942E4CF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Bar chart</a:t>
            </a:r>
          </a:p>
        </p:txBody>
      </p:sp>
      <p:pic>
        <p:nvPicPr>
          <p:cNvPr id="31" name="PpHolder3">
            <a:extLst>
              <a:ext uri="{FF2B5EF4-FFF2-40B4-BE49-F238E27FC236}">
                <a16:creationId xmlns:a16="http://schemas.microsoft.com/office/drawing/2014/main" id="{46D18C93-FC1F-47A7-8587-42F0BB53F8C2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75" r="70723" b="28291"/>
          <a:stretch>
            <a:fillRect/>
          </a:stretch>
        </p:blipFill>
        <p:spPr>
          <a:xfrm>
            <a:off x="1" y="1980264"/>
            <a:ext cx="3569465" cy="2937537"/>
          </a:xfrm>
          <a:custGeom>
            <a:avLst/>
            <a:gdLst>
              <a:gd name="connsiteX0" fmla="*/ 0 w 3569465"/>
              <a:gd name="connsiteY0" fmla="*/ 0 h 2937537"/>
              <a:gd name="connsiteX1" fmla="*/ 3569465 w 3569465"/>
              <a:gd name="connsiteY1" fmla="*/ 0 h 2937537"/>
              <a:gd name="connsiteX2" fmla="*/ 3569465 w 3569465"/>
              <a:gd name="connsiteY2" fmla="*/ 2937537 h 2937537"/>
              <a:gd name="connsiteX3" fmla="*/ 0 w 3569465"/>
              <a:gd name="connsiteY3" fmla="*/ 2937537 h 29375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69465" h="2937537">
                <a:moveTo>
                  <a:pt x="0" y="0"/>
                </a:moveTo>
                <a:lnTo>
                  <a:pt x="3569465" y="0"/>
                </a:lnTo>
                <a:lnTo>
                  <a:pt x="3569465" y="2937537"/>
                </a:lnTo>
                <a:lnTo>
                  <a:pt x="0" y="2937537"/>
                </a:lnTo>
                <a:close/>
              </a:path>
            </a:pathLst>
          </a:cu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5A3270AB-84BB-4CC2-9ACD-AB40A4DA623A}"/>
              </a:ext>
            </a:extLst>
          </p:cNvPr>
          <p:cNvSpPr/>
          <p:nvPr/>
        </p:nvSpPr>
        <p:spPr>
          <a:xfrm>
            <a:off x="0" y="0"/>
            <a:ext cx="465826" cy="46582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9B900145-D976-4FAF-9FDA-35AFDD5FC97B}"/>
              </a:ext>
            </a:extLst>
          </p:cNvPr>
          <p:cNvGrpSpPr/>
          <p:nvPr/>
        </p:nvGrpSpPr>
        <p:grpSpPr>
          <a:xfrm>
            <a:off x="11424624" y="6118698"/>
            <a:ext cx="767376" cy="739302"/>
            <a:chOff x="9300061" y="3588589"/>
            <a:chExt cx="1232793" cy="1187692"/>
          </a:xfrm>
        </p:grpSpPr>
        <p:cxnSp>
          <p:nvCxnSpPr>
            <p:cNvPr id="5" name="Straight Connector 4">
              <a:extLst>
                <a:ext uri="{FF2B5EF4-FFF2-40B4-BE49-F238E27FC236}">
                  <a16:creationId xmlns:a16="http://schemas.microsoft.com/office/drawing/2014/main" id="{B079F9B5-232F-4ABF-902A-DD38BF5C03F4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5160C26A-A5C6-4ABF-84AA-726D760FCDB0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" name="Oval 6">
            <a:extLst>
              <a:ext uri="{FF2B5EF4-FFF2-40B4-BE49-F238E27FC236}">
                <a16:creationId xmlns:a16="http://schemas.microsoft.com/office/drawing/2014/main" id="{74F93D8E-B26C-4D58-8952-E4C29801A18C}"/>
              </a:ext>
            </a:extLst>
          </p:cNvPr>
          <p:cNvSpPr/>
          <p:nvPr/>
        </p:nvSpPr>
        <p:spPr>
          <a:xfrm>
            <a:off x="11545121" y="6230479"/>
            <a:ext cx="103497" cy="1034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B3BDC9D-35CB-4FF8-B199-01ACFB5D80CD}"/>
              </a:ext>
            </a:extLst>
          </p:cNvPr>
          <p:cNvSpPr txBox="1"/>
          <p:nvPr/>
        </p:nvSpPr>
        <p:spPr>
          <a:xfrm>
            <a:off x="3426375" y="1202773"/>
            <a:ext cx="5339252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graphicFrame>
        <p:nvGraphicFramePr>
          <p:cNvPr id="11" name="Chart 10">
            <a:extLst>
              <a:ext uri="{FF2B5EF4-FFF2-40B4-BE49-F238E27FC236}">
                <a16:creationId xmlns:a16="http://schemas.microsoft.com/office/drawing/2014/main" id="{40C70EC4-ADCE-4990-97BC-D97E006BE8B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49378790"/>
              </p:ext>
            </p:extLst>
          </p:nvPr>
        </p:nvGraphicFramePr>
        <p:xfrm>
          <a:off x="3960083" y="2006323"/>
          <a:ext cx="7630511" cy="29114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3" name="Rectangle 12">
            <a:extLst>
              <a:ext uri="{FF2B5EF4-FFF2-40B4-BE49-F238E27FC236}">
                <a16:creationId xmlns:a16="http://schemas.microsoft.com/office/drawing/2014/main" id="{58C027E7-FFCB-4BD8-99EB-2ED856865F90}"/>
              </a:ext>
            </a:extLst>
          </p:cNvPr>
          <p:cNvSpPr/>
          <p:nvPr/>
        </p:nvSpPr>
        <p:spPr>
          <a:xfrm>
            <a:off x="-10512" y="1980261"/>
            <a:ext cx="3579977" cy="2937537"/>
          </a:xfrm>
          <a:prstGeom prst="rect">
            <a:avLst/>
          </a:prstGeom>
          <a:gradFill>
            <a:gsLst>
              <a:gs pos="0">
                <a:schemeClr val="accent1">
                  <a:alpha val="74000"/>
                </a:schemeClr>
              </a:gs>
              <a:gs pos="100000">
                <a:schemeClr val="accent2">
                  <a:alpha val="55000"/>
                </a:schemeClr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8954ED2-B305-4FD4-A7F6-B060216AFEAD}"/>
              </a:ext>
            </a:extLst>
          </p:cNvPr>
          <p:cNvSpPr txBox="1"/>
          <p:nvPr/>
        </p:nvSpPr>
        <p:spPr>
          <a:xfrm>
            <a:off x="465826" y="2747213"/>
            <a:ext cx="2678659" cy="172483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whole heart. I am alone, and feel the charm of existence in this spot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13B6F930-2AC2-4AC7-BFEC-A372126E6FB7}"/>
              </a:ext>
            </a:extLst>
          </p:cNvPr>
          <p:cNvSpPr txBox="1"/>
          <p:nvPr/>
        </p:nvSpPr>
        <p:spPr>
          <a:xfrm>
            <a:off x="465826" y="2406027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E1D03531-0F30-4B53-B144-289B574E5A96}"/>
              </a:ext>
            </a:extLst>
          </p:cNvPr>
          <p:cNvSpPr/>
          <p:nvPr/>
        </p:nvSpPr>
        <p:spPr>
          <a:xfrm>
            <a:off x="1359376" y="5588802"/>
            <a:ext cx="231342" cy="13111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3004161B-5A8E-4EED-AFFD-01DE2C2C62D3}"/>
              </a:ext>
            </a:extLst>
          </p:cNvPr>
          <p:cNvSpPr txBox="1"/>
          <p:nvPr/>
        </p:nvSpPr>
        <p:spPr>
          <a:xfrm>
            <a:off x="1919500" y="5777272"/>
            <a:ext cx="2039008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F90F44B8-5F56-4373-BFEE-52C4A98F9F67}"/>
              </a:ext>
            </a:extLst>
          </p:cNvPr>
          <p:cNvSpPr txBox="1"/>
          <p:nvPr/>
        </p:nvSpPr>
        <p:spPr>
          <a:xfrm>
            <a:off x="1919500" y="5436086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6C95952E-9ACD-4D59-9A29-5EADF5D4F3D4}"/>
              </a:ext>
            </a:extLst>
          </p:cNvPr>
          <p:cNvSpPr/>
          <p:nvPr/>
        </p:nvSpPr>
        <p:spPr>
          <a:xfrm>
            <a:off x="4796434" y="5588802"/>
            <a:ext cx="231342" cy="13111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4795D17A-272D-4D6F-94F4-A8C8A15F17FA}"/>
              </a:ext>
            </a:extLst>
          </p:cNvPr>
          <p:cNvSpPr txBox="1"/>
          <p:nvPr/>
        </p:nvSpPr>
        <p:spPr>
          <a:xfrm>
            <a:off x="5356558" y="5777272"/>
            <a:ext cx="2039008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CAAB6589-4B8D-46B1-A6EA-19DDBBF18B20}"/>
              </a:ext>
            </a:extLst>
          </p:cNvPr>
          <p:cNvSpPr txBox="1"/>
          <p:nvPr/>
        </p:nvSpPr>
        <p:spPr>
          <a:xfrm>
            <a:off x="5356558" y="5436086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2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EFB20326-AB1D-40DB-9529-7515C1D011BD}"/>
              </a:ext>
            </a:extLst>
          </p:cNvPr>
          <p:cNvSpPr/>
          <p:nvPr/>
        </p:nvSpPr>
        <p:spPr>
          <a:xfrm>
            <a:off x="8233492" y="5588802"/>
            <a:ext cx="231342" cy="131115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A89B42D-2401-4FE6-8445-DB8FEEFC0D83}"/>
              </a:ext>
            </a:extLst>
          </p:cNvPr>
          <p:cNvSpPr txBox="1"/>
          <p:nvPr/>
        </p:nvSpPr>
        <p:spPr>
          <a:xfrm>
            <a:off x="8793616" y="5777272"/>
            <a:ext cx="2039008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ED63DC63-14E2-4376-B2D0-B1C52EBD18C6}"/>
              </a:ext>
            </a:extLst>
          </p:cNvPr>
          <p:cNvSpPr txBox="1"/>
          <p:nvPr/>
        </p:nvSpPr>
        <p:spPr>
          <a:xfrm>
            <a:off x="8793616" y="5436086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3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3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54818697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" presetClass="entr" presetSubtype="8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8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8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8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8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8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8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8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8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8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2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2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2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2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2" grpId="0" build="p"/>
      <p:bldP spid="3" grpId="0" animBg="1"/>
      <p:bldP spid="7" grpId="0" animBg="1"/>
      <p:bldP spid="8" grpId="0"/>
      <p:bldGraphic spid="11" grpId="0">
        <p:bldAsOne/>
      </p:bldGraphic>
      <p:bldP spid="13" grpId="0" animBg="1"/>
      <p:bldP spid="17" grpId="0"/>
      <p:bldP spid="18" grpId="0"/>
      <p:bldP spid="19" grpId="0" animBg="1"/>
      <p:bldP spid="20" grpId="0"/>
      <p:bldP spid="21" grpId="0"/>
      <p:bldP spid="24" grpId="0" animBg="1"/>
      <p:bldP spid="25" grpId="0"/>
      <p:bldP spid="26" grpId="0"/>
      <p:bldP spid="28" grpId="0" animBg="1"/>
      <p:bldP spid="29" grpId="0"/>
      <p:bldP spid="30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PpHolder1">
            <a:extLst>
              <a:ext uri="{FF2B5EF4-FFF2-40B4-BE49-F238E27FC236}">
                <a16:creationId xmlns:a16="http://schemas.microsoft.com/office/drawing/2014/main" id="{285EB5D9-380A-40C4-B964-FE40C9394BCB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8794"/>
          <a:stretch>
            <a:fillRect/>
          </a:stretch>
        </p:blipFill>
        <p:spPr>
          <a:xfrm>
            <a:off x="0" y="0"/>
            <a:ext cx="12192000" cy="4883320"/>
          </a:xfrm>
          <a:custGeom>
            <a:avLst/>
            <a:gdLst>
              <a:gd name="connsiteX0" fmla="*/ 0 w 12192000"/>
              <a:gd name="connsiteY0" fmla="*/ 0 h 4883320"/>
              <a:gd name="connsiteX1" fmla="*/ 12192000 w 12192000"/>
              <a:gd name="connsiteY1" fmla="*/ 0 h 4883320"/>
              <a:gd name="connsiteX2" fmla="*/ 12192000 w 12192000"/>
              <a:gd name="connsiteY2" fmla="*/ 4883320 h 4883320"/>
              <a:gd name="connsiteX3" fmla="*/ 0 w 12192000"/>
              <a:gd name="connsiteY3" fmla="*/ 4883320 h 4883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4883320">
                <a:moveTo>
                  <a:pt x="0" y="0"/>
                </a:moveTo>
                <a:lnTo>
                  <a:pt x="12192000" y="0"/>
                </a:lnTo>
                <a:lnTo>
                  <a:pt x="12192000" y="4883320"/>
                </a:lnTo>
                <a:lnTo>
                  <a:pt x="0" y="4883320"/>
                </a:lnTo>
                <a:close/>
              </a:path>
            </a:pathLst>
          </a:cu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89697986-DE87-4CA0-AFF8-B7B1BDEE2462}"/>
              </a:ext>
            </a:extLst>
          </p:cNvPr>
          <p:cNvSpPr/>
          <p:nvPr/>
        </p:nvSpPr>
        <p:spPr>
          <a:xfrm>
            <a:off x="0" y="0"/>
            <a:ext cx="465826" cy="46582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FB05FF16-B175-4A87-B85A-A86FC30F4982}"/>
              </a:ext>
            </a:extLst>
          </p:cNvPr>
          <p:cNvGrpSpPr/>
          <p:nvPr/>
        </p:nvGrpSpPr>
        <p:grpSpPr>
          <a:xfrm>
            <a:off x="11424624" y="6118698"/>
            <a:ext cx="767376" cy="739302"/>
            <a:chOff x="9300061" y="3588589"/>
            <a:chExt cx="1232793" cy="1187692"/>
          </a:xfrm>
        </p:grpSpPr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AD691F74-C2FA-482C-B51C-FEDB002B35EB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2EF77DC9-CE67-4C4B-BEDC-4E660554AD4C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Oval 7">
            <a:extLst>
              <a:ext uri="{FF2B5EF4-FFF2-40B4-BE49-F238E27FC236}">
                <a16:creationId xmlns:a16="http://schemas.microsoft.com/office/drawing/2014/main" id="{0E1B970D-99B6-46C7-8CE3-1E0325E89C0C}"/>
              </a:ext>
            </a:extLst>
          </p:cNvPr>
          <p:cNvSpPr/>
          <p:nvPr/>
        </p:nvSpPr>
        <p:spPr>
          <a:xfrm>
            <a:off x="11545121" y="6230479"/>
            <a:ext cx="103497" cy="1034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9" name="Group 58">
            <a:extLst>
              <a:ext uri="{FF2B5EF4-FFF2-40B4-BE49-F238E27FC236}">
                <a16:creationId xmlns:a16="http://schemas.microsoft.com/office/drawing/2014/main" id="{B9AA7916-DB6B-4CF1-B496-AC2CFB37E0C3}"/>
              </a:ext>
            </a:extLst>
          </p:cNvPr>
          <p:cNvGrpSpPr/>
          <p:nvPr/>
        </p:nvGrpSpPr>
        <p:grpSpPr>
          <a:xfrm>
            <a:off x="3430162" y="2217157"/>
            <a:ext cx="5341807" cy="2669350"/>
            <a:chOff x="3004223" y="3353109"/>
            <a:chExt cx="6183554" cy="3089978"/>
          </a:xfrm>
        </p:grpSpPr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BD439703-437E-4241-AC57-0CEE6CA4472A}"/>
                </a:ext>
              </a:extLst>
            </p:cNvPr>
            <p:cNvSpPr/>
            <p:nvPr/>
          </p:nvSpPr>
          <p:spPr>
            <a:xfrm>
              <a:off x="6623632" y="4305629"/>
              <a:ext cx="2297181" cy="1813069"/>
            </a:xfrm>
            <a:custGeom>
              <a:avLst/>
              <a:gdLst>
                <a:gd name="connsiteX0" fmla="*/ 15431 w 487679"/>
                <a:gd name="connsiteY0" fmla="*/ 384905 h 384905"/>
                <a:gd name="connsiteX1" fmla="*/ 487680 w 487679"/>
                <a:gd name="connsiteY1" fmla="*/ 187071 h 384905"/>
                <a:gd name="connsiteX2" fmla="*/ 361950 w 487679"/>
                <a:gd name="connsiteY2" fmla="*/ 0 h 384905"/>
                <a:gd name="connsiteX3" fmla="*/ 0 w 487679"/>
                <a:gd name="connsiteY3" fmla="*/ 361950 h 384905"/>
                <a:gd name="connsiteX4" fmla="*/ 15431 w 487679"/>
                <a:gd name="connsiteY4" fmla="*/ 384905 h 3849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87679" h="384905">
                  <a:moveTo>
                    <a:pt x="15431" y="384905"/>
                  </a:moveTo>
                  <a:lnTo>
                    <a:pt x="487680" y="187071"/>
                  </a:lnTo>
                  <a:cubicBezTo>
                    <a:pt x="456724" y="117443"/>
                    <a:pt x="413957" y="54293"/>
                    <a:pt x="361950" y="0"/>
                  </a:cubicBezTo>
                  <a:lnTo>
                    <a:pt x="0" y="361950"/>
                  </a:lnTo>
                  <a:cubicBezTo>
                    <a:pt x="5810" y="369094"/>
                    <a:pt x="11049" y="376809"/>
                    <a:pt x="15431" y="384905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3FB2AD80-35DF-412E-8C56-2AB224790CD8}"/>
                </a:ext>
              </a:extLst>
            </p:cNvPr>
            <p:cNvSpPr/>
            <p:nvPr/>
          </p:nvSpPr>
          <p:spPr>
            <a:xfrm>
              <a:off x="6748365" y="5310647"/>
              <a:ext cx="2439412" cy="1132440"/>
            </a:xfrm>
            <a:custGeom>
              <a:avLst/>
              <a:gdLst>
                <a:gd name="connsiteX0" fmla="*/ 6382 w 517874"/>
                <a:gd name="connsiteY0" fmla="*/ 240411 h 240411"/>
                <a:gd name="connsiteX1" fmla="*/ 517874 w 517874"/>
                <a:gd name="connsiteY1" fmla="*/ 240411 h 240411"/>
                <a:gd name="connsiteX2" fmla="*/ 472250 w 517874"/>
                <a:gd name="connsiteY2" fmla="*/ 0 h 240411"/>
                <a:gd name="connsiteX3" fmla="*/ 0 w 517874"/>
                <a:gd name="connsiteY3" fmla="*/ 197930 h 240411"/>
                <a:gd name="connsiteX4" fmla="*/ 6382 w 517874"/>
                <a:gd name="connsiteY4" fmla="*/ 240411 h 240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17874" h="240411">
                  <a:moveTo>
                    <a:pt x="6382" y="240411"/>
                  </a:moveTo>
                  <a:lnTo>
                    <a:pt x="517874" y="240411"/>
                  </a:lnTo>
                  <a:cubicBezTo>
                    <a:pt x="517874" y="155543"/>
                    <a:pt x="501587" y="74486"/>
                    <a:pt x="472250" y="0"/>
                  </a:cubicBezTo>
                  <a:lnTo>
                    <a:pt x="0" y="197930"/>
                  </a:lnTo>
                  <a:cubicBezTo>
                    <a:pt x="4096" y="211360"/>
                    <a:pt x="6382" y="225647"/>
                    <a:pt x="6382" y="24041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52" name="Group 51">
              <a:extLst>
                <a:ext uri="{FF2B5EF4-FFF2-40B4-BE49-F238E27FC236}">
                  <a16:creationId xmlns:a16="http://schemas.microsoft.com/office/drawing/2014/main" id="{22ACBE60-3CEF-4E67-94A4-FD7502AF286B}"/>
                </a:ext>
              </a:extLst>
            </p:cNvPr>
            <p:cNvGrpSpPr/>
            <p:nvPr/>
          </p:nvGrpSpPr>
          <p:grpSpPr>
            <a:xfrm>
              <a:off x="3004223" y="3353109"/>
              <a:ext cx="5229234" cy="3089978"/>
              <a:chOff x="3004223" y="2184181"/>
              <a:chExt cx="5229234" cy="3089978"/>
            </a:xfr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1200000" scaled="0"/>
            </a:gradFill>
          </p:grpSpPr>
          <p:sp>
            <p:nvSpPr>
              <p:cNvPr id="11" name="Freeform: Shape 10">
                <a:extLst>
                  <a:ext uri="{FF2B5EF4-FFF2-40B4-BE49-F238E27FC236}">
                    <a16:creationId xmlns:a16="http://schemas.microsoft.com/office/drawing/2014/main" id="{07E5ACF5-A1B7-4E85-9CEA-B53F08BD02E1}"/>
                  </a:ext>
                </a:extLst>
              </p:cNvPr>
              <p:cNvSpPr/>
              <p:nvPr/>
            </p:nvSpPr>
            <p:spPr>
              <a:xfrm>
                <a:off x="5004835" y="2184181"/>
                <a:ext cx="1023860" cy="2435369"/>
              </a:xfrm>
              <a:custGeom>
                <a:avLst/>
                <a:gdLst>
                  <a:gd name="connsiteX0" fmla="*/ 217361 w 217360"/>
                  <a:gd name="connsiteY0" fmla="*/ 511874 h 517016"/>
                  <a:gd name="connsiteX1" fmla="*/ 217361 w 217360"/>
                  <a:gd name="connsiteY1" fmla="*/ 0 h 517016"/>
                  <a:gd name="connsiteX2" fmla="*/ 0 w 217360"/>
                  <a:gd name="connsiteY2" fmla="*/ 41815 h 517016"/>
                  <a:gd name="connsiteX3" fmla="*/ 191167 w 217360"/>
                  <a:gd name="connsiteY3" fmla="*/ 517017 h 517016"/>
                  <a:gd name="connsiteX4" fmla="*/ 217361 w 217360"/>
                  <a:gd name="connsiteY4" fmla="*/ 511874 h 5170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7360" h="517016">
                    <a:moveTo>
                      <a:pt x="217361" y="511874"/>
                    </a:moveTo>
                    <a:lnTo>
                      <a:pt x="217361" y="0"/>
                    </a:lnTo>
                    <a:cubicBezTo>
                      <a:pt x="140970" y="1619"/>
                      <a:pt x="67818" y="16193"/>
                      <a:pt x="0" y="41815"/>
                    </a:cubicBezTo>
                    <a:lnTo>
                      <a:pt x="191167" y="517017"/>
                    </a:lnTo>
                    <a:cubicBezTo>
                      <a:pt x="199644" y="514541"/>
                      <a:pt x="208312" y="512731"/>
                      <a:pt x="217361" y="51187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" name="Freeform: Shape 11">
                <a:extLst>
                  <a:ext uri="{FF2B5EF4-FFF2-40B4-BE49-F238E27FC236}">
                    <a16:creationId xmlns:a16="http://schemas.microsoft.com/office/drawing/2014/main" id="{D5B2D117-B0BD-46EB-9D34-B8A7B80F4426}"/>
                  </a:ext>
                </a:extLst>
              </p:cNvPr>
              <p:cNvSpPr/>
              <p:nvPr/>
            </p:nvSpPr>
            <p:spPr>
              <a:xfrm>
                <a:off x="6163300" y="2184181"/>
                <a:ext cx="1023860" cy="2435369"/>
              </a:xfrm>
              <a:custGeom>
                <a:avLst/>
                <a:gdLst>
                  <a:gd name="connsiteX0" fmla="*/ 26194 w 217360"/>
                  <a:gd name="connsiteY0" fmla="*/ 517017 h 517016"/>
                  <a:gd name="connsiteX1" fmla="*/ 217361 w 217360"/>
                  <a:gd name="connsiteY1" fmla="*/ 41815 h 517016"/>
                  <a:gd name="connsiteX2" fmla="*/ 0 w 217360"/>
                  <a:gd name="connsiteY2" fmla="*/ 0 h 517016"/>
                  <a:gd name="connsiteX3" fmla="*/ 0 w 217360"/>
                  <a:gd name="connsiteY3" fmla="*/ 511874 h 517016"/>
                  <a:gd name="connsiteX4" fmla="*/ 26194 w 217360"/>
                  <a:gd name="connsiteY4" fmla="*/ 517017 h 5170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7360" h="517016">
                    <a:moveTo>
                      <a:pt x="26194" y="517017"/>
                    </a:moveTo>
                    <a:lnTo>
                      <a:pt x="217361" y="41815"/>
                    </a:lnTo>
                    <a:cubicBezTo>
                      <a:pt x="149542" y="16193"/>
                      <a:pt x="76390" y="1619"/>
                      <a:pt x="0" y="0"/>
                    </a:cubicBezTo>
                    <a:lnTo>
                      <a:pt x="0" y="511874"/>
                    </a:lnTo>
                    <a:cubicBezTo>
                      <a:pt x="9049" y="512731"/>
                      <a:pt x="17812" y="514541"/>
                      <a:pt x="26194" y="51701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" name="Freeform: Shape 13">
                <a:extLst>
                  <a:ext uri="{FF2B5EF4-FFF2-40B4-BE49-F238E27FC236}">
                    <a16:creationId xmlns:a16="http://schemas.microsoft.com/office/drawing/2014/main" id="{AED1DE9C-381C-46E6-9BC4-BA7817BFEB58}"/>
                  </a:ext>
                </a:extLst>
              </p:cNvPr>
              <p:cNvSpPr/>
              <p:nvPr/>
            </p:nvSpPr>
            <p:spPr>
              <a:xfrm>
                <a:off x="3004223" y="4141719"/>
                <a:ext cx="2439412" cy="1132440"/>
              </a:xfrm>
              <a:custGeom>
                <a:avLst/>
                <a:gdLst>
                  <a:gd name="connsiteX0" fmla="*/ 0 w 517874"/>
                  <a:gd name="connsiteY0" fmla="*/ 240411 h 240411"/>
                  <a:gd name="connsiteX1" fmla="*/ 511493 w 517874"/>
                  <a:gd name="connsiteY1" fmla="*/ 240411 h 240411"/>
                  <a:gd name="connsiteX2" fmla="*/ 517874 w 517874"/>
                  <a:gd name="connsiteY2" fmla="*/ 197930 h 240411"/>
                  <a:gd name="connsiteX3" fmla="*/ 45625 w 517874"/>
                  <a:gd name="connsiteY3" fmla="*/ 0 h 240411"/>
                  <a:gd name="connsiteX4" fmla="*/ 0 w 517874"/>
                  <a:gd name="connsiteY4" fmla="*/ 240411 h 2404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17874" h="240411">
                    <a:moveTo>
                      <a:pt x="0" y="240411"/>
                    </a:moveTo>
                    <a:lnTo>
                      <a:pt x="511493" y="240411"/>
                    </a:lnTo>
                    <a:cubicBezTo>
                      <a:pt x="511493" y="225647"/>
                      <a:pt x="513779" y="211360"/>
                      <a:pt x="517874" y="197930"/>
                    </a:cubicBezTo>
                    <a:lnTo>
                      <a:pt x="45625" y="0"/>
                    </a:lnTo>
                    <a:cubicBezTo>
                      <a:pt x="16288" y="74486"/>
                      <a:pt x="0" y="155543"/>
                      <a:pt x="0" y="24041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6" name="Freeform: Shape 15">
                <a:extLst>
                  <a:ext uri="{FF2B5EF4-FFF2-40B4-BE49-F238E27FC236}">
                    <a16:creationId xmlns:a16="http://schemas.microsoft.com/office/drawing/2014/main" id="{692F189C-5BF4-4860-879E-CC92358244C2}"/>
                  </a:ext>
                </a:extLst>
              </p:cNvPr>
              <p:cNvSpPr/>
              <p:nvPr/>
            </p:nvSpPr>
            <p:spPr>
              <a:xfrm>
                <a:off x="3271178" y="3136701"/>
                <a:ext cx="2297185" cy="1813069"/>
              </a:xfrm>
              <a:custGeom>
                <a:avLst/>
                <a:gdLst>
                  <a:gd name="connsiteX0" fmla="*/ 487680 w 487680"/>
                  <a:gd name="connsiteY0" fmla="*/ 361950 h 384905"/>
                  <a:gd name="connsiteX1" fmla="*/ 125730 w 487680"/>
                  <a:gd name="connsiteY1" fmla="*/ 0 h 384905"/>
                  <a:gd name="connsiteX2" fmla="*/ 0 w 487680"/>
                  <a:gd name="connsiteY2" fmla="*/ 187071 h 384905"/>
                  <a:gd name="connsiteX3" fmla="*/ 472250 w 487680"/>
                  <a:gd name="connsiteY3" fmla="*/ 384905 h 384905"/>
                  <a:gd name="connsiteX4" fmla="*/ 487680 w 487680"/>
                  <a:gd name="connsiteY4" fmla="*/ 361950 h 3849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87680" h="384905">
                    <a:moveTo>
                      <a:pt x="487680" y="361950"/>
                    </a:moveTo>
                    <a:lnTo>
                      <a:pt x="125730" y="0"/>
                    </a:lnTo>
                    <a:cubicBezTo>
                      <a:pt x="73724" y="54293"/>
                      <a:pt x="31052" y="117443"/>
                      <a:pt x="0" y="187071"/>
                    </a:cubicBezTo>
                    <a:lnTo>
                      <a:pt x="472250" y="384905"/>
                    </a:lnTo>
                    <a:cubicBezTo>
                      <a:pt x="476631" y="376809"/>
                      <a:pt x="481870" y="369094"/>
                      <a:pt x="487680" y="36195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7" name="Freeform: Shape 16">
                <a:extLst>
                  <a:ext uri="{FF2B5EF4-FFF2-40B4-BE49-F238E27FC236}">
                    <a16:creationId xmlns:a16="http://schemas.microsoft.com/office/drawing/2014/main" id="{AD483C88-933E-4D9B-9D7B-2FF41124E92C}"/>
                  </a:ext>
                </a:extLst>
              </p:cNvPr>
              <p:cNvSpPr/>
              <p:nvPr/>
            </p:nvSpPr>
            <p:spPr>
              <a:xfrm>
                <a:off x="3958538" y="2431394"/>
                <a:ext cx="1821591" cy="2315131"/>
              </a:xfrm>
              <a:custGeom>
                <a:avLst/>
                <a:gdLst>
                  <a:gd name="connsiteX0" fmla="*/ 386715 w 386714"/>
                  <a:gd name="connsiteY0" fmla="*/ 475202 h 491490"/>
                  <a:gd name="connsiteX1" fmla="*/ 195548 w 386714"/>
                  <a:gd name="connsiteY1" fmla="*/ 0 h 491490"/>
                  <a:gd name="connsiteX2" fmla="*/ 0 w 386714"/>
                  <a:gd name="connsiteY2" fmla="*/ 129540 h 491490"/>
                  <a:gd name="connsiteX3" fmla="*/ 361950 w 386714"/>
                  <a:gd name="connsiteY3" fmla="*/ 491490 h 491490"/>
                  <a:gd name="connsiteX4" fmla="*/ 386715 w 386714"/>
                  <a:gd name="connsiteY4" fmla="*/ 475202 h 4914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86714" h="491490">
                    <a:moveTo>
                      <a:pt x="386715" y="475202"/>
                    </a:moveTo>
                    <a:lnTo>
                      <a:pt x="195548" y="0"/>
                    </a:lnTo>
                    <a:cubicBezTo>
                      <a:pt x="122587" y="31242"/>
                      <a:pt x="56483" y="75438"/>
                      <a:pt x="0" y="129540"/>
                    </a:cubicBezTo>
                    <a:lnTo>
                      <a:pt x="361950" y="491490"/>
                    </a:lnTo>
                    <a:cubicBezTo>
                      <a:pt x="369570" y="485204"/>
                      <a:pt x="377952" y="479774"/>
                      <a:pt x="386715" y="475202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8" name="Freeform: Shape 17">
                <a:extLst>
                  <a:ext uri="{FF2B5EF4-FFF2-40B4-BE49-F238E27FC236}">
                    <a16:creationId xmlns:a16="http://schemas.microsoft.com/office/drawing/2014/main" id="{639446B7-83AD-4556-A1FF-7D32CE51C7CC}"/>
                  </a:ext>
                </a:extLst>
              </p:cNvPr>
              <p:cNvSpPr/>
              <p:nvPr/>
            </p:nvSpPr>
            <p:spPr>
              <a:xfrm>
                <a:off x="6411861" y="2431394"/>
                <a:ext cx="1821596" cy="2315131"/>
              </a:xfrm>
              <a:custGeom>
                <a:avLst/>
                <a:gdLst>
                  <a:gd name="connsiteX0" fmla="*/ 24765 w 386715"/>
                  <a:gd name="connsiteY0" fmla="*/ 491490 h 491490"/>
                  <a:gd name="connsiteX1" fmla="*/ 386715 w 386715"/>
                  <a:gd name="connsiteY1" fmla="*/ 129540 h 491490"/>
                  <a:gd name="connsiteX2" fmla="*/ 191167 w 386715"/>
                  <a:gd name="connsiteY2" fmla="*/ 0 h 491490"/>
                  <a:gd name="connsiteX3" fmla="*/ 0 w 386715"/>
                  <a:gd name="connsiteY3" fmla="*/ 475202 h 491490"/>
                  <a:gd name="connsiteX4" fmla="*/ 24765 w 386715"/>
                  <a:gd name="connsiteY4" fmla="*/ 491490 h 4914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86715" h="491490">
                    <a:moveTo>
                      <a:pt x="24765" y="491490"/>
                    </a:moveTo>
                    <a:lnTo>
                      <a:pt x="386715" y="129540"/>
                    </a:lnTo>
                    <a:cubicBezTo>
                      <a:pt x="330232" y="75438"/>
                      <a:pt x="264128" y="31242"/>
                      <a:pt x="191167" y="0"/>
                    </a:cubicBezTo>
                    <a:lnTo>
                      <a:pt x="0" y="475202"/>
                    </a:lnTo>
                    <a:cubicBezTo>
                      <a:pt x="8763" y="479774"/>
                      <a:pt x="17145" y="485204"/>
                      <a:pt x="24765" y="49149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sp>
        <p:nvSpPr>
          <p:cNvPr id="20" name="TextBox 19">
            <a:extLst>
              <a:ext uri="{FF2B5EF4-FFF2-40B4-BE49-F238E27FC236}">
                <a16:creationId xmlns:a16="http://schemas.microsoft.com/office/drawing/2014/main" id="{131584CA-9EB1-457E-9E9E-8E596D7D482F}"/>
              </a:ext>
            </a:extLst>
          </p:cNvPr>
          <p:cNvSpPr txBox="1"/>
          <p:nvPr/>
        </p:nvSpPr>
        <p:spPr>
          <a:xfrm>
            <a:off x="2973871" y="4603087"/>
            <a:ext cx="402415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0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C11494A3-038D-4700-A916-D7672542522E}"/>
              </a:ext>
            </a:extLst>
          </p:cNvPr>
          <p:cNvSpPr txBox="1"/>
          <p:nvPr/>
        </p:nvSpPr>
        <p:spPr>
          <a:xfrm>
            <a:off x="5756792" y="1770731"/>
            <a:ext cx="402415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70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676E164C-C304-4A2D-B0D9-02403D1DFC05}"/>
              </a:ext>
            </a:extLst>
          </p:cNvPr>
          <p:cNvSpPr txBox="1"/>
          <p:nvPr/>
        </p:nvSpPr>
        <p:spPr>
          <a:xfrm>
            <a:off x="6042925" y="1770731"/>
            <a:ext cx="402415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80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1B040F5D-55A3-4BF6-BD09-68D1B4BA58A2}"/>
              </a:ext>
            </a:extLst>
          </p:cNvPr>
          <p:cNvSpPr txBox="1"/>
          <p:nvPr/>
        </p:nvSpPr>
        <p:spPr>
          <a:xfrm>
            <a:off x="8844658" y="4603086"/>
            <a:ext cx="49336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150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D58378B-EA58-4BE5-9187-B131178A023D}"/>
              </a:ext>
            </a:extLst>
          </p:cNvPr>
          <p:cNvSpPr txBox="1"/>
          <p:nvPr/>
        </p:nvSpPr>
        <p:spPr>
          <a:xfrm>
            <a:off x="6831368" y="1947717"/>
            <a:ext cx="402415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90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EBED599E-9728-4E77-890C-65A76947128E}"/>
              </a:ext>
            </a:extLst>
          </p:cNvPr>
          <p:cNvSpPr txBox="1"/>
          <p:nvPr/>
        </p:nvSpPr>
        <p:spPr>
          <a:xfrm>
            <a:off x="4968350" y="1947717"/>
            <a:ext cx="402415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60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C0D6E45C-EB31-4960-A9F6-58D7D83054A5}"/>
              </a:ext>
            </a:extLst>
          </p:cNvPr>
          <p:cNvSpPr txBox="1"/>
          <p:nvPr/>
        </p:nvSpPr>
        <p:spPr>
          <a:xfrm>
            <a:off x="7116750" y="2081172"/>
            <a:ext cx="503062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100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04304C64-27EC-48E4-AC40-C27548C01C4B}"/>
              </a:ext>
            </a:extLst>
          </p:cNvPr>
          <p:cNvSpPr txBox="1"/>
          <p:nvPr/>
        </p:nvSpPr>
        <p:spPr>
          <a:xfrm>
            <a:off x="4582325" y="2081172"/>
            <a:ext cx="503052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50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461C3526-3705-41F9-898F-1F2DA072659F}"/>
              </a:ext>
            </a:extLst>
          </p:cNvPr>
          <p:cNvSpPr txBox="1"/>
          <p:nvPr/>
        </p:nvSpPr>
        <p:spPr>
          <a:xfrm>
            <a:off x="7862338" y="2552596"/>
            <a:ext cx="51208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110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A8364A16-C0FF-46ED-9ACD-A2BD3787AD74}"/>
              </a:ext>
            </a:extLst>
          </p:cNvPr>
          <p:cNvSpPr txBox="1"/>
          <p:nvPr/>
        </p:nvSpPr>
        <p:spPr>
          <a:xfrm>
            <a:off x="3771271" y="2552596"/>
            <a:ext cx="62496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40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27D46DCA-ECB7-4695-B0CE-4AD5394E31E5}"/>
              </a:ext>
            </a:extLst>
          </p:cNvPr>
          <p:cNvSpPr txBox="1"/>
          <p:nvPr/>
        </p:nvSpPr>
        <p:spPr>
          <a:xfrm>
            <a:off x="8039488" y="2762055"/>
            <a:ext cx="58075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120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9906D8D5-A1D5-47A9-96ED-C326343A5216}"/>
              </a:ext>
            </a:extLst>
          </p:cNvPr>
          <p:cNvSpPr txBox="1"/>
          <p:nvPr/>
        </p:nvSpPr>
        <p:spPr>
          <a:xfrm>
            <a:off x="3563027" y="2762055"/>
            <a:ext cx="618482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30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3EED8E8A-1060-4EC6-B5E5-85897094841C}"/>
              </a:ext>
            </a:extLst>
          </p:cNvPr>
          <p:cNvSpPr txBox="1"/>
          <p:nvPr/>
        </p:nvSpPr>
        <p:spPr>
          <a:xfrm>
            <a:off x="8503267" y="3432722"/>
            <a:ext cx="71182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130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244FEFA3-1BF4-445B-A019-773CFD81D56B}"/>
              </a:ext>
            </a:extLst>
          </p:cNvPr>
          <p:cNvSpPr txBox="1"/>
          <p:nvPr/>
        </p:nvSpPr>
        <p:spPr>
          <a:xfrm>
            <a:off x="3098187" y="3432722"/>
            <a:ext cx="48953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20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FD94E21B-6481-42CB-8DD3-05F66838952A}"/>
              </a:ext>
            </a:extLst>
          </p:cNvPr>
          <p:cNvSpPr txBox="1"/>
          <p:nvPr/>
        </p:nvSpPr>
        <p:spPr>
          <a:xfrm>
            <a:off x="8620241" y="3740949"/>
            <a:ext cx="64978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140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FC3C65C7-E183-4048-B3EE-37FBAC94A490}"/>
              </a:ext>
            </a:extLst>
          </p:cNvPr>
          <p:cNvSpPr txBox="1"/>
          <p:nvPr/>
        </p:nvSpPr>
        <p:spPr>
          <a:xfrm>
            <a:off x="2926279" y="3740949"/>
            <a:ext cx="66143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10</a:t>
            </a:r>
          </a:p>
        </p:txBody>
      </p:sp>
      <p:sp>
        <p:nvSpPr>
          <p:cNvPr id="50" name="Text Placeholder 49">
            <a:extLst>
              <a:ext uri="{FF2B5EF4-FFF2-40B4-BE49-F238E27FC236}">
                <a16:creationId xmlns:a16="http://schemas.microsoft.com/office/drawing/2014/main" id="{CBD62BDB-6FAF-43DD-A8A2-E6A109967D8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Infographic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5B0E61AA-9D41-41B5-904B-C53280EBC70E}"/>
              </a:ext>
            </a:extLst>
          </p:cNvPr>
          <p:cNvSpPr txBox="1"/>
          <p:nvPr/>
        </p:nvSpPr>
        <p:spPr>
          <a:xfrm>
            <a:off x="2476031" y="5255289"/>
            <a:ext cx="2612161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3B3B8907-2273-4410-832D-97BB703EF39A}"/>
              </a:ext>
            </a:extLst>
          </p:cNvPr>
          <p:cNvSpPr txBox="1"/>
          <p:nvPr/>
        </p:nvSpPr>
        <p:spPr>
          <a:xfrm>
            <a:off x="917842" y="5937666"/>
            <a:ext cx="12815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Points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A2442B01-9833-479F-B517-343E6A1305D8}"/>
              </a:ext>
            </a:extLst>
          </p:cNvPr>
          <p:cNvSpPr txBox="1"/>
          <p:nvPr/>
        </p:nvSpPr>
        <p:spPr>
          <a:xfrm>
            <a:off x="863250" y="5169157"/>
            <a:ext cx="145898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>
                <a:solidFill>
                  <a:schemeClr val="accent1"/>
                </a:solidFill>
                <a:latin typeface="+mj-lt"/>
              </a:rPr>
              <a:t>110</a:t>
            </a:r>
            <a:endParaRPr lang="en-ID" sz="44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CEA9B753-F003-40E3-AADD-886F49ECF0C3}"/>
              </a:ext>
            </a:extLst>
          </p:cNvPr>
          <p:cNvSpPr txBox="1"/>
          <p:nvPr/>
        </p:nvSpPr>
        <p:spPr>
          <a:xfrm>
            <a:off x="8716589" y="5255289"/>
            <a:ext cx="2612161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BA879D91-36BE-4183-9471-243AFF113287}"/>
              </a:ext>
            </a:extLst>
          </p:cNvPr>
          <p:cNvSpPr txBox="1"/>
          <p:nvPr/>
        </p:nvSpPr>
        <p:spPr>
          <a:xfrm>
            <a:off x="6320778" y="5937666"/>
            <a:ext cx="20523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Min and max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F5ECC1B8-B21D-4A35-BF49-75BE54924F4E}"/>
              </a:ext>
            </a:extLst>
          </p:cNvPr>
          <p:cNvSpPr txBox="1"/>
          <p:nvPr/>
        </p:nvSpPr>
        <p:spPr>
          <a:xfrm>
            <a:off x="6266185" y="5169157"/>
            <a:ext cx="235172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>
                <a:solidFill>
                  <a:schemeClr val="accent1"/>
                </a:solidFill>
                <a:latin typeface="+mj-lt"/>
              </a:rPr>
              <a:t>0 - 150</a:t>
            </a:r>
            <a:endParaRPr lang="en-ID" sz="44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185B381E-3164-4D4E-B01C-7680A0B553F6}"/>
              </a:ext>
            </a:extLst>
          </p:cNvPr>
          <p:cNvSpPr txBox="1"/>
          <p:nvPr/>
        </p:nvSpPr>
        <p:spPr>
          <a:xfrm rot="16200000">
            <a:off x="107769" y="2477008"/>
            <a:ext cx="2612161" cy="57009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2400" dirty="0">
                <a:solidFill>
                  <a:schemeClr val="bg2"/>
                </a:solidFill>
                <a:latin typeface="+mj-lt"/>
              </a:rPr>
              <a:t>Minimum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3EA15A1A-E2F7-4168-8C3D-980DCF5C9350}"/>
              </a:ext>
            </a:extLst>
          </p:cNvPr>
          <p:cNvSpPr txBox="1"/>
          <p:nvPr/>
        </p:nvSpPr>
        <p:spPr>
          <a:xfrm rot="5400000">
            <a:off x="9472069" y="2477008"/>
            <a:ext cx="2612161" cy="57009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2400" dirty="0">
                <a:solidFill>
                  <a:schemeClr val="bg2"/>
                </a:solidFill>
                <a:latin typeface="+mj-lt"/>
              </a:rPr>
              <a:t>Maximum</a:t>
            </a:r>
          </a:p>
        </p:txBody>
      </p:sp>
    </p:spTree>
    <p:extLst>
      <p:ext uri="{BB962C8B-B14F-4D97-AF65-F5344CB8AC3E}">
        <p14:creationId xmlns:p14="http://schemas.microsoft.com/office/powerpoint/2010/main" val="214187289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7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9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0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animBg="1"/>
      <p:bldP spid="20" grpId="0"/>
      <p:bldP spid="27" grpId="0"/>
      <p:bldP spid="28" grpId="0"/>
      <p:bldP spid="35" grpId="0"/>
      <p:bldP spid="29" grpId="0"/>
      <p:bldP spid="36" grpId="0"/>
      <p:bldP spid="30" grpId="0"/>
      <p:bldP spid="37" grpId="0"/>
      <p:bldP spid="31" grpId="0"/>
      <p:bldP spid="38" grpId="0"/>
      <p:bldP spid="32" grpId="0"/>
      <p:bldP spid="39" grpId="0"/>
      <p:bldP spid="33" grpId="0"/>
      <p:bldP spid="40" grpId="0"/>
      <p:bldP spid="34" grpId="0"/>
      <p:bldP spid="41" grpId="0"/>
      <p:bldP spid="50" grpId="0" build="p"/>
      <p:bldP spid="53" grpId="0"/>
      <p:bldP spid="54" grpId="0"/>
      <p:bldP spid="55" grpId="0"/>
      <p:bldP spid="56" grpId="0"/>
      <p:bldP spid="57" grpId="0"/>
      <p:bldP spid="58" grpId="0"/>
      <p:bldP spid="68" grpId="0"/>
      <p:bldP spid="69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F5A2063D-9FC4-43E5-813B-7D76AF41A6C1}"/>
              </a:ext>
            </a:extLst>
          </p:cNvPr>
          <p:cNvSpPr/>
          <p:nvPr/>
        </p:nvSpPr>
        <p:spPr>
          <a:xfrm>
            <a:off x="0" y="0"/>
            <a:ext cx="465826" cy="46582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335BB7B3-58D1-46A8-8AAC-0F49F9482EAC}"/>
              </a:ext>
            </a:extLst>
          </p:cNvPr>
          <p:cNvGrpSpPr/>
          <p:nvPr/>
        </p:nvGrpSpPr>
        <p:grpSpPr>
          <a:xfrm>
            <a:off x="11424624" y="6118698"/>
            <a:ext cx="767376" cy="739302"/>
            <a:chOff x="9300061" y="3588589"/>
            <a:chExt cx="1232793" cy="1187692"/>
          </a:xfrm>
        </p:grpSpPr>
        <p:cxnSp>
          <p:nvCxnSpPr>
            <p:cNvPr id="4" name="Straight Connector 3">
              <a:extLst>
                <a:ext uri="{FF2B5EF4-FFF2-40B4-BE49-F238E27FC236}">
                  <a16:creationId xmlns:a16="http://schemas.microsoft.com/office/drawing/2014/main" id="{C0DAE4A0-8D5D-48ED-A7A2-8C0479E70A47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Straight Connector 4">
              <a:extLst>
                <a:ext uri="{FF2B5EF4-FFF2-40B4-BE49-F238E27FC236}">
                  <a16:creationId xmlns:a16="http://schemas.microsoft.com/office/drawing/2014/main" id="{B05CC01D-821E-440C-B11B-6F08A90C5AE9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Oval 5">
            <a:extLst>
              <a:ext uri="{FF2B5EF4-FFF2-40B4-BE49-F238E27FC236}">
                <a16:creationId xmlns:a16="http://schemas.microsoft.com/office/drawing/2014/main" id="{334D47AF-AE9E-42D2-B7D8-AF5A1B8919C5}"/>
              </a:ext>
            </a:extLst>
          </p:cNvPr>
          <p:cNvSpPr/>
          <p:nvPr/>
        </p:nvSpPr>
        <p:spPr>
          <a:xfrm>
            <a:off x="11545121" y="6230479"/>
            <a:ext cx="103497" cy="1034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1D99D7F5-4501-492B-BB3E-CDD21A7EE47E}"/>
              </a:ext>
            </a:extLst>
          </p:cNvPr>
          <p:cNvSpPr/>
          <p:nvPr/>
        </p:nvSpPr>
        <p:spPr>
          <a:xfrm>
            <a:off x="8153412" y="2297902"/>
            <a:ext cx="2248444" cy="635374"/>
          </a:xfrm>
          <a:prstGeom prst="rect">
            <a:avLst/>
          </a:prstGeom>
          <a:noFill/>
          <a:ln w="12700"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C4D86E41-EECB-4F7E-8A72-1C7A7DF92ADF}"/>
              </a:ext>
            </a:extLst>
          </p:cNvPr>
          <p:cNvSpPr/>
          <p:nvPr/>
        </p:nvSpPr>
        <p:spPr>
          <a:xfrm>
            <a:off x="7820309" y="3359155"/>
            <a:ext cx="2914650" cy="823633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702D8510-20E5-4C82-BB3D-43BC32AC99BB}"/>
              </a:ext>
            </a:extLst>
          </p:cNvPr>
          <p:cNvSpPr/>
          <p:nvPr/>
        </p:nvSpPr>
        <p:spPr>
          <a:xfrm>
            <a:off x="8153412" y="4608667"/>
            <a:ext cx="2248444" cy="635374"/>
          </a:xfrm>
          <a:prstGeom prst="rect">
            <a:avLst/>
          </a:prstGeom>
          <a:noFill/>
          <a:ln w="12700"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5DED95B5-CDB8-47C4-88C0-29BB4AF55772}"/>
              </a:ext>
            </a:extLst>
          </p:cNvPr>
          <p:cNvSpPr/>
          <p:nvPr/>
        </p:nvSpPr>
        <p:spPr>
          <a:xfrm>
            <a:off x="8153412" y="5669920"/>
            <a:ext cx="2248444" cy="635374"/>
          </a:xfrm>
          <a:prstGeom prst="rect">
            <a:avLst/>
          </a:prstGeom>
          <a:noFill/>
          <a:ln w="12700"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Text Placeholder 45">
            <a:extLst>
              <a:ext uri="{FF2B5EF4-FFF2-40B4-BE49-F238E27FC236}">
                <a16:creationId xmlns:a16="http://schemas.microsoft.com/office/drawing/2014/main" id="{0EC6D986-BC52-45E7-97B2-9DD3E269F44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Infographic</a:t>
            </a:r>
          </a:p>
        </p:txBody>
      </p:sp>
      <p:sp>
        <p:nvSpPr>
          <p:cNvPr id="49" name="Arrow: Down 48">
            <a:extLst>
              <a:ext uri="{FF2B5EF4-FFF2-40B4-BE49-F238E27FC236}">
                <a16:creationId xmlns:a16="http://schemas.microsoft.com/office/drawing/2014/main" id="{329DFD4A-EDA9-47D0-B15B-856B945F0858}"/>
              </a:ext>
            </a:extLst>
          </p:cNvPr>
          <p:cNvSpPr/>
          <p:nvPr/>
        </p:nvSpPr>
        <p:spPr>
          <a:xfrm>
            <a:off x="9200331" y="3072593"/>
            <a:ext cx="154606" cy="147244"/>
          </a:xfrm>
          <a:prstGeom prst="downArrow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Arrow: Down 49">
            <a:extLst>
              <a:ext uri="{FF2B5EF4-FFF2-40B4-BE49-F238E27FC236}">
                <a16:creationId xmlns:a16="http://schemas.microsoft.com/office/drawing/2014/main" id="{53C3C673-E5C5-4E97-BDE7-1A90BED42121}"/>
              </a:ext>
            </a:extLst>
          </p:cNvPr>
          <p:cNvSpPr/>
          <p:nvPr/>
        </p:nvSpPr>
        <p:spPr>
          <a:xfrm>
            <a:off x="9200331" y="4322105"/>
            <a:ext cx="154606" cy="147244"/>
          </a:xfrm>
          <a:prstGeom prst="downArrow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Arrow: Down 50">
            <a:extLst>
              <a:ext uri="{FF2B5EF4-FFF2-40B4-BE49-F238E27FC236}">
                <a16:creationId xmlns:a16="http://schemas.microsoft.com/office/drawing/2014/main" id="{EB129752-87F8-4A23-840C-E84BF0EADAE1}"/>
              </a:ext>
            </a:extLst>
          </p:cNvPr>
          <p:cNvSpPr/>
          <p:nvPr/>
        </p:nvSpPr>
        <p:spPr>
          <a:xfrm>
            <a:off x="9200331" y="5383358"/>
            <a:ext cx="154606" cy="147244"/>
          </a:xfrm>
          <a:prstGeom prst="downArrow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86EF9283-2540-4FCB-BE49-565CD9453FE5}"/>
              </a:ext>
            </a:extLst>
          </p:cNvPr>
          <p:cNvSpPr txBox="1"/>
          <p:nvPr/>
        </p:nvSpPr>
        <p:spPr>
          <a:xfrm>
            <a:off x="8258130" y="3718954"/>
            <a:ext cx="2039008" cy="29854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00" dirty="0">
                <a:solidFill>
                  <a:schemeClr val="bg2"/>
                </a:solidFill>
              </a:rPr>
              <a:t>A wonderful serenity has taken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58463314-CB76-4AD0-8399-7A3251A34A90}"/>
              </a:ext>
            </a:extLst>
          </p:cNvPr>
          <p:cNvSpPr txBox="1"/>
          <p:nvPr/>
        </p:nvSpPr>
        <p:spPr>
          <a:xfrm>
            <a:off x="8324038" y="3465318"/>
            <a:ext cx="190719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1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4C304756-ED6F-48C8-A6B8-260939BBDA80}"/>
              </a:ext>
            </a:extLst>
          </p:cNvPr>
          <p:cNvSpPr txBox="1"/>
          <p:nvPr/>
        </p:nvSpPr>
        <p:spPr>
          <a:xfrm>
            <a:off x="8258130" y="4894324"/>
            <a:ext cx="2039008" cy="29854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00" dirty="0"/>
              <a:t>A wonderful serenity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2CDEC554-E814-41DB-8CDC-CABB68D1C16A}"/>
              </a:ext>
            </a:extLst>
          </p:cNvPr>
          <p:cNvSpPr txBox="1"/>
          <p:nvPr/>
        </p:nvSpPr>
        <p:spPr>
          <a:xfrm>
            <a:off x="8324038" y="4640688"/>
            <a:ext cx="190719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A6136B31-BF49-4E3C-B44C-06CFC2AE0C17}"/>
              </a:ext>
            </a:extLst>
          </p:cNvPr>
          <p:cNvSpPr txBox="1"/>
          <p:nvPr/>
        </p:nvSpPr>
        <p:spPr>
          <a:xfrm>
            <a:off x="8258130" y="5955576"/>
            <a:ext cx="2039008" cy="29854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00" dirty="0"/>
              <a:t>A wonderful serenity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84EBBF55-EC3F-4AFD-B46C-1E6C006EB996}"/>
              </a:ext>
            </a:extLst>
          </p:cNvPr>
          <p:cNvSpPr txBox="1"/>
          <p:nvPr/>
        </p:nvSpPr>
        <p:spPr>
          <a:xfrm>
            <a:off x="8324038" y="5701940"/>
            <a:ext cx="190719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08F6F80D-A507-488A-B2EF-F77F916EC663}"/>
              </a:ext>
            </a:extLst>
          </p:cNvPr>
          <p:cNvSpPr txBox="1"/>
          <p:nvPr/>
        </p:nvSpPr>
        <p:spPr>
          <a:xfrm>
            <a:off x="8258130" y="2580048"/>
            <a:ext cx="2039008" cy="29854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00" dirty="0"/>
              <a:t>A wonderful serenity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2E250E47-6A29-4830-9C15-4BEE8C4C1482}"/>
              </a:ext>
            </a:extLst>
          </p:cNvPr>
          <p:cNvSpPr txBox="1"/>
          <p:nvPr/>
        </p:nvSpPr>
        <p:spPr>
          <a:xfrm>
            <a:off x="8324038" y="2326412"/>
            <a:ext cx="190719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4204AAED-247E-44E1-834B-E87C7E4485F7}"/>
              </a:ext>
            </a:extLst>
          </p:cNvPr>
          <p:cNvSpPr/>
          <p:nvPr/>
        </p:nvSpPr>
        <p:spPr>
          <a:xfrm>
            <a:off x="4797347" y="2297902"/>
            <a:ext cx="2248444" cy="635374"/>
          </a:xfrm>
          <a:prstGeom prst="rect">
            <a:avLst/>
          </a:prstGeom>
          <a:noFill/>
          <a:ln w="12700"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A85FEB8F-CD7F-44A9-836F-89675722BB5E}"/>
              </a:ext>
            </a:extLst>
          </p:cNvPr>
          <p:cNvSpPr/>
          <p:nvPr/>
        </p:nvSpPr>
        <p:spPr>
          <a:xfrm>
            <a:off x="4797347" y="3359155"/>
            <a:ext cx="2248444" cy="635374"/>
          </a:xfrm>
          <a:prstGeom prst="rect">
            <a:avLst/>
          </a:prstGeom>
          <a:noFill/>
          <a:ln w="12700"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Arrow: Down 65">
            <a:extLst>
              <a:ext uri="{FF2B5EF4-FFF2-40B4-BE49-F238E27FC236}">
                <a16:creationId xmlns:a16="http://schemas.microsoft.com/office/drawing/2014/main" id="{4ED3A758-5676-4115-81F7-5CBB046805EF}"/>
              </a:ext>
            </a:extLst>
          </p:cNvPr>
          <p:cNvSpPr/>
          <p:nvPr/>
        </p:nvSpPr>
        <p:spPr>
          <a:xfrm>
            <a:off x="5844266" y="3072593"/>
            <a:ext cx="154606" cy="147244"/>
          </a:xfrm>
          <a:prstGeom prst="downArrow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196D1368-180D-4C5C-B94D-FD0A2B7B8CB5}"/>
              </a:ext>
            </a:extLst>
          </p:cNvPr>
          <p:cNvSpPr txBox="1"/>
          <p:nvPr/>
        </p:nvSpPr>
        <p:spPr>
          <a:xfrm>
            <a:off x="4902065" y="2583559"/>
            <a:ext cx="2039008" cy="29854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00" dirty="0"/>
              <a:t>A wonderful serenity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9E71B2C7-74CC-47F5-B908-D86735109049}"/>
              </a:ext>
            </a:extLst>
          </p:cNvPr>
          <p:cNvSpPr txBox="1"/>
          <p:nvPr/>
        </p:nvSpPr>
        <p:spPr>
          <a:xfrm>
            <a:off x="4967973" y="2329923"/>
            <a:ext cx="190719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52745BF8-A9F1-4EF5-85B3-7FFA001A78EF}"/>
              </a:ext>
            </a:extLst>
          </p:cNvPr>
          <p:cNvSpPr txBox="1"/>
          <p:nvPr/>
        </p:nvSpPr>
        <p:spPr>
          <a:xfrm>
            <a:off x="4902065" y="3644811"/>
            <a:ext cx="2039008" cy="29854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00" dirty="0"/>
              <a:t>A wonderful serenity</a:t>
            </a: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8FAF6290-A005-40BF-A5E8-9CA2617C8385}"/>
              </a:ext>
            </a:extLst>
          </p:cNvPr>
          <p:cNvSpPr txBox="1"/>
          <p:nvPr/>
        </p:nvSpPr>
        <p:spPr>
          <a:xfrm>
            <a:off x="4967973" y="3391175"/>
            <a:ext cx="190719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1" name="Arc 70">
            <a:extLst>
              <a:ext uri="{FF2B5EF4-FFF2-40B4-BE49-F238E27FC236}">
                <a16:creationId xmlns:a16="http://schemas.microsoft.com/office/drawing/2014/main" id="{85DBBCAD-0CE0-41BC-9259-81048CCF651D}"/>
              </a:ext>
            </a:extLst>
          </p:cNvPr>
          <p:cNvSpPr/>
          <p:nvPr/>
        </p:nvSpPr>
        <p:spPr>
          <a:xfrm>
            <a:off x="5921569" y="3465318"/>
            <a:ext cx="1857706" cy="1857706"/>
          </a:xfrm>
          <a:prstGeom prst="arc">
            <a:avLst>
              <a:gd name="adj1" fmla="val 5525506"/>
              <a:gd name="adj2" fmla="val 10833865"/>
            </a:avLst>
          </a:prstGeom>
          <a:ln w="63500">
            <a:solidFill>
              <a:schemeClr val="tx2">
                <a:lumMod val="20000"/>
                <a:lumOff val="80000"/>
              </a:schemeClr>
            </a:solidFill>
            <a:head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786C8896-A6AD-4454-9EB7-CAEF0DB02ABA}"/>
              </a:ext>
            </a:extLst>
          </p:cNvPr>
          <p:cNvSpPr txBox="1"/>
          <p:nvPr/>
        </p:nvSpPr>
        <p:spPr>
          <a:xfrm>
            <a:off x="1069468" y="2137508"/>
            <a:ext cx="2695136" cy="338682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bliss.</a:t>
            </a:r>
          </a:p>
          <a:p>
            <a:pPr>
              <a:lnSpc>
                <a:spcPct val="150000"/>
              </a:lnSpc>
            </a:pPr>
            <a:endParaRPr lang="en-US" sz="1200" dirty="0"/>
          </a:p>
          <a:p>
            <a:pPr>
              <a:lnSpc>
                <a:spcPct val="150000"/>
              </a:lnSpc>
            </a:pPr>
            <a:r>
              <a:rPr lang="en-US" sz="1200" dirty="0"/>
              <a:t>I am so happy, my dear friend, so absorbed in the exquisite sense of mere tranquil existence, that I neglect my talents.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1D67D4A1-1132-4D8F-B0A7-7C0DD218BD12}"/>
              </a:ext>
            </a:extLst>
          </p:cNvPr>
          <p:cNvSpPr txBox="1"/>
          <p:nvPr/>
        </p:nvSpPr>
        <p:spPr>
          <a:xfrm>
            <a:off x="1069468" y="1796322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4" name="Oval 73">
            <a:extLst>
              <a:ext uri="{FF2B5EF4-FFF2-40B4-BE49-F238E27FC236}">
                <a16:creationId xmlns:a16="http://schemas.microsoft.com/office/drawing/2014/main" id="{A55A1602-3DE9-4727-BC06-6C90235750FE}"/>
              </a:ext>
            </a:extLst>
          </p:cNvPr>
          <p:cNvSpPr/>
          <p:nvPr/>
        </p:nvSpPr>
        <p:spPr>
          <a:xfrm>
            <a:off x="4797347" y="1723566"/>
            <a:ext cx="319402" cy="319402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CAF8166F-DC0C-4FD3-AAB0-24051A0D4F7F}"/>
              </a:ext>
            </a:extLst>
          </p:cNvPr>
          <p:cNvSpPr txBox="1"/>
          <p:nvPr/>
        </p:nvSpPr>
        <p:spPr>
          <a:xfrm>
            <a:off x="4709797" y="1750156"/>
            <a:ext cx="49450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b="1" dirty="0">
                <a:solidFill>
                  <a:schemeClr val="bg2"/>
                </a:solidFill>
                <a:latin typeface="+mj-lt"/>
              </a:rPr>
              <a:t>01</a:t>
            </a:r>
            <a:endParaRPr lang="en-ID" sz="10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7E2539EA-5CEB-4B3F-BC98-0F193BF98C71}"/>
              </a:ext>
            </a:extLst>
          </p:cNvPr>
          <p:cNvSpPr txBox="1"/>
          <p:nvPr/>
        </p:nvSpPr>
        <p:spPr>
          <a:xfrm>
            <a:off x="5194907" y="1698141"/>
            <a:ext cx="15560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latin typeface="+mj-lt"/>
              </a:rPr>
              <a:t>Flow one</a:t>
            </a:r>
            <a:endParaRPr lang="en-ID" sz="1600" b="1" dirty="0">
              <a:latin typeface="+mj-lt"/>
            </a:endParaRPr>
          </a:p>
        </p:txBody>
      </p:sp>
      <p:sp>
        <p:nvSpPr>
          <p:cNvPr id="78" name="Oval 77">
            <a:extLst>
              <a:ext uri="{FF2B5EF4-FFF2-40B4-BE49-F238E27FC236}">
                <a16:creationId xmlns:a16="http://schemas.microsoft.com/office/drawing/2014/main" id="{DA0ED438-CA26-4BFD-B164-340A53C650AF}"/>
              </a:ext>
            </a:extLst>
          </p:cNvPr>
          <p:cNvSpPr/>
          <p:nvPr/>
        </p:nvSpPr>
        <p:spPr>
          <a:xfrm>
            <a:off x="8153412" y="1723566"/>
            <a:ext cx="319402" cy="319402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05C65DF7-AA8A-4C5B-813D-D4B727C2C0C4}"/>
              </a:ext>
            </a:extLst>
          </p:cNvPr>
          <p:cNvSpPr txBox="1"/>
          <p:nvPr/>
        </p:nvSpPr>
        <p:spPr>
          <a:xfrm>
            <a:off x="8065862" y="1750156"/>
            <a:ext cx="49450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b="1" dirty="0">
                <a:solidFill>
                  <a:schemeClr val="bg2"/>
                </a:solidFill>
                <a:latin typeface="+mj-lt"/>
              </a:rPr>
              <a:t>02</a:t>
            </a:r>
            <a:endParaRPr lang="en-ID" sz="10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682C12D1-A64C-4A54-8EC1-231934A9C888}"/>
              </a:ext>
            </a:extLst>
          </p:cNvPr>
          <p:cNvSpPr txBox="1"/>
          <p:nvPr/>
        </p:nvSpPr>
        <p:spPr>
          <a:xfrm>
            <a:off x="8550972" y="1698141"/>
            <a:ext cx="15560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latin typeface="+mj-lt"/>
              </a:rPr>
              <a:t>Flow two</a:t>
            </a:r>
            <a:endParaRPr lang="en-ID" sz="1600" b="1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11744030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5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8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0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3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5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8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0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3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5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8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0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3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5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8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0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6" grpId="0" animBg="1"/>
      <p:bldP spid="42" grpId="0" animBg="1"/>
      <p:bldP spid="43" grpId="0" animBg="1"/>
      <p:bldP spid="44" grpId="0" animBg="1"/>
      <p:bldP spid="45" grpId="0" animBg="1"/>
      <p:bldP spid="46" grpId="0" build="p"/>
      <p:bldP spid="49" grpId="0" animBg="1"/>
      <p:bldP spid="50" grpId="0" animBg="1"/>
      <p:bldP spid="51" grpId="0" animBg="1"/>
      <p:bldP spid="52" grpId="0"/>
      <p:bldP spid="53" grpId="0"/>
      <p:bldP spid="55" grpId="0"/>
      <p:bldP spid="56" grpId="0"/>
      <p:bldP spid="58" grpId="0"/>
      <p:bldP spid="59" grpId="0"/>
      <p:bldP spid="61" grpId="0"/>
      <p:bldP spid="62" grpId="0"/>
      <p:bldP spid="64" grpId="0" animBg="1"/>
      <p:bldP spid="65" grpId="0" animBg="1"/>
      <p:bldP spid="66" grpId="0" animBg="1"/>
      <p:bldP spid="67" grpId="0"/>
      <p:bldP spid="68" grpId="0"/>
      <p:bldP spid="69" grpId="0"/>
      <p:bldP spid="70" grpId="0"/>
      <p:bldP spid="71" grpId="0" animBg="1"/>
      <p:bldP spid="72" grpId="0"/>
      <p:bldP spid="73" grpId="0"/>
      <p:bldP spid="74" grpId="0" animBg="1"/>
      <p:bldP spid="75" grpId="0"/>
      <p:bldP spid="76" grpId="0"/>
      <p:bldP spid="78" grpId="0" animBg="1"/>
      <p:bldP spid="79" grpId="0"/>
      <p:bldP spid="80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" name="PpHolder1">
            <a:extLst>
              <a:ext uri="{FF2B5EF4-FFF2-40B4-BE49-F238E27FC236}">
                <a16:creationId xmlns:a16="http://schemas.microsoft.com/office/drawing/2014/main" id="{5FE702E7-CBBB-47EB-8B5F-346BDCCA909D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05" t="27145" r="48593" b="18910"/>
          <a:stretch>
            <a:fillRect/>
          </a:stretch>
        </p:blipFill>
        <p:spPr>
          <a:xfrm>
            <a:off x="537038" y="1861584"/>
            <a:ext cx="5730494" cy="3699570"/>
          </a:xfrm>
          <a:custGeom>
            <a:avLst/>
            <a:gdLst>
              <a:gd name="connsiteX0" fmla="*/ 1607414 w 5730494"/>
              <a:gd name="connsiteY0" fmla="*/ 3618755 h 3699570"/>
              <a:gd name="connsiteX1" fmla="*/ 1613552 w 5730494"/>
              <a:gd name="connsiteY1" fmla="*/ 3630974 h 3699570"/>
              <a:gd name="connsiteX2" fmla="*/ 1621507 w 5730494"/>
              <a:gd name="connsiteY2" fmla="*/ 3651036 h 3699570"/>
              <a:gd name="connsiteX3" fmla="*/ 1642196 w 5730494"/>
              <a:gd name="connsiteY3" fmla="*/ 3667290 h 3699570"/>
              <a:gd name="connsiteX4" fmla="*/ 1664474 w 5730494"/>
              <a:gd name="connsiteY4" fmla="*/ 3674167 h 3699570"/>
              <a:gd name="connsiteX5" fmla="*/ 1657313 w 5730494"/>
              <a:gd name="connsiteY5" fmla="*/ 3688034 h 3699570"/>
              <a:gd name="connsiteX6" fmla="*/ 1642196 w 5730494"/>
              <a:gd name="connsiteY6" fmla="*/ 3689399 h 3699570"/>
              <a:gd name="connsiteX7" fmla="*/ 1634069 w 5730494"/>
              <a:gd name="connsiteY7" fmla="*/ 3679566 h 3699570"/>
              <a:gd name="connsiteX8" fmla="*/ 1624463 w 5730494"/>
              <a:gd name="connsiteY8" fmla="*/ 3678827 h 3699570"/>
              <a:gd name="connsiteX9" fmla="*/ 1607414 w 5730494"/>
              <a:gd name="connsiteY9" fmla="*/ 3678827 h 3699570"/>
              <a:gd name="connsiteX10" fmla="*/ 1595982 w 5730494"/>
              <a:gd name="connsiteY10" fmla="*/ 3615685 h 3699570"/>
              <a:gd name="connsiteX11" fmla="*/ 1607348 w 5730494"/>
              <a:gd name="connsiteY11" fmla="*/ 3618810 h 3699570"/>
              <a:gd name="connsiteX12" fmla="*/ 1607348 w 5730494"/>
              <a:gd name="connsiteY12" fmla="*/ 3678883 h 3699570"/>
              <a:gd name="connsiteX13" fmla="*/ 1624398 w 5730494"/>
              <a:gd name="connsiteY13" fmla="*/ 3678883 h 3699570"/>
              <a:gd name="connsiteX14" fmla="*/ 1634003 w 5730494"/>
              <a:gd name="connsiteY14" fmla="*/ 3679622 h 3699570"/>
              <a:gd name="connsiteX15" fmla="*/ 1628717 w 5730494"/>
              <a:gd name="connsiteY15" fmla="*/ 3690875 h 3699570"/>
              <a:gd name="connsiteX16" fmla="*/ 1615078 w 5730494"/>
              <a:gd name="connsiteY16" fmla="*/ 3699570 h 3699570"/>
              <a:gd name="connsiteX17" fmla="*/ 1607236 w 5730494"/>
              <a:gd name="connsiteY17" fmla="*/ 3698661 h 3699570"/>
              <a:gd name="connsiteX18" fmla="*/ 1597800 w 5730494"/>
              <a:gd name="connsiteY18" fmla="*/ 3696387 h 3699570"/>
              <a:gd name="connsiteX19" fmla="*/ 1586207 w 5730494"/>
              <a:gd name="connsiteY19" fmla="*/ 3687977 h 3699570"/>
              <a:gd name="connsiteX20" fmla="*/ 1569497 w 5730494"/>
              <a:gd name="connsiteY20" fmla="*/ 3683941 h 3699570"/>
              <a:gd name="connsiteX21" fmla="*/ 1549438 w 5730494"/>
              <a:gd name="connsiteY21" fmla="*/ 3668540 h 3699570"/>
              <a:gd name="connsiteX22" fmla="*/ 1533184 w 5730494"/>
              <a:gd name="connsiteY22" fmla="*/ 3653933 h 3699570"/>
              <a:gd name="connsiteX23" fmla="*/ 1511247 w 5730494"/>
              <a:gd name="connsiteY23" fmla="*/ 3624096 h 3699570"/>
              <a:gd name="connsiteX24" fmla="*/ 1524377 w 5730494"/>
              <a:gd name="connsiteY24" fmla="*/ 3629608 h 3699570"/>
              <a:gd name="connsiteX25" fmla="*/ 1546769 w 5730494"/>
              <a:gd name="connsiteY25" fmla="*/ 3647397 h 3699570"/>
              <a:gd name="connsiteX26" fmla="*/ 1567907 w 5730494"/>
              <a:gd name="connsiteY26" fmla="*/ 3657059 h 3699570"/>
              <a:gd name="connsiteX27" fmla="*/ 1576147 w 5730494"/>
              <a:gd name="connsiteY27" fmla="*/ 3644726 h 3699570"/>
              <a:gd name="connsiteX28" fmla="*/ 1581318 w 5730494"/>
              <a:gd name="connsiteY28" fmla="*/ 3626540 h 3699570"/>
              <a:gd name="connsiteX29" fmla="*/ 1768024 w 5730494"/>
              <a:gd name="connsiteY29" fmla="*/ 3579211 h 3699570"/>
              <a:gd name="connsiteX30" fmla="*/ 1780756 w 5730494"/>
              <a:gd name="connsiteY30" fmla="*/ 3590634 h 3699570"/>
              <a:gd name="connsiteX31" fmla="*/ 1775981 w 5730494"/>
              <a:gd name="connsiteY31" fmla="*/ 3599614 h 3699570"/>
              <a:gd name="connsiteX32" fmla="*/ 1754441 w 5730494"/>
              <a:gd name="connsiteY32" fmla="*/ 3607344 h 3699570"/>
              <a:gd name="connsiteX33" fmla="*/ 1747280 w 5730494"/>
              <a:gd name="connsiteY33" fmla="*/ 3598307 h 3699570"/>
              <a:gd name="connsiteX34" fmla="*/ 1733754 w 5730494"/>
              <a:gd name="connsiteY34" fmla="*/ 3609958 h 3699570"/>
              <a:gd name="connsiteX35" fmla="*/ 1725855 w 5730494"/>
              <a:gd name="connsiteY35" fmla="*/ 3598363 h 3699570"/>
              <a:gd name="connsiteX36" fmla="*/ 1744950 w 5730494"/>
              <a:gd name="connsiteY36" fmla="*/ 3583019 h 3699570"/>
              <a:gd name="connsiteX37" fmla="*/ 1758477 w 5730494"/>
              <a:gd name="connsiteY37" fmla="*/ 3589384 h 3699570"/>
              <a:gd name="connsiteX38" fmla="*/ 3799615 w 5730494"/>
              <a:gd name="connsiteY38" fmla="*/ 3518225 h 3699570"/>
              <a:gd name="connsiteX39" fmla="*/ 3809902 w 5730494"/>
              <a:gd name="connsiteY39" fmla="*/ 3525842 h 3699570"/>
              <a:gd name="connsiteX40" fmla="*/ 3824963 w 5730494"/>
              <a:gd name="connsiteY40" fmla="*/ 3528854 h 3699570"/>
              <a:gd name="connsiteX41" fmla="*/ 3825531 w 5730494"/>
              <a:gd name="connsiteY41" fmla="*/ 3533457 h 3699570"/>
              <a:gd name="connsiteX42" fmla="*/ 3821041 w 5730494"/>
              <a:gd name="connsiteY42" fmla="*/ 3544597 h 3699570"/>
              <a:gd name="connsiteX43" fmla="*/ 3796603 w 5730494"/>
              <a:gd name="connsiteY43" fmla="*/ 3546188 h 3699570"/>
              <a:gd name="connsiteX44" fmla="*/ 3796205 w 5730494"/>
              <a:gd name="connsiteY44" fmla="*/ 3533173 h 3699570"/>
              <a:gd name="connsiteX45" fmla="*/ 3798535 w 5730494"/>
              <a:gd name="connsiteY45" fmla="*/ 3523170 h 3699570"/>
              <a:gd name="connsiteX46" fmla="*/ 5007770 w 5730494"/>
              <a:gd name="connsiteY46" fmla="*/ 3340773 h 3699570"/>
              <a:gd name="connsiteX47" fmla="*/ 5018170 w 5730494"/>
              <a:gd name="connsiteY47" fmla="*/ 3342762 h 3699570"/>
              <a:gd name="connsiteX48" fmla="*/ 5033570 w 5730494"/>
              <a:gd name="connsiteY48" fmla="*/ 3350036 h 3699570"/>
              <a:gd name="connsiteX49" fmla="*/ 5042267 w 5730494"/>
              <a:gd name="connsiteY49" fmla="*/ 3347138 h 3699570"/>
              <a:gd name="connsiteX50" fmla="*/ 5054713 w 5730494"/>
              <a:gd name="connsiteY50" fmla="*/ 3343103 h 3699570"/>
              <a:gd name="connsiteX51" fmla="*/ 5064261 w 5730494"/>
              <a:gd name="connsiteY51" fmla="*/ 3344524 h 3699570"/>
              <a:gd name="connsiteX52" fmla="*/ 5065398 w 5730494"/>
              <a:gd name="connsiteY52" fmla="*/ 3369644 h 3699570"/>
              <a:gd name="connsiteX53" fmla="*/ 5059942 w 5730494"/>
              <a:gd name="connsiteY53" fmla="*/ 3377032 h 3699570"/>
              <a:gd name="connsiteX54" fmla="*/ 5058294 w 5730494"/>
              <a:gd name="connsiteY54" fmla="*/ 3394423 h 3699570"/>
              <a:gd name="connsiteX55" fmla="*/ 5052724 w 5730494"/>
              <a:gd name="connsiteY55" fmla="*/ 3388456 h 3699570"/>
              <a:gd name="connsiteX56" fmla="*/ 5041641 w 5730494"/>
              <a:gd name="connsiteY56" fmla="*/ 3403630 h 3699570"/>
              <a:gd name="connsiteX57" fmla="*/ 5038345 w 5730494"/>
              <a:gd name="connsiteY57" fmla="*/ 3402437 h 3699570"/>
              <a:gd name="connsiteX58" fmla="*/ 5028570 w 5730494"/>
              <a:gd name="connsiteY58" fmla="*/ 3401755 h 3699570"/>
              <a:gd name="connsiteX59" fmla="*/ 5018739 w 5730494"/>
              <a:gd name="connsiteY59" fmla="*/ 3383114 h 3699570"/>
              <a:gd name="connsiteX60" fmla="*/ 5016578 w 5730494"/>
              <a:gd name="connsiteY60" fmla="*/ 3368905 h 3699570"/>
              <a:gd name="connsiteX61" fmla="*/ 5007371 w 5730494"/>
              <a:gd name="connsiteY61" fmla="*/ 3350434 h 3699570"/>
              <a:gd name="connsiteX62" fmla="*/ 5454962 w 5730494"/>
              <a:gd name="connsiteY62" fmla="*/ 3336636 h 3699570"/>
              <a:gd name="connsiteX63" fmla="*/ 5458371 w 5730494"/>
              <a:gd name="connsiteY63" fmla="*/ 3345445 h 3699570"/>
              <a:gd name="connsiteX64" fmla="*/ 5462009 w 5730494"/>
              <a:gd name="connsiteY64" fmla="*/ 3354140 h 3699570"/>
              <a:gd name="connsiteX65" fmla="*/ 5473319 w 5730494"/>
              <a:gd name="connsiteY65" fmla="*/ 3345615 h 3699570"/>
              <a:gd name="connsiteX66" fmla="*/ 5477923 w 5730494"/>
              <a:gd name="connsiteY66" fmla="*/ 3354538 h 3699570"/>
              <a:gd name="connsiteX67" fmla="*/ 5477923 w 5730494"/>
              <a:gd name="connsiteY67" fmla="*/ 3363461 h 3699570"/>
              <a:gd name="connsiteX68" fmla="*/ 5472012 w 5730494"/>
              <a:gd name="connsiteY68" fmla="*/ 3373350 h 3699570"/>
              <a:gd name="connsiteX69" fmla="*/ 5461611 w 5730494"/>
              <a:gd name="connsiteY69" fmla="*/ 3389263 h 3699570"/>
              <a:gd name="connsiteX70" fmla="*/ 5453484 w 5730494"/>
              <a:gd name="connsiteY70" fmla="*/ 3398016 h 3699570"/>
              <a:gd name="connsiteX71" fmla="*/ 5459338 w 5730494"/>
              <a:gd name="connsiteY71" fmla="*/ 3408587 h 3699570"/>
              <a:gd name="connsiteX72" fmla="*/ 5447062 w 5730494"/>
              <a:gd name="connsiteY72" fmla="*/ 3408871 h 3699570"/>
              <a:gd name="connsiteX73" fmla="*/ 5433422 w 5730494"/>
              <a:gd name="connsiteY73" fmla="*/ 3417225 h 3699570"/>
              <a:gd name="connsiteX74" fmla="*/ 5429160 w 5730494"/>
              <a:gd name="connsiteY74" fmla="*/ 3431832 h 3699570"/>
              <a:gd name="connsiteX75" fmla="*/ 5420123 w 5730494"/>
              <a:gd name="connsiteY75" fmla="*/ 3454735 h 3699570"/>
              <a:gd name="connsiteX76" fmla="*/ 5407619 w 5730494"/>
              <a:gd name="connsiteY76" fmla="*/ 3464965 h 3699570"/>
              <a:gd name="connsiteX77" fmla="*/ 5399663 w 5730494"/>
              <a:gd name="connsiteY77" fmla="*/ 3471558 h 3699570"/>
              <a:gd name="connsiteX78" fmla="*/ 5384999 w 5730494"/>
              <a:gd name="connsiteY78" fmla="*/ 3471046 h 3699570"/>
              <a:gd name="connsiteX79" fmla="*/ 5374656 w 5730494"/>
              <a:gd name="connsiteY79" fmla="*/ 3463431 h 3699570"/>
              <a:gd name="connsiteX80" fmla="*/ 5357321 w 5730494"/>
              <a:gd name="connsiteY80" fmla="*/ 3461840 h 3699570"/>
              <a:gd name="connsiteX81" fmla="*/ 5354650 w 5730494"/>
              <a:gd name="connsiteY81" fmla="*/ 3453428 h 3699570"/>
              <a:gd name="connsiteX82" fmla="*/ 5363233 w 5730494"/>
              <a:gd name="connsiteY82" fmla="*/ 3436605 h 3699570"/>
              <a:gd name="connsiteX83" fmla="*/ 5383295 w 5730494"/>
              <a:gd name="connsiteY83" fmla="*/ 3414554 h 3699570"/>
              <a:gd name="connsiteX84" fmla="*/ 5393581 w 5730494"/>
              <a:gd name="connsiteY84" fmla="*/ 3410405 h 3699570"/>
              <a:gd name="connsiteX85" fmla="*/ 5405062 w 5730494"/>
              <a:gd name="connsiteY85" fmla="*/ 3402051 h 3699570"/>
              <a:gd name="connsiteX86" fmla="*/ 5418702 w 5730494"/>
              <a:gd name="connsiteY86" fmla="*/ 3390627 h 3699570"/>
              <a:gd name="connsiteX87" fmla="*/ 5428249 w 5730494"/>
              <a:gd name="connsiteY87" fmla="*/ 3379431 h 3699570"/>
              <a:gd name="connsiteX88" fmla="*/ 5435354 w 5730494"/>
              <a:gd name="connsiteY88" fmla="*/ 3363461 h 3699570"/>
              <a:gd name="connsiteX89" fmla="*/ 5441379 w 5730494"/>
              <a:gd name="connsiteY89" fmla="*/ 3358062 h 3699570"/>
              <a:gd name="connsiteX90" fmla="*/ 5443765 w 5730494"/>
              <a:gd name="connsiteY90" fmla="*/ 3346297 h 3699570"/>
              <a:gd name="connsiteX91" fmla="*/ 5458200 w 5730494"/>
              <a:gd name="connsiteY91" fmla="*/ 3215580 h 3699570"/>
              <a:gd name="connsiteX92" fmla="*/ 5466897 w 5730494"/>
              <a:gd name="connsiteY92" fmla="*/ 3226322 h 3699570"/>
              <a:gd name="connsiteX93" fmla="*/ 5479287 w 5730494"/>
              <a:gd name="connsiteY93" fmla="*/ 3231380 h 3699570"/>
              <a:gd name="connsiteX94" fmla="*/ 5483719 w 5730494"/>
              <a:gd name="connsiteY94" fmla="*/ 3248715 h 3699570"/>
              <a:gd name="connsiteX95" fmla="*/ 5495256 w 5730494"/>
              <a:gd name="connsiteY95" fmla="*/ 3269516 h 3699570"/>
              <a:gd name="connsiteX96" fmla="*/ 5495598 w 5730494"/>
              <a:gd name="connsiteY96" fmla="*/ 3255989 h 3699570"/>
              <a:gd name="connsiteX97" fmla="*/ 5502815 w 5730494"/>
              <a:gd name="connsiteY97" fmla="*/ 3261388 h 3699570"/>
              <a:gd name="connsiteX98" fmla="*/ 5505203 w 5730494"/>
              <a:gd name="connsiteY98" fmla="*/ 3276449 h 3699570"/>
              <a:gd name="connsiteX99" fmla="*/ 5518047 w 5730494"/>
              <a:gd name="connsiteY99" fmla="*/ 3282985 h 3699570"/>
              <a:gd name="connsiteX100" fmla="*/ 5528845 w 5730494"/>
              <a:gd name="connsiteY100" fmla="*/ 3284576 h 3699570"/>
              <a:gd name="connsiteX101" fmla="*/ 5537937 w 5730494"/>
              <a:gd name="connsiteY101" fmla="*/ 3276904 h 3699570"/>
              <a:gd name="connsiteX102" fmla="*/ 5546009 w 5730494"/>
              <a:gd name="connsiteY102" fmla="*/ 3279234 h 3699570"/>
              <a:gd name="connsiteX103" fmla="*/ 5542144 w 5730494"/>
              <a:gd name="connsiteY103" fmla="*/ 3297136 h 3699570"/>
              <a:gd name="connsiteX104" fmla="*/ 5537312 w 5730494"/>
              <a:gd name="connsiteY104" fmla="*/ 3309014 h 3699570"/>
              <a:gd name="connsiteX105" fmla="*/ 5525151 w 5730494"/>
              <a:gd name="connsiteY105" fmla="*/ 3308617 h 3699570"/>
              <a:gd name="connsiteX106" fmla="*/ 5520889 w 5730494"/>
              <a:gd name="connsiteY106" fmla="*/ 3314869 h 3699570"/>
              <a:gd name="connsiteX107" fmla="*/ 5522366 w 5730494"/>
              <a:gd name="connsiteY107" fmla="*/ 3323735 h 3699570"/>
              <a:gd name="connsiteX108" fmla="*/ 5520036 w 5730494"/>
              <a:gd name="connsiteY108" fmla="*/ 3327599 h 3699570"/>
              <a:gd name="connsiteX109" fmla="*/ 5514012 w 5730494"/>
              <a:gd name="connsiteY109" fmla="*/ 3338796 h 3699570"/>
              <a:gd name="connsiteX110" fmla="*/ 5506111 w 5730494"/>
              <a:gd name="connsiteY110" fmla="*/ 3353174 h 3699570"/>
              <a:gd name="connsiteX111" fmla="*/ 5493779 w 5730494"/>
              <a:gd name="connsiteY111" fmla="*/ 3361643 h 3699570"/>
              <a:gd name="connsiteX112" fmla="*/ 5491051 w 5730494"/>
              <a:gd name="connsiteY112" fmla="*/ 3356073 h 3699570"/>
              <a:gd name="connsiteX113" fmla="*/ 5484401 w 5730494"/>
              <a:gd name="connsiteY113" fmla="*/ 3353004 h 3699570"/>
              <a:gd name="connsiteX114" fmla="*/ 5493608 w 5730494"/>
              <a:gd name="connsiteY114" fmla="*/ 3335726 h 3699570"/>
              <a:gd name="connsiteX115" fmla="*/ 5488380 w 5730494"/>
              <a:gd name="connsiteY115" fmla="*/ 3324303 h 3699570"/>
              <a:gd name="connsiteX116" fmla="*/ 5471217 w 5730494"/>
              <a:gd name="connsiteY116" fmla="*/ 3316062 h 3699570"/>
              <a:gd name="connsiteX117" fmla="*/ 5471671 w 5730494"/>
              <a:gd name="connsiteY117" fmla="*/ 3308617 h 3699570"/>
              <a:gd name="connsiteX118" fmla="*/ 5483209 w 5730494"/>
              <a:gd name="connsiteY118" fmla="*/ 3301513 h 3699570"/>
              <a:gd name="connsiteX119" fmla="*/ 5485880 w 5730494"/>
              <a:gd name="connsiteY119" fmla="*/ 3285940 h 3699570"/>
              <a:gd name="connsiteX120" fmla="*/ 5485141 w 5730494"/>
              <a:gd name="connsiteY120" fmla="*/ 3272982 h 3699570"/>
              <a:gd name="connsiteX121" fmla="*/ 5478661 w 5730494"/>
              <a:gd name="connsiteY121" fmla="*/ 3259684 h 3699570"/>
              <a:gd name="connsiteX122" fmla="*/ 5479116 w 5730494"/>
              <a:gd name="connsiteY122" fmla="*/ 3256217 h 3699570"/>
              <a:gd name="connsiteX123" fmla="*/ 5471499 w 5730494"/>
              <a:gd name="connsiteY123" fmla="*/ 3248089 h 3699570"/>
              <a:gd name="connsiteX124" fmla="*/ 5458940 w 5730494"/>
              <a:gd name="connsiteY124" fmla="*/ 3230812 h 3699570"/>
              <a:gd name="connsiteX125" fmla="*/ 5452291 w 5730494"/>
              <a:gd name="connsiteY125" fmla="*/ 3217115 h 3699570"/>
              <a:gd name="connsiteX126" fmla="*/ 1793136 w 5730494"/>
              <a:gd name="connsiteY126" fmla="*/ 3134130 h 3699570"/>
              <a:gd name="connsiteX127" fmla="*/ 1809108 w 5730494"/>
              <a:gd name="connsiteY127" fmla="*/ 3148338 h 3699570"/>
              <a:gd name="connsiteX128" fmla="*/ 1815017 w 5730494"/>
              <a:gd name="connsiteY128" fmla="*/ 3147770 h 3699570"/>
              <a:gd name="connsiteX129" fmla="*/ 1831444 w 5730494"/>
              <a:gd name="connsiteY129" fmla="*/ 3159647 h 3699570"/>
              <a:gd name="connsiteX130" fmla="*/ 1843947 w 5730494"/>
              <a:gd name="connsiteY130" fmla="*/ 3169992 h 3699570"/>
              <a:gd name="connsiteX131" fmla="*/ 1853139 w 5730494"/>
              <a:gd name="connsiteY131" fmla="*/ 3182760 h 3699570"/>
              <a:gd name="connsiteX132" fmla="*/ 1846178 w 5730494"/>
              <a:gd name="connsiteY132" fmla="*/ 3191631 h 3699570"/>
              <a:gd name="connsiteX133" fmla="*/ 1846188 w 5730494"/>
              <a:gd name="connsiteY133" fmla="*/ 3191655 h 3699570"/>
              <a:gd name="connsiteX134" fmla="*/ 1846106 w 5730494"/>
              <a:gd name="connsiteY134" fmla="*/ 3191759 h 3699570"/>
              <a:gd name="connsiteX135" fmla="*/ 1850539 w 5730494"/>
              <a:gd name="connsiteY135" fmla="*/ 3202500 h 3699570"/>
              <a:gd name="connsiteX136" fmla="*/ 1843662 w 5730494"/>
              <a:gd name="connsiteY136" fmla="*/ 3214549 h 3699570"/>
              <a:gd name="connsiteX137" fmla="*/ 1825645 w 5730494"/>
              <a:gd name="connsiteY137" fmla="*/ 3225290 h 3699570"/>
              <a:gd name="connsiteX138" fmla="*/ 1813882 w 5730494"/>
              <a:gd name="connsiteY138" fmla="*/ 3221426 h 3699570"/>
              <a:gd name="connsiteX139" fmla="*/ 1805243 w 5730494"/>
              <a:gd name="connsiteY139" fmla="*/ 3223472 h 3699570"/>
              <a:gd name="connsiteX140" fmla="*/ 1790523 w 5730494"/>
              <a:gd name="connsiteY140" fmla="*/ 3215174 h 3699570"/>
              <a:gd name="connsiteX141" fmla="*/ 1779724 w 5730494"/>
              <a:gd name="connsiteY141" fmla="*/ 3215799 h 3699570"/>
              <a:gd name="connsiteX142" fmla="*/ 1770006 w 5730494"/>
              <a:gd name="connsiteY142" fmla="*/ 3205171 h 3699570"/>
              <a:gd name="connsiteX143" fmla="*/ 1771256 w 5730494"/>
              <a:gd name="connsiteY143" fmla="*/ 3192895 h 3699570"/>
              <a:gd name="connsiteX144" fmla="*/ 1774724 w 5730494"/>
              <a:gd name="connsiteY144" fmla="*/ 3188690 h 3699570"/>
              <a:gd name="connsiteX145" fmla="*/ 1774723 w 5730494"/>
              <a:gd name="connsiteY145" fmla="*/ 3188595 h 3699570"/>
              <a:gd name="connsiteX146" fmla="*/ 1774731 w 5730494"/>
              <a:gd name="connsiteY146" fmla="*/ 3188584 h 3699570"/>
              <a:gd name="connsiteX147" fmla="*/ 1774562 w 5730494"/>
              <a:gd name="connsiteY147" fmla="*/ 3169892 h 3699570"/>
              <a:gd name="connsiteX148" fmla="*/ 1778816 w 5730494"/>
              <a:gd name="connsiteY148" fmla="*/ 3150782 h 3699570"/>
              <a:gd name="connsiteX149" fmla="*/ 1782793 w 5730494"/>
              <a:gd name="connsiteY149" fmla="*/ 3136062 h 3699570"/>
              <a:gd name="connsiteX150" fmla="*/ 3155944 w 5730494"/>
              <a:gd name="connsiteY150" fmla="*/ 3107529 h 3699570"/>
              <a:gd name="connsiteX151" fmla="*/ 3162877 w 5730494"/>
              <a:gd name="connsiteY151" fmla="*/ 3113098 h 3699570"/>
              <a:gd name="connsiteX152" fmla="*/ 3168391 w 5730494"/>
              <a:gd name="connsiteY152" fmla="*/ 3118557 h 3699570"/>
              <a:gd name="connsiteX153" fmla="*/ 3163504 w 5730494"/>
              <a:gd name="connsiteY153" fmla="*/ 3127422 h 3699570"/>
              <a:gd name="connsiteX154" fmla="*/ 3160776 w 5730494"/>
              <a:gd name="connsiteY154" fmla="*/ 3133389 h 3699570"/>
              <a:gd name="connsiteX155" fmla="*/ 3151911 w 5730494"/>
              <a:gd name="connsiteY155" fmla="*/ 3136231 h 3699570"/>
              <a:gd name="connsiteX156" fmla="*/ 3148956 w 5730494"/>
              <a:gd name="connsiteY156" fmla="*/ 3142085 h 3699570"/>
              <a:gd name="connsiteX157" fmla="*/ 3143278 w 5730494"/>
              <a:gd name="connsiteY157" fmla="*/ 3143902 h 3699570"/>
              <a:gd name="connsiteX158" fmla="*/ 3131391 w 5730494"/>
              <a:gd name="connsiteY158" fmla="*/ 3129864 h 3699570"/>
              <a:gd name="connsiteX159" fmla="*/ 3139859 w 5730494"/>
              <a:gd name="connsiteY159" fmla="*/ 3118327 h 3699570"/>
              <a:gd name="connsiteX160" fmla="*/ 3148497 w 5730494"/>
              <a:gd name="connsiteY160" fmla="*/ 3111223 h 3699570"/>
              <a:gd name="connsiteX161" fmla="*/ 3155888 w 5730494"/>
              <a:gd name="connsiteY161" fmla="*/ 3107473 h 3699570"/>
              <a:gd name="connsiteX162" fmla="*/ 3148444 w 5730494"/>
              <a:gd name="connsiteY162" fmla="*/ 3111167 h 3699570"/>
              <a:gd name="connsiteX163" fmla="*/ 3139805 w 5730494"/>
              <a:gd name="connsiteY163" fmla="*/ 3118271 h 3699570"/>
              <a:gd name="connsiteX164" fmla="*/ 3131338 w 5730494"/>
              <a:gd name="connsiteY164" fmla="*/ 3129809 h 3699570"/>
              <a:gd name="connsiteX165" fmla="*/ 3143272 w 5730494"/>
              <a:gd name="connsiteY165" fmla="*/ 3143904 h 3699570"/>
              <a:gd name="connsiteX166" fmla="*/ 3143278 w 5730494"/>
              <a:gd name="connsiteY166" fmla="*/ 3143902 h 3699570"/>
              <a:gd name="connsiteX167" fmla="*/ 3143325 w 5730494"/>
              <a:gd name="connsiteY167" fmla="*/ 3143959 h 3699570"/>
              <a:gd name="connsiteX168" fmla="*/ 3149009 w 5730494"/>
              <a:gd name="connsiteY168" fmla="*/ 3142140 h 3699570"/>
              <a:gd name="connsiteX169" fmla="*/ 3151964 w 5730494"/>
              <a:gd name="connsiteY169" fmla="*/ 3136287 h 3699570"/>
              <a:gd name="connsiteX170" fmla="*/ 3160831 w 5730494"/>
              <a:gd name="connsiteY170" fmla="*/ 3133445 h 3699570"/>
              <a:gd name="connsiteX171" fmla="*/ 3163559 w 5730494"/>
              <a:gd name="connsiteY171" fmla="*/ 3127477 h 3699570"/>
              <a:gd name="connsiteX172" fmla="*/ 3168447 w 5730494"/>
              <a:gd name="connsiteY172" fmla="*/ 3118611 h 3699570"/>
              <a:gd name="connsiteX173" fmla="*/ 3168391 w 5730494"/>
              <a:gd name="connsiteY173" fmla="*/ 3118557 h 3699570"/>
              <a:gd name="connsiteX174" fmla="*/ 3168392 w 5730494"/>
              <a:gd name="connsiteY174" fmla="*/ 3118556 h 3699570"/>
              <a:gd name="connsiteX175" fmla="*/ 3162880 w 5730494"/>
              <a:gd name="connsiteY175" fmla="*/ 3113100 h 3699570"/>
              <a:gd name="connsiteX176" fmla="*/ 3224237 w 5730494"/>
              <a:gd name="connsiteY176" fmla="*/ 3073450 h 3699570"/>
              <a:gd name="connsiteX177" fmla="*/ 3224208 w 5730494"/>
              <a:gd name="connsiteY177" fmla="*/ 3073648 h 3699570"/>
              <a:gd name="connsiteX178" fmla="*/ 3224177 w 5730494"/>
              <a:gd name="connsiteY178" fmla="*/ 3073647 h 3699570"/>
              <a:gd name="connsiteX179" fmla="*/ 3224273 w 5730494"/>
              <a:gd name="connsiteY179" fmla="*/ 3073201 h 3699570"/>
              <a:gd name="connsiteX180" fmla="*/ 3224313 w 5730494"/>
              <a:gd name="connsiteY180" fmla="*/ 3073202 h 3699570"/>
              <a:gd name="connsiteX181" fmla="*/ 3224237 w 5730494"/>
              <a:gd name="connsiteY181" fmla="*/ 3073450 h 3699570"/>
              <a:gd name="connsiteX182" fmla="*/ 3212185 w 5730494"/>
              <a:gd name="connsiteY182" fmla="*/ 3073087 h 3699570"/>
              <a:gd name="connsiteX183" fmla="*/ 3212214 w 5730494"/>
              <a:gd name="connsiteY183" fmla="*/ 3073257 h 3699570"/>
              <a:gd name="connsiteX184" fmla="*/ 3212122 w 5730494"/>
              <a:gd name="connsiteY184" fmla="*/ 3073478 h 3699570"/>
              <a:gd name="connsiteX185" fmla="*/ 3212102 w 5730494"/>
              <a:gd name="connsiteY185" fmla="*/ 3073478 h 3699570"/>
              <a:gd name="connsiteX186" fmla="*/ 3212079 w 5730494"/>
              <a:gd name="connsiteY186" fmla="*/ 3073344 h 3699570"/>
              <a:gd name="connsiteX187" fmla="*/ 1830625 w 5730494"/>
              <a:gd name="connsiteY187" fmla="*/ 3055583 h 3699570"/>
              <a:gd name="connsiteX188" fmla="*/ 1830612 w 5730494"/>
              <a:gd name="connsiteY188" fmla="*/ 3055627 h 3699570"/>
              <a:gd name="connsiteX189" fmla="*/ 1830605 w 5730494"/>
              <a:gd name="connsiteY189" fmla="*/ 3055629 h 3699570"/>
              <a:gd name="connsiteX190" fmla="*/ 1830619 w 5730494"/>
              <a:gd name="connsiteY190" fmla="*/ 3055586 h 3699570"/>
              <a:gd name="connsiteX191" fmla="*/ 3200506 w 5730494"/>
              <a:gd name="connsiteY191" fmla="*/ 3054274 h 3699570"/>
              <a:gd name="connsiteX192" fmla="*/ 3208283 w 5730494"/>
              <a:gd name="connsiteY192" fmla="*/ 3057419 h 3699570"/>
              <a:gd name="connsiteX193" fmla="*/ 3208352 w 5730494"/>
              <a:gd name="connsiteY193" fmla="*/ 3057735 h 3699570"/>
              <a:gd name="connsiteX194" fmla="*/ 3210739 w 5730494"/>
              <a:gd name="connsiteY194" fmla="*/ 3065635 h 3699570"/>
              <a:gd name="connsiteX195" fmla="*/ 3212079 w 5730494"/>
              <a:gd name="connsiteY195" fmla="*/ 3073344 h 3699570"/>
              <a:gd name="connsiteX196" fmla="*/ 3208968 w 5730494"/>
              <a:gd name="connsiteY196" fmla="*/ 3080931 h 3699570"/>
              <a:gd name="connsiteX197" fmla="*/ 3199648 w 5730494"/>
              <a:gd name="connsiteY197" fmla="*/ 3082863 h 3699570"/>
              <a:gd name="connsiteX198" fmla="*/ 3190157 w 5730494"/>
              <a:gd name="connsiteY198" fmla="*/ 3073202 h 3699570"/>
              <a:gd name="connsiteX199" fmla="*/ 3189993 w 5730494"/>
              <a:gd name="connsiteY199" fmla="*/ 3067288 h 3699570"/>
              <a:gd name="connsiteX200" fmla="*/ 3194368 w 5730494"/>
              <a:gd name="connsiteY200" fmla="*/ 3060640 h 3699570"/>
              <a:gd name="connsiteX201" fmla="*/ 3195902 w 5730494"/>
              <a:gd name="connsiteY201" fmla="*/ 3055525 h 3699570"/>
              <a:gd name="connsiteX202" fmla="*/ 3169954 w 5730494"/>
              <a:gd name="connsiteY202" fmla="*/ 2992324 h 3699570"/>
              <a:gd name="connsiteX203" fmla="*/ 3170098 w 5730494"/>
              <a:gd name="connsiteY203" fmla="*/ 2992434 h 3699570"/>
              <a:gd name="connsiteX204" fmla="*/ 3176576 w 5730494"/>
              <a:gd name="connsiteY204" fmla="*/ 2992604 h 3699570"/>
              <a:gd name="connsiteX205" fmla="*/ 3184306 w 5730494"/>
              <a:gd name="connsiteY205" fmla="*/ 2995502 h 3699570"/>
              <a:gd name="connsiteX206" fmla="*/ 3189706 w 5730494"/>
              <a:gd name="connsiteY206" fmla="*/ 2993456 h 3699570"/>
              <a:gd name="connsiteX207" fmla="*/ 3198174 w 5730494"/>
              <a:gd name="connsiteY207" fmla="*/ 2995161 h 3699570"/>
              <a:gd name="connsiteX208" fmla="*/ 3198263 w 5730494"/>
              <a:gd name="connsiteY208" fmla="*/ 2995057 h 3699570"/>
              <a:gd name="connsiteX209" fmla="*/ 3198286 w 5730494"/>
              <a:gd name="connsiteY209" fmla="*/ 2995133 h 3699570"/>
              <a:gd name="connsiteX210" fmla="*/ 3198065 w 5730494"/>
              <a:gd name="connsiteY210" fmla="*/ 2995389 h 3699570"/>
              <a:gd name="connsiteX211" fmla="*/ 3205681 w 5730494"/>
              <a:gd name="connsiteY211" fmla="*/ 3019600 h 3699570"/>
              <a:gd name="connsiteX212" fmla="*/ 3209829 w 5730494"/>
              <a:gd name="connsiteY212" fmla="*/ 3031932 h 3699570"/>
              <a:gd name="connsiteX213" fmla="*/ 3206987 w 5730494"/>
              <a:gd name="connsiteY213" fmla="*/ 3051427 h 3699570"/>
              <a:gd name="connsiteX214" fmla="*/ 3208230 w 5730494"/>
              <a:gd name="connsiteY214" fmla="*/ 3057174 h 3699570"/>
              <a:gd name="connsiteX215" fmla="*/ 3200500 w 5730494"/>
              <a:gd name="connsiteY215" fmla="*/ 3054049 h 3699570"/>
              <a:gd name="connsiteX216" fmla="*/ 3195897 w 5730494"/>
              <a:gd name="connsiteY216" fmla="*/ 3055299 h 3699570"/>
              <a:gd name="connsiteX217" fmla="*/ 3194362 w 5730494"/>
              <a:gd name="connsiteY217" fmla="*/ 3060414 h 3699570"/>
              <a:gd name="connsiteX218" fmla="*/ 3189986 w 5730494"/>
              <a:gd name="connsiteY218" fmla="*/ 3067064 h 3699570"/>
              <a:gd name="connsiteX219" fmla="*/ 3189993 w 5730494"/>
              <a:gd name="connsiteY219" fmla="*/ 3067288 h 3699570"/>
              <a:gd name="connsiteX220" fmla="*/ 3189992 w 5730494"/>
              <a:gd name="connsiteY220" fmla="*/ 3067289 h 3699570"/>
              <a:gd name="connsiteX221" fmla="*/ 3190161 w 5730494"/>
              <a:gd name="connsiteY221" fmla="*/ 3073427 h 3699570"/>
              <a:gd name="connsiteX222" fmla="*/ 3199654 w 5730494"/>
              <a:gd name="connsiteY222" fmla="*/ 3083089 h 3699570"/>
              <a:gd name="connsiteX223" fmla="*/ 3208973 w 5730494"/>
              <a:gd name="connsiteY223" fmla="*/ 3081156 h 3699570"/>
              <a:gd name="connsiteX224" fmla="*/ 3212122 w 5730494"/>
              <a:gd name="connsiteY224" fmla="*/ 3073478 h 3699570"/>
              <a:gd name="connsiteX225" fmla="*/ 3224177 w 5730494"/>
              <a:gd name="connsiteY225" fmla="*/ 3073647 h 3699570"/>
              <a:gd name="connsiteX226" fmla="*/ 3220335 w 5730494"/>
              <a:gd name="connsiteY226" fmla="*/ 3086159 h 3699570"/>
              <a:gd name="connsiteX227" fmla="*/ 3218460 w 5730494"/>
              <a:gd name="connsiteY227" fmla="*/ 3101050 h 3699570"/>
              <a:gd name="connsiteX228" fmla="*/ 3214310 w 5730494"/>
              <a:gd name="connsiteY228" fmla="*/ 3109177 h 3699570"/>
              <a:gd name="connsiteX229" fmla="*/ 3203398 w 5730494"/>
              <a:gd name="connsiteY229" fmla="*/ 3118554 h 3699570"/>
              <a:gd name="connsiteX230" fmla="*/ 3200273 w 5730494"/>
              <a:gd name="connsiteY230" fmla="*/ 3121169 h 3699570"/>
              <a:gd name="connsiteX231" fmla="*/ 3193510 w 5730494"/>
              <a:gd name="connsiteY231" fmla="*/ 3130433 h 3699570"/>
              <a:gd name="connsiteX232" fmla="*/ 3189076 w 5730494"/>
              <a:gd name="connsiteY232" fmla="*/ 3139867 h 3699570"/>
              <a:gd name="connsiteX233" fmla="*/ 3180040 w 5730494"/>
              <a:gd name="connsiteY233" fmla="*/ 3153109 h 3699570"/>
              <a:gd name="connsiteX234" fmla="*/ 3162025 w 5730494"/>
              <a:gd name="connsiteY234" fmla="*/ 3172318 h 3699570"/>
              <a:gd name="connsiteX235" fmla="*/ 3150772 w 5730494"/>
              <a:gd name="connsiteY235" fmla="*/ 3183572 h 3699570"/>
              <a:gd name="connsiteX236" fmla="*/ 3138723 w 5730494"/>
              <a:gd name="connsiteY236" fmla="*/ 3192153 h 3699570"/>
              <a:gd name="connsiteX237" fmla="*/ 3122071 w 5730494"/>
              <a:gd name="connsiteY237" fmla="*/ 3199542 h 3699570"/>
              <a:gd name="connsiteX238" fmla="*/ 3113943 w 5730494"/>
              <a:gd name="connsiteY238" fmla="*/ 3200508 h 3699570"/>
              <a:gd name="connsiteX239" fmla="*/ 3111897 w 5730494"/>
              <a:gd name="connsiteY239" fmla="*/ 3205794 h 3699570"/>
              <a:gd name="connsiteX240" fmla="*/ 3102236 w 5730494"/>
              <a:gd name="connsiteY240" fmla="*/ 3202952 h 3699570"/>
              <a:gd name="connsiteX241" fmla="*/ 3094335 w 5730494"/>
              <a:gd name="connsiteY241" fmla="*/ 3206589 h 3699570"/>
              <a:gd name="connsiteX242" fmla="*/ 3077058 w 5730494"/>
              <a:gd name="connsiteY242" fmla="*/ 3202895 h 3699570"/>
              <a:gd name="connsiteX243" fmla="*/ 3067397 w 5730494"/>
              <a:gd name="connsiteY243" fmla="*/ 3205225 h 3699570"/>
              <a:gd name="connsiteX244" fmla="*/ 3060805 w 5730494"/>
              <a:gd name="connsiteY244" fmla="*/ 3204202 h 3699570"/>
              <a:gd name="connsiteX245" fmla="*/ 3044380 w 5730494"/>
              <a:gd name="connsiteY245" fmla="*/ 3211761 h 3699570"/>
              <a:gd name="connsiteX246" fmla="*/ 3030796 w 5730494"/>
              <a:gd name="connsiteY246" fmla="*/ 3214773 h 3699570"/>
              <a:gd name="connsiteX247" fmla="*/ 3020965 w 5730494"/>
              <a:gd name="connsiteY247" fmla="*/ 3222048 h 3699570"/>
              <a:gd name="connsiteX248" fmla="*/ 3013690 w 5730494"/>
              <a:gd name="connsiteY248" fmla="*/ 3222502 h 3699570"/>
              <a:gd name="connsiteX249" fmla="*/ 3006926 w 5730494"/>
              <a:gd name="connsiteY249" fmla="*/ 3215626 h 3699570"/>
              <a:gd name="connsiteX250" fmla="*/ 3001528 w 5730494"/>
              <a:gd name="connsiteY250" fmla="*/ 3215284 h 3699570"/>
              <a:gd name="connsiteX251" fmla="*/ 2994650 w 5730494"/>
              <a:gd name="connsiteY251" fmla="*/ 3206703 h 3699570"/>
              <a:gd name="connsiteX252" fmla="*/ 2993911 w 5730494"/>
              <a:gd name="connsiteY252" fmla="*/ 3209374 h 3699570"/>
              <a:gd name="connsiteX253" fmla="*/ 2991808 w 5730494"/>
              <a:gd name="connsiteY253" fmla="*/ 3204202 h 3699570"/>
              <a:gd name="connsiteX254" fmla="*/ 2991923 w 5730494"/>
              <a:gd name="connsiteY254" fmla="*/ 3193063 h 3699570"/>
              <a:gd name="connsiteX255" fmla="*/ 2986751 w 5730494"/>
              <a:gd name="connsiteY255" fmla="*/ 3180389 h 3699570"/>
              <a:gd name="connsiteX256" fmla="*/ 2991923 w 5730494"/>
              <a:gd name="connsiteY256" fmla="*/ 3176979 h 3699570"/>
              <a:gd name="connsiteX257" fmla="*/ 2991525 w 5730494"/>
              <a:gd name="connsiteY257" fmla="*/ 3162600 h 3699570"/>
              <a:gd name="connsiteX258" fmla="*/ 2981068 w 5730494"/>
              <a:gd name="connsiteY258" fmla="*/ 3145266 h 3699570"/>
              <a:gd name="connsiteX259" fmla="*/ 2973054 w 5730494"/>
              <a:gd name="connsiteY259" fmla="*/ 3129694 h 3699570"/>
              <a:gd name="connsiteX260" fmla="*/ 2973054 w 5730494"/>
              <a:gd name="connsiteY260" fmla="*/ 3129637 h 3699570"/>
              <a:gd name="connsiteX261" fmla="*/ 2961660 w 5730494"/>
              <a:gd name="connsiteY261" fmla="*/ 3106114 h 3699570"/>
              <a:gd name="connsiteX262" fmla="*/ 2969355 w 5730494"/>
              <a:gd name="connsiteY262" fmla="*/ 3097465 h 3699570"/>
              <a:gd name="connsiteX263" fmla="*/ 2975663 w 5730494"/>
              <a:gd name="connsiteY263" fmla="*/ 3102409 h 3699570"/>
              <a:gd name="connsiteX264" fmla="*/ 2978334 w 5730494"/>
              <a:gd name="connsiteY264" fmla="*/ 3110139 h 3699570"/>
              <a:gd name="connsiteX265" fmla="*/ 2985495 w 5730494"/>
              <a:gd name="connsiteY265" fmla="*/ 3111446 h 3699570"/>
              <a:gd name="connsiteX266" fmla="*/ 2995499 w 5730494"/>
              <a:gd name="connsiteY266" fmla="*/ 3114856 h 3699570"/>
              <a:gd name="connsiteX267" fmla="*/ 3004081 w 5730494"/>
              <a:gd name="connsiteY267" fmla="*/ 3113549 h 3699570"/>
              <a:gd name="connsiteX268" fmla="*/ 3018288 w 5730494"/>
              <a:gd name="connsiteY268" fmla="*/ 3104285 h 3699570"/>
              <a:gd name="connsiteX269" fmla="*/ 3018288 w 5730494"/>
              <a:gd name="connsiteY269" fmla="*/ 3038813 h 3699570"/>
              <a:gd name="connsiteX270" fmla="*/ 3018288 w 5730494"/>
              <a:gd name="connsiteY270" fmla="*/ 3038764 h 3699570"/>
              <a:gd name="connsiteX271" fmla="*/ 3022499 w 5730494"/>
              <a:gd name="connsiteY271" fmla="*/ 3041312 h 3699570"/>
              <a:gd name="connsiteX272" fmla="*/ 3031908 w 5730494"/>
              <a:gd name="connsiteY272" fmla="*/ 3057921 h 3699570"/>
              <a:gd name="connsiteX273" fmla="*/ 3030456 w 5730494"/>
              <a:gd name="connsiteY273" fmla="*/ 3068484 h 3699570"/>
              <a:gd name="connsiteX274" fmla="*/ 3030479 w 5730494"/>
              <a:gd name="connsiteY274" fmla="*/ 3068527 h 3699570"/>
              <a:gd name="connsiteX275" fmla="*/ 3030456 w 5730494"/>
              <a:gd name="connsiteY275" fmla="*/ 3068706 h 3699570"/>
              <a:gd name="connsiteX276" fmla="*/ 3034035 w 5730494"/>
              <a:gd name="connsiteY276" fmla="*/ 3074957 h 3699570"/>
              <a:gd name="connsiteX277" fmla="*/ 3045460 w 5730494"/>
              <a:gd name="connsiteY277" fmla="*/ 3073138 h 3699570"/>
              <a:gd name="connsiteX278" fmla="*/ 3053417 w 5730494"/>
              <a:gd name="connsiteY278" fmla="*/ 3065239 h 3699570"/>
              <a:gd name="connsiteX279" fmla="*/ 3060975 w 5730494"/>
              <a:gd name="connsiteY279" fmla="*/ 3059953 h 3699570"/>
              <a:gd name="connsiteX280" fmla="*/ 3064897 w 5730494"/>
              <a:gd name="connsiteY280" fmla="*/ 3051542 h 3699570"/>
              <a:gd name="connsiteX281" fmla="*/ 3072683 w 5730494"/>
              <a:gd name="connsiteY281" fmla="*/ 3047450 h 3699570"/>
              <a:gd name="connsiteX282" fmla="*/ 3079388 w 5730494"/>
              <a:gd name="connsiteY282" fmla="*/ 3049610 h 3699570"/>
              <a:gd name="connsiteX283" fmla="*/ 3087005 w 5730494"/>
              <a:gd name="connsiteY283" fmla="*/ 3054554 h 3699570"/>
              <a:gd name="connsiteX284" fmla="*/ 3099963 w 5730494"/>
              <a:gd name="connsiteY284" fmla="*/ 3055407 h 3699570"/>
              <a:gd name="connsiteX285" fmla="*/ 3110135 w 5730494"/>
              <a:gd name="connsiteY285" fmla="*/ 3051315 h 3699570"/>
              <a:gd name="connsiteX286" fmla="*/ 3111727 w 5730494"/>
              <a:gd name="connsiteY286" fmla="*/ 3045859 h 3699570"/>
              <a:gd name="connsiteX287" fmla="*/ 3114512 w 5730494"/>
              <a:gd name="connsiteY287" fmla="*/ 3037505 h 3699570"/>
              <a:gd name="connsiteX288" fmla="*/ 3123207 w 5730494"/>
              <a:gd name="connsiteY288" fmla="*/ 3036141 h 3699570"/>
              <a:gd name="connsiteX289" fmla="*/ 3127982 w 5730494"/>
              <a:gd name="connsiteY289" fmla="*/ 3029604 h 3699570"/>
              <a:gd name="connsiteX290" fmla="*/ 3133266 w 5730494"/>
              <a:gd name="connsiteY290" fmla="*/ 3018067 h 3699570"/>
              <a:gd name="connsiteX291" fmla="*/ 3147589 w 5730494"/>
              <a:gd name="connsiteY291" fmla="*/ 3005166 h 3699570"/>
              <a:gd name="connsiteX292" fmla="*/ 3170151 w 5730494"/>
              <a:gd name="connsiteY292" fmla="*/ 2992549 h 3699570"/>
              <a:gd name="connsiteX293" fmla="*/ 3169898 w 5730494"/>
              <a:gd name="connsiteY293" fmla="*/ 2992356 h 3699570"/>
              <a:gd name="connsiteX294" fmla="*/ 1645050 w 5730494"/>
              <a:gd name="connsiteY294" fmla="*/ 2988013 h 3699570"/>
              <a:gd name="connsiteX295" fmla="*/ 1660652 w 5730494"/>
              <a:gd name="connsiteY295" fmla="*/ 2991116 h 3699570"/>
              <a:gd name="connsiteX296" fmla="*/ 1665839 w 5730494"/>
              <a:gd name="connsiteY296" fmla="*/ 2992168 h 3699570"/>
              <a:gd name="connsiteX297" fmla="*/ 1675216 w 5730494"/>
              <a:gd name="connsiteY297" fmla="*/ 3004558 h 3699570"/>
              <a:gd name="connsiteX298" fmla="*/ 1677555 w 5730494"/>
              <a:gd name="connsiteY298" fmla="*/ 2999344 h 3699570"/>
              <a:gd name="connsiteX299" fmla="*/ 1681411 w 5730494"/>
              <a:gd name="connsiteY299" fmla="*/ 2990784 h 3699570"/>
              <a:gd name="connsiteX300" fmla="*/ 1693174 w 5730494"/>
              <a:gd name="connsiteY300" fmla="*/ 2991225 h 3699570"/>
              <a:gd name="connsiteX301" fmla="*/ 1699598 w 5730494"/>
              <a:gd name="connsiteY301" fmla="*/ 2991486 h 3699570"/>
              <a:gd name="connsiteX302" fmla="*/ 1700178 w 5730494"/>
              <a:gd name="connsiteY302" fmla="*/ 2992312 h 3699570"/>
              <a:gd name="connsiteX303" fmla="*/ 1702098 w 5730494"/>
              <a:gd name="connsiteY303" fmla="*/ 2995103 h 3699570"/>
              <a:gd name="connsiteX304" fmla="*/ 1702111 w 5730494"/>
              <a:gd name="connsiteY304" fmla="*/ 2995060 h 3699570"/>
              <a:gd name="connsiteX305" fmla="*/ 1702155 w 5730494"/>
              <a:gd name="connsiteY305" fmla="*/ 2995123 h 3699570"/>
              <a:gd name="connsiteX306" fmla="*/ 1704092 w 5730494"/>
              <a:gd name="connsiteY306" fmla="*/ 2996984 h 3699570"/>
              <a:gd name="connsiteX307" fmla="*/ 1731417 w 5730494"/>
              <a:gd name="connsiteY307" fmla="*/ 3023354 h 3699570"/>
              <a:gd name="connsiteX308" fmla="*/ 1744431 w 5730494"/>
              <a:gd name="connsiteY308" fmla="*/ 3025969 h 3699570"/>
              <a:gd name="connsiteX309" fmla="*/ 1763927 w 5730494"/>
              <a:gd name="connsiteY309" fmla="*/ 3038813 h 3699570"/>
              <a:gd name="connsiteX310" fmla="*/ 1780350 w 5730494"/>
              <a:gd name="connsiteY310" fmla="*/ 3045633 h 3699570"/>
              <a:gd name="connsiteX311" fmla="*/ 1782606 w 5730494"/>
              <a:gd name="connsiteY311" fmla="*/ 3053305 h 3699570"/>
              <a:gd name="connsiteX312" fmla="*/ 1766945 w 5730494"/>
              <a:gd name="connsiteY312" fmla="*/ 3080146 h 3699570"/>
              <a:gd name="connsiteX313" fmla="*/ 1766988 w 5730494"/>
              <a:gd name="connsiteY313" fmla="*/ 3080158 h 3699570"/>
              <a:gd name="connsiteX314" fmla="*/ 1766938 w 5730494"/>
              <a:gd name="connsiteY314" fmla="*/ 3080244 h 3699570"/>
              <a:gd name="connsiteX315" fmla="*/ 1783021 w 5730494"/>
              <a:gd name="connsiteY315" fmla="*/ 3085075 h 3699570"/>
              <a:gd name="connsiteX316" fmla="*/ 1800924 w 5730494"/>
              <a:gd name="connsiteY316" fmla="*/ 3087803 h 3699570"/>
              <a:gd name="connsiteX317" fmla="*/ 1813541 w 5730494"/>
              <a:gd name="connsiteY317" fmla="*/ 3084905 h 3699570"/>
              <a:gd name="connsiteX318" fmla="*/ 1827977 w 5730494"/>
              <a:gd name="connsiteY318" fmla="*/ 3071265 h 3699570"/>
              <a:gd name="connsiteX319" fmla="*/ 1830592 w 5730494"/>
              <a:gd name="connsiteY319" fmla="*/ 3055693 h 3699570"/>
              <a:gd name="connsiteX320" fmla="*/ 1830612 w 5730494"/>
              <a:gd name="connsiteY320" fmla="*/ 3055627 h 3699570"/>
              <a:gd name="connsiteX321" fmla="*/ 1838504 w 5730494"/>
              <a:gd name="connsiteY321" fmla="*/ 3052276 h 3699570"/>
              <a:gd name="connsiteX322" fmla="*/ 1846513 w 5730494"/>
              <a:gd name="connsiteY322" fmla="*/ 3062442 h 3699570"/>
              <a:gd name="connsiteX323" fmla="*/ 1846172 w 5730494"/>
              <a:gd name="connsiteY323" fmla="*/ 3076566 h 3699570"/>
              <a:gd name="connsiteX324" fmla="*/ 1832758 w 5730494"/>
              <a:gd name="connsiteY324" fmla="*/ 3086398 h 3699570"/>
              <a:gd name="connsiteX325" fmla="*/ 1822075 w 5730494"/>
              <a:gd name="connsiteY325" fmla="*/ 3093672 h 3699570"/>
              <a:gd name="connsiteX326" fmla="*/ 1804057 w 5730494"/>
              <a:gd name="connsiteY326" fmla="*/ 3111177 h 3699570"/>
              <a:gd name="connsiteX327" fmla="*/ 1782803 w 5730494"/>
              <a:gd name="connsiteY327" fmla="*/ 3136013 h 3699570"/>
              <a:gd name="connsiteX328" fmla="*/ 1778823 w 5730494"/>
              <a:gd name="connsiteY328" fmla="*/ 3150733 h 3699570"/>
              <a:gd name="connsiteX329" fmla="*/ 1774562 w 5730494"/>
              <a:gd name="connsiteY329" fmla="*/ 3169829 h 3699570"/>
              <a:gd name="connsiteX330" fmla="*/ 1774562 w 5730494"/>
              <a:gd name="connsiteY330" fmla="*/ 3169892 h 3699570"/>
              <a:gd name="connsiteX331" fmla="*/ 1774553 w 5730494"/>
              <a:gd name="connsiteY331" fmla="*/ 3169934 h 3699570"/>
              <a:gd name="connsiteX332" fmla="*/ 1774723 w 5730494"/>
              <a:gd name="connsiteY332" fmla="*/ 3188595 h 3699570"/>
              <a:gd name="connsiteX333" fmla="*/ 1771264 w 5730494"/>
              <a:gd name="connsiteY333" fmla="*/ 3192789 h 3699570"/>
              <a:gd name="connsiteX334" fmla="*/ 1770014 w 5730494"/>
              <a:gd name="connsiteY334" fmla="*/ 3205066 h 3699570"/>
              <a:gd name="connsiteX335" fmla="*/ 1768934 w 5730494"/>
              <a:gd name="connsiteY335" fmla="*/ 3215068 h 3699570"/>
              <a:gd name="connsiteX336" fmla="*/ 1789168 w 5730494"/>
              <a:gd name="connsiteY336" fmla="*/ 3231607 h 3699570"/>
              <a:gd name="connsiteX337" fmla="*/ 1787007 w 5730494"/>
              <a:gd name="connsiteY337" fmla="*/ 3245076 h 3699570"/>
              <a:gd name="connsiteX338" fmla="*/ 1796954 w 5730494"/>
              <a:gd name="connsiteY338" fmla="*/ 3253658 h 3699570"/>
              <a:gd name="connsiteX339" fmla="*/ 1796158 w 5730494"/>
              <a:gd name="connsiteY339" fmla="*/ 3263320 h 3699570"/>
              <a:gd name="connsiteX340" fmla="*/ 1780869 w 5730494"/>
              <a:gd name="connsiteY340" fmla="*/ 3289008 h 3699570"/>
              <a:gd name="connsiteX341" fmla="*/ 1757227 w 5730494"/>
              <a:gd name="connsiteY341" fmla="*/ 3299863 h 3699570"/>
              <a:gd name="connsiteX342" fmla="*/ 1725286 w 5730494"/>
              <a:gd name="connsiteY342" fmla="*/ 3304126 h 3699570"/>
              <a:gd name="connsiteX343" fmla="*/ 1707782 w 5730494"/>
              <a:gd name="connsiteY343" fmla="*/ 3302080 h 3699570"/>
              <a:gd name="connsiteX344" fmla="*/ 1711135 w 5730494"/>
              <a:gd name="connsiteY344" fmla="*/ 3314299 h 3699570"/>
              <a:gd name="connsiteX345" fmla="*/ 1707895 w 5730494"/>
              <a:gd name="connsiteY345" fmla="*/ 3329757 h 3699570"/>
              <a:gd name="connsiteX346" fmla="*/ 1710851 w 5730494"/>
              <a:gd name="connsiteY346" fmla="*/ 3340272 h 3699570"/>
              <a:gd name="connsiteX347" fmla="*/ 1701303 w 5730494"/>
              <a:gd name="connsiteY347" fmla="*/ 3347660 h 3699570"/>
              <a:gd name="connsiteX348" fmla="*/ 1684990 w 5730494"/>
              <a:gd name="connsiteY348" fmla="*/ 3350558 h 3699570"/>
              <a:gd name="connsiteX349" fmla="*/ 1669647 w 5730494"/>
              <a:gd name="connsiteY349" fmla="*/ 3342886 h 3699570"/>
              <a:gd name="connsiteX350" fmla="*/ 1663507 w 5730494"/>
              <a:gd name="connsiteY350" fmla="*/ 3348399 h 3699570"/>
              <a:gd name="connsiteX351" fmla="*/ 1665724 w 5730494"/>
              <a:gd name="connsiteY351" fmla="*/ 3369484 h 3699570"/>
              <a:gd name="connsiteX352" fmla="*/ 1676467 w 5730494"/>
              <a:gd name="connsiteY352" fmla="*/ 3375963 h 3699570"/>
              <a:gd name="connsiteX353" fmla="*/ 1685218 w 5730494"/>
              <a:gd name="connsiteY353" fmla="*/ 3369200 h 3699570"/>
              <a:gd name="connsiteX354" fmla="*/ 1689935 w 5730494"/>
              <a:gd name="connsiteY354" fmla="*/ 3380339 h 3699570"/>
              <a:gd name="connsiteX355" fmla="*/ 1675273 w 5730494"/>
              <a:gd name="connsiteY355" fmla="*/ 3387046 h 3699570"/>
              <a:gd name="connsiteX356" fmla="*/ 1662486 w 5730494"/>
              <a:gd name="connsiteY356" fmla="*/ 3400572 h 3699570"/>
              <a:gd name="connsiteX357" fmla="*/ 1660154 w 5730494"/>
              <a:gd name="connsiteY357" fmla="*/ 3422794 h 3699570"/>
              <a:gd name="connsiteX358" fmla="*/ 1656404 w 5730494"/>
              <a:gd name="connsiteY358" fmla="*/ 3434786 h 3699570"/>
              <a:gd name="connsiteX359" fmla="*/ 1641344 w 5730494"/>
              <a:gd name="connsiteY359" fmla="*/ 3434842 h 3699570"/>
              <a:gd name="connsiteX360" fmla="*/ 1628839 w 5730494"/>
              <a:gd name="connsiteY360" fmla="*/ 3446379 h 3699570"/>
              <a:gd name="connsiteX361" fmla="*/ 1624292 w 5730494"/>
              <a:gd name="connsiteY361" fmla="*/ 3463486 h 3699570"/>
              <a:gd name="connsiteX362" fmla="*/ 1639979 w 5730494"/>
              <a:gd name="connsiteY362" fmla="*/ 3480422 h 3699570"/>
              <a:gd name="connsiteX363" fmla="*/ 1655210 w 5730494"/>
              <a:gd name="connsiteY363" fmla="*/ 3485140 h 3699570"/>
              <a:gd name="connsiteX364" fmla="*/ 1649754 w 5730494"/>
              <a:gd name="connsiteY364" fmla="*/ 3506339 h 3699570"/>
              <a:gd name="connsiteX365" fmla="*/ 1630943 w 5730494"/>
              <a:gd name="connsiteY365" fmla="*/ 3519865 h 3699570"/>
              <a:gd name="connsiteX366" fmla="*/ 1620598 w 5730494"/>
              <a:gd name="connsiteY366" fmla="*/ 3548452 h 3699570"/>
              <a:gd name="connsiteX367" fmla="*/ 1606049 w 5730494"/>
              <a:gd name="connsiteY367" fmla="*/ 3558228 h 3699570"/>
              <a:gd name="connsiteX368" fmla="*/ 1599513 w 5730494"/>
              <a:gd name="connsiteY368" fmla="*/ 3569935 h 3699570"/>
              <a:gd name="connsiteX369" fmla="*/ 1604628 w 5730494"/>
              <a:gd name="connsiteY369" fmla="*/ 3596305 h 3699570"/>
              <a:gd name="connsiteX370" fmla="*/ 1615256 w 5730494"/>
              <a:gd name="connsiteY370" fmla="*/ 3611253 h 3699570"/>
              <a:gd name="connsiteX371" fmla="*/ 1608549 w 5730494"/>
              <a:gd name="connsiteY371" fmla="*/ 3609946 h 3699570"/>
              <a:gd name="connsiteX372" fmla="*/ 1593773 w 5730494"/>
              <a:gd name="connsiteY372" fmla="*/ 3605854 h 3699570"/>
              <a:gd name="connsiteX373" fmla="*/ 1555302 w 5730494"/>
              <a:gd name="connsiteY373" fmla="*/ 3602387 h 3699570"/>
              <a:gd name="connsiteX374" fmla="*/ 1548708 w 5730494"/>
              <a:gd name="connsiteY374" fmla="*/ 3587440 h 3699570"/>
              <a:gd name="connsiteX375" fmla="*/ 1548993 w 5730494"/>
              <a:gd name="connsiteY375" fmla="*/ 3568514 h 3699570"/>
              <a:gd name="connsiteX376" fmla="*/ 1538365 w 5730494"/>
              <a:gd name="connsiteY376" fmla="*/ 3570106 h 3699570"/>
              <a:gd name="connsiteX377" fmla="*/ 1532739 w 5730494"/>
              <a:gd name="connsiteY377" fmla="*/ 3561012 h 3699570"/>
              <a:gd name="connsiteX378" fmla="*/ 1531374 w 5730494"/>
              <a:gd name="connsiteY378" fmla="*/ 3534869 h 3699570"/>
              <a:gd name="connsiteX379" fmla="*/ 1543593 w 5730494"/>
              <a:gd name="connsiteY379" fmla="*/ 3524184 h 3699570"/>
              <a:gd name="connsiteX380" fmla="*/ 1548652 w 5730494"/>
              <a:gd name="connsiteY380" fmla="*/ 3508953 h 3699570"/>
              <a:gd name="connsiteX381" fmla="*/ 1546776 w 5730494"/>
              <a:gd name="connsiteY381" fmla="*/ 3496961 h 3699570"/>
              <a:gd name="connsiteX382" fmla="*/ 1555244 w 5730494"/>
              <a:gd name="connsiteY382" fmla="*/ 3476956 h 3699570"/>
              <a:gd name="connsiteX383" fmla="*/ 1561038 w 5730494"/>
              <a:gd name="connsiteY383" fmla="*/ 3446550 h 3699570"/>
              <a:gd name="connsiteX384" fmla="*/ 1559336 w 5730494"/>
              <a:gd name="connsiteY384" fmla="*/ 3433308 h 3699570"/>
              <a:gd name="connsiteX385" fmla="*/ 1566266 w 5730494"/>
              <a:gd name="connsiteY385" fmla="*/ 3429045 h 3699570"/>
              <a:gd name="connsiteX386" fmla="*/ 1564561 w 5730494"/>
              <a:gd name="connsiteY386" fmla="*/ 3420634 h 3699570"/>
              <a:gd name="connsiteX387" fmla="*/ 1557177 w 5730494"/>
              <a:gd name="connsiteY387" fmla="*/ 3416201 h 3699570"/>
              <a:gd name="connsiteX388" fmla="*/ 1562401 w 5730494"/>
              <a:gd name="connsiteY388" fmla="*/ 3406937 h 3699570"/>
              <a:gd name="connsiteX389" fmla="*/ 1555187 w 5730494"/>
              <a:gd name="connsiteY389" fmla="*/ 3398640 h 3699570"/>
              <a:gd name="connsiteX390" fmla="*/ 1551493 w 5730494"/>
              <a:gd name="connsiteY390" fmla="*/ 3373633 h 3699570"/>
              <a:gd name="connsiteX391" fmla="*/ 1557915 w 5730494"/>
              <a:gd name="connsiteY391" fmla="*/ 3369257 h 3699570"/>
              <a:gd name="connsiteX392" fmla="*/ 1555244 w 5730494"/>
              <a:gd name="connsiteY392" fmla="*/ 3343454 h 3699570"/>
              <a:gd name="connsiteX393" fmla="*/ 1558996 w 5730494"/>
              <a:gd name="connsiteY393" fmla="*/ 3322142 h 3699570"/>
              <a:gd name="connsiteX394" fmla="*/ 1563255 w 5730494"/>
              <a:gd name="connsiteY394" fmla="*/ 3303842 h 3699570"/>
              <a:gd name="connsiteX395" fmla="*/ 1572802 w 5730494"/>
              <a:gd name="connsiteY395" fmla="*/ 3296454 h 3699570"/>
              <a:gd name="connsiteX396" fmla="*/ 1567970 w 5730494"/>
              <a:gd name="connsiteY396" fmla="*/ 3276789 h 3699570"/>
              <a:gd name="connsiteX397" fmla="*/ 1567914 w 5730494"/>
              <a:gd name="connsiteY397" fmla="*/ 3258488 h 3699570"/>
              <a:gd name="connsiteX398" fmla="*/ 1579963 w 5730494"/>
              <a:gd name="connsiteY398" fmla="*/ 3245644 h 3699570"/>
              <a:gd name="connsiteX399" fmla="*/ 1579565 w 5730494"/>
              <a:gd name="connsiteY399" fmla="*/ 3229333 h 3699570"/>
              <a:gd name="connsiteX400" fmla="*/ 1588658 w 5730494"/>
              <a:gd name="connsiteY400" fmla="*/ 3210522 h 3699570"/>
              <a:gd name="connsiteX401" fmla="*/ 1588716 w 5730494"/>
              <a:gd name="connsiteY401" fmla="*/ 3192960 h 3699570"/>
              <a:gd name="connsiteX402" fmla="*/ 1584566 w 5730494"/>
              <a:gd name="connsiteY402" fmla="*/ 3189493 h 3699570"/>
              <a:gd name="connsiteX403" fmla="*/ 1577234 w 5730494"/>
              <a:gd name="connsiteY403" fmla="*/ 3157155 h 3699570"/>
              <a:gd name="connsiteX404" fmla="*/ 1587066 w 5730494"/>
              <a:gd name="connsiteY404" fmla="*/ 3138173 h 3699570"/>
              <a:gd name="connsiteX405" fmla="*/ 1585532 w 5730494"/>
              <a:gd name="connsiteY405" fmla="*/ 3120498 h 3699570"/>
              <a:gd name="connsiteX406" fmla="*/ 1591216 w 5730494"/>
              <a:gd name="connsiteY406" fmla="*/ 3104016 h 3699570"/>
              <a:gd name="connsiteX407" fmla="*/ 1601674 w 5730494"/>
              <a:gd name="connsiteY407" fmla="*/ 3087193 h 3699570"/>
              <a:gd name="connsiteX408" fmla="*/ 1612927 w 5730494"/>
              <a:gd name="connsiteY408" fmla="*/ 3076111 h 3699570"/>
              <a:gd name="connsiteX409" fmla="*/ 1608151 w 5730494"/>
              <a:gd name="connsiteY409" fmla="*/ 3069177 h 3699570"/>
              <a:gd name="connsiteX410" fmla="*/ 1611448 w 5730494"/>
              <a:gd name="connsiteY410" fmla="*/ 3063494 h 3699570"/>
              <a:gd name="connsiteX411" fmla="*/ 1610937 w 5730494"/>
              <a:gd name="connsiteY411" fmla="*/ 3034282 h 3699570"/>
              <a:gd name="connsiteX412" fmla="*/ 1628272 w 5730494"/>
              <a:gd name="connsiteY412" fmla="*/ 3025700 h 3699570"/>
              <a:gd name="connsiteX413" fmla="*/ 1633727 w 5730494"/>
              <a:gd name="connsiteY413" fmla="*/ 3007741 h 3699570"/>
              <a:gd name="connsiteX414" fmla="*/ 1631795 w 5730494"/>
              <a:gd name="connsiteY414" fmla="*/ 3003421 h 3699570"/>
              <a:gd name="connsiteX415" fmla="*/ 5315033 w 5730494"/>
              <a:gd name="connsiteY415" fmla="*/ 2958676 h 3699570"/>
              <a:gd name="connsiteX416" fmla="*/ 5321909 w 5730494"/>
              <a:gd name="connsiteY416" fmla="*/ 2958903 h 3699570"/>
              <a:gd name="connsiteX417" fmla="*/ 5330831 w 5730494"/>
              <a:gd name="connsiteY417" fmla="*/ 2964643 h 3699570"/>
              <a:gd name="connsiteX418" fmla="*/ 5337823 w 5730494"/>
              <a:gd name="connsiteY418" fmla="*/ 2970383 h 3699570"/>
              <a:gd name="connsiteX419" fmla="*/ 5342938 w 5730494"/>
              <a:gd name="connsiteY419" fmla="*/ 2975157 h 3699570"/>
              <a:gd name="connsiteX420" fmla="*/ 5356010 w 5730494"/>
              <a:gd name="connsiteY420" fmla="*/ 2985728 h 3699570"/>
              <a:gd name="connsiteX421" fmla="*/ 5364307 w 5730494"/>
              <a:gd name="connsiteY421" fmla="*/ 2993572 h 3699570"/>
              <a:gd name="connsiteX422" fmla="*/ 5358227 w 5730494"/>
              <a:gd name="connsiteY422" fmla="*/ 2997663 h 3699570"/>
              <a:gd name="connsiteX423" fmla="*/ 5349473 w 5730494"/>
              <a:gd name="connsiteY423" fmla="*/ 2993060 h 3699570"/>
              <a:gd name="connsiteX424" fmla="*/ 5338050 w 5730494"/>
              <a:gd name="connsiteY424" fmla="*/ 2985387 h 3699570"/>
              <a:gd name="connsiteX425" fmla="*/ 5327763 w 5730494"/>
              <a:gd name="connsiteY425" fmla="*/ 2976351 h 3699570"/>
              <a:gd name="connsiteX426" fmla="*/ 5317249 w 5730494"/>
              <a:gd name="connsiteY426" fmla="*/ 2964416 h 3699570"/>
              <a:gd name="connsiteX427" fmla="*/ 1744261 w 5730494"/>
              <a:gd name="connsiteY427" fmla="*/ 2945891 h 3699570"/>
              <a:gd name="connsiteX428" fmla="*/ 1758996 w 5730494"/>
              <a:gd name="connsiteY428" fmla="*/ 2946118 h 3699570"/>
              <a:gd name="connsiteX429" fmla="*/ 1773822 w 5730494"/>
              <a:gd name="connsiteY429" fmla="*/ 2954695 h 3699570"/>
              <a:gd name="connsiteX430" fmla="*/ 1774105 w 5730494"/>
              <a:gd name="connsiteY430" fmla="*/ 2959867 h 3699570"/>
              <a:gd name="connsiteX431" fmla="*/ 1774154 w 5730494"/>
              <a:gd name="connsiteY431" fmla="*/ 2959833 h 3699570"/>
              <a:gd name="connsiteX432" fmla="*/ 1774155 w 5730494"/>
              <a:gd name="connsiteY432" fmla="*/ 2959872 h 3699570"/>
              <a:gd name="connsiteX433" fmla="*/ 1778873 w 5730494"/>
              <a:gd name="connsiteY433" fmla="*/ 2969249 h 3699570"/>
              <a:gd name="connsiteX434" fmla="*/ 1777793 w 5730494"/>
              <a:gd name="connsiteY434" fmla="*/ 2992380 h 3699570"/>
              <a:gd name="connsiteX435" fmla="*/ 1794615 w 5730494"/>
              <a:gd name="connsiteY435" fmla="*/ 2995677 h 3699570"/>
              <a:gd name="connsiteX436" fmla="*/ 1801095 w 5730494"/>
              <a:gd name="connsiteY436" fmla="*/ 2992323 h 3699570"/>
              <a:gd name="connsiteX437" fmla="*/ 1811836 w 5730494"/>
              <a:gd name="connsiteY437" fmla="*/ 2996984 h 3699570"/>
              <a:gd name="connsiteX438" fmla="*/ 1814849 w 5730494"/>
              <a:gd name="connsiteY438" fmla="*/ 3002099 h 3699570"/>
              <a:gd name="connsiteX439" fmla="*/ 1816326 w 5730494"/>
              <a:gd name="connsiteY439" fmla="*/ 3017898 h 3699570"/>
              <a:gd name="connsiteX440" fmla="*/ 1818201 w 5730494"/>
              <a:gd name="connsiteY440" fmla="*/ 3024548 h 3699570"/>
              <a:gd name="connsiteX441" fmla="*/ 1824168 w 5730494"/>
              <a:gd name="connsiteY441" fmla="*/ 3025344 h 3699570"/>
              <a:gd name="connsiteX442" fmla="*/ 1830136 w 5730494"/>
              <a:gd name="connsiteY442" fmla="*/ 3022559 h 3699570"/>
              <a:gd name="connsiteX443" fmla="*/ 1835876 w 5730494"/>
              <a:gd name="connsiteY443" fmla="*/ 3025685 h 3699570"/>
              <a:gd name="connsiteX444" fmla="*/ 1835876 w 5730494"/>
              <a:gd name="connsiteY444" fmla="*/ 3035232 h 3699570"/>
              <a:gd name="connsiteX445" fmla="*/ 1833730 w 5730494"/>
              <a:gd name="connsiteY445" fmla="*/ 3045514 h 3699570"/>
              <a:gd name="connsiteX446" fmla="*/ 1830619 w 5730494"/>
              <a:gd name="connsiteY446" fmla="*/ 3055586 h 3699570"/>
              <a:gd name="connsiteX447" fmla="*/ 1830599 w 5730494"/>
              <a:gd name="connsiteY447" fmla="*/ 3055594 h 3699570"/>
              <a:gd name="connsiteX448" fmla="*/ 1827984 w 5730494"/>
              <a:gd name="connsiteY448" fmla="*/ 3071166 h 3699570"/>
              <a:gd name="connsiteX449" fmla="*/ 1813549 w 5730494"/>
              <a:gd name="connsiteY449" fmla="*/ 3084806 h 3699570"/>
              <a:gd name="connsiteX450" fmla="*/ 1800932 w 5730494"/>
              <a:gd name="connsiteY450" fmla="*/ 3087704 h 3699570"/>
              <a:gd name="connsiteX451" fmla="*/ 1783030 w 5730494"/>
              <a:gd name="connsiteY451" fmla="*/ 3084977 h 3699570"/>
              <a:gd name="connsiteX452" fmla="*/ 1766988 w 5730494"/>
              <a:gd name="connsiteY452" fmla="*/ 3080158 h 3699570"/>
              <a:gd name="connsiteX453" fmla="*/ 1782623 w 5730494"/>
              <a:gd name="connsiteY453" fmla="*/ 3053363 h 3699570"/>
              <a:gd name="connsiteX454" fmla="*/ 1782606 w 5730494"/>
              <a:gd name="connsiteY454" fmla="*/ 3053305 h 3699570"/>
              <a:gd name="connsiteX455" fmla="*/ 1782632 w 5730494"/>
              <a:gd name="connsiteY455" fmla="*/ 3053264 h 3699570"/>
              <a:gd name="connsiteX456" fmla="*/ 1780359 w 5730494"/>
              <a:gd name="connsiteY456" fmla="*/ 3045534 h 3699570"/>
              <a:gd name="connsiteX457" fmla="*/ 1763932 w 5730494"/>
              <a:gd name="connsiteY457" fmla="*/ 3038714 h 3699570"/>
              <a:gd name="connsiteX458" fmla="*/ 1744440 w 5730494"/>
              <a:gd name="connsiteY458" fmla="*/ 3025870 h 3699570"/>
              <a:gd name="connsiteX459" fmla="*/ 1731424 w 5730494"/>
              <a:gd name="connsiteY459" fmla="*/ 3023256 h 3699570"/>
              <a:gd name="connsiteX460" fmla="*/ 1704092 w 5730494"/>
              <a:gd name="connsiteY460" fmla="*/ 2996984 h 3699570"/>
              <a:gd name="connsiteX461" fmla="*/ 1702148 w 5730494"/>
              <a:gd name="connsiteY461" fmla="*/ 2995109 h 3699570"/>
              <a:gd name="connsiteX462" fmla="*/ 1708399 w 5730494"/>
              <a:gd name="connsiteY462" fmla="*/ 2974706 h 3699570"/>
              <a:gd name="connsiteX463" fmla="*/ 1708797 w 5730494"/>
              <a:gd name="connsiteY463" fmla="*/ 2965612 h 3699570"/>
              <a:gd name="connsiteX464" fmla="*/ 1716470 w 5730494"/>
              <a:gd name="connsiteY464" fmla="*/ 2950779 h 3699570"/>
              <a:gd name="connsiteX465" fmla="*/ 3100918 w 5730494"/>
              <a:gd name="connsiteY465" fmla="*/ 2917803 h 3699570"/>
              <a:gd name="connsiteX466" fmla="*/ 3103657 w 5730494"/>
              <a:gd name="connsiteY466" fmla="*/ 2919007 h 3699570"/>
              <a:gd name="connsiteX467" fmla="*/ 3109755 w 5730494"/>
              <a:gd name="connsiteY467" fmla="*/ 2932154 h 3699570"/>
              <a:gd name="connsiteX468" fmla="*/ 3109798 w 5730494"/>
              <a:gd name="connsiteY468" fmla="*/ 2932247 h 3699570"/>
              <a:gd name="connsiteX469" fmla="*/ 3109799 w 5730494"/>
              <a:gd name="connsiteY469" fmla="*/ 2932248 h 3699570"/>
              <a:gd name="connsiteX470" fmla="*/ 3109851 w 5730494"/>
              <a:gd name="connsiteY470" fmla="*/ 2932363 h 3699570"/>
              <a:gd name="connsiteX471" fmla="*/ 3113035 w 5730494"/>
              <a:gd name="connsiteY471" fmla="*/ 2935375 h 3699570"/>
              <a:gd name="connsiteX472" fmla="*/ 3118036 w 5730494"/>
              <a:gd name="connsiteY472" fmla="*/ 2945093 h 3699570"/>
              <a:gd name="connsiteX473" fmla="*/ 3136052 w 5730494"/>
              <a:gd name="connsiteY473" fmla="*/ 2963621 h 3699570"/>
              <a:gd name="connsiteX474" fmla="*/ 3142819 w 5730494"/>
              <a:gd name="connsiteY474" fmla="*/ 2965426 h 3699570"/>
              <a:gd name="connsiteX475" fmla="*/ 3142874 w 5730494"/>
              <a:gd name="connsiteY475" fmla="*/ 2971291 h 3699570"/>
              <a:gd name="connsiteX476" fmla="*/ 3147592 w 5730494"/>
              <a:gd name="connsiteY476" fmla="*/ 2982090 h 3699570"/>
              <a:gd name="connsiteX477" fmla="*/ 3147595 w 5730494"/>
              <a:gd name="connsiteY477" fmla="*/ 2982090 h 3699570"/>
              <a:gd name="connsiteX478" fmla="*/ 3147645 w 5730494"/>
              <a:gd name="connsiteY478" fmla="*/ 2982206 h 3699570"/>
              <a:gd name="connsiteX479" fmla="*/ 3159979 w 5730494"/>
              <a:gd name="connsiteY479" fmla="*/ 2984820 h 3699570"/>
              <a:gd name="connsiteX480" fmla="*/ 3169898 w 5730494"/>
              <a:gd name="connsiteY480" fmla="*/ 2992356 h 3699570"/>
              <a:gd name="connsiteX481" fmla="*/ 3147588 w 5730494"/>
              <a:gd name="connsiteY481" fmla="*/ 3004831 h 3699570"/>
              <a:gd name="connsiteX482" fmla="*/ 3133266 w 5730494"/>
              <a:gd name="connsiteY482" fmla="*/ 3017732 h 3699570"/>
              <a:gd name="connsiteX483" fmla="*/ 3127980 w 5730494"/>
              <a:gd name="connsiteY483" fmla="*/ 3029270 h 3699570"/>
              <a:gd name="connsiteX484" fmla="*/ 3123207 w 5730494"/>
              <a:gd name="connsiteY484" fmla="*/ 3035805 h 3699570"/>
              <a:gd name="connsiteX485" fmla="*/ 3114512 w 5730494"/>
              <a:gd name="connsiteY485" fmla="*/ 3037226 h 3699570"/>
              <a:gd name="connsiteX486" fmla="*/ 3111726 w 5730494"/>
              <a:gd name="connsiteY486" fmla="*/ 3045581 h 3699570"/>
              <a:gd name="connsiteX487" fmla="*/ 3110135 w 5730494"/>
              <a:gd name="connsiteY487" fmla="*/ 3051037 h 3699570"/>
              <a:gd name="connsiteX488" fmla="*/ 3099963 w 5730494"/>
              <a:gd name="connsiteY488" fmla="*/ 3055129 h 3699570"/>
              <a:gd name="connsiteX489" fmla="*/ 3087005 w 5730494"/>
              <a:gd name="connsiteY489" fmla="*/ 3054276 h 3699570"/>
              <a:gd name="connsiteX490" fmla="*/ 3079388 w 5730494"/>
              <a:gd name="connsiteY490" fmla="*/ 3049389 h 3699570"/>
              <a:gd name="connsiteX491" fmla="*/ 3072683 w 5730494"/>
              <a:gd name="connsiteY491" fmla="*/ 3047229 h 3699570"/>
              <a:gd name="connsiteX492" fmla="*/ 3064897 w 5730494"/>
              <a:gd name="connsiteY492" fmla="*/ 3051321 h 3699570"/>
              <a:gd name="connsiteX493" fmla="*/ 3060975 w 5730494"/>
              <a:gd name="connsiteY493" fmla="*/ 3059732 h 3699570"/>
              <a:gd name="connsiteX494" fmla="*/ 3053416 w 5730494"/>
              <a:gd name="connsiteY494" fmla="*/ 3065018 h 3699570"/>
              <a:gd name="connsiteX495" fmla="*/ 3045460 w 5730494"/>
              <a:gd name="connsiteY495" fmla="*/ 3072918 h 3699570"/>
              <a:gd name="connsiteX496" fmla="*/ 3034035 w 5730494"/>
              <a:gd name="connsiteY496" fmla="*/ 3074736 h 3699570"/>
              <a:gd name="connsiteX497" fmla="*/ 3030479 w 5730494"/>
              <a:gd name="connsiteY497" fmla="*/ 3068527 h 3699570"/>
              <a:gd name="connsiteX498" fmla="*/ 3031933 w 5730494"/>
              <a:gd name="connsiteY498" fmla="*/ 3057964 h 3699570"/>
              <a:gd name="connsiteX499" fmla="*/ 3031908 w 5730494"/>
              <a:gd name="connsiteY499" fmla="*/ 3057921 h 3699570"/>
              <a:gd name="connsiteX500" fmla="*/ 3031933 w 5730494"/>
              <a:gd name="connsiteY500" fmla="*/ 3057743 h 3699570"/>
              <a:gd name="connsiteX501" fmla="*/ 3022499 w 5730494"/>
              <a:gd name="connsiteY501" fmla="*/ 3041091 h 3699570"/>
              <a:gd name="connsiteX502" fmla="*/ 3018288 w 5730494"/>
              <a:gd name="connsiteY502" fmla="*/ 3038543 h 3699570"/>
              <a:gd name="connsiteX503" fmla="*/ 3018288 w 5730494"/>
              <a:gd name="connsiteY503" fmla="*/ 2988459 h 3699570"/>
              <a:gd name="connsiteX504" fmla="*/ 3033975 w 5730494"/>
              <a:gd name="connsiteY504" fmla="*/ 2987833 h 3699570"/>
              <a:gd name="connsiteX505" fmla="*/ 3034430 w 5730494"/>
              <a:gd name="connsiteY505" fmla="*/ 2927760 h 3699570"/>
              <a:gd name="connsiteX506" fmla="*/ 3046308 w 5730494"/>
              <a:gd name="connsiteY506" fmla="*/ 2927192 h 3699570"/>
              <a:gd name="connsiteX507" fmla="*/ 3070852 w 5730494"/>
              <a:gd name="connsiteY507" fmla="*/ 2921340 h 3699570"/>
              <a:gd name="connsiteX508" fmla="*/ 3076831 w 5730494"/>
              <a:gd name="connsiteY508" fmla="*/ 2928101 h 3699570"/>
              <a:gd name="connsiteX509" fmla="*/ 3076837 w 5730494"/>
              <a:gd name="connsiteY509" fmla="*/ 2928097 h 3699570"/>
              <a:gd name="connsiteX510" fmla="*/ 3076940 w 5730494"/>
              <a:gd name="connsiteY510" fmla="*/ 2928215 h 3699570"/>
              <a:gd name="connsiteX511" fmla="*/ 3087114 w 5730494"/>
              <a:gd name="connsiteY511" fmla="*/ 2921680 h 3699570"/>
              <a:gd name="connsiteX512" fmla="*/ 3091944 w 5730494"/>
              <a:gd name="connsiteY512" fmla="*/ 2921622 h 3699570"/>
              <a:gd name="connsiteX513" fmla="*/ 3100924 w 5730494"/>
              <a:gd name="connsiteY513" fmla="*/ 2917872 h 3699570"/>
              <a:gd name="connsiteX514" fmla="*/ 1592174 w 5730494"/>
              <a:gd name="connsiteY514" fmla="*/ 2916579 h 3699570"/>
              <a:gd name="connsiteX515" fmla="*/ 1599924 w 5730494"/>
              <a:gd name="connsiteY515" fmla="*/ 2927838 h 3699570"/>
              <a:gd name="connsiteX516" fmla="*/ 1602013 w 5730494"/>
              <a:gd name="connsiteY516" fmla="*/ 2939804 h 3699570"/>
              <a:gd name="connsiteX517" fmla="*/ 1602111 w 5730494"/>
              <a:gd name="connsiteY517" fmla="*/ 2939887 h 3699570"/>
              <a:gd name="connsiteX518" fmla="*/ 1602119 w 5730494"/>
              <a:gd name="connsiteY518" fmla="*/ 2939937 h 3699570"/>
              <a:gd name="connsiteX519" fmla="*/ 1610358 w 5730494"/>
              <a:gd name="connsiteY519" fmla="*/ 2946942 h 3699570"/>
              <a:gd name="connsiteX520" fmla="*/ 1605367 w 5730494"/>
              <a:gd name="connsiteY520" fmla="*/ 2963220 h 3699570"/>
              <a:gd name="connsiteX521" fmla="*/ 1613948 w 5730494"/>
              <a:gd name="connsiteY521" fmla="*/ 2982259 h 3699570"/>
              <a:gd name="connsiteX522" fmla="*/ 1620200 w 5730494"/>
              <a:gd name="connsiteY522" fmla="*/ 3005845 h 3699570"/>
              <a:gd name="connsiteX523" fmla="*/ 1627981 w 5730494"/>
              <a:gd name="connsiteY523" fmla="*/ 3004226 h 3699570"/>
              <a:gd name="connsiteX524" fmla="*/ 1631674 w 5730494"/>
              <a:gd name="connsiteY524" fmla="*/ 3003477 h 3699570"/>
              <a:gd name="connsiteX525" fmla="*/ 1633605 w 5730494"/>
              <a:gd name="connsiteY525" fmla="*/ 3007796 h 3699570"/>
              <a:gd name="connsiteX526" fmla="*/ 1628150 w 5730494"/>
              <a:gd name="connsiteY526" fmla="*/ 3025756 h 3699570"/>
              <a:gd name="connsiteX527" fmla="*/ 1610815 w 5730494"/>
              <a:gd name="connsiteY527" fmla="*/ 3034337 h 3699570"/>
              <a:gd name="connsiteX528" fmla="*/ 1611326 w 5730494"/>
              <a:gd name="connsiteY528" fmla="*/ 3063549 h 3699570"/>
              <a:gd name="connsiteX529" fmla="*/ 1608030 w 5730494"/>
              <a:gd name="connsiteY529" fmla="*/ 3069233 h 3699570"/>
              <a:gd name="connsiteX530" fmla="*/ 1612805 w 5730494"/>
              <a:gd name="connsiteY530" fmla="*/ 3076166 h 3699570"/>
              <a:gd name="connsiteX531" fmla="*/ 1601552 w 5730494"/>
              <a:gd name="connsiteY531" fmla="*/ 3087249 h 3699570"/>
              <a:gd name="connsiteX532" fmla="*/ 1591094 w 5730494"/>
              <a:gd name="connsiteY532" fmla="*/ 3104071 h 3699570"/>
              <a:gd name="connsiteX533" fmla="*/ 1585411 w 5730494"/>
              <a:gd name="connsiteY533" fmla="*/ 3120553 h 3699570"/>
              <a:gd name="connsiteX534" fmla="*/ 1586946 w 5730494"/>
              <a:gd name="connsiteY534" fmla="*/ 3138229 h 3699570"/>
              <a:gd name="connsiteX535" fmla="*/ 1577114 w 5730494"/>
              <a:gd name="connsiteY535" fmla="*/ 3157211 h 3699570"/>
              <a:gd name="connsiteX536" fmla="*/ 1584444 w 5730494"/>
              <a:gd name="connsiteY536" fmla="*/ 3189549 h 3699570"/>
              <a:gd name="connsiteX537" fmla="*/ 1588594 w 5730494"/>
              <a:gd name="connsiteY537" fmla="*/ 3193015 h 3699570"/>
              <a:gd name="connsiteX538" fmla="*/ 1588536 w 5730494"/>
              <a:gd name="connsiteY538" fmla="*/ 3210578 h 3699570"/>
              <a:gd name="connsiteX539" fmla="*/ 1579443 w 5730494"/>
              <a:gd name="connsiteY539" fmla="*/ 3229389 h 3699570"/>
              <a:gd name="connsiteX540" fmla="*/ 1579841 w 5730494"/>
              <a:gd name="connsiteY540" fmla="*/ 3245700 h 3699570"/>
              <a:gd name="connsiteX541" fmla="*/ 1567792 w 5730494"/>
              <a:gd name="connsiteY541" fmla="*/ 3258544 h 3699570"/>
              <a:gd name="connsiteX542" fmla="*/ 1567849 w 5730494"/>
              <a:gd name="connsiteY542" fmla="*/ 3276845 h 3699570"/>
              <a:gd name="connsiteX543" fmla="*/ 1572680 w 5730494"/>
              <a:gd name="connsiteY543" fmla="*/ 3296509 h 3699570"/>
              <a:gd name="connsiteX544" fmla="*/ 1563132 w 5730494"/>
              <a:gd name="connsiteY544" fmla="*/ 3303898 h 3699570"/>
              <a:gd name="connsiteX545" fmla="*/ 1558874 w 5730494"/>
              <a:gd name="connsiteY545" fmla="*/ 3322198 h 3699570"/>
              <a:gd name="connsiteX546" fmla="*/ 1555121 w 5730494"/>
              <a:gd name="connsiteY546" fmla="*/ 3343510 h 3699570"/>
              <a:gd name="connsiteX547" fmla="*/ 1557793 w 5730494"/>
              <a:gd name="connsiteY547" fmla="*/ 3369313 h 3699570"/>
              <a:gd name="connsiteX548" fmla="*/ 1551371 w 5730494"/>
              <a:gd name="connsiteY548" fmla="*/ 3373689 h 3699570"/>
              <a:gd name="connsiteX549" fmla="*/ 1555065 w 5730494"/>
              <a:gd name="connsiteY549" fmla="*/ 3398695 h 3699570"/>
              <a:gd name="connsiteX550" fmla="*/ 1562279 w 5730494"/>
              <a:gd name="connsiteY550" fmla="*/ 3406993 h 3699570"/>
              <a:gd name="connsiteX551" fmla="*/ 1557055 w 5730494"/>
              <a:gd name="connsiteY551" fmla="*/ 3416257 h 3699570"/>
              <a:gd name="connsiteX552" fmla="*/ 1564440 w 5730494"/>
              <a:gd name="connsiteY552" fmla="*/ 3420690 h 3699570"/>
              <a:gd name="connsiteX553" fmla="*/ 1566144 w 5730494"/>
              <a:gd name="connsiteY553" fmla="*/ 3429101 h 3699570"/>
              <a:gd name="connsiteX554" fmla="*/ 1559214 w 5730494"/>
              <a:gd name="connsiteY554" fmla="*/ 3433364 h 3699570"/>
              <a:gd name="connsiteX555" fmla="*/ 1560916 w 5730494"/>
              <a:gd name="connsiteY555" fmla="*/ 3446606 h 3699570"/>
              <a:gd name="connsiteX556" fmla="*/ 1555121 w 5730494"/>
              <a:gd name="connsiteY556" fmla="*/ 3477011 h 3699570"/>
              <a:gd name="connsiteX557" fmla="*/ 1546654 w 5730494"/>
              <a:gd name="connsiteY557" fmla="*/ 3497017 h 3699570"/>
              <a:gd name="connsiteX558" fmla="*/ 1548529 w 5730494"/>
              <a:gd name="connsiteY558" fmla="*/ 3509009 h 3699570"/>
              <a:gd name="connsiteX559" fmla="*/ 1543471 w 5730494"/>
              <a:gd name="connsiteY559" fmla="*/ 3524240 h 3699570"/>
              <a:gd name="connsiteX560" fmla="*/ 1531253 w 5730494"/>
              <a:gd name="connsiteY560" fmla="*/ 3534924 h 3699570"/>
              <a:gd name="connsiteX561" fmla="*/ 1532616 w 5730494"/>
              <a:gd name="connsiteY561" fmla="*/ 3561068 h 3699570"/>
              <a:gd name="connsiteX562" fmla="*/ 1538243 w 5730494"/>
              <a:gd name="connsiteY562" fmla="*/ 3570161 h 3699570"/>
              <a:gd name="connsiteX563" fmla="*/ 1548871 w 5730494"/>
              <a:gd name="connsiteY563" fmla="*/ 3568570 h 3699570"/>
              <a:gd name="connsiteX564" fmla="*/ 1548586 w 5730494"/>
              <a:gd name="connsiteY564" fmla="*/ 3587495 h 3699570"/>
              <a:gd name="connsiteX565" fmla="*/ 1555180 w 5730494"/>
              <a:gd name="connsiteY565" fmla="*/ 3602443 h 3699570"/>
              <a:gd name="connsiteX566" fmla="*/ 1593651 w 5730494"/>
              <a:gd name="connsiteY566" fmla="*/ 3605909 h 3699570"/>
              <a:gd name="connsiteX567" fmla="*/ 1608428 w 5730494"/>
              <a:gd name="connsiteY567" fmla="*/ 3610001 h 3699570"/>
              <a:gd name="connsiteX568" fmla="*/ 1594276 w 5730494"/>
              <a:gd name="connsiteY568" fmla="*/ 3609831 h 3699570"/>
              <a:gd name="connsiteX569" fmla="*/ 1586605 w 5730494"/>
              <a:gd name="connsiteY569" fmla="*/ 3616253 h 3699570"/>
              <a:gd name="connsiteX570" fmla="*/ 1572226 w 5730494"/>
              <a:gd name="connsiteY570" fmla="*/ 3625744 h 3699570"/>
              <a:gd name="connsiteX571" fmla="*/ 1569667 w 5730494"/>
              <a:gd name="connsiteY571" fmla="*/ 3650637 h 3699570"/>
              <a:gd name="connsiteX572" fmla="*/ 1562904 w 5730494"/>
              <a:gd name="connsiteY572" fmla="*/ 3651262 h 3699570"/>
              <a:gd name="connsiteX573" fmla="*/ 1544950 w 5730494"/>
              <a:gd name="connsiteY573" fmla="*/ 3642567 h 3699570"/>
              <a:gd name="connsiteX574" fmla="*/ 1526706 w 5730494"/>
              <a:gd name="connsiteY574" fmla="*/ 3624096 h 3699570"/>
              <a:gd name="connsiteX575" fmla="*/ 1506871 w 5730494"/>
              <a:gd name="connsiteY575" fmla="*/ 3609149 h 3699570"/>
              <a:gd name="connsiteX576" fmla="*/ 1501869 w 5730494"/>
              <a:gd name="connsiteY576" fmla="*/ 3592837 h 3699570"/>
              <a:gd name="connsiteX577" fmla="*/ 1506361 w 5730494"/>
              <a:gd name="connsiteY577" fmla="*/ 3577947 h 3699570"/>
              <a:gd name="connsiteX578" fmla="*/ 1498346 w 5730494"/>
              <a:gd name="connsiteY578" fmla="*/ 3561238 h 3699570"/>
              <a:gd name="connsiteX579" fmla="*/ 1496300 w 5730494"/>
              <a:gd name="connsiteY579" fmla="*/ 3519523 h 3699570"/>
              <a:gd name="connsiteX580" fmla="*/ 1503063 w 5730494"/>
              <a:gd name="connsiteY580" fmla="*/ 3496619 h 3699570"/>
              <a:gd name="connsiteX581" fmla="*/ 1519887 w 5730494"/>
              <a:gd name="connsiteY581" fmla="*/ 3478489 h 3699570"/>
              <a:gd name="connsiteX582" fmla="*/ 1495674 w 5730494"/>
              <a:gd name="connsiteY582" fmla="*/ 3471726 h 3699570"/>
              <a:gd name="connsiteX583" fmla="*/ 1510849 w 5730494"/>
              <a:gd name="connsiteY583" fmla="*/ 3451436 h 3699570"/>
              <a:gd name="connsiteX584" fmla="*/ 1516249 w 5730494"/>
              <a:gd name="connsiteY584" fmla="*/ 3414154 h 3699570"/>
              <a:gd name="connsiteX585" fmla="*/ 1533980 w 5730494"/>
              <a:gd name="connsiteY585" fmla="*/ 3421940 h 3699570"/>
              <a:gd name="connsiteX586" fmla="*/ 1542279 w 5730494"/>
              <a:gd name="connsiteY586" fmla="*/ 3376644 h 3699570"/>
              <a:gd name="connsiteX587" fmla="*/ 1531593 w 5730494"/>
              <a:gd name="connsiteY587" fmla="*/ 3370961 h 3699570"/>
              <a:gd name="connsiteX588" fmla="*/ 1526592 w 5730494"/>
              <a:gd name="connsiteY588" fmla="*/ 3397956 h 3699570"/>
              <a:gd name="connsiteX589" fmla="*/ 1516533 w 5730494"/>
              <a:gd name="connsiteY589" fmla="*/ 3394888 h 3699570"/>
              <a:gd name="connsiteX590" fmla="*/ 1521535 w 5730494"/>
              <a:gd name="connsiteY590" fmla="*/ 3364084 h 3699570"/>
              <a:gd name="connsiteX591" fmla="*/ 1526990 w 5730494"/>
              <a:gd name="connsiteY591" fmla="*/ 3325210 h 3699570"/>
              <a:gd name="connsiteX592" fmla="*/ 1534322 w 5730494"/>
              <a:gd name="connsiteY592" fmla="*/ 3311115 h 3699570"/>
              <a:gd name="connsiteX593" fmla="*/ 1529718 w 5730494"/>
              <a:gd name="connsiteY593" fmla="*/ 3291280 h 3699570"/>
              <a:gd name="connsiteX594" fmla="*/ 1528411 w 5730494"/>
              <a:gd name="connsiteY594" fmla="*/ 3268661 h 3699570"/>
              <a:gd name="connsiteX595" fmla="*/ 1535118 w 5730494"/>
              <a:gd name="connsiteY595" fmla="*/ 3268036 h 3699570"/>
              <a:gd name="connsiteX596" fmla="*/ 1544892 w 5730494"/>
              <a:gd name="connsiteY596" fmla="*/ 3236209 h 3699570"/>
              <a:gd name="connsiteX597" fmla="*/ 1555918 w 5730494"/>
              <a:gd name="connsiteY597" fmla="*/ 3205349 h 3699570"/>
              <a:gd name="connsiteX598" fmla="*/ 1562677 w 5730494"/>
              <a:gd name="connsiteY598" fmla="*/ 3177102 h 3699570"/>
              <a:gd name="connsiteX599" fmla="*/ 1558986 w 5730494"/>
              <a:gd name="connsiteY599" fmla="*/ 3149197 h 3699570"/>
              <a:gd name="connsiteX600" fmla="*/ 1563757 w 5730494"/>
              <a:gd name="connsiteY600" fmla="*/ 3134023 h 3699570"/>
              <a:gd name="connsiteX601" fmla="*/ 1561825 w 5730494"/>
              <a:gd name="connsiteY601" fmla="*/ 3111517 h 3699570"/>
              <a:gd name="connsiteX602" fmla="*/ 1571145 w 5730494"/>
              <a:gd name="connsiteY602" fmla="*/ 3089522 h 3699570"/>
              <a:gd name="connsiteX603" fmla="*/ 1574043 w 5730494"/>
              <a:gd name="connsiteY603" fmla="*/ 3055195 h 3699570"/>
              <a:gd name="connsiteX604" fmla="*/ 1579160 w 5730494"/>
              <a:gd name="connsiteY604" fmla="*/ 3018992 h 3699570"/>
              <a:gd name="connsiteX605" fmla="*/ 1584161 w 5730494"/>
              <a:gd name="connsiteY605" fmla="*/ 2980630 h 3699570"/>
              <a:gd name="connsiteX606" fmla="*/ 1583023 w 5730494"/>
              <a:gd name="connsiteY606" fmla="*/ 2952952 h 3699570"/>
              <a:gd name="connsiteX607" fmla="*/ 1579727 w 5730494"/>
              <a:gd name="connsiteY607" fmla="*/ 2929366 h 3699570"/>
              <a:gd name="connsiteX608" fmla="*/ 1587911 w 5730494"/>
              <a:gd name="connsiteY608" fmla="*/ 2925104 h 3699570"/>
              <a:gd name="connsiteX609" fmla="*/ 5543682 w 5730494"/>
              <a:gd name="connsiteY609" fmla="*/ 2912411 h 3699570"/>
              <a:gd name="connsiteX610" fmla="*/ 5549196 w 5730494"/>
              <a:gd name="connsiteY610" fmla="*/ 2917185 h 3699570"/>
              <a:gd name="connsiteX611" fmla="*/ 5546581 w 5730494"/>
              <a:gd name="connsiteY611" fmla="*/ 2925880 h 3699570"/>
              <a:gd name="connsiteX612" fmla="*/ 5536692 w 5730494"/>
              <a:gd name="connsiteY612" fmla="*/ 2928154 h 3699570"/>
              <a:gd name="connsiteX613" fmla="*/ 5527883 w 5730494"/>
              <a:gd name="connsiteY613" fmla="*/ 2926108 h 3699570"/>
              <a:gd name="connsiteX614" fmla="*/ 5526349 w 5730494"/>
              <a:gd name="connsiteY614" fmla="*/ 2918776 h 3699570"/>
              <a:gd name="connsiteX615" fmla="*/ 5532486 w 5730494"/>
              <a:gd name="connsiteY615" fmla="*/ 2913093 h 3699570"/>
              <a:gd name="connsiteX616" fmla="*/ 5539704 w 5730494"/>
              <a:gd name="connsiteY616" fmla="*/ 2915139 h 3699570"/>
              <a:gd name="connsiteX617" fmla="*/ 2905360 w 5730494"/>
              <a:gd name="connsiteY617" fmla="*/ 2905937 h 3699570"/>
              <a:gd name="connsiteX618" fmla="*/ 2915705 w 5730494"/>
              <a:gd name="connsiteY618" fmla="*/ 2906448 h 3699570"/>
              <a:gd name="connsiteX619" fmla="*/ 2925196 w 5730494"/>
              <a:gd name="connsiteY619" fmla="*/ 2913950 h 3699570"/>
              <a:gd name="connsiteX620" fmla="*/ 2927583 w 5730494"/>
              <a:gd name="connsiteY620" fmla="*/ 2912757 h 3699570"/>
              <a:gd name="connsiteX621" fmla="*/ 2992180 w 5730494"/>
              <a:gd name="connsiteY621" fmla="*/ 2912019 h 3699570"/>
              <a:gd name="connsiteX622" fmla="*/ 3003114 w 5730494"/>
              <a:gd name="connsiteY622" fmla="*/ 2919908 h 3699570"/>
              <a:gd name="connsiteX623" fmla="*/ 3003138 w 5730494"/>
              <a:gd name="connsiteY623" fmla="*/ 2919910 h 3699570"/>
              <a:gd name="connsiteX624" fmla="*/ 3003227 w 5730494"/>
              <a:gd name="connsiteY624" fmla="*/ 2919974 h 3699570"/>
              <a:gd name="connsiteX625" fmla="*/ 3041818 w 5730494"/>
              <a:gd name="connsiteY625" fmla="*/ 2922305 h 3699570"/>
              <a:gd name="connsiteX626" fmla="*/ 3071087 w 5730494"/>
              <a:gd name="connsiteY626" fmla="*/ 2915541 h 3699570"/>
              <a:gd name="connsiteX627" fmla="*/ 3084158 w 5730494"/>
              <a:gd name="connsiteY627" fmla="*/ 2911791 h 3699570"/>
              <a:gd name="connsiteX628" fmla="*/ 3094503 w 5730494"/>
              <a:gd name="connsiteY628" fmla="*/ 2912757 h 3699570"/>
              <a:gd name="connsiteX629" fmla="*/ 3100769 w 5730494"/>
              <a:gd name="connsiteY629" fmla="*/ 2916483 h 3699570"/>
              <a:gd name="connsiteX630" fmla="*/ 3100874 w 5730494"/>
              <a:gd name="connsiteY630" fmla="*/ 2917750 h 3699570"/>
              <a:gd name="connsiteX631" fmla="*/ 3100916 w 5730494"/>
              <a:gd name="connsiteY631" fmla="*/ 2917768 h 3699570"/>
              <a:gd name="connsiteX632" fmla="*/ 3100918 w 5730494"/>
              <a:gd name="connsiteY632" fmla="*/ 2917803 h 3699570"/>
              <a:gd name="connsiteX633" fmla="*/ 3100815 w 5730494"/>
              <a:gd name="connsiteY633" fmla="*/ 2917757 h 3699570"/>
              <a:gd name="connsiteX634" fmla="*/ 3091835 w 5730494"/>
              <a:gd name="connsiteY634" fmla="*/ 2921508 h 3699570"/>
              <a:gd name="connsiteX635" fmla="*/ 3087005 w 5730494"/>
              <a:gd name="connsiteY635" fmla="*/ 2921565 h 3699570"/>
              <a:gd name="connsiteX636" fmla="*/ 3076837 w 5730494"/>
              <a:gd name="connsiteY636" fmla="*/ 2928097 h 3699570"/>
              <a:gd name="connsiteX637" fmla="*/ 3070860 w 5730494"/>
              <a:gd name="connsiteY637" fmla="*/ 2921338 h 3699570"/>
              <a:gd name="connsiteX638" fmla="*/ 3070852 w 5730494"/>
              <a:gd name="connsiteY638" fmla="*/ 2921340 h 3699570"/>
              <a:gd name="connsiteX639" fmla="*/ 3070750 w 5730494"/>
              <a:gd name="connsiteY639" fmla="*/ 2921224 h 3699570"/>
              <a:gd name="connsiteX640" fmla="*/ 3046199 w 5730494"/>
              <a:gd name="connsiteY640" fmla="*/ 2927078 h 3699570"/>
              <a:gd name="connsiteX641" fmla="*/ 3034319 w 5730494"/>
              <a:gd name="connsiteY641" fmla="*/ 2927646 h 3699570"/>
              <a:gd name="connsiteX642" fmla="*/ 3033865 w 5730494"/>
              <a:gd name="connsiteY642" fmla="*/ 2987719 h 3699570"/>
              <a:gd name="connsiteX643" fmla="*/ 3018180 w 5730494"/>
              <a:gd name="connsiteY643" fmla="*/ 2988344 h 3699570"/>
              <a:gd name="connsiteX644" fmla="*/ 3018180 w 5730494"/>
              <a:gd name="connsiteY644" fmla="*/ 3038477 h 3699570"/>
              <a:gd name="connsiteX645" fmla="*/ 3018288 w 5730494"/>
              <a:gd name="connsiteY645" fmla="*/ 3038543 h 3699570"/>
              <a:gd name="connsiteX646" fmla="*/ 3018288 w 5730494"/>
              <a:gd name="connsiteY646" fmla="*/ 3038764 h 3699570"/>
              <a:gd name="connsiteX647" fmla="*/ 3018180 w 5730494"/>
              <a:gd name="connsiteY647" fmla="*/ 3038698 h 3699570"/>
              <a:gd name="connsiteX648" fmla="*/ 3018180 w 5730494"/>
              <a:gd name="connsiteY648" fmla="*/ 3103948 h 3699570"/>
              <a:gd name="connsiteX649" fmla="*/ 3003972 w 5730494"/>
              <a:gd name="connsiteY649" fmla="*/ 3113212 h 3699570"/>
              <a:gd name="connsiteX650" fmla="*/ 2995390 w 5730494"/>
              <a:gd name="connsiteY650" fmla="*/ 3114519 h 3699570"/>
              <a:gd name="connsiteX651" fmla="*/ 2985387 w 5730494"/>
              <a:gd name="connsiteY651" fmla="*/ 3111110 h 3699570"/>
              <a:gd name="connsiteX652" fmla="*/ 2978226 w 5730494"/>
              <a:gd name="connsiteY652" fmla="*/ 3109802 h 3699570"/>
              <a:gd name="connsiteX653" fmla="*/ 2975555 w 5730494"/>
              <a:gd name="connsiteY653" fmla="*/ 3102073 h 3699570"/>
              <a:gd name="connsiteX654" fmla="*/ 2969245 w 5730494"/>
              <a:gd name="connsiteY654" fmla="*/ 3097128 h 3699570"/>
              <a:gd name="connsiteX655" fmla="*/ 2961630 w 5730494"/>
              <a:gd name="connsiteY655" fmla="*/ 3106051 h 3699570"/>
              <a:gd name="connsiteX656" fmla="*/ 2961660 w 5730494"/>
              <a:gd name="connsiteY656" fmla="*/ 3106114 h 3699570"/>
              <a:gd name="connsiteX657" fmla="*/ 2961568 w 5730494"/>
              <a:gd name="connsiteY657" fmla="*/ 3106217 h 3699570"/>
              <a:gd name="connsiteX658" fmla="*/ 2949748 w 5730494"/>
              <a:gd name="connsiteY658" fmla="*/ 3092634 h 3699570"/>
              <a:gd name="connsiteX659" fmla="*/ 2943496 w 5730494"/>
              <a:gd name="connsiteY659" fmla="*/ 3079620 h 3699570"/>
              <a:gd name="connsiteX660" fmla="*/ 2939972 w 5730494"/>
              <a:gd name="connsiteY660" fmla="*/ 3062342 h 3699570"/>
              <a:gd name="connsiteX661" fmla="*/ 2936051 w 5730494"/>
              <a:gd name="connsiteY661" fmla="*/ 3049611 h 3699570"/>
              <a:gd name="connsiteX662" fmla="*/ 2930709 w 5730494"/>
              <a:gd name="connsiteY662" fmla="*/ 3022786 h 3699570"/>
              <a:gd name="connsiteX663" fmla="*/ 2930367 w 5730494"/>
              <a:gd name="connsiteY663" fmla="*/ 3002156 h 3699570"/>
              <a:gd name="connsiteX664" fmla="*/ 2928321 w 5730494"/>
              <a:gd name="connsiteY664" fmla="*/ 2992835 h 3699570"/>
              <a:gd name="connsiteX665" fmla="*/ 2922127 w 5730494"/>
              <a:gd name="connsiteY665" fmla="*/ 2985787 h 3699570"/>
              <a:gd name="connsiteX666" fmla="*/ 2913886 w 5730494"/>
              <a:gd name="connsiteY666" fmla="*/ 2971750 h 3699570"/>
              <a:gd name="connsiteX667" fmla="*/ 2905531 w 5730494"/>
              <a:gd name="connsiteY667" fmla="*/ 2951517 h 3699570"/>
              <a:gd name="connsiteX668" fmla="*/ 2902064 w 5730494"/>
              <a:gd name="connsiteY668" fmla="*/ 2940946 h 3699570"/>
              <a:gd name="connsiteX669" fmla="*/ 2889107 w 5730494"/>
              <a:gd name="connsiteY669" fmla="*/ 2924635 h 3699570"/>
              <a:gd name="connsiteX670" fmla="*/ 2888140 w 5730494"/>
              <a:gd name="connsiteY670" fmla="*/ 2911904 h 3699570"/>
              <a:gd name="connsiteX671" fmla="*/ 2895814 w 5730494"/>
              <a:gd name="connsiteY671" fmla="*/ 2908778 h 3699570"/>
              <a:gd name="connsiteX672" fmla="*/ 5572837 w 5730494"/>
              <a:gd name="connsiteY672" fmla="*/ 2890587 h 3699570"/>
              <a:gd name="connsiteX673" fmla="*/ 5570848 w 5730494"/>
              <a:gd name="connsiteY673" fmla="*/ 2898544 h 3699570"/>
              <a:gd name="connsiteX674" fmla="*/ 5569540 w 5730494"/>
              <a:gd name="connsiteY674" fmla="*/ 2899396 h 3699570"/>
              <a:gd name="connsiteX675" fmla="*/ 5559424 w 5730494"/>
              <a:gd name="connsiteY675" fmla="*/ 2903488 h 3699570"/>
              <a:gd name="connsiteX676" fmla="*/ 5549252 w 5730494"/>
              <a:gd name="connsiteY676" fmla="*/ 2906955 h 3699570"/>
              <a:gd name="connsiteX677" fmla="*/ 5547206 w 5730494"/>
              <a:gd name="connsiteY677" fmla="*/ 2900817 h 3699570"/>
              <a:gd name="connsiteX678" fmla="*/ 5555163 w 5730494"/>
              <a:gd name="connsiteY678" fmla="*/ 2897407 h 3699570"/>
              <a:gd name="connsiteX679" fmla="*/ 5560220 w 5730494"/>
              <a:gd name="connsiteY679" fmla="*/ 2896498 h 3699570"/>
              <a:gd name="connsiteX680" fmla="*/ 5569597 w 5730494"/>
              <a:gd name="connsiteY680" fmla="*/ 2891383 h 3699570"/>
              <a:gd name="connsiteX681" fmla="*/ 5365844 w 5730494"/>
              <a:gd name="connsiteY681" fmla="*/ 2888483 h 3699570"/>
              <a:gd name="connsiteX682" fmla="*/ 5375846 w 5730494"/>
              <a:gd name="connsiteY682" fmla="*/ 2897974 h 3699570"/>
              <a:gd name="connsiteX683" fmla="*/ 5370617 w 5730494"/>
              <a:gd name="connsiteY683" fmla="*/ 2900134 h 3699570"/>
              <a:gd name="connsiteX684" fmla="*/ 5365275 w 5730494"/>
              <a:gd name="connsiteY684" fmla="*/ 2892916 h 3699570"/>
              <a:gd name="connsiteX685" fmla="*/ 3183361 w 5730494"/>
              <a:gd name="connsiteY685" fmla="*/ 2882144 h 3699570"/>
              <a:gd name="connsiteX686" fmla="*/ 3183402 w 5730494"/>
              <a:gd name="connsiteY686" fmla="*/ 2882461 h 3699570"/>
              <a:gd name="connsiteX687" fmla="*/ 3184424 w 5730494"/>
              <a:gd name="connsiteY687" fmla="*/ 2888599 h 3699570"/>
              <a:gd name="connsiteX688" fmla="*/ 3197723 w 5730494"/>
              <a:gd name="connsiteY688" fmla="*/ 2888258 h 3699570"/>
              <a:gd name="connsiteX689" fmla="*/ 3205112 w 5730494"/>
              <a:gd name="connsiteY689" fmla="*/ 2891725 h 3699570"/>
              <a:gd name="connsiteX690" fmla="*/ 3208579 w 5730494"/>
              <a:gd name="connsiteY690" fmla="*/ 2895817 h 3699570"/>
              <a:gd name="connsiteX691" fmla="*/ 3216138 w 5730494"/>
              <a:gd name="connsiteY691" fmla="*/ 2897010 h 3699570"/>
              <a:gd name="connsiteX692" fmla="*/ 3224435 w 5730494"/>
              <a:gd name="connsiteY692" fmla="*/ 2902296 h 3699570"/>
              <a:gd name="connsiteX693" fmla="*/ 3224491 w 5730494"/>
              <a:gd name="connsiteY693" fmla="*/ 2923121 h 3699570"/>
              <a:gd name="connsiteX694" fmla="*/ 3221418 w 5730494"/>
              <a:gd name="connsiteY694" fmla="*/ 2934464 h 3699570"/>
              <a:gd name="connsiteX695" fmla="*/ 3221404 w 5730494"/>
              <a:gd name="connsiteY695" fmla="*/ 2934726 h 3699570"/>
              <a:gd name="connsiteX696" fmla="*/ 3221366 w 5730494"/>
              <a:gd name="connsiteY696" fmla="*/ 2934862 h 3699570"/>
              <a:gd name="connsiteX697" fmla="*/ 3220684 w 5730494"/>
              <a:gd name="connsiteY697" fmla="*/ 2947364 h 3699570"/>
              <a:gd name="connsiteX698" fmla="*/ 3223227 w 5730494"/>
              <a:gd name="connsiteY698" fmla="*/ 2952335 h 3699570"/>
              <a:gd name="connsiteX699" fmla="*/ 3221474 w 5730494"/>
              <a:gd name="connsiteY699" fmla="*/ 2961914 h 3699570"/>
              <a:gd name="connsiteX700" fmla="*/ 3219089 w 5730494"/>
              <a:gd name="connsiteY700" fmla="*/ 2963449 h 3699570"/>
              <a:gd name="connsiteX701" fmla="*/ 3214882 w 5730494"/>
              <a:gd name="connsiteY701" fmla="*/ 2975667 h 3699570"/>
              <a:gd name="connsiteX702" fmla="*/ 3198263 w 5730494"/>
              <a:gd name="connsiteY702" fmla="*/ 2995057 h 3699570"/>
              <a:gd name="connsiteX703" fmla="*/ 3198227 w 5730494"/>
              <a:gd name="connsiteY703" fmla="*/ 2994943 h 3699570"/>
              <a:gd name="connsiteX704" fmla="*/ 3189759 w 5730494"/>
              <a:gd name="connsiteY704" fmla="*/ 2993237 h 3699570"/>
              <a:gd name="connsiteX705" fmla="*/ 3184359 w 5730494"/>
              <a:gd name="connsiteY705" fmla="*/ 2995283 h 3699570"/>
              <a:gd name="connsiteX706" fmla="*/ 3176631 w 5730494"/>
              <a:gd name="connsiteY706" fmla="*/ 2992385 h 3699570"/>
              <a:gd name="connsiteX707" fmla="*/ 3170151 w 5730494"/>
              <a:gd name="connsiteY707" fmla="*/ 2992214 h 3699570"/>
              <a:gd name="connsiteX708" fmla="*/ 3169954 w 5730494"/>
              <a:gd name="connsiteY708" fmla="*/ 2992324 h 3699570"/>
              <a:gd name="connsiteX709" fmla="*/ 3159924 w 5730494"/>
              <a:gd name="connsiteY709" fmla="*/ 2984704 h 3699570"/>
              <a:gd name="connsiteX710" fmla="*/ 3147595 w 5730494"/>
              <a:gd name="connsiteY710" fmla="*/ 2982090 h 3699570"/>
              <a:gd name="connsiteX711" fmla="*/ 3142928 w 5730494"/>
              <a:gd name="connsiteY711" fmla="*/ 2971407 h 3699570"/>
              <a:gd name="connsiteX712" fmla="*/ 3142871 w 5730494"/>
              <a:gd name="connsiteY712" fmla="*/ 2965440 h 3699570"/>
              <a:gd name="connsiteX713" fmla="*/ 3142819 w 5730494"/>
              <a:gd name="connsiteY713" fmla="*/ 2965426 h 3699570"/>
              <a:gd name="connsiteX714" fmla="*/ 3142818 w 5730494"/>
              <a:gd name="connsiteY714" fmla="*/ 2965324 h 3699570"/>
              <a:gd name="connsiteX715" fmla="*/ 3135997 w 5730494"/>
              <a:gd name="connsiteY715" fmla="*/ 2963505 h 3699570"/>
              <a:gd name="connsiteX716" fmla="*/ 3117982 w 5730494"/>
              <a:gd name="connsiteY716" fmla="*/ 2944978 h 3699570"/>
              <a:gd name="connsiteX717" fmla="*/ 3112980 w 5730494"/>
              <a:gd name="connsiteY717" fmla="*/ 2935259 h 3699570"/>
              <a:gd name="connsiteX718" fmla="*/ 3109799 w 5730494"/>
              <a:gd name="connsiteY718" fmla="*/ 2932248 h 3699570"/>
              <a:gd name="connsiteX719" fmla="*/ 3109755 w 5730494"/>
              <a:gd name="connsiteY719" fmla="*/ 2932154 h 3699570"/>
              <a:gd name="connsiteX720" fmla="*/ 3103676 w 5730494"/>
              <a:gd name="connsiteY720" fmla="*/ 2918983 h 3699570"/>
              <a:gd name="connsiteX721" fmla="*/ 3103716 w 5730494"/>
              <a:gd name="connsiteY721" fmla="*/ 2919001 h 3699570"/>
              <a:gd name="connsiteX722" fmla="*/ 3121505 w 5730494"/>
              <a:gd name="connsiteY722" fmla="*/ 2920819 h 3699570"/>
              <a:gd name="connsiteX723" fmla="*/ 3126677 w 5730494"/>
              <a:gd name="connsiteY723" fmla="*/ 2922752 h 3699570"/>
              <a:gd name="connsiteX724" fmla="*/ 3132075 w 5730494"/>
              <a:gd name="connsiteY724" fmla="*/ 2922354 h 3699570"/>
              <a:gd name="connsiteX725" fmla="*/ 3140884 w 5730494"/>
              <a:gd name="connsiteY725" fmla="*/ 2911613 h 3699570"/>
              <a:gd name="connsiteX726" fmla="*/ 3154753 w 5730494"/>
              <a:gd name="connsiteY726" fmla="*/ 2897972 h 3699570"/>
              <a:gd name="connsiteX727" fmla="*/ 3160436 w 5730494"/>
              <a:gd name="connsiteY727" fmla="*/ 2896665 h 3699570"/>
              <a:gd name="connsiteX728" fmla="*/ 3162368 w 5730494"/>
              <a:gd name="connsiteY728" fmla="*/ 2890925 h 3699570"/>
              <a:gd name="connsiteX729" fmla="*/ 3171461 w 5730494"/>
              <a:gd name="connsiteY729" fmla="*/ 2884389 h 3699570"/>
              <a:gd name="connsiteX730" fmla="*/ 3183454 w 5730494"/>
              <a:gd name="connsiteY730" fmla="*/ 2882063 h 3699570"/>
              <a:gd name="connsiteX731" fmla="*/ 3183463 w 5730494"/>
              <a:gd name="connsiteY731" fmla="*/ 2882125 h 3699570"/>
              <a:gd name="connsiteX732" fmla="*/ 3183361 w 5730494"/>
              <a:gd name="connsiteY732" fmla="*/ 2882144 h 3699570"/>
              <a:gd name="connsiteX733" fmla="*/ 3183352 w 5730494"/>
              <a:gd name="connsiteY733" fmla="*/ 2882082 h 3699570"/>
              <a:gd name="connsiteX734" fmla="*/ 5356580 w 5730494"/>
              <a:gd name="connsiteY734" fmla="*/ 2867739 h 3699570"/>
              <a:gd name="connsiteX735" fmla="*/ 5364137 w 5730494"/>
              <a:gd name="connsiteY735" fmla="*/ 2872740 h 3699570"/>
              <a:gd name="connsiteX736" fmla="*/ 5366753 w 5730494"/>
              <a:gd name="connsiteY736" fmla="*/ 2885982 h 3699570"/>
              <a:gd name="connsiteX737" fmla="*/ 5362490 w 5730494"/>
              <a:gd name="connsiteY737" fmla="*/ 2883936 h 3699570"/>
              <a:gd name="connsiteX738" fmla="*/ 5359193 w 5730494"/>
              <a:gd name="connsiteY738" fmla="*/ 2884845 h 3699570"/>
              <a:gd name="connsiteX739" fmla="*/ 5356920 w 5730494"/>
              <a:gd name="connsiteY739" fmla="*/ 2880299 h 3699570"/>
              <a:gd name="connsiteX740" fmla="*/ 3485024 w 5730494"/>
              <a:gd name="connsiteY740" fmla="*/ 2825514 h 3699570"/>
              <a:gd name="connsiteX741" fmla="*/ 3490593 w 5730494"/>
              <a:gd name="connsiteY741" fmla="*/ 2832618 h 3699570"/>
              <a:gd name="connsiteX742" fmla="*/ 3494800 w 5730494"/>
              <a:gd name="connsiteY742" fmla="*/ 2839495 h 3699570"/>
              <a:gd name="connsiteX743" fmla="*/ 3498721 w 5730494"/>
              <a:gd name="connsiteY743" fmla="*/ 2850237 h 3699570"/>
              <a:gd name="connsiteX744" fmla="*/ 3501278 w 5730494"/>
              <a:gd name="connsiteY744" fmla="*/ 2869901 h 3699570"/>
              <a:gd name="connsiteX745" fmla="*/ 3505370 w 5730494"/>
              <a:gd name="connsiteY745" fmla="*/ 2877573 h 3699570"/>
              <a:gd name="connsiteX746" fmla="*/ 3503780 w 5730494"/>
              <a:gd name="connsiteY746" fmla="*/ 2885473 h 3699570"/>
              <a:gd name="connsiteX747" fmla="*/ 3500938 w 5730494"/>
              <a:gd name="connsiteY747" fmla="*/ 2890304 h 3699570"/>
              <a:gd name="connsiteX748" fmla="*/ 3495538 w 5730494"/>
              <a:gd name="connsiteY748" fmla="*/ 2880642 h 3699570"/>
              <a:gd name="connsiteX749" fmla="*/ 3492527 w 5730494"/>
              <a:gd name="connsiteY749" fmla="*/ 2885530 h 3699570"/>
              <a:gd name="connsiteX750" fmla="*/ 3495596 w 5730494"/>
              <a:gd name="connsiteY750" fmla="*/ 2897749 h 3699570"/>
              <a:gd name="connsiteX751" fmla="*/ 3494175 w 5730494"/>
              <a:gd name="connsiteY751" fmla="*/ 2904739 h 3699570"/>
              <a:gd name="connsiteX752" fmla="*/ 3489798 w 5730494"/>
              <a:gd name="connsiteY752" fmla="*/ 2908547 h 3699570"/>
              <a:gd name="connsiteX753" fmla="*/ 3488775 w 5730494"/>
              <a:gd name="connsiteY753" fmla="*/ 2922642 h 3699570"/>
              <a:gd name="connsiteX754" fmla="*/ 3482524 w 5730494"/>
              <a:gd name="connsiteY754" fmla="*/ 2942136 h 3699570"/>
              <a:gd name="connsiteX755" fmla="*/ 3474681 w 5730494"/>
              <a:gd name="connsiteY755" fmla="*/ 2965324 h 3699570"/>
              <a:gd name="connsiteX756" fmla="*/ 3464849 w 5730494"/>
              <a:gd name="connsiteY756" fmla="*/ 2997548 h 3699570"/>
              <a:gd name="connsiteX757" fmla="*/ 3458767 w 5730494"/>
              <a:gd name="connsiteY757" fmla="*/ 3021475 h 3699570"/>
              <a:gd name="connsiteX758" fmla="*/ 3451550 w 5730494"/>
              <a:gd name="connsiteY758" fmla="*/ 3041651 h 3699570"/>
              <a:gd name="connsiteX759" fmla="*/ 3438592 w 5730494"/>
              <a:gd name="connsiteY759" fmla="*/ 3045799 h 3699570"/>
              <a:gd name="connsiteX760" fmla="*/ 3424668 w 5730494"/>
              <a:gd name="connsiteY760" fmla="*/ 3053188 h 3699570"/>
              <a:gd name="connsiteX761" fmla="*/ 3415517 w 5730494"/>
              <a:gd name="connsiteY761" fmla="*/ 3048698 h 3699570"/>
              <a:gd name="connsiteX762" fmla="*/ 3402843 w 5730494"/>
              <a:gd name="connsiteY762" fmla="*/ 3042446 h 3699570"/>
              <a:gd name="connsiteX763" fmla="*/ 3398468 w 5730494"/>
              <a:gd name="connsiteY763" fmla="*/ 3033239 h 3699570"/>
              <a:gd name="connsiteX764" fmla="*/ 3397445 w 5730494"/>
              <a:gd name="connsiteY764" fmla="*/ 3017838 h 3699570"/>
              <a:gd name="connsiteX765" fmla="*/ 3391819 w 5730494"/>
              <a:gd name="connsiteY765" fmla="*/ 3004084 h 3699570"/>
              <a:gd name="connsiteX766" fmla="*/ 3390340 w 5730494"/>
              <a:gd name="connsiteY766" fmla="*/ 2991751 h 3699570"/>
              <a:gd name="connsiteX767" fmla="*/ 3393182 w 5730494"/>
              <a:gd name="connsiteY767" fmla="*/ 2979475 h 3699570"/>
              <a:gd name="connsiteX768" fmla="*/ 3400514 w 5730494"/>
              <a:gd name="connsiteY768" fmla="*/ 2976520 h 3699570"/>
              <a:gd name="connsiteX769" fmla="*/ 3400570 w 5730494"/>
              <a:gd name="connsiteY769" fmla="*/ 2970893 h 3699570"/>
              <a:gd name="connsiteX770" fmla="*/ 3408185 w 5730494"/>
              <a:gd name="connsiteY770" fmla="*/ 2958049 h 3699570"/>
              <a:gd name="connsiteX771" fmla="*/ 3409607 w 5730494"/>
              <a:gd name="connsiteY771" fmla="*/ 2947307 h 3699570"/>
              <a:gd name="connsiteX772" fmla="*/ 3405912 w 5730494"/>
              <a:gd name="connsiteY772" fmla="*/ 2939351 h 3699570"/>
              <a:gd name="connsiteX773" fmla="*/ 3402901 w 5730494"/>
              <a:gd name="connsiteY773" fmla="*/ 2928780 h 3699570"/>
              <a:gd name="connsiteX774" fmla="*/ 3401651 w 5730494"/>
              <a:gd name="connsiteY774" fmla="*/ 2913435 h 3699570"/>
              <a:gd name="connsiteX775" fmla="*/ 3407220 w 5730494"/>
              <a:gd name="connsiteY775" fmla="*/ 2904171 h 3699570"/>
              <a:gd name="connsiteX776" fmla="*/ 3409379 w 5730494"/>
              <a:gd name="connsiteY776" fmla="*/ 2893714 h 3699570"/>
              <a:gd name="connsiteX777" fmla="*/ 3417336 w 5730494"/>
              <a:gd name="connsiteY777" fmla="*/ 2893089 h 3699570"/>
              <a:gd name="connsiteX778" fmla="*/ 3426201 w 5730494"/>
              <a:gd name="connsiteY778" fmla="*/ 2889735 h 3699570"/>
              <a:gd name="connsiteX779" fmla="*/ 3432113 w 5730494"/>
              <a:gd name="connsiteY779" fmla="*/ 2886780 h 3699570"/>
              <a:gd name="connsiteX780" fmla="*/ 3439103 w 5730494"/>
              <a:gd name="connsiteY780" fmla="*/ 2886553 h 3699570"/>
              <a:gd name="connsiteX781" fmla="*/ 3448197 w 5730494"/>
              <a:gd name="connsiteY781" fmla="*/ 2877176 h 3699570"/>
              <a:gd name="connsiteX782" fmla="*/ 3461324 w 5730494"/>
              <a:gd name="connsiteY782" fmla="*/ 2867059 h 3699570"/>
              <a:gd name="connsiteX783" fmla="*/ 3466099 w 5730494"/>
              <a:gd name="connsiteY783" fmla="*/ 2858818 h 3699570"/>
              <a:gd name="connsiteX784" fmla="*/ 3463939 w 5730494"/>
              <a:gd name="connsiteY784" fmla="*/ 2851828 h 3699570"/>
              <a:gd name="connsiteX785" fmla="*/ 3470702 w 5730494"/>
              <a:gd name="connsiteY785" fmla="*/ 2853817 h 3699570"/>
              <a:gd name="connsiteX786" fmla="*/ 3479455 w 5730494"/>
              <a:gd name="connsiteY786" fmla="*/ 2842507 h 3699570"/>
              <a:gd name="connsiteX787" fmla="*/ 3479738 w 5730494"/>
              <a:gd name="connsiteY787" fmla="*/ 2832732 h 3699570"/>
              <a:gd name="connsiteX788" fmla="*/ 4972305 w 5730494"/>
              <a:gd name="connsiteY788" fmla="*/ 2803698 h 3699570"/>
              <a:gd name="connsiteX789" fmla="*/ 4976793 w 5730494"/>
              <a:gd name="connsiteY789" fmla="*/ 2811598 h 3699570"/>
              <a:gd name="connsiteX790" fmla="*/ 4977874 w 5730494"/>
              <a:gd name="connsiteY790" fmla="*/ 2821714 h 3699570"/>
              <a:gd name="connsiteX791" fmla="*/ 4981853 w 5730494"/>
              <a:gd name="connsiteY791" fmla="*/ 2823647 h 3699570"/>
              <a:gd name="connsiteX792" fmla="*/ 4982535 w 5730494"/>
              <a:gd name="connsiteY792" fmla="*/ 2830467 h 3699570"/>
              <a:gd name="connsiteX793" fmla="*/ 4988332 w 5730494"/>
              <a:gd name="connsiteY793" fmla="*/ 2838707 h 3699570"/>
              <a:gd name="connsiteX794" fmla="*/ 4989525 w 5730494"/>
              <a:gd name="connsiteY794" fmla="*/ 2847915 h 3699570"/>
              <a:gd name="connsiteX795" fmla="*/ 4988900 w 5730494"/>
              <a:gd name="connsiteY795" fmla="*/ 2853655 h 3699570"/>
              <a:gd name="connsiteX796" fmla="*/ 4994641 w 5730494"/>
              <a:gd name="connsiteY796" fmla="*/ 2866442 h 3699570"/>
              <a:gd name="connsiteX797" fmla="*/ 5004869 w 5730494"/>
              <a:gd name="connsiteY797" fmla="*/ 2860304 h 3699570"/>
              <a:gd name="connsiteX798" fmla="*/ 5010155 w 5730494"/>
              <a:gd name="connsiteY798" fmla="*/ 2867238 h 3699570"/>
              <a:gd name="connsiteX799" fmla="*/ 5017828 w 5730494"/>
              <a:gd name="connsiteY799" fmla="*/ 2873660 h 3699570"/>
              <a:gd name="connsiteX800" fmla="*/ 5016181 w 5730494"/>
              <a:gd name="connsiteY800" fmla="*/ 2880934 h 3699570"/>
              <a:gd name="connsiteX801" fmla="*/ 5019590 w 5730494"/>
              <a:gd name="connsiteY801" fmla="*/ 2895029 h 3699570"/>
              <a:gd name="connsiteX802" fmla="*/ 5022034 w 5730494"/>
              <a:gd name="connsiteY802" fmla="*/ 2903270 h 3699570"/>
              <a:gd name="connsiteX803" fmla="*/ 5026069 w 5730494"/>
              <a:gd name="connsiteY803" fmla="*/ 2905316 h 3699570"/>
              <a:gd name="connsiteX804" fmla="*/ 5030388 w 5730494"/>
              <a:gd name="connsiteY804" fmla="*/ 2919468 h 3699570"/>
              <a:gd name="connsiteX805" fmla="*/ 5028854 w 5730494"/>
              <a:gd name="connsiteY805" fmla="*/ 2928106 h 3699570"/>
              <a:gd name="connsiteX806" fmla="*/ 5034026 w 5730494"/>
              <a:gd name="connsiteY806" fmla="*/ 2939416 h 3699570"/>
              <a:gd name="connsiteX807" fmla="*/ 5051303 w 5730494"/>
              <a:gd name="connsiteY807" fmla="*/ 2948168 h 3699570"/>
              <a:gd name="connsiteX808" fmla="*/ 5062557 w 5730494"/>
              <a:gd name="connsiteY808" fmla="*/ 2956182 h 3699570"/>
              <a:gd name="connsiteX809" fmla="*/ 5073241 w 5730494"/>
              <a:gd name="connsiteY809" fmla="*/ 2963514 h 3699570"/>
              <a:gd name="connsiteX810" fmla="*/ 5071138 w 5730494"/>
              <a:gd name="connsiteY810" fmla="*/ 2967605 h 3699570"/>
              <a:gd name="connsiteX811" fmla="*/ 5080231 w 5730494"/>
              <a:gd name="connsiteY811" fmla="*/ 2978233 h 3699570"/>
              <a:gd name="connsiteX812" fmla="*/ 5086426 w 5730494"/>
              <a:gd name="connsiteY812" fmla="*/ 2996704 h 3699570"/>
              <a:gd name="connsiteX813" fmla="*/ 5092791 w 5730494"/>
              <a:gd name="connsiteY813" fmla="*/ 2992953 h 3699570"/>
              <a:gd name="connsiteX814" fmla="*/ 5099270 w 5730494"/>
              <a:gd name="connsiteY814" fmla="*/ 3000398 h 3699570"/>
              <a:gd name="connsiteX815" fmla="*/ 5103192 w 5730494"/>
              <a:gd name="connsiteY815" fmla="*/ 2997784 h 3699570"/>
              <a:gd name="connsiteX816" fmla="*/ 5105919 w 5730494"/>
              <a:gd name="connsiteY816" fmla="*/ 3016027 h 3699570"/>
              <a:gd name="connsiteX817" fmla="*/ 5117230 w 5730494"/>
              <a:gd name="connsiteY817" fmla="*/ 3026655 h 3699570"/>
              <a:gd name="connsiteX818" fmla="*/ 5124618 w 5730494"/>
              <a:gd name="connsiteY818" fmla="*/ 3033305 h 3699570"/>
              <a:gd name="connsiteX819" fmla="*/ 5137065 w 5730494"/>
              <a:gd name="connsiteY819" fmla="*/ 3047456 h 3699570"/>
              <a:gd name="connsiteX820" fmla="*/ 5141554 w 5730494"/>
              <a:gd name="connsiteY820" fmla="*/ 3061607 h 3699570"/>
              <a:gd name="connsiteX821" fmla="*/ 5141952 w 5730494"/>
              <a:gd name="connsiteY821" fmla="*/ 3071667 h 3699570"/>
              <a:gd name="connsiteX822" fmla="*/ 5140872 w 5730494"/>
              <a:gd name="connsiteY822" fmla="*/ 3082693 h 3699570"/>
              <a:gd name="connsiteX823" fmla="*/ 5148488 w 5730494"/>
              <a:gd name="connsiteY823" fmla="*/ 3097924 h 3699570"/>
              <a:gd name="connsiteX824" fmla="*/ 5147577 w 5730494"/>
              <a:gd name="connsiteY824" fmla="*/ 3113894 h 3699570"/>
              <a:gd name="connsiteX825" fmla="*/ 5144850 w 5730494"/>
              <a:gd name="connsiteY825" fmla="*/ 3122305 h 3699570"/>
              <a:gd name="connsiteX826" fmla="*/ 5140531 w 5730494"/>
              <a:gd name="connsiteY826" fmla="*/ 3138617 h 3699570"/>
              <a:gd name="connsiteX827" fmla="*/ 5140872 w 5730494"/>
              <a:gd name="connsiteY827" fmla="*/ 3149188 h 3699570"/>
              <a:gd name="connsiteX828" fmla="*/ 5137746 w 5730494"/>
              <a:gd name="connsiteY828" fmla="*/ 3162487 h 3699570"/>
              <a:gd name="connsiteX829" fmla="*/ 5130700 w 5730494"/>
              <a:gd name="connsiteY829" fmla="*/ 3179536 h 3699570"/>
              <a:gd name="connsiteX830" fmla="*/ 5118878 w 5730494"/>
              <a:gd name="connsiteY830" fmla="*/ 3188801 h 3699570"/>
              <a:gd name="connsiteX831" fmla="*/ 5113080 w 5730494"/>
              <a:gd name="connsiteY831" fmla="*/ 3203520 h 3699570"/>
              <a:gd name="connsiteX832" fmla="*/ 5107739 w 5730494"/>
              <a:gd name="connsiteY832" fmla="*/ 3213012 h 3699570"/>
              <a:gd name="connsiteX833" fmla="*/ 5103022 w 5730494"/>
              <a:gd name="connsiteY833" fmla="*/ 3229664 h 3699570"/>
              <a:gd name="connsiteX834" fmla="*/ 5096883 w 5730494"/>
              <a:gd name="connsiteY834" fmla="*/ 3239382 h 3699570"/>
              <a:gd name="connsiteX835" fmla="*/ 5092848 w 5730494"/>
              <a:gd name="connsiteY835" fmla="*/ 3254045 h 3699570"/>
              <a:gd name="connsiteX836" fmla="*/ 5090802 w 5730494"/>
              <a:gd name="connsiteY836" fmla="*/ 3267685 h 3699570"/>
              <a:gd name="connsiteX837" fmla="*/ 5091599 w 5730494"/>
              <a:gd name="connsiteY837" fmla="*/ 3273993 h 3699570"/>
              <a:gd name="connsiteX838" fmla="*/ 5082448 w 5730494"/>
              <a:gd name="connsiteY838" fmla="*/ 3280927 h 3699570"/>
              <a:gd name="connsiteX839" fmla="*/ 5064602 w 5730494"/>
              <a:gd name="connsiteY839" fmla="*/ 3281666 h 3699570"/>
              <a:gd name="connsiteX840" fmla="*/ 5049882 w 5730494"/>
              <a:gd name="connsiteY840" fmla="*/ 3289907 h 3699570"/>
              <a:gd name="connsiteX841" fmla="*/ 5042550 w 5730494"/>
              <a:gd name="connsiteY841" fmla="*/ 3297750 h 3699570"/>
              <a:gd name="connsiteX842" fmla="*/ 5032945 w 5730494"/>
              <a:gd name="connsiteY842" fmla="*/ 3306502 h 3699570"/>
              <a:gd name="connsiteX843" fmla="*/ 5019760 w 5730494"/>
              <a:gd name="connsiteY843" fmla="*/ 3297523 h 3699570"/>
              <a:gd name="connsiteX844" fmla="*/ 5009984 w 5730494"/>
              <a:gd name="connsiteY844" fmla="*/ 3293942 h 3699570"/>
              <a:gd name="connsiteX845" fmla="*/ 5012487 w 5730494"/>
              <a:gd name="connsiteY845" fmla="*/ 3283428 h 3699570"/>
              <a:gd name="connsiteX846" fmla="*/ 5003790 w 5730494"/>
              <a:gd name="connsiteY846" fmla="*/ 3287236 h 3699570"/>
              <a:gd name="connsiteX847" fmla="*/ 4989809 w 5730494"/>
              <a:gd name="connsiteY847" fmla="*/ 3301899 h 3699570"/>
              <a:gd name="connsiteX848" fmla="*/ 4976057 w 5730494"/>
              <a:gd name="connsiteY848" fmla="*/ 3296386 h 3699570"/>
              <a:gd name="connsiteX849" fmla="*/ 4967019 w 5730494"/>
              <a:gd name="connsiteY849" fmla="*/ 3293203 h 3699570"/>
              <a:gd name="connsiteX850" fmla="*/ 4957926 w 5730494"/>
              <a:gd name="connsiteY850" fmla="*/ 3291782 h 3699570"/>
              <a:gd name="connsiteX851" fmla="*/ 4942524 w 5730494"/>
              <a:gd name="connsiteY851" fmla="*/ 3285929 h 3699570"/>
              <a:gd name="connsiteX852" fmla="*/ 4932237 w 5730494"/>
              <a:gd name="connsiteY852" fmla="*/ 3273596 h 3699570"/>
              <a:gd name="connsiteX853" fmla="*/ 4929282 w 5730494"/>
              <a:gd name="connsiteY853" fmla="*/ 3258478 h 3699570"/>
              <a:gd name="connsiteX854" fmla="*/ 4925588 w 5730494"/>
              <a:gd name="connsiteY854" fmla="*/ 3248532 h 3699570"/>
              <a:gd name="connsiteX855" fmla="*/ 4917745 w 5730494"/>
              <a:gd name="connsiteY855" fmla="*/ 3240576 h 3699570"/>
              <a:gd name="connsiteX856" fmla="*/ 4902400 w 5730494"/>
              <a:gd name="connsiteY856" fmla="*/ 3238245 h 3699570"/>
              <a:gd name="connsiteX857" fmla="*/ 4907629 w 5730494"/>
              <a:gd name="connsiteY857" fmla="*/ 3228811 h 3699570"/>
              <a:gd name="connsiteX858" fmla="*/ 4903764 w 5730494"/>
              <a:gd name="connsiteY858" fmla="*/ 3214489 h 3699570"/>
              <a:gd name="connsiteX859" fmla="*/ 4895977 w 5730494"/>
              <a:gd name="connsiteY859" fmla="*/ 3227845 h 3699570"/>
              <a:gd name="connsiteX860" fmla="*/ 4881826 w 5730494"/>
              <a:gd name="connsiteY860" fmla="*/ 3231425 h 3699570"/>
              <a:gd name="connsiteX861" fmla="*/ 4890181 w 5730494"/>
              <a:gd name="connsiteY861" fmla="*/ 3220684 h 3699570"/>
              <a:gd name="connsiteX862" fmla="*/ 4892569 w 5730494"/>
              <a:gd name="connsiteY862" fmla="*/ 3209601 h 3699570"/>
              <a:gd name="connsiteX863" fmla="*/ 4898706 w 5730494"/>
              <a:gd name="connsiteY863" fmla="*/ 3200224 h 3699570"/>
              <a:gd name="connsiteX864" fmla="*/ 4897454 w 5730494"/>
              <a:gd name="connsiteY864" fmla="*/ 3186186 h 3699570"/>
              <a:gd name="connsiteX865" fmla="*/ 4884497 w 5730494"/>
              <a:gd name="connsiteY865" fmla="*/ 3202383 h 3699570"/>
              <a:gd name="connsiteX866" fmla="*/ 4874551 w 5730494"/>
              <a:gd name="connsiteY866" fmla="*/ 3208919 h 3699570"/>
              <a:gd name="connsiteX867" fmla="*/ 4868470 w 5730494"/>
              <a:gd name="connsiteY867" fmla="*/ 3224208 h 3699570"/>
              <a:gd name="connsiteX868" fmla="*/ 4856024 w 5730494"/>
              <a:gd name="connsiteY868" fmla="*/ 3216251 h 3699570"/>
              <a:gd name="connsiteX869" fmla="*/ 4856536 w 5730494"/>
              <a:gd name="connsiteY869" fmla="*/ 3206078 h 3699570"/>
              <a:gd name="connsiteX870" fmla="*/ 4846590 w 5730494"/>
              <a:gd name="connsiteY870" fmla="*/ 3192267 h 3699570"/>
              <a:gd name="connsiteX871" fmla="*/ 4838178 w 5730494"/>
              <a:gd name="connsiteY871" fmla="*/ 3185163 h 3699570"/>
              <a:gd name="connsiteX872" fmla="*/ 4841190 w 5730494"/>
              <a:gd name="connsiteY872" fmla="*/ 3180787 h 3699570"/>
              <a:gd name="connsiteX873" fmla="*/ 4820730 w 5730494"/>
              <a:gd name="connsiteY873" fmla="*/ 3169420 h 3699570"/>
              <a:gd name="connsiteX874" fmla="*/ 4809535 w 5730494"/>
              <a:gd name="connsiteY874" fmla="*/ 3168909 h 3699570"/>
              <a:gd name="connsiteX875" fmla="*/ 4794189 w 5730494"/>
              <a:gd name="connsiteY875" fmla="*/ 3159815 h 3699570"/>
              <a:gd name="connsiteX876" fmla="*/ 4765658 w 5730494"/>
              <a:gd name="connsiteY876" fmla="*/ 3161577 h 3699570"/>
              <a:gd name="connsiteX877" fmla="*/ 4745029 w 5730494"/>
              <a:gd name="connsiteY877" fmla="*/ 3168227 h 3699570"/>
              <a:gd name="connsiteX878" fmla="*/ 4726898 w 5730494"/>
              <a:gd name="connsiteY878" fmla="*/ 3174478 h 3699570"/>
              <a:gd name="connsiteX879" fmla="*/ 4711667 w 5730494"/>
              <a:gd name="connsiteY879" fmla="*/ 3173228 h 3699570"/>
              <a:gd name="connsiteX880" fmla="*/ 4694788 w 5730494"/>
              <a:gd name="connsiteY880" fmla="*/ 3182890 h 3699570"/>
              <a:gd name="connsiteX881" fmla="*/ 4680976 w 5730494"/>
              <a:gd name="connsiteY881" fmla="*/ 3187266 h 3699570"/>
              <a:gd name="connsiteX882" fmla="*/ 4677907 w 5730494"/>
              <a:gd name="connsiteY882" fmla="*/ 3197212 h 3699570"/>
              <a:gd name="connsiteX883" fmla="*/ 4672054 w 5730494"/>
              <a:gd name="connsiteY883" fmla="*/ 3204941 h 3699570"/>
              <a:gd name="connsiteX884" fmla="*/ 4658528 w 5730494"/>
              <a:gd name="connsiteY884" fmla="*/ 3205396 h 3699570"/>
              <a:gd name="connsiteX885" fmla="*/ 4648525 w 5730494"/>
              <a:gd name="connsiteY885" fmla="*/ 3207101 h 3699570"/>
              <a:gd name="connsiteX886" fmla="*/ 4634430 w 5730494"/>
              <a:gd name="connsiteY886" fmla="*/ 3203634 h 3699570"/>
              <a:gd name="connsiteX887" fmla="*/ 4622950 w 5730494"/>
              <a:gd name="connsiteY887" fmla="*/ 3205737 h 3699570"/>
              <a:gd name="connsiteX888" fmla="*/ 4612039 w 5730494"/>
              <a:gd name="connsiteY888" fmla="*/ 3206589 h 3699570"/>
              <a:gd name="connsiteX889" fmla="*/ 4602548 w 5730494"/>
              <a:gd name="connsiteY889" fmla="*/ 3216819 h 3699570"/>
              <a:gd name="connsiteX890" fmla="*/ 4597887 w 5730494"/>
              <a:gd name="connsiteY890" fmla="*/ 3215967 h 3699570"/>
              <a:gd name="connsiteX891" fmla="*/ 4589874 w 5730494"/>
              <a:gd name="connsiteY891" fmla="*/ 3221423 h 3699570"/>
              <a:gd name="connsiteX892" fmla="*/ 4582201 w 5730494"/>
              <a:gd name="connsiteY892" fmla="*/ 3227561 h 3699570"/>
              <a:gd name="connsiteX893" fmla="*/ 4570550 w 5730494"/>
              <a:gd name="connsiteY893" fmla="*/ 3226822 h 3699570"/>
              <a:gd name="connsiteX894" fmla="*/ 4559866 w 5730494"/>
              <a:gd name="connsiteY894" fmla="*/ 3226822 h 3699570"/>
              <a:gd name="connsiteX895" fmla="*/ 4542986 w 5730494"/>
              <a:gd name="connsiteY895" fmla="*/ 3214489 h 3699570"/>
              <a:gd name="connsiteX896" fmla="*/ 4534403 w 5730494"/>
              <a:gd name="connsiteY896" fmla="*/ 3210852 h 3699570"/>
              <a:gd name="connsiteX897" fmla="*/ 4534746 w 5730494"/>
              <a:gd name="connsiteY897" fmla="*/ 3199883 h 3699570"/>
              <a:gd name="connsiteX898" fmla="*/ 4542645 w 5730494"/>
              <a:gd name="connsiteY898" fmla="*/ 3197269 h 3699570"/>
              <a:gd name="connsiteX899" fmla="*/ 4545374 w 5730494"/>
              <a:gd name="connsiteY899" fmla="*/ 3192949 h 3699570"/>
              <a:gd name="connsiteX900" fmla="*/ 4544805 w 5730494"/>
              <a:gd name="connsiteY900" fmla="*/ 3186129 h 3699570"/>
              <a:gd name="connsiteX901" fmla="*/ 4546738 w 5730494"/>
              <a:gd name="connsiteY901" fmla="*/ 3173058 h 3699570"/>
              <a:gd name="connsiteX902" fmla="*/ 4544975 w 5730494"/>
              <a:gd name="connsiteY902" fmla="*/ 3161975 h 3699570"/>
              <a:gd name="connsiteX903" fmla="*/ 4536564 w 5730494"/>
              <a:gd name="connsiteY903" fmla="*/ 3143277 h 3699570"/>
              <a:gd name="connsiteX904" fmla="*/ 4533949 w 5730494"/>
              <a:gd name="connsiteY904" fmla="*/ 3132820 h 3699570"/>
              <a:gd name="connsiteX905" fmla="*/ 4534631 w 5730494"/>
              <a:gd name="connsiteY905" fmla="*/ 3122419 h 3699570"/>
              <a:gd name="connsiteX906" fmla="*/ 4528265 w 5730494"/>
              <a:gd name="connsiteY906" fmla="*/ 3110598 h 3699570"/>
              <a:gd name="connsiteX907" fmla="*/ 4527869 w 5730494"/>
              <a:gd name="connsiteY907" fmla="*/ 3105313 h 3699570"/>
              <a:gd name="connsiteX908" fmla="*/ 4520821 w 5730494"/>
              <a:gd name="connsiteY908" fmla="*/ 3098152 h 3699570"/>
              <a:gd name="connsiteX909" fmla="*/ 4518832 w 5730494"/>
              <a:gd name="connsiteY909" fmla="*/ 3084114 h 3699570"/>
              <a:gd name="connsiteX910" fmla="*/ 4509739 w 5730494"/>
              <a:gd name="connsiteY910" fmla="*/ 3070019 h 3699570"/>
              <a:gd name="connsiteX911" fmla="*/ 4507522 w 5730494"/>
              <a:gd name="connsiteY911" fmla="*/ 3062460 h 3699570"/>
              <a:gd name="connsiteX912" fmla="*/ 4514512 w 5730494"/>
              <a:gd name="connsiteY912" fmla="*/ 3070133 h 3699570"/>
              <a:gd name="connsiteX913" fmla="*/ 4509114 w 5730494"/>
              <a:gd name="connsiteY913" fmla="*/ 3053764 h 3699570"/>
              <a:gd name="connsiteX914" fmla="*/ 4517013 w 5730494"/>
              <a:gd name="connsiteY914" fmla="*/ 3058880 h 3699570"/>
              <a:gd name="connsiteX915" fmla="*/ 4521731 w 5730494"/>
              <a:gd name="connsiteY915" fmla="*/ 3065699 h 3699570"/>
              <a:gd name="connsiteX916" fmla="*/ 4521446 w 5730494"/>
              <a:gd name="connsiteY916" fmla="*/ 3056663 h 3699570"/>
              <a:gd name="connsiteX917" fmla="*/ 4513546 w 5730494"/>
              <a:gd name="connsiteY917" fmla="*/ 3042853 h 3699570"/>
              <a:gd name="connsiteX918" fmla="*/ 4512012 w 5730494"/>
              <a:gd name="connsiteY918" fmla="*/ 3037340 h 3699570"/>
              <a:gd name="connsiteX919" fmla="*/ 4508318 w 5730494"/>
              <a:gd name="connsiteY919" fmla="*/ 3032111 h 3699570"/>
              <a:gd name="connsiteX920" fmla="*/ 4510022 w 5730494"/>
              <a:gd name="connsiteY920" fmla="*/ 3022052 h 3699570"/>
              <a:gd name="connsiteX921" fmla="*/ 4513262 w 5730494"/>
              <a:gd name="connsiteY921" fmla="*/ 3017789 h 3699570"/>
              <a:gd name="connsiteX922" fmla="*/ 4515422 w 5730494"/>
              <a:gd name="connsiteY922" fmla="*/ 3009150 h 3699570"/>
              <a:gd name="connsiteX923" fmla="*/ 4513717 w 5730494"/>
              <a:gd name="connsiteY923" fmla="*/ 2999091 h 3699570"/>
              <a:gd name="connsiteX924" fmla="*/ 4520309 w 5730494"/>
              <a:gd name="connsiteY924" fmla="*/ 2986815 h 3699570"/>
              <a:gd name="connsiteX925" fmla="*/ 4521503 w 5730494"/>
              <a:gd name="connsiteY925" fmla="*/ 2999830 h 3699570"/>
              <a:gd name="connsiteX926" fmla="*/ 4528209 w 5730494"/>
              <a:gd name="connsiteY926" fmla="*/ 2988065 h 3699570"/>
              <a:gd name="connsiteX927" fmla="*/ 4541167 w 5730494"/>
              <a:gd name="connsiteY927" fmla="*/ 2982382 h 3699570"/>
              <a:gd name="connsiteX928" fmla="*/ 4548954 w 5730494"/>
              <a:gd name="connsiteY928" fmla="*/ 2975107 h 3699570"/>
              <a:gd name="connsiteX929" fmla="*/ 4561116 w 5730494"/>
              <a:gd name="connsiteY929" fmla="*/ 2968912 h 3699570"/>
              <a:gd name="connsiteX930" fmla="*/ 4568334 w 5730494"/>
              <a:gd name="connsiteY930" fmla="*/ 2967605 h 3699570"/>
              <a:gd name="connsiteX931" fmla="*/ 4572709 w 5730494"/>
              <a:gd name="connsiteY931" fmla="*/ 2969708 h 3699570"/>
              <a:gd name="connsiteX932" fmla="*/ 4585270 w 5730494"/>
              <a:gd name="connsiteY932" fmla="*/ 2963400 h 3699570"/>
              <a:gd name="connsiteX933" fmla="*/ 4594932 w 5730494"/>
              <a:gd name="connsiteY933" fmla="*/ 2961524 h 3699570"/>
              <a:gd name="connsiteX934" fmla="*/ 4597318 w 5730494"/>
              <a:gd name="connsiteY934" fmla="*/ 2957830 h 3699570"/>
              <a:gd name="connsiteX935" fmla="*/ 4601525 w 5730494"/>
              <a:gd name="connsiteY935" fmla="*/ 2956296 h 3699570"/>
              <a:gd name="connsiteX936" fmla="*/ 4610333 w 5730494"/>
              <a:gd name="connsiteY936" fmla="*/ 2956694 h 3699570"/>
              <a:gd name="connsiteX937" fmla="*/ 4627099 w 5730494"/>
              <a:gd name="connsiteY937" fmla="*/ 2951749 h 3699570"/>
              <a:gd name="connsiteX938" fmla="*/ 4635738 w 5730494"/>
              <a:gd name="connsiteY938" fmla="*/ 2944303 h 3699570"/>
              <a:gd name="connsiteX939" fmla="*/ 4639830 w 5730494"/>
              <a:gd name="connsiteY939" fmla="*/ 2935324 h 3699570"/>
              <a:gd name="connsiteX940" fmla="*/ 4649206 w 5730494"/>
              <a:gd name="connsiteY940" fmla="*/ 2926856 h 3699570"/>
              <a:gd name="connsiteX941" fmla="*/ 4649947 w 5730494"/>
              <a:gd name="connsiteY941" fmla="*/ 2920206 h 3699570"/>
              <a:gd name="connsiteX942" fmla="*/ 4650344 w 5730494"/>
              <a:gd name="connsiteY942" fmla="*/ 2911170 h 3699570"/>
              <a:gd name="connsiteX943" fmla="*/ 4661483 w 5730494"/>
              <a:gd name="connsiteY943" fmla="*/ 2897132 h 3699570"/>
              <a:gd name="connsiteX944" fmla="*/ 4668190 w 5730494"/>
              <a:gd name="connsiteY944" fmla="*/ 2911397 h 3699570"/>
              <a:gd name="connsiteX945" fmla="*/ 4674953 w 5730494"/>
              <a:gd name="connsiteY945" fmla="*/ 2908101 h 3699570"/>
              <a:gd name="connsiteX946" fmla="*/ 4669269 w 5730494"/>
              <a:gd name="connsiteY946" fmla="*/ 2900258 h 3699570"/>
              <a:gd name="connsiteX947" fmla="*/ 4674272 w 5730494"/>
              <a:gd name="connsiteY947" fmla="*/ 2892245 h 3699570"/>
              <a:gd name="connsiteX948" fmla="*/ 4681319 w 5730494"/>
              <a:gd name="connsiteY948" fmla="*/ 2895825 h 3699570"/>
              <a:gd name="connsiteX949" fmla="*/ 4683249 w 5730494"/>
              <a:gd name="connsiteY949" fmla="*/ 2883322 h 3699570"/>
              <a:gd name="connsiteX950" fmla="*/ 4691946 w 5730494"/>
              <a:gd name="connsiteY950" fmla="*/ 2875251 h 3699570"/>
              <a:gd name="connsiteX951" fmla="*/ 4695811 w 5730494"/>
              <a:gd name="connsiteY951" fmla="*/ 2868772 h 3699570"/>
              <a:gd name="connsiteX952" fmla="*/ 4703825 w 5730494"/>
              <a:gd name="connsiteY952" fmla="*/ 2865988 h 3699570"/>
              <a:gd name="connsiteX953" fmla="*/ 4704051 w 5730494"/>
              <a:gd name="connsiteY953" fmla="*/ 2861441 h 3699570"/>
              <a:gd name="connsiteX954" fmla="*/ 4711042 w 5730494"/>
              <a:gd name="connsiteY954" fmla="*/ 2863316 h 3699570"/>
              <a:gd name="connsiteX955" fmla="*/ 4711325 w 5730494"/>
              <a:gd name="connsiteY955" fmla="*/ 2859224 h 3699570"/>
              <a:gd name="connsiteX956" fmla="*/ 4718317 w 5730494"/>
              <a:gd name="connsiteY956" fmla="*/ 2856894 h 3699570"/>
              <a:gd name="connsiteX957" fmla="*/ 4725989 w 5730494"/>
              <a:gd name="connsiteY957" fmla="*/ 2854677 h 3699570"/>
              <a:gd name="connsiteX958" fmla="*/ 4737754 w 5730494"/>
              <a:gd name="connsiteY958" fmla="*/ 2862179 h 3699570"/>
              <a:gd name="connsiteX959" fmla="*/ 4746618 w 5730494"/>
              <a:gd name="connsiteY959" fmla="*/ 2871842 h 3699570"/>
              <a:gd name="connsiteX960" fmla="*/ 4756622 w 5730494"/>
              <a:gd name="connsiteY960" fmla="*/ 2871955 h 3699570"/>
              <a:gd name="connsiteX961" fmla="*/ 4766738 w 5730494"/>
              <a:gd name="connsiteY961" fmla="*/ 2873489 h 3699570"/>
              <a:gd name="connsiteX962" fmla="*/ 4763386 w 5730494"/>
              <a:gd name="connsiteY962" fmla="*/ 2864510 h 3699570"/>
              <a:gd name="connsiteX963" fmla="*/ 4771001 w 5730494"/>
              <a:gd name="connsiteY963" fmla="*/ 2851438 h 3699570"/>
              <a:gd name="connsiteX964" fmla="*/ 4778161 w 5730494"/>
              <a:gd name="connsiteY964" fmla="*/ 2847176 h 3699570"/>
              <a:gd name="connsiteX965" fmla="*/ 4775661 w 5730494"/>
              <a:gd name="connsiteY965" fmla="*/ 2843140 h 3699570"/>
              <a:gd name="connsiteX966" fmla="*/ 4782595 w 5730494"/>
              <a:gd name="connsiteY966" fmla="*/ 2833877 h 3699570"/>
              <a:gd name="connsiteX967" fmla="*/ 4792257 w 5730494"/>
              <a:gd name="connsiteY967" fmla="*/ 2828136 h 3699570"/>
              <a:gd name="connsiteX968" fmla="*/ 4800384 w 5730494"/>
              <a:gd name="connsiteY968" fmla="*/ 2830069 h 3699570"/>
              <a:gd name="connsiteX969" fmla="*/ 4813740 w 5730494"/>
              <a:gd name="connsiteY969" fmla="*/ 2827000 h 3699570"/>
              <a:gd name="connsiteX970" fmla="*/ 4813457 w 5730494"/>
              <a:gd name="connsiteY970" fmla="*/ 2818759 h 3699570"/>
              <a:gd name="connsiteX971" fmla="*/ 4801805 w 5730494"/>
              <a:gd name="connsiteY971" fmla="*/ 2813417 h 3699570"/>
              <a:gd name="connsiteX972" fmla="*/ 4810273 w 5730494"/>
              <a:gd name="connsiteY972" fmla="*/ 2811087 h 3699570"/>
              <a:gd name="connsiteX973" fmla="*/ 4820845 w 5730494"/>
              <a:gd name="connsiteY973" fmla="*/ 2815065 h 3699570"/>
              <a:gd name="connsiteX974" fmla="*/ 4829312 w 5730494"/>
              <a:gd name="connsiteY974" fmla="*/ 2821714 h 3699570"/>
              <a:gd name="connsiteX975" fmla="*/ 4842725 w 5730494"/>
              <a:gd name="connsiteY975" fmla="*/ 2825863 h 3699570"/>
              <a:gd name="connsiteX976" fmla="*/ 4847272 w 5730494"/>
              <a:gd name="connsiteY976" fmla="*/ 2824215 h 3699570"/>
              <a:gd name="connsiteX977" fmla="*/ 4857160 w 5730494"/>
              <a:gd name="connsiteY977" fmla="*/ 2829216 h 3699570"/>
              <a:gd name="connsiteX978" fmla="*/ 4866480 w 5730494"/>
              <a:gd name="connsiteY978" fmla="*/ 2824556 h 3699570"/>
              <a:gd name="connsiteX979" fmla="*/ 4872449 w 5730494"/>
              <a:gd name="connsiteY979" fmla="*/ 2825977 h 3699570"/>
              <a:gd name="connsiteX980" fmla="*/ 4876199 w 5730494"/>
              <a:gd name="connsiteY980" fmla="*/ 2822851 h 3699570"/>
              <a:gd name="connsiteX981" fmla="*/ 4883531 w 5730494"/>
              <a:gd name="connsiteY981" fmla="*/ 2830864 h 3699570"/>
              <a:gd name="connsiteX982" fmla="*/ 4879269 w 5730494"/>
              <a:gd name="connsiteY982" fmla="*/ 2839560 h 3699570"/>
              <a:gd name="connsiteX983" fmla="*/ 4873245 w 5730494"/>
              <a:gd name="connsiteY983" fmla="*/ 2846096 h 3699570"/>
              <a:gd name="connsiteX984" fmla="*/ 4867790 w 5730494"/>
              <a:gd name="connsiteY984" fmla="*/ 2846664 h 3699570"/>
              <a:gd name="connsiteX985" fmla="*/ 4869664 w 5730494"/>
              <a:gd name="connsiteY985" fmla="*/ 2853200 h 3699570"/>
              <a:gd name="connsiteX986" fmla="*/ 4865004 w 5730494"/>
              <a:gd name="connsiteY986" fmla="*/ 2861327 h 3699570"/>
              <a:gd name="connsiteX987" fmla="*/ 4859319 w 5730494"/>
              <a:gd name="connsiteY987" fmla="*/ 2869341 h 3699570"/>
              <a:gd name="connsiteX988" fmla="*/ 4860457 w 5730494"/>
              <a:gd name="connsiteY988" fmla="*/ 2873944 h 3699570"/>
              <a:gd name="connsiteX989" fmla="*/ 4873131 w 5730494"/>
              <a:gd name="connsiteY989" fmla="*/ 2883038 h 3699570"/>
              <a:gd name="connsiteX990" fmla="*/ 4885406 w 5730494"/>
              <a:gd name="connsiteY990" fmla="*/ 2888323 h 3699570"/>
              <a:gd name="connsiteX991" fmla="*/ 4893589 w 5730494"/>
              <a:gd name="connsiteY991" fmla="*/ 2894006 h 3699570"/>
              <a:gd name="connsiteX992" fmla="*/ 4905128 w 5730494"/>
              <a:gd name="connsiteY992" fmla="*/ 2903781 h 3699570"/>
              <a:gd name="connsiteX993" fmla="*/ 4909617 w 5730494"/>
              <a:gd name="connsiteY993" fmla="*/ 2903781 h 3699570"/>
              <a:gd name="connsiteX994" fmla="*/ 4917972 w 5730494"/>
              <a:gd name="connsiteY994" fmla="*/ 2908044 h 3699570"/>
              <a:gd name="connsiteX995" fmla="*/ 4920416 w 5730494"/>
              <a:gd name="connsiteY995" fmla="*/ 2913159 h 3699570"/>
              <a:gd name="connsiteX996" fmla="*/ 4935647 w 5730494"/>
              <a:gd name="connsiteY996" fmla="*/ 2918786 h 3699570"/>
              <a:gd name="connsiteX997" fmla="*/ 4946161 w 5730494"/>
              <a:gd name="connsiteY997" fmla="*/ 2913102 h 3699570"/>
              <a:gd name="connsiteX998" fmla="*/ 4949287 w 5730494"/>
              <a:gd name="connsiteY998" fmla="*/ 2904179 h 3699570"/>
              <a:gd name="connsiteX999" fmla="*/ 4952527 w 5730494"/>
              <a:gd name="connsiteY999" fmla="*/ 2896848 h 3699570"/>
              <a:gd name="connsiteX1000" fmla="*/ 4954516 w 5730494"/>
              <a:gd name="connsiteY1000" fmla="*/ 2887811 h 3699570"/>
              <a:gd name="connsiteX1001" fmla="*/ 4959346 w 5730494"/>
              <a:gd name="connsiteY1001" fmla="*/ 2874740 h 3699570"/>
              <a:gd name="connsiteX1002" fmla="*/ 4957130 w 5730494"/>
              <a:gd name="connsiteY1002" fmla="*/ 2866840 h 3699570"/>
              <a:gd name="connsiteX1003" fmla="*/ 4958267 w 5730494"/>
              <a:gd name="connsiteY1003" fmla="*/ 2862066 h 3699570"/>
              <a:gd name="connsiteX1004" fmla="*/ 4956449 w 5730494"/>
              <a:gd name="connsiteY1004" fmla="*/ 2852745 h 3699570"/>
              <a:gd name="connsiteX1005" fmla="*/ 4958551 w 5730494"/>
              <a:gd name="connsiteY1005" fmla="*/ 2840469 h 3699570"/>
              <a:gd name="connsiteX1006" fmla="*/ 4961619 w 5730494"/>
              <a:gd name="connsiteY1006" fmla="*/ 2837173 h 3699570"/>
              <a:gd name="connsiteX1007" fmla="*/ 4959120 w 5730494"/>
              <a:gd name="connsiteY1007" fmla="*/ 2831774 h 3699570"/>
              <a:gd name="connsiteX1008" fmla="*/ 4962984 w 5730494"/>
              <a:gd name="connsiteY1008" fmla="*/ 2823192 h 3699570"/>
              <a:gd name="connsiteX1009" fmla="*/ 4965996 w 5730494"/>
              <a:gd name="connsiteY1009" fmla="*/ 2814326 h 3699570"/>
              <a:gd name="connsiteX1010" fmla="*/ 4966394 w 5730494"/>
              <a:gd name="connsiteY1010" fmla="*/ 2809723 h 3699570"/>
              <a:gd name="connsiteX1011" fmla="*/ 3343557 w 5730494"/>
              <a:gd name="connsiteY1011" fmla="*/ 2797893 h 3699570"/>
              <a:gd name="connsiteX1012" fmla="*/ 3346115 w 5730494"/>
              <a:gd name="connsiteY1012" fmla="*/ 2805111 h 3699570"/>
              <a:gd name="connsiteX1013" fmla="*/ 3345434 w 5730494"/>
              <a:gd name="connsiteY1013" fmla="*/ 2821195 h 3699570"/>
              <a:gd name="connsiteX1014" fmla="*/ 3347422 w 5730494"/>
              <a:gd name="connsiteY1014" fmla="*/ 2835403 h 3699570"/>
              <a:gd name="connsiteX1015" fmla="*/ 3348047 w 5730494"/>
              <a:gd name="connsiteY1015" fmla="*/ 2860864 h 3699570"/>
              <a:gd name="connsiteX1016" fmla="*/ 3350833 w 5730494"/>
              <a:gd name="connsiteY1016" fmla="*/ 2868878 h 3699570"/>
              <a:gd name="connsiteX1017" fmla="*/ 3346059 w 5730494"/>
              <a:gd name="connsiteY1017" fmla="*/ 2880585 h 3699570"/>
              <a:gd name="connsiteX1018" fmla="*/ 3339863 w 5730494"/>
              <a:gd name="connsiteY1018" fmla="*/ 2892009 h 3699570"/>
              <a:gd name="connsiteX1019" fmla="*/ 3329747 w 5730494"/>
              <a:gd name="connsiteY1019" fmla="*/ 2902239 h 3699570"/>
              <a:gd name="connsiteX1020" fmla="*/ 3315198 w 5730494"/>
              <a:gd name="connsiteY1020" fmla="*/ 2908547 h 3699570"/>
              <a:gd name="connsiteX1021" fmla="*/ 3297240 w 5730494"/>
              <a:gd name="connsiteY1021" fmla="*/ 2916618 h 3699570"/>
              <a:gd name="connsiteX1022" fmla="*/ 3279223 w 5730494"/>
              <a:gd name="connsiteY1022" fmla="*/ 2934520 h 3699570"/>
              <a:gd name="connsiteX1023" fmla="*/ 3273085 w 5730494"/>
              <a:gd name="connsiteY1023" fmla="*/ 2937590 h 3699570"/>
              <a:gd name="connsiteX1024" fmla="*/ 3261945 w 5730494"/>
              <a:gd name="connsiteY1024" fmla="*/ 2949524 h 3699570"/>
              <a:gd name="connsiteX1025" fmla="*/ 3255410 w 5730494"/>
              <a:gd name="connsiteY1025" fmla="*/ 2953446 h 3699570"/>
              <a:gd name="connsiteX1026" fmla="*/ 3254046 w 5730494"/>
              <a:gd name="connsiteY1026" fmla="*/ 2965494 h 3699570"/>
              <a:gd name="connsiteX1027" fmla="*/ 3261605 w 5730494"/>
              <a:gd name="connsiteY1027" fmla="*/ 2978339 h 3699570"/>
              <a:gd name="connsiteX1028" fmla="*/ 3264730 w 5730494"/>
              <a:gd name="connsiteY1028" fmla="*/ 2988342 h 3699570"/>
              <a:gd name="connsiteX1029" fmla="*/ 3264901 w 5730494"/>
              <a:gd name="connsiteY1029" fmla="*/ 2993456 h 3699570"/>
              <a:gd name="connsiteX1030" fmla="*/ 3267743 w 5730494"/>
              <a:gd name="connsiteY1030" fmla="*/ 2992604 h 3699570"/>
              <a:gd name="connsiteX1031" fmla="*/ 3267289 w 5730494"/>
              <a:gd name="connsiteY1031" fmla="*/ 3009427 h 3699570"/>
              <a:gd name="connsiteX1032" fmla="*/ 3264674 w 5730494"/>
              <a:gd name="connsiteY1032" fmla="*/ 3017440 h 3699570"/>
              <a:gd name="connsiteX1033" fmla="*/ 3268424 w 5730494"/>
              <a:gd name="connsiteY1033" fmla="*/ 3020396 h 3699570"/>
              <a:gd name="connsiteX1034" fmla="*/ 3266037 w 5730494"/>
              <a:gd name="connsiteY1034" fmla="*/ 3027613 h 3699570"/>
              <a:gd name="connsiteX1035" fmla="*/ 3259388 w 5730494"/>
              <a:gd name="connsiteY1035" fmla="*/ 3033808 h 3699570"/>
              <a:gd name="connsiteX1036" fmla="*/ 3246260 w 5730494"/>
              <a:gd name="connsiteY1036" fmla="*/ 3039719 h 3699570"/>
              <a:gd name="connsiteX1037" fmla="*/ 3227106 w 5730494"/>
              <a:gd name="connsiteY1037" fmla="*/ 3049210 h 3699570"/>
              <a:gd name="connsiteX1038" fmla="*/ 3220116 w 5730494"/>
              <a:gd name="connsiteY1038" fmla="*/ 3055689 h 3699570"/>
              <a:gd name="connsiteX1039" fmla="*/ 3221480 w 5730494"/>
              <a:gd name="connsiteY1039" fmla="*/ 3063134 h 3699570"/>
              <a:gd name="connsiteX1040" fmla="*/ 3225572 w 5730494"/>
              <a:gd name="connsiteY1040" fmla="*/ 3064328 h 3699570"/>
              <a:gd name="connsiteX1041" fmla="*/ 3224273 w 5730494"/>
              <a:gd name="connsiteY1041" fmla="*/ 3073201 h 3699570"/>
              <a:gd name="connsiteX1042" fmla="*/ 3212207 w 5730494"/>
              <a:gd name="connsiteY1042" fmla="*/ 3073031 h 3699570"/>
              <a:gd name="connsiteX1043" fmla="*/ 3212185 w 5730494"/>
              <a:gd name="connsiteY1043" fmla="*/ 3073087 h 3699570"/>
              <a:gd name="connsiteX1044" fmla="*/ 3210907 w 5730494"/>
              <a:gd name="connsiteY1044" fmla="*/ 3065414 h 3699570"/>
              <a:gd name="connsiteX1045" fmla="*/ 3208519 w 5730494"/>
              <a:gd name="connsiteY1045" fmla="*/ 3057514 h 3699570"/>
              <a:gd name="connsiteX1046" fmla="*/ 3208283 w 5730494"/>
              <a:gd name="connsiteY1046" fmla="*/ 3057419 h 3699570"/>
              <a:gd name="connsiteX1047" fmla="*/ 3208230 w 5730494"/>
              <a:gd name="connsiteY1047" fmla="*/ 3057174 h 3699570"/>
              <a:gd name="connsiteX1048" fmla="*/ 3208513 w 5730494"/>
              <a:gd name="connsiteY1048" fmla="*/ 3057288 h 3699570"/>
              <a:gd name="connsiteX1049" fmla="*/ 3207150 w 5730494"/>
              <a:gd name="connsiteY1049" fmla="*/ 3050980 h 3699570"/>
              <a:gd name="connsiteX1050" fmla="*/ 3209991 w 5730494"/>
              <a:gd name="connsiteY1050" fmla="*/ 3031486 h 3699570"/>
              <a:gd name="connsiteX1051" fmla="*/ 3205842 w 5730494"/>
              <a:gd name="connsiteY1051" fmla="*/ 3019153 h 3699570"/>
              <a:gd name="connsiteX1052" fmla="*/ 3198286 w 5730494"/>
              <a:gd name="connsiteY1052" fmla="*/ 2995133 h 3699570"/>
              <a:gd name="connsiteX1053" fmla="*/ 3214831 w 5730494"/>
              <a:gd name="connsiteY1053" fmla="*/ 2976066 h 3699570"/>
              <a:gd name="connsiteX1054" fmla="*/ 3219036 w 5730494"/>
              <a:gd name="connsiteY1054" fmla="*/ 2963846 h 3699570"/>
              <a:gd name="connsiteX1055" fmla="*/ 3221424 w 5730494"/>
              <a:gd name="connsiteY1055" fmla="*/ 2962311 h 3699570"/>
              <a:gd name="connsiteX1056" fmla="*/ 3223243 w 5730494"/>
              <a:gd name="connsiteY1056" fmla="*/ 2952366 h 3699570"/>
              <a:gd name="connsiteX1057" fmla="*/ 3223227 w 5730494"/>
              <a:gd name="connsiteY1057" fmla="*/ 2952335 h 3699570"/>
              <a:gd name="connsiteX1058" fmla="*/ 3223293 w 5730494"/>
              <a:gd name="connsiteY1058" fmla="*/ 2951968 h 3699570"/>
              <a:gd name="connsiteX1059" fmla="*/ 3220737 w 5730494"/>
              <a:gd name="connsiteY1059" fmla="*/ 2946967 h 3699570"/>
              <a:gd name="connsiteX1060" fmla="*/ 3221404 w 5730494"/>
              <a:gd name="connsiteY1060" fmla="*/ 2934726 h 3699570"/>
              <a:gd name="connsiteX1061" fmla="*/ 3224493 w 5730494"/>
              <a:gd name="connsiteY1061" fmla="*/ 2923324 h 3699570"/>
              <a:gd name="connsiteX1062" fmla="*/ 3224491 w 5730494"/>
              <a:gd name="connsiteY1062" fmla="*/ 2923121 h 3699570"/>
              <a:gd name="connsiteX1063" fmla="*/ 3224545 w 5730494"/>
              <a:gd name="connsiteY1063" fmla="*/ 2922926 h 3699570"/>
              <a:gd name="connsiteX1064" fmla="*/ 3224487 w 5730494"/>
              <a:gd name="connsiteY1064" fmla="*/ 2901898 h 3699570"/>
              <a:gd name="connsiteX1065" fmla="*/ 3216190 w 5730494"/>
              <a:gd name="connsiteY1065" fmla="*/ 2896612 h 3699570"/>
              <a:gd name="connsiteX1066" fmla="*/ 3208631 w 5730494"/>
              <a:gd name="connsiteY1066" fmla="*/ 2895419 h 3699570"/>
              <a:gd name="connsiteX1067" fmla="*/ 3205164 w 5730494"/>
              <a:gd name="connsiteY1067" fmla="*/ 2891327 h 3699570"/>
              <a:gd name="connsiteX1068" fmla="*/ 3197776 w 5730494"/>
              <a:gd name="connsiteY1068" fmla="*/ 2887860 h 3699570"/>
              <a:gd name="connsiteX1069" fmla="*/ 3184477 w 5730494"/>
              <a:gd name="connsiteY1069" fmla="*/ 2888201 h 3699570"/>
              <a:gd name="connsiteX1070" fmla="*/ 3183463 w 5730494"/>
              <a:gd name="connsiteY1070" fmla="*/ 2882125 h 3699570"/>
              <a:gd name="connsiteX1071" fmla="*/ 3183510 w 5730494"/>
              <a:gd name="connsiteY1071" fmla="*/ 2882116 h 3699570"/>
              <a:gd name="connsiteX1072" fmla="*/ 3182016 w 5730494"/>
              <a:gd name="connsiteY1072" fmla="*/ 2870769 h 3699570"/>
              <a:gd name="connsiteX1073" fmla="*/ 3230233 w 5730494"/>
              <a:gd name="connsiteY1073" fmla="*/ 2857340 h 3699570"/>
              <a:gd name="connsiteX1074" fmla="*/ 3239382 w 5730494"/>
              <a:gd name="connsiteY1074" fmla="*/ 2865184 h 3699570"/>
              <a:gd name="connsiteX1075" fmla="*/ 3243760 w 5730494"/>
              <a:gd name="connsiteY1075" fmla="*/ 2863706 h 3699570"/>
              <a:gd name="connsiteX1076" fmla="*/ 3250068 w 5730494"/>
              <a:gd name="connsiteY1076" fmla="*/ 2867855 h 3699570"/>
              <a:gd name="connsiteX1077" fmla="*/ 3250973 w 5730494"/>
              <a:gd name="connsiteY1077" fmla="*/ 2874365 h 3699570"/>
              <a:gd name="connsiteX1078" fmla="*/ 3247736 w 5730494"/>
              <a:gd name="connsiteY1078" fmla="*/ 2881718 h 3699570"/>
              <a:gd name="connsiteX1079" fmla="*/ 3247739 w 5730494"/>
              <a:gd name="connsiteY1079" fmla="*/ 2881745 h 3699570"/>
              <a:gd name="connsiteX1080" fmla="*/ 3247624 w 5730494"/>
              <a:gd name="connsiteY1080" fmla="*/ 2882006 h 3699570"/>
              <a:gd name="connsiteX1081" fmla="*/ 3248818 w 5730494"/>
              <a:gd name="connsiteY1081" fmla="*/ 2893600 h 3699570"/>
              <a:gd name="connsiteX1082" fmla="*/ 3259217 w 5730494"/>
              <a:gd name="connsiteY1082" fmla="*/ 2903830 h 3699570"/>
              <a:gd name="connsiteX1083" fmla="*/ 3264105 w 5730494"/>
              <a:gd name="connsiteY1083" fmla="*/ 2892350 h 3699570"/>
              <a:gd name="connsiteX1084" fmla="*/ 3270983 w 5730494"/>
              <a:gd name="connsiteY1084" fmla="*/ 2888883 h 3699570"/>
              <a:gd name="connsiteX1085" fmla="*/ 3270967 w 5730494"/>
              <a:gd name="connsiteY1085" fmla="*/ 2888659 h 3699570"/>
              <a:gd name="connsiteX1086" fmla="*/ 3271095 w 5730494"/>
              <a:gd name="connsiteY1086" fmla="*/ 2888595 h 3699570"/>
              <a:gd name="connsiteX1087" fmla="*/ 3269730 w 5730494"/>
              <a:gd name="connsiteY1087" fmla="*/ 2867509 h 3699570"/>
              <a:gd name="connsiteX1088" fmla="*/ 3263080 w 5730494"/>
              <a:gd name="connsiteY1088" fmla="*/ 2855688 h 3699570"/>
              <a:gd name="connsiteX1089" fmla="*/ 3257341 w 5730494"/>
              <a:gd name="connsiteY1089" fmla="*/ 2850402 h 3699570"/>
              <a:gd name="connsiteX1090" fmla="*/ 3251828 w 5730494"/>
              <a:gd name="connsiteY1090" fmla="*/ 2850630 h 3699570"/>
              <a:gd name="connsiteX1091" fmla="*/ 3247395 w 5730494"/>
              <a:gd name="connsiteY1091" fmla="*/ 2829488 h 3699570"/>
              <a:gd name="connsiteX1092" fmla="*/ 3250612 w 5730494"/>
              <a:gd name="connsiteY1092" fmla="*/ 2820580 h 3699570"/>
              <a:gd name="connsiteX1093" fmla="*/ 3251829 w 5730494"/>
              <a:gd name="connsiteY1093" fmla="*/ 2817216 h 3699570"/>
              <a:gd name="connsiteX1094" fmla="*/ 3263822 w 5730494"/>
              <a:gd name="connsiteY1094" fmla="*/ 2815909 h 3699570"/>
              <a:gd name="connsiteX1095" fmla="*/ 3282974 w 5730494"/>
              <a:gd name="connsiteY1095" fmla="*/ 2820456 h 3699570"/>
              <a:gd name="connsiteX1096" fmla="*/ 3287122 w 5730494"/>
              <a:gd name="connsiteY1096" fmla="*/ 2818410 h 3699570"/>
              <a:gd name="connsiteX1097" fmla="*/ 3298205 w 5730494"/>
              <a:gd name="connsiteY1097" fmla="*/ 2818012 h 3699570"/>
              <a:gd name="connsiteX1098" fmla="*/ 3303888 w 5730494"/>
              <a:gd name="connsiteY1098" fmla="*/ 2813181 h 3699570"/>
              <a:gd name="connsiteX1099" fmla="*/ 3313437 w 5730494"/>
              <a:gd name="connsiteY1099" fmla="*/ 2813465 h 3699570"/>
              <a:gd name="connsiteX1100" fmla="*/ 3330885 w 5730494"/>
              <a:gd name="connsiteY1100" fmla="*/ 2807214 h 3699570"/>
              <a:gd name="connsiteX1101" fmla="*/ 5271834 w 5730494"/>
              <a:gd name="connsiteY1101" fmla="*/ 2796010 h 3699570"/>
              <a:gd name="connsiteX1102" fmla="*/ 5281326 w 5730494"/>
              <a:gd name="connsiteY1102" fmla="*/ 2799875 h 3699570"/>
              <a:gd name="connsiteX1103" fmla="*/ 5284622 w 5730494"/>
              <a:gd name="connsiteY1103" fmla="*/ 2800500 h 3699570"/>
              <a:gd name="connsiteX1104" fmla="*/ 5289055 w 5730494"/>
              <a:gd name="connsiteY1104" fmla="*/ 2806013 h 3699570"/>
              <a:gd name="connsiteX1105" fmla="*/ 5277916 w 5730494"/>
              <a:gd name="connsiteY1105" fmla="*/ 2805899 h 3699570"/>
              <a:gd name="connsiteX1106" fmla="*/ 1659871 w 5730494"/>
              <a:gd name="connsiteY1106" fmla="*/ 2788912 h 3699570"/>
              <a:gd name="connsiteX1107" fmla="*/ 1658164 w 5730494"/>
              <a:gd name="connsiteY1107" fmla="*/ 2800961 h 3699570"/>
              <a:gd name="connsiteX1108" fmla="*/ 1660154 w 5730494"/>
              <a:gd name="connsiteY1108" fmla="*/ 2807156 h 3699570"/>
              <a:gd name="connsiteX1109" fmla="*/ 1658846 w 5730494"/>
              <a:gd name="connsiteY1109" fmla="*/ 2817954 h 3699570"/>
              <a:gd name="connsiteX1110" fmla="*/ 1676125 w 5730494"/>
              <a:gd name="connsiteY1110" fmla="*/ 2832446 h 3699570"/>
              <a:gd name="connsiteX1111" fmla="*/ 1693970 w 5730494"/>
              <a:gd name="connsiteY1111" fmla="*/ 2835118 h 3699570"/>
              <a:gd name="connsiteX1112" fmla="*/ 1700221 w 5730494"/>
              <a:gd name="connsiteY1112" fmla="*/ 2841198 h 3699570"/>
              <a:gd name="connsiteX1113" fmla="*/ 1711020 w 5730494"/>
              <a:gd name="connsiteY1113" fmla="*/ 2844438 h 3699570"/>
              <a:gd name="connsiteX1114" fmla="*/ 1717613 w 5730494"/>
              <a:gd name="connsiteY1114" fmla="*/ 2849155 h 3699570"/>
              <a:gd name="connsiteX1115" fmla="*/ 1727615 w 5730494"/>
              <a:gd name="connsiteY1115" fmla="*/ 2848985 h 3699570"/>
              <a:gd name="connsiteX1116" fmla="*/ 1736879 w 5730494"/>
              <a:gd name="connsiteY1116" fmla="*/ 2853816 h 3699570"/>
              <a:gd name="connsiteX1117" fmla="*/ 1737562 w 5730494"/>
              <a:gd name="connsiteY1117" fmla="*/ 2863250 h 3699570"/>
              <a:gd name="connsiteX1118" fmla="*/ 1740688 w 5730494"/>
              <a:gd name="connsiteY1118" fmla="*/ 2868024 h 3699570"/>
              <a:gd name="connsiteX1119" fmla="*/ 1740912 w 5730494"/>
              <a:gd name="connsiteY1119" fmla="*/ 2875017 h 3699570"/>
              <a:gd name="connsiteX1120" fmla="*/ 1736317 w 5730494"/>
              <a:gd name="connsiteY1120" fmla="*/ 2875297 h 3699570"/>
              <a:gd name="connsiteX1121" fmla="*/ 1736335 w 5730494"/>
              <a:gd name="connsiteY1121" fmla="*/ 2875351 h 3699570"/>
              <a:gd name="connsiteX1122" fmla="*/ 1736254 w 5730494"/>
              <a:gd name="connsiteY1122" fmla="*/ 2875356 h 3699570"/>
              <a:gd name="connsiteX1123" fmla="*/ 1742392 w 5730494"/>
              <a:gd name="connsiteY1123" fmla="*/ 2894508 h 3699570"/>
              <a:gd name="connsiteX1124" fmla="*/ 1772968 w 5730494"/>
              <a:gd name="connsiteY1124" fmla="*/ 2895190 h 3699570"/>
              <a:gd name="connsiteX1125" fmla="*/ 1770639 w 5730494"/>
              <a:gd name="connsiteY1125" fmla="*/ 2904738 h 3699570"/>
              <a:gd name="connsiteX1126" fmla="*/ 1772343 w 5730494"/>
              <a:gd name="connsiteY1126" fmla="*/ 2911274 h 3699570"/>
              <a:gd name="connsiteX1127" fmla="*/ 1781040 w 5730494"/>
              <a:gd name="connsiteY1127" fmla="*/ 2915934 h 3699570"/>
              <a:gd name="connsiteX1128" fmla="*/ 1784790 w 5730494"/>
              <a:gd name="connsiteY1128" fmla="*/ 2926278 h 3699570"/>
              <a:gd name="connsiteX1129" fmla="*/ 1781948 w 5730494"/>
              <a:gd name="connsiteY1129" fmla="*/ 2939463 h 3699570"/>
              <a:gd name="connsiteX1130" fmla="*/ 1777573 w 5730494"/>
              <a:gd name="connsiteY1130" fmla="*/ 2946795 h 3699570"/>
              <a:gd name="connsiteX1131" fmla="*/ 1779105 w 5730494"/>
              <a:gd name="connsiteY1131" fmla="*/ 2956387 h 3699570"/>
              <a:gd name="connsiteX1132" fmla="*/ 1774169 w 5730494"/>
              <a:gd name="connsiteY1132" fmla="*/ 2959808 h 3699570"/>
              <a:gd name="connsiteX1133" fmla="*/ 1774175 w 5730494"/>
              <a:gd name="connsiteY1133" fmla="*/ 2959819 h 3699570"/>
              <a:gd name="connsiteX1134" fmla="*/ 1774154 w 5730494"/>
              <a:gd name="connsiteY1134" fmla="*/ 2959833 h 3699570"/>
              <a:gd name="connsiteX1135" fmla="*/ 1773872 w 5730494"/>
              <a:gd name="connsiteY1135" fmla="*/ 2954700 h 3699570"/>
              <a:gd name="connsiteX1136" fmla="*/ 1759037 w 5730494"/>
              <a:gd name="connsiteY1136" fmla="*/ 2946119 h 3699570"/>
              <a:gd name="connsiteX1137" fmla="*/ 1758996 w 5730494"/>
              <a:gd name="connsiteY1137" fmla="*/ 2946118 h 3699570"/>
              <a:gd name="connsiteX1138" fmla="*/ 1758987 w 5730494"/>
              <a:gd name="connsiteY1138" fmla="*/ 2946113 h 3699570"/>
              <a:gd name="connsiteX1139" fmla="*/ 1744211 w 5730494"/>
              <a:gd name="connsiteY1139" fmla="*/ 2945886 h 3699570"/>
              <a:gd name="connsiteX1140" fmla="*/ 1716420 w 5730494"/>
              <a:gd name="connsiteY1140" fmla="*/ 2950773 h 3699570"/>
              <a:gd name="connsiteX1141" fmla="*/ 1708747 w 5730494"/>
              <a:gd name="connsiteY1141" fmla="*/ 2965607 h 3699570"/>
              <a:gd name="connsiteX1142" fmla="*/ 1708349 w 5730494"/>
              <a:gd name="connsiteY1142" fmla="*/ 2974700 h 3699570"/>
              <a:gd name="connsiteX1143" fmla="*/ 1702111 w 5730494"/>
              <a:gd name="connsiteY1143" fmla="*/ 2995060 h 3699570"/>
              <a:gd name="connsiteX1144" fmla="*/ 1700178 w 5730494"/>
              <a:gd name="connsiteY1144" fmla="*/ 2992312 h 3699570"/>
              <a:gd name="connsiteX1145" fmla="*/ 1699596 w 5730494"/>
              <a:gd name="connsiteY1145" fmla="*/ 2991466 h 3699570"/>
              <a:gd name="connsiteX1146" fmla="*/ 1693174 w 5730494"/>
              <a:gd name="connsiteY1146" fmla="*/ 2991225 h 3699570"/>
              <a:gd name="connsiteX1147" fmla="*/ 1681411 w 5730494"/>
              <a:gd name="connsiteY1147" fmla="*/ 2990747 h 3699570"/>
              <a:gd name="connsiteX1148" fmla="*/ 1677555 w 5730494"/>
              <a:gd name="connsiteY1148" fmla="*/ 2999344 h 3699570"/>
              <a:gd name="connsiteX1149" fmla="*/ 1675216 w 5730494"/>
              <a:gd name="connsiteY1149" fmla="*/ 3004537 h 3699570"/>
              <a:gd name="connsiteX1150" fmla="*/ 1665838 w 5730494"/>
              <a:gd name="connsiteY1150" fmla="*/ 2992148 h 3699570"/>
              <a:gd name="connsiteX1151" fmla="*/ 1660652 w 5730494"/>
              <a:gd name="connsiteY1151" fmla="*/ 2991116 h 3699570"/>
              <a:gd name="connsiteX1152" fmla="*/ 1645095 w 5730494"/>
              <a:gd name="connsiteY1152" fmla="*/ 2987962 h 3699570"/>
              <a:gd name="connsiteX1153" fmla="*/ 1645050 w 5730494"/>
              <a:gd name="connsiteY1153" fmla="*/ 2988013 h 3699570"/>
              <a:gd name="connsiteX1154" fmla="*/ 1644980 w 5730494"/>
              <a:gd name="connsiteY1154" fmla="*/ 2987999 h 3699570"/>
              <a:gd name="connsiteX1155" fmla="*/ 1631681 w 5730494"/>
              <a:gd name="connsiteY1155" fmla="*/ 3003457 h 3699570"/>
              <a:gd name="connsiteX1156" fmla="*/ 1627981 w 5730494"/>
              <a:gd name="connsiteY1156" fmla="*/ 3004226 h 3699570"/>
              <a:gd name="connsiteX1157" fmla="*/ 1620194 w 5730494"/>
              <a:gd name="connsiteY1157" fmla="*/ 3005807 h 3699570"/>
              <a:gd name="connsiteX1158" fmla="*/ 1613940 w 5730494"/>
              <a:gd name="connsiteY1158" fmla="*/ 2982221 h 3699570"/>
              <a:gd name="connsiteX1159" fmla="*/ 1605473 w 5730494"/>
              <a:gd name="connsiteY1159" fmla="*/ 2963353 h 3699570"/>
              <a:gd name="connsiteX1160" fmla="*/ 1610474 w 5730494"/>
              <a:gd name="connsiteY1160" fmla="*/ 2947041 h 3699570"/>
              <a:gd name="connsiteX1161" fmla="*/ 1610358 w 5730494"/>
              <a:gd name="connsiteY1161" fmla="*/ 2946942 h 3699570"/>
              <a:gd name="connsiteX1162" fmla="*/ 1610368 w 5730494"/>
              <a:gd name="connsiteY1162" fmla="*/ 2946909 h 3699570"/>
              <a:gd name="connsiteX1163" fmla="*/ 1602111 w 5730494"/>
              <a:gd name="connsiteY1163" fmla="*/ 2939887 h 3699570"/>
              <a:gd name="connsiteX1164" fmla="*/ 1599960 w 5730494"/>
              <a:gd name="connsiteY1164" fmla="*/ 2927889 h 3699570"/>
              <a:gd name="connsiteX1165" fmla="*/ 1599924 w 5730494"/>
              <a:gd name="connsiteY1165" fmla="*/ 2927838 h 3699570"/>
              <a:gd name="connsiteX1166" fmla="*/ 1599911 w 5730494"/>
              <a:gd name="connsiteY1166" fmla="*/ 2927756 h 3699570"/>
              <a:gd name="connsiteX1167" fmla="*/ 1592124 w 5730494"/>
              <a:gd name="connsiteY1167" fmla="*/ 2916446 h 3699570"/>
              <a:gd name="connsiteX1168" fmla="*/ 1602184 w 5730494"/>
              <a:gd name="connsiteY1168" fmla="*/ 2898543 h 3699570"/>
              <a:gd name="connsiteX1169" fmla="*/ 1602130 w 5730494"/>
              <a:gd name="connsiteY1169" fmla="*/ 2898433 h 3699570"/>
              <a:gd name="connsiteX1170" fmla="*/ 1602165 w 5730494"/>
              <a:gd name="connsiteY1170" fmla="*/ 2898367 h 3699570"/>
              <a:gd name="connsiteX1171" fmla="*/ 1595346 w 5730494"/>
              <a:gd name="connsiteY1171" fmla="*/ 2884616 h 3699570"/>
              <a:gd name="connsiteX1172" fmla="*/ 1598944 w 5730494"/>
              <a:gd name="connsiteY1172" fmla="*/ 2879163 h 3699570"/>
              <a:gd name="connsiteX1173" fmla="*/ 1598890 w 5730494"/>
              <a:gd name="connsiteY1173" fmla="*/ 2879044 h 3699570"/>
              <a:gd name="connsiteX1174" fmla="*/ 1598927 w 5730494"/>
              <a:gd name="connsiteY1174" fmla="*/ 2878987 h 3699570"/>
              <a:gd name="connsiteX1175" fmla="*/ 1596142 w 5730494"/>
              <a:gd name="connsiteY1175" fmla="*/ 2873030 h 3699570"/>
              <a:gd name="connsiteX1176" fmla="*/ 1602355 w 5730494"/>
              <a:gd name="connsiteY1176" fmla="*/ 2864898 h 3699570"/>
              <a:gd name="connsiteX1177" fmla="*/ 1602638 w 5730494"/>
              <a:gd name="connsiteY1177" fmla="*/ 2851031 h 3699570"/>
              <a:gd name="connsiteX1178" fmla="*/ 1603434 w 5730494"/>
              <a:gd name="connsiteY1178" fmla="*/ 2839608 h 3699570"/>
              <a:gd name="connsiteX1179" fmla="*/ 1606845 w 5730494"/>
              <a:gd name="connsiteY1179" fmla="*/ 2834094 h 3699570"/>
              <a:gd name="connsiteX1180" fmla="*/ 1606786 w 5730494"/>
              <a:gd name="connsiteY1180" fmla="*/ 2833984 h 3699570"/>
              <a:gd name="connsiteX1181" fmla="*/ 1606826 w 5730494"/>
              <a:gd name="connsiteY1181" fmla="*/ 2833918 h 3699570"/>
              <a:gd name="connsiteX1182" fmla="*/ 1593171 w 5730494"/>
              <a:gd name="connsiteY1182" fmla="*/ 2808075 h 3699570"/>
              <a:gd name="connsiteX1183" fmla="*/ 1604911 w 5730494"/>
              <a:gd name="connsiteY1183" fmla="*/ 2809429 h 3699570"/>
              <a:gd name="connsiteX1184" fmla="*/ 1613096 w 5730494"/>
              <a:gd name="connsiteY1184" fmla="*/ 2809088 h 3699570"/>
              <a:gd name="connsiteX1185" fmla="*/ 1613138 w 5730494"/>
              <a:gd name="connsiteY1185" fmla="*/ 2809030 h 3699570"/>
              <a:gd name="connsiteX1186" fmla="*/ 1613158 w 5730494"/>
              <a:gd name="connsiteY1186" fmla="*/ 2809029 h 3699570"/>
              <a:gd name="connsiteX1187" fmla="*/ 1616707 w 5730494"/>
              <a:gd name="connsiteY1187" fmla="*/ 2804186 h 3699570"/>
              <a:gd name="connsiteX1188" fmla="*/ 1630601 w 5730494"/>
              <a:gd name="connsiteY1188" fmla="*/ 2797664 h 3699570"/>
              <a:gd name="connsiteX1189" fmla="*/ 1639013 w 5730494"/>
              <a:gd name="connsiteY1189" fmla="*/ 2791640 h 3699570"/>
              <a:gd name="connsiteX1190" fmla="*/ 4611798 w 5730494"/>
              <a:gd name="connsiteY1190" fmla="*/ 2782479 h 3699570"/>
              <a:gd name="connsiteX1191" fmla="*/ 4620153 w 5730494"/>
              <a:gd name="connsiteY1191" fmla="*/ 2787366 h 3699570"/>
              <a:gd name="connsiteX1192" fmla="*/ 4625723 w 5730494"/>
              <a:gd name="connsiteY1192" fmla="*/ 2792254 h 3699570"/>
              <a:gd name="connsiteX1193" fmla="*/ 4624813 w 5730494"/>
              <a:gd name="connsiteY1193" fmla="*/ 2796573 h 3699570"/>
              <a:gd name="connsiteX1194" fmla="*/ 4618107 w 5730494"/>
              <a:gd name="connsiteY1194" fmla="*/ 2796857 h 3699570"/>
              <a:gd name="connsiteX1195" fmla="*/ 4596964 w 5730494"/>
              <a:gd name="connsiteY1195" fmla="*/ 2785605 h 3699570"/>
              <a:gd name="connsiteX1196" fmla="*/ 5246146 w 5730494"/>
              <a:gd name="connsiteY1196" fmla="*/ 2780494 h 3699570"/>
              <a:gd name="connsiteX1197" fmla="*/ 5256660 w 5730494"/>
              <a:gd name="connsiteY1197" fmla="*/ 2782995 h 3699570"/>
              <a:gd name="connsiteX1198" fmla="*/ 5261832 w 5730494"/>
              <a:gd name="connsiteY1198" fmla="*/ 2786348 h 3699570"/>
              <a:gd name="connsiteX1199" fmla="*/ 5264446 w 5730494"/>
              <a:gd name="connsiteY1199" fmla="*/ 2790668 h 3699570"/>
              <a:gd name="connsiteX1200" fmla="*/ 5258252 w 5730494"/>
              <a:gd name="connsiteY1200" fmla="*/ 2791009 h 3699570"/>
              <a:gd name="connsiteX1201" fmla="*/ 5248475 w 5730494"/>
              <a:gd name="connsiteY1201" fmla="*/ 2789361 h 3699570"/>
              <a:gd name="connsiteX1202" fmla="*/ 5245123 w 5730494"/>
              <a:gd name="connsiteY1202" fmla="*/ 2786860 h 3699570"/>
              <a:gd name="connsiteX1203" fmla="*/ 3223195 w 5730494"/>
              <a:gd name="connsiteY1203" fmla="*/ 2780454 h 3699570"/>
              <a:gd name="connsiteX1204" fmla="*/ 3238756 w 5730494"/>
              <a:gd name="connsiteY1204" fmla="*/ 2783453 h 3699570"/>
              <a:gd name="connsiteX1205" fmla="*/ 3241940 w 5730494"/>
              <a:gd name="connsiteY1205" fmla="*/ 2787886 h 3699570"/>
              <a:gd name="connsiteX1206" fmla="*/ 3247338 w 5730494"/>
              <a:gd name="connsiteY1206" fmla="*/ 2795388 h 3699570"/>
              <a:gd name="connsiteX1207" fmla="*/ 3251828 w 5730494"/>
              <a:gd name="connsiteY1207" fmla="*/ 2817212 h 3699570"/>
              <a:gd name="connsiteX1208" fmla="*/ 3250612 w 5730494"/>
              <a:gd name="connsiteY1208" fmla="*/ 2820580 h 3699570"/>
              <a:gd name="connsiteX1209" fmla="*/ 3247283 w 5730494"/>
              <a:gd name="connsiteY1209" fmla="*/ 2829777 h 3699570"/>
              <a:gd name="connsiteX1210" fmla="*/ 3251716 w 5730494"/>
              <a:gd name="connsiteY1210" fmla="*/ 2850918 h 3699570"/>
              <a:gd name="connsiteX1211" fmla="*/ 3257228 w 5730494"/>
              <a:gd name="connsiteY1211" fmla="*/ 2850691 h 3699570"/>
              <a:gd name="connsiteX1212" fmla="*/ 3262968 w 5730494"/>
              <a:gd name="connsiteY1212" fmla="*/ 2855976 h 3699570"/>
              <a:gd name="connsiteX1213" fmla="*/ 3269618 w 5730494"/>
              <a:gd name="connsiteY1213" fmla="*/ 2867798 h 3699570"/>
              <a:gd name="connsiteX1214" fmla="*/ 3270967 w 5730494"/>
              <a:gd name="connsiteY1214" fmla="*/ 2888659 h 3699570"/>
              <a:gd name="connsiteX1215" fmla="*/ 3264217 w 5730494"/>
              <a:gd name="connsiteY1215" fmla="*/ 2892061 h 3699570"/>
              <a:gd name="connsiteX1216" fmla="*/ 3259329 w 5730494"/>
              <a:gd name="connsiteY1216" fmla="*/ 2903542 h 3699570"/>
              <a:gd name="connsiteX1217" fmla="*/ 3248930 w 5730494"/>
              <a:gd name="connsiteY1217" fmla="*/ 2893312 h 3699570"/>
              <a:gd name="connsiteX1218" fmla="*/ 3247739 w 5730494"/>
              <a:gd name="connsiteY1218" fmla="*/ 2881745 h 3699570"/>
              <a:gd name="connsiteX1219" fmla="*/ 3250977 w 5730494"/>
              <a:gd name="connsiteY1219" fmla="*/ 2874391 h 3699570"/>
              <a:gd name="connsiteX1220" fmla="*/ 3250973 w 5730494"/>
              <a:gd name="connsiteY1220" fmla="*/ 2874365 h 3699570"/>
              <a:gd name="connsiteX1221" fmla="*/ 3251089 w 5730494"/>
              <a:gd name="connsiteY1221" fmla="*/ 2874102 h 3699570"/>
              <a:gd name="connsiteX1222" fmla="*/ 3250180 w 5730494"/>
              <a:gd name="connsiteY1222" fmla="*/ 2867566 h 3699570"/>
              <a:gd name="connsiteX1223" fmla="*/ 3243872 w 5730494"/>
              <a:gd name="connsiteY1223" fmla="*/ 2863417 h 3699570"/>
              <a:gd name="connsiteX1224" fmla="*/ 3239496 w 5730494"/>
              <a:gd name="connsiteY1224" fmla="*/ 2864895 h 3699570"/>
              <a:gd name="connsiteX1225" fmla="*/ 3230345 w 5730494"/>
              <a:gd name="connsiteY1225" fmla="*/ 2857052 h 3699570"/>
              <a:gd name="connsiteX1226" fmla="*/ 3230272 w 5730494"/>
              <a:gd name="connsiteY1226" fmla="*/ 2857015 h 3699570"/>
              <a:gd name="connsiteX1227" fmla="*/ 3230341 w 5730494"/>
              <a:gd name="connsiteY1227" fmla="*/ 2856996 h 3699570"/>
              <a:gd name="connsiteX1228" fmla="*/ 3222006 w 5730494"/>
              <a:gd name="connsiteY1228" fmla="*/ 2852799 h 3699570"/>
              <a:gd name="connsiteX1229" fmla="*/ 3226822 w 5730494"/>
              <a:gd name="connsiteY1229" fmla="*/ 2837729 h 3699570"/>
              <a:gd name="connsiteX1230" fmla="*/ 3231822 w 5730494"/>
              <a:gd name="connsiteY1230" fmla="*/ 2832102 h 3699570"/>
              <a:gd name="connsiteX1231" fmla="*/ 3231812 w 5730494"/>
              <a:gd name="connsiteY1231" fmla="*/ 2832053 h 3699570"/>
              <a:gd name="connsiteX1232" fmla="*/ 3231819 w 5730494"/>
              <a:gd name="connsiteY1232" fmla="*/ 2832046 h 3699570"/>
              <a:gd name="connsiteX1233" fmla="*/ 3228757 w 5730494"/>
              <a:gd name="connsiteY1233" fmla="*/ 2818673 h 3699570"/>
              <a:gd name="connsiteX1234" fmla="*/ 3231937 w 5730494"/>
              <a:gd name="connsiteY1234" fmla="*/ 2805618 h 3699570"/>
              <a:gd name="connsiteX1235" fmla="*/ 3234664 w 5730494"/>
              <a:gd name="connsiteY1235" fmla="*/ 2801242 h 3699570"/>
              <a:gd name="connsiteX1236" fmla="*/ 3234651 w 5730494"/>
              <a:gd name="connsiteY1236" fmla="*/ 2801198 h 3699570"/>
              <a:gd name="connsiteX1237" fmla="*/ 3234660 w 5730494"/>
              <a:gd name="connsiteY1237" fmla="*/ 2801185 h 3699570"/>
              <a:gd name="connsiteX1238" fmla="*/ 3230625 w 5730494"/>
              <a:gd name="connsiteY1238" fmla="*/ 2787545 h 3699570"/>
              <a:gd name="connsiteX1239" fmla="*/ 4692558 w 5730494"/>
              <a:gd name="connsiteY1239" fmla="*/ 2774976 h 3699570"/>
              <a:gd name="connsiteX1240" fmla="*/ 4694150 w 5730494"/>
              <a:gd name="connsiteY1240" fmla="*/ 2778159 h 3699570"/>
              <a:gd name="connsiteX1241" fmla="*/ 4694434 w 5730494"/>
              <a:gd name="connsiteY1241" fmla="*/ 2783047 h 3699570"/>
              <a:gd name="connsiteX1242" fmla="*/ 4684091 w 5730494"/>
              <a:gd name="connsiteY1242" fmla="*/ 2794981 h 3699570"/>
              <a:gd name="connsiteX1243" fmla="*/ 4670450 w 5730494"/>
              <a:gd name="connsiteY1243" fmla="*/ 2798505 h 3699570"/>
              <a:gd name="connsiteX1244" fmla="*/ 4668518 w 5730494"/>
              <a:gd name="connsiteY1244" fmla="*/ 2796573 h 3699570"/>
              <a:gd name="connsiteX1245" fmla="*/ 4669939 w 5730494"/>
              <a:gd name="connsiteY1245" fmla="*/ 2791117 h 3699570"/>
              <a:gd name="connsiteX1246" fmla="*/ 4676816 w 5730494"/>
              <a:gd name="connsiteY1246" fmla="*/ 2781342 h 3699570"/>
              <a:gd name="connsiteX1247" fmla="*/ 5260127 w 5730494"/>
              <a:gd name="connsiteY1247" fmla="*/ 2765775 h 3699570"/>
              <a:gd name="connsiteX1248" fmla="*/ 5265526 w 5730494"/>
              <a:gd name="connsiteY1248" fmla="*/ 2765775 h 3699570"/>
              <a:gd name="connsiteX1249" fmla="*/ 5271265 w 5730494"/>
              <a:gd name="connsiteY1249" fmla="*/ 2778562 h 3699570"/>
              <a:gd name="connsiteX1250" fmla="*/ 5277632 w 5730494"/>
              <a:gd name="connsiteY1250" fmla="*/ 2786292 h 3699570"/>
              <a:gd name="connsiteX1251" fmla="*/ 5275245 w 5730494"/>
              <a:gd name="connsiteY1251" fmla="*/ 2789247 h 3699570"/>
              <a:gd name="connsiteX1252" fmla="*/ 5263425 w 5730494"/>
              <a:gd name="connsiteY1252" fmla="*/ 2775323 h 3699570"/>
              <a:gd name="connsiteX1253" fmla="*/ 4724278 w 5730494"/>
              <a:gd name="connsiteY1253" fmla="*/ 2764979 h 3699570"/>
              <a:gd name="connsiteX1254" fmla="*/ 4730302 w 5730494"/>
              <a:gd name="connsiteY1254" fmla="*/ 2766969 h 3699570"/>
              <a:gd name="connsiteX1255" fmla="*/ 4724449 w 5730494"/>
              <a:gd name="connsiteY1255" fmla="*/ 2771288 h 3699570"/>
              <a:gd name="connsiteX1256" fmla="*/ 4707853 w 5730494"/>
              <a:gd name="connsiteY1256" fmla="*/ 2778278 h 3699570"/>
              <a:gd name="connsiteX1257" fmla="*/ 4694498 w 5730494"/>
              <a:gd name="connsiteY1257" fmla="*/ 2782882 h 3699570"/>
              <a:gd name="connsiteX1258" fmla="*/ 4694213 w 5730494"/>
              <a:gd name="connsiteY1258" fmla="*/ 2777994 h 3699570"/>
              <a:gd name="connsiteX1259" fmla="*/ 4692565 w 5730494"/>
              <a:gd name="connsiteY1259" fmla="*/ 2774925 h 3699570"/>
              <a:gd name="connsiteX1260" fmla="*/ 4694440 w 5730494"/>
              <a:gd name="connsiteY1260" fmla="*/ 2771117 h 3699570"/>
              <a:gd name="connsiteX1261" fmla="*/ 4708137 w 5730494"/>
              <a:gd name="connsiteY1261" fmla="*/ 2767537 h 3699570"/>
              <a:gd name="connsiteX1262" fmla="*/ 4719277 w 5730494"/>
              <a:gd name="connsiteY1262" fmla="*/ 2766969 h 3699570"/>
              <a:gd name="connsiteX1263" fmla="*/ 3184700 w 5730494"/>
              <a:gd name="connsiteY1263" fmla="*/ 2764464 h 3699570"/>
              <a:gd name="connsiteX1264" fmla="*/ 3190950 w 5730494"/>
              <a:gd name="connsiteY1264" fmla="*/ 2766112 h 3699570"/>
              <a:gd name="connsiteX1265" fmla="*/ 3190838 w 5730494"/>
              <a:gd name="connsiteY1265" fmla="*/ 2765846 h 3699570"/>
              <a:gd name="connsiteX1266" fmla="*/ 3191012 w 5730494"/>
              <a:gd name="connsiteY1266" fmla="*/ 2765892 h 3699570"/>
              <a:gd name="connsiteX1267" fmla="*/ 3191033 w 5730494"/>
              <a:gd name="connsiteY1267" fmla="*/ 2765905 h 3699570"/>
              <a:gd name="connsiteX1268" fmla="*/ 3191073 w 5730494"/>
              <a:gd name="connsiteY1268" fmla="*/ 2766000 h 3699570"/>
              <a:gd name="connsiteX1269" fmla="*/ 3197723 w 5730494"/>
              <a:gd name="connsiteY1269" fmla="*/ 2770092 h 3699570"/>
              <a:gd name="connsiteX1270" fmla="*/ 3204089 w 5730494"/>
              <a:gd name="connsiteY1270" fmla="*/ 2772764 h 3699570"/>
              <a:gd name="connsiteX1271" fmla="*/ 3214206 w 5730494"/>
              <a:gd name="connsiteY1271" fmla="*/ 2775434 h 3699570"/>
              <a:gd name="connsiteX1272" fmla="*/ 3216762 w 5730494"/>
              <a:gd name="connsiteY1272" fmla="*/ 2776801 h 3699570"/>
              <a:gd name="connsiteX1273" fmla="*/ 3223122 w 5730494"/>
              <a:gd name="connsiteY1273" fmla="*/ 2780384 h 3699570"/>
              <a:gd name="connsiteX1274" fmla="*/ 3223195 w 5730494"/>
              <a:gd name="connsiteY1274" fmla="*/ 2780454 h 3699570"/>
              <a:gd name="connsiteX1275" fmla="*/ 3223128 w 5730494"/>
              <a:gd name="connsiteY1275" fmla="*/ 2780441 h 3699570"/>
              <a:gd name="connsiteX1276" fmla="*/ 3230629 w 5730494"/>
              <a:gd name="connsiteY1276" fmla="*/ 2787601 h 3699570"/>
              <a:gd name="connsiteX1277" fmla="*/ 3234651 w 5730494"/>
              <a:gd name="connsiteY1277" fmla="*/ 2801198 h 3699570"/>
              <a:gd name="connsiteX1278" fmla="*/ 3231931 w 5730494"/>
              <a:gd name="connsiteY1278" fmla="*/ 2805562 h 3699570"/>
              <a:gd name="connsiteX1279" fmla="*/ 3228749 w 5730494"/>
              <a:gd name="connsiteY1279" fmla="*/ 2818633 h 3699570"/>
              <a:gd name="connsiteX1280" fmla="*/ 3228757 w 5730494"/>
              <a:gd name="connsiteY1280" fmla="*/ 2818673 h 3699570"/>
              <a:gd name="connsiteX1281" fmla="*/ 3228753 w 5730494"/>
              <a:gd name="connsiteY1281" fmla="*/ 2818689 h 3699570"/>
              <a:gd name="connsiteX1282" fmla="*/ 3231812 w 5730494"/>
              <a:gd name="connsiteY1282" fmla="*/ 2832053 h 3699570"/>
              <a:gd name="connsiteX1283" fmla="*/ 3226816 w 5730494"/>
              <a:gd name="connsiteY1283" fmla="*/ 2837672 h 3699570"/>
              <a:gd name="connsiteX1284" fmla="*/ 3221987 w 5730494"/>
              <a:gd name="connsiteY1284" fmla="*/ 2852790 h 3699570"/>
              <a:gd name="connsiteX1285" fmla="*/ 3222006 w 5730494"/>
              <a:gd name="connsiteY1285" fmla="*/ 2852799 h 3699570"/>
              <a:gd name="connsiteX1286" fmla="*/ 3221990 w 5730494"/>
              <a:gd name="connsiteY1286" fmla="*/ 2852846 h 3699570"/>
              <a:gd name="connsiteX1287" fmla="*/ 3230272 w 5730494"/>
              <a:gd name="connsiteY1287" fmla="*/ 2857015 h 3699570"/>
              <a:gd name="connsiteX1288" fmla="*/ 3181976 w 5730494"/>
              <a:gd name="connsiteY1288" fmla="*/ 2870465 h 3699570"/>
              <a:gd name="connsiteX1289" fmla="*/ 3182016 w 5730494"/>
              <a:gd name="connsiteY1289" fmla="*/ 2870769 h 3699570"/>
              <a:gd name="connsiteX1290" fmla="*/ 3181868 w 5730494"/>
              <a:gd name="connsiteY1290" fmla="*/ 2870810 h 3699570"/>
              <a:gd name="connsiteX1291" fmla="*/ 3183352 w 5730494"/>
              <a:gd name="connsiteY1291" fmla="*/ 2882082 h 3699570"/>
              <a:gd name="connsiteX1292" fmla="*/ 3171404 w 5730494"/>
              <a:gd name="connsiteY1292" fmla="*/ 2884336 h 3699570"/>
              <a:gd name="connsiteX1293" fmla="*/ 3162312 w 5730494"/>
              <a:gd name="connsiteY1293" fmla="*/ 2890872 h 3699570"/>
              <a:gd name="connsiteX1294" fmla="*/ 3160380 w 5730494"/>
              <a:gd name="connsiteY1294" fmla="*/ 2896612 h 3699570"/>
              <a:gd name="connsiteX1295" fmla="*/ 3154696 w 5730494"/>
              <a:gd name="connsiteY1295" fmla="*/ 2897920 h 3699570"/>
              <a:gd name="connsiteX1296" fmla="*/ 3140828 w 5730494"/>
              <a:gd name="connsiteY1296" fmla="*/ 2911560 h 3699570"/>
              <a:gd name="connsiteX1297" fmla="*/ 3132019 w 5730494"/>
              <a:gd name="connsiteY1297" fmla="*/ 2922301 h 3699570"/>
              <a:gd name="connsiteX1298" fmla="*/ 3126621 w 5730494"/>
              <a:gd name="connsiteY1298" fmla="*/ 2922699 h 3699570"/>
              <a:gd name="connsiteX1299" fmla="*/ 3121449 w 5730494"/>
              <a:gd name="connsiteY1299" fmla="*/ 2920767 h 3699570"/>
              <a:gd name="connsiteX1300" fmla="*/ 3103660 w 5730494"/>
              <a:gd name="connsiteY1300" fmla="*/ 2918948 h 3699570"/>
              <a:gd name="connsiteX1301" fmla="*/ 3103676 w 5730494"/>
              <a:gd name="connsiteY1301" fmla="*/ 2918983 h 3699570"/>
              <a:gd name="connsiteX1302" fmla="*/ 3100916 w 5730494"/>
              <a:gd name="connsiteY1302" fmla="*/ 2917768 h 3699570"/>
              <a:gd name="connsiteX1303" fmla="*/ 3100811 w 5730494"/>
              <a:gd name="connsiteY1303" fmla="*/ 2916508 h 3699570"/>
              <a:gd name="connsiteX1304" fmla="*/ 3100769 w 5730494"/>
              <a:gd name="connsiteY1304" fmla="*/ 2916483 h 3699570"/>
              <a:gd name="connsiteX1305" fmla="*/ 3100760 w 5730494"/>
              <a:gd name="connsiteY1305" fmla="*/ 2916387 h 3699570"/>
              <a:gd name="connsiteX1306" fmla="*/ 3094453 w 5730494"/>
              <a:gd name="connsiteY1306" fmla="*/ 2912635 h 3699570"/>
              <a:gd name="connsiteX1307" fmla="*/ 3084108 w 5730494"/>
              <a:gd name="connsiteY1307" fmla="*/ 2911669 h 3699570"/>
              <a:gd name="connsiteX1308" fmla="*/ 3071036 w 5730494"/>
              <a:gd name="connsiteY1308" fmla="*/ 2915420 h 3699570"/>
              <a:gd name="connsiteX1309" fmla="*/ 3060637 w 5730494"/>
              <a:gd name="connsiteY1309" fmla="*/ 2905077 h 3699570"/>
              <a:gd name="connsiteX1310" fmla="*/ 3049894 w 5730494"/>
              <a:gd name="connsiteY1310" fmla="*/ 2891550 h 3699570"/>
              <a:gd name="connsiteX1311" fmla="*/ 3050633 w 5730494"/>
              <a:gd name="connsiteY1311" fmla="*/ 2839547 h 3699570"/>
              <a:gd name="connsiteX1312" fmla="*/ 3083760 w 5730494"/>
              <a:gd name="connsiteY1312" fmla="*/ 2839774 h 3699570"/>
              <a:gd name="connsiteX1313" fmla="*/ 3083746 w 5730494"/>
              <a:gd name="connsiteY1313" fmla="*/ 2839718 h 3699570"/>
              <a:gd name="connsiteX1314" fmla="*/ 3083824 w 5730494"/>
              <a:gd name="connsiteY1314" fmla="*/ 2839718 h 3699570"/>
              <a:gd name="connsiteX1315" fmla="*/ 3082460 w 5730494"/>
              <a:gd name="connsiteY1315" fmla="*/ 2834091 h 3699570"/>
              <a:gd name="connsiteX1316" fmla="*/ 3084848 w 5730494"/>
              <a:gd name="connsiteY1316" fmla="*/ 2828011 h 3699570"/>
              <a:gd name="connsiteX1317" fmla="*/ 3082062 w 5730494"/>
              <a:gd name="connsiteY1317" fmla="*/ 2820395 h 3699570"/>
              <a:gd name="connsiteX1318" fmla="*/ 3083881 w 5730494"/>
              <a:gd name="connsiteY1318" fmla="*/ 2812552 h 3699570"/>
              <a:gd name="connsiteX1319" fmla="*/ 3082255 w 5730494"/>
              <a:gd name="connsiteY1319" fmla="*/ 2807781 h 3699570"/>
              <a:gd name="connsiteX1320" fmla="*/ 3087627 w 5730494"/>
              <a:gd name="connsiteY1320" fmla="*/ 2808169 h 3699570"/>
              <a:gd name="connsiteX1321" fmla="*/ 3088538 w 5730494"/>
              <a:gd name="connsiteY1321" fmla="*/ 2813170 h 3699570"/>
              <a:gd name="connsiteX1322" fmla="*/ 3095983 w 5730494"/>
              <a:gd name="connsiteY1322" fmla="*/ 2812772 h 3699570"/>
              <a:gd name="connsiteX1323" fmla="*/ 3106098 w 5730494"/>
              <a:gd name="connsiteY1323" fmla="*/ 2814250 h 3699570"/>
              <a:gd name="connsiteX1324" fmla="*/ 3111441 w 5730494"/>
              <a:gd name="connsiteY1324" fmla="*/ 2821581 h 3699570"/>
              <a:gd name="connsiteX1325" fmla="*/ 3124229 w 5730494"/>
              <a:gd name="connsiteY1325" fmla="*/ 2823855 h 3699570"/>
              <a:gd name="connsiteX1326" fmla="*/ 3133947 w 5730494"/>
              <a:gd name="connsiteY1326" fmla="*/ 2818740 h 3699570"/>
              <a:gd name="connsiteX1327" fmla="*/ 3137528 w 5730494"/>
              <a:gd name="connsiteY1327" fmla="*/ 2827207 h 3699570"/>
              <a:gd name="connsiteX1328" fmla="*/ 3149746 w 5730494"/>
              <a:gd name="connsiteY1328" fmla="*/ 2829481 h 3699570"/>
              <a:gd name="connsiteX1329" fmla="*/ 3155601 w 5730494"/>
              <a:gd name="connsiteY1329" fmla="*/ 2836415 h 3699570"/>
              <a:gd name="connsiteX1330" fmla="*/ 3162137 w 5730494"/>
              <a:gd name="connsiteY1330" fmla="*/ 2845338 h 3699570"/>
              <a:gd name="connsiteX1331" fmla="*/ 3174355 w 5730494"/>
              <a:gd name="connsiteY1331" fmla="*/ 2845451 h 3699570"/>
              <a:gd name="connsiteX1332" fmla="*/ 3174338 w 5730494"/>
              <a:gd name="connsiteY1332" fmla="*/ 2845230 h 3699570"/>
              <a:gd name="connsiteX1333" fmla="*/ 3174417 w 5730494"/>
              <a:gd name="connsiteY1333" fmla="*/ 2845231 h 3699570"/>
              <a:gd name="connsiteX1334" fmla="*/ 3173109 w 5730494"/>
              <a:gd name="connsiteY1334" fmla="*/ 2827727 h 3699570"/>
              <a:gd name="connsiteX1335" fmla="*/ 3168733 w 5730494"/>
              <a:gd name="connsiteY1335" fmla="*/ 2830681 h 3699570"/>
              <a:gd name="connsiteX1336" fmla="*/ 3157594 w 5730494"/>
              <a:gd name="connsiteY1336" fmla="*/ 2824373 h 3699570"/>
              <a:gd name="connsiteX1337" fmla="*/ 3153275 w 5730494"/>
              <a:gd name="connsiteY1337" fmla="*/ 2821475 h 3699570"/>
              <a:gd name="connsiteX1338" fmla="*/ 3155263 w 5730494"/>
              <a:gd name="connsiteY1338" fmla="*/ 2805277 h 3699570"/>
              <a:gd name="connsiteX1339" fmla="*/ 3158105 w 5730494"/>
              <a:gd name="connsiteY1339" fmla="*/ 2786238 h 3699570"/>
              <a:gd name="connsiteX1340" fmla="*/ 3154545 w 5730494"/>
              <a:gd name="connsiteY1340" fmla="*/ 2779172 h 3699570"/>
              <a:gd name="connsiteX1341" fmla="*/ 3159010 w 5730494"/>
              <a:gd name="connsiteY1341" fmla="*/ 2769124 h 3699570"/>
              <a:gd name="connsiteX1342" fmla="*/ 3163273 w 5730494"/>
              <a:gd name="connsiteY1342" fmla="*/ 2767192 h 3699570"/>
              <a:gd name="connsiteX1343" fmla="*/ 4579971 w 5730494"/>
              <a:gd name="connsiteY1343" fmla="*/ 2762189 h 3699570"/>
              <a:gd name="connsiteX1344" fmla="*/ 4585712 w 5730494"/>
              <a:gd name="connsiteY1344" fmla="*/ 2766452 h 3699570"/>
              <a:gd name="connsiteX1345" fmla="*/ 4595544 w 5730494"/>
              <a:gd name="connsiteY1345" fmla="*/ 2765144 h 3699570"/>
              <a:gd name="connsiteX1346" fmla="*/ 4599522 w 5730494"/>
              <a:gd name="connsiteY1346" fmla="*/ 2771964 h 3699570"/>
              <a:gd name="connsiteX1347" fmla="*/ 4581108 w 5730494"/>
              <a:gd name="connsiteY1347" fmla="*/ 2775204 h 3699570"/>
              <a:gd name="connsiteX1348" fmla="*/ 4570081 w 5730494"/>
              <a:gd name="connsiteY1348" fmla="*/ 2777364 h 3699570"/>
              <a:gd name="connsiteX1349" fmla="*/ 4561500 w 5730494"/>
              <a:gd name="connsiteY1349" fmla="*/ 2777250 h 3699570"/>
              <a:gd name="connsiteX1350" fmla="*/ 4566956 w 5730494"/>
              <a:gd name="connsiteY1350" fmla="*/ 2768043 h 3699570"/>
              <a:gd name="connsiteX1351" fmla="*/ 4575709 w 5730494"/>
              <a:gd name="connsiteY1351" fmla="*/ 2767929 h 3699570"/>
              <a:gd name="connsiteX1352" fmla="*/ 4659652 w 5730494"/>
              <a:gd name="connsiteY1352" fmla="*/ 2762132 h 3699570"/>
              <a:gd name="connsiteX1353" fmla="*/ 4657321 w 5730494"/>
              <a:gd name="connsiteY1353" fmla="*/ 2770998 h 3699570"/>
              <a:gd name="connsiteX1354" fmla="*/ 4633395 w 5730494"/>
              <a:gd name="connsiteY1354" fmla="*/ 2775545 h 3699570"/>
              <a:gd name="connsiteX1355" fmla="*/ 4612196 w 5730494"/>
              <a:gd name="connsiteY1355" fmla="*/ 2773556 h 3699570"/>
              <a:gd name="connsiteX1356" fmla="*/ 4612139 w 5730494"/>
              <a:gd name="connsiteY1356" fmla="*/ 2767702 h 3699570"/>
              <a:gd name="connsiteX1357" fmla="*/ 4624813 w 5730494"/>
              <a:gd name="connsiteY1357" fmla="*/ 2764406 h 3699570"/>
              <a:gd name="connsiteX1358" fmla="*/ 4634815 w 5730494"/>
              <a:gd name="connsiteY1358" fmla="*/ 2769180 h 3699570"/>
              <a:gd name="connsiteX1359" fmla="*/ 4645444 w 5730494"/>
              <a:gd name="connsiteY1359" fmla="*/ 2767986 h 3699570"/>
              <a:gd name="connsiteX1360" fmla="*/ 5224777 w 5730494"/>
              <a:gd name="connsiteY1360" fmla="*/ 2749805 h 3699570"/>
              <a:gd name="connsiteX1361" fmla="*/ 5232109 w 5730494"/>
              <a:gd name="connsiteY1361" fmla="*/ 2753613 h 3699570"/>
              <a:gd name="connsiteX1362" fmla="*/ 5245179 w 5730494"/>
              <a:gd name="connsiteY1362" fmla="*/ 2760944 h 3699570"/>
              <a:gd name="connsiteX1363" fmla="*/ 5248873 w 5730494"/>
              <a:gd name="connsiteY1363" fmla="*/ 2766059 h 3699570"/>
              <a:gd name="connsiteX1364" fmla="*/ 5249556 w 5730494"/>
              <a:gd name="connsiteY1364" fmla="*/ 2769298 h 3699570"/>
              <a:gd name="connsiteX1365" fmla="*/ 5237053 w 5730494"/>
              <a:gd name="connsiteY1365" fmla="*/ 2762535 h 3699570"/>
              <a:gd name="connsiteX1366" fmla="*/ 5228357 w 5730494"/>
              <a:gd name="connsiteY1366" fmla="*/ 2756795 h 3699570"/>
              <a:gd name="connsiteX1367" fmla="*/ 5222390 w 5730494"/>
              <a:gd name="connsiteY1367" fmla="*/ 2751453 h 3699570"/>
              <a:gd name="connsiteX1368" fmla="*/ 5195791 w 5730494"/>
              <a:gd name="connsiteY1368" fmla="*/ 2738324 h 3699570"/>
              <a:gd name="connsiteX1369" fmla="*/ 5205284 w 5730494"/>
              <a:gd name="connsiteY1369" fmla="*/ 2745030 h 3699570"/>
              <a:gd name="connsiteX1370" fmla="*/ 5211650 w 5730494"/>
              <a:gd name="connsiteY1370" fmla="*/ 2750259 h 3699570"/>
              <a:gd name="connsiteX1371" fmla="*/ 5208465 w 5730494"/>
              <a:gd name="connsiteY1371" fmla="*/ 2751169 h 3699570"/>
              <a:gd name="connsiteX1372" fmla="*/ 5201475 w 5730494"/>
              <a:gd name="connsiteY1372" fmla="*/ 2747531 h 3699570"/>
              <a:gd name="connsiteX1373" fmla="*/ 5194939 w 5730494"/>
              <a:gd name="connsiteY1373" fmla="*/ 2740996 h 3699570"/>
              <a:gd name="connsiteX1374" fmla="*/ 4391115 w 5730494"/>
              <a:gd name="connsiteY1374" fmla="*/ 2726952 h 3699570"/>
              <a:gd name="connsiteX1375" fmla="*/ 4410438 w 5730494"/>
              <a:gd name="connsiteY1375" fmla="*/ 2727919 h 3699570"/>
              <a:gd name="connsiteX1376" fmla="*/ 4423281 w 5730494"/>
              <a:gd name="connsiteY1376" fmla="*/ 2734171 h 3699570"/>
              <a:gd name="connsiteX1377" fmla="*/ 4429875 w 5730494"/>
              <a:gd name="connsiteY1377" fmla="*/ 2735364 h 3699570"/>
              <a:gd name="connsiteX1378" fmla="*/ 4432148 w 5730494"/>
              <a:gd name="connsiteY1378" fmla="*/ 2741161 h 3699570"/>
              <a:gd name="connsiteX1379" fmla="*/ 4462669 w 5730494"/>
              <a:gd name="connsiteY1379" fmla="*/ 2742752 h 3699570"/>
              <a:gd name="connsiteX1380" fmla="*/ 4466191 w 5730494"/>
              <a:gd name="connsiteY1380" fmla="*/ 2736159 h 3699570"/>
              <a:gd name="connsiteX1381" fmla="*/ 4495745 w 5730494"/>
              <a:gd name="connsiteY1381" fmla="*/ 2743832 h 3699570"/>
              <a:gd name="connsiteX1382" fmla="*/ 4501542 w 5730494"/>
              <a:gd name="connsiteY1382" fmla="*/ 2754176 h 3699570"/>
              <a:gd name="connsiteX1383" fmla="*/ 4525468 w 5730494"/>
              <a:gd name="connsiteY1383" fmla="*/ 2757074 h 3699570"/>
              <a:gd name="connsiteX1384" fmla="*/ 4545019 w 5730494"/>
              <a:gd name="connsiteY1384" fmla="*/ 2766565 h 3699570"/>
              <a:gd name="connsiteX1385" fmla="*/ 4526831 w 5730494"/>
              <a:gd name="connsiteY1385" fmla="*/ 2772646 h 3699570"/>
              <a:gd name="connsiteX1386" fmla="*/ 4509328 w 5730494"/>
              <a:gd name="connsiteY1386" fmla="*/ 2766168 h 3699570"/>
              <a:gd name="connsiteX1387" fmla="*/ 4494892 w 5730494"/>
              <a:gd name="connsiteY1387" fmla="*/ 2766622 h 3699570"/>
              <a:gd name="connsiteX1388" fmla="*/ 4478355 w 5730494"/>
              <a:gd name="connsiteY1388" fmla="*/ 2765428 h 3699570"/>
              <a:gd name="connsiteX1389" fmla="*/ 4463464 w 5730494"/>
              <a:gd name="connsiteY1389" fmla="*/ 2762530 h 3699570"/>
              <a:gd name="connsiteX1390" fmla="*/ 4444993 w 5730494"/>
              <a:gd name="connsiteY1390" fmla="*/ 2756449 h 3699570"/>
              <a:gd name="connsiteX1391" fmla="*/ 4433286 w 5730494"/>
              <a:gd name="connsiteY1391" fmla="*/ 2754858 h 3699570"/>
              <a:gd name="connsiteX1392" fmla="*/ 4426636 w 5730494"/>
              <a:gd name="connsiteY1392" fmla="*/ 2756847 h 3699570"/>
              <a:gd name="connsiteX1393" fmla="*/ 4397594 w 5730494"/>
              <a:gd name="connsiteY1393" fmla="*/ 2750254 h 3699570"/>
              <a:gd name="connsiteX1394" fmla="*/ 4394809 w 5730494"/>
              <a:gd name="connsiteY1394" fmla="*/ 2743377 h 3699570"/>
              <a:gd name="connsiteX1395" fmla="*/ 4380202 w 5730494"/>
              <a:gd name="connsiteY1395" fmla="*/ 2742184 h 3699570"/>
              <a:gd name="connsiteX1396" fmla="*/ 2914287 w 5730494"/>
              <a:gd name="connsiteY1396" fmla="*/ 2726670 h 3699570"/>
              <a:gd name="connsiteX1397" fmla="*/ 2961288 w 5730494"/>
              <a:gd name="connsiteY1397" fmla="*/ 2726897 h 3699570"/>
              <a:gd name="connsiteX1398" fmla="*/ 2965209 w 5730494"/>
              <a:gd name="connsiteY1398" fmla="*/ 2738776 h 3699570"/>
              <a:gd name="connsiteX1399" fmla="*/ 2969755 w 5730494"/>
              <a:gd name="connsiteY1399" fmla="*/ 2748323 h 3699570"/>
              <a:gd name="connsiteX1400" fmla="*/ 2973449 w 5730494"/>
              <a:gd name="connsiteY1400" fmla="*/ 2753495 h 3699570"/>
              <a:gd name="connsiteX1401" fmla="*/ 2979531 w 5730494"/>
              <a:gd name="connsiteY1401" fmla="*/ 2761850 h 3699570"/>
              <a:gd name="connsiteX1402" fmla="*/ 2990045 w 5730494"/>
              <a:gd name="connsiteY1402" fmla="*/ 2760543 h 3699570"/>
              <a:gd name="connsiteX1403" fmla="*/ 2995273 w 5730494"/>
              <a:gd name="connsiteY1403" fmla="*/ 2758326 h 3699570"/>
              <a:gd name="connsiteX1404" fmla="*/ 3004082 w 5730494"/>
              <a:gd name="connsiteY1404" fmla="*/ 2760599 h 3699570"/>
              <a:gd name="connsiteX1405" fmla="*/ 3006470 w 5730494"/>
              <a:gd name="connsiteY1405" fmla="*/ 2756621 h 3699570"/>
              <a:gd name="connsiteX1406" fmla="*/ 3010449 w 5730494"/>
              <a:gd name="connsiteY1406" fmla="*/ 2747300 h 3699570"/>
              <a:gd name="connsiteX1407" fmla="*/ 3020338 w 5730494"/>
              <a:gd name="connsiteY1407" fmla="*/ 2746675 h 3699570"/>
              <a:gd name="connsiteX1408" fmla="*/ 3021190 w 5730494"/>
              <a:gd name="connsiteY1408" fmla="*/ 2743890 h 3699570"/>
              <a:gd name="connsiteX1409" fmla="*/ 3029275 w 5730494"/>
              <a:gd name="connsiteY1409" fmla="*/ 2743834 h 3699570"/>
              <a:gd name="connsiteX1410" fmla="*/ 3027950 w 5730494"/>
              <a:gd name="connsiteY1410" fmla="*/ 2749409 h 3699570"/>
              <a:gd name="connsiteX1411" fmla="*/ 3027992 w 5730494"/>
              <a:gd name="connsiteY1411" fmla="*/ 2749408 h 3699570"/>
              <a:gd name="connsiteX1412" fmla="*/ 3027953 w 5730494"/>
              <a:gd name="connsiteY1412" fmla="*/ 2749574 h 3699570"/>
              <a:gd name="connsiteX1413" fmla="*/ 3047276 w 5730494"/>
              <a:gd name="connsiteY1413" fmla="*/ 2749460 h 3699570"/>
              <a:gd name="connsiteX1414" fmla="*/ 3047561 w 5730494"/>
              <a:gd name="connsiteY1414" fmla="*/ 2759519 h 3699570"/>
              <a:gd name="connsiteX1415" fmla="*/ 3050771 w 5730494"/>
              <a:gd name="connsiteY1415" fmla="*/ 2765658 h 3699570"/>
              <a:gd name="connsiteX1416" fmla="*/ 3048466 w 5730494"/>
              <a:gd name="connsiteY1416" fmla="*/ 2775211 h 3699570"/>
              <a:gd name="connsiteX1417" fmla="*/ 3048480 w 5730494"/>
              <a:gd name="connsiteY1417" fmla="*/ 2775330 h 3699570"/>
              <a:gd name="connsiteX1418" fmla="*/ 3048469 w 5730494"/>
              <a:gd name="connsiteY1418" fmla="*/ 2775376 h 3699570"/>
              <a:gd name="connsiteX1419" fmla="*/ 3049664 w 5730494"/>
              <a:gd name="connsiteY1419" fmla="*/ 2785208 h 3699570"/>
              <a:gd name="connsiteX1420" fmla="*/ 3054940 w 5730494"/>
              <a:gd name="connsiteY1420" fmla="*/ 2791165 h 3699570"/>
              <a:gd name="connsiteX1421" fmla="*/ 3054094 w 5730494"/>
              <a:gd name="connsiteY1421" fmla="*/ 2810163 h 3699570"/>
              <a:gd name="connsiteX1422" fmla="*/ 3054104 w 5730494"/>
              <a:gd name="connsiteY1422" fmla="*/ 2810159 h 3699570"/>
              <a:gd name="connsiteX1423" fmla="*/ 3054097 w 5730494"/>
              <a:gd name="connsiteY1423" fmla="*/ 2810328 h 3699570"/>
              <a:gd name="connsiteX1424" fmla="*/ 3058018 w 5730494"/>
              <a:gd name="connsiteY1424" fmla="*/ 2808851 h 3699570"/>
              <a:gd name="connsiteX1425" fmla="*/ 3064952 w 5730494"/>
              <a:gd name="connsiteY1425" fmla="*/ 2809249 h 3699570"/>
              <a:gd name="connsiteX1426" fmla="*/ 3074841 w 5730494"/>
              <a:gd name="connsiteY1426" fmla="*/ 2806805 h 3699570"/>
              <a:gd name="connsiteX1427" fmla="*/ 3082115 w 5730494"/>
              <a:gd name="connsiteY1427" fmla="*/ 2807771 h 3699570"/>
              <a:gd name="connsiteX1428" fmla="*/ 3082151 w 5730494"/>
              <a:gd name="connsiteY1428" fmla="*/ 2807773 h 3699570"/>
              <a:gd name="connsiteX1429" fmla="*/ 3083818 w 5730494"/>
              <a:gd name="connsiteY1429" fmla="*/ 2812664 h 3699570"/>
              <a:gd name="connsiteX1430" fmla="*/ 3081999 w 5730494"/>
              <a:gd name="connsiteY1430" fmla="*/ 2820507 h 3699570"/>
              <a:gd name="connsiteX1431" fmla="*/ 3084783 w 5730494"/>
              <a:gd name="connsiteY1431" fmla="*/ 2828066 h 3699570"/>
              <a:gd name="connsiteX1432" fmla="*/ 3082397 w 5730494"/>
              <a:gd name="connsiteY1432" fmla="*/ 2834147 h 3699570"/>
              <a:gd name="connsiteX1433" fmla="*/ 3083746 w 5730494"/>
              <a:gd name="connsiteY1433" fmla="*/ 2839718 h 3699570"/>
              <a:gd name="connsiteX1434" fmla="*/ 3050634 w 5730494"/>
              <a:gd name="connsiteY1434" fmla="*/ 2839491 h 3699570"/>
              <a:gd name="connsiteX1435" fmla="*/ 3050633 w 5730494"/>
              <a:gd name="connsiteY1435" fmla="*/ 2839547 h 3699570"/>
              <a:gd name="connsiteX1436" fmla="*/ 3050569 w 5730494"/>
              <a:gd name="connsiteY1436" fmla="*/ 2839546 h 3699570"/>
              <a:gd name="connsiteX1437" fmla="*/ 3049831 w 5730494"/>
              <a:gd name="connsiteY1437" fmla="*/ 2891605 h 3699570"/>
              <a:gd name="connsiteX1438" fmla="*/ 3060572 w 5730494"/>
              <a:gd name="connsiteY1438" fmla="*/ 2905132 h 3699570"/>
              <a:gd name="connsiteX1439" fmla="*/ 3070973 w 5730494"/>
              <a:gd name="connsiteY1439" fmla="*/ 2915476 h 3699570"/>
              <a:gd name="connsiteX1440" fmla="*/ 3041703 w 5730494"/>
              <a:gd name="connsiteY1440" fmla="*/ 2922238 h 3699570"/>
              <a:gd name="connsiteX1441" fmla="*/ 3003138 w 5730494"/>
              <a:gd name="connsiteY1441" fmla="*/ 2919910 h 3699570"/>
              <a:gd name="connsiteX1442" fmla="*/ 2992203 w 5730494"/>
              <a:gd name="connsiteY1442" fmla="*/ 2912018 h 3699570"/>
              <a:gd name="connsiteX1443" fmla="*/ 2992180 w 5730494"/>
              <a:gd name="connsiteY1443" fmla="*/ 2912019 h 3699570"/>
              <a:gd name="connsiteX1444" fmla="*/ 2992088 w 5730494"/>
              <a:gd name="connsiteY1444" fmla="*/ 2911952 h 3699570"/>
              <a:gd name="connsiteX1445" fmla="*/ 2927525 w 5730494"/>
              <a:gd name="connsiteY1445" fmla="*/ 2912634 h 3699570"/>
              <a:gd name="connsiteX1446" fmla="*/ 2925139 w 5730494"/>
              <a:gd name="connsiteY1446" fmla="*/ 2913827 h 3699570"/>
              <a:gd name="connsiteX1447" fmla="*/ 2915647 w 5730494"/>
              <a:gd name="connsiteY1447" fmla="*/ 2906325 h 3699570"/>
              <a:gd name="connsiteX1448" fmla="*/ 2905304 w 5730494"/>
              <a:gd name="connsiteY1448" fmla="*/ 2905814 h 3699570"/>
              <a:gd name="connsiteX1449" fmla="*/ 2895755 w 5730494"/>
              <a:gd name="connsiteY1449" fmla="*/ 2908656 h 3699570"/>
              <a:gd name="connsiteX1450" fmla="*/ 2888084 w 5730494"/>
              <a:gd name="connsiteY1450" fmla="*/ 2911838 h 3699570"/>
              <a:gd name="connsiteX1451" fmla="*/ 2886606 w 5730494"/>
              <a:gd name="connsiteY1451" fmla="*/ 2901437 h 3699570"/>
              <a:gd name="connsiteX1452" fmla="*/ 2888821 w 5730494"/>
              <a:gd name="connsiteY1452" fmla="*/ 2886945 h 3699570"/>
              <a:gd name="connsiteX1453" fmla="*/ 2894334 w 5730494"/>
              <a:gd name="connsiteY1453" fmla="*/ 2871941 h 3699570"/>
              <a:gd name="connsiteX1454" fmla="*/ 2895187 w 5730494"/>
              <a:gd name="connsiteY1454" fmla="*/ 2864894 h 3699570"/>
              <a:gd name="connsiteX1455" fmla="*/ 2900358 w 5730494"/>
              <a:gd name="connsiteY1455" fmla="*/ 2850174 h 3699570"/>
              <a:gd name="connsiteX1456" fmla="*/ 2904166 w 5730494"/>
              <a:gd name="connsiteY1456" fmla="*/ 2843525 h 3699570"/>
              <a:gd name="connsiteX1457" fmla="*/ 2913317 w 5730494"/>
              <a:gd name="connsiteY1457" fmla="*/ 2832897 h 3699570"/>
              <a:gd name="connsiteX1458" fmla="*/ 2918432 w 5730494"/>
              <a:gd name="connsiteY1458" fmla="*/ 2825679 h 3699570"/>
              <a:gd name="connsiteX1459" fmla="*/ 2920081 w 5730494"/>
              <a:gd name="connsiteY1459" fmla="*/ 2813687 h 3699570"/>
              <a:gd name="connsiteX1460" fmla="*/ 2919228 w 5730494"/>
              <a:gd name="connsiteY1460" fmla="*/ 2804537 h 3699570"/>
              <a:gd name="connsiteX1461" fmla="*/ 2914453 w 5730494"/>
              <a:gd name="connsiteY1461" fmla="*/ 2798797 h 3699570"/>
              <a:gd name="connsiteX1462" fmla="*/ 2910192 w 5730494"/>
              <a:gd name="connsiteY1462" fmla="*/ 2789022 h 3699570"/>
              <a:gd name="connsiteX1463" fmla="*/ 2906269 w 5730494"/>
              <a:gd name="connsiteY1463" fmla="*/ 2779417 h 3699570"/>
              <a:gd name="connsiteX1464" fmla="*/ 2907123 w 5730494"/>
              <a:gd name="connsiteY1464" fmla="*/ 2776064 h 3699570"/>
              <a:gd name="connsiteX1465" fmla="*/ 2912009 w 5730494"/>
              <a:gd name="connsiteY1465" fmla="*/ 2769698 h 3699570"/>
              <a:gd name="connsiteX1466" fmla="*/ 2907179 w 5730494"/>
              <a:gd name="connsiteY1466" fmla="*/ 2754240 h 3699570"/>
              <a:gd name="connsiteX1467" fmla="*/ 2903939 w 5730494"/>
              <a:gd name="connsiteY1467" fmla="*/ 2743555 h 3699570"/>
              <a:gd name="connsiteX1468" fmla="*/ 2895982 w 5730494"/>
              <a:gd name="connsiteY1468" fmla="*/ 2733496 h 3699570"/>
              <a:gd name="connsiteX1469" fmla="*/ 2897506 w 5730494"/>
              <a:gd name="connsiteY1469" fmla="*/ 2730447 h 3699570"/>
              <a:gd name="connsiteX1470" fmla="*/ 2897521 w 5730494"/>
              <a:gd name="connsiteY1470" fmla="*/ 2730478 h 3699570"/>
              <a:gd name="connsiteX1471" fmla="*/ 2904114 w 5730494"/>
              <a:gd name="connsiteY1471" fmla="*/ 2728318 h 3699570"/>
              <a:gd name="connsiteX1472" fmla="*/ 2908716 w 5730494"/>
              <a:gd name="connsiteY1472" fmla="*/ 2728602 h 3699570"/>
              <a:gd name="connsiteX1473" fmla="*/ 4844530 w 5730494"/>
              <a:gd name="connsiteY1473" fmla="*/ 2719905 h 3699570"/>
              <a:gd name="connsiteX1474" fmla="*/ 4848168 w 5730494"/>
              <a:gd name="connsiteY1474" fmla="*/ 2724566 h 3699570"/>
              <a:gd name="connsiteX1475" fmla="*/ 4848055 w 5730494"/>
              <a:gd name="connsiteY1475" fmla="*/ 2732181 h 3699570"/>
              <a:gd name="connsiteX1476" fmla="*/ 4839870 w 5730494"/>
              <a:gd name="connsiteY1476" fmla="*/ 2743036 h 3699570"/>
              <a:gd name="connsiteX1477" fmla="*/ 4838336 w 5730494"/>
              <a:gd name="connsiteY1477" fmla="*/ 2731045 h 3699570"/>
              <a:gd name="connsiteX1478" fmla="*/ 4841177 w 5730494"/>
              <a:gd name="connsiteY1478" fmla="*/ 2725304 h 3699570"/>
              <a:gd name="connsiteX1479" fmla="*/ 5165719 w 5730494"/>
              <a:gd name="connsiteY1479" fmla="*/ 2713486 h 3699570"/>
              <a:gd name="connsiteX1480" fmla="*/ 5167422 w 5730494"/>
              <a:gd name="connsiteY1480" fmla="*/ 2718203 h 3699570"/>
              <a:gd name="connsiteX1481" fmla="*/ 5172255 w 5730494"/>
              <a:gd name="connsiteY1481" fmla="*/ 2721841 h 3699570"/>
              <a:gd name="connsiteX1482" fmla="*/ 5179984 w 5730494"/>
              <a:gd name="connsiteY1482" fmla="*/ 2731900 h 3699570"/>
              <a:gd name="connsiteX1483" fmla="*/ 5187485 w 5730494"/>
              <a:gd name="connsiteY1483" fmla="*/ 2737299 h 3699570"/>
              <a:gd name="connsiteX1484" fmla="*/ 5185212 w 5730494"/>
              <a:gd name="connsiteY1484" fmla="*/ 2741789 h 3699570"/>
              <a:gd name="connsiteX1485" fmla="*/ 5180779 w 5730494"/>
              <a:gd name="connsiteY1485" fmla="*/ 2743380 h 3699570"/>
              <a:gd name="connsiteX1486" fmla="*/ 5173903 w 5730494"/>
              <a:gd name="connsiteY1486" fmla="*/ 2737242 h 3699570"/>
              <a:gd name="connsiteX1487" fmla="*/ 5166912 w 5730494"/>
              <a:gd name="connsiteY1487" fmla="*/ 2727126 h 3699570"/>
              <a:gd name="connsiteX1488" fmla="*/ 5163501 w 5730494"/>
              <a:gd name="connsiteY1488" fmla="*/ 2715021 h 3699570"/>
              <a:gd name="connsiteX1489" fmla="*/ 2902235 w 5730494"/>
              <a:gd name="connsiteY1489" fmla="*/ 2703942 h 3699570"/>
              <a:gd name="connsiteX1490" fmla="*/ 2908202 w 5730494"/>
              <a:gd name="connsiteY1490" fmla="*/ 2709398 h 3699570"/>
              <a:gd name="connsiteX1491" fmla="*/ 2902404 w 5730494"/>
              <a:gd name="connsiteY1491" fmla="*/ 2712751 h 3699570"/>
              <a:gd name="connsiteX1492" fmla="*/ 2899791 w 5730494"/>
              <a:gd name="connsiteY1492" fmla="*/ 2716843 h 3699570"/>
              <a:gd name="connsiteX1493" fmla="*/ 2899279 w 5730494"/>
              <a:gd name="connsiteY1493" fmla="*/ 2723720 h 3699570"/>
              <a:gd name="connsiteX1494" fmla="*/ 2895244 w 5730494"/>
              <a:gd name="connsiteY1494" fmla="*/ 2725425 h 3699570"/>
              <a:gd name="connsiteX1495" fmla="*/ 2890982 w 5730494"/>
              <a:gd name="connsiteY1495" fmla="*/ 2713490 h 3699570"/>
              <a:gd name="connsiteX1496" fmla="*/ 2897403 w 5730494"/>
              <a:gd name="connsiteY1496" fmla="*/ 2706613 h 3699570"/>
              <a:gd name="connsiteX1497" fmla="*/ 5125424 w 5730494"/>
              <a:gd name="connsiteY1497" fmla="*/ 2699334 h 3699570"/>
              <a:gd name="connsiteX1498" fmla="*/ 5128662 w 5730494"/>
              <a:gd name="connsiteY1498" fmla="*/ 2701949 h 3699570"/>
              <a:gd name="connsiteX1499" fmla="*/ 5128322 w 5730494"/>
              <a:gd name="connsiteY1499" fmla="*/ 2710758 h 3699570"/>
              <a:gd name="connsiteX1500" fmla="*/ 5123094 w 5730494"/>
              <a:gd name="connsiteY1500" fmla="*/ 2720477 h 3699570"/>
              <a:gd name="connsiteX1501" fmla="*/ 5114738 w 5730494"/>
              <a:gd name="connsiteY1501" fmla="*/ 2721784 h 3699570"/>
              <a:gd name="connsiteX1502" fmla="*/ 5112238 w 5730494"/>
              <a:gd name="connsiteY1502" fmla="*/ 2726273 h 3699570"/>
              <a:gd name="connsiteX1503" fmla="*/ 5103543 w 5730494"/>
              <a:gd name="connsiteY1503" fmla="*/ 2730138 h 3699570"/>
              <a:gd name="connsiteX1504" fmla="*/ 5095359 w 5730494"/>
              <a:gd name="connsiteY1504" fmla="*/ 2733832 h 3699570"/>
              <a:gd name="connsiteX1505" fmla="*/ 5086892 w 5730494"/>
              <a:gd name="connsiteY1505" fmla="*/ 2733832 h 3699570"/>
              <a:gd name="connsiteX1506" fmla="*/ 5073819 w 5730494"/>
              <a:gd name="connsiteY1506" fmla="*/ 2729229 h 3699570"/>
              <a:gd name="connsiteX1507" fmla="*/ 5064726 w 5730494"/>
              <a:gd name="connsiteY1507" fmla="*/ 2724796 h 3699570"/>
              <a:gd name="connsiteX1508" fmla="*/ 5066033 w 5730494"/>
              <a:gd name="connsiteY1508" fmla="*/ 2719851 h 3699570"/>
              <a:gd name="connsiteX1509" fmla="*/ 5080297 w 5730494"/>
              <a:gd name="connsiteY1509" fmla="*/ 2722181 h 3699570"/>
              <a:gd name="connsiteX1510" fmla="*/ 5088994 w 5730494"/>
              <a:gd name="connsiteY1510" fmla="*/ 2720931 h 3699570"/>
              <a:gd name="connsiteX1511" fmla="*/ 5091379 w 5730494"/>
              <a:gd name="connsiteY1511" fmla="*/ 2713315 h 3699570"/>
              <a:gd name="connsiteX1512" fmla="*/ 5093654 w 5730494"/>
              <a:gd name="connsiteY1512" fmla="*/ 2712918 h 3699570"/>
              <a:gd name="connsiteX1513" fmla="*/ 5095190 w 5730494"/>
              <a:gd name="connsiteY1513" fmla="*/ 2721329 h 3699570"/>
              <a:gd name="connsiteX1514" fmla="*/ 5104283 w 5730494"/>
              <a:gd name="connsiteY1514" fmla="*/ 2720135 h 3699570"/>
              <a:gd name="connsiteX1515" fmla="*/ 5108772 w 5730494"/>
              <a:gd name="connsiteY1515" fmla="*/ 2714680 h 3699570"/>
              <a:gd name="connsiteX1516" fmla="*/ 5117638 w 5730494"/>
              <a:gd name="connsiteY1516" fmla="*/ 2708996 h 3699570"/>
              <a:gd name="connsiteX1517" fmla="*/ 5115876 w 5730494"/>
              <a:gd name="connsiteY1517" fmla="*/ 2699619 h 3699570"/>
              <a:gd name="connsiteX1518" fmla="*/ 4724953 w 5730494"/>
              <a:gd name="connsiteY1518" fmla="*/ 2683191 h 3699570"/>
              <a:gd name="connsiteX1519" fmla="*/ 4728930 w 5730494"/>
              <a:gd name="connsiteY1519" fmla="*/ 2688363 h 3699570"/>
              <a:gd name="connsiteX1520" fmla="*/ 4722963 w 5730494"/>
              <a:gd name="connsiteY1520" fmla="*/ 2693648 h 3699570"/>
              <a:gd name="connsiteX1521" fmla="*/ 4711937 w 5730494"/>
              <a:gd name="connsiteY1521" fmla="*/ 2690750 h 3699570"/>
              <a:gd name="connsiteX1522" fmla="*/ 4708812 w 5730494"/>
              <a:gd name="connsiteY1522" fmla="*/ 2683930 h 3699570"/>
              <a:gd name="connsiteX1523" fmla="*/ 4762691 w 5730494"/>
              <a:gd name="connsiteY1523" fmla="*/ 2677962 h 3699570"/>
              <a:gd name="connsiteX1524" fmla="*/ 4780253 w 5730494"/>
              <a:gd name="connsiteY1524" fmla="*/ 2682623 h 3699570"/>
              <a:gd name="connsiteX1525" fmla="*/ 4786049 w 5730494"/>
              <a:gd name="connsiteY1525" fmla="*/ 2694728 h 3699570"/>
              <a:gd name="connsiteX1526" fmla="*/ 4772579 w 5730494"/>
              <a:gd name="connsiteY1526" fmla="*/ 2688192 h 3699570"/>
              <a:gd name="connsiteX1527" fmla="*/ 4759279 w 5730494"/>
              <a:gd name="connsiteY1527" fmla="*/ 2686885 h 3699570"/>
              <a:gd name="connsiteX1528" fmla="*/ 4750301 w 5730494"/>
              <a:gd name="connsiteY1528" fmla="*/ 2687908 h 3699570"/>
              <a:gd name="connsiteX1529" fmla="*/ 4739275 w 5730494"/>
              <a:gd name="connsiteY1529" fmla="*/ 2687340 h 3699570"/>
              <a:gd name="connsiteX1530" fmla="*/ 4743026 w 5730494"/>
              <a:gd name="connsiteY1530" fmla="*/ 2678644 h 3699570"/>
              <a:gd name="connsiteX1531" fmla="*/ 4948048 w 5730494"/>
              <a:gd name="connsiteY1531" fmla="*/ 2674839 h 3699570"/>
              <a:gd name="connsiteX1532" fmla="*/ 4975668 w 5730494"/>
              <a:gd name="connsiteY1532" fmla="*/ 2685752 h 3699570"/>
              <a:gd name="connsiteX1533" fmla="*/ 5005109 w 5730494"/>
              <a:gd name="connsiteY1533" fmla="*/ 2694845 h 3699570"/>
              <a:gd name="connsiteX1534" fmla="*/ 5016076 w 5730494"/>
              <a:gd name="connsiteY1534" fmla="*/ 2702972 h 3699570"/>
              <a:gd name="connsiteX1535" fmla="*/ 5024943 w 5730494"/>
              <a:gd name="connsiteY1535" fmla="*/ 2710929 h 3699570"/>
              <a:gd name="connsiteX1536" fmla="*/ 5027388 w 5730494"/>
              <a:gd name="connsiteY1536" fmla="*/ 2720306 h 3699570"/>
              <a:gd name="connsiteX1537" fmla="*/ 5053928 w 5730494"/>
              <a:gd name="connsiteY1537" fmla="*/ 2730138 h 3699570"/>
              <a:gd name="connsiteX1538" fmla="*/ 5057792 w 5730494"/>
              <a:gd name="connsiteY1538" fmla="*/ 2738606 h 3699570"/>
              <a:gd name="connsiteX1539" fmla="*/ 5043129 w 5730494"/>
              <a:gd name="connsiteY1539" fmla="*/ 2740311 h 3699570"/>
              <a:gd name="connsiteX1540" fmla="*/ 5046767 w 5730494"/>
              <a:gd name="connsiteY1540" fmla="*/ 2750882 h 3699570"/>
              <a:gd name="connsiteX1541" fmla="*/ 5060975 w 5730494"/>
              <a:gd name="connsiteY1541" fmla="*/ 2761340 h 3699570"/>
              <a:gd name="connsiteX1542" fmla="*/ 5071319 w 5730494"/>
              <a:gd name="connsiteY1542" fmla="*/ 2778333 h 3699570"/>
              <a:gd name="connsiteX1543" fmla="*/ 5080468 w 5730494"/>
              <a:gd name="connsiteY1543" fmla="*/ 2777821 h 3699570"/>
              <a:gd name="connsiteX1544" fmla="*/ 5079843 w 5730494"/>
              <a:gd name="connsiteY1544" fmla="*/ 2784925 h 3699570"/>
              <a:gd name="connsiteX1545" fmla="*/ 5092120 w 5730494"/>
              <a:gd name="connsiteY1545" fmla="*/ 2787653 h 3699570"/>
              <a:gd name="connsiteX1546" fmla="*/ 5087346 w 5730494"/>
              <a:gd name="connsiteY1546" fmla="*/ 2790666 h 3699570"/>
              <a:gd name="connsiteX1547" fmla="*/ 5104283 w 5730494"/>
              <a:gd name="connsiteY1547" fmla="*/ 2797429 h 3699570"/>
              <a:gd name="connsiteX1548" fmla="*/ 5102520 w 5730494"/>
              <a:gd name="connsiteY1548" fmla="*/ 2802089 h 3699570"/>
              <a:gd name="connsiteX1549" fmla="*/ 5091948 w 5730494"/>
              <a:gd name="connsiteY1549" fmla="*/ 2803226 h 3699570"/>
              <a:gd name="connsiteX1550" fmla="*/ 5088028 w 5730494"/>
              <a:gd name="connsiteY1550" fmla="*/ 2799077 h 3699570"/>
              <a:gd name="connsiteX1551" fmla="*/ 5074330 w 5730494"/>
              <a:gd name="connsiteY1551" fmla="*/ 2797258 h 3699570"/>
              <a:gd name="connsiteX1552" fmla="*/ 5058247 w 5730494"/>
              <a:gd name="connsiteY1552" fmla="*/ 2794814 h 3699570"/>
              <a:gd name="connsiteX1553" fmla="*/ 5045858 w 5730494"/>
              <a:gd name="connsiteY1553" fmla="*/ 2784584 h 3699570"/>
              <a:gd name="connsiteX1554" fmla="*/ 5036820 w 5730494"/>
              <a:gd name="connsiteY1554" fmla="*/ 2775775 h 3699570"/>
              <a:gd name="connsiteX1555" fmla="*/ 5028524 w 5730494"/>
              <a:gd name="connsiteY1555" fmla="*/ 2761794 h 3699570"/>
              <a:gd name="connsiteX1556" fmla="*/ 5007721 w 5730494"/>
              <a:gd name="connsiteY1556" fmla="*/ 2754804 h 3699570"/>
              <a:gd name="connsiteX1557" fmla="*/ 4994196 w 5730494"/>
              <a:gd name="connsiteY1557" fmla="*/ 2759350 h 3699570"/>
              <a:gd name="connsiteX1558" fmla="*/ 4984478 w 5730494"/>
              <a:gd name="connsiteY1558" fmla="*/ 2764636 h 3699570"/>
              <a:gd name="connsiteX1559" fmla="*/ 4986524 w 5730494"/>
              <a:gd name="connsiteY1559" fmla="*/ 2776457 h 3699570"/>
              <a:gd name="connsiteX1560" fmla="*/ 4974020 w 5730494"/>
              <a:gd name="connsiteY1560" fmla="*/ 2781970 h 3699570"/>
              <a:gd name="connsiteX1561" fmla="*/ 4965096 w 5730494"/>
              <a:gd name="connsiteY1561" fmla="*/ 2779299 h 3699570"/>
              <a:gd name="connsiteX1562" fmla="*/ 4948617 w 5730494"/>
              <a:gd name="connsiteY1562" fmla="*/ 2778617 h 3699570"/>
              <a:gd name="connsiteX1563" fmla="*/ 4948332 w 5730494"/>
              <a:gd name="connsiteY1563" fmla="*/ 2726557 h 3699570"/>
              <a:gd name="connsiteX1564" fmla="*/ 5106442 w 5730494"/>
              <a:gd name="connsiteY1564" fmla="*/ 2673135 h 3699570"/>
              <a:gd name="connsiteX1565" fmla="*/ 5115024 w 5730494"/>
              <a:gd name="connsiteY1565" fmla="*/ 2677567 h 3699570"/>
              <a:gd name="connsiteX1566" fmla="*/ 5120423 w 5730494"/>
              <a:gd name="connsiteY1566" fmla="*/ 2681034 h 3699570"/>
              <a:gd name="connsiteX1567" fmla="*/ 5127129 w 5730494"/>
              <a:gd name="connsiteY1567" fmla="*/ 2684842 h 3699570"/>
              <a:gd name="connsiteX1568" fmla="*/ 5133494 w 5730494"/>
              <a:gd name="connsiteY1568" fmla="*/ 2691492 h 3699570"/>
              <a:gd name="connsiteX1569" fmla="*/ 5139577 w 5730494"/>
              <a:gd name="connsiteY1569" fmla="*/ 2696550 h 3699570"/>
              <a:gd name="connsiteX1570" fmla="*/ 5141508 w 5730494"/>
              <a:gd name="connsiteY1570" fmla="*/ 2704904 h 3699570"/>
              <a:gd name="connsiteX1571" fmla="*/ 5136506 w 5730494"/>
              <a:gd name="connsiteY1571" fmla="*/ 2709110 h 3699570"/>
              <a:gd name="connsiteX1572" fmla="*/ 5133494 w 5730494"/>
              <a:gd name="connsiteY1572" fmla="*/ 2699732 h 3699570"/>
              <a:gd name="connsiteX1573" fmla="*/ 5129800 w 5730494"/>
              <a:gd name="connsiteY1573" fmla="*/ 2693594 h 3699570"/>
              <a:gd name="connsiteX1574" fmla="*/ 5122582 w 5730494"/>
              <a:gd name="connsiteY1574" fmla="*/ 2688366 h 3699570"/>
              <a:gd name="connsiteX1575" fmla="*/ 5113488 w 5730494"/>
              <a:gd name="connsiteY1575" fmla="*/ 2681603 h 3699570"/>
              <a:gd name="connsiteX1576" fmla="*/ 5102008 w 5730494"/>
              <a:gd name="connsiteY1576" fmla="*/ 2676942 h 3699570"/>
              <a:gd name="connsiteX1577" fmla="*/ 3185855 w 5730494"/>
              <a:gd name="connsiteY1577" fmla="*/ 2651554 h 3699570"/>
              <a:gd name="connsiteX1578" fmla="*/ 3192151 w 5730494"/>
              <a:gd name="connsiteY1578" fmla="*/ 2660458 h 3699570"/>
              <a:gd name="connsiteX1579" fmla="*/ 3191242 w 5730494"/>
              <a:gd name="connsiteY1579" fmla="*/ 2669779 h 3699570"/>
              <a:gd name="connsiteX1580" fmla="*/ 3186638 w 5730494"/>
              <a:gd name="connsiteY1580" fmla="*/ 2671768 h 3699570"/>
              <a:gd name="connsiteX1581" fmla="*/ 3187548 w 5730494"/>
              <a:gd name="connsiteY1581" fmla="*/ 2678020 h 3699570"/>
              <a:gd name="connsiteX1582" fmla="*/ 3190957 w 5730494"/>
              <a:gd name="connsiteY1582" fmla="*/ 2681601 h 3699570"/>
              <a:gd name="connsiteX1583" fmla="*/ 3191128 w 5730494"/>
              <a:gd name="connsiteY1583" fmla="*/ 2686772 h 3699570"/>
              <a:gd name="connsiteX1584" fmla="*/ 3187206 w 5730494"/>
              <a:gd name="connsiteY1584" fmla="*/ 2690069 h 3699570"/>
              <a:gd name="connsiteX1585" fmla="*/ 3181012 w 5730494"/>
              <a:gd name="connsiteY1585" fmla="*/ 2698366 h 3699570"/>
              <a:gd name="connsiteX1586" fmla="*/ 3175254 w 5730494"/>
              <a:gd name="connsiteY1586" fmla="*/ 2704067 h 3699570"/>
              <a:gd name="connsiteX1587" fmla="*/ 3168796 w 5730494"/>
              <a:gd name="connsiteY1587" fmla="*/ 2704791 h 3699570"/>
              <a:gd name="connsiteX1588" fmla="*/ 3168813 w 5730494"/>
              <a:gd name="connsiteY1588" fmla="*/ 2704886 h 3699570"/>
              <a:gd name="connsiteX1589" fmla="*/ 3168678 w 5730494"/>
              <a:gd name="connsiteY1589" fmla="*/ 2704903 h 3699570"/>
              <a:gd name="connsiteX1590" fmla="*/ 3167655 w 5730494"/>
              <a:gd name="connsiteY1590" fmla="*/ 2685749 h 3699570"/>
              <a:gd name="connsiteX1591" fmla="*/ 3163621 w 5730494"/>
              <a:gd name="connsiteY1591" fmla="*/ 2678531 h 3699570"/>
              <a:gd name="connsiteX1592" fmla="*/ 3173282 w 5730494"/>
              <a:gd name="connsiteY1592" fmla="*/ 2679782 h 3699570"/>
              <a:gd name="connsiteX1593" fmla="*/ 3173282 w 5730494"/>
              <a:gd name="connsiteY1593" fmla="*/ 2679781 h 3699570"/>
              <a:gd name="connsiteX1594" fmla="*/ 3163621 w 5730494"/>
              <a:gd name="connsiteY1594" fmla="*/ 2678531 h 3699570"/>
              <a:gd name="connsiteX1595" fmla="*/ 3165098 w 5730494"/>
              <a:gd name="connsiteY1595" fmla="*/ 2669893 h 3699570"/>
              <a:gd name="connsiteX1596" fmla="*/ 3167315 w 5730494"/>
              <a:gd name="connsiteY1596" fmla="*/ 2668699 h 3699570"/>
              <a:gd name="connsiteX1597" fmla="*/ 3167882 w 5730494"/>
              <a:gd name="connsiteY1597" fmla="*/ 2659264 h 3699570"/>
              <a:gd name="connsiteX1598" fmla="*/ 3172486 w 5730494"/>
              <a:gd name="connsiteY1598" fmla="*/ 2654832 h 3699570"/>
              <a:gd name="connsiteX1599" fmla="*/ 3176352 w 5730494"/>
              <a:gd name="connsiteY1599" fmla="*/ 2656423 h 3699570"/>
              <a:gd name="connsiteX1600" fmla="*/ 3177226 w 5730494"/>
              <a:gd name="connsiteY1600" fmla="*/ 2655972 h 3699570"/>
              <a:gd name="connsiteX1601" fmla="*/ 3241371 w 5730494"/>
              <a:gd name="connsiteY1601" fmla="*/ 2648639 h 3699570"/>
              <a:gd name="connsiteX1602" fmla="*/ 3244043 w 5730494"/>
              <a:gd name="connsiteY1602" fmla="*/ 2650401 h 3699570"/>
              <a:gd name="connsiteX1603" fmla="*/ 3301842 w 5730494"/>
              <a:gd name="connsiteY1603" fmla="*/ 2682682 h 3699570"/>
              <a:gd name="connsiteX1604" fmla="*/ 3302921 w 5730494"/>
              <a:gd name="connsiteY1604" fmla="*/ 2691890 h 3699570"/>
              <a:gd name="connsiteX1605" fmla="*/ 3325769 w 5730494"/>
              <a:gd name="connsiteY1605" fmla="*/ 2707746 h 3699570"/>
              <a:gd name="connsiteX1606" fmla="*/ 3318438 w 5730494"/>
              <a:gd name="connsiteY1606" fmla="*/ 2727354 h 3699570"/>
              <a:gd name="connsiteX1607" fmla="*/ 3319404 w 5730494"/>
              <a:gd name="connsiteY1607" fmla="*/ 2736390 h 3699570"/>
              <a:gd name="connsiteX1608" fmla="*/ 3329634 w 5730494"/>
              <a:gd name="connsiteY1608" fmla="*/ 2742130 h 3699570"/>
              <a:gd name="connsiteX1609" fmla="*/ 3330088 w 5730494"/>
              <a:gd name="connsiteY1609" fmla="*/ 2746279 h 3699570"/>
              <a:gd name="connsiteX1610" fmla="*/ 3325711 w 5730494"/>
              <a:gd name="connsiteY1610" fmla="*/ 2755941 h 3699570"/>
              <a:gd name="connsiteX1611" fmla="*/ 3326622 w 5730494"/>
              <a:gd name="connsiteY1611" fmla="*/ 2760771 h 3699570"/>
              <a:gd name="connsiteX1612" fmla="*/ 3325599 w 5730494"/>
              <a:gd name="connsiteY1612" fmla="*/ 2768387 h 3699570"/>
              <a:gd name="connsiteX1613" fmla="*/ 3331168 w 5730494"/>
              <a:gd name="connsiteY1613" fmla="*/ 2778446 h 3699570"/>
              <a:gd name="connsiteX1614" fmla="*/ 3337760 w 5730494"/>
              <a:gd name="connsiteY1614" fmla="*/ 2794303 h 3699570"/>
              <a:gd name="connsiteX1615" fmla="*/ 3343615 w 5730494"/>
              <a:gd name="connsiteY1615" fmla="*/ 2797827 h 3699570"/>
              <a:gd name="connsiteX1616" fmla="*/ 3330941 w 5730494"/>
              <a:gd name="connsiteY1616" fmla="*/ 2807147 h 3699570"/>
              <a:gd name="connsiteX1617" fmla="*/ 3313493 w 5730494"/>
              <a:gd name="connsiteY1617" fmla="*/ 2813399 h 3699570"/>
              <a:gd name="connsiteX1618" fmla="*/ 3303944 w 5730494"/>
              <a:gd name="connsiteY1618" fmla="*/ 2813115 h 3699570"/>
              <a:gd name="connsiteX1619" fmla="*/ 3298261 w 5730494"/>
              <a:gd name="connsiteY1619" fmla="*/ 2817946 h 3699570"/>
              <a:gd name="connsiteX1620" fmla="*/ 3287178 w 5730494"/>
              <a:gd name="connsiteY1620" fmla="*/ 2818344 h 3699570"/>
              <a:gd name="connsiteX1621" fmla="*/ 3283030 w 5730494"/>
              <a:gd name="connsiteY1621" fmla="*/ 2820390 h 3699570"/>
              <a:gd name="connsiteX1622" fmla="*/ 3263878 w 5730494"/>
              <a:gd name="connsiteY1622" fmla="*/ 2815843 h 3699570"/>
              <a:gd name="connsiteX1623" fmla="*/ 3251885 w 5730494"/>
              <a:gd name="connsiteY1623" fmla="*/ 2817150 h 3699570"/>
              <a:gd name="connsiteX1624" fmla="*/ 3247453 w 5730494"/>
              <a:gd name="connsiteY1624" fmla="*/ 2795213 h 3699570"/>
              <a:gd name="connsiteX1625" fmla="*/ 3242052 w 5730494"/>
              <a:gd name="connsiteY1625" fmla="*/ 2787710 h 3699570"/>
              <a:gd name="connsiteX1626" fmla="*/ 3238871 w 5730494"/>
              <a:gd name="connsiteY1626" fmla="*/ 2783277 h 3699570"/>
              <a:gd name="connsiteX1627" fmla="*/ 3223241 w 5730494"/>
              <a:gd name="connsiteY1627" fmla="*/ 2780265 h 3699570"/>
              <a:gd name="connsiteX1628" fmla="*/ 3216762 w 5730494"/>
              <a:gd name="connsiteY1628" fmla="*/ 2776801 h 3699570"/>
              <a:gd name="connsiteX1629" fmla="*/ 3214142 w 5730494"/>
              <a:gd name="connsiteY1629" fmla="*/ 2775326 h 3699570"/>
              <a:gd name="connsiteX1630" fmla="*/ 3204026 w 5730494"/>
              <a:gd name="connsiteY1630" fmla="*/ 2772655 h 3699570"/>
              <a:gd name="connsiteX1631" fmla="*/ 3197661 w 5730494"/>
              <a:gd name="connsiteY1631" fmla="*/ 2769984 h 3699570"/>
              <a:gd name="connsiteX1632" fmla="*/ 3191033 w 5730494"/>
              <a:gd name="connsiteY1632" fmla="*/ 2765905 h 3699570"/>
              <a:gd name="connsiteX1633" fmla="*/ 3182492 w 5730494"/>
              <a:gd name="connsiteY1633" fmla="*/ 2745881 h 3699570"/>
              <a:gd name="connsiteX1634" fmla="*/ 3173227 w 5730494"/>
              <a:gd name="connsiteY1634" fmla="*/ 2736958 h 3699570"/>
              <a:gd name="connsiteX1635" fmla="*/ 3170046 w 5730494"/>
              <a:gd name="connsiteY1635" fmla="*/ 2727694 h 3699570"/>
              <a:gd name="connsiteX1636" fmla="*/ 3171638 w 5730494"/>
              <a:gd name="connsiteY1636" fmla="*/ 2719397 h 3699570"/>
              <a:gd name="connsiteX1637" fmla="*/ 3168813 w 5730494"/>
              <a:gd name="connsiteY1637" fmla="*/ 2704886 h 3699570"/>
              <a:gd name="connsiteX1638" fmla="*/ 3175214 w 5730494"/>
              <a:gd name="connsiteY1638" fmla="*/ 2704107 h 3699570"/>
              <a:gd name="connsiteX1639" fmla="*/ 3175254 w 5730494"/>
              <a:gd name="connsiteY1639" fmla="*/ 2704067 h 3699570"/>
              <a:gd name="connsiteX1640" fmla="*/ 3175388 w 5730494"/>
              <a:gd name="connsiteY1640" fmla="*/ 2704052 h 3699570"/>
              <a:gd name="connsiteX1641" fmla="*/ 3181184 w 5730494"/>
              <a:gd name="connsiteY1641" fmla="*/ 2698312 h 3699570"/>
              <a:gd name="connsiteX1642" fmla="*/ 3187379 w 5730494"/>
              <a:gd name="connsiteY1642" fmla="*/ 2690014 h 3699570"/>
              <a:gd name="connsiteX1643" fmla="*/ 3191300 w 5730494"/>
              <a:gd name="connsiteY1643" fmla="*/ 2686718 h 3699570"/>
              <a:gd name="connsiteX1644" fmla="*/ 3191131 w 5730494"/>
              <a:gd name="connsiteY1644" fmla="*/ 2681546 h 3699570"/>
              <a:gd name="connsiteX1645" fmla="*/ 3187720 w 5730494"/>
              <a:gd name="connsiteY1645" fmla="*/ 2677965 h 3699570"/>
              <a:gd name="connsiteX1646" fmla="*/ 3186812 w 5730494"/>
              <a:gd name="connsiteY1646" fmla="*/ 2671713 h 3699570"/>
              <a:gd name="connsiteX1647" fmla="*/ 3191414 w 5730494"/>
              <a:gd name="connsiteY1647" fmla="*/ 2669725 h 3699570"/>
              <a:gd name="connsiteX1648" fmla="*/ 3192325 w 5730494"/>
              <a:gd name="connsiteY1648" fmla="*/ 2660404 h 3699570"/>
              <a:gd name="connsiteX1649" fmla="*/ 3186022 w 5730494"/>
              <a:gd name="connsiteY1649" fmla="*/ 2651491 h 3699570"/>
              <a:gd name="connsiteX1650" fmla="*/ 3191470 w 5730494"/>
              <a:gd name="connsiteY1650" fmla="*/ 2649656 h 3699570"/>
              <a:gd name="connsiteX1651" fmla="*/ 3208917 w 5730494"/>
              <a:gd name="connsiteY1651" fmla="*/ 2649884 h 3699570"/>
              <a:gd name="connsiteX1652" fmla="*/ 3237887 w 5730494"/>
              <a:gd name="connsiteY1652" fmla="*/ 2648768 h 3699570"/>
              <a:gd name="connsiteX1653" fmla="*/ 4810658 w 5730494"/>
              <a:gd name="connsiteY1653" fmla="*/ 2639543 h 3699570"/>
              <a:gd name="connsiteX1654" fmla="*/ 4836233 w 5730494"/>
              <a:gd name="connsiteY1654" fmla="*/ 2646022 h 3699570"/>
              <a:gd name="connsiteX1655" fmla="*/ 4838790 w 5730494"/>
              <a:gd name="connsiteY1655" fmla="*/ 2651819 h 3699570"/>
              <a:gd name="connsiteX1656" fmla="*/ 4843223 w 5730494"/>
              <a:gd name="connsiteY1656" fmla="*/ 2677451 h 3699570"/>
              <a:gd name="connsiteX1657" fmla="*/ 4859704 w 5730494"/>
              <a:gd name="connsiteY1657" fmla="*/ 2686942 h 3699570"/>
              <a:gd name="connsiteX1658" fmla="*/ 4873003 w 5730494"/>
              <a:gd name="connsiteY1658" fmla="*/ 2670119 h 3699570"/>
              <a:gd name="connsiteX1659" fmla="*/ 4891304 w 5730494"/>
              <a:gd name="connsiteY1659" fmla="*/ 2660572 h 3699570"/>
              <a:gd name="connsiteX1660" fmla="*/ 4905454 w 5730494"/>
              <a:gd name="connsiteY1660" fmla="*/ 2660572 h 3699570"/>
              <a:gd name="connsiteX1661" fmla="*/ 4919095 w 5730494"/>
              <a:gd name="connsiteY1661" fmla="*/ 2666084 h 3699570"/>
              <a:gd name="connsiteX1662" fmla="*/ 4930916 w 5730494"/>
              <a:gd name="connsiteY1662" fmla="*/ 2671768 h 3699570"/>
              <a:gd name="connsiteX1663" fmla="*/ 4948023 w 5730494"/>
              <a:gd name="connsiteY1663" fmla="*/ 2674780 h 3699570"/>
              <a:gd name="connsiteX1664" fmla="*/ 4948306 w 5730494"/>
              <a:gd name="connsiteY1664" fmla="*/ 2726498 h 3699570"/>
              <a:gd name="connsiteX1665" fmla="*/ 4948592 w 5730494"/>
              <a:gd name="connsiteY1665" fmla="*/ 2778557 h 3699570"/>
              <a:gd name="connsiteX1666" fmla="*/ 4934382 w 5730494"/>
              <a:gd name="connsiteY1666" fmla="*/ 2765428 h 3699570"/>
              <a:gd name="connsiteX1667" fmla="*/ 4918187 w 5730494"/>
              <a:gd name="connsiteY1667" fmla="*/ 2762189 h 3699570"/>
              <a:gd name="connsiteX1668" fmla="*/ 4914265 w 5730494"/>
              <a:gd name="connsiteY1668" fmla="*/ 2766736 h 3699570"/>
              <a:gd name="connsiteX1669" fmla="*/ 4894089 w 5730494"/>
              <a:gd name="connsiteY1669" fmla="*/ 2767247 h 3699570"/>
              <a:gd name="connsiteX1670" fmla="*/ 4900852 w 5730494"/>
              <a:gd name="connsiteY1670" fmla="*/ 2754232 h 3699570"/>
              <a:gd name="connsiteX1671" fmla="*/ 4910912 w 5730494"/>
              <a:gd name="connsiteY1671" fmla="*/ 2749799 h 3699570"/>
              <a:gd name="connsiteX1672" fmla="*/ 4906764 w 5730494"/>
              <a:gd name="connsiteY1672" fmla="*/ 2732465 h 3699570"/>
              <a:gd name="connsiteX1673" fmla="*/ 4899089 w 5730494"/>
              <a:gd name="connsiteY1673" fmla="*/ 2719110 h 3699570"/>
              <a:gd name="connsiteX1674" fmla="*/ 4868173 w 5730494"/>
              <a:gd name="connsiteY1674" fmla="*/ 2705640 h 3699570"/>
              <a:gd name="connsiteX1675" fmla="*/ 4855045 w 5730494"/>
              <a:gd name="connsiteY1675" fmla="*/ 2704333 h 3699570"/>
              <a:gd name="connsiteX1676" fmla="*/ 4831118 w 5730494"/>
              <a:gd name="connsiteY1676" fmla="*/ 2689670 h 3699570"/>
              <a:gd name="connsiteX1677" fmla="*/ 4826400 w 5730494"/>
              <a:gd name="connsiteY1677" fmla="*/ 2697399 h 3699570"/>
              <a:gd name="connsiteX1678" fmla="*/ 4820264 w 5730494"/>
              <a:gd name="connsiteY1678" fmla="*/ 2698820 h 3699570"/>
              <a:gd name="connsiteX1679" fmla="*/ 4816625 w 5730494"/>
              <a:gd name="connsiteY1679" fmla="*/ 2693023 h 3699570"/>
              <a:gd name="connsiteX1680" fmla="*/ 4816568 w 5730494"/>
              <a:gd name="connsiteY1680" fmla="*/ 2686146 h 3699570"/>
              <a:gd name="connsiteX1681" fmla="*/ 4804406 w 5730494"/>
              <a:gd name="connsiteY1681" fmla="*/ 2678360 h 3699570"/>
              <a:gd name="connsiteX1682" fmla="*/ 4821569 w 5730494"/>
              <a:gd name="connsiteY1682" fmla="*/ 2672677 h 3699570"/>
              <a:gd name="connsiteX1683" fmla="*/ 4832936 w 5730494"/>
              <a:gd name="connsiteY1683" fmla="*/ 2672961 h 3699570"/>
              <a:gd name="connsiteX1684" fmla="*/ 4831628 w 5730494"/>
              <a:gd name="connsiteY1684" fmla="*/ 2668755 h 3699570"/>
              <a:gd name="connsiteX1685" fmla="*/ 4808327 w 5730494"/>
              <a:gd name="connsiteY1685" fmla="*/ 2668698 h 3699570"/>
              <a:gd name="connsiteX1686" fmla="*/ 4802019 w 5730494"/>
              <a:gd name="connsiteY1686" fmla="*/ 2659264 h 3699570"/>
              <a:gd name="connsiteX1687" fmla="*/ 4787754 w 5730494"/>
              <a:gd name="connsiteY1687" fmla="*/ 2656366 h 3699570"/>
              <a:gd name="connsiteX1688" fmla="*/ 4780991 w 5730494"/>
              <a:gd name="connsiteY1688" fmla="*/ 2648523 h 3699570"/>
              <a:gd name="connsiteX1689" fmla="*/ 4802474 w 5730494"/>
              <a:gd name="connsiteY1689" fmla="*/ 2644715 h 3699570"/>
              <a:gd name="connsiteX1690" fmla="*/ 1500045 w 5730494"/>
              <a:gd name="connsiteY1690" fmla="*/ 2635966 h 3699570"/>
              <a:gd name="connsiteX1691" fmla="*/ 1500050 w 5730494"/>
              <a:gd name="connsiteY1691" fmla="*/ 2635993 h 3699570"/>
              <a:gd name="connsiteX1692" fmla="*/ 1500043 w 5730494"/>
              <a:gd name="connsiteY1692" fmla="*/ 2635995 h 3699570"/>
              <a:gd name="connsiteX1693" fmla="*/ 1500039 w 5730494"/>
              <a:gd name="connsiteY1693" fmla="*/ 2635968 h 3699570"/>
              <a:gd name="connsiteX1694" fmla="*/ 1635552 w 5730494"/>
              <a:gd name="connsiteY1694" fmla="*/ 2613750 h 3699570"/>
              <a:gd name="connsiteX1695" fmla="*/ 1635604 w 5730494"/>
              <a:gd name="connsiteY1695" fmla="*/ 2613799 h 3699570"/>
              <a:gd name="connsiteX1696" fmla="*/ 1635628 w 5730494"/>
              <a:gd name="connsiteY1696" fmla="*/ 2613882 h 3699570"/>
              <a:gd name="connsiteX1697" fmla="*/ 1635516 w 5730494"/>
              <a:gd name="connsiteY1697" fmla="*/ 2613774 h 3699570"/>
              <a:gd name="connsiteX1698" fmla="*/ 1444444 w 5730494"/>
              <a:gd name="connsiteY1698" fmla="*/ 2611680 h 3699570"/>
              <a:gd name="connsiteX1699" fmla="*/ 1444449 w 5730494"/>
              <a:gd name="connsiteY1699" fmla="*/ 2611690 h 3699570"/>
              <a:gd name="connsiteX1700" fmla="*/ 1460420 w 5730494"/>
              <a:gd name="connsiteY1700" fmla="*/ 2620726 h 3699570"/>
              <a:gd name="connsiteX1701" fmla="*/ 1463374 w 5730494"/>
              <a:gd name="connsiteY1701" fmla="*/ 2620499 h 3699570"/>
              <a:gd name="connsiteX1702" fmla="*/ 1467239 w 5730494"/>
              <a:gd name="connsiteY1702" fmla="*/ 2627319 h 3699570"/>
              <a:gd name="connsiteX1703" fmla="*/ 1480765 w 5730494"/>
              <a:gd name="connsiteY1703" fmla="*/ 2629535 h 3699570"/>
              <a:gd name="connsiteX1704" fmla="*/ 1485312 w 5730494"/>
              <a:gd name="connsiteY1704" fmla="*/ 2627035 h 3699570"/>
              <a:gd name="connsiteX1705" fmla="*/ 1493154 w 5730494"/>
              <a:gd name="connsiteY1705" fmla="*/ 2632263 h 3699570"/>
              <a:gd name="connsiteX1706" fmla="*/ 1499974 w 5730494"/>
              <a:gd name="connsiteY1706" fmla="*/ 2636014 h 3699570"/>
              <a:gd name="connsiteX1707" fmla="*/ 1500043 w 5730494"/>
              <a:gd name="connsiteY1707" fmla="*/ 2635995 h 3699570"/>
              <a:gd name="connsiteX1708" fmla="*/ 1502254 w 5730494"/>
              <a:gd name="connsiteY1708" fmla="*/ 2648017 h 3699570"/>
              <a:gd name="connsiteX1709" fmla="*/ 1497310 w 5730494"/>
              <a:gd name="connsiteY1709" fmla="*/ 2658304 h 3699570"/>
              <a:gd name="connsiteX1710" fmla="*/ 1497316 w 5730494"/>
              <a:gd name="connsiteY1710" fmla="*/ 2658298 h 3699570"/>
              <a:gd name="connsiteX1711" fmla="*/ 1502260 w 5730494"/>
              <a:gd name="connsiteY1711" fmla="*/ 2648011 h 3699570"/>
              <a:gd name="connsiteX1712" fmla="*/ 1500050 w 5730494"/>
              <a:gd name="connsiteY1712" fmla="*/ 2635993 h 3699570"/>
              <a:gd name="connsiteX1713" fmla="*/ 1504466 w 5730494"/>
              <a:gd name="connsiteY1713" fmla="*/ 2634764 h 3699570"/>
              <a:gd name="connsiteX1714" fmla="*/ 1515035 w 5730494"/>
              <a:gd name="connsiteY1714" fmla="*/ 2642266 h 3699570"/>
              <a:gd name="connsiteX1715" fmla="*/ 1520093 w 5730494"/>
              <a:gd name="connsiteY1715" fmla="*/ 2649711 h 3699570"/>
              <a:gd name="connsiteX1716" fmla="*/ 1527470 w 5730494"/>
              <a:gd name="connsiteY1716" fmla="*/ 2653796 h 3699570"/>
              <a:gd name="connsiteX1717" fmla="*/ 1536695 w 5730494"/>
              <a:gd name="connsiteY1717" fmla="*/ 2670125 h 3699570"/>
              <a:gd name="connsiteX1718" fmla="*/ 1536706 w 5730494"/>
              <a:gd name="connsiteY1718" fmla="*/ 2670127 h 3699570"/>
              <a:gd name="connsiteX1719" fmla="*/ 1536861 w 5730494"/>
              <a:gd name="connsiteY1719" fmla="*/ 2670399 h 3699570"/>
              <a:gd name="connsiteX1720" fmla="*/ 1548737 w 5730494"/>
              <a:gd name="connsiteY1720" fmla="*/ 2672387 h 3699570"/>
              <a:gd name="connsiteX1721" fmla="*/ 1557490 w 5730494"/>
              <a:gd name="connsiteY1721" fmla="*/ 2668182 h 3699570"/>
              <a:gd name="connsiteX1722" fmla="*/ 1563230 w 5730494"/>
              <a:gd name="connsiteY1722" fmla="*/ 2670910 h 3699570"/>
              <a:gd name="connsiteX1723" fmla="*/ 1572779 w 5730494"/>
              <a:gd name="connsiteY1723" fmla="*/ 2669546 h 3699570"/>
              <a:gd name="connsiteX1724" fmla="*/ 1584753 w 5730494"/>
              <a:gd name="connsiteY1724" fmla="*/ 2676842 h 3699570"/>
              <a:gd name="connsiteX1725" fmla="*/ 1574545 w 5730494"/>
              <a:gd name="connsiteY1725" fmla="*/ 2692858 h 3699570"/>
              <a:gd name="connsiteX1726" fmla="*/ 1574868 w 5730494"/>
              <a:gd name="connsiteY1726" fmla="*/ 2692885 h 3699570"/>
              <a:gd name="connsiteX1727" fmla="*/ 1574710 w 5730494"/>
              <a:gd name="connsiteY1727" fmla="*/ 2693132 h 3699570"/>
              <a:gd name="connsiteX1728" fmla="*/ 1579484 w 5730494"/>
              <a:gd name="connsiteY1728" fmla="*/ 2693530 h 3699570"/>
              <a:gd name="connsiteX1729" fmla="*/ 1587178 w 5730494"/>
              <a:gd name="connsiteY1729" fmla="*/ 2701663 h 3699570"/>
              <a:gd name="connsiteX1730" fmla="*/ 1572897 w 5730494"/>
              <a:gd name="connsiteY1730" fmla="*/ 2700928 h 3699570"/>
              <a:gd name="connsiteX1731" fmla="*/ 1570737 w 5730494"/>
              <a:gd name="connsiteY1731" fmla="*/ 2703316 h 3699570"/>
              <a:gd name="connsiteX1732" fmla="*/ 1557667 w 5730494"/>
              <a:gd name="connsiteY1732" fmla="*/ 2706385 h 3699570"/>
              <a:gd name="connsiteX1733" fmla="*/ 1539424 w 5730494"/>
              <a:gd name="connsiteY1733" fmla="*/ 2717183 h 3699570"/>
              <a:gd name="connsiteX1734" fmla="*/ 1538287 w 5730494"/>
              <a:gd name="connsiteY1734" fmla="*/ 2724628 h 3699570"/>
              <a:gd name="connsiteX1735" fmla="*/ 1534253 w 5730494"/>
              <a:gd name="connsiteY1735" fmla="*/ 2730141 h 3699570"/>
              <a:gd name="connsiteX1736" fmla="*/ 1535843 w 5730494"/>
              <a:gd name="connsiteY1736" fmla="*/ 2738780 h 3699570"/>
              <a:gd name="connsiteX1737" fmla="*/ 1526239 w 5730494"/>
              <a:gd name="connsiteY1737" fmla="*/ 2743383 h 3699570"/>
              <a:gd name="connsiteX1738" fmla="*/ 1526239 w 5730494"/>
              <a:gd name="connsiteY1738" fmla="*/ 2750089 h 3699570"/>
              <a:gd name="connsiteX1739" fmla="*/ 1522033 w 5730494"/>
              <a:gd name="connsiteY1739" fmla="*/ 2752988 h 3699570"/>
              <a:gd name="connsiteX1740" fmla="*/ 1528683 w 5730494"/>
              <a:gd name="connsiteY1740" fmla="*/ 2767367 h 3699570"/>
              <a:gd name="connsiteX1741" fmla="*/ 1528741 w 5730494"/>
              <a:gd name="connsiteY1741" fmla="*/ 2767431 h 3699570"/>
              <a:gd name="connsiteX1742" fmla="*/ 1528766 w 5730494"/>
              <a:gd name="connsiteY1742" fmla="*/ 2767484 h 3699570"/>
              <a:gd name="connsiteX1743" fmla="*/ 1537540 w 5730494"/>
              <a:gd name="connsiteY1743" fmla="*/ 2777102 h 3699570"/>
              <a:gd name="connsiteX1744" fmla="*/ 1534195 w 5730494"/>
              <a:gd name="connsiteY1744" fmla="*/ 2783962 h 3699570"/>
              <a:gd name="connsiteX1745" fmla="*/ 1534331 w 5730494"/>
              <a:gd name="connsiteY1745" fmla="*/ 2783973 h 3699570"/>
              <a:gd name="connsiteX1746" fmla="*/ 1534279 w 5730494"/>
              <a:gd name="connsiteY1746" fmla="*/ 2784080 h 3699570"/>
              <a:gd name="connsiteX1747" fmla="*/ 1544849 w 5730494"/>
              <a:gd name="connsiteY1747" fmla="*/ 2784989 h 3699570"/>
              <a:gd name="connsiteX1748" fmla="*/ 1550790 w 5730494"/>
              <a:gd name="connsiteY1748" fmla="*/ 2793453 h 3699570"/>
              <a:gd name="connsiteX1749" fmla="*/ 1550792 w 5730494"/>
              <a:gd name="connsiteY1749" fmla="*/ 2793453 h 3699570"/>
              <a:gd name="connsiteX1750" fmla="*/ 1550874 w 5730494"/>
              <a:gd name="connsiteY1750" fmla="*/ 2793571 h 3699570"/>
              <a:gd name="connsiteX1751" fmla="*/ 1564964 w 5730494"/>
              <a:gd name="connsiteY1751" fmla="*/ 2793969 h 3699570"/>
              <a:gd name="connsiteX1752" fmla="*/ 1577947 w 5730494"/>
              <a:gd name="connsiteY1752" fmla="*/ 2784542 h 3699570"/>
              <a:gd name="connsiteX1753" fmla="*/ 1576875 w 5730494"/>
              <a:gd name="connsiteY1753" fmla="*/ 2808798 h 3699570"/>
              <a:gd name="connsiteX1754" fmla="*/ 1576960 w 5730494"/>
              <a:gd name="connsiteY1754" fmla="*/ 2808820 h 3699570"/>
              <a:gd name="connsiteX1755" fmla="*/ 1576957 w 5730494"/>
              <a:gd name="connsiteY1755" fmla="*/ 2808916 h 3699570"/>
              <a:gd name="connsiteX1756" fmla="*/ 1584174 w 5730494"/>
              <a:gd name="connsiteY1756" fmla="*/ 2810791 h 3699570"/>
              <a:gd name="connsiteX1757" fmla="*/ 1593138 w 5730494"/>
              <a:gd name="connsiteY1757" fmla="*/ 2808012 h 3699570"/>
              <a:gd name="connsiteX1758" fmla="*/ 1593171 w 5730494"/>
              <a:gd name="connsiteY1758" fmla="*/ 2808075 h 3699570"/>
              <a:gd name="connsiteX1759" fmla="*/ 1593091 w 5730494"/>
              <a:gd name="connsiteY1759" fmla="*/ 2808065 h 3699570"/>
              <a:gd name="connsiteX1760" fmla="*/ 1606786 w 5730494"/>
              <a:gd name="connsiteY1760" fmla="*/ 2833984 h 3699570"/>
              <a:gd name="connsiteX1761" fmla="*/ 1603417 w 5730494"/>
              <a:gd name="connsiteY1761" fmla="*/ 2839431 h 3699570"/>
              <a:gd name="connsiteX1762" fmla="*/ 1602621 w 5730494"/>
              <a:gd name="connsiteY1762" fmla="*/ 2850854 h 3699570"/>
              <a:gd name="connsiteX1763" fmla="*/ 1602336 w 5730494"/>
              <a:gd name="connsiteY1763" fmla="*/ 2864722 h 3699570"/>
              <a:gd name="connsiteX1764" fmla="*/ 1596085 w 5730494"/>
              <a:gd name="connsiteY1764" fmla="*/ 2872906 h 3699570"/>
              <a:gd name="connsiteX1765" fmla="*/ 1596142 w 5730494"/>
              <a:gd name="connsiteY1765" fmla="*/ 2873030 h 3699570"/>
              <a:gd name="connsiteX1766" fmla="*/ 1596104 w 5730494"/>
              <a:gd name="connsiteY1766" fmla="*/ 2873082 h 3699570"/>
              <a:gd name="connsiteX1767" fmla="*/ 1598890 w 5730494"/>
              <a:gd name="connsiteY1767" fmla="*/ 2879044 h 3699570"/>
              <a:gd name="connsiteX1768" fmla="*/ 1595289 w 5730494"/>
              <a:gd name="connsiteY1768" fmla="*/ 2884500 h 3699570"/>
              <a:gd name="connsiteX1769" fmla="*/ 1595346 w 5730494"/>
              <a:gd name="connsiteY1769" fmla="*/ 2884616 h 3699570"/>
              <a:gd name="connsiteX1770" fmla="*/ 1595308 w 5730494"/>
              <a:gd name="connsiteY1770" fmla="*/ 2884676 h 3699570"/>
              <a:gd name="connsiteX1771" fmla="*/ 1602130 w 5730494"/>
              <a:gd name="connsiteY1771" fmla="*/ 2898433 h 3699570"/>
              <a:gd name="connsiteX1772" fmla="*/ 1592107 w 5730494"/>
              <a:gd name="connsiteY1772" fmla="*/ 2916383 h 3699570"/>
              <a:gd name="connsiteX1773" fmla="*/ 1587845 w 5730494"/>
              <a:gd name="connsiteY1773" fmla="*/ 2924908 h 3699570"/>
              <a:gd name="connsiteX1774" fmla="*/ 1579661 w 5730494"/>
              <a:gd name="connsiteY1774" fmla="*/ 2929171 h 3699570"/>
              <a:gd name="connsiteX1775" fmla="*/ 1563690 w 5730494"/>
              <a:gd name="connsiteY1775" fmla="*/ 2919623 h 3699570"/>
              <a:gd name="connsiteX1776" fmla="*/ 1562325 w 5730494"/>
              <a:gd name="connsiteY1776" fmla="*/ 2912803 h 3699570"/>
              <a:gd name="connsiteX1777" fmla="*/ 1530729 w 5730494"/>
              <a:gd name="connsiteY1777" fmla="*/ 2896207 h 3699570"/>
              <a:gd name="connsiteX1778" fmla="*/ 1502141 w 5730494"/>
              <a:gd name="connsiteY1778" fmla="*/ 2878191 h 3699570"/>
              <a:gd name="connsiteX1779" fmla="*/ 1489865 w 5730494"/>
              <a:gd name="connsiteY1779" fmla="*/ 2868075 h 3699570"/>
              <a:gd name="connsiteX1780" fmla="*/ 1483272 w 5730494"/>
              <a:gd name="connsiteY1780" fmla="*/ 2854549 h 3699570"/>
              <a:gd name="connsiteX1781" fmla="*/ 1485887 w 5730494"/>
              <a:gd name="connsiteY1781" fmla="*/ 2849832 h 3699570"/>
              <a:gd name="connsiteX1782" fmla="*/ 1472417 w 5730494"/>
              <a:gd name="connsiteY1782" fmla="*/ 2828519 h 3699570"/>
              <a:gd name="connsiteX1783" fmla="*/ 1456732 w 5730494"/>
              <a:gd name="connsiteY1783" fmla="*/ 2798738 h 3699570"/>
              <a:gd name="connsiteX1784" fmla="*/ 1441670 w 5730494"/>
              <a:gd name="connsiteY1784" fmla="*/ 2766798 h 3699570"/>
              <a:gd name="connsiteX1785" fmla="*/ 1435134 w 5730494"/>
              <a:gd name="connsiteY1785" fmla="*/ 2759524 h 3699570"/>
              <a:gd name="connsiteX1786" fmla="*/ 1430134 w 5730494"/>
              <a:gd name="connsiteY1786" fmla="*/ 2747759 h 3699570"/>
              <a:gd name="connsiteX1787" fmla="*/ 1417745 w 5730494"/>
              <a:gd name="connsiteY1787" fmla="*/ 2737359 h 3699570"/>
              <a:gd name="connsiteX1788" fmla="*/ 1406377 w 5730494"/>
              <a:gd name="connsiteY1788" fmla="*/ 2730937 h 3699570"/>
              <a:gd name="connsiteX1789" fmla="*/ 1411549 w 5730494"/>
              <a:gd name="connsiteY1789" fmla="*/ 2723833 h 3699570"/>
              <a:gd name="connsiteX1790" fmla="*/ 1403821 w 5730494"/>
              <a:gd name="connsiteY1790" fmla="*/ 2708658 h 3699570"/>
              <a:gd name="connsiteX1791" fmla="*/ 1408763 w 5730494"/>
              <a:gd name="connsiteY1791" fmla="*/ 2697518 h 3699570"/>
              <a:gd name="connsiteX1792" fmla="*/ 1421456 w 5730494"/>
              <a:gd name="connsiteY1792" fmla="*/ 2687548 h 3699570"/>
              <a:gd name="connsiteX1793" fmla="*/ 1423130 w 5730494"/>
              <a:gd name="connsiteY1793" fmla="*/ 2693267 h 3699570"/>
              <a:gd name="connsiteX1794" fmla="*/ 1423370 w 5730494"/>
              <a:gd name="connsiteY1794" fmla="*/ 2694108 h 3699570"/>
              <a:gd name="connsiteX1795" fmla="*/ 1420532 w 5730494"/>
              <a:gd name="connsiteY1795" fmla="*/ 2696486 h 3699570"/>
              <a:gd name="connsiteX1796" fmla="*/ 1418824 w 5730494"/>
              <a:gd name="connsiteY1796" fmla="*/ 2697916 h 3699570"/>
              <a:gd name="connsiteX1797" fmla="*/ 1419278 w 5730494"/>
              <a:gd name="connsiteY1797" fmla="*/ 2703714 h 3699570"/>
              <a:gd name="connsiteX1798" fmla="*/ 1425870 w 5730494"/>
              <a:gd name="connsiteY1798" fmla="*/ 2702463 h 3699570"/>
              <a:gd name="connsiteX1799" fmla="*/ 1432292 w 5730494"/>
              <a:gd name="connsiteY1799" fmla="*/ 2704168 h 3699570"/>
              <a:gd name="connsiteX1800" fmla="*/ 1438999 w 5730494"/>
              <a:gd name="connsiteY1800" fmla="*/ 2712182 h 3699570"/>
              <a:gd name="connsiteX1801" fmla="*/ 1447979 w 5730494"/>
              <a:gd name="connsiteY1801" fmla="*/ 2705646 h 3699570"/>
              <a:gd name="connsiteX1802" fmla="*/ 1447979 w 5730494"/>
              <a:gd name="connsiteY1802" fmla="*/ 2705644 h 3699570"/>
              <a:gd name="connsiteX1803" fmla="*/ 1447984 w 5730494"/>
              <a:gd name="connsiteY1803" fmla="*/ 2705640 h 3699570"/>
              <a:gd name="connsiteX1804" fmla="*/ 1450996 w 5730494"/>
              <a:gd name="connsiteY1804" fmla="*/ 2694956 h 3699570"/>
              <a:gd name="connsiteX1805" fmla="*/ 1460769 w 5730494"/>
              <a:gd name="connsiteY1805" fmla="*/ 2681150 h 3699570"/>
              <a:gd name="connsiteX1806" fmla="*/ 1479920 w 5730494"/>
              <a:gd name="connsiteY1806" fmla="*/ 2674899 h 3699570"/>
              <a:gd name="connsiteX1807" fmla="*/ 1479924 w 5730494"/>
              <a:gd name="connsiteY1807" fmla="*/ 2674894 h 3699570"/>
              <a:gd name="connsiteX1808" fmla="*/ 1479925 w 5730494"/>
              <a:gd name="connsiteY1808" fmla="*/ 2674894 h 3699570"/>
              <a:gd name="connsiteX1809" fmla="*/ 1493828 w 5730494"/>
              <a:gd name="connsiteY1809" fmla="*/ 2661627 h 3699570"/>
              <a:gd name="connsiteX1810" fmla="*/ 1479924 w 5730494"/>
              <a:gd name="connsiteY1810" fmla="*/ 2674894 h 3699570"/>
              <a:gd name="connsiteX1811" fmla="*/ 1460772 w 5730494"/>
              <a:gd name="connsiteY1811" fmla="*/ 2681145 h 3699570"/>
              <a:gd name="connsiteX1812" fmla="*/ 1460769 w 5730494"/>
              <a:gd name="connsiteY1812" fmla="*/ 2681150 h 3699570"/>
              <a:gd name="connsiteX1813" fmla="*/ 1460766 w 5730494"/>
              <a:gd name="connsiteY1813" fmla="*/ 2681151 h 3699570"/>
              <a:gd name="connsiteX1814" fmla="*/ 1450992 w 5730494"/>
              <a:gd name="connsiteY1814" fmla="*/ 2694961 h 3699570"/>
              <a:gd name="connsiteX1815" fmla="*/ 1447979 w 5730494"/>
              <a:gd name="connsiteY1815" fmla="*/ 2705644 h 3699570"/>
              <a:gd name="connsiteX1816" fmla="*/ 1439005 w 5730494"/>
              <a:gd name="connsiteY1816" fmla="*/ 2712176 h 3699570"/>
              <a:gd name="connsiteX1817" fmla="*/ 1432298 w 5730494"/>
              <a:gd name="connsiteY1817" fmla="*/ 2704163 h 3699570"/>
              <a:gd name="connsiteX1818" fmla="*/ 1425877 w 5730494"/>
              <a:gd name="connsiteY1818" fmla="*/ 2702458 h 3699570"/>
              <a:gd name="connsiteX1819" fmla="*/ 1419285 w 5730494"/>
              <a:gd name="connsiteY1819" fmla="*/ 2703708 h 3699570"/>
              <a:gd name="connsiteX1820" fmla="*/ 1418831 w 5730494"/>
              <a:gd name="connsiteY1820" fmla="*/ 2697911 h 3699570"/>
              <a:gd name="connsiteX1821" fmla="*/ 1420532 w 5730494"/>
              <a:gd name="connsiteY1821" fmla="*/ 2696486 h 3699570"/>
              <a:gd name="connsiteX1822" fmla="*/ 1423370 w 5730494"/>
              <a:gd name="connsiteY1822" fmla="*/ 2694109 h 3699570"/>
              <a:gd name="connsiteX1823" fmla="*/ 1423370 w 5730494"/>
              <a:gd name="connsiteY1823" fmla="*/ 2694108 h 3699570"/>
              <a:gd name="connsiteX1824" fmla="*/ 1423377 w 5730494"/>
              <a:gd name="connsiteY1824" fmla="*/ 2694103 h 3699570"/>
              <a:gd name="connsiteX1825" fmla="*/ 1423130 w 5730494"/>
              <a:gd name="connsiteY1825" fmla="*/ 2693267 h 3699570"/>
              <a:gd name="connsiteX1826" fmla="*/ 1421495 w 5730494"/>
              <a:gd name="connsiteY1826" fmla="*/ 2687516 h 3699570"/>
              <a:gd name="connsiteX1827" fmla="*/ 1421456 w 5730494"/>
              <a:gd name="connsiteY1827" fmla="*/ 2687548 h 3699570"/>
              <a:gd name="connsiteX1828" fmla="*/ 1421444 w 5730494"/>
              <a:gd name="connsiteY1828" fmla="*/ 2687511 h 3699570"/>
              <a:gd name="connsiteX1829" fmla="*/ 1429911 w 5730494"/>
              <a:gd name="connsiteY1829" fmla="*/ 2675689 h 3699570"/>
              <a:gd name="connsiteX1830" fmla="*/ 1426446 w 5730494"/>
              <a:gd name="connsiteY1830" fmla="*/ 2668756 h 3699570"/>
              <a:gd name="connsiteX1831" fmla="*/ 1420364 w 5730494"/>
              <a:gd name="connsiteY1831" fmla="*/ 2676087 h 3699570"/>
              <a:gd name="connsiteX1832" fmla="*/ 1410816 w 5730494"/>
              <a:gd name="connsiteY1832" fmla="*/ 2669154 h 3699570"/>
              <a:gd name="connsiteX1833" fmla="*/ 1414055 w 5730494"/>
              <a:gd name="connsiteY1833" fmla="*/ 2664664 h 3699570"/>
              <a:gd name="connsiteX1834" fmla="*/ 1411384 w 5730494"/>
              <a:gd name="connsiteY1834" fmla="*/ 2650285 h 3699570"/>
              <a:gd name="connsiteX1835" fmla="*/ 1416954 w 5730494"/>
              <a:gd name="connsiteY1835" fmla="*/ 2647898 h 3699570"/>
              <a:gd name="connsiteX1836" fmla="*/ 1419910 w 5730494"/>
              <a:gd name="connsiteY1836" fmla="*/ 2638008 h 3699570"/>
              <a:gd name="connsiteX1837" fmla="*/ 1425933 w 5730494"/>
              <a:gd name="connsiteY1837" fmla="*/ 2627836 h 3699570"/>
              <a:gd name="connsiteX1838" fmla="*/ 1424798 w 5730494"/>
              <a:gd name="connsiteY1838" fmla="*/ 2621357 h 3699570"/>
              <a:gd name="connsiteX1839" fmla="*/ 1433548 w 5730494"/>
              <a:gd name="connsiteY1839" fmla="*/ 2617947 h 3699570"/>
              <a:gd name="connsiteX1840" fmla="*/ 4694036 w 5730494"/>
              <a:gd name="connsiteY1840" fmla="*/ 2607660 h 3699570"/>
              <a:gd name="connsiteX1841" fmla="*/ 4696934 w 5730494"/>
              <a:gd name="connsiteY1841" fmla="*/ 2611126 h 3699570"/>
              <a:gd name="connsiteX1842" fmla="*/ 4684147 w 5730494"/>
              <a:gd name="connsiteY1842" fmla="*/ 2626812 h 3699570"/>
              <a:gd name="connsiteX1843" fmla="*/ 4672154 w 5730494"/>
              <a:gd name="connsiteY1843" fmla="*/ 2629881 h 3699570"/>
              <a:gd name="connsiteX1844" fmla="*/ 4656810 w 5730494"/>
              <a:gd name="connsiteY1844" fmla="*/ 2626812 h 3699570"/>
              <a:gd name="connsiteX1845" fmla="*/ 4630269 w 5730494"/>
              <a:gd name="connsiteY1845" fmla="*/ 2627608 h 3699570"/>
              <a:gd name="connsiteX1846" fmla="*/ 4616344 w 5730494"/>
              <a:gd name="connsiteY1846" fmla="*/ 2629881 h 3699570"/>
              <a:gd name="connsiteX1847" fmla="*/ 4614071 w 5730494"/>
              <a:gd name="connsiteY1847" fmla="*/ 2641873 h 3699570"/>
              <a:gd name="connsiteX1848" fmla="*/ 4628337 w 5730494"/>
              <a:gd name="connsiteY1848" fmla="*/ 2655968 h 3699570"/>
              <a:gd name="connsiteX1849" fmla="*/ 4636920 w 5730494"/>
              <a:gd name="connsiteY1849" fmla="*/ 2648807 h 3699570"/>
              <a:gd name="connsiteX1850" fmla="*/ 4666642 w 5730494"/>
              <a:gd name="connsiteY1850" fmla="*/ 2643408 h 3699570"/>
              <a:gd name="connsiteX1851" fmla="*/ 4665335 w 5730494"/>
              <a:gd name="connsiteY1851" fmla="*/ 2650682 h 3699570"/>
              <a:gd name="connsiteX1852" fmla="*/ 4658401 w 5730494"/>
              <a:gd name="connsiteY1852" fmla="*/ 2648409 h 3699570"/>
              <a:gd name="connsiteX1853" fmla="*/ 4651468 w 5730494"/>
              <a:gd name="connsiteY1853" fmla="*/ 2657673 h 3699570"/>
              <a:gd name="connsiteX1854" fmla="*/ 4637430 w 5730494"/>
              <a:gd name="connsiteY1854" fmla="*/ 2663811 h 3699570"/>
              <a:gd name="connsiteX1855" fmla="*/ 4652491 w 5730494"/>
              <a:gd name="connsiteY1855" fmla="*/ 2684101 h 3699570"/>
              <a:gd name="connsiteX1856" fmla="*/ 4649592 w 5730494"/>
              <a:gd name="connsiteY1856" fmla="*/ 2689556 h 3699570"/>
              <a:gd name="connsiteX1857" fmla="*/ 4663914 w 5730494"/>
              <a:gd name="connsiteY1857" fmla="*/ 2707857 h 3699570"/>
              <a:gd name="connsiteX1858" fmla="*/ 4663801 w 5730494"/>
              <a:gd name="connsiteY1858" fmla="*/ 2718314 h 3699570"/>
              <a:gd name="connsiteX1859" fmla="*/ 4655276 w 5730494"/>
              <a:gd name="connsiteY1859" fmla="*/ 2722974 h 3699570"/>
              <a:gd name="connsiteX1860" fmla="*/ 4649025 w 5730494"/>
              <a:gd name="connsiteY1860" fmla="*/ 2717404 h 3699570"/>
              <a:gd name="connsiteX1861" fmla="*/ 4656696 w 5730494"/>
              <a:gd name="connsiteY1861" fmla="*/ 2704390 h 3699570"/>
              <a:gd name="connsiteX1862" fmla="*/ 4641068 w 5730494"/>
              <a:gd name="connsiteY1862" fmla="*/ 2710528 h 3699570"/>
              <a:gd name="connsiteX1863" fmla="*/ 4637088 w 5730494"/>
              <a:gd name="connsiteY1863" fmla="*/ 2706152 h 3699570"/>
              <a:gd name="connsiteX1864" fmla="*/ 4639134 w 5730494"/>
              <a:gd name="connsiteY1864" fmla="*/ 2700013 h 3699570"/>
              <a:gd name="connsiteX1865" fmla="*/ 4627655 w 5730494"/>
              <a:gd name="connsiteY1865" fmla="*/ 2690693 h 3699570"/>
              <a:gd name="connsiteX1866" fmla="*/ 4628848 w 5730494"/>
              <a:gd name="connsiteY1866" fmla="*/ 2675234 h 3699570"/>
              <a:gd name="connsiteX1867" fmla="*/ 4618219 w 5730494"/>
              <a:gd name="connsiteY1867" fmla="*/ 2680065 h 3699570"/>
              <a:gd name="connsiteX1868" fmla="*/ 4619584 w 5730494"/>
              <a:gd name="connsiteY1868" fmla="*/ 2698536 h 3699570"/>
              <a:gd name="connsiteX1869" fmla="*/ 4620209 w 5730494"/>
              <a:gd name="connsiteY1869" fmla="*/ 2721269 h 3699570"/>
              <a:gd name="connsiteX1870" fmla="*/ 4610093 w 5730494"/>
              <a:gd name="connsiteY1870" fmla="*/ 2723599 h 3699570"/>
              <a:gd name="connsiteX1871" fmla="*/ 4603274 w 5730494"/>
              <a:gd name="connsiteY1871" fmla="*/ 2718939 h 3699570"/>
              <a:gd name="connsiteX1872" fmla="*/ 4607820 w 5730494"/>
              <a:gd name="connsiteY1872" fmla="*/ 2704333 h 3699570"/>
              <a:gd name="connsiteX1873" fmla="*/ 4605376 w 5730494"/>
              <a:gd name="connsiteY1873" fmla="*/ 2689045 h 3699570"/>
              <a:gd name="connsiteX1874" fmla="*/ 4598670 w 5730494"/>
              <a:gd name="connsiteY1874" fmla="*/ 2688931 h 3699570"/>
              <a:gd name="connsiteX1875" fmla="*/ 4593725 w 5730494"/>
              <a:gd name="connsiteY1875" fmla="*/ 2678076 h 3699570"/>
              <a:gd name="connsiteX1876" fmla="*/ 4600318 w 5730494"/>
              <a:gd name="connsiteY1876" fmla="*/ 2667676 h 3699570"/>
              <a:gd name="connsiteX1877" fmla="*/ 4602591 w 5730494"/>
              <a:gd name="connsiteY1877" fmla="*/ 2655115 h 3699570"/>
              <a:gd name="connsiteX1878" fmla="*/ 4610604 w 5730494"/>
              <a:gd name="connsiteY1878" fmla="*/ 2631245 h 3699570"/>
              <a:gd name="connsiteX1879" fmla="*/ 4613959 w 5730494"/>
              <a:gd name="connsiteY1879" fmla="*/ 2624710 h 3699570"/>
              <a:gd name="connsiteX1880" fmla="*/ 4627484 w 5730494"/>
              <a:gd name="connsiteY1880" fmla="*/ 2612945 h 3699570"/>
              <a:gd name="connsiteX1881" fmla="*/ 4639930 w 5730494"/>
              <a:gd name="connsiteY1881" fmla="*/ 2617606 h 3699570"/>
              <a:gd name="connsiteX1882" fmla="*/ 4659992 w 5730494"/>
              <a:gd name="connsiteY1882" fmla="*/ 2619822 h 3699570"/>
              <a:gd name="connsiteX1883" fmla="*/ 4678292 w 5730494"/>
              <a:gd name="connsiteY1883" fmla="*/ 2619140 h 3699570"/>
              <a:gd name="connsiteX1884" fmla="*/ 4739786 w 5730494"/>
              <a:gd name="connsiteY1884" fmla="*/ 2599191 h 3699570"/>
              <a:gd name="connsiteX1885" fmla="*/ 4740924 w 5730494"/>
              <a:gd name="connsiteY1885" fmla="*/ 2607830 h 3699570"/>
              <a:gd name="connsiteX1886" fmla="*/ 4750357 w 5730494"/>
              <a:gd name="connsiteY1886" fmla="*/ 2609194 h 3699570"/>
              <a:gd name="connsiteX1887" fmla="*/ 4751835 w 5730494"/>
              <a:gd name="connsiteY1887" fmla="*/ 2615673 h 3699570"/>
              <a:gd name="connsiteX1888" fmla="*/ 4750983 w 5730494"/>
              <a:gd name="connsiteY1888" fmla="*/ 2629484 h 3699570"/>
              <a:gd name="connsiteX1889" fmla="*/ 4742742 w 5730494"/>
              <a:gd name="connsiteY1889" fmla="*/ 2627949 h 3699570"/>
              <a:gd name="connsiteX1890" fmla="*/ 4740298 w 5730494"/>
              <a:gd name="connsiteY1890" fmla="*/ 2637611 h 3699570"/>
              <a:gd name="connsiteX1891" fmla="*/ 4746890 w 5730494"/>
              <a:gd name="connsiteY1891" fmla="*/ 2645965 h 3699570"/>
              <a:gd name="connsiteX1892" fmla="*/ 4742458 w 5730494"/>
              <a:gd name="connsiteY1892" fmla="*/ 2647841 h 3699570"/>
              <a:gd name="connsiteX1893" fmla="*/ 4736036 w 5730494"/>
              <a:gd name="connsiteY1893" fmla="*/ 2637838 h 3699570"/>
              <a:gd name="connsiteX1894" fmla="*/ 4731318 w 5730494"/>
              <a:gd name="connsiteY1894" fmla="*/ 2617606 h 3699570"/>
              <a:gd name="connsiteX1895" fmla="*/ 4734501 w 5730494"/>
              <a:gd name="connsiteY1895" fmla="*/ 2604932 h 3699570"/>
              <a:gd name="connsiteX1896" fmla="*/ 2854886 w 5730494"/>
              <a:gd name="connsiteY1896" fmla="*/ 2597426 h 3699570"/>
              <a:gd name="connsiteX1897" fmla="*/ 2854897 w 5730494"/>
              <a:gd name="connsiteY1897" fmla="*/ 2597426 h 3699570"/>
              <a:gd name="connsiteX1898" fmla="*/ 2854889 w 5730494"/>
              <a:gd name="connsiteY1898" fmla="*/ 2597478 h 3699570"/>
              <a:gd name="connsiteX1899" fmla="*/ 2880802 w 5730494"/>
              <a:gd name="connsiteY1899" fmla="*/ 2597820 h 3699570"/>
              <a:gd name="connsiteX1900" fmla="*/ 2880916 w 5730494"/>
              <a:gd name="connsiteY1900" fmla="*/ 2616807 h 3699570"/>
              <a:gd name="connsiteX1901" fmla="*/ 2857729 w 5730494"/>
              <a:gd name="connsiteY1901" fmla="*/ 2616636 h 3699570"/>
              <a:gd name="connsiteX1902" fmla="*/ 2856029 w 5730494"/>
              <a:gd name="connsiteY1902" fmla="*/ 2616944 h 3699570"/>
              <a:gd name="connsiteX1903" fmla="*/ 2852443 w 5730494"/>
              <a:gd name="connsiteY1903" fmla="*/ 2617547 h 3699570"/>
              <a:gd name="connsiteX1904" fmla="*/ 2852430 w 5730494"/>
              <a:gd name="connsiteY1904" fmla="*/ 2617595 h 3699570"/>
              <a:gd name="connsiteX1905" fmla="*/ 2852386 w 5730494"/>
              <a:gd name="connsiteY1905" fmla="*/ 2617603 h 3699570"/>
              <a:gd name="connsiteX1906" fmla="*/ 2849430 w 5730494"/>
              <a:gd name="connsiteY1906" fmla="*/ 2615215 h 3699570"/>
              <a:gd name="connsiteX1907" fmla="*/ 2888363 w 5730494"/>
              <a:gd name="connsiteY1907" fmla="*/ 2596796 h 3699570"/>
              <a:gd name="connsiteX1908" fmla="*/ 2898025 w 5730494"/>
              <a:gd name="connsiteY1908" fmla="*/ 2598900 h 3699570"/>
              <a:gd name="connsiteX1909" fmla="*/ 2907459 w 5730494"/>
              <a:gd name="connsiteY1909" fmla="*/ 2596854 h 3699570"/>
              <a:gd name="connsiteX1910" fmla="*/ 2909449 w 5730494"/>
              <a:gd name="connsiteY1910" fmla="*/ 2597706 h 3699570"/>
              <a:gd name="connsiteX1911" fmla="*/ 2909552 w 5730494"/>
              <a:gd name="connsiteY1911" fmla="*/ 2597709 h 3699570"/>
              <a:gd name="connsiteX1912" fmla="*/ 2909541 w 5730494"/>
              <a:gd name="connsiteY1912" fmla="*/ 2597776 h 3699570"/>
              <a:gd name="connsiteX1913" fmla="*/ 2909337 w 5730494"/>
              <a:gd name="connsiteY1913" fmla="*/ 2597769 h 3699570"/>
              <a:gd name="connsiteX1914" fmla="*/ 2908199 w 5730494"/>
              <a:gd name="connsiteY1914" fmla="*/ 2604703 h 3699570"/>
              <a:gd name="connsiteX1915" fmla="*/ 2912633 w 5730494"/>
              <a:gd name="connsiteY1915" fmla="*/ 2612887 h 3699570"/>
              <a:gd name="connsiteX1916" fmla="*/ 2924512 w 5730494"/>
              <a:gd name="connsiteY1916" fmla="*/ 2611579 h 3699570"/>
              <a:gd name="connsiteX1917" fmla="*/ 2928489 w 5730494"/>
              <a:gd name="connsiteY1917" fmla="*/ 2614705 h 3699570"/>
              <a:gd name="connsiteX1918" fmla="*/ 2921613 w 5730494"/>
              <a:gd name="connsiteY1918" fmla="*/ 2633062 h 3699570"/>
              <a:gd name="connsiteX1919" fmla="*/ 2929172 w 5730494"/>
              <a:gd name="connsiteY1919" fmla="*/ 2642440 h 3699570"/>
              <a:gd name="connsiteX1920" fmla="*/ 2930933 w 5730494"/>
              <a:gd name="connsiteY1920" fmla="*/ 2654773 h 3699570"/>
              <a:gd name="connsiteX1921" fmla="*/ 2928943 w 5730494"/>
              <a:gd name="connsiteY1921" fmla="*/ 2665287 h 3699570"/>
              <a:gd name="connsiteX1922" fmla="*/ 2924134 w 5730494"/>
              <a:gd name="connsiteY1922" fmla="*/ 2672669 h 3699570"/>
              <a:gd name="connsiteX1923" fmla="*/ 2910243 w 5730494"/>
              <a:gd name="connsiteY1923" fmla="*/ 2671994 h 3699570"/>
              <a:gd name="connsiteX1924" fmla="*/ 2901719 w 5730494"/>
              <a:gd name="connsiteY1924" fmla="*/ 2664378 h 3699570"/>
              <a:gd name="connsiteX1925" fmla="*/ 2901670 w 5730494"/>
              <a:gd name="connsiteY1925" fmla="*/ 2664649 h 3699570"/>
              <a:gd name="connsiteX1926" fmla="*/ 2901493 w 5730494"/>
              <a:gd name="connsiteY1926" fmla="*/ 2664491 h 3699570"/>
              <a:gd name="connsiteX1927" fmla="*/ 2900256 w 5730494"/>
              <a:gd name="connsiteY1927" fmla="*/ 2671463 h 3699570"/>
              <a:gd name="connsiteX1928" fmla="*/ 2889726 w 5730494"/>
              <a:gd name="connsiteY1928" fmla="*/ 2673358 h 3699570"/>
              <a:gd name="connsiteX1929" fmla="*/ 2889594 w 5730494"/>
              <a:gd name="connsiteY1929" fmla="*/ 2673454 h 3699570"/>
              <a:gd name="connsiteX1930" fmla="*/ 2889502 w 5730494"/>
              <a:gd name="connsiteY1930" fmla="*/ 2673471 h 3699570"/>
              <a:gd name="connsiteX1931" fmla="*/ 2884045 w 5730494"/>
              <a:gd name="connsiteY1931" fmla="*/ 2677449 h 3699570"/>
              <a:gd name="connsiteX1932" fmla="*/ 2890071 w 5730494"/>
              <a:gd name="connsiteY1932" fmla="*/ 2687906 h 3699570"/>
              <a:gd name="connsiteX1933" fmla="*/ 2878177 w 5730494"/>
              <a:gd name="connsiteY1933" fmla="*/ 2696464 h 3699570"/>
              <a:gd name="connsiteX1934" fmla="*/ 2877907 w 5730494"/>
              <a:gd name="connsiteY1934" fmla="*/ 2696658 h 3699570"/>
              <a:gd name="connsiteX1935" fmla="*/ 2877908 w 5730494"/>
              <a:gd name="connsiteY1935" fmla="*/ 2696658 h 3699570"/>
              <a:gd name="connsiteX1936" fmla="*/ 2877906 w 5730494"/>
              <a:gd name="connsiteY1936" fmla="*/ 2696659 h 3699570"/>
              <a:gd name="connsiteX1937" fmla="*/ 2861538 w 5730494"/>
              <a:gd name="connsiteY1937" fmla="*/ 2680632 h 3699570"/>
              <a:gd name="connsiteX1938" fmla="*/ 2851024 w 5730494"/>
              <a:gd name="connsiteY1938" fmla="*/ 2667561 h 3699570"/>
              <a:gd name="connsiteX1939" fmla="*/ 2841361 w 5730494"/>
              <a:gd name="connsiteY1939" fmla="*/ 2651193 h 3699570"/>
              <a:gd name="connsiteX1940" fmla="*/ 2841873 w 5730494"/>
              <a:gd name="connsiteY1940" fmla="*/ 2645907 h 3699570"/>
              <a:gd name="connsiteX1941" fmla="*/ 2845340 w 5730494"/>
              <a:gd name="connsiteY1941" fmla="*/ 2640849 h 3699570"/>
              <a:gd name="connsiteX1942" fmla="*/ 2849205 w 5730494"/>
              <a:gd name="connsiteY1942" fmla="*/ 2629312 h 3699570"/>
              <a:gd name="connsiteX1943" fmla="*/ 2852430 w 5730494"/>
              <a:gd name="connsiteY1943" fmla="*/ 2617595 h 3699570"/>
              <a:gd name="connsiteX1944" fmla="*/ 2856029 w 5730494"/>
              <a:gd name="connsiteY1944" fmla="*/ 2616944 h 3699570"/>
              <a:gd name="connsiteX1945" fmla="*/ 2857843 w 5730494"/>
              <a:gd name="connsiteY1945" fmla="*/ 2616638 h 3699570"/>
              <a:gd name="connsiteX1946" fmla="*/ 2881031 w 5730494"/>
              <a:gd name="connsiteY1946" fmla="*/ 2616808 h 3699570"/>
              <a:gd name="connsiteX1947" fmla="*/ 2880917 w 5730494"/>
              <a:gd name="connsiteY1947" fmla="*/ 2597804 h 3699570"/>
              <a:gd name="connsiteX1948" fmla="*/ 2974239 w 5730494"/>
              <a:gd name="connsiteY1948" fmla="*/ 2574637 h 3699570"/>
              <a:gd name="connsiteX1949" fmla="*/ 2984811 w 5730494"/>
              <a:gd name="connsiteY1949" fmla="*/ 2577252 h 3699570"/>
              <a:gd name="connsiteX1950" fmla="*/ 2984847 w 5730494"/>
              <a:gd name="connsiteY1950" fmla="*/ 2577255 h 3699570"/>
              <a:gd name="connsiteX1951" fmla="*/ 2985042 w 5730494"/>
              <a:gd name="connsiteY1951" fmla="*/ 2577304 h 3699570"/>
              <a:gd name="connsiteX1952" fmla="*/ 2995038 w 5730494"/>
              <a:gd name="connsiteY1952" fmla="*/ 2578192 h 3699570"/>
              <a:gd name="connsiteX1953" fmla="*/ 2994074 w 5730494"/>
              <a:gd name="connsiteY1953" fmla="*/ 2587710 h 3699570"/>
              <a:gd name="connsiteX1954" fmla="*/ 2989301 w 5730494"/>
              <a:gd name="connsiteY1954" fmla="*/ 2596178 h 3699570"/>
              <a:gd name="connsiteX1955" fmla="*/ 2986176 w 5730494"/>
              <a:gd name="connsiteY1955" fmla="*/ 2606067 h 3699570"/>
              <a:gd name="connsiteX1956" fmla="*/ 2984186 w 5730494"/>
              <a:gd name="connsiteY1956" fmla="*/ 2620105 h 3699570"/>
              <a:gd name="connsiteX1957" fmla="*/ 2985038 w 5730494"/>
              <a:gd name="connsiteY1957" fmla="*/ 2629084 h 3699570"/>
              <a:gd name="connsiteX1958" fmla="*/ 2982424 w 5730494"/>
              <a:gd name="connsiteY1958" fmla="*/ 2634597 h 3699570"/>
              <a:gd name="connsiteX1959" fmla="*/ 2982026 w 5730494"/>
              <a:gd name="connsiteY1959" fmla="*/ 2640394 h 3699570"/>
              <a:gd name="connsiteX1960" fmla="*/ 2980207 w 5730494"/>
              <a:gd name="connsiteY1960" fmla="*/ 2645452 h 3699570"/>
              <a:gd name="connsiteX1961" fmla="*/ 2969693 w 5730494"/>
              <a:gd name="connsiteY1961" fmla="*/ 2653068 h 3699570"/>
              <a:gd name="connsiteX1962" fmla="*/ 2962361 w 5730494"/>
              <a:gd name="connsiteY1962" fmla="*/ 2661195 h 3699570"/>
              <a:gd name="connsiteX1963" fmla="*/ 2955429 w 5730494"/>
              <a:gd name="connsiteY1963" fmla="*/ 2676597 h 3699570"/>
              <a:gd name="connsiteX1964" fmla="*/ 2955939 w 5730494"/>
              <a:gd name="connsiteY1964" fmla="*/ 2689668 h 3699570"/>
              <a:gd name="connsiteX1965" fmla="*/ 2951904 w 5730494"/>
              <a:gd name="connsiteY1965" fmla="*/ 2694726 h 3699570"/>
              <a:gd name="connsiteX1966" fmla="*/ 2942640 w 5730494"/>
              <a:gd name="connsiteY1966" fmla="*/ 2702456 h 3699570"/>
              <a:gd name="connsiteX1967" fmla="*/ 2933367 w 5730494"/>
              <a:gd name="connsiteY1967" fmla="*/ 2712291 h 3699570"/>
              <a:gd name="connsiteX1968" fmla="*/ 2927643 w 5730494"/>
              <a:gd name="connsiteY1968" fmla="*/ 2709620 h 3699570"/>
              <a:gd name="connsiteX1969" fmla="*/ 2926620 w 5730494"/>
              <a:gd name="connsiteY1969" fmla="*/ 2705130 h 3699570"/>
              <a:gd name="connsiteX1970" fmla="*/ 2917923 w 5730494"/>
              <a:gd name="connsiteY1970" fmla="*/ 2704960 h 3699570"/>
              <a:gd name="connsiteX1971" fmla="*/ 2917920 w 5730494"/>
              <a:gd name="connsiteY1971" fmla="*/ 2704963 h 3699570"/>
              <a:gd name="connsiteX1972" fmla="*/ 2917577 w 5730494"/>
              <a:gd name="connsiteY1972" fmla="*/ 2704957 h 3699570"/>
              <a:gd name="connsiteX1973" fmla="*/ 2912208 w 5730494"/>
              <a:gd name="connsiteY1973" fmla="*/ 2710942 h 3699570"/>
              <a:gd name="connsiteX1974" fmla="*/ 2909071 w 5730494"/>
              <a:gd name="connsiteY1974" fmla="*/ 2709756 h 3699570"/>
              <a:gd name="connsiteX1975" fmla="*/ 2908199 w 5730494"/>
              <a:gd name="connsiteY1975" fmla="*/ 2709389 h 3699570"/>
              <a:gd name="connsiteX1976" fmla="*/ 2902232 w 5730494"/>
              <a:gd name="connsiteY1976" fmla="*/ 2703933 h 3699570"/>
              <a:gd name="connsiteX1977" fmla="*/ 2897402 w 5730494"/>
              <a:gd name="connsiteY1977" fmla="*/ 2706605 h 3699570"/>
              <a:gd name="connsiteX1978" fmla="*/ 2890979 w 5730494"/>
              <a:gd name="connsiteY1978" fmla="*/ 2713481 h 3699570"/>
              <a:gd name="connsiteX1979" fmla="*/ 2877908 w 5730494"/>
              <a:gd name="connsiteY1979" fmla="*/ 2696658 h 3699570"/>
              <a:gd name="connsiteX1980" fmla="*/ 2878177 w 5730494"/>
              <a:gd name="connsiteY1980" fmla="*/ 2696464 h 3699570"/>
              <a:gd name="connsiteX1981" fmla="*/ 2890295 w 5730494"/>
              <a:gd name="connsiteY1981" fmla="*/ 2687793 h 3699570"/>
              <a:gd name="connsiteX1982" fmla="*/ 2884271 w 5730494"/>
              <a:gd name="connsiteY1982" fmla="*/ 2677336 h 3699570"/>
              <a:gd name="connsiteX1983" fmla="*/ 2889594 w 5730494"/>
              <a:gd name="connsiteY1983" fmla="*/ 2673454 h 3699570"/>
              <a:gd name="connsiteX1984" fmla="*/ 2900243 w 5730494"/>
              <a:gd name="connsiteY1984" fmla="*/ 2671539 h 3699570"/>
              <a:gd name="connsiteX1985" fmla="*/ 2900256 w 5730494"/>
              <a:gd name="connsiteY1985" fmla="*/ 2671463 h 3699570"/>
              <a:gd name="connsiteX1986" fmla="*/ 2900468 w 5730494"/>
              <a:gd name="connsiteY1986" fmla="*/ 2671425 h 3699570"/>
              <a:gd name="connsiteX1987" fmla="*/ 2901670 w 5730494"/>
              <a:gd name="connsiteY1987" fmla="*/ 2664649 h 3699570"/>
              <a:gd name="connsiteX1988" fmla="*/ 2910018 w 5730494"/>
              <a:gd name="connsiteY1988" fmla="*/ 2672107 h 3699570"/>
              <a:gd name="connsiteX1989" fmla="*/ 2924057 w 5730494"/>
              <a:gd name="connsiteY1989" fmla="*/ 2672789 h 3699570"/>
              <a:gd name="connsiteX1990" fmla="*/ 2924134 w 5730494"/>
              <a:gd name="connsiteY1990" fmla="*/ 2672669 h 3699570"/>
              <a:gd name="connsiteX1991" fmla="*/ 2924281 w 5730494"/>
              <a:gd name="connsiteY1991" fmla="*/ 2672676 h 3699570"/>
              <a:gd name="connsiteX1992" fmla="*/ 2929169 w 5730494"/>
              <a:gd name="connsiteY1992" fmla="*/ 2665174 h 3699570"/>
              <a:gd name="connsiteX1993" fmla="*/ 2931157 w 5730494"/>
              <a:gd name="connsiteY1993" fmla="*/ 2654659 h 3699570"/>
              <a:gd name="connsiteX1994" fmla="*/ 2929396 w 5730494"/>
              <a:gd name="connsiteY1994" fmla="*/ 2642326 h 3699570"/>
              <a:gd name="connsiteX1995" fmla="*/ 2921837 w 5730494"/>
              <a:gd name="connsiteY1995" fmla="*/ 2632949 h 3699570"/>
              <a:gd name="connsiteX1996" fmla="*/ 2928713 w 5730494"/>
              <a:gd name="connsiteY1996" fmla="*/ 2614592 h 3699570"/>
              <a:gd name="connsiteX1997" fmla="*/ 2924735 w 5730494"/>
              <a:gd name="connsiteY1997" fmla="*/ 2611466 h 3699570"/>
              <a:gd name="connsiteX1998" fmla="*/ 2912857 w 5730494"/>
              <a:gd name="connsiteY1998" fmla="*/ 2612773 h 3699570"/>
              <a:gd name="connsiteX1999" fmla="*/ 2908425 w 5730494"/>
              <a:gd name="connsiteY1999" fmla="*/ 2604589 h 3699570"/>
              <a:gd name="connsiteX2000" fmla="*/ 2909541 w 5730494"/>
              <a:gd name="connsiteY2000" fmla="*/ 2597776 h 3699570"/>
              <a:gd name="connsiteX2001" fmla="*/ 2929456 w 5730494"/>
              <a:gd name="connsiteY2001" fmla="*/ 2598394 h 3699570"/>
              <a:gd name="connsiteX2002" fmla="*/ 2942357 w 5730494"/>
              <a:gd name="connsiteY2002" fmla="*/ 2602600 h 3699570"/>
              <a:gd name="connsiteX2003" fmla="*/ 2955031 w 5730494"/>
              <a:gd name="connsiteY2003" fmla="*/ 2606351 h 3699570"/>
              <a:gd name="connsiteX2004" fmla="*/ 2955034 w 5730494"/>
              <a:gd name="connsiteY2004" fmla="*/ 2606329 h 3699570"/>
              <a:gd name="connsiteX2005" fmla="*/ 2955085 w 5730494"/>
              <a:gd name="connsiteY2005" fmla="*/ 2606344 h 3699570"/>
              <a:gd name="connsiteX2006" fmla="*/ 2956222 w 5730494"/>
              <a:gd name="connsiteY2006" fmla="*/ 2597763 h 3699570"/>
              <a:gd name="connsiteX2007" fmla="*/ 2956202 w 5730494"/>
              <a:gd name="connsiteY2007" fmla="*/ 2597708 h 3699570"/>
              <a:gd name="connsiteX2008" fmla="*/ 2956295 w 5730494"/>
              <a:gd name="connsiteY2008" fmla="*/ 2597542 h 3699570"/>
              <a:gd name="connsiteX2009" fmla="*/ 2956399 w 5730494"/>
              <a:gd name="connsiteY2009" fmla="*/ 2597821 h 3699570"/>
              <a:gd name="connsiteX2010" fmla="*/ 2964753 w 5730494"/>
              <a:gd name="connsiteY2010" fmla="*/ 2583044 h 3699570"/>
              <a:gd name="connsiteX2011" fmla="*/ 3242960 w 5730494"/>
              <a:gd name="connsiteY2011" fmla="*/ 2566283 h 3699570"/>
              <a:gd name="connsiteX2012" fmla="*/ 3250520 w 5730494"/>
              <a:gd name="connsiteY2012" fmla="*/ 2577308 h 3699570"/>
              <a:gd name="connsiteX2013" fmla="*/ 3252395 w 5730494"/>
              <a:gd name="connsiteY2013" fmla="*/ 2585265 h 3699570"/>
              <a:gd name="connsiteX2014" fmla="*/ 3259385 w 5730494"/>
              <a:gd name="connsiteY2014" fmla="*/ 2603451 h 3699570"/>
              <a:gd name="connsiteX2015" fmla="*/ 3253589 w 5730494"/>
              <a:gd name="connsiteY2015" fmla="*/ 2614989 h 3699570"/>
              <a:gd name="connsiteX2016" fmla="*/ 3245746 w 5730494"/>
              <a:gd name="connsiteY2016" fmla="*/ 2625445 h 3699570"/>
              <a:gd name="connsiteX2017" fmla="*/ 3241198 w 5730494"/>
              <a:gd name="connsiteY2017" fmla="*/ 2631868 h 3699570"/>
              <a:gd name="connsiteX2018" fmla="*/ 3241369 w 5730494"/>
              <a:gd name="connsiteY2018" fmla="*/ 2648634 h 3699570"/>
              <a:gd name="connsiteX2019" fmla="*/ 3237887 w 5730494"/>
              <a:gd name="connsiteY2019" fmla="*/ 2648768 h 3699570"/>
              <a:gd name="connsiteX2020" fmla="*/ 3209033 w 5730494"/>
              <a:gd name="connsiteY2020" fmla="*/ 2649833 h 3699570"/>
              <a:gd name="connsiteX2021" fmla="*/ 3191585 w 5730494"/>
              <a:gd name="connsiteY2021" fmla="*/ 2649606 h 3699570"/>
              <a:gd name="connsiteX2022" fmla="*/ 3186016 w 5730494"/>
              <a:gd name="connsiteY2022" fmla="*/ 2651481 h 3699570"/>
              <a:gd name="connsiteX2023" fmla="*/ 3186022 w 5730494"/>
              <a:gd name="connsiteY2023" fmla="*/ 2651491 h 3699570"/>
              <a:gd name="connsiteX2024" fmla="*/ 3185900 w 5730494"/>
              <a:gd name="connsiteY2024" fmla="*/ 2651532 h 3699570"/>
              <a:gd name="connsiteX2025" fmla="*/ 3185855 w 5730494"/>
              <a:gd name="connsiteY2025" fmla="*/ 2651554 h 3699570"/>
              <a:gd name="connsiteX2026" fmla="*/ 3185842 w 5730494"/>
              <a:gd name="connsiteY2026" fmla="*/ 2651535 h 3699570"/>
              <a:gd name="connsiteX2027" fmla="*/ 3177226 w 5730494"/>
              <a:gd name="connsiteY2027" fmla="*/ 2655972 h 3699570"/>
              <a:gd name="connsiteX2028" fmla="*/ 3176352 w 5730494"/>
              <a:gd name="connsiteY2028" fmla="*/ 2656420 h 3699570"/>
              <a:gd name="connsiteX2029" fmla="*/ 3172487 w 5730494"/>
              <a:gd name="connsiteY2029" fmla="*/ 2654828 h 3699570"/>
              <a:gd name="connsiteX2030" fmla="*/ 3172601 w 5730494"/>
              <a:gd name="connsiteY2030" fmla="*/ 2642894 h 3699570"/>
              <a:gd name="connsiteX2031" fmla="*/ 3176295 w 5730494"/>
              <a:gd name="connsiteY2031" fmla="*/ 2636869 h 3699570"/>
              <a:gd name="connsiteX2032" fmla="*/ 3177204 w 5730494"/>
              <a:gd name="connsiteY2032" fmla="*/ 2624139 h 3699570"/>
              <a:gd name="connsiteX2033" fmla="*/ 3180558 w 5730494"/>
              <a:gd name="connsiteY2033" fmla="*/ 2616750 h 3699570"/>
              <a:gd name="connsiteX2034" fmla="*/ 3186638 w 5730494"/>
              <a:gd name="connsiteY2034" fmla="*/ 2608510 h 3699570"/>
              <a:gd name="connsiteX2035" fmla="*/ 3187812 w 5730494"/>
              <a:gd name="connsiteY2035" fmla="*/ 2607705 h 3699570"/>
              <a:gd name="connsiteX2036" fmla="*/ 3192776 w 5730494"/>
              <a:gd name="connsiteY2036" fmla="*/ 2604304 h 3699570"/>
              <a:gd name="connsiteX2037" fmla="*/ 3197891 w 5730494"/>
              <a:gd name="connsiteY2037" fmla="*/ 2598677 h 3699570"/>
              <a:gd name="connsiteX2038" fmla="*/ 3191526 w 5730494"/>
              <a:gd name="connsiteY2038" fmla="*/ 2596518 h 3699570"/>
              <a:gd name="connsiteX2039" fmla="*/ 3192493 w 5730494"/>
              <a:gd name="connsiteY2039" fmla="*/ 2577990 h 3699570"/>
              <a:gd name="connsiteX2040" fmla="*/ 3199027 w 5730494"/>
              <a:gd name="connsiteY2040" fmla="*/ 2573671 h 3699570"/>
              <a:gd name="connsiteX2041" fmla="*/ 3209144 w 5730494"/>
              <a:gd name="connsiteY2041" fmla="*/ 2577194 h 3699570"/>
              <a:gd name="connsiteX2042" fmla="*/ 3221989 w 5730494"/>
              <a:gd name="connsiteY2042" fmla="*/ 2573500 h 3699570"/>
              <a:gd name="connsiteX2043" fmla="*/ 3233185 w 5730494"/>
              <a:gd name="connsiteY2043" fmla="*/ 2573557 h 3699570"/>
              <a:gd name="connsiteX2044" fmla="*/ 4547571 w 5730494"/>
              <a:gd name="connsiteY2044" fmla="*/ 2565371 h 3699570"/>
              <a:gd name="connsiteX2045" fmla="*/ 4565871 w 5730494"/>
              <a:gd name="connsiteY2045" fmla="*/ 2565371 h 3699570"/>
              <a:gd name="connsiteX2046" fmla="*/ 4579607 w 5730494"/>
              <a:gd name="connsiteY2046" fmla="*/ 2568028 h 3699570"/>
              <a:gd name="connsiteX2047" fmla="*/ 4570594 w 5730494"/>
              <a:gd name="connsiteY2047" fmla="*/ 2582312 h 3699570"/>
              <a:gd name="connsiteX2048" fmla="*/ 4582302 w 5730494"/>
              <a:gd name="connsiteY2048" fmla="*/ 2597316 h 3699570"/>
              <a:gd name="connsiteX2049" fmla="*/ 4579573 w 5730494"/>
              <a:gd name="connsiteY2049" fmla="*/ 2604648 h 3699570"/>
              <a:gd name="connsiteX2050" fmla="*/ 4597419 w 5730494"/>
              <a:gd name="connsiteY2050" fmla="*/ 2619310 h 3699570"/>
              <a:gd name="connsiteX2051" fmla="*/ 4578551 w 5730494"/>
              <a:gd name="connsiteY2051" fmla="*/ 2621186 h 3699570"/>
              <a:gd name="connsiteX2052" fmla="*/ 4573208 w 5730494"/>
              <a:gd name="connsiteY2052" fmla="*/ 2631985 h 3699570"/>
              <a:gd name="connsiteX2053" fmla="*/ 4573890 w 5730494"/>
              <a:gd name="connsiteY2053" fmla="*/ 2646306 h 3699570"/>
              <a:gd name="connsiteX2054" fmla="*/ 4558545 w 5730494"/>
              <a:gd name="connsiteY2054" fmla="*/ 2657104 h 3699570"/>
              <a:gd name="connsiteX2055" fmla="*/ 4558149 w 5730494"/>
              <a:gd name="connsiteY2055" fmla="*/ 2672847 h 3699570"/>
              <a:gd name="connsiteX2056" fmla="*/ 4552010 w 5730494"/>
              <a:gd name="connsiteY2056" fmla="*/ 2697115 h 3699570"/>
              <a:gd name="connsiteX2057" fmla="*/ 4549679 w 5730494"/>
              <a:gd name="connsiteY2057" fmla="*/ 2691489 h 3699570"/>
              <a:gd name="connsiteX2058" fmla="*/ 4531548 w 5730494"/>
              <a:gd name="connsiteY2058" fmla="*/ 2698649 h 3699570"/>
              <a:gd name="connsiteX2059" fmla="*/ 4525241 w 5730494"/>
              <a:gd name="connsiteY2059" fmla="*/ 2688931 h 3699570"/>
              <a:gd name="connsiteX2060" fmla="*/ 4513875 w 5730494"/>
              <a:gd name="connsiteY2060" fmla="*/ 2688022 h 3699570"/>
              <a:gd name="connsiteX2061" fmla="*/ 4505918 w 5730494"/>
              <a:gd name="connsiteY2061" fmla="*/ 2682964 h 3699570"/>
              <a:gd name="connsiteX2062" fmla="*/ 4486992 w 5730494"/>
              <a:gd name="connsiteY2062" fmla="*/ 2688647 h 3699570"/>
              <a:gd name="connsiteX2063" fmla="*/ 4481195 w 5730494"/>
              <a:gd name="connsiteY2063" fmla="*/ 2680975 h 3699570"/>
              <a:gd name="connsiteX2064" fmla="*/ 4470739 w 5730494"/>
              <a:gd name="connsiteY2064" fmla="*/ 2681827 h 3699570"/>
              <a:gd name="connsiteX2065" fmla="*/ 4457611 w 5730494"/>
              <a:gd name="connsiteY2065" fmla="*/ 2680008 h 3699570"/>
              <a:gd name="connsiteX2066" fmla="*/ 4455166 w 5730494"/>
              <a:gd name="connsiteY2066" fmla="*/ 2658753 h 3699570"/>
              <a:gd name="connsiteX2067" fmla="*/ 4447209 w 5730494"/>
              <a:gd name="connsiteY2067" fmla="*/ 2654377 h 3699570"/>
              <a:gd name="connsiteX2068" fmla="*/ 4439537 w 5730494"/>
              <a:gd name="connsiteY2068" fmla="*/ 2640850 h 3699570"/>
              <a:gd name="connsiteX2069" fmla="*/ 4437321 w 5730494"/>
              <a:gd name="connsiteY2069" fmla="*/ 2626983 h 3699570"/>
              <a:gd name="connsiteX2070" fmla="*/ 4439195 w 5730494"/>
              <a:gd name="connsiteY2070" fmla="*/ 2612320 h 3699570"/>
              <a:gd name="connsiteX2071" fmla="*/ 4448687 w 5730494"/>
              <a:gd name="connsiteY2071" fmla="*/ 2601806 h 3699570"/>
              <a:gd name="connsiteX2072" fmla="*/ 4451357 w 5730494"/>
              <a:gd name="connsiteY2072" fmla="*/ 2612377 h 3699570"/>
              <a:gd name="connsiteX2073" fmla="*/ 4451406 w 5730494"/>
              <a:gd name="connsiteY2073" fmla="*/ 2612416 h 3699570"/>
              <a:gd name="connsiteX2074" fmla="*/ 4451409 w 5730494"/>
              <a:gd name="connsiteY2074" fmla="*/ 2612429 h 3699570"/>
              <a:gd name="connsiteX2075" fmla="*/ 4462322 w 5730494"/>
              <a:gd name="connsiteY2075" fmla="*/ 2621352 h 3699570"/>
              <a:gd name="connsiteX2076" fmla="*/ 4472607 w 5730494"/>
              <a:gd name="connsiteY2076" fmla="*/ 2618112 h 3699570"/>
              <a:gd name="connsiteX2077" fmla="*/ 4482781 w 5730494"/>
              <a:gd name="connsiteY2077" fmla="*/ 2619249 h 3699570"/>
              <a:gd name="connsiteX2078" fmla="*/ 4492045 w 5730494"/>
              <a:gd name="connsiteY2078" fmla="*/ 2611235 h 3699570"/>
              <a:gd name="connsiteX2079" fmla="*/ 4499660 w 5730494"/>
              <a:gd name="connsiteY2079" fmla="*/ 2609871 h 3699570"/>
              <a:gd name="connsiteX2080" fmla="*/ 4514721 w 5730494"/>
              <a:gd name="connsiteY2080" fmla="*/ 2614305 h 3699570"/>
              <a:gd name="connsiteX2081" fmla="*/ 4527736 w 5730494"/>
              <a:gd name="connsiteY2081" fmla="*/ 2610951 h 3699570"/>
              <a:gd name="connsiteX2082" fmla="*/ 4535920 w 5730494"/>
              <a:gd name="connsiteY2082" fmla="*/ 2588900 h 3699570"/>
              <a:gd name="connsiteX2083" fmla="*/ 4542058 w 5730494"/>
              <a:gd name="connsiteY2083" fmla="*/ 2583387 h 3699570"/>
              <a:gd name="connsiteX2084" fmla="*/ 4521069 w 5730494"/>
              <a:gd name="connsiteY2084" fmla="*/ 2561870 h 3699570"/>
              <a:gd name="connsiteX2085" fmla="*/ 4521039 w 5730494"/>
              <a:gd name="connsiteY2085" fmla="*/ 2561909 h 3699570"/>
              <a:gd name="connsiteX2086" fmla="*/ 4521035 w 5730494"/>
              <a:gd name="connsiteY2086" fmla="*/ 2561903 h 3699570"/>
              <a:gd name="connsiteX2087" fmla="*/ 4521087 w 5730494"/>
              <a:gd name="connsiteY2087" fmla="*/ 2561847 h 3699570"/>
              <a:gd name="connsiteX2088" fmla="*/ 4521090 w 5730494"/>
              <a:gd name="connsiteY2088" fmla="*/ 2561850 h 3699570"/>
              <a:gd name="connsiteX2089" fmla="*/ 4521069 w 5730494"/>
              <a:gd name="connsiteY2089" fmla="*/ 2561870 h 3699570"/>
              <a:gd name="connsiteX2090" fmla="*/ 3137466 w 5730494"/>
              <a:gd name="connsiteY2090" fmla="*/ 2550640 h 3699570"/>
              <a:gd name="connsiteX2091" fmla="*/ 3137470 w 5730494"/>
              <a:gd name="connsiteY2091" fmla="*/ 2550649 h 3699570"/>
              <a:gd name="connsiteX2092" fmla="*/ 3137407 w 5730494"/>
              <a:gd name="connsiteY2092" fmla="*/ 2550670 h 3699570"/>
              <a:gd name="connsiteX2093" fmla="*/ 3137400 w 5730494"/>
              <a:gd name="connsiteY2093" fmla="*/ 2550662 h 3699570"/>
              <a:gd name="connsiteX2094" fmla="*/ 1741595 w 5730494"/>
              <a:gd name="connsiteY2094" fmla="*/ 2550537 h 3699570"/>
              <a:gd name="connsiteX2095" fmla="*/ 1745290 w 5730494"/>
              <a:gd name="connsiteY2095" fmla="*/ 2554174 h 3699570"/>
              <a:gd name="connsiteX2096" fmla="*/ 1743188 w 5730494"/>
              <a:gd name="connsiteY2096" fmla="*/ 2561164 h 3699570"/>
              <a:gd name="connsiteX2097" fmla="*/ 1748644 w 5730494"/>
              <a:gd name="connsiteY2097" fmla="*/ 2563551 h 3699570"/>
              <a:gd name="connsiteX2098" fmla="*/ 1752276 w 5730494"/>
              <a:gd name="connsiteY2098" fmla="*/ 2570928 h 3699570"/>
              <a:gd name="connsiteX2099" fmla="*/ 1747911 w 5730494"/>
              <a:gd name="connsiteY2099" fmla="*/ 2576411 h 3699570"/>
              <a:gd name="connsiteX2100" fmla="*/ 1747908 w 5730494"/>
              <a:gd name="connsiteY2100" fmla="*/ 2576433 h 3699570"/>
              <a:gd name="connsiteX2101" fmla="*/ 1747848 w 5730494"/>
              <a:gd name="connsiteY2101" fmla="*/ 2576509 h 3699570"/>
              <a:gd name="connsiteX2102" fmla="*/ 1745290 w 5730494"/>
              <a:gd name="connsiteY2102" fmla="*/ 2589978 h 3699570"/>
              <a:gd name="connsiteX2103" fmla="*/ 1749382 w 5730494"/>
              <a:gd name="connsiteY2103" fmla="*/ 2597992 h 3699570"/>
              <a:gd name="connsiteX2104" fmla="*/ 1750519 w 5730494"/>
              <a:gd name="connsiteY2104" fmla="*/ 2605323 h 3699570"/>
              <a:gd name="connsiteX2105" fmla="*/ 1760350 w 5730494"/>
              <a:gd name="connsiteY2105" fmla="*/ 2612769 h 3699570"/>
              <a:gd name="connsiteX2106" fmla="*/ 1768194 w 5730494"/>
              <a:gd name="connsiteY2106" fmla="*/ 2613564 h 3699570"/>
              <a:gd name="connsiteX2107" fmla="*/ 1768250 w 5730494"/>
              <a:gd name="connsiteY2107" fmla="*/ 2613465 h 3699570"/>
              <a:gd name="connsiteX2108" fmla="*/ 1768259 w 5730494"/>
              <a:gd name="connsiteY2108" fmla="*/ 2613466 h 3699570"/>
              <a:gd name="connsiteX2109" fmla="*/ 1769964 w 5730494"/>
              <a:gd name="connsiteY2109" fmla="*/ 2610494 h 3699570"/>
              <a:gd name="connsiteX2110" fmla="*/ 1775013 w 5730494"/>
              <a:gd name="connsiteY2110" fmla="*/ 2609813 h 3699570"/>
              <a:gd name="connsiteX2111" fmla="*/ 1782231 w 5730494"/>
              <a:gd name="connsiteY2111" fmla="*/ 2607029 h 3699570"/>
              <a:gd name="connsiteX2112" fmla="*/ 1787404 w 5730494"/>
              <a:gd name="connsiteY2112" fmla="*/ 2602823 h 3699570"/>
              <a:gd name="connsiteX2113" fmla="*/ 1796212 w 5730494"/>
              <a:gd name="connsiteY2113" fmla="*/ 2604187 h 3699570"/>
              <a:gd name="connsiteX2114" fmla="*/ 1800077 w 5730494"/>
              <a:gd name="connsiteY2114" fmla="*/ 2603619 h 3699570"/>
              <a:gd name="connsiteX2115" fmla="*/ 1800020 w 5730494"/>
              <a:gd name="connsiteY2115" fmla="*/ 2603538 h 3699570"/>
              <a:gd name="connsiteX2116" fmla="*/ 1800142 w 5730494"/>
              <a:gd name="connsiteY2116" fmla="*/ 2603520 h 3699570"/>
              <a:gd name="connsiteX2117" fmla="*/ 1808780 w 5730494"/>
              <a:gd name="connsiteY2117" fmla="*/ 2604828 h 3699570"/>
              <a:gd name="connsiteX2118" fmla="*/ 1810201 w 5730494"/>
              <a:gd name="connsiteY2118" fmla="*/ 2601588 h 3699570"/>
              <a:gd name="connsiteX2119" fmla="*/ 1810118 w 5730494"/>
              <a:gd name="connsiteY2119" fmla="*/ 2601491 h 3699570"/>
              <a:gd name="connsiteX2120" fmla="*/ 1810132 w 5730494"/>
              <a:gd name="connsiteY2120" fmla="*/ 2601459 h 3699570"/>
              <a:gd name="connsiteX2121" fmla="*/ 1807543 w 5730494"/>
              <a:gd name="connsiteY2121" fmla="*/ 2598429 h 3699570"/>
              <a:gd name="connsiteX2122" fmla="*/ 1809122 w 5730494"/>
              <a:gd name="connsiteY2122" fmla="*/ 2593859 h 3699570"/>
              <a:gd name="connsiteX2123" fmla="*/ 1815544 w 5730494"/>
              <a:gd name="connsiteY2123" fmla="*/ 2595280 h 3699570"/>
              <a:gd name="connsiteX2124" fmla="*/ 1823103 w 5730494"/>
              <a:gd name="connsiteY2124" fmla="*/ 2593631 h 3699570"/>
              <a:gd name="connsiteX2125" fmla="*/ 1832151 w 5730494"/>
              <a:gd name="connsiteY2125" fmla="*/ 2596947 h 3699570"/>
              <a:gd name="connsiteX2126" fmla="*/ 1832138 w 5730494"/>
              <a:gd name="connsiteY2126" fmla="*/ 2596970 h 3699570"/>
              <a:gd name="connsiteX2127" fmla="*/ 1839128 w 5730494"/>
              <a:gd name="connsiteY2127" fmla="*/ 2600266 h 3699570"/>
              <a:gd name="connsiteX2128" fmla="*/ 1839179 w 5730494"/>
              <a:gd name="connsiteY2128" fmla="*/ 2600221 h 3699570"/>
              <a:gd name="connsiteX2129" fmla="*/ 1839187 w 5730494"/>
              <a:gd name="connsiteY2129" fmla="*/ 2600224 h 3699570"/>
              <a:gd name="connsiteX2130" fmla="*/ 1844082 w 5730494"/>
              <a:gd name="connsiteY2130" fmla="*/ 2595949 h 3699570"/>
              <a:gd name="connsiteX2131" fmla="*/ 1847652 w 5730494"/>
              <a:gd name="connsiteY2131" fmla="*/ 2596629 h 3699570"/>
              <a:gd name="connsiteX2132" fmla="*/ 1849813 w 5730494"/>
              <a:gd name="connsiteY2132" fmla="*/ 2601119 h 3699570"/>
              <a:gd name="connsiteX2133" fmla="*/ 1857428 w 5730494"/>
              <a:gd name="connsiteY2133" fmla="*/ 2599982 h 3699570"/>
              <a:gd name="connsiteX2134" fmla="*/ 1857468 w 5730494"/>
              <a:gd name="connsiteY2134" fmla="*/ 2599943 h 3699570"/>
              <a:gd name="connsiteX2135" fmla="*/ 1857487 w 5730494"/>
              <a:gd name="connsiteY2135" fmla="*/ 2599940 h 3699570"/>
              <a:gd name="connsiteX2136" fmla="*/ 1863626 w 5730494"/>
              <a:gd name="connsiteY2136" fmla="*/ 2593915 h 3699570"/>
              <a:gd name="connsiteX2137" fmla="*/ 1868513 w 5730494"/>
              <a:gd name="connsiteY2137" fmla="*/ 2582265 h 3699570"/>
              <a:gd name="connsiteX2138" fmla="*/ 1877948 w 5730494"/>
              <a:gd name="connsiteY2138" fmla="*/ 2567772 h 3699570"/>
              <a:gd name="connsiteX2139" fmla="*/ 1883402 w 5730494"/>
              <a:gd name="connsiteY2139" fmla="*/ 2567034 h 3699570"/>
              <a:gd name="connsiteX2140" fmla="*/ 1887324 w 5730494"/>
              <a:gd name="connsiteY2140" fmla="*/ 2575786 h 3699570"/>
              <a:gd name="connsiteX2141" fmla="*/ 1896247 w 5730494"/>
              <a:gd name="connsiteY2141" fmla="*/ 2603520 h 3699570"/>
              <a:gd name="connsiteX2142" fmla="*/ 1904773 w 5730494"/>
              <a:gd name="connsiteY2142" fmla="*/ 2606135 h 3699570"/>
              <a:gd name="connsiteX2143" fmla="*/ 1905228 w 5730494"/>
              <a:gd name="connsiteY2143" fmla="*/ 2617047 h 3699570"/>
              <a:gd name="connsiteX2144" fmla="*/ 1893235 w 5730494"/>
              <a:gd name="connsiteY2144" fmla="*/ 2630061 h 3699570"/>
              <a:gd name="connsiteX2145" fmla="*/ 1898179 w 5730494"/>
              <a:gd name="connsiteY2145" fmla="*/ 2634835 h 3699570"/>
              <a:gd name="connsiteX2146" fmla="*/ 1926369 w 5730494"/>
              <a:gd name="connsiteY2146" fmla="*/ 2637336 h 3699570"/>
              <a:gd name="connsiteX2147" fmla="*/ 1926938 w 5730494"/>
              <a:gd name="connsiteY2147" fmla="*/ 2653193 h 3699570"/>
              <a:gd name="connsiteX2148" fmla="*/ 1939044 w 5730494"/>
              <a:gd name="connsiteY2148" fmla="*/ 2642792 h 3699570"/>
              <a:gd name="connsiteX2149" fmla="*/ 1959106 w 5730494"/>
              <a:gd name="connsiteY2149" fmla="*/ 2648476 h 3699570"/>
              <a:gd name="connsiteX2150" fmla="*/ 1985590 w 5730494"/>
              <a:gd name="connsiteY2150" fmla="*/ 2658137 h 3699570"/>
              <a:gd name="connsiteX2151" fmla="*/ 1993376 w 5730494"/>
              <a:gd name="connsiteY2151" fmla="*/ 2667401 h 3699570"/>
              <a:gd name="connsiteX2152" fmla="*/ 1990762 w 5730494"/>
              <a:gd name="connsiteY2152" fmla="*/ 2676153 h 3699570"/>
              <a:gd name="connsiteX2153" fmla="*/ 2009291 w 5730494"/>
              <a:gd name="connsiteY2153" fmla="*/ 2671266 h 3699570"/>
              <a:gd name="connsiteX2154" fmla="*/ 2040320 w 5730494"/>
              <a:gd name="connsiteY2154" fmla="*/ 2679677 h 3699570"/>
              <a:gd name="connsiteX2155" fmla="*/ 2064134 w 5730494"/>
              <a:gd name="connsiteY2155" fmla="*/ 2679052 h 3699570"/>
              <a:gd name="connsiteX2156" fmla="*/ 2087663 w 5730494"/>
              <a:gd name="connsiteY2156" fmla="*/ 2692180 h 3699570"/>
              <a:gd name="connsiteX2157" fmla="*/ 2108011 w 5730494"/>
              <a:gd name="connsiteY2157" fmla="*/ 2709969 h 3699570"/>
              <a:gd name="connsiteX2158" fmla="*/ 2120285 w 5730494"/>
              <a:gd name="connsiteY2158" fmla="*/ 2714573 h 3699570"/>
              <a:gd name="connsiteX2159" fmla="*/ 2133926 w 5730494"/>
              <a:gd name="connsiteY2159" fmla="*/ 2715198 h 3699570"/>
              <a:gd name="connsiteX2160" fmla="*/ 2139723 w 5730494"/>
              <a:gd name="connsiteY2160" fmla="*/ 2720199 h 3699570"/>
              <a:gd name="connsiteX2161" fmla="*/ 2145121 w 5730494"/>
              <a:gd name="connsiteY2161" fmla="*/ 2740488 h 3699570"/>
              <a:gd name="connsiteX2162" fmla="*/ 2147736 w 5730494"/>
              <a:gd name="connsiteY2162" fmla="*/ 2750150 h 3699570"/>
              <a:gd name="connsiteX2163" fmla="*/ 2141371 w 5730494"/>
              <a:gd name="connsiteY2163" fmla="*/ 2776578 h 3699570"/>
              <a:gd name="connsiteX2164" fmla="*/ 2133243 w 5730494"/>
              <a:gd name="connsiteY2164" fmla="*/ 2787035 h 3699570"/>
              <a:gd name="connsiteX2165" fmla="*/ 2110794 w 5730494"/>
              <a:gd name="connsiteY2165" fmla="*/ 2809427 h 3699570"/>
              <a:gd name="connsiteX2166" fmla="*/ 2100621 w 5730494"/>
              <a:gd name="connsiteY2166" fmla="*/ 2827671 h 3699570"/>
              <a:gd name="connsiteX2167" fmla="*/ 2088801 w 5730494"/>
              <a:gd name="connsiteY2167" fmla="*/ 2841765 h 3699570"/>
              <a:gd name="connsiteX2168" fmla="*/ 2084821 w 5730494"/>
              <a:gd name="connsiteY2168" fmla="*/ 2842107 h 3699570"/>
              <a:gd name="connsiteX2169" fmla="*/ 2080389 w 5730494"/>
              <a:gd name="connsiteY2169" fmla="*/ 2854098 h 3699570"/>
              <a:gd name="connsiteX2170" fmla="*/ 2081525 w 5730494"/>
              <a:gd name="connsiteY2170" fmla="*/ 2884788 h 3699570"/>
              <a:gd name="connsiteX2171" fmla="*/ 2077093 w 5730494"/>
              <a:gd name="connsiteY2171" fmla="*/ 2910250 h 3699570"/>
              <a:gd name="connsiteX2172" fmla="*/ 2075387 w 5730494"/>
              <a:gd name="connsiteY2172" fmla="*/ 2921218 h 3699570"/>
              <a:gd name="connsiteX2173" fmla="*/ 2070328 w 5730494"/>
              <a:gd name="connsiteY2173" fmla="*/ 2927811 h 3699570"/>
              <a:gd name="connsiteX2174" fmla="*/ 2067488 w 5730494"/>
              <a:gd name="connsiteY2174" fmla="*/ 2950203 h 3699570"/>
              <a:gd name="connsiteX2175" fmla="*/ 2051347 w 5730494"/>
              <a:gd name="connsiteY2175" fmla="*/ 2972255 h 3699570"/>
              <a:gd name="connsiteX2176" fmla="*/ 2048619 w 5730494"/>
              <a:gd name="connsiteY2176" fmla="*/ 2989816 h 3699570"/>
              <a:gd name="connsiteX2177" fmla="*/ 2035718 w 5730494"/>
              <a:gd name="connsiteY2177" fmla="*/ 2997204 h 3699570"/>
              <a:gd name="connsiteX2178" fmla="*/ 2031966 w 5730494"/>
              <a:gd name="connsiteY2178" fmla="*/ 3007491 h 3699570"/>
              <a:gd name="connsiteX2179" fmla="*/ 2014633 w 5730494"/>
              <a:gd name="connsiteY2179" fmla="*/ 3007434 h 3699570"/>
              <a:gd name="connsiteX2180" fmla="*/ 1989568 w 5730494"/>
              <a:gd name="connsiteY2180" fmla="*/ 3014027 h 3699570"/>
              <a:gd name="connsiteX2181" fmla="*/ 1978373 w 5730494"/>
              <a:gd name="connsiteY2181" fmla="*/ 3021700 h 3699570"/>
              <a:gd name="connsiteX2182" fmla="*/ 1960527 w 5730494"/>
              <a:gd name="connsiteY2182" fmla="*/ 3026757 h 3699570"/>
              <a:gd name="connsiteX2183" fmla="*/ 1941771 w 5730494"/>
              <a:gd name="connsiteY2183" fmla="*/ 3040625 h 3699570"/>
              <a:gd name="connsiteX2184" fmla="*/ 1928301 w 5730494"/>
              <a:gd name="connsiteY2184" fmla="*/ 3058016 h 3699570"/>
              <a:gd name="connsiteX2185" fmla="*/ 1925971 w 5730494"/>
              <a:gd name="connsiteY2185" fmla="*/ 3071201 h 3699570"/>
              <a:gd name="connsiteX2186" fmla="*/ 1928642 w 5730494"/>
              <a:gd name="connsiteY2186" fmla="*/ 3081034 h 3699570"/>
              <a:gd name="connsiteX2187" fmla="*/ 1925688 w 5730494"/>
              <a:gd name="connsiteY2187" fmla="*/ 3099106 h 3699570"/>
              <a:gd name="connsiteX2188" fmla="*/ 1922050 w 5730494"/>
              <a:gd name="connsiteY2188" fmla="*/ 3107915 h 3699570"/>
              <a:gd name="connsiteX2189" fmla="*/ 1910911 w 5730494"/>
              <a:gd name="connsiteY2189" fmla="*/ 3117861 h 3699570"/>
              <a:gd name="connsiteX2190" fmla="*/ 1893235 w 5730494"/>
              <a:gd name="connsiteY2190" fmla="*/ 3150143 h 3699570"/>
              <a:gd name="connsiteX2191" fmla="*/ 1879254 w 5730494"/>
              <a:gd name="connsiteY2191" fmla="*/ 3164863 h 3699570"/>
              <a:gd name="connsiteX2192" fmla="*/ 1868399 w 5730494"/>
              <a:gd name="connsiteY2192" fmla="*/ 3173615 h 3699570"/>
              <a:gd name="connsiteX2193" fmla="*/ 1861125 w 5730494"/>
              <a:gd name="connsiteY2193" fmla="*/ 3191517 h 3699570"/>
              <a:gd name="connsiteX2194" fmla="*/ 1850610 w 5730494"/>
              <a:gd name="connsiteY2194" fmla="*/ 3202373 h 3699570"/>
              <a:gd name="connsiteX2195" fmla="*/ 1846188 w 5730494"/>
              <a:gd name="connsiteY2195" fmla="*/ 3191655 h 3699570"/>
              <a:gd name="connsiteX2196" fmla="*/ 1853153 w 5730494"/>
              <a:gd name="connsiteY2196" fmla="*/ 3182779 h 3699570"/>
              <a:gd name="connsiteX2197" fmla="*/ 1853139 w 5730494"/>
              <a:gd name="connsiteY2197" fmla="*/ 3182760 h 3699570"/>
              <a:gd name="connsiteX2198" fmla="*/ 1853224 w 5730494"/>
              <a:gd name="connsiteY2198" fmla="*/ 3182652 h 3699570"/>
              <a:gd name="connsiteX2199" fmla="*/ 1844017 w 5730494"/>
              <a:gd name="connsiteY2199" fmla="*/ 3169864 h 3699570"/>
              <a:gd name="connsiteX2200" fmla="*/ 1831514 w 5730494"/>
              <a:gd name="connsiteY2200" fmla="*/ 3159520 h 3699570"/>
              <a:gd name="connsiteX2201" fmla="*/ 1815089 w 5730494"/>
              <a:gd name="connsiteY2201" fmla="*/ 3147642 h 3699570"/>
              <a:gd name="connsiteX2202" fmla="*/ 1809178 w 5730494"/>
              <a:gd name="connsiteY2202" fmla="*/ 3148211 h 3699570"/>
              <a:gd name="connsiteX2203" fmla="*/ 1793208 w 5730494"/>
              <a:gd name="connsiteY2203" fmla="*/ 3134002 h 3699570"/>
              <a:gd name="connsiteX2204" fmla="*/ 1782807 w 5730494"/>
              <a:gd name="connsiteY2204" fmla="*/ 3136048 h 3699570"/>
              <a:gd name="connsiteX2205" fmla="*/ 1804063 w 5730494"/>
              <a:gd name="connsiteY2205" fmla="*/ 3111212 h 3699570"/>
              <a:gd name="connsiteX2206" fmla="*/ 1822079 w 5730494"/>
              <a:gd name="connsiteY2206" fmla="*/ 3093707 h 3699570"/>
              <a:gd name="connsiteX2207" fmla="*/ 1832764 w 5730494"/>
              <a:gd name="connsiteY2207" fmla="*/ 3086433 h 3699570"/>
              <a:gd name="connsiteX2208" fmla="*/ 1846178 w 5730494"/>
              <a:gd name="connsiteY2208" fmla="*/ 3076601 h 3699570"/>
              <a:gd name="connsiteX2209" fmla="*/ 1846518 w 5730494"/>
              <a:gd name="connsiteY2209" fmla="*/ 3062449 h 3699570"/>
              <a:gd name="connsiteX2210" fmla="*/ 1846513 w 5730494"/>
              <a:gd name="connsiteY2210" fmla="*/ 3062442 h 3699570"/>
              <a:gd name="connsiteX2211" fmla="*/ 1846514 w 5730494"/>
              <a:gd name="connsiteY2211" fmla="*/ 3062414 h 3699570"/>
              <a:gd name="connsiteX2212" fmla="*/ 1838500 w 5730494"/>
              <a:gd name="connsiteY2212" fmla="*/ 3052241 h 3699570"/>
              <a:gd name="connsiteX2213" fmla="*/ 1830625 w 5730494"/>
              <a:gd name="connsiteY2213" fmla="*/ 3055583 h 3699570"/>
              <a:gd name="connsiteX2214" fmla="*/ 1833718 w 5730494"/>
              <a:gd name="connsiteY2214" fmla="*/ 3045577 h 3699570"/>
              <a:gd name="connsiteX2215" fmla="*/ 1833730 w 5730494"/>
              <a:gd name="connsiteY2215" fmla="*/ 3045514 h 3699570"/>
              <a:gd name="connsiteX2216" fmla="*/ 1833731 w 5730494"/>
              <a:gd name="connsiteY2216" fmla="*/ 3045513 h 3699570"/>
              <a:gd name="connsiteX2217" fmla="*/ 1835891 w 5730494"/>
              <a:gd name="connsiteY2217" fmla="*/ 3035169 h 3699570"/>
              <a:gd name="connsiteX2218" fmla="*/ 1835891 w 5730494"/>
              <a:gd name="connsiteY2218" fmla="*/ 3025621 h 3699570"/>
              <a:gd name="connsiteX2219" fmla="*/ 1830149 w 5730494"/>
              <a:gd name="connsiteY2219" fmla="*/ 3022495 h 3699570"/>
              <a:gd name="connsiteX2220" fmla="*/ 1824182 w 5730494"/>
              <a:gd name="connsiteY2220" fmla="*/ 3025280 h 3699570"/>
              <a:gd name="connsiteX2221" fmla="*/ 1818214 w 5730494"/>
              <a:gd name="connsiteY2221" fmla="*/ 3024485 h 3699570"/>
              <a:gd name="connsiteX2222" fmla="*/ 1816340 w 5730494"/>
              <a:gd name="connsiteY2222" fmla="*/ 3017835 h 3699570"/>
              <a:gd name="connsiteX2223" fmla="*/ 1814862 w 5730494"/>
              <a:gd name="connsiteY2223" fmla="*/ 3002036 h 3699570"/>
              <a:gd name="connsiteX2224" fmla="*/ 1811849 w 5730494"/>
              <a:gd name="connsiteY2224" fmla="*/ 2996920 h 3699570"/>
              <a:gd name="connsiteX2225" fmla="*/ 1801109 w 5730494"/>
              <a:gd name="connsiteY2225" fmla="*/ 2992260 h 3699570"/>
              <a:gd name="connsiteX2226" fmla="*/ 1794629 w 5730494"/>
              <a:gd name="connsiteY2226" fmla="*/ 2995613 h 3699570"/>
              <a:gd name="connsiteX2227" fmla="*/ 1777806 w 5730494"/>
              <a:gd name="connsiteY2227" fmla="*/ 2992317 h 3699570"/>
              <a:gd name="connsiteX2228" fmla="*/ 1778886 w 5730494"/>
              <a:gd name="connsiteY2228" fmla="*/ 2969186 h 3699570"/>
              <a:gd name="connsiteX2229" fmla="*/ 1774175 w 5730494"/>
              <a:gd name="connsiteY2229" fmla="*/ 2959819 h 3699570"/>
              <a:gd name="connsiteX2230" fmla="*/ 1779106 w 5730494"/>
              <a:gd name="connsiteY2230" fmla="*/ 2956400 h 3699570"/>
              <a:gd name="connsiteX2231" fmla="*/ 1779105 w 5730494"/>
              <a:gd name="connsiteY2231" fmla="*/ 2956387 h 3699570"/>
              <a:gd name="connsiteX2232" fmla="*/ 1779171 w 5730494"/>
              <a:gd name="connsiteY2232" fmla="*/ 2956342 h 3699570"/>
              <a:gd name="connsiteX2233" fmla="*/ 1777635 w 5730494"/>
              <a:gd name="connsiteY2233" fmla="*/ 2946737 h 3699570"/>
              <a:gd name="connsiteX2234" fmla="*/ 1782013 w 5730494"/>
              <a:gd name="connsiteY2234" fmla="*/ 2939405 h 3699570"/>
              <a:gd name="connsiteX2235" fmla="*/ 1784853 w 5730494"/>
              <a:gd name="connsiteY2235" fmla="*/ 2926220 h 3699570"/>
              <a:gd name="connsiteX2236" fmla="*/ 1781103 w 5730494"/>
              <a:gd name="connsiteY2236" fmla="*/ 2915876 h 3699570"/>
              <a:gd name="connsiteX2237" fmla="*/ 1772406 w 5730494"/>
              <a:gd name="connsiteY2237" fmla="*/ 2911216 h 3699570"/>
              <a:gd name="connsiteX2238" fmla="*/ 1770702 w 5730494"/>
              <a:gd name="connsiteY2238" fmla="*/ 2904680 h 3699570"/>
              <a:gd name="connsiteX2239" fmla="*/ 1773033 w 5730494"/>
              <a:gd name="connsiteY2239" fmla="*/ 2895132 h 3699570"/>
              <a:gd name="connsiteX2240" fmla="*/ 1742455 w 5730494"/>
              <a:gd name="connsiteY2240" fmla="*/ 2894450 h 3699570"/>
              <a:gd name="connsiteX2241" fmla="*/ 1736335 w 5730494"/>
              <a:gd name="connsiteY2241" fmla="*/ 2875351 h 3699570"/>
              <a:gd name="connsiteX2242" fmla="*/ 1740915 w 5730494"/>
              <a:gd name="connsiteY2242" fmla="*/ 2875071 h 3699570"/>
              <a:gd name="connsiteX2243" fmla="*/ 1740912 w 5730494"/>
              <a:gd name="connsiteY2243" fmla="*/ 2875017 h 3699570"/>
              <a:gd name="connsiteX2244" fmla="*/ 1740978 w 5730494"/>
              <a:gd name="connsiteY2244" fmla="*/ 2875013 h 3699570"/>
              <a:gd name="connsiteX2245" fmla="*/ 1740750 w 5730494"/>
              <a:gd name="connsiteY2245" fmla="*/ 2867966 h 3699570"/>
              <a:gd name="connsiteX2246" fmla="*/ 1737625 w 5730494"/>
              <a:gd name="connsiteY2246" fmla="*/ 2863192 h 3699570"/>
              <a:gd name="connsiteX2247" fmla="*/ 1736944 w 5730494"/>
              <a:gd name="connsiteY2247" fmla="*/ 2853757 h 3699570"/>
              <a:gd name="connsiteX2248" fmla="*/ 1727678 w 5730494"/>
              <a:gd name="connsiteY2248" fmla="*/ 2848927 h 3699570"/>
              <a:gd name="connsiteX2249" fmla="*/ 1717677 w 5730494"/>
              <a:gd name="connsiteY2249" fmla="*/ 2849097 h 3699570"/>
              <a:gd name="connsiteX2250" fmla="*/ 1711083 w 5730494"/>
              <a:gd name="connsiteY2250" fmla="*/ 2844380 h 3699570"/>
              <a:gd name="connsiteX2251" fmla="*/ 1700286 w 5730494"/>
              <a:gd name="connsiteY2251" fmla="*/ 2841140 h 3699570"/>
              <a:gd name="connsiteX2252" fmla="*/ 1694033 w 5730494"/>
              <a:gd name="connsiteY2252" fmla="*/ 2835059 h 3699570"/>
              <a:gd name="connsiteX2253" fmla="*/ 1676187 w 5730494"/>
              <a:gd name="connsiteY2253" fmla="*/ 2832388 h 3699570"/>
              <a:gd name="connsiteX2254" fmla="*/ 1658910 w 5730494"/>
              <a:gd name="connsiteY2254" fmla="*/ 2817896 h 3699570"/>
              <a:gd name="connsiteX2255" fmla="*/ 1660217 w 5730494"/>
              <a:gd name="connsiteY2255" fmla="*/ 2807097 h 3699570"/>
              <a:gd name="connsiteX2256" fmla="*/ 1658227 w 5730494"/>
              <a:gd name="connsiteY2256" fmla="*/ 2800903 h 3699570"/>
              <a:gd name="connsiteX2257" fmla="*/ 1659934 w 5730494"/>
              <a:gd name="connsiteY2257" fmla="*/ 2788854 h 3699570"/>
              <a:gd name="connsiteX2258" fmla="*/ 1639075 w 5730494"/>
              <a:gd name="connsiteY2258" fmla="*/ 2791582 h 3699570"/>
              <a:gd name="connsiteX2259" fmla="*/ 1630664 w 5730494"/>
              <a:gd name="connsiteY2259" fmla="*/ 2797606 h 3699570"/>
              <a:gd name="connsiteX2260" fmla="*/ 1616740 w 5730494"/>
              <a:gd name="connsiteY2260" fmla="*/ 2804142 h 3699570"/>
              <a:gd name="connsiteX2261" fmla="*/ 1616707 w 5730494"/>
              <a:gd name="connsiteY2261" fmla="*/ 2804186 h 3699570"/>
              <a:gd name="connsiteX2262" fmla="*/ 1616677 w 5730494"/>
              <a:gd name="connsiteY2262" fmla="*/ 2804200 h 3699570"/>
              <a:gd name="connsiteX2263" fmla="*/ 1613138 w 5730494"/>
              <a:gd name="connsiteY2263" fmla="*/ 2809030 h 3699570"/>
              <a:gd name="connsiteX2264" fmla="*/ 1604976 w 5730494"/>
              <a:gd name="connsiteY2264" fmla="*/ 2809371 h 3699570"/>
              <a:gd name="connsiteX2265" fmla="*/ 1593154 w 5730494"/>
              <a:gd name="connsiteY2265" fmla="*/ 2808007 h 3699570"/>
              <a:gd name="connsiteX2266" fmla="*/ 1593138 w 5730494"/>
              <a:gd name="connsiteY2266" fmla="*/ 2808012 h 3699570"/>
              <a:gd name="connsiteX2267" fmla="*/ 1593073 w 5730494"/>
              <a:gd name="connsiteY2267" fmla="*/ 2807889 h 3699570"/>
              <a:gd name="connsiteX2268" fmla="*/ 1584094 w 5730494"/>
              <a:gd name="connsiteY2268" fmla="*/ 2810673 h 3699570"/>
              <a:gd name="connsiteX2269" fmla="*/ 1576960 w 5730494"/>
              <a:gd name="connsiteY2269" fmla="*/ 2808820 h 3699570"/>
              <a:gd name="connsiteX2270" fmla="*/ 1578036 w 5730494"/>
              <a:gd name="connsiteY2270" fmla="*/ 2784478 h 3699570"/>
              <a:gd name="connsiteX2271" fmla="*/ 1577947 w 5730494"/>
              <a:gd name="connsiteY2271" fmla="*/ 2784542 h 3699570"/>
              <a:gd name="connsiteX2272" fmla="*/ 1577956 w 5730494"/>
              <a:gd name="connsiteY2272" fmla="*/ 2784360 h 3699570"/>
              <a:gd name="connsiteX2273" fmla="*/ 1564884 w 5730494"/>
              <a:gd name="connsiteY2273" fmla="*/ 2793851 h 3699570"/>
              <a:gd name="connsiteX2274" fmla="*/ 1550792 w 5730494"/>
              <a:gd name="connsiteY2274" fmla="*/ 2793453 h 3699570"/>
              <a:gd name="connsiteX2275" fmla="*/ 1544849 w 5730494"/>
              <a:gd name="connsiteY2275" fmla="*/ 2784989 h 3699570"/>
              <a:gd name="connsiteX2276" fmla="*/ 1544766 w 5730494"/>
              <a:gd name="connsiteY2276" fmla="*/ 2784871 h 3699570"/>
              <a:gd name="connsiteX2277" fmla="*/ 1534331 w 5730494"/>
              <a:gd name="connsiteY2277" fmla="*/ 2783973 h 3699570"/>
              <a:gd name="connsiteX2278" fmla="*/ 1537631 w 5730494"/>
              <a:gd name="connsiteY2278" fmla="*/ 2777203 h 3699570"/>
              <a:gd name="connsiteX2279" fmla="*/ 1537540 w 5730494"/>
              <a:gd name="connsiteY2279" fmla="*/ 2777102 h 3699570"/>
              <a:gd name="connsiteX2280" fmla="*/ 1537549 w 5730494"/>
              <a:gd name="connsiteY2280" fmla="*/ 2777085 h 3699570"/>
              <a:gd name="connsiteX2281" fmla="*/ 1528741 w 5730494"/>
              <a:gd name="connsiteY2281" fmla="*/ 2767431 h 3699570"/>
              <a:gd name="connsiteX2282" fmla="*/ 1522116 w 5730494"/>
              <a:gd name="connsiteY2282" fmla="*/ 2753105 h 3699570"/>
              <a:gd name="connsiteX2283" fmla="*/ 1526322 w 5730494"/>
              <a:gd name="connsiteY2283" fmla="*/ 2750207 h 3699570"/>
              <a:gd name="connsiteX2284" fmla="*/ 1526322 w 5730494"/>
              <a:gd name="connsiteY2284" fmla="*/ 2743501 h 3699570"/>
              <a:gd name="connsiteX2285" fmla="*/ 1535927 w 5730494"/>
              <a:gd name="connsiteY2285" fmla="*/ 2738897 h 3699570"/>
              <a:gd name="connsiteX2286" fmla="*/ 1534335 w 5730494"/>
              <a:gd name="connsiteY2286" fmla="*/ 2730259 h 3699570"/>
              <a:gd name="connsiteX2287" fmla="*/ 1538371 w 5730494"/>
              <a:gd name="connsiteY2287" fmla="*/ 2724746 h 3699570"/>
              <a:gd name="connsiteX2288" fmla="*/ 1539507 w 5730494"/>
              <a:gd name="connsiteY2288" fmla="*/ 2717301 h 3699570"/>
              <a:gd name="connsiteX2289" fmla="*/ 1557750 w 5730494"/>
              <a:gd name="connsiteY2289" fmla="*/ 2706502 h 3699570"/>
              <a:gd name="connsiteX2290" fmla="*/ 1570818 w 5730494"/>
              <a:gd name="connsiteY2290" fmla="*/ 2703433 h 3699570"/>
              <a:gd name="connsiteX2291" fmla="*/ 1572979 w 5730494"/>
              <a:gd name="connsiteY2291" fmla="*/ 2701046 h 3699570"/>
              <a:gd name="connsiteX2292" fmla="*/ 1587290 w 5730494"/>
              <a:gd name="connsiteY2292" fmla="*/ 2701782 h 3699570"/>
              <a:gd name="connsiteX2293" fmla="*/ 1587441 w 5730494"/>
              <a:gd name="connsiteY2293" fmla="*/ 2701941 h 3699570"/>
              <a:gd name="connsiteX2294" fmla="*/ 1594602 w 5730494"/>
              <a:gd name="connsiteY2294" fmla="*/ 2658463 h 3699570"/>
              <a:gd name="connsiteX2295" fmla="*/ 1594999 w 5730494"/>
              <a:gd name="connsiteY2295" fmla="*/ 2651586 h 3699570"/>
              <a:gd name="connsiteX2296" fmla="*/ 1592499 w 5730494"/>
              <a:gd name="connsiteY2296" fmla="*/ 2642493 h 3699570"/>
              <a:gd name="connsiteX2297" fmla="*/ 1592446 w 5730494"/>
              <a:gd name="connsiteY2297" fmla="*/ 2642449 h 3699570"/>
              <a:gd name="connsiteX2298" fmla="*/ 1592414 w 5730494"/>
              <a:gd name="connsiteY2298" fmla="*/ 2642338 h 3699570"/>
              <a:gd name="connsiteX2299" fmla="*/ 1585453 w 5730494"/>
              <a:gd name="connsiteY2299" fmla="*/ 2636610 h 3699570"/>
              <a:gd name="connsiteX2300" fmla="*/ 1585509 w 5730494"/>
              <a:gd name="connsiteY2300" fmla="*/ 2625216 h 3699570"/>
              <a:gd name="connsiteX2301" fmla="*/ 1594489 w 5730494"/>
              <a:gd name="connsiteY2301" fmla="*/ 2622601 h 3699570"/>
              <a:gd name="connsiteX2302" fmla="*/ 1597671 w 5730494"/>
              <a:gd name="connsiteY2302" fmla="*/ 2624250 h 3699570"/>
              <a:gd name="connsiteX2303" fmla="*/ 1598240 w 5730494"/>
              <a:gd name="connsiteY2303" fmla="*/ 2618169 h 3699570"/>
              <a:gd name="connsiteX2304" fmla="*/ 1598142 w 5730494"/>
              <a:gd name="connsiteY2304" fmla="*/ 2618152 h 3699570"/>
              <a:gd name="connsiteX2305" fmla="*/ 1598155 w 5730494"/>
              <a:gd name="connsiteY2305" fmla="*/ 2618013 h 3699570"/>
              <a:gd name="connsiteX2306" fmla="*/ 1588917 w 5730494"/>
              <a:gd name="connsiteY2306" fmla="*/ 2616379 h 3699570"/>
              <a:gd name="connsiteX2307" fmla="*/ 1588749 w 5730494"/>
              <a:gd name="connsiteY2307" fmla="*/ 2606632 h 3699570"/>
              <a:gd name="connsiteX2308" fmla="*/ 1619779 w 5730494"/>
              <a:gd name="connsiteY2308" fmla="*/ 2606972 h 3699570"/>
              <a:gd name="connsiteX2309" fmla="*/ 1625065 w 5730494"/>
              <a:gd name="connsiteY2309" fmla="*/ 2601516 h 3699570"/>
              <a:gd name="connsiteX2310" fmla="*/ 1629447 w 5730494"/>
              <a:gd name="connsiteY2310" fmla="*/ 2606459 h 3699570"/>
              <a:gd name="connsiteX2311" fmla="*/ 1632539 w 5730494"/>
              <a:gd name="connsiteY2311" fmla="*/ 2615683 h 3699570"/>
              <a:gd name="connsiteX2312" fmla="*/ 1632565 w 5730494"/>
              <a:gd name="connsiteY2312" fmla="*/ 2615666 h 3699570"/>
              <a:gd name="connsiteX2313" fmla="*/ 1632624 w 5730494"/>
              <a:gd name="connsiteY2313" fmla="*/ 2615839 h 3699570"/>
              <a:gd name="connsiteX2314" fmla="*/ 1635637 w 5730494"/>
              <a:gd name="connsiteY2314" fmla="*/ 2613906 h 3699570"/>
              <a:gd name="connsiteX2315" fmla="*/ 1635628 w 5730494"/>
              <a:gd name="connsiteY2315" fmla="*/ 2613882 h 3699570"/>
              <a:gd name="connsiteX2316" fmla="*/ 1644226 w 5730494"/>
              <a:gd name="connsiteY2316" fmla="*/ 2622088 h 3699570"/>
              <a:gd name="connsiteX2317" fmla="*/ 1644283 w 5730494"/>
              <a:gd name="connsiteY2317" fmla="*/ 2622083 h 3699570"/>
              <a:gd name="connsiteX2318" fmla="*/ 1644305 w 5730494"/>
              <a:gd name="connsiteY2318" fmla="*/ 2622105 h 3699570"/>
              <a:gd name="connsiteX2319" fmla="*/ 1656694 w 5730494"/>
              <a:gd name="connsiteY2319" fmla="*/ 2621082 h 3699570"/>
              <a:gd name="connsiteX2320" fmla="*/ 1659763 w 5730494"/>
              <a:gd name="connsiteY2320" fmla="*/ 2616251 h 3699570"/>
              <a:gd name="connsiteX2321" fmla="*/ 1671585 w 5730494"/>
              <a:gd name="connsiteY2321" fmla="*/ 2612557 h 3699570"/>
              <a:gd name="connsiteX2322" fmla="*/ 1678119 w 5730494"/>
              <a:gd name="connsiteY2322" fmla="*/ 2609942 h 3699570"/>
              <a:gd name="connsiteX2323" fmla="*/ 1679996 w 5730494"/>
              <a:gd name="connsiteY2323" fmla="*/ 2603236 h 3699570"/>
              <a:gd name="connsiteX2324" fmla="*/ 1691362 w 5730494"/>
              <a:gd name="connsiteY2324" fmla="*/ 2598746 h 3699570"/>
              <a:gd name="connsiteX2325" fmla="*/ 1690510 w 5730494"/>
              <a:gd name="connsiteY2325" fmla="*/ 2595393 h 3699570"/>
              <a:gd name="connsiteX2326" fmla="*/ 1690434 w 5730494"/>
              <a:gd name="connsiteY2326" fmla="*/ 2595385 h 3699570"/>
              <a:gd name="connsiteX2327" fmla="*/ 1690431 w 5730494"/>
              <a:gd name="connsiteY2327" fmla="*/ 2595376 h 3699570"/>
              <a:gd name="connsiteX2328" fmla="*/ 1676981 w 5730494"/>
              <a:gd name="connsiteY2328" fmla="*/ 2594020 h 3699570"/>
              <a:gd name="connsiteX2329" fmla="*/ 1674767 w 5730494"/>
              <a:gd name="connsiteY2329" fmla="*/ 2584027 h 3699570"/>
              <a:gd name="connsiteX2330" fmla="*/ 1675392 w 5730494"/>
              <a:gd name="connsiteY2330" fmla="*/ 2573399 h 3699570"/>
              <a:gd name="connsiteX2331" fmla="*/ 1668230 w 5730494"/>
              <a:gd name="connsiteY2331" fmla="*/ 2569307 h 3699570"/>
              <a:gd name="connsiteX2332" fmla="*/ 1671243 w 5730494"/>
              <a:gd name="connsiteY2332" fmla="*/ 2567829 h 3699570"/>
              <a:gd name="connsiteX2333" fmla="*/ 1683009 w 5730494"/>
              <a:gd name="connsiteY2333" fmla="*/ 2569866 h 3699570"/>
              <a:gd name="connsiteX2334" fmla="*/ 1695660 w 5730494"/>
              <a:gd name="connsiteY2334" fmla="*/ 2573837 h 3699570"/>
              <a:gd name="connsiteX2335" fmla="*/ 1695667 w 5730494"/>
              <a:gd name="connsiteY2335" fmla="*/ 2573831 h 3699570"/>
              <a:gd name="connsiteX2336" fmla="*/ 1695739 w 5730494"/>
              <a:gd name="connsiteY2336" fmla="*/ 2573853 h 3699570"/>
              <a:gd name="connsiteX2337" fmla="*/ 1700342 w 5730494"/>
              <a:gd name="connsiteY2337" fmla="*/ 2570102 h 3699570"/>
              <a:gd name="connsiteX2338" fmla="*/ 1711822 w 5730494"/>
              <a:gd name="connsiteY2338" fmla="*/ 2567658 h 3699570"/>
              <a:gd name="connsiteX2339" fmla="*/ 1729668 w 5730494"/>
              <a:gd name="connsiteY2339" fmla="*/ 2561691 h 3699570"/>
              <a:gd name="connsiteX2340" fmla="*/ 1735465 w 5730494"/>
              <a:gd name="connsiteY2340" fmla="*/ 2555610 h 3699570"/>
              <a:gd name="connsiteX2341" fmla="*/ 1733405 w 5730494"/>
              <a:gd name="connsiteY2341" fmla="*/ 2551210 h 3699570"/>
              <a:gd name="connsiteX2342" fmla="*/ 3110019 w 5730494"/>
              <a:gd name="connsiteY2342" fmla="*/ 2550365 h 3699570"/>
              <a:gd name="connsiteX2343" fmla="*/ 3122010 w 5730494"/>
              <a:gd name="connsiteY2343" fmla="*/ 2552014 h 3699570"/>
              <a:gd name="connsiteX2344" fmla="*/ 3132242 w 5730494"/>
              <a:gd name="connsiteY2344" fmla="*/ 2552354 h 3699570"/>
              <a:gd name="connsiteX2345" fmla="*/ 3137407 w 5730494"/>
              <a:gd name="connsiteY2345" fmla="*/ 2550670 h 3699570"/>
              <a:gd name="connsiteX2346" fmla="*/ 3146967 w 5730494"/>
              <a:gd name="connsiteY2346" fmla="*/ 2563663 h 3699570"/>
              <a:gd name="connsiteX2347" fmla="*/ 3154128 w 5730494"/>
              <a:gd name="connsiteY2347" fmla="*/ 2565595 h 3699570"/>
              <a:gd name="connsiteX2348" fmla="*/ 3154138 w 5730494"/>
              <a:gd name="connsiteY2348" fmla="*/ 2565589 h 3699570"/>
              <a:gd name="connsiteX2349" fmla="*/ 3154407 w 5730494"/>
              <a:gd name="connsiteY2349" fmla="*/ 2565661 h 3699570"/>
              <a:gd name="connsiteX2350" fmla="*/ 3158670 w 5730494"/>
              <a:gd name="connsiteY2350" fmla="*/ 2562991 h 3699570"/>
              <a:gd name="connsiteX2351" fmla="*/ 3166058 w 5730494"/>
              <a:gd name="connsiteY2351" fmla="*/ 2564013 h 3699570"/>
              <a:gd name="connsiteX2352" fmla="*/ 3174726 w 5730494"/>
              <a:gd name="connsiteY2352" fmla="*/ 2560736 h 3699570"/>
              <a:gd name="connsiteX2353" fmla="*/ 3178453 w 5730494"/>
              <a:gd name="connsiteY2353" fmla="*/ 2567357 h 3699570"/>
              <a:gd name="connsiteX2354" fmla="*/ 3187961 w 5730494"/>
              <a:gd name="connsiteY2354" fmla="*/ 2574517 h 3699570"/>
              <a:gd name="connsiteX2355" fmla="*/ 3192486 w 5730494"/>
              <a:gd name="connsiteY2355" fmla="*/ 2577994 h 3699570"/>
              <a:gd name="connsiteX2356" fmla="*/ 3191519 w 5730494"/>
              <a:gd name="connsiteY2356" fmla="*/ 2596522 h 3699570"/>
              <a:gd name="connsiteX2357" fmla="*/ 3197885 w 5730494"/>
              <a:gd name="connsiteY2357" fmla="*/ 2598682 h 3699570"/>
              <a:gd name="connsiteX2358" fmla="*/ 3192769 w 5730494"/>
              <a:gd name="connsiteY2358" fmla="*/ 2604308 h 3699570"/>
              <a:gd name="connsiteX2359" fmla="*/ 3187812 w 5730494"/>
              <a:gd name="connsiteY2359" fmla="*/ 2607705 h 3699570"/>
              <a:gd name="connsiteX2360" fmla="*/ 3186638 w 5730494"/>
              <a:gd name="connsiteY2360" fmla="*/ 2608509 h 3699570"/>
              <a:gd name="connsiteX2361" fmla="*/ 3186638 w 5730494"/>
              <a:gd name="connsiteY2361" fmla="*/ 2608510 h 3699570"/>
              <a:gd name="connsiteX2362" fmla="*/ 3186631 w 5730494"/>
              <a:gd name="connsiteY2362" fmla="*/ 2608514 h 3699570"/>
              <a:gd name="connsiteX2363" fmla="*/ 3180550 w 5730494"/>
              <a:gd name="connsiteY2363" fmla="*/ 2616755 h 3699570"/>
              <a:gd name="connsiteX2364" fmla="*/ 3177197 w 5730494"/>
              <a:gd name="connsiteY2364" fmla="*/ 2624143 h 3699570"/>
              <a:gd name="connsiteX2365" fmla="*/ 3176288 w 5730494"/>
              <a:gd name="connsiteY2365" fmla="*/ 2636874 h 3699570"/>
              <a:gd name="connsiteX2366" fmla="*/ 3172594 w 5730494"/>
              <a:gd name="connsiteY2366" fmla="*/ 2642898 h 3699570"/>
              <a:gd name="connsiteX2367" fmla="*/ 3172480 w 5730494"/>
              <a:gd name="connsiteY2367" fmla="*/ 2654833 h 3699570"/>
              <a:gd name="connsiteX2368" fmla="*/ 3167877 w 5730494"/>
              <a:gd name="connsiteY2368" fmla="*/ 2659266 h 3699570"/>
              <a:gd name="connsiteX2369" fmla="*/ 3167309 w 5730494"/>
              <a:gd name="connsiteY2369" fmla="*/ 2668700 h 3699570"/>
              <a:gd name="connsiteX2370" fmla="*/ 3165092 w 5730494"/>
              <a:gd name="connsiteY2370" fmla="*/ 2669893 h 3699570"/>
              <a:gd name="connsiteX2371" fmla="*/ 3163614 w 5730494"/>
              <a:gd name="connsiteY2371" fmla="*/ 2678532 h 3699570"/>
              <a:gd name="connsiteX2372" fmla="*/ 3167650 w 5730494"/>
              <a:gd name="connsiteY2372" fmla="*/ 2685750 h 3699570"/>
              <a:gd name="connsiteX2373" fmla="*/ 3168671 w 5730494"/>
              <a:gd name="connsiteY2373" fmla="*/ 2704903 h 3699570"/>
              <a:gd name="connsiteX2374" fmla="*/ 3171513 w 5730494"/>
              <a:gd name="connsiteY2374" fmla="*/ 2719509 h 3699570"/>
              <a:gd name="connsiteX2375" fmla="*/ 3169923 w 5730494"/>
              <a:gd name="connsiteY2375" fmla="*/ 2727807 h 3699570"/>
              <a:gd name="connsiteX2376" fmla="*/ 3173105 w 5730494"/>
              <a:gd name="connsiteY2376" fmla="*/ 2737070 h 3699570"/>
              <a:gd name="connsiteX2377" fmla="*/ 3182368 w 5730494"/>
              <a:gd name="connsiteY2377" fmla="*/ 2745993 h 3699570"/>
              <a:gd name="connsiteX2378" fmla="*/ 3190838 w 5730494"/>
              <a:gd name="connsiteY2378" fmla="*/ 2765846 h 3699570"/>
              <a:gd name="connsiteX2379" fmla="*/ 3184760 w 5730494"/>
              <a:gd name="connsiteY2379" fmla="*/ 2764244 h 3699570"/>
              <a:gd name="connsiteX2380" fmla="*/ 3163334 w 5730494"/>
              <a:gd name="connsiteY2380" fmla="*/ 2766972 h 3699570"/>
              <a:gd name="connsiteX2381" fmla="*/ 3159072 w 5730494"/>
              <a:gd name="connsiteY2381" fmla="*/ 2768904 h 3699570"/>
              <a:gd name="connsiteX2382" fmla="*/ 3154525 w 5730494"/>
              <a:gd name="connsiteY2382" fmla="*/ 2779134 h 3699570"/>
              <a:gd name="connsiteX2383" fmla="*/ 3154545 w 5730494"/>
              <a:gd name="connsiteY2383" fmla="*/ 2779172 h 3699570"/>
              <a:gd name="connsiteX2384" fmla="*/ 3154463 w 5730494"/>
              <a:gd name="connsiteY2384" fmla="*/ 2779354 h 3699570"/>
              <a:gd name="connsiteX2385" fmla="*/ 3158045 w 5730494"/>
              <a:gd name="connsiteY2385" fmla="*/ 2786458 h 3699570"/>
              <a:gd name="connsiteX2386" fmla="*/ 3155203 w 5730494"/>
              <a:gd name="connsiteY2386" fmla="*/ 2805497 h 3699570"/>
              <a:gd name="connsiteX2387" fmla="*/ 3153213 w 5730494"/>
              <a:gd name="connsiteY2387" fmla="*/ 2821695 h 3699570"/>
              <a:gd name="connsiteX2388" fmla="*/ 3157532 w 5730494"/>
              <a:gd name="connsiteY2388" fmla="*/ 2824593 h 3699570"/>
              <a:gd name="connsiteX2389" fmla="*/ 3168671 w 5730494"/>
              <a:gd name="connsiteY2389" fmla="*/ 2830902 h 3699570"/>
              <a:gd name="connsiteX2390" fmla="*/ 3173049 w 5730494"/>
              <a:gd name="connsiteY2390" fmla="*/ 2827947 h 3699570"/>
              <a:gd name="connsiteX2391" fmla="*/ 3174338 w 5730494"/>
              <a:gd name="connsiteY2391" fmla="*/ 2845230 h 3699570"/>
              <a:gd name="connsiteX2392" fmla="*/ 3162197 w 5730494"/>
              <a:gd name="connsiteY2392" fmla="*/ 2845117 h 3699570"/>
              <a:gd name="connsiteX2393" fmla="*/ 3155661 w 5730494"/>
              <a:gd name="connsiteY2393" fmla="*/ 2836195 h 3699570"/>
              <a:gd name="connsiteX2394" fmla="*/ 3149808 w 5730494"/>
              <a:gd name="connsiteY2394" fmla="*/ 2829261 h 3699570"/>
              <a:gd name="connsiteX2395" fmla="*/ 3137588 w 5730494"/>
              <a:gd name="connsiteY2395" fmla="*/ 2826987 h 3699570"/>
              <a:gd name="connsiteX2396" fmla="*/ 3134007 w 5730494"/>
              <a:gd name="connsiteY2396" fmla="*/ 2818519 h 3699570"/>
              <a:gd name="connsiteX2397" fmla="*/ 3124289 w 5730494"/>
              <a:gd name="connsiteY2397" fmla="*/ 2823634 h 3699570"/>
              <a:gd name="connsiteX2398" fmla="*/ 3111502 w 5730494"/>
              <a:gd name="connsiteY2398" fmla="*/ 2821361 h 3699570"/>
              <a:gd name="connsiteX2399" fmla="*/ 3106160 w 5730494"/>
              <a:gd name="connsiteY2399" fmla="*/ 2814030 h 3699570"/>
              <a:gd name="connsiteX2400" fmla="*/ 3096043 w 5730494"/>
              <a:gd name="connsiteY2400" fmla="*/ 2812552 h 3699570"/>
              <a:gd name="connsiteX2401" fmla="*/ 3088598 w 5730494"/>
              <a:gd name="connsiteY2401" fmla="*/ 2812950 h 3699570"/>
              <a:gd name="connsiteX2402" fmla="*/ 3087689 w 5730494"/>
              <a:gd name="connsiteY2402" fmla="*/ 2807948 h 3699570"/>
              <a:gd name="connsiteX2403" fmla="*/ 3082176 w 5730494"/>
              <a:gd name="connsiteY2403" fmla="*/ 2807551 h 3699570"/>
              <a:gd name="connsiteX2404" fmla="*/ 3082255 w 5730494"/>
              <a:gd name="connsiteY2404" fmla="*/ 2807781 h 3699570"/>
              <a:gd name="connsiteX2405" fmla="*/ 3082151 w 5730494"/>
              <a:gd name="connsiteY2405" fmla="*/ 2807773 h 3699570"/>
              <a:gd name="connsiteX2406" fmla="*/ 3082112 w 5730494"/>
              <a:gd name="connsiteY2406" fmla="*/ 2807663 h 3699570"/>
              <a:gd name="connsiteX2407" fmla="*/ 3074838 w 5730494"/>
              <a:gd name="connsiteY2407" fmla="*/ 2806697 h 3699570"/>
              <a:gd name="connsiteX2408" fmla="*/ 3064949 w 5730494"/>
              <a:gd name="connsiteY2408" fmla="*/ 2809083 h 3699570"/>
              <a:gd name="connsiteX2409" fmla="*/ 3058015 w 5730494"/>
              <a:gd name="connsiteY2409" fmla="*/ 2808686 h 3699570"/>
              <a:gd name="connsiteX2410" fmla="*/ 3054104 w 5730494"/>
              <a:gd name="connsiteY2410" fmla="*/ 2810159 h 3699570"/>
              <a:gd name="connsiteX2411" fmla="*/ 3054949 w 5730494"/>
              <a:gd name="connsiteY2411" fmla="*/ 2791176 h 3699570"/>
              <a:gd name="connsiteX2412" fmla="*/ 3054940 w 5730494"/>
              <a:gd name="connsiteY2412" fmla="*/ 2791165 h 3699570"/>
              <a:gd name="connsiteX2413" fmla="*/ 3054946 w 5730494"/>
              <a:gd name="connsiteY2413" fmla="*/ 2791011 h 3699570"/>
              <a:gd name="connsiteX2414" fmla="*/ 3049660 w 5730494"/>
              <a:gd name="connsiteY2414" fmla="*/ 2785043 h 3699570"/>
              <a:gd name="connsiteX2415" fmla="*/ 3048480 w 5730494"/>
              <a:gd name="connsiteY2415" fmla="*/ 2775330 h 3699570"/>
              <a:gd name="connsiteX2416" fmla="*/ 3050801 w 5730494"/>
              <a:gd name="connsiteY2416" fmla="*/ 2765714 h 3699570"/>
              <a:gd name="connsiteX2417" fmla="*/ 3050771 w 5730494"/>
              <a:gd name="connsiteY2417" fmla="*/ 2765658 h 3699570"/>
              <a:gd name="connsiteX2418" fmla="*/ 3050796 w 5730494"/>
              <a:gd name="connsiteY2418" fmla="*/ 2765549 h 3699570"/>
              <a:gd name="connsiteX2419" fmla="*/ 3047558 w 5730494"/>
              <a:gd name="connsiteY2419" fmla="*/ 2759355 h 3699570"/>
              <a:gd name="connsiteX2420" fmla="*/ 3047273 w 5730494"/>
              <a:gd name="connsiteY2420" fmla="*/ 2749295 h 3699570"/>
              <a:gd name="connsiteX2421" fmla="*/ 3027992 w 5730494"/>
              <a:gd name="connsiteY2421" fmla="*/ 2749408 h 3699570"/>
              <a:gd name="connsiteX2422" fmla="*/ 3029318 w 5730494"/>
              <a:gd name="connsiteY2422" fmla="*/ 2743834 h 3699570"/>
              <a:gd name="connsiteX2423" fmla="*/ 3029275 w 5730494"/>
              <a:gd name="connsiteY2423" fmla="*/ 2743834 h 3699570"/>
              <a:gd name="connsiteX2424" fmla="*/ 3029315 w 5730494"/>
              <a:gd name="connsiteY2424" fmla="*/ 2743668 h 3699570"/>
              <a:gd name="connsiteX2425" fmla="*/ 3021186 w 5730494"/>
              <a:gd name="connsiteY2425" fmla="*/ 2743725 h 3699570"/>
              <a:gd name="connsiteX2426" fmla="*/ 3020334 w 5730494"/>
              <a:gd name="connsiteY2426" fmla="*/ 2746510 h 3699570"/>
              <a:gd name="connsiteX2427" fmla="*/ 3010446 w 5730494"/>
              <a:gd name="connsiteY2427" fmla="*/ 2747135 h 3699570"/>
              <a:gd name="connsiteX2428" fmla="*/ 3006467 w 5730494"/>
              <a:gd name="connsiteY2428" fmla="*/ 2756456 h 3699570"/>
              <a:gd name="connsiteX2429" fmla="*/ 3004080 w 5730494"/>
              <a:gd name="connsiteY2429" fmla="*/ 2760435 h 3699570"/>
              <a:gd name="connsiteX2430" fmla="*/ 2995271 w 5730494"/>
              <a:gd name="connsiteY2430" fmla="*/ 2758161 h 3699570"/>
              <a:gd name="connsiteX2431" fmla="*/ 2990042 w 5730494"/>
              <a:gd name="connsiteY2431" fmla="*/ 2760435 h 3699570"/>
              <a:gd name="connsiteX2432" fmla="*/ 2979528 w 5730494"/>
              <a:gd name="connsiteY2432" fmla="*/ 2761741 h 3699570"/>
              <a:gd name="connsiteX2433" fmla="*/ 2973446 w 5730494"/>
              <a:gd name="connsiteY2433" fmla="*/ 2753387 h 3699570"/>
              <a:gd name="connsiteX2434" fmla="*/ 2969752 w 5730494"/>
              <a:gd name="connsiteY2434" fmla="*/ 2748215 h 3699570"/>
              <a:gd name="connsiteX2435" fmla="*/ 2965206 w 5730494"/>
              <a:gd name="connsiteY2435" fmla="*/ 2738667 h 3699570"/>
              <a:gd name="connsiteX2436" fmla="*/ 2961285 w 5730494"/>
              <a:gd name="connsiteY2436" fmla="*/ 2726789 h 3699570"/>
              <a:gd name="connsiteX2437" fmla="*/ 2914282 w 5730494"/>
              <a:gd name="connsiteY2437" fmla="*/ 2726619 h 3699570"/>
              <a:gd name="connsiteX2438" fmla="*/ 2908713 w 5730494"/>
              <a:gd name="connsiteY2438" fmla="*/ 2728551 h 3699570"/>
              <a:gd name="connsiteX2439" fmla="*/ 2904110 w 5730494"/>
              <a:gd name="connsiteY2439" fmla="*/ 2728267 h 3699570"/>
              <a:gd name="connsiteX2440" fmla="*/ 2897518 w 5730494"/>
              <a:gd name="connsiteY2440" fmla="*/ 2730426 h 3699570"/>
              <a:gd name="connsiteX2441" fmla="*/ 2897506 w 5730494"/>
              <a:gd name="connsiteY2441" fmla="*/ 2730447 h 3699570"/>
              <a:gd name="connsiteX2442" fmla="*/ 2895304 w 5730494"/>
              <a:gd name="connsiteY2442" fmla="*/ 2725533 h 3699570"/>
              <a:gd name="connsiteX2443" fmla="*/ 2899340 w 5730494"/>
              <a:gd name="connsiteY2443" fmla="*/ 2723828 h 3699570"/>
              <a:gd name="connsiteX2444" fmla="*/ 2899851 w 5730494"/>
              <a:gd name="connsiteY2444" fmla="*/ 2716895 h 3699570"/>
              <a:gd name="connsiteX2445" fmla="*/ 2902466 w 5730494"/>
              <a:gd name="connsiteY2445" fmla="*/ 2712803 h 3699570"/>
              <a:gd name="connsiteX2446" fmla="*/ 2908262 w 5730494"/>
              <a:gd name="connsiteY2446" fmla="*/ 2709449 h 3699570"/>
              <a:gd name="connsiteX2447" fmla="*/ 2909071 w 5730494"/>
              <a:gd name="connsiteY2447" fmla="*/ 2709756 h 3699570"/>
              <a:gd name="connsiteX2448" fmla="*/ 2912121 w 5730494"/>
              <a:gd name="connsiteY2448" fmla="*/ 2711037 h 3699570"/>
              <a:gd name="connsiteX2449" fmla="*/ 2912208 w 5730494"/>
              <a:gd name="connsiteY2449" fmla="*/ 2710942 h 3699570"/>
              <a:gd name="connsiteX2450" fmla="*/ 2912468 w 5730494"/>
              <a:gd name="connsiteY2450" fmla="*/ 2711041 h 3699570"/>
              <a:gd name="connsiteX2451" fmla="*/ 2917920 w 5730494"/>
              <a:gd name="connsiteY2451" fmla="*/ 2704963 h 3699570"/>
              <a:gd name="connsiteX2452" fmla="*/ 2926272 w 5730494"/>
              <a:gd name="connsiteY2452" fmla="*/ 2705127 h 3699570"/>
              <a:gd name="connsiteX2453" fmla="*/ 2927295 w 5730494"/>
              <a:gd name="connsiteY2453" fmla="*/ 2709617 h 3699570"/>
              <a:gd name="connsiteX2454" fmla="*/ 2933264 w 5730494"/>
              <a:gd name="connsiteY2454" fmla="*/ 2712401 h 3699570"/>
              <a:gd name="connsiteX2455" fmla="*/ 2933367 w 5730494"/>
              <a:gd name="connsiteY2455" fmla="*/ 2712291 h 3699570"/>
              <a:gd name="connsiteX2456" fmla="*/ 2933610 w 5730494"/>
              <a:gd name="connsiteY2456" fmla="*/ 2712405 h 3699570"/>
              <a:gd name="connsiteX2457" fmla="*/ 2942988 w 5730494"/>
              <a:gd name="connsiteY2457" fmla="*/ 2702459 h 3699570"/>
              <a:gd name="connsiteX2458" fmla="*/ 2952252 w 5730494"/>
              <a:gd name="connsiteY2458" fmla="*/ 2694730 h 3699570"/>
              <a:gd name="connsiteX2459" fmla="*/ 2956286 w 5730494"/>
              <a:gd name="connsiteY2459" fmla="*/ 2689672 h 3699570"/>
              <a:gd name="connsiteX2460" fmla="*/ 2955775 w 5730494"/>
              <a:gd name="connsiteY2460" fmla="*/ 2676600 h 3699570"/>
              <a:gd name="connsiteX2461" fmla="*/ 2962709 w 5730494"/>
              <a:gd name="connsiteY2461" fmla="*/ 2661198 h 3699570"/>
              <a:gd name="connsiteX2462" fmla="*/ 2970041 w 5730494"/>
              <a:gd name="connsiteY2462" fmla="*/ 2653071 h 3699570"/>
              <a:gd name="connsiteX2463" fmla="*/ 2980554 w 5730494"/>
              <a:gd name="connsiteY2463" fmla="*/ 2645455 h 3699570"/>
              <a:gd name="connsiteX2464" fmla="*/ 2982373 w 5730494"/>
              <a:gd name="connsiteY2464" fmla="*/ 2640397 h 3699570"/>
              <a:gd name="connsiteX2465" fmla="*/ 2982771 w 5730494"/>
              <a:gd name="connsiteY2465" fmla="*/ 2634600 h 3699570"/>
              <a:gd name="connsiteX2466" fmla="*/ 2985386 w 5730494"/>
              <a:gd name="connsiteY2466" fmla="*/ 2629087 h 3699570"/>
              <a:gd name="connsiteX2467" fmla="*/ 2984532 w 5730494"/>
              <a:gd name="connsiteY2467" fmla="*/ 2620108 h 3699570"/>
              <a:gd name="connsiteX2468" fmla="*/ 2986522 w 5730494"/>
              <a:gd name="connsiteY2468" fmla="*/ 2606070 h 3699570"/>
              <a:gd name="connsiteX2469" fmla="*/ 2989647 w 5730494"/>
              <a:gd name="connsiteY2469" fmla="*/ 2596181 h 3699570"/>
              <a:gd name="connsiteX2470" fmla="*/ 2994421 w 5730494"/>
              <a:gd name="connsiteY2470" fmla="*/ 2587713 h 3699570"/>
              <a:gd name="connsiteX2471" fmla="*/ 2995387 w 5730494"/>
              <a:gd name="connsiteY2471" fmla="*/ 2578165 h 3699570"/>
              <a:gd name="connsiteX2472" fmla="*/ 2996808 w 5730494"/>
              <a:gd name="connsiteY2472" fmla="*/ 2567083 h 3699570"/>
              <a:gd name="connsiteX2473" fmla="*/ 3003003 w 5730494"/>
              <a:gd name="connsiteY2473" fmla="*/ 2559012 h 3699570"/>
              <a:gd name="connsiteX2474" fmla="*/ 3011433 w 5730494"/>
              <a:gd name="connsiteY2474" fmla="*/ 2553954 h 3699570"/>
              <a:gd name="connsiteX2475" fmla="*/ 3024542 w 5730494"/>
              <a:gd name="connsiteY2475" fmla="*/ 2559345 h 3699570"/>
              <a:gd name="connsiteX2476" fmla="*/ 3034715 w 5730494"/>
              <a:gd name="connsiteY2476" fmla="*/ 2565198 h 3699570"/>
              <a:gd name="connsiteX2477" fmla="*/ 3046365 w 5730494"/>
              <a:gd name="connsiteY2477" fmla="*/ 2566733 h 3699570"/>
              <a:gd name="connsiteX2478" fmla="*/ 3058243 w 5730494"/>
              <a:gd name="connsiteY2478" fmla="*/ 2569802 h 3699570"/>
              <a:gd name="connsiteX2479" fmla="*/ 3058279 w 5730494"/>
              <a:gd name="connsiteY2479" fmla="*/ 2569732 h 3699570"/>
              <a:gd name="connsiteX2480" fmla="*/ 3058358 w 5730494"/>
              <a:gd name="connsiteY2480" fmla="*/ 2569753 h 3699570"/>
              <a:gd name="connsiteX2481" fmla="*/ 3063133 w 5730494"/>
              <a:gd name="connsiteY2481" fmla="*/ 2560149 h 3699570"/>
              <a:gd name="connsiteX2482" fmla="*/ 3065252 w 5730494"/>
              <a:gd name="connsiteY2482" fmla="*/ 2559008 h 3699570"/>
              <a:gd name="connsiteX2483" fmla="*/ 3072509 w 5730494"/>
              <a:gd name="connsiteY2483" fmla="*/ 2560595 h 3699570"/>
              <a:gd name="connsiteX2484" fmla="*/ 3072621 w 5730494"/>
              <a:gd name="connsiteY2484" fmla="*/ 2560546 h 3699570"/>
              <a:gd name="connsiteX2485" fmla="*/ 3072624 w 5730494"/>
              <a:gd name="connsiteY2485" fmla="*/ 2560547 h 3699570"/>
              <a:gd name="connsiteX2486" fmla="*/ 3090243 w 5730494"/>
              <a:gd name="connsiteY2486" fmla="*/ 2552697 h 3699570"/>
              <a:gd name="connsiteX2487" fmla="*/ 3096549 w 5730494"/>
              <a:gd name="connsiteY2487" fmla="*/ 2556048 h 3699570"/>
              <a:gd name="connsiteX2488" fmla="*/ 3101722 w 5730494"/>
              <a:gd name="connsiteY2488" fmla="*/ 2555594 h 3699570"/>
              <a:gd name="connsiteX2489" fmla="*/ 3101746 w 5730494"/>
              <a:gd name="connsiteY2489" fmla="*/ 2555553 h 3699570"/>
              <a:gd name="connsiteX2490" fmla="*/ 3101837 w 5730494"/>
              <a:gd name="connsiteY2490" fmla="*/ 2555545 h 3699570"/>
              <a:gd name="connsiteX2491" fmla="*/ 3104207 w 5730494"/>
              <a:gd name="connsiteY2491" fmla="*/ 2551706 h 3699570"/>
              <a:gd name="connsiteX2492" fmla="*/ 4540926 w 5730494"/>
              <a:gd name="connsiteY2492" fmla="*/ 2547240 h 3699570"/>
              <a:gd name="connsiteX2493" fmla="*/ 4540186 w 5730494"/>
              <a:gd name="connsiteY2493" fmla="*/ 2555083 h 3699570"/>
              <a:gd name="connsiteX2494" fmla="*/ 4539283 w 5730494"/>
              <a:gd name="connsiteY2494" fmla="*/ 2565198 h 3699570"/>
              <a:gd name="connsiteX2495" fmla="*/ 4531714 w 5730494"/>
              <a:gd name="connsiteY2495" fmla="*/ 2564689 h 3699570"/>
              <a:gd name="connsiteX2496" fmla="*/ 4531679 w 5730494"/>
              <a:gd name="connsiteY2496" fmla="*/ 2564746 h 3699570"/>
              <a:gd name="connsiteX2497" fmla="*/ 4531662 w 5730494"/>
              <a:gd name="connsiteY2497" fmla="*/ 2564745 h 3699570"/>
              <a:gd name="connsiteX2498" fmla="*/ 4528351 w 5730494"/>
              <a:gd name="connsiteY2498" fmla="*/ 2570077 h 3699570"/>
              <a:gd name="connsiteX2499" fmla="*/ 4521090 w 5730494"/>
              <a:gd name="connsiteY2499" fmla="*/ 2561850 h 3699570"/>
              <a:gd name="connsiteX2500" fmla="*/ 4527343 w 5730494"/>
              <a:gd name="connsiteY2500" fmla="*/ 2555936 h 3699570"/>
              <a:gd name="connsiteX2501" fmla="*/ 4219819 w 5730494"/>
              <a:gd name="connsiteY2501" fmla="*/ 2546791 h 3699570"/>
              <a:gd name="connsiteX2502" fmla="*/ 4230106 w 5730494"/>
              <a:gd name="connsiteY2502" fmla="*/ 2547417 h 3699570"/>
              <a:gd name="connsiteX2503" fmla="*/ 4254772 w 5730494"/>
              <a:gd name="connsiteY2503" fmla="*/ 2550485 h 3699570"/>
              <a:gd name="connsiteX2504" fmla="*/ 4268866 w 5730494"/>
              <a:gd name="connsiteY2504" fmla="*/ 2566001 h 3699570"/>
              <a:gd name="connsiteX2505" fmla="*/ 4281198 w 5730494"/>
              <a:gd name="connsiteY2505" fmla="*/ 2576742 h 3699570"/>
              <a:gd name="connsiteX2506" fmla="*/ 4290008 w 5730494"/>
              <a:gd name="connsiteY2506" fmla="*/ 2583335 h 3699570"/>
              <a:gd name="connsiteX2507" fmla="*/ 4305126 w 5730494"/>
              <a:gd name="connsiteY2507" fmla="*/ 2600385 h 3699570"/>
              <a:gd name="connsiteX2508" fmla="*/ 4321324 w 5730494"/>
              <a:gd name="connsiteY2508" fmla="*/ 2600612 h 3699570"/>
              <a:gd name="connsiteX2509" fmla="*/ 4334681 w 5730494"/>
              <a:gd name="connsiteY2509" fmla="*/ 2611468 h 3699570"/>
              <a:gd name="connsiteX2510" fmla="*/ 4343886 w 5730494"/>
              <a:gd name="connsiteY2510" fmla="*/ 2624710 h 3699570"/>
              <a:gd name="connsiteX2511" fmla="*/ 4356049 w 5730494"/>
              <a:gd name="connsiteY2511" fmla="*/ 2631927 h 3699570"/>
              <a:gd name="connsiteX2512" fmla="*/ 4349683 w 5730494"/>
              <a:gd name="connsiteY2512" fmla="*/ 2644829 h 3699570"/>
              <a:gd name="connsiteX2513" fmla="*/ 4358833 w 5730494"/>
              <a:gd name="connsiteY2513" fmla="*/ 2650341 h 3699570"/>
              <a:gd name="connsiteX2514" fmla="*/ 4364573 w 5730494"/>
              <a:gd name="connsiteY2514" fmla="*/ 2650739 h 3699570"/>
              <a:gd name="connsiteX2515" fmla="*/ 4367302 w 5730494"/>
              <a:gd name="connsiteY2515" fmla="*/ 2661765 h 3699570"/>
              <a:gd name="connsiteX2516" fmla="*/ 4372871 w 5730494"/>
              <a:gd name="connsiteY2516" fmla="*/ 2670574 h 3699570"/>
              <a:gd name="connsiteX2517" fmla="*/ 4384579 w 5730494"/>
              <a:gd name="connsiteY2517" fmla="*/ 2671995 h 3699570"/>
              <a:gd name="connsiteX2518" fmla="*/ 4392307 w 5730494"/>
              <a:gd name="connsiteY2518" fmla="*/ 2682054 h 3699570"/>
              <a:gd name="connsiteX2519" fmla="*/ 4388330 w 5730494"/>
              <a:gd name="connsiteY2519" fmla="*/ 2701775 h 3699570"/>
              <a:gd name="connsiteX2520" fmla="*/ 4387419 w 5730494"/>
              <a:gd name="connsiteY2520" fmla="*/ 2726384 h 3699570"/>
              <a:gd name="connsiteX2521" fmla="*/ 4369802 w 5730494"/>
              <a:gd name="connsiteY2521" fmla="*/ 2726725 h 3699570"/>
              <a:gd name="connsiteX2522" fmla="*/ 4356389 w 5730494"/>
              <a:gd name="connsiteY2522" fmla="*/ 2713426 h 3699570"/>
              <a:gd name="connsiteX2523" fmla="*/ 4335930 w 5730494"/>
              <a:gd name="connsiteY2523" fmla="*/ 2700468 h 3699570"/>
              <a:gd name="connsiteX2524" fmla="*/ 4329110 w 5730494"/>
              <a:gd name="connsiteY2524" fmla="*/ 2690863 h 3699570"/>
              <a:gd name="connsiteX2525" fmla="*/ 4317060 w 5730494"/>
              <a:gd name="connsiteY2525" fmla="*/ 2677962 h 3699570"/>
              <a:gd name="connsiteX2526" fmla="*/ 4309161 w 5730494"/>
              <a:gd name="connsiteY2526" fmla="*/ 2666084 h 3699570"/>
              <a:gd name="connsiteX2527" fmla="*/ 4297056 w 5730494"/>
              <a:gd name="connsiteY2527" fmla="*/ 2643919 h 3699570"/>
              <a:gd name="connsiteX2528" fmla="*/ 4283075 w 5730494"/>
              <a:gd name="connsiteY2528" fmla="*/ 2630734 h 3699570"/>
              <a:gd name="connsiteX2529" fmla="*/ 4278415 w 5730494"/>
              <a:gd name="connsiteY2529" fmla="*/ 2617151 h 3699570"/>
              <a:gd name="connsiteX2530" fmla="*/ 4272560 w 5730494"/>
              <a:gd name="connsiteY2530" fmla="*/ 2604818 h 3699570"/>
              <a:gd name="connsiteX2531" fmla="*/ 4258182 w 5730494"/>
              <a:gd name="connsiteY2531" fmla="*/ 2594815 h 3699570"/>
              <a:gd name="connsiteX2532" fmla="*/ 4249826 w 5730494"/>
              <a:gd name="connsiteY2532" fmla="*/ 2581233 h 3699570"/>
              <a:gd name="connsiteX2533" fmla="*/ 4237835 w 5730494"/>
              <a:gd name="connsiteY2533" fmla="*/ 2572366 h 3699570"/>
              <a:gd name="connsiteX2534" fmla="*/ 4221240 w 5730494"/>
              <a:gd name="connsiteY2534" fmla="*/ 2554862 h 3699570"/>
              <a:gd name="connsiteX2535" fmla="*/ 3263572 w 5730494"/>
              <a:gd name="connsiteY2535" fmla="*/ 2546300 h 3699570"/>
              <a:gd name="connsiteX2536" fmla="*/ 3271782 w 5730494"/>
              <a:gd name="connsiteY2536" fmla="*/ 2548942 h 3699570"/>
              <a:gd name="connsiteX2537" fmla="*/ 3271782 w 5730494"/>
              <a:gd name="connsiteY2537" fmla="*/ 2557865 h 3699570"/>
              <a:gd name="connsiteX2538" fmla="*/ 3277237 w 5730494"/>
              <a:gd name="connsiteY2538" fmla="*/ 2563094 h 3699570"/>
              <a:gd name="connsiteX2539" fmla="*/ 3277342 w 5730494"/>
              <a:gd name="connsiteY2539" fmla="*/ 2563094 h 3699570"/>
              <a:gd name="connsiteX2540" fmla="*/ 3277349 w 5730494"/>
              <a:gd name="connsiteY2540" fmla="*/ 2563100 h 3699570"/>
              <a:gd name="connsiteX2541" fmla="*/ 3288329 w 5730494"/>
              <a:gd name="connsiteY2541" fmla="*/ 2563100 h 3699570"/>
              <a:gd name="connsiteX2542" fmla="*/ 3308496 w 5730494"/>
              <a:gd name="connsiteY2542" fmla="*/ 2576563 h 3699570"/>
              <a:gd name="connsiteX2543" fmla="*/ 3308605 w 5730494"/>
              <a:gd name="connsiteY2543" fmla="*/ 2576567 h 3699570"/>
              <a:gd name="connsiteX2544" fmla="*/ 3308608 w 5730494"/>
              <a:gd name="connsiteY2544" fmla="*/ 2576569 h 3699570"/>
              <a:gd name="connsiteX2545" fmla="*/ 3313665 w 5730494"/>
              <a:gd name="connsiteY2545" fmla="*/ 2576740 h 3699570"/>
              <a:gd name="connsiteX2546" fmla="*/ 3317336 w 5730494"/>
              <a:gd name="connsiteY2546" fmla="*/ 2576295 h 3699570"/>
              <a:gd name="connsiteX2547" fmla="*/ 3320829 w 5730494"/>
              <a:gd name="connsiteY2547" fmla="*/ 2578098 h 3699570"/>
              <a:gd name="connsiteX2548" fmla="*/ 3331457 w 5730494"/>
              <a:gd name="connsiteY2548" fmla="*/ 2579348 h 3699570"/>
              <a:gd name="connsiteX2549" fmla="*/ 3331461 w 5730494"/>
              <a:gd name="connsiteY2549" fmla="*/ 2579342 h 3699570"/>
              <a:gd name="connsiteX2550" fmla="*/ 3331569 w 5730494"/>
              <a:gd name="connsiteY2550" fmla="*/ 2579354 h 3699570"/>
              <a:gd name="connsiteX2551" fmla="*/ 3336286 w 5730494"/>
              <a:gd name="connsiteY2551" fmla="*/ 2572762 h 3699570"/>
              <a:gd name="connsiteX2552" fmla="*/ 3350767 w 5730494"/>
              <a:gd name="connsiteY2552" fmla="*/ 2566143 h 3699570"/>
              <a:gd name="connsiteX2553" fmla="*/ 3357145 w 5730494"/>
              <a:gd name="connsiteY2553" fmla="*/ 2571448 h 3699570"/>
              <a:gd name="connsiteX2554" fmla="*/ 3357250 w 5730494"/>
              <a:gd name="connsiteY2554" fmla="*/ 2571448 h 3699570"/>
              <a:gd name="connsiteX2555" fmla="*/ 3357257 w 5730494"/>
              <a:gd name="connsiteY2555" fmla="*/ 2571454 h 3699570"/>
              <a:gd name="connsiteX2556" fmla="*/ 3368168 w 5730494"/>
              <a:gd name="connsiteY2556" fmla="*/ 2571454 h 3699570"/>
              <a:gd name="connsiteX2557" fmla="*/ 3354244 w 5730494"/>
              <a:gd name="connsiteY2557" fmla="*/ 2589470 h 3699570"/>
              <a:gd name="connsiteX2558" fmla="*/ 3354244 w 5730494"/>
              <a:gd name="connsiteY2558" fmla="*/ 2589628 h 3699570"/>
              <a:gd name="connsiteX2559" fmla="*/ 3354194 w 5730494"/>
              <a:gd name="connsiteY2559" fmla="*/ 2589694 h 3699570"/>
              <a:gd name="connsiteX2560" fmla="*/ 3354348 w 5730494"/>
              <a:gd name="connsiteY2560" fmla="*/ 2641737 h 3699570"/>
              <a:gd name="connsiteX2561" fmla="*/ 3354359 w 5730494"/>
              <a:gd name="connsiteY2561" fmla="*/ 2647156 h 3699570"/>
              <a:gd name="connsiteX2562" fmla="*/ 3354363 w 5730494"/>
              <a:gd name="connsiteY2562" fmla="*/ 2647163 h 3699570"/>
              <a:gd name="connsiteX2563" fmla="*/ 3354365 w 5730494"/>
              <a:gd name="connsiteY2563" fmla="*/ 2647380 h 3699570"/>
              <a:gd name="connsiteX2564" fmla="*/ 3363681 w 5730494"/>
              <a:gd name="connsiteY2564" fmla="*/ 2660290 h 3699570"/>
              <a:gd name="connsiteX2565" fmla="*/ 3352654 w 5730494"/>
              <a:gd name="connsiteY2565" fmla="*/ 2666536 h 3699570"/>
              <a:gd name="connsiteX2566" fmla="*/ 3348731 w 5730494"/>
              <a:gd name="connsiteY2566" fmla="*/ 2673129 h 3699570"/>
              <a:gd name="connsiteX2567" fmla="*/ 3342764 w 5730494"/>
              <a:gd name="connsiteY2567" fmla="*/ 2674265 h 3699570"/>
              <a:gd name="connsiteX2568" fmla="*/ 3340490 w 5730494"/>
              <a:gd name="connsiteY2568" fmla="*/ 2685462 h 3699570"/>
              <a:gd name="connsiteX2569" fmla="*/ 3335376 w 5730494"/>
              <a:gd name="connsiteY2569" fmla="*/ 2691884 h 3699570"/>
              <a:gd name="connsiteX2570" fmla="*/ 3332250 w 5730494"/>
              <a:gd name="connsiteY2570" fmla="*/ 2702455 h 3699570"/>
              <a:gd name="connsiteX2571" fmla="*/ 3325829 w 5730494"/>
              <a:gd name="connsiteY2571" fmla="*/ 2707683 h 3699570"/>
              <a:gd name="connsiteX2572" fmla="*/ 3302981 w 5730494"/>
              <a:gd name="connsiteY2572" fmla="*/ 2691827 h 3699570"/>
              <a:gd name="connsiteX2573" fmla="*/ 3301901 w 5730494"/>
              <a:gd name="connsiteY2573" fmla="*/ 2682620 h 3699570"/>
              <a:gd name="connsiteX2574" fmla="*/ 3244102 w 5730494"/>
              <a:gd name="connsiteY2574" fmla="*/ 2650339 h 3699570"/>
              <a:gd name="connsiteX2575" fmla="*/ 3241431 w 5730494"/>
              <a:gd name="connsiteY2575" fmla="*/ 2648577 h 3699570"/>
              <a:gd name="connsiteX2576" fmla="*/ 3241260 w 5730494"/>
              <a:gd name="connsiteY2576" fmla="*/ 2631811 h 3699570"/>
              <a:gd name="connsiteX2577" fmla="*/ 3245806 w 5730494"/>
              <a:gd name="connsiteY2577" fmla="*/ 2625389 h 3699570"/>
              <a:gd name="connsiteX2578" fmla="*/ 3253651 w 5730494"/>
              <a:gd name="connsiteY2578" fmla="*/ 2614931 h 3699570"/>
              <a:gd name="connsiteX2579" fmla="*/ 3259447 w 5730494"/>
              <a:gd name="connsiteY2579" fmla="*/ 2603395 h 3699570"/>
              <a:gd name="connsiteX2580" fmla="*/ 3252457 w 5730494"/>
              <a:gd name="connsiteY2580" fmla="*/ 2585208 h 3699570"/>
              <a:gd name="connsiteX2581" fmla="*/ 3250580 w 5730494"/>
              <a:gd name="connsiteY2581" fmla="*/ 2577252 h 3699570"/>
              <a:gd name="connsiteX2582" fmla="*/ 3243023 w 5730494"/>
              <a:gd name="connsiteY2582" fmla="*/ 2566226 h 3699570"/>
              <a:gd name="connsiteX2583" fmla="*/ 3252797 w 5730494"/>
              <a:gd name="connsiteY2583" fmla="*/ 2556735 h 3699570"/>
              <a:gd name="connsiteX2584" fmla="*/ 1841202 w 5730494"/>
              <a:gd name="connsiteY2584" fmla="*/ 2542325 h 3699570"/>
              <a:gd name="connsiteX2585" fmla="*/ 1846517 w 5730494"/>
              <a:gd name="connsiteY2585" fmla="*/ 2544059 h 3699570"/>
              <a:gd name="connsiteX2586" fmla="*/ 1858280 w 5730494"/>
              <a:gd name="connsiteY2586" fmla="*/ 2547809 h 3699570"/>
              <a:gd name="connsiteX2587" fmla="*/ 1875161 w 5730494"/>
              <a:gd name="connsiteY2587" fmla="*/ 2561222 h 3699570"/>
              <a:gd name="connsiteX2588" fmla="*/ 1877774 w 5730494"/>
              <a:gd name="connsiteY2588" fmla="*/ 2567701 h 3699570"/>
              <a:gd name="connsiteX2589" fmla="*/ 1868340 w 5730494"/>
              <a:gd name="connsiteY2589" fmla="*/ 2582194 h 3699570"/>
              <a:gd name="connsiteX2590" fmla="*/ 1863566 w 5730494"/>
              <a:gd name="connsiteY2590" fmla="*/ 2593958 h 3699570"/>
              <a:gd name="connsiteX2591" fmla="*/ 1857468 w 5730494"/>
              <a:gd name="connsiteY2591" fmla="*/ 2599943 h 3699570"/>
              <a:gd name="connsiteX2592" fmla="*/ 1849872 w 5730494"/>
              <a:gd name="connsiteY2592" fmla="*/ 2601076 h 3699570"/>
              <a:gd name="connsiteX2593" fmla="*/ 1847711 w 5730494"/>
              <a:gd name="connsiteY2593" fmla="*/ 2596587 h 3699570"/>
              <a:gd name="connsiteX2594" fmla="*/ 1844132 w 5730494"/>
              <a:gd name="connsiteY2594" fmla="*/ 2595905 h 3699570"/>
              <a:gd name="connsiteX2595" fmla="*/ 1844082 w 5730494"/>
              <a:gd name="connsiteY2595" fmla="*/ 2595949 h 3699570"/>
              <a:gd name="connsiteX2596" fmla="*/ 1844073 w 5730494"/>
              <a:gd name="connsiteY2596" fmla="*/ 2595947 h 3699570"/>
              <a:gd name="connsiteX2597" fmla="*/ 1839179 w 5730494"/>
              <a:gd name="connsiteY2597" fmla="*/ 2600221 h 3699570"/>
              <a:gd name="connsiteX2598" fmla="*/ 1832253 w 5730494"/>
              <a:gd name="connsiteY2598" fmla="*/ 2596985 h 3699570"/>
              <a:gd name="connsiteX2599" fmla="*/ 1832151 w 5730494"/>
              <a:gd name="connsiteY2599" fmla="*/ 2596947 h 3699570"/>
              <a:gd name="connsiteX2600" fmla="*/ 1833506 w 5730494"/>
              <a:gd name="connsiteY2600" fmla="*/ 2594676 h 3699570"/>
              <a:gd name="connsiteX2601" fmla="*/ 1836218 w 5730494"/>
              <a:gd name="connsiteY2601" fmla="*/ 2590206 h 3699570"/>
              <a:gd name="connsiteX2602" fmla="*/ 1837639 w 5730494"/>
              <a:gd name="connsiteY2602" fmla="*/ 2582989 h 3699570"/>
              <a:gd name="connsiteX2603" fmla="*/ 1840424 w 5730494"/>
              <a:gd name="connsiteY2603" fmla="*/ 2576169 h 3699570"/>
              <a:gd name="connsiteX2604" fmla="*/ 1834172 w 5730494"/>
              <a:gd name="connsiteY2604" fmla="*/ 2566791 h 3699570"/>
              <a:gd name="connsiteX2605" fmla="*/ 1832922 w 5730494"/>
              <a:gd name="connsiteY2605" fmla="*/ 2555936 h 3699570"/>
              <a:gd name="connsiteX2606" fmla="*/ 1824112 w 5730494"/>
              <a:gd name="connsiteY2606" fmla="*/ 2538034 h 3699570"/>
              <a:gd name="connsiteX2607" fmla="*/ 1841220 w 5730494"/>
              <a:gd name="connsiteY2607" fmla="*/ 2542296 h 3699570"/>
              <a:gd name="connsiteX2608" fmla="*/ 1841202 w 5730494"/>
              <a:gd name="connsiteY2608" fmla="*/ 2542325 h 3699570"/>
              <a:gd name="connsiteX2609" fmla="*/ 1841116 w 5730494"/>
              <a:gd name="connsiteY2609" fmla="*/ 2542297 h 3699570"/>
              <a:gd name="connsiteX2610" fmla="*/ 1832820 w 5730494"/>
              <a:gd name="connsiteY2610" fmla="*/ 2555937 h 3699570"/>
              <a:gd name="connsiteX2611" fmla="*/ 1834070 w 5730494"/>
              <a:gd name="connsiteY2611" fmla="*/ 2566792 h 3699570"/>
              <a:gd name="connsiteX2612" fmla="*/ 1840264 w 5730494"/>
              <a:gd name="connsiteY2612" fmla="*/ 2576169 h 3699570"/>
              <a:gd name="connsiteX2613" fmla="*/ 1837536 w 5730494"/>
              <a:gd name="connsiteY2613" fmla="*/ 2582989 h 3699570"/>
              <a:gd name="connsiteX2614" fmla="*/ 1836172 w 5730494"/>
              <a:gd name="connsiteY2614" fmla="*/ 2590207 h 3699570"/>
              <a:gd name="connsiteX2615" fmla="*/ 1833506 w 5730494"/>
              <a:gd name="connsiteY2615" fmla="*/ 2594676 h 3699570"/>
              <a:gd name="connsiteX2616" fmla="*/ 1832182 w 5730494"/>
              <a:gd name="connsiteY2616" fmla="*/ 2596856 h 3699570"/>
              <a:gd name="connsiteX2617" fmla="*/ 1823033 w 5730494"/>
              <a:gd name="connsiteY2617" fmla="*/ 2593503 h 3699570"/>
              <a:gd name="connsiteX2618" fmla="*/ 1815474 w 5730494"/>
              <a:gd name="connsiteY2618" fmla="*/ 2595151 h 3699570"/>
              <a:gd name="connsiteX2619" fmla="*/ 1809053 w 5730494"/>
              <a:gd name="connsiteY2619" fmla="*/ 2593730 h 3699570"/>
              <a:gd name="connsiteX2620" fmla="*/ 1807461 w 5730494"/>
              <a:gd name="connsiteY2620" fmla="*/ 2598334 h 3699570"/>
              <a:gd name="connsiteX2621" fmla="*/ 1807543 w 5730494"/>
              <a:gd name="connsiteY2621" fmla="*/ 2598429 h 3699570"/>
              <a:gd name="connsiteX2622" fmla="*/ 1807530 w 5730494"/>
              <a:gd name="connsiteY2622" fmla="*/ 2598462 h 3699570"/>
              <a:gd name="connsiteX2623" fmla="*/ 1810118 w 5730494"/>
              <a:gd name="connsiteY2623" fmla="*/ 2601491 h 3699570"/>
              <a:gd name="connsiteX2624" fmla="*/ 1808711 w 5730494"/>
              <a:gd name="connsiteY2624" fmla="*/ 2604699 h 3699570"/>
              <a:gd name="connsiteX2625" fmla="*/ 1800073 w 5730494"/>
              <a:gd name="connsiteY2625" fmla="*/ 2603392 h 3699570"/>
              <a:gd name="connsiteX2626" fmla="*/ 1790353 w 5730494"/>
              <a:gd name="connsiteY2626" fmla="*/ 2589638 h 3699570"/>
              <a:gd name="connsiteX2627" fmla="*/ 1788250 w 5730494"/>
              <a:gd name="connsiteY2627" fmla="*/ 2580715 h 3699570"/>
              <a:gd name="connsiteX2628" fmla="*/ 1783135 w 5730494"/>
              <a:gd name="connsiteY2628" fmla="*/ 2580715 h 3699570"/>
              <a:gd name="connsiteX2629" fmla="*/ 1776144 w 5730494"/>
              <a:gd name="connsiteY2629" fmla="*/ 2569268 h 3699570"/>
              <a:gd name="connsiteX2630" fmla="*/ 1779050 w 5730494"/>
              <a:gd name="connsiteY2630" fmla="*/ 2561221 h 3699570"/>
              <a:gd name="connsiteX2631" fmla="*/ 1779016 w 5730494"/>
              <a:gd name="connsiteY2631" fmla="*/ 2561073 h 3699570"/>
              <a:gd name="connsiteX2632" fmla="*/ 1779044 w 5730494"/>
              <a:gd name="connsiteY2632" fmla="*/ 2560994 h 3699570"/>
              <a:gd name="connsiteX2633" fmla="*/ 1778238 w 5730494"/>
              <a:gd name="connsiteY2633" fmla="*/ 2557452 h 3699570"/>
              <a:gd name="connsiteX2634" fmla="*/ 1787859 w 5730494"/>
              <a:gd name="connsiteY2634" fmla="*/ 2553321 h 3699570"/>
              <a:gd name="connsiteX2635" fmla="*/ 1790417 w 5730494"/>
              <a:gd name="connsiteY2635" fmla="*/ 2538999 h 3699570"/>
              <a:gd name="connsiteX2636" fmla="*/ 1790394 w 5730494"/>
              <a:gd name="connsiteY2636" fmla="*/ 2538979 h 3699570"/>
              <a:gd name="connsiteX2637" fmla="*/ 1790411 w 5730494"/>
              <a:gd name="connsiteY2637" fmla="*/ 2538886 h 3699570"/>
              <a:gd name="connsiteX2638" fmla="*/ 1809507 w 5730494"/>
              <a:gd name="connsiteY2638" fmla="*/ 2542069 h 3699570"/>
              <a:gd name="connsiteX2639" fmla="*/ 1811211 w 5730494"/>
              <a:gd name="connsiteY2639" fmla="*/ 2539170 h 3699570"/>
              <a:gd name="connsiteX2640" fmla="*/ 4298925 w 5730494"/>
              <a:gd name="connsiteY2640" fmla="*/ 2528259 h 3699570"/>
              <a:gd name="connsiteX2641" fmla="*/ 4311777 w 5730494"/>
              <a:gd name="connsiteY2641" fmla="*/ 2535166 h 3699570"/>
              <a:gd name="connsiteX2642" fmla="*/ 4313015 w 5730494"/>
              <a:gd name="connsiteY2642" fmla="*/ 2543256 h 3699570"/>
              <a:gd name="connsiteX2643" fmla="*/ 4313057 w 5730494"/>
              <a:gd name="connsiteY2643" fmla="*/ 2543248 h 3699570"/>
              <a:gd name="connsiteX2644" fmla="*/ 4313077 w 5730494"/>
              <a:gd name="connsiteY2644" fmla="*/ 2543377 h 3699570"/>
              <a:gd name="connsiteX2645" fmla="*/ 4323590 w 5730494"/>
              <a:gd name="connsiteY2645" fmla="*/ 2541501 h 3699570"/>
              <a:gd name="connsiteX2646" fmla="*/ 4328820 w 5730494"/>
              <a:gd name="connsiteY2646" fmla="*/ 2534965 h 3699570"/>
              <a:gd name="connsiteX2647" fmla="*/ 4332514 w 5730494"/>
              <a:gd name="connsiteY2647" fmla="*/ 2536443 h 3699570"/>
              <a:gd name="connsiteX2648" fmla="*/ 4341948 w 5730494"/>
              <a:gd name="connsiteY2648" fmla="*/ 2546048 h 3699570"/>
              <a:gd name="connsiteX2649" fmla="*/ 4348654 w 5730494"/>
              <a:gd name="connsiteY2649" fmla="*/ 2556676 h 3699570"/>
              <a:gd name="connsiteX2650" fmla="*/ 4349564 w 5730494"/>
              <a:gd name="connsiteY2650" fmla="*/ 2567361 h 3699570"/>
              <a:gd name="connsiteX2651" fmla="*/ 4347859 w 5730494"/>
              <a:gd name="connsiteY2651" fmla="*/ 2574578 h 3699570"/>
              <a:gd name="connsiteX2652" fmla="*/ 4349394 w 5730494"/>
              <a:gd name="connsiteY2652" fmla="*/ 2580034 h 3699570"/>
              <a:gd name="connsiteX2653" fmla="*/ 4350587 w 5730494"/>
              <a:gd name="connsiteY2653" fmla="*/ 2589412 h 3699570"/>
              <a:gd name="connsiteX2654" fmla="*/ 4356214 w 5730494"/>
              <a:gd name="connsiteY2654" fmla="*/ 2593788 h 3699570"/>
              <a:gd name="connsiteX2655" fmla="*/ 4362466 w 5730494"/>
              <a:gd name="connsiteY2655" fmla="*/ 2607769 h 3699570"/>
              <a:gd name="connsiteX2656" fmla="*/ 4362181 w 5730494"/>
              <a:gd name="connsiteY2656" fmla="*/ 2613111 h 3699570"/>
              <a:gd name="connsiteX2657" fmla="*/ 4350871 w 5730494"/>
              <a:gd name="connsiteY2657" fmla="*/ 2614191 h 3699570"/>
              <a:gd name="connsiteX2658" fmla="*/ 4335810 w 5730494"/>
              <a:gd name="connsiteY2658" fmla="*/ 2602483 h 3699570"/>
              <a:gd name="connsiteX2659" fmla="*/ 4316942 w 5730494"/>
              <a:gd name="connsiteY2659" fmla="*/ 2589923 h 3699570"/>
              <a:gd name="connsiteX2660" fmla="*/ 4315067 w 5730494"/>
              <a:gd name="connsiteY2660" fmla="*/ 2581853 h 3699570"/>
              <a:gd name="connsiteX2661" fmla="*/ 4305861 w 5730494"/>
              <a:gd name="connsiteY2661" fmla="*/ 2571225 h 3699570"/>
              <a:gd name="connsiteX2662" fmla="*/ 4303643 w 5730494"/>
              <a:gd name="connsiteY2662" fmla="*/ 2558096 h 3699570"/>
              <a:gd name="connsiteX2663" fmla="*/ 4297902 w 5730494"/>
              <a:gd name="connsiteY2663" fmla="*/ 2549458 h 3699570"/>
              <a:gd name="connsiteX2664" fmla="*/ 4299664 w 5730494"/>
              <a:gd name="connsiteY2664" fmla="*/ 2537864 h 3699570"/>
              <a:gd name="connsiteX2665" fmla="*/ 4296141 w 5730494"/>
              <a:gd name="connsiteY2665" fmla="*/ 2531101 h 3699570"/>
              <a:gd name="connsiteX2666" fmla="*/ 4567690 w 5730494"/>
              <a:gd name="connsiteY2666" fmla="*/ 2523599 h 3699570"/>
              <a:gd name="connsiteX2667" fmla="*/ 4575874 w 5730494"/>
              <a:gd name="connsiteY2667" fmla="*/ 2531669 h 3699570"/>
              <a:gd name="connsiteX2668" fmla="*/ 4576613 w 5730494"/>
              <a:gd name="connsiteY2668" fmla="*/ 2538603 h 3699570"/>
              <a:gd name="connsiteX2669" fmla="*/ 4587127 w 5730494"/>
              <a:gd name="connsiteY2669" fmla="*/ 2543036 h 3699570"/>
              <a:gd name="connsiteX2670" fmla="*/ 4600426 w 5730494"/>
              <a:gd name="connsiteY2670" fmla="*/ 2547810 h 3699570"/>
              <a:gd name="connsiteX2671" fmla="*/ 4599288 w 5730494"/>
              <a:gd name="connsiteY2671" fmla="*/ 2554061 h 3699570"/>
              <a:gd name="connsiteX2672" fmla="*/ 4588605 w 5730494"/>
              <a:gd name="connsiteY2672" fmla="*/ 2554857 h 3699570"/>
              <a:gd name="connsiteX2673" fmla="*/ 4591389 w 5730494"/>
              <a:gd name="connsiteY2673" fmla="*/ 2562643 h 3699570"/>
              <a:gd name="connsiteX2674" fmla="*/ 4579682 w 5730494"/>
              <a:gd name="connsiteY2674" fmla="*/ 2568042 h 3699570"/>
              <a:gd name="connsiteX2675" fmla="*/ 4579607 w 5730494"/>
              <a:gd name="connsiteY2675" fmla="*/ 2568028 h 3699570"/>
              <a:gd name="connsiteX2676" fmla="*/ 4579631 w 5730494"/>
              <a:gd name="connsiteY2676" fmla="*/ 2567990 h 3699570"/>
              <a:gd name="connsiteX2677" fmla="*/ 4565820 w 5730494"/>
              <a:gd name="connsiteY2677" fmla="*/ 2565319 h 3699570"/>
              <a:gd name="connsiteX2678" fmla="*/ 4547520 w 5730494"/>
              <a:gd name="connsiteY2678" fmla="*/ 2565319 h 3699570"/>
              <a:gd name="connsiteX2679" fmla="*/ 4542007 w 5730494"/>
              <a:gd name="connsiteY2679" fmla="*/ 2583335 h 3699570"/>
              <a:gd name="connsiteX2680" fmla="*/ 4535869 w 5730494"/>
              <a:gd name="connsiteY2680" fmla="*/ 2588848 h 3699570"/>
              <a:gd name="connsiteX2681" fmla="*/ 4527685 w 5730494"/>
              <a:gd name="connsiteY2681" fmla="*/ 2610899 h 3699570"/>
              <a:gd name="connsiteX2682" fmla="*/ 4514670 w 5730494"/>
              <a:gd name="connsiteY2682" fmla="*/ 2614252 h 3699570"/>
              <a:gd name="connsiteX2683" fmla="*/ 4499609 w 5730494"/>
              <a:gd name="connsiteY2683" fmla="*/ 2609820 h 3699570"/>
              <a:gd name="connsiteX2684" fmla="*/ 4491994 w 5730494"/>
              <a:gd name="connsiteY2684" fmla="*/ 2611184 h 3699570"/>
              <a:gd name="connsiteX2685" fmla="*/ 4482731 w 5730494"/>
              <a:gd name="connsiteY2685" fmla="*/ 2619197 h 3699570"/>
              <a:gd name="connsiteX2686" fmla="*/ 4472557 w 5730494"/>
              <a:gd name="connsiteY2686" fmla="*/ 2618060 h 3699570"/>
              <a:gd name="connsiteX2687" fmla="*/ 4462270 w 5730494"/>
              <a:gd name="connsiteY2687" fmla="*/ 2621300 h 3699570"/>
              <a:gd name="connsiteX2688" fmla="*/ 4451406 w 5730494"/>
              <a:gd name="connsiteY2688" fmla="*/ 2612416 h 3699570"/>
              <a:gd name="connsiteX2689" fmla="*/ 4448738 w 5730494"/>
              <a:gd name="connsiteY2689" fmla="*/ 2601858 h 3699570"/>
              <a:gd name="connsiteX2690" fmla="*/ 4460389 w 5730494"/>
              <a:gd name="connsiteY2690" fmla="*/ 2607257 h 3699570"/>
              <a:gd name="connsiteX2691" fmla="*/ 4472722 w 5730494"/>
              <a:gd name="connsiteY2691" fmla="*/ 2604302 h 3699570"/>
              <a:gd name="connsiteX2692" fmla="*/ 4475903 w 5730494"/>
              <a:gd name="connsiteY2692" fmla="*/ 2590889 h 3699570"/>
              <a:gd name="connsiteX2693" fmla="*/ 4482724 w 5730494"/>
              <a:gd name="connsiteY2693" fmla="*/ 2587877 h 3699570"/>
              <a:gd name="connsiteX2694" fmla="*/ 4501820 w 5730494"/>
              <a:gd name="connsiteY2694" fmla="*/ 2584467 h 3699570"/>
              <a:gd name="connsiteX2695" fmla="*/ 4513244 w 5730494"/>
              <a:gd name="connsiteY2695" fmla="*/ 2571907 h 3699570"/>
              <a:gd name="connsiteX2696" fmla="*/ 4521039 w 5730494"/>
              <a:gd name="connsiteY2696" fmla="*/ 2561909 h 3699570"/>
              <a:gd name="connsiteX2697" fmla="*/ 4528308 w 5730494"/>
              <a:gd name="connsiteY2697" fmla="*/ 2570144 h 3699570"/>
              <a:gd name="connsiteX2698" fmla="*/ 4528351 w 5730494"/>
              <a:gd name="connsiteY2698" fmla="*/ 2570077 h 3699570"/>
              <a:gd name="connsiteX2699" fmla="*/ 4528361 w 5730494"/>
              <a:gd name="connsiteY2699" fmla="*/ 2570088 h 3699570"/>
              <a:gd name="connsiteX2700" fmla="*/ 4531679 w 5730494"/>
              <a:gd name="connsiteY2700" fmla="*/ 2564746 h 3699570"/>
              <a:gd name="connsiteX2701" fmla="*/ 4539278 w 5730494"/>
              <a:gd name="connsiteY2701" fmla="*/ 2565257 h 3699570"/>
              <a:gd name="connsiteX2702" fmla="*/ 4539283 w 5730494"/>
              <a:gd name="connsiteY2702" fmla="*/ 2565198 h 3699570"/>
              <a:gd name="connsiteX2703" fmla="*/ 4539330 w 5730494"/>
              <a:gd name="connsiteY2703" fmla="*/ 2565201 h 3699570"/>
              <a:gd name="connsiteX2704" fmla="*/ 4540240 w 5730494"/>
              <a:gd name="connsiteY2704" fmla="*/ 2555028 h 3699570"/>
              <a:gd name="connsiteX2705" fmla="*/ 4540978 w 5730494"/>
              <a:gd name="connsiteY2705" fmla="*/ 2547184 h 3699570"/>
              <a:gd name="connsiteX2706" fmla="*/ 4553254 w 5730494"/>
              <a:gd name="connsiteY2706" fmla="*/ 2536102 h 3699570"/>
              <a:gd name="connsiteX2707" fmla="*/ 4561268 w 5730494"/>
              <a:gd name="connsiteY2707" fmla="*/ 2523655 h 3699570"/>
              <a:gd name="connsiteX2708" fmla="*/ 1748815 w 5730494"/>
              <a:gd name="connsiteY2708" fmla="*/ 2500694 h 3699570"/>
              <a:gd name="connsiteX2709" fmla="*/ 1759271 w 5730494"/>
              <a:gd name="connsiteY2709" fmla="*/ 2506605 h 3699570"/>
              <a:gd name="connsiteX2710" fmla="*/ 1769103 w 5730494"/>
              <a:gd name="connsiteY2710" fmla="*/ 2517005 h 3699570"/>
              <a:gd name="connsiteX2711" fmla="*/ 1769557 w 5730494"/>
              <a:gd name="connsiteY2711" fmla="*/ 2525246 h 3699570"/>
              <a:gd name="connsiteX2712" fmla="*/ 1775582 w 5730494"/>
              <a:gd name="connsiteY2712" fmla="*/ 2525644 h 3699570"/>
              <a:gd name="connsiteX2713" fmla="*/ 1784108 w 5730494"/>
              <a:gd name="connsiteY2713" fmla="*/ 2533430 h 3699570"/>
              <a:gd name="connsiteX2714" fmla="*/ 1790394 w 5730494"/>
              <a:gd name="connsiteY2714" fmla="*/ 2538979 h 3699570"/>
              <a:gd name="connsiteX2715" fmla="*/ 1787853 w 5730494"/>
              <a:gd name="connsiteY2715" fmla="*/ 2553094 h 3699570"/>
              <a:gd name="connsiteX2716" fmla="*/ 1778191 w 5730494"/>
              <a:gd name="connsiteY2716" fmla="*/ 2557243 h 3699570"/>
              <a:gd name="connsiteX2717" fmla="*/ 1778238 w 5730494"/>
              <a:gd name="connsiteY2717" fmla="*/ 2557452 h 3699570"/>
              <a:gd name="connsiteX2718" fmla="*/ 1778197 w 5730494"/>
              <a:gd name="connsiteY2718" fmla="*/ 2557470 h 3699570"/>
              <a:gd name="connsiteX2719" fmla="*/ 1779016 w 5730494"/>
              <a:gd name="connsiteY2719" fmla="*/ 2561073 h 3699570"/>
              <a:gd name="connsiteX2720" fmla="*/ 1776089 w 5730494"/>
              <a:gd name="connsiteY2720" fmla="*/ 2569178 h 3699570"/>
              <a:gd name="connsiteX2721" fmla="*/ 1776144 w 5730494"/>
              <a:gd name="connsiteY2721" fmla="*/ 2569268 h 3699570"/>
              <a:gd name="connsiteX2722" fmla="*/ 1776095 w 5730494"/>
              <a:gd name="connsiteY2722" fmla="*/ 2569405 h 3699570"/>
              <a:gd name="connsiteX2723" fmla="*/ 1783142 w 5730494"/>
              <a:gd name="connsiteY2723" fmla="*/ 2580942 h 3699570"/>
              <a:gd name="connsiteX2724" fmla="*/ 1788257 w 5730494"/>
              <a:gd name="connsiteY2724" fmla="*/ 2580942 h 3699570"/>
              <a:gd name="connsiteX2725" fmla="*/ 1790359 w 5730494"/>
              <a:gd name="connsiteY2725" fmla="*/ 2589865 h 3699570"/>
              <a:gd name="connsiteX2726" fmla="*/ 1800020 w 5730494"/>
              <a:gd name="connsiteY2726" fmla="*/ 2603538 h 3699570"/>
              <a:gd name="connsiteX2727" fmla="*/ 1796277 w 5730494"/>
              <a:gd name="connsiteY2727" fmla="*/ 2604089 h 3699570"/>
              <a:gd name="connsiteX2728" fmla="*/ 1787468 w 5730494"/>
              <a:gd name="connsiteY2728" fmla="*/ 2602725 h 3699570"/>
              <a:gd name="connsiteX2729" fmla="*/ 1782296 w 5730494"/>
              <a:gd name="connsiteY2729" fmla="*/ 2606930 h 3699570"/>
              <a:gd name="connsiteX2730" fmla="*/ 1775079 w 5730494"/>
              <a:gd name="connsiteY2730" fmla="*/ 2609715 h 3699570"/>
              <a:gd name="connsiteX2731" fmla="*/ 1770020 w 5730494"/>
              <a:gd name="connsiteY2731" fmla="*/ 2610397 h 3699570"/>
              <a:gd name="connsiteX2732" fmla="*/ 1769964 w 5730494"/>
              <a:gd name="connsiteY2732" fmla="*/ 2610494 h 3699570"/>
              <a:gd name="connsiteX2733" fmla="*/ 1769955 w 5730494"/>
              <a:gd name="connsiteY2733" fmla="*/ 2610495 h 3699570"/>
              <a:gd name="connsiteX2734" fmla="*/ 1768250 w 5730494"/>
              <a:gd name="connsiteY2734" fmla="*/ 2613465 h 3699570"/>
              <a:gd name="connsiteX2735" fmla="*/ 1760415 w 5730494"/>
              <a:gd name="connsiteY2735" fmla="*/ 2612670 h 3699570"/>
              <a:gd name="connsiteX2736" fmla="*/ 1750582 w 5730494"/>
              <a:gd name="connsiteY2736" fmla="*/ 2605226 h 3699570"/>
              <a:gd name="connsiteX2737" fmla="*/ 1749445 w 5730494"/>
              <a:gd name="connsiteY2737" fmla="*/ 2597894 h 3699570"/>
              <a:gd name="connsiteX2738" fmla="*/ 1745355 w 5730494"/>
              <a:gd name="connsiteY2738" fmla="*/ 2589881 h 3699570"/>
              <a:gd name="connsiteX2739" fmla="*/ 1747908 w 5730494"/>
              <a:gd name="connsiteY2739" fmla="*/ 2576433 h 3699570"/>
              <a:gd name="connsiteX2740" fmla="*/ 1752282 w 5730494"/>
              <a:gd name="connsiteY2740" fmla="*/ 2570939 h 3699570"/>
              <a:gd name="connsiteX2741" fmla="*/ 1752276 w 5730494"/>
              <a:gd name="connsiteY2741" fmla="*/ 2570928 h 3699570"/>
              <a:gd name="connsiteX2742" fmla="*/ 1752346 w 5730494"/>
              <a:gd name="connsiteY2742" fmla="*/ 2570841 h 3699570"/>
              <a:gd name="connsiteX2743" fmla="*/ 1748707 w 5730494"/>
              <a:gd name="connsiteY2743" fmla="*/ 2563453 h 3699570"/>
              <a:gd name="connsiteX2744" fmla="*/ 1743251 w 5730494"/>
              <a:gd name="connsiteY2744" fmla="*/ 2561066 h 3699570"/>
              <a:gd name="connsiteX2745" fmla="*/ 1745355 w 5730494"/>
              <a:gd name="connsiteY2745" fmla="*/ 2554076 h 3699570"/>
              <a:gd name="connsiteX2746" fmla="*/ 1741659 w 5730494"/>
              <a:gd name="connsiteY2746" fmla="*/ 2550438 h 3699570"/>
              <a:gd name="connsiteX2747" fmla="*/ 1733362 w 5730494"/>
              <a:gd name="connsiteY2747" fmla="*/ 2551120 h 3699570"/>
              <a:gd name="connsiteX2748" fmla="*/ 1733405 w 5730494"/>
              <a:gd name="connsiteY2748" fmla="*/ 2551210 h 3699570"/>
              <a:gd name="connsiteX2749" fmla="*/ 1733336 w 5730494"/>
              <a:gd name="connsiteY2749" fmla="*/ 2551216 h 3699570"/>
              <a:gd name="connsiteX2750" fmla="*/ 1733283 w 5730494"/>
              <a:gd name="connsiteY2750" fmla="*/ 2551103 h 3699570"/>
              <a:gd name="connsiteX2751" fmla="*/ 1722546 w 5730494"/>
              <a:gd name="connsiteY2751" fmla="*/ 2539123 h 3699570"/>
              <a:gd name="connsiteX2752" fmla="*/ 1726819 w 5730494"/>
              <a:gd name="connsiteY2752" fmla="*/ 2534794 h 3699570"/>
              <a:gd name="connsiteX2753" fmla="*/ 1726478 w 5730494"/>
              <a:gd name="connsiteY2753" fmla="*/ 2527462 h 3699570"/>
              <a:gd name="connsiteX2754" fmla="*/ 1736310 w 5730494"/>
              <a:gd name="connsiteY2754" fmla="*/ 2524905 h 3699570"/>
              <a:gd name="connsiteX2755" fmla="*/ 1740289 w 5730494"/>
              <a:gd name="connsiteY2755" fmla="*/ 2521892 h 3699570"/>
              <a:gd name="connsiteX2756" fmla="*/ 1740220 w 5730494"/>
              <a:gd name="connsiteY2756" fmla="*/ 2521818 h 3699570"/>
              <a:gd name="connsiteX2757" fmla="*/ 1740273 w 5730494"/>
              <a:gd name="connsiteY2757" fmla="*/ 2521777 h 3699570"/>
              <a:gd name="connsiteX2758" fmla="*/ 1734852 w 5730494"/>
              <a:gd name="connsiteY2758" fmla="*/ 2515903 h 3699570"/>
              <a:gd name="connsiteX2759" fmla="*/ 1736197 w 5730494"/>
              <a:gd name="connsiteY2759" fmla="*/ 2510185 h 3699570"/>
              <a:gd name="connsiteX2760" fmla="*/ 2545694 w 5730494"/>
              <a:gd name="connsiteY2760" fmla="*/ 2497912 h 3699570"/>
              <a:gd name="connsiteX2761" fmla="*/ 2552300 w 5730494"/>
              <a:gd name="connsiteY2761" fmla="*/ 2507626 h 3699570"/>
              <a:gd name="connsiteX2762" fmla="*/ 2551221 w 5730494"/>
              <a:gd name="connsiteY2762" fmla="*/ 2514048 h 3699570"/>
              <a:gd name="connsiteX2763" fmla="*/ 2554346 w 5730494"/>
              <a:gd name="connsiteY2763" fmla="*/ 2517458 h 3699570"/>
              <a:gd name="connsiteX2764" fmla="*/ 2554355 w 5730494"/>
              <a:gd name="connsiteY2764" fmla="*/ 2517458 h 3699570"/>
              <a:gd name="connsiteX2765" fmla="*/ 2554405 w 5730494"/>
              <a:gd name="connsiteY2765" fmla="*/ 2517513 h 3699570"/>
              <a:gd name="connsiteX2766" fmla="*/ 2558895 w 5730494"/>
              <a:gd name="connsiteY2766" fmla="*/ 2517569 h 3699570"/>
              <a:gd name="connsiteX2767" fmla="*/ 2562133 w 5730494"/>
              <a:gd name="connsiteY2767" fmla="*/ 2511147 h 3699570"/>
              <a:gd name="connsiteX2768" fmla="*/ 2566556 w 5730494"/>
              <a:gd name="connsiteY2768" fmla="*/ 2511539 h 3699570"/>
              <a:gd name="connsiteX2769" fmla="*/ 2566546 w 5730494"/>
              <a:gd name="connsiteY2769" fmla="*/ 2511603 h 3699570"/>
              <a:gd name="connsiteX2770" fmla="*/ 2566517 w 5730494"/>
              <a:gd name="connsiteY2770" fmla="*/ 2511603 h 3699570"/>
              <a:gd name="connsiteX2771" fmla="*/ 2565777 w 5730494"/>
              <a:gd name="connsiteY2771" fmla="*/ 2516264 h 3699570"/>
              <a:gd name="connsiteX2772" fmla="*/ 2567366 w 5730494"/>
              <a:gd name="connsiteY2772" fmla="*/ 2523983 h 3699570"/>
              <a:gd name="connsiteX2773" fmla="*/ 2563950 w 5730494"/>
              <a:gd name="connsiteY2773" fmla="*/ 2530928 h 3699570"/>
              <a:gd name="connsiteX2774" fmla="*/ 2563955 w 5730494"/>
              <a:gd name="connsiteY2774" fmla="*/ 2530932 h 3699570"/>
              <a:gd name="connsiteX2775" fmla="*/ 2563902 w 5730494"/>
              <a:gd name="connsiteY2775" fmla="*/ 2531040 h 3699570"/>
              <a:gd name="connsiteX2776" fmla="*/ 2568562 w 5730494"/>
              <a:gd name="connsiteY2776" fmla="*/ 2535416 h 3699570"/>
              <a:gd name="connsiteX2777" fmla="*/ 2573619 w 5730494"/>
              <a:gd name="connsiteY2777" fmla="*/ 2536496 h 3699570"/>
              <a:gd name="connsiteX2778" fmla="*/ 2580382 w 5730494"/>
              <a:gd name="connsiteY2778" fmla="*/ 2543146 h 3699570"/>
              <a:gd name="connsiteX2779" fmla="*/ 2580892 w 5730494"/>
              <a:gd name="connsiteY2779" fmla="*/ 2549352 h 3699570"/>
              <a:gd name="connsiteX2780" fmla="*/ 2579408 w 5730494"/>
              <a:gd name="connsiteY2780" fmla="*/ 2551274 h 3699570"/>
              <a:gd name="connsiteX2781" fmla="*/ 2579404 w 5730494"/>
              <a:gd name="connsiteY2781" fmla="*/ 2551331 h 3699570"/>
              <a:gd name="connsiteX2782" fmla="*/ 2579360 w 5730494"/>
              <a:gd name="connsiteY2782" fmla="*/ 2551386 h 3699570"/>
              <a:gd name="connsiteX2783" fmla="*/ 2578109 w 5730494"/>
              <a:gd name="connsiteY2783" fmla="*/ 2564458 h 3699570"/>
              <a:gd name="connsiteX2784" fmla="*/ 2578136 w 5730494"/>
              <a:gd name="connsiteY2784" fmla="*/ 2564462 h 3699570"/>
              <a:gd name="connsiteX2785" fmla="*/ 2574066 w 5730494"/>
              <a:gd name="connsiteY2785" fmla="*/ 2564573 h 3699570"/>
              <a:gd name="connsiteX2786" fmla="*/ 2557642 w 5730494"/>
              <a:gd name="connsiteY2786" fmla="*/ 2557014 h 3699570"/>
              <a:gd name="connsiteX2787" fmla="*/ 2543152 w 5730494"/>
              <a:gd name="connsiteY2787" fmla="*/ 2544909 h 3699570"/>
              <a:gd name="connsiteX2788" fmla="*/ 2529569 w 5730494"/>
              <a:gd name="connsiteY2788" fmla="*/ 2536213 h 3699570"/>
              <a:gd name="connsiteX2789" fmla="*/ 2518829 w 5730494"/>
              <a:gd name="connsiteY2789" fmla="*/ 2525926 h 3699570"/>
              <a:gd name="connsiteX2790" fmla="*/ 2522635 w 5730494"/>
              <a:gd name="connsiteY2790" fmla="*/ 2520811 h 3699570"/>
              <a:gd name="connsiteX2791" fmla="*/ 2523488 w 5730494"/>
              <a:gd name="connsiteY2791" fmla="*/ 2516151 h 3699570"/>
              <a:gd name="connsiteX2792" fmla="*/ 2530704 w 5730494"/>
              <a:gd name="connsiteY2792" fmla="*/ 2507455 h 3699570"/>
              <a:gd name="connsiteX2793" fmla="*/ 2538010 w 5730494"/>
              <a:gd name="connsiteY2793" fmla="*/ 2500094 h 3699570"/>
              <a:gd name="connsiteX2794" fmla="*/ 2538151 w 5730494"/>
              <a:gd name="connsiteY2794" fmla="*/ 2500065 h 3699570"/>
              <a:gd name="connsiteX2795" fmla="*/ 2541563 w 5730494"/>
              <a:gd name="connsiteY2795" fmla="*/ 2499724 h 3699570"/>
              <a:gd name="connsiteX2796" fmla="*/ 1433026 w 5730494"/>
              <a:gd name="connsiteY2796" fmla="*/ 2480800 h 3699570"/>
              <a:gd name="connsiteX2797" fmla="*/ 1441836 w 5730494"/>
              <a:gd name="connsiteY2797" fmla="*/ 2481766 h 3699570"/>
              <a:gd name="connsiteX2798" fmla="*/ 1441267 w 5730494"/>
              <a:gd name="connsiteY2798" fmla="*/ 2483358 h 3699570"/>
              <a:gd name="connsiteX2799" fmla="*/ 1450134 w 5730494"/>
              <a:gd name="connsiteY2799" fmla="*/ 2483926 h 3699570"/>
              <a:gd name="connsiteX2800" fmla="*/ 1457239 w 5730494"/>
              <a:gd name="connsiteY2800" fmla="*/ 2486710 h 3699570"/>
              <a:gd name="connsiteX2801" fmla="*/ 1462466 w 5730494"/>
              <a:gd name="connsiteY2801" fmla="*/ 2491542 h 3699570"/>
              <a:gd name="connsiteX2802" fmla="*/ 1468382 w 5730494"/>
              <a:gd name="connsiteY2802" fmla="*/ 2495936 h 3699570"/>
              <a:gd name="connsiteX2803" fmla="*/ 1466558 w 5730494"/>
              <a:gd name="connsiteY2803" fmla="*/ 2498137 h 3699570"/>
              <a:gd name="connsiteX2804" fmla="*/ 1466584 w 5730494"/>
              <a:gd name="connsiteY2804" fmla="*/ 2498206 h 3699570"/>
              <a:gd name="connsiteX2805" fmla="*/ 1466502 w 5730494"/>
              <a:gd name="connsiteY2805" fmla="*/ 2498305 h 3699570"/>
              <a:gd name="connsiteX2806" fmla="*/ 1470177 w 5730494"/>
              <a:gd name="connsiteY2806" fmla="*/ 2507688 h 3699570"/>
              <a:gd name="connsiteX2807" fmla="*/ 1467239 w 5730494"/>
              <a:gd name="connsiteY2807" fmla="*/ 2512288 h 3699570"/>
              <a:gd name="connsiteX2808" fmla="*/ 1462124 w 5730494"/>
              <a:gd name="connsiteY2808" fmla="*/ 2511152 h 3699570"/>
              <a:gd name="connsiteX2809" fmla="*/ 1462079 w 5730494"/>
              <a:gd name="connsiteY2809" fmla="*/ 2511322 h 3699570"/>
              <a:gd name="connsiteX2810" fmla="*/ 1462068 w 5730494"/>
              <a:gd name="connsiteY2810" fmla="*/ 2511319 h 3699570"/>
              <a:gd name="connsiteX2811" fmla="*/ 1459966 w 5730494"/>
              <a:gd name="connsiteY2811" fmla="*/ 2518935 h 3699570"/>
              <a:gd name="connsiteX2812" fmla="*/ 1454624 w 5730494"/>
              <a:gd name="connsiteY2812" fmla="*/ 2514331 h 3699570"/>
              <a:gd name="connsiteX2813" fmla="*/ 1451213 w 5730494"/>
              <a:gd name="connsiteY2813" fmla="*/ 2505693 h 3699570"/>
              <a:gd name="connsiteX2814" fmla="*/ 1455135 w 5730494"/>
              <a:gd name="connsiteY2814" fmla="*/ 2501430 h 3699570"/>
              <a:gd name="connsiteX2815" fmla="*/ 1451099 w 5730494"/>
              <a:gd name="connsiteY2815" fmla="*/ 2500351 h 3699570"/>
              <a:gd name="connsiteX2816" fmla="*/ 1448144 w 5730494"/>
              <a:gd name="connsiteY2816" fmla="*/ 2495065 h 3699570"/>
              <a:gd name="connsiteX2817" fmla="*/ 1440188 w 5730494"/>
              <a:gd name="connsiteY2817" fmla="*/ 2490632 h 3699570"/>
              <a:gd name="connsiteX2818" fmla="*/ 1433197 w 5730494"/>
              <a:gd name="connsiteY2818" fmla="*/ 2491655 h 3699570"/>
              <a:gd name="connsiteX2819" fmla="*/ 1429959 w 5730494"/>
              <a:gd name="connsiteY2819" fmla="*/ 2497225 h 3699570"/>
              <a:gd name="connsiteX2820" fmla="*/ 1423536 w 5730494"/>
              <a:gd name="connsiteY2820" fmla="*/ 2501260 h 3699570"/>
              <a:gd name="connsiteX2821" fmla="*/ 1420069 w 5730494"/>
              <a:gd name="connsiteY2821" fmla="*/ 2501828 h 3699570"/>
              <a:gd name="connsiteX2822" fmla="*/ 1418535 w 5730494"/>
              <a:gd name="connsiteY2822" fmla="*/ 2505181 h 3699570"/>
              <a:gd name="connsiteX2823" fmla="*/ 1426150 w 5730494"/>
              <a:gd name="connsiteY2823" fmla="*/ 2513877 h 3699570"/>
              <a:gd name="connsiteX2824" fmla="*/ 1421775 w 5730494"/>
              <a:gd name="connsiteY2824" fmla="*/ 2515923 h 3699570"/>
              <a:gd name="connsiteX2825" fmla="*/ 1419502 w 5730494"/>
              <a:gd name="connsiteY2825" fmla="*/ 2518310 h 3699570"/>
              <a:gd name="connsiteX2826" fmla="*/ 1412056 w 5730494"/>
              <a:gd name="connsiteY2826" fmla="*/ 2519105 h 3699570"/>
              <a:gd name="connsiteX2827" fmla="*/ 1409270 w 5730494"/>
              <a:gd name="connsiteY2827" fmla="*/ 2509557 h 3699570"/>
              <a:gd name="connsiteX2828" fmla="*/ 1407168 w 5730494"/>
              <a:gd name="connsiteY2828" fmla="*/ 2512285 h 3699570"/>
              <a:gd name="connsiteX2829" fmla="*/ 1401939 w 5730494"/>
              <a:gd name="connsiteY2829" fmla="*/ 2511319 h 3699570"/>
              <a:gd name="connsiteX2830" fmla="*/ 1398756 w 5730494"/>
              <a:gd name="connsiteY2830" fmla="*/ 2504897 h 3699570"/>
              <a:gd name="connsiteX2831" fmla="*/ 1392222 w 5730494"/>
              <a:gd name="connsiteY2831" fmla="*/ 2503817 h 3699570"/>
              <a:gd name="connsiteX2832" fmla="*/ 1388072 w 5730494"/>
              <a:gd name="connsiteY2832" fmla="*/ 2501942 h 3699570"/>
              <a:gd name="connsiteX2833" fmla="*/ 1381252 w 5730494"/>
              <a:gd name="connsiteY2833" fmla="*/ 2501942 h 3699570"/>
              <a:gd name="connsiteX2834" fmla="*/ 1380740 w 5730494"/>
              <a:gd name="connsiteY2834" fmla="*/ 2505409 h 3699570"/>
              <a:gd name="connsiteX2835" fmla="*/ 1378923 w 5730494"/>
              <a:gd name="connsiteY2835" fmla="*/ 2502965 h 3699570"/>
              <a:gd name="connsiteX2836" fmla="*/ 1378929 w 5730494"/>
              <a:gd name="connsiteY2836" fmla="*/ 2502940 h 3699570"/>
              <a:gd name="connsiteX2837" fmla="*/ 1378985 w 5730494"/>
              <a:gd name="connsiteY2837" fmla="*/ 2502963 h 3699570"/>
              <a:gd name="connsiteX2838" fmla="*/ 1379837 w 5730494"/>
              <a:gd name="connsiteY2838" fmla="*/ 2499781 h 3699570"/>
              <a:gd name="connsiteX2839" fmla="*/ 1381144 w 5730494"/>
              <a:gd name="connsiteY2839" fmla="*/ 2496541 h 3699570"/>
              <a:gd name="connsiteX2840" fmla="*/ 1380519 w 5730494"/>
              <a:gd name="connsiteY2840" fmla="*/ 2493642 h 3699570"/>
              <a:gd name="connsiteX2841" fmla="*/ 1382906 w 5730494"/>
              <a:gd name="connsiteY2841" fmla="*/ 2491767 h 3699570"/>
              <a:gd name="connsiteX2842" fmla="*/ 1379610 w 5730494"/>
              <a:gd name="connsiteY2842" fmla="*/ 2489380 h 3699570"/>
              <a:gd name="connsiteX2843" fmla="*/ 1379496 w 5730494"/>
              <a:gd name="connsiteY2843" fmla="*/ 2482901 h 3699570"/>
              <a:gd name="connsiteX2844" fmla="*/ 1385638 w 5730494"/>
              <a:gd name="connsiteY2844" fmla="*/ 2481492 h 3699570"/>
              <a:gd name="connsiteX2845" fmla="*/ 1391368 w 5730494"/>
              <a:gd name="connsiteY2845" fmla="*/ 2487222 h 3699570"/>
              <a:gd name="connsiteX2846" fmla="*/ 1391028 w 5730494"/>
              <a:gd name="connsiteY2846" fmla="*/ 2490632 h 3699570"/>
              <a:gd name="connsiteX2847" fmla="*/ 1397393 w 5730494"/>
              <a:gd name="connsiteY2847" fmla="*/ 2491371 h 3699570"/>
              <a:gd name="connsiteX2848" fmla="*/ 1398926 w 5730494"/>
              <a:gd name="connsiteY2848" fmla="*/ 2490064 h 3699570"/>
              <a:gd name="connsiteX2849" fmla="*/ 1403303 w 5730494"/>
              <a:gd name="connsiteY2849" fmla="*/ 2493985 h 3699570"/>
              <a:gd name="connsiteX2850" fmla="*/ 1411147 w 5730494"/>
              <a:gd name="connsiteY2850" fmla="*/ 2492848 h 3699570"/>
              <a:gd name="connsiteX2851" fmla="*/ 1417910 w 5730494"/>
              <a:gd name="connsiteY2851" fmla="*/ 2488814 h 3699570"/>
              <a:gd name="connsiteX2852" fmla="*/ 1427571 w 5730494"/>
              <a:gd name="connsiteY2852" fmla="*/ 2485574 h 3699570"/>
              <a:gd name="connsiteX2853" fmla="*/ 4699552 w 5730494"/>
              <a:gd name="connsiteY2853" fmla="*/ 2478353 h 3699570"/>
              <a:gd name="connsiteX2854" fmla="*/ 4712453 w 5730494"/>
              <a:gd name="connsiteY2854" fmla="*/ 2485968 h 3699570"/>
              <a:gd name="connsiteX2855" fmla="*/ 4713759 w 5730494"/>
              <a:gd name="connsiteY2855" fmla="*/ 2494038 h 3699570"/>
              <a:gd name="connsiteX2856" fmla="*/ 4715009 w 5730494"/>
              <a:gd name="connsiteY2856" fmla="*/ 2499892 h 3699570"/>
              <a:gd name="connsiteX2857" fmla="*/ 4716601 w 5730494"/>
              <a:gd name="connsiteY2857" fmla="*/ 2510520 h 3699570"/>
              <a:gd name="connsiteX2858" fmla="*/ 4717511 w 5730494"/>
              <a:gd name="connsiteY2858" fmla="*/ 2519500 h 3699570"/>
              <a:gd name="connsiteX2859" fmla="*/ 4712055 w 5730494"/>
              <a:gd name="connsiteY2859" fmla="*/ 2534106 h 3699570"/>
              <a:gd name="connsiteX2860" fmla="*/ 4706258 w 5730494"/>
              <a:gd name="connsiteY2860" fmla="*/ 2517851 h 3699570"/>
              <a:gd name="connsiteX2861" fmla="*/ 4698812 w 5730494"/>
              <a:gd name="connsiteY2861" fmla="*/ 2525922 h 3699570"/>
              <a:gd name="connsiteX2862" fmla="*/ 4703927 w 5730494"/>
              <a:gd name="connsiteY2862" fmla="*/ 2537686 h 3699570"/>
              <a:gd name="connsiteX2863" fmla="*/ 4699381 w 5730494"/>
              <a:gd name="connsiteY2863" fmla="*/ 2545132 h 3699570"/>
              <a:gd name="connsiteX2864" fmla="*/ 4680627 w 5730494"/>
              <a:gd name="connsiteY2864" fmla="*/ 2535868 h 3699570"/>
              <a:gd name="connsiteX2865" fmla="*/ 4676138 w 5730494"/>
              <a:gd name="connsiteY2865" fmla="*/ 2524331 h 3699570"/>
              <a:gd name="connsiteX2866" fmla="*/ 4680968 w 5730494"/>
              <a:gd name="connsiteY2866" fmla="*/ 2516772 h 3699570"/>
              <a:gd name="connsiteX2867" fmla="*/ 4670851 w 5730494"/>
              <a:gd name="connsiteY2867" fmla="*/ 2509213 h 3699570"/>
              <a:gd name="connsiteX2868" fmla="*/ 4665851 w 5730494"/>
              <a:gd name="connsiteY2868" fmla="*/ 2515863 h 3699570"/>
              <a:gd name="connsiteX2869" fmla="*/ 4658348 w 5730494"/>
              <a:gd name="connsiteY2869" fmla="*/ 2515237 h 3699570"/>
              <a:gd name="connsiteX2870" fmla="*/ 4646527 w 5730494"/>
              <a:gd name="connsiteY2870" fmla="*/ 2524160 h 3699570"/>
              <a:gd name="connsiteX2871" fmla="*/ 4643912 w 5730494"/>
              <a:gd name="connsiteY2871" fmla="*/ 2519500 h 3699570"/>
              <a:gd name="connsiteX2872" fmla="*/ 4650164 w 5730494"/>
              <a:gd name="connsiteY2872" fmla="*/ 2506030 h 3699570"/>
              <a:gd name="connsiteX2873" fmla="*/ 4660224 w 5730494"/>
              <a:gd name="connsiteY2873" fmla="*/ 2501540 h 3699570"/>
              <a:gd name="connsiteX2874" fmla="*/ 4668919 w 5730494"/>
              <a:gd name="connsiteY2874" fmla="*/ 2495516 h 3699570"/>
              <a:gd name="connsiteX2875" fmla="*/ 4674545 w 5730494"/>
              <a:gd name="connsiteY2875" fmla="*/ 2502734 h 3699570"/>
              <a:gd name="connsiteX2876" fmla="*/ 4686651 w 5730494"/>
              <a:gd name="connsiteY2876" fmla="*/ 2498358 h 3699570"/>
              <a:gd name="connsiteX2877" fmla="*/ 4689266 w 5730494"/>
              <a:gd name="connsiteY2877" fmla="*/ 2491197 h 3699570"/>
              <a:gd name="connsiteX2878" fmla="*/ 4700518 w 5730494"/>
              <a:gd name="connsiteY2878" fmla="*/ 2490742 h 3699570"/>
              <a:gd name="connsiteX2879" fmla="*/ 3978307 w 5730494"/>
              <a:gd name="connsiteY2879" fmla="*/ 2477276 h 3699570"/>
              <a:gd name="connsiteX2880" fmla="*/ 3989332 w 5730494"/>
              <a:gd name="connsiteY2880" fmla="*/ 2486200 h 3699570"/>
              <a:gd name="connsiteX2881" fmla="*/ 3996778 w 5730494"/>
              <a:gd name="connsiteY2881" fmla="*/ 2497453 h 3699570"/>
              <a:gd name="connsiteX2882" fmla="*/ 4004450 w 5730494"/>
              <a:gd name="connsiteY2882" fmla="*/ 2514162 h 3699570"/>
              <a:gd name="connsiteX2883" fmla="*/ 4002064 w 5730494"/>
              <a:gd name="connsiteY2883" fmla="*/ 2530757 h 3699570"/>
              <a:gd name="connsiteX2884" fmla="*/ 3995415 w 5730494"/>
              <a:gd name="connsiteY2884" fmla="*/ 2535303 h 3699570"/>
              <a:gd name="connsiteX2885" fmla="*/ 3981546 w 5730494"/>
              <a:gd name="connsiteY2885" fmla="*/ 2538941 h 3699570"/>
              <a:gd name="connsiteX2886" fmla="*/ 3973930 w 5730494"/>
              <a:gd name="connsiteY2886" fmla="*/ 2526267 h 3699570"/>
              <a:gd name="connsiteX2887" fmla="*/ 3971088 w 5730494"/>
              <a:gd name="connsiteY2887" fmla="*/ 2503306 h 3699570"/>
              <a:gd name="connsiteX2888" fmla="*/ 2511270 w 5730494"/>
              <a:gd name="connsiteY2888" fmla="*/ 2473752 h 3699570"/>
              <a:gd name="connsiteX2889" fmla="*/ 2523879 w 5730494"/>
              <a:gd name="connsiteY2889" fmla="*/ 2473752 h 3699570"/>
              <a:gd name="connsiteX2890" fmla="*/ 2528313 w 5730494"/>
              <a:gd name="connsiteY2890" fmla="*/ 2479492 h 3699570"/>
              <a:gd name="connsiteX2891" fmla="*/ 2531779 w 5730494"/>
              <a:gd name="connsiteY2891" fmla="*/ 2486255 h 3699570"/>
              <a:gd name="connsiteX2892" fmla="*/ 2531267 w 5730494"/>
              <a:gd name="connsiteY2892" fmla="*/ 2490916 h 3699570"/>
              <a:gd name="connsiteX2893" fmla="*/ 2533825 w 5730494"/>
              <a:gd name="connsiteY2893" fmla="*/ 2495121 h 3699570"/>
              <a:gd name="connsiteX2894" fmla="*/ 2533655 w 5730494"/>
              <a:gd name="connsiteY2894" fmla="*/ 2500976 h 3699570"/>
              <a:gd name="connsiteX2895" fmla="*/ 2533776 w 5730494"/>
              <a:gd name="connsiteY2895" fmla="*/ 2500950 h 3699570"/>
              <a:gd name="connsiteX2896" fmla="*/ 2533776 w 5730494"/>
              <a:gd name="connsiteY2896" fmla="*/ 2500974 h 3699570"/>
              <a:gd name="connsiteX2897" fmla="*/ 2538001 w 5730494"/>
              <a:gd name="connsiteY2897" fmla="*/ 2500096 h 3699570"/>
              <a:gd name="connsiteX2898" fmla="*/ 2530642 w 5730494"/>
              <a:gd name="connsiteY2898" fmla="*/ 2507511 h 3699570"/>
              <a:gd name="connsiteX2899" fmla="*/ 2523425 w 5730494"/>
              <a:gd name="connsiteY2899" fmla="*/ 2516207 h 3699570"/>
              <a:gd name="connsiteX2900" fmla="*/ 2522572 w 5730494"/>
              <a:gd name="connsiteY2900" fmla="*/ 2520867 h 3699570"/>
              <a:gd name="connsiteX2901" fmla="*/ 2518822 w 5730494"/>
              <a:gd name="connsiteY2901" fmla="*/ 2525925 h 3699570"/>
              <a:gd name="connsiteX2902" fmla="*/ 2514501 w 5730494"/>
              <a:gd name="connsiteY2902" fmla="*/ 2524732 h 3699570"/>
              <a:gd name="connsiteX2903" fmla="*/ 2503020 w 5730494"/>
              <a:gd name="connsiteY2903" fmla="*/ 2518310 h 3699570"/>
              <a:gd name="connsiteX2904" fmla="*/ 2494724 w 5730494"/>
              <a:gd name="connsiteY2904" fmla="*/ 2509728 h 3699570"/>
              <a:gd name="connsiteX2905" fmla="*/ 2491938 w 5730494"/>
              <a:gd name="connsiteY2905" fmla="*/ 2503874 h 3699570"/>
              <a:gd name="connsiteX2906" fmla="*/ 2490007 w 5730494"/>
              <a:gd name="connsiteY2906" fmla="*/ 2492053 h 3699570"/>
              <a:gd name="connsiteX2907" fmla="*/ 2490082 w 5730494"/>
              <a:gd name="connsiteY2907" fmla="*/ 2491989 h 3699570"/>
              <a:gd name="connsiteX2908" fmla="*/ 2490128 w 5730494"/>
              <a:gd name="connsiteY2908" fmla="*/ 2492051 h 3699570"/>
              <a:gd name="connsiteX2909" fmla="*/ 2498655 w 5730494"/>
              <a:gd name="connsiteY2909" fmla="*/ 2485004 h 3699570"/>
              <a:gd name="connsiteX2910" fmla="*/ 2500471 w 5730494"/>
              <a:gd name="connsiteY2910" fmla="*/ 2480571 h 3699570"/>
              <a:gd name="connsiteX2911" fmla="*/ 2503201 w 5730494"/>
              <a:gd name="connsiteY2911" fmla="*/ 2477104 h 3699570"/>
              <a:gd name="connsiteX2912" fmla="*/ 2507576 w 5730494"/>
              <a:gd name="connsiteY2912" fmla="*/ 2476763 h 3699570"/>
              <a:gd name="connsiteX2913" fmla="*/ 1727320 w 5730494"/>
              <a:gd name="connsiteY2913" fmla="*/ 2460168 h 3699570"/>
              <a:gd name="connsiteX2914" fmla="*/ 1730674 w 5730494"/>
              <a:gd name="connsiteY2914" fmla="*/ 2460736 h 3699570"/>
              <a:gd name="connsiteX2915" fmla="*/ 1730049 w 5730494"/>
              <a:gd name="connsiteY2915" fmla="*/ 2472728 h 3699570"/>
              <a:gd name="connsiteX2916" fmla="*/ 1716750 w 5730494"/>
              <a:gd name="connsiteY2916" fmla="*/ 2474490 h 3699570"/>
              <a:gd name="connsiteX2917" fmla="*/ 1713851 w 5730494"/>
              <a:gd name="connsiteY2917" fmla="*/ 2473012 h 3699570"/>
              <a:gd name="connsiteX2918" fmla="*/ 1718454 w 5730494"/>
              <a:gd name="connsiteY2918" fmla="*/ 2468579 h 3699570"/>
              <a:gd name="connsiteX2919" fmla="*/ 1718171 w 5730494"/>
              <a:gd name="connsiteY2919" fmla="*/ 2462270 h 3699570"/>
              <a:gd name="connsiteX2920" fmla="*/ 2701488 w 5730494"/>
              <a:gd name="connsiteY2920" fmla="*/ 2458180 h 3699570"/>
              <a:gd name="connsiteX2921" fmla="*/ 2715398 w 5730494"/>
              <a:gd name="connsiteY2921" fmla="*/ 2458521 h 3699570"/>
              <a:gd name="connsiteX2922" fmla="*/ 2713366 w 5730494"/>
              <a:gd name="connsiteY2922" fmla="*/ 2466932 h 3699570"/>
              <a:gd name="connsiteX2923" fmla="*/ 2713376 w 5730494"/>
              <a:gd name="connsiteY2923" fmla="*/ 2466943 h 3699570"/>
              <a:gd name="connsiteX2924" fmla="*/ 2713366 w 5730494"/>
              <a:gd name="connsiteY2924" fmla="*/ 2466989 h 3699570"/>
              <a:gd name="connsiteX2925" fmla="*/ 2718252 w 5730494"/>
              <a:gd name="connsiteY2925" fmla="*/ 2471763 h 3699570"/>
              <a:gd name="connsiteX2926" fmla="*/ 2723765 w 5730494"/>
              <a:gd name="connsiteY2926" fmla="*/ 2477390 h 3699570"/>
              <a:gd name="connsiteX2927" fmla="*/ 2724390 w 5730494"/>
              <a:gd name="connsiteY2927" fmla="*/ 2485289 h 3699570"/>
              <a:gd name="connsiteX2928" fmla="*/ 2727629 w 5730494"/>
              <a:gd name="connsiteY2928" fmla="*/ 2488585 h 3699570"/>
              <a:gd name="connsiteX2929" fmla="*/ 2726892 w 5730494"/>
              <a:gd name="connsiteY2929" fmla="*/ 2525243 h 3699570"/>
              <a:gd name="connsiteX2930" fmla="*/ 2726892 w 5730494"/>
              <a:gd name="connsiteY2930" fmla="*/ 2525246 h 3699570"/>
              <a:gd name="connsiteX2931" fmla="*/ 2726892 w 5730494"/>
              <a:gd name="connsiteY2931" fmla="*/ 2525300 h 3699570"/>
              <a:gd name="connsiteX2932" fmla="*/ 2730813 w 5730494"/>
              <a:gd name="connsiteY2932" fmla="*/ 2536212 h 3699570"/>
              <a:gd name="connsiteX2933" fmla="*/ 2717968 w 5730494"/>
              <a:gd name="connsiteY2933" fmla="*/ 2539622 h 3699570"/>
              <a:gd name="connsiteX2934" fmla="*/ 2717938 w 5730494"/>
              <a:gd name="connsiteY2934" fmla="*/ 2539576 h 3699570"/>
              <a:gd name="connsiteX2935" fmla="*/ 2717967 w 5730494"/>
              <a:gd name="connsiteY2935" fmla="*/ 2539566 h 3699570"/>
              <a:gd name="connsiteX2936" fmla="*/ 2716643 w 5730494"/>
              <a:gd name="connsiteY2936" fmla="*/ 2537562 h 3699570"/>
              <a:gd name="connsiteX2937" fmla="*/ 2714388 w 5730494"/>
              <a:gd name="connsiteY2937" fmla="*/ 2534053 h 3699570"/>
              <a:gd name="connsiteX2938" fmla="*/ 2710126 w 5730494"/>
              <a:gd name="connsiteY2938" fmla="*/ 2523936 h 3699570"/>
              <a:gd name="connsiteX2939" fmla="*/ 2708876 w 5730494"/>
              <a:gd name="connsiteY2939" fmla="*/ 2515980 h 3699570"/>
              <a:gd name="connsiteX2940" fmla="*/ 2712399 w 5730494"/>
              <a:gd name="connsiteY2940" fmla="*/ 2501601 h 3699570"/>
              <a:gd name="connsiteX2941" fmla="*/ 2708421 w 5730494"/>
              <a:gd name="connsiteY2941" fmla="*/ 2495747 h 3699570"/>
              <a:gd name="connsiteX2942" fmla="*/ 2706886 w 5730494"/>
              <a:gd name="connsiteY2942" fmla="*/ 2483130 h 3699570"/>
              <a:gd name="connsiteX2943" fmla="*/ 2706942 w 5730494"/>
              <a:gd name="connsiteY2943" fmla="*/ 2471479 h 3699570"/>
              <a:gd name="connsiteX2944" fmla="*/ 2700294 w 5730494"/>
              <a:gd name="connsiteY2944" fmla="*/ 2463182 h 3699570"/>
              <a:gd name="connsiteX2945" fmla="*/ 2694040 w 5730494"/>
              <a:gd name="connsiteY2945" fmla="*/ 2456873 h 3699570"/>
              <a:gd name="connsiteX2946" fmla="*/ 2701428 w 5730494"/>
              <a:gd name="connsiteY2946" fmla="*/ 2458181 h 3699570"/>
              <a:gd name="connsiteX2947" fmla="*/ 2700234 w 5730494"/>
              <a:gd name="connsiteY2947" fmla="*/ 2463182 h 3699570"/>
              <a:gd name="connsiteX2948" fmla="*/ 2706883 w 5730494"/>
              <a:gd name="connsiteY2948" fmla="*/ 2471479 h 3699570"/>
              <a:gd name="connsiteX2949" fmla="*/ 2706827 w 5730494"/>
              <a:gd name="connsiteY2949" fmla="*/ 2483130 h 3699570"/>
              <a:gd name="connsiteX2950" fmla="*/ 2708362 w 5730494"/>
              <a:gd name="connsiteY2950" fmla="*/ 2495747 h 3699570"/>
              <a:gd name="connsiteX2951" fmla="*/ 2712340 w 5730494"/>
              <a:gd name="connsiteY2951" fmla="*/ 2501601 h 3699570"/>
              <a:gd name="connsiteX2952" fmla="*/ 2708816 w 5730494"/>
              <a:gd name="connsiteY2952" fmla="*/ 2515980 h 3699570"/>
              <a:gd name="connsiteX2953" fmla="*/ 2710067 w 5730494"/>
              <a:gd name="connsiteY2953" fmla="*/ 2523937 h 3699570"/>
              <a:gd name="connsiteX2954" fmla="*/ 2714329 w 5730494"/>
              <a:gd name="connsiteY2954" fmla="*/ 2534053 h 3699570"/>
              <a:gd name="connsiteX2955" fmla="*/ 2716643 w 5730494"/>
              <a:gd name="connsiteY2955" fmla="*/ 2537562 h 3699570"/>
              <a:gd name="connsiteX2956" fmla="*/ 2717938 w 5730494"/>
              <a:gd name="connsiteY2956" fmla="*/ 2539576 h 3699570"/>
              <a:gd name="connsiteX2957" fmla="*/ 2692959 w 5730494"/>
              <a:gd name="connsiteY2957" fmla="*/ 2548886 h 3699570"/>
              <a:gd name="connsiteX2958" fmla="*/ 2684107 w 5730494"/>
              <a:gd name="connsiteY2958" fmla="*/ 2554342 h 3699570"/>
              <a:gd name="connsiteX2959" fmla="*/ 2669728 w 5730494"/>
              <a:gd name="connsiteY2959" fmla="*/ 2558946 h 3699570"/>
              <a:gd name="connsiteX2960" fmla="*/ 2655524 w 5730494"/>
              <a:gd name="connsiteY2960" fmla="*/ 2554457 h 3699570"/>
              <a:gd name="connsiteX2961" fmla="*/ 2655577 w 5730494"/>
              <a:gd name="connsiteY2961" fmla="*/ 2554456 h 3699570"/>
              <a:gd name="connsiteX2962" fmla="*/ 2656250 w 5730494"/>
              <a:gd name="connsiteY2962" fmla="*/ 2548286 h 3699570"/>
              <a:gd name="connsiteX2963" fmla="*/ 2655521 w 5730494"/>
              <a:gd name="connsiteY2963" fmla="*/ 2554456 h 3699570"/>
              <a:gd name="connsiteX2964" fmla="*/ 2655524 w 5730494"/>
              <a:gd name="connsiteY2964" fmla="*/ 2554457 h 3699570"/>
              <a:gd name="connsiteX2965" fmla="*/ 2648301 w 5730494"/>
              <a:gd name="connsiteY2965" fmla="*/ 2554626 h 3699570"/>
              <a:gd name="connsiteX2966" fmla="*/ 2637164 w 5730494"/>
              <a:gd name="connsiteY2966" fmla="*/ 2551500 h 3699570"/>
              <a:gd name="connsiteX2967" fmla="*/ 2626934 w 5730494"/>
              <a:gd name="connsiteY2967" fmla="*/ 2551671 h 3699570"/>
              <a:gd name="connsiteX2968" fmla="*/ 2608067 w 5730494"/>
              <a:gd name="connsiteY2968" fmla="*/ 2554456 h 3699570"/>
              <a:gd name="connsiteX2969" fmla="*/ 2596983 w 5730494"/>
              <a:gd name="connsiteY2969" fmla="*/ 2559059 h 3699570"/>
              <a:gd name="connsiteX2970" fmla="*/ 2581179 w 5730494"/>
              <a:gd name="connsiteY2970" fmla="*/ 2564856 h 3699570"/>
              <a:gd name="connsiteX2971" fmla="*/ 2578136 w 5730494"/>
              <a:gd name="connsiteY2971" fmla="*/ 2564462 h 3699570"/>
              <a:gd name="connsiteX2972" fmla="*/ 2578214 w 5730494"/>
              <a:gd name="connsiteY2972" fmla="*/ 2564460 h 3699570"/>
              <a:gd name="connsiteX2973" fmla="*/ 2579404 w 5730494"/>
              <a:gd name="connsiteY2973" fmla="*/ 2551331 h 3699570"/>
              <a:gd name="connsiteX2974" fmla="*/ 2580895 w 5730494"/>
              <a:gd name="connsiteY2974" fmla="*/ 2549398 h 3699570"/>
              <a:gd name="connsiteX2975" fmla="*/ 2580892 w 5730494"/>
              <a:gd name="connsiteY2975" fmla="*/ 2549352 h 3699570"/>
              <a:gd name="connsiteX2976" fmla="*/ 2580942 w 5730494"/>
              <a:gd name="connsiteY2976" fmla="*/ 2549285 h 3699570"/>
              <a:gd name="connsiteX2977" fmla="*/ 2580431 w 5730494"/>
              <a:gd name="connsiteY2977" fmla="*/ 2543033 h 3699570"/>
              <a:gd name="connsiteX2978" fmla="*/ 2573667 w 5730494"/>
              <a:gd name="connsiteY2978" fmla="*/ 2536384 h 3699570"/>
              <a:gd name="connsiteX2979" fmla="*/ 2568609 w 5730494"/>
              <a:gd name="connsiteY2979" fmla="*/ 2535304 h 3699570"/>
              <a:gd name="connsiteX2980" fmla="*/ 2563955 w 5730494"/>
              <a:gd name="connsiteY2980" fmla="*/ 2530932 h 3699570"/>
              <a:gd name="connsiteX2981" fmla="*/ 2567369 w 5730494"/>
              <a:gd name="connsiteY2981" fmla="*/ 2523993 h 3699570"/>
              <a:gd name="connsiteX2982" fmla="*/ 2567366 w 5730494"/>
              <a:gd name="connsiteY2982" fmla="*/ 2523983 h 3699570"/>
              <a:gd name="connsiteX2983" fmla="*/ 2567417 w 5730494"/>
              <a:gd name="connsiteY2983" fmla="*/ 2523880 h 3699570"/>
              <a:gd name="connsiteX2984" fmla="*/ 2565826 w 5730494"/>
              <a:gd name="connsiteY2984" fmla="*/ 2516151 h 3699570"/>
              <a:gd name="connsiteX2985" fmla="*/ 2566546 w 5730494"/>
              <a:gd name="connsiteY2985" fmla="*/ 2511603 h 3699570"/>
              <a:gd name="connsiteX2986" fmla="*/ 2569073 w 5730494"/>
              <a:gd name="connsiteY2986" fmla="*/ 2511603 h 3699570"/>
              <a:gd name="connsiteX2987" fmla="*/ 2569089 w 5730494"/>
              <a:gd name="connsiteY2987" fmla="*/ 2511489 h 3699570"/>
              <a:gd name="connsiteX2988" fmla="*/ 2569125 w 5730494"/>
              <a:gd name="connsiteY2988" fmla="*/ 2511488 h 3699570"/>
              <a:gd name="connsiteX2989" fmla="*/ 2570092 w 5730494"/>
              <a:gd name="connsiteY2989" fmla="*/ 2504498 h 3699570"/>
              <a:gd name="connsiteX2990" fmla="*/ 2568850 w 5730494"/>
              <a:gd name="connsiteY2990" fmla="*/ 2501455 h 3699570"/>
              <a:gd name="connsiteX2991" fmla="*/ 2570325 w 5730494"/>
              <a:gd name="connsiteY2991" fmla="*/ 2499328 h 3699570"/>
              <a:gd name="connsiteX2992" fmla="*/ 2576233 w 5730494"/>
              <a:gd name="connsiteY2992" fmla="*/ 2497395 h 3699570"/>
              <a:gd name="connsiteX2993" fmla="*/ 2576207 w 5730494"/>
              <a:gd name="connsiteY2993" fmla="*/ 2497306 h 3699570"/>
              <a:gd name="connsiteX2994" fmla="*/ 2576283 w 5730494"/>
              <a:gd name="connsiteY2994" fmla="*/ 2497280 h 3699570"/>
              <a:gd name="connsiteX2995" fmla="*/ 2572362 w 5730494"/>
              <a:gd name="connsiteY2995" fmla="*/ 2484436 h 3699570"/>
              <a:gd name="connsiteX2996" fmla="*/ 2568668 w 5730494"/>
              <a:gd name="connsiteY2996" fmla="*/ 2477786 h 3699570"/>
              <a:gd name="connsiteX2997" fmla="*/ 2569895 w 5730494"/>
              <a:gd name="connsiteY2997" fmla="*/ 2472435 h 3699570"/>
              <a:gd name="connsiteX2998" fmla="*/ 2573052 w 5730494"/>
              <a:gd name="connsiteY2998" fmla="*/ 2471195 h 3699570"/>
              <a:gd name="connsiteX2999" fmla="*/ 2575154 w 5730494"/>
              <a:gd name="connsiteY2999" fmla="*/ 2469717 h 3699570"/>
              <a:gd name="connsiteX3000" fmla="*/ 2579587 w 5730494"/>
              <a:gd name="connsiteY3000" fmla="*/ 2472161 h 3699570"/>
              <a:gd name="connsiteX3001" fmla="*/ 2591922 w 5730494"/>
              <a:gd name="connsiteY3001" fmla="*/ 2472275 h 3699570"/>
              <a:gd name="connsiteX3002" fmla="*/ 2594879 w 5730494"/>
              <a:gd name="connsiteY3002" fmla="*/ 2467558 h 3699570"/>
              <a:gd name="connsiteX3003" fmla="*/ 2597608 w 5730494"/>
              <a:gd name="connsiteY3003" fmla="*/ 2467899 h 3699570"/>
              <a:gd name="connsiteX3004" fmla="*/ 2602194 w 5730494"/>
              <a:gd name="connsiteY3004" fmla="*/ 2466087 h 3699570"/>
              <a:gd name="connsiteX3005" fmla="*/ 2604593 w 5730494"/>
              <a:gd name="connsiteY3005" fmla="*/ 2472835 h 3699570"/>
              <a:gd name="connsiteX3006" fmla="*/ 2604609 w 5730494"/>
              <a:gd name="connsiteY3006" fmla="*/ 2472825 h 3699570"/>
              <a:gd name="connsiteX3007" fmla="*/ 2604656 w 5730494"/>
              <a:gd name="connsiteY3007" fmla="*/ 2472957 h 3699570"/>
              <a:gd name="connsiteX3008" fmla="*/ 2608352 w 5730494"/>
              <a:gd name="connsiteY3008" fmla="*/ 2470911 h 3699570"/>
              <a:gd name="connsiteX3009" fmla="*/ 2614945 w 5730494"/>
              <a:gd name="connsiteY3009" fmla="*/ 2468524 h 3699570"/>
              <a:gd name="connsiteX3010" fmla="*/ 2622103 w 5730494"/>
              <a:gd name="connsiteY3010" fmla="*/ 2472047 h 3699570"/>
              <a:gd name="connsiteX3011" fmla="*/ 2624888 w 5730494"/>
              <a:gd name="connsiteY3011" fmla="*/ 2477390 h 3699570"/>
              <a:gd name="connsiteX3012" fmla="*/ 2632049 w 5730494"/>
              <a:gd name="connsiteY3012" fmla="*/ 2480800 h 3699570"/>
              <a:gd name="connsiteX3013" fmla="*/ 2637618 w 5730494"/>
              <a:gd name="connsiteY3013" fmla="*/ 2476765 h 3699570"/>
              <a:gd name="connsiteX3014" fmla="*/ 2645064 w 5730494"/>
              <a:gd name="connsiteY3014" fmla="*/ 2476139 h 3699570"/>
              <a:gd name="connsiteX3015" fmla="*/ 2655975 w 5730494"/>
              <a:gd name="connsiteY3015" fmla="*/ 2480288 h 3699570"/>
              <a:gd name="connsiteX3016" fmla="*/ 2655975 w 5730494"/>
              <a:gd name="connsiteY3016" fmla="*/ 2480289 h 3699570"/>
              <a:gd name="connsiteX3017" fmla="*/ 2658793 w 5730494"/>
              <a:gd name="connsiteY3017" fmla="*/ 2495563 h 3699570"/>
              <a:gd name="connsiteX3018" fmla="*/ 2660181 w 5730494"/>
              <a:gd name="connsiteY3018" fmla="*/ 2503079 h 3699570"/>
              <a:gd name="connsiteX3019" fmla="*/ 2653474 w 5730494"/>
              <a:gd name="connsiteY3019" fmla="*/ 2516491 h 3699570"/>
              <a:gd name="connsiteX3020" fmla="*/ 2649326 w 5730494"/>
              <a:gd name="connsiteY3020" fmla="*/ 2534507 h 3699570"/>
              <a:gd name="connsiteX3021" fmla="*/ 2649326 w 5730494"/>
              <a:gd name="connsiteY3021" fmla="*/ 2534508 h 3699570"/>
              <a:gd name="connsiteX3022" fmla="*/ 2652220 w 5730494"/>
              <a:gd name="connsiteY3022" fmla="*/ 2540224 h 3699570"/>
              <a:gd name="connsiteX3023" fmla="*/ 2649326 w 5730494"/>
              <a:gd name="connsiteY3023" fmla="*/ 2534507 h 3699570"/>
              <a:gd name="connsiteX3024" fmla="*/ 2653475 w 5730494"/>
              <a:gd name="connsiteY3024" fmla="*/ 2516491 h 3699570"/>
              <a:gd name="connsiteX3025" fmla="*/ 2660181 w 5730494"/>
              <a:gd name="connsiteY3025" fmla="*/ 2503079 h 3699570"/>
              <a:gd name="connsiteX3026" fmla="*/ 2660181 w 5730494"/>
              <a:gd name="connsiteY3026" fmla="*/ 2503078 h 3699570"/>
              <a:gd name="connsiteX3027" fmla="*/ 2658793 w 5730494"/>
              <a:gd name="connsiteY3027" fmla="*/ 2495563 h 3699570"/>
              <a:gd name="connsiteX3028" fmla="*/ 2655975 w 5730494"/>
              <a:gd name="connsiteY3028" fmla="*/ 2480288 h 3699570"/>
              <a:gd name="connsiteX3029" fmla="*/ 2655959 w 5730494"/>
              <a:gd name="connsiteY3029" fmla="*/ 2480199 h 3699570"/>
              <a:gd name="connsiteX3030" fmla="*/ 2656037 w 5730494"/>
              <a:gd name="connsiteY3030" fmla="*/ 2480228 h 3699570"/>
              <a:gd name="connsiteX3031" fmla="*/ 2654049 w 5730494"/>
              <a:gd name="connsiteY3031" fmla="*/ 2468066 h 3699570"/>
              <a:gd name="connsiteX3032" fmla="*/ 2654441 w 5730494"/>
              <a:gd name="connsiteY3032" fmla="*/ 2459027 h 3699570"/>
              <a:gd name="connsiteX3033" fmla="*/ 2681890 w 5730494"/>
              <a:gd name="connsiteY3033" fmla="*/ 2458295 h 3699570"/>
              <a:gd name="connsiteX3034" fmla="*/ 2688938 w 5730494"/>
              <a:gd name="connsiteY3034" fmla="*/ 2459488 h 3699570"/>
              <a:gd name="connsiteX3035" fmla="*/ 2689169 w 5730494"/>
              <a:gd name="connsiteY3035" fmla="*/ 2459370 h 3699570"/>
              <a:gd name="connsiteX3036" fmla="*/ 2689171 w 5730494"/>
              <a:gd name="connsiteY3036" fmla="*/ 2459370 h 3699570"/>
              <a:gd name="connsiteX3037" fmla="*/ 2692116 w 5730494"/>
              <a:gd name="connsiteY3037" fmla="*/ 2457856 h 3699570"/>
              <a:gd name="connsiteX3038" fmla="*/ 3065462 w 5730494"/>
              <a:gd name="connsiteY3038" fmla="*/ 2456135 h 3699570"/>
              <a:gd name="connsiteX3039" fmla="*/ 3067281 w 5730494"/>
              <a:gd name="connsiteY3039" fmla="*/ 2463012 h 3699570"/>
              <a:gd name="connsiteX3040" fmla="*/ 3076487 w 5730494"/>
              <a:gd name="connsiteY3040" fmla="*/ 2473072 h 3699570"/>
              <a:gd name="connsiteX3041" fmla="*/ 3076545 w 5730494"/>
              <a:gd name="connsiteY3041" fmla="*/ 2479608 h 3699570"/>
              <a:gd name="connsiteX3042" fmla="*/ 3073930 w 5730494"/>
              <a:gd name="connsiteY3042" fmla="*/ 2486314 h 3699570"/>
              <a:gd name="connsiteX3043" fmla="*/ 3074953 w 5730494"/>
              <a:gd name="connsiteY3043" fmla="*/ 2491315 h 3699570"/>
              <a:gd name="connsiteX3044" fmla="*/ 3080466 w 5730494"/>
              <a:gd name="connsiteY3044" fmla="*/ 2495919 h 3699570"/>
              <a:gd name="connsiteX3045" fmla="*/ 3092588 w 5730494"/>
              <a:gd name="connsiteY3045" fmla="*/ 2502886 h 3699570"/>
              <a:gd name="connsiteX3046" fmla="*/ 3101216 w 5730494"/>
              <a:gd name="connsiteY3046" fmla="*/ 2509274 h 3699570"/>
              <a:gd name="connsiteX3047" fmla="*/ 3101387 w 5730494"/>
              <a:gd name="connsiteY3047" fmla="*/ 2514445 h 3699570"/>
              <a:gd name="connsiteX3048" fmla="*/ 3112128 w 5730494"/>
              <a:gd name="connsiteY3048" fmla="*/ 2522743 h 3699570"/>
              <a:gd name="connsiteX3049" fmla="*/ 3118778 w 5730494"/>
              <a:gd name="connsiteY3049" fmla="*/ 2529620 h 3699570"/>
              <a:gd name="connsiteX3050" fmla="*/ 3122813 w 5730494"/>
              <a:gd name="connsiteY3050" fmla="*/ 2539167 h 3699570"/>
              <a:gd name="connsiteX3051" fmla="*/ 3122963 w 5730494"/>
              <a:gd name="connsiteY3051" fmla="*/ 2539246 h 3699570"/>
              <a:gd name="connsiteX3052" fmla="*/ 3122977 w 5730494"/>
              <a:gd name="connsiteY3052" fmla="*/ 2539283 h 3699570"/>
              <a:gd name="connsiteX3053" fmla="*/ 3134767 w 5730494"/>
              <a:gd name="connsiteY3053" fmla="*/ 2545514 h 3699570"/>
              <a:gd name="connsiteX3054" fmla="*/ 3137306 w 5730494"/>
              <a:gd name="connsiteY3054" fmla="*/ 2550534 h 3699570"/>
              <a:gd name="connsiteX3055" fmla="*/ 3137400 w 5730494"/>
              <a:gd name="connsiteY3055" fmla="*/ 2550662 h 3699570"/>
              <a:gd name="connsiteX3056" fmla="*/ 3132355 w 5730494"/>
              <a:gd name="connsiteY3056" fmla="*/ 2552306 h 3699570"/>
              <a:gd name="connsiteX3057" fmla="*/ 3122125 w 5730494"/>
              <a:gd name="connsiteY3057" fmla="*/ 2551965 h 3699570"/>
              <a:gd name="connsiteX3058" fmla="*/ 3110134 w 5730494"/>
              <a:gd name="connsiteY3058" fmla="*/ 2550317 h 3699570"/>
              <a:gd name="connsiteX3059" fmla="*/ 3104223 w 5730494"/>
              <a:gd name="connsiteY3059" fmla="*/ 2551681 h 3699570"/>
              <a:gd name="connsiteX3060" fmla="*/ 3104207 w 5730494"/>
              <a:gd name="connsiteY3060" fmla="*/ 2551706 h 3699570"/>
              <a:gd name="connsiteX3061" fmla="*/ 3104108 w 5730494"/>
              <a:gd name="connsiteY3061" fmla="*/ 2551729 h 3699570"/>
              <a:gd name="connsiteX3062" fmla="*/ 3101746 w 5730494"/>
              <a:gd name="connsiteY3062" fmla="*/ 2555553 h 3699570"/>
              <a:gd name="connsiteX3063" fmla="*/ 3096664 w 5730494"/>
              <a:gd name="connsiteY3063" fmla="*/ 2556000 h 3699570"/>
              <a:gd name="connsiteX3064" fmla="*/ 3090355 w 5730494"/>
              <a:gd name="connsiteY3064" fmla="*/ 2552647 h 3699570"/>
              <a:gd name="connsiteX3065" fmla="*/ 3090243 w 5730494"/>
              <a:gd name="connsiteY3065" fmla="*/ 2552697 h 3699570"/>
              <a:gd name="connsiteX3066" fmla="*/ 3090242 w 5730494"/>
              <a:gd name="connsiteY3066" fmla="*/ 2552696 h 3699570"/>
              <a:gd name="connsiteX3067" fmla="*/ 3072621 w 5730494"/>
              <a:gd name="connsiteY3067" fmla="*/ 2560546 h 3699570"/>
              <a:gd name="connsiteX3068" fmla="*/ 3065350 w 5730494"/>
              <a:gd name="connsiteY3068" fmla="*/ 2558955 h 3699570"/>
              <a:gd name="connsiteX3069" fmla="*/ 3065252 w 5730494"/>
              <a:gd name="connsiteY3069" fmla="*/ 2559008 h 3699570"/>
              <a:gd name="connsiteX3070" fmla="*/ 3065235 w 5730494"/>
              <a:gd name="connsiteY3070" fmla="*/ 2559004 h 3699570"/>
              <a:gd name="connsiteX3071" fmla="*/ 3063018 w 5730494"/>
              <a:gd name="connsiteY3071" fmla="*/ 2560197 h 3699570"/>
              <a:gd name="connsiteX3072" fmla="*/ 3058279 w 5730494"/>
              <a:gd name="connsiteY3072" fmla="*/ 2569732 h 3699570"/>
              <a:gd name="connsiteX3073" fmla="*/ 3046480 w 5730494"/>
              <a:gd name="connsiteY3073" fmla="*/ 2566685 h 3699570"/>
              <a:gd name="connsiteX3074" fmla="*/ 3034829 w 5730494"/>
              <a:gd name="connsiteY3074" fmla="*/ 2565150 h 3699570"/>
              <a:gd name="connsiteX3075" fmla="*/ 3024657 w 5730494"/>
              <a:gd name="connsiteY3075" fmla="*/ 2559297 h 3699570"/>
              <a:gd name="connsiteX3076" fmla="*/ 3011528 w 5730494"/>
              <a:gd name="connsiteY3076" fmla="*/ 2553897 h 3699570"/>
              <a:gd name="connsiteX3077" fmla="*/ 3011433 w 5730494"/>
              <a:gd name="connsiteY3077" fmla="*/ 2553954 h 3699570"/>
              <a:gd name="connsiteX3078" fmla="*/ 3011413 w 5730494"/>
              <a:gd name="connsiteY3078" fmla="*/ 2553946 h 3699570"/>
              <a:gd name="connsiteX3079" fmla="*/ 3002888 w 5730494"/>
              <a:gd name="connsiteY3079" fmla="*/ 2559060 h 3699570"/>
              <a:gd name="connsiteX3080" fmla="*/ 2996693 w 5730494"/>
              <a:gd name="connsiteY3080" fmla="*/ 2567131 h 3699570"/>
              <a:gd name="connsiteX3081" fmla="*/ 2995272 w 5730494"/>
              <a:gd name="connsiteY3081" fmla="*/ 2578213 h 3699570"/>
              <a:gd name="connsiteX3082" fmla="*/ 2995038 w 5730494"/>
              <a:gd name="connsiteY3082" fmla="*/ 2578192 h 3699570"/>
              <a:gd name="connsiteX3083" fmla="*/ 2995041 w 5730494"/>
              <a:gd name="connsiteY3083" fmla="*/ 2578161 h 3699570"/>
              <a:gd name="connsiteX3084" fmla="*/ 2984847 w 5730494"/>
              <a:gd name="connsiteY3084" fmla="*/ 2577255 h 3699570"/>
              <a:gd name="connsiteX3085" fmla="*/ 2974245 w 5730494"/>
              <a:gd name="connsiteY3085" fmla="*/ 2574633 h 3699570"/>
              <a:gd name="connsiteX3086" fmla="*/ 2974239 w 5730494"/>
              <a:gd name="connsiteY3086" fmla="*/ 2574637 h 3699570"/>
              <a:gd name="connsiteX3087" fmla="*/ 2974012 w 5730494"/>
              <a:gd name="connsiteY3087" fmla="*/ 2574581 h 3699570"/>
              <a:gd name="connsiteX3088" fmla="*/ 2964522 w 5730494"/>
              <a:gd name="connsiteY3088" fmla="*/ 2582992 h 3699570"/>
              <a:gd name="connsiteX3089" fmla="*/ 2956295 w 5730494"/>
              <a:gd name="connsiteY3089" fmla="*/ 2597542 h 3699570"/>
              <a:gd name="connsiteX3090" fmla="*/ 2954693 w 5730494"/>
              <a:gd name="connsiteY3090" fmla="*/ 2593218 h 3699570"/>
              <a:gd name="connsiteX3091" fmla="*/ 2953955 w 5730494"/>
              <a:gd name="connsiteY3091" fmla="*/ 2585999 h 3699570"/>
              <a:gd name="connsiteX3092" fmla="*/ 2946680 w 5730494"/>
              <a:gd name="connsiteY3092" fmla="*/ 2580885 h 3699570"/>
              <a:gd name="connsiteX3093" fmla="*/ 2940769 w 5730494"/>
              <a:gd name="connsiteY3093" fmla="*/ 2572701 h 3699570"/>
              <a:gd name="connsiteX3094" fmla="*/ 2939406 w 5730494"/>
              <a:gd name="connsiteY3094" fmla="*/ 2567017 h 3699570"/>
              <a:gd name="connsiteX3095" fmla="*/ 2931903 w 5730494"/>
              <a:gd name="connsiteY3095" fmla="*/ 2558720 h 3699570"/>
              <a:gd name="connsiteX3096" fmla="*/ 2933210 w 5730494"/>
              <a:gd name="connsiteY3096" fmla="*/ 2554002 h 3699570"/>
              <a:gd name="connsiteX3097" fmla="*/ 2931620 w 5730494"/>
              <a:gd name="connsiteY3097" fmla="*/ 2547296 h 3699570"/>
              <a:gd name="connsiteX3098" fmla="*/ 2932870 w 5730494"/>
              <a:gd name="connsiteY3098" fmla="*/ 2534963 h 3699570"/>
              <a:gd name="connsiteX3099" fmla="*/ 2936677 w 5730494"/>
              <a:gd name="connsiteY3099" fmla="*/ 2532065 h 3699570"/>
              <a:gd name="connsiteX3100" fmla="*/ 2944578 w 5730494"/>
              <a:gd name="connsiteY3100" fmla="*/ 2515810 h 3699570"/>
              <a:gd name="connsiteX3101" fmla="*/ 2957762 w 5730494"/>
              <a:gd name="connsiteY3101" fmla="*/ 2514617 h 3699570"/>
              <a:gd name="connsiteX3102" fmla="*/ 2960719 w 5730494"/>
              <a:gd name="connsiteY3102" fmla="*/ 2510525 h 3699570"/>
              <a:gd name="connsiteX3103" fmla="*/ 2963332 w 5730494"/>
              <a:gd name="connsiteY3103" fmla="*/ 2510809 h 3699570"/>
              <a:gd name="connsiteX3104" fmla="*/ 2967311 w 5730494"/>
              <a:gd name="connsiteY3104" fmla="*/ 2514446 h 3699570"/>
              <a:gd name="connsiteX3105" fmla="*/ 2987373 w 5730494"/>
              <a:gd name="connsiteY3105" fmla="*/ 2508308 h 3699570"/>
              <a:gd name="connsiteX3106" fmla="*/ 2994137 w 5730494"/>
              <a:gd name="connsiteY3106" fmla="*/ 2502057 h 3699570"/>
              <a:gd name="connsiteX3107" fmla="*/ 3002433 w 5730494"/>
              <a:gd name="connsiteY3107" fmla="*/ 2496487 h 3699570"/>
              <a:gd name="connsiteX3108" fmla="*/ 3002404 w 5730494"/>
              <a:gd name="connsiteY3108" fmla="*/ 2496384 h 3699570"/>
              <a:gd name="connsiteX3109" fmla="*/ 3002432 w 5730494"/>
              <a:gd name="connsiteY3109" fmla="*/ 2496366 h 3699570"/>
              <a:gd name="connsiteX3110" fmla="*/ 3000871 w 5730494"/>
              <a:gd name="connsiteY3110" fmla="*/ 2490851 h 3699570"/>
              <a:gd name="connsiteX3111" fmla="*/ 3005332 w 5730494"/>
              <a:gd name="connsiteY3111" fmla="*/ 2489383 h 3699570"/>
              <a:gd name="connsiteX3112" fmla="*/ 3020733 w 5730494"/>
              <a:gd name="connsiteY3112" fmla="*/ 2490406 h 3699570"/>
              <a:gd name="connsiteX3113" fmla="*/ 3035739 w 5730494"/>
              <a:gd name="connsiteY3113" fmla="*/ 2482961 h 3699570"/>
              <a:gd name="connsiteX3114" fmla="*/ 3047275 w 5730494"/>
              <a:gd name="connsiteY3114" fmla="*/ 2465399 h 3699570"/>
              <a:gd name="connsiteX3115" fmla="*/ 3055345 w 5730494"/>
              <a:gd name="connsiteY3115" fmla="*/ 2458863 h 3699570"/>
              <a:gd name="connsiteX3116" fmla="*/ 4678410 w 5730494"/>
              <a:gd name="connsiteY3116" fmla="*/ 2454539 h 3699570"/>
              <a:gd name="connsiteX3117" fmla="*/ 4676874 w 5730494"/>
              <a:gd name="connsiteY3117" fmla="*/ 2469998 h 3699570"/>
              <a:gd name="connsiteX3118" fmla="*/ 4671136 w 5730494"/>
              <a:gd name="connsiteY3118" fmla="*/ 2475283 h 3699570"/>
              <a:gd name="connsiteX3119" fmla="*/ 4666134 w 5730494"/>
              <a:gd name="connsiteY3119" fmla="*/ 2485400 h 3699570"/>
              <a:gd name="connsiteX3120" fmla="*/ 4661134 w 5730494"/>
              <a:gd name="connsiteY3120" fmla="*/ 2490117 h 3699570"/>
              <a:gd name="connsiteX3121" fmla="*/ 4651300 w 5730494"/>
              <a:gd name="connsiteY3121" fmla="*/ 2479035 h 3699570"/>
              <a:gd name="connsiteX3122" fmla="*/ 4654597 w 5730494"/>
              <a:gd name="connsiteY3122" fmla="*/ 2474715 h 3699570"/>
              <a:gd name="connsiteX3123" fmla="*/ 4658575 w 5730494"/>
              <a:gd name="connsiteY3123" fmla="*/ 2470225 h 3699570"/>
              <a:gd name="connsiteX3124" fmla="*/ 4660337 w 5730494"/>
              <a:gd name="connsiteY3124" fmla="*/ 2460223 h 3699570"/>
              <a:gd name="connsiteX3125" fmla="*/ 4669146 w 5730494"/>
              <a:gd name="connsiteY3125" fmla="*/ 2459257 h 3699570"/>
              <a:gd name="connsiteX3126" fmla="*/ 4666588 w 5730494"/>
              <a:gd name="connsiteY3126" fmla="*/ 2470112 h 3699570"/>
              <a:gd name="connsiteX3127" fmla="*/ 4605665 w 5730494"/>
              <a:gd name="connsiteY3127" fmla="*/ 2452380 h 3699570"/>
              <a:gd name="connsiteX3128" fmla="*/ 4608506 w 5730494"/>
              <a:gd name="connsiteY3128" fmla="*/ 2465508 h 3699570"/>
              <a:gd name="connsiteX3129" fmla="*/ 4597991 w 5730494"/>
              <a:gd name="connsiteY3129" fmla="*/ 2474374 h 3699570"/>
              <a:gd name="connsiteX3130" fmla="*/ 4589580 w 5730494"/>
              <a:gd name="connsiteY3130" fmla="*/ 2485457 h 3699570"/>
              <a:gd name="connsiteX3131" fmla="*/ 4568380 w 5730494"/>
              <a:gd name="connsiteY3131" fmla="*/ 2500631 h 3699570"/>
              <a:gd name="connsiteX3132" fmla="*/ 4576224 w 5730494"/>
              <a:gd name="connsiteY3132" fmla="*/ 2489435 h 3699570"/>
              <a:gd name="connsiteX3133" fmla="*/ 4587761 w 5730494"/>
              <a:gd name="connsiteY3133" fmla="*/ 2479546 h 3699570"/>
              <a:gd name="connsiteX3134" fmla="*/ 4597308 w 5730494"/>
              <a:gd name="connsiteY3134" fmla="*/ 2468407 h 3699570"/>
              <a:gd name="connsiteX3135" fmla="*/ 4643401 w 5730494"/>
              <a:gd name="connsiteY3135" fmla="*/ 2443968 h 3699570"/>
              <a:gd name="connsiteX3136" fmla="*/ 4652949 w 5730494"/>
              <a:gd name="connsiteY3136" fmla="*/ 2448970 h 3699570"/>
              <a:gd name="connsiteX3137" fmla="*/ 4663065 w 5730494"/>
              <a:gd name="connsiteY3137" fmla="*/ 2448970 h 3699570"/>
              <a:gd name="connsiteX3138" fmla="*/ 4662781 w 5730494"/>
              <a:gd name="connsiteY3138" fmla="*/ 2455733 h 3699570"/>
              <a:gd name="connsiteX3139" fmla="*/ 4655393 w 5730494"/>
              <a:gd name="connsiteY3139" fmla="*/ 2462553 h 3699570"/>
              <a:gd name="connsiteX3140" fmla="*/ 4645276 w 5730494"/>
              <a:gd name="connsiteY3140" fmla="*/ 2467384 h 3699570"/>
              <a:gd name="connsiteX3141" fmla="*/ 4644708 w 5730494"/>
              <a:gd name="connsiteY3141" fmla="*/ 2459882 h 3699570"/>
              <a:gd name="connsiteX3142" fmla="*/ 4645845 w 5730494"/>
              <a:gd name="connsiteY3142" fmla="*/ 2451641 h 3699570"/>
              <a:gd name="connsiteX3143" fmla="*/ 3515600 w 5730494"/>
              <a:gd name="connsiteY3143" fmla="*/ 2441814 h 3699570"/>
              <a:gd name="connsiteX3144" fmla="*/ 3515941 w 5730494"/>
              <a:gd name="connsiteY3144" fmla="*/ 2446305 h 3699570"/>
              <a:gd name="connsiteX3145" fmla="*/ 3514464 w 5730494"/>
              <a:gd name="connsiteY3145" fmla="*/ 2455853 h 3699570"/>
              <a:gd name="connsiteX3146" fmla="*/ 3514520 w 5730494"/>
              <a:gd name="connsiteY3146" fmla="*/ 2464321 h 3699570"/>
              <a:gd name="connsiteX3147" fmla="*/ 3511168 w 5730494"/>
              <a:gd name="connsiteY3147" fmla="*/ 2470118 h 3699570"/>
              <a:gd name="connsiteX3148" fmla="*/ 3506678 w 5730494"/>
              <a:gd name="connsiteY3148" fmla="*/ 2487452 h 3699570"/>
              <a:gd name="connsiteX3149" fmla="*/ 3499004 w 5730494"/>
              <a:gd name="connsiteY3149" fmla="*/ 2505354 h 3699570"/>
              <a:gd name="connsiteX3150" fmla="*/ 3489172 w 5730494"/>
              <a:gd name="connsiteY3150" fmla="*/ 2525757 h 3699570"/>
              <a:gd name="connsiteX3151" fmla="*/ 3475475 w 5730494"/>
              <a:gd name="connsiteY3151" fmla="*/ 2549115 h 3699570"/>
              <a:gd name="connsiteX3152" fmla="*/ 3461892 w 5730494"/>
              <a:gd name="connsiteY3152" fmla="*/ 2566904 h 3699570"/>
              <a:gd name="connsiteX3153" fmla="*/ 3443138 w 5730494"/>
              <a:gd name="connsiteY3153" fmla="*/ 2588558 h 3699570"/>
              <a:gd name="connsiteX3154" fmla="*/ 3427224 w 5730494"/>
              <a:gd name="connsiteY3154" fmla="*/ 2601402 h 3699570"/>
              <a:gd name="connsiteX3155" fmla="*/ 3403355 w 5730494"/>
              <a:gd name="connsiteY3155" fmla="*/ 2617145 h 3699570"/>
              <a:gd name="connsiteX3156" fmla="*/ 3388520 w 5730494"/>
              <a:gd name="connsiteY3156" fmla="*/ 2629194 h 3699570"/>
              <a:gd name="connsiteX3157" fmla="*/ 3371073 w 5730494"/>
              <a:gd name="connsiteY3157" fmla="*/ 2648347 h 3699570"/>
              <a:gd name="connsiteX3158" fmla="*/ 3367379 w 5730494"/>
              <a:gd name="connsiteY3158" fmla="*/ 2656701 h 3699570"/>
              <a:gd name="connsiteX3159" fmla="*/ 3363799 w 5730494"/>
              <a:gd name="connsiteY3159" fmla="*/ 2660452 h 3699570"/>
              <a:gd name="connsiteX3160" fmla="*/ 3363681 w 5730494"/>
              <a:gd name="connsiteY3160" fmla="*/ 2660290 h 3699570"/>
              <a:gd name="connsiteX3161" fmla="*/ 3363793 w 5730494"/>
              <a:gd name="connsiteY3161" fmla="*/ 2660227 h 3699570"/>
              <a:gd name="connsiteX3162" fmla="*/ 3354363 w 5730494"/>
              <a:gd name="connsiteY3162" fmla="*/ 2647163 h 3699570"/>
              <a:gd name="connsiteX3163" fmla="*/ 3354348 w 5730494"/>
              <a:gd name="connsiteY3163" fmla="*/ 2641737 h 3699570"/>
              <a:gd name="connsiteX3164" fmla="*/ 3354244 w 5730494"/>
              <a:gd name="connsiteY3164" fmla="*/ 2589628 h 3699570"/>
              <a:gd name="connsiteX3165" fmla="*/ 3368118 w 5730494"/>
              <a:gd name="connsiteY3165" fmla="*/ 2571678 h 3699570"/>
              <a:gd name="connsiteX3166" fmla="*/ 3372494 w 5730494"/>
              <a:gd name="connsiteY3166" fmla="*/ 2566677 h 3699570"/>
              <a:gd name="connsiteX3167" fmla="*/ 3382724 w 5730494"/>
              <a:gd name="connsiteY3167" fmla="*/ 2566393 h 3699570"/>
              <a:gd name="connsiteX3168" fmla="*/ 3396932 w 5730494"/>
              <a:gd name="connsiteY3168" fmla="*/ 2555197 h 3699570"/>
              <a:gd name="connsiteX3169" fmla="*/ 3417675 w 5730494"/>
              <a:gd name="connsiteY3169" fmla="*/ 2554515 h 3699570"/>
              <a:gd name="connsiteX3170" fmla="*/ 3462688 w 5730494"/>
              <a:gd name="connsiteY3170" fmla="*/ 2506661 h 3699570"/>
              <a:gd name="connsiteX3171" fmla="*/ 3462409 w 5730494"/>
              <a:gd name="connsiteY3171" fmla="*/ 2506664 h 3699570"/>
              <a:gd name="connsiteX3172" fmla="*/ 3462628 w 5730494"/>
              <a:gd name="connsiteY3172" fmla="*/ 2506431 h 3699570"/>
              <a:gd name="connsiteX3173" fmla="*/ 3449215 w 5730494"/>
              <a:gd name="connsiteY3173" fmla="*/ 2506545 h 3699570"/>
              <a:gd name="connsiteX3174" fmla="*/ 3397099 w 5730494"/>
              <a:gd name="connsiteY3174" fmla="*/ 2487562 h 3699570"/>
              <a:gd name="connsiteX3175" fmla="*/ 3391017 w 5730494"/>
              <a:gd name="connsiteY3175" fmla="*/ 2481822 h 3699570"/>
              <a:gd name="connsiteX3176" fmla="*/ 3385164 w 5730494"/>
              <a:gd name="connsiteY3176" fmla="*/ 2474093 h 3699570"/>
              <a:gd name="connsiteX3177" fmla="*/ 3379359 w 5730494"/>
              <a:gd name="connsiteY3177" fmla="*/ 2465384 h 3699570"/>
              <a:gd name="connsiteX3178" fmla="*/ 3382780 w 5730494"/>
              <a:gd name="connsiteY3178" fmla="*/ 2459717 h 3699570"/>
              <a:gd name="connsiteX3179" fmla="*/ 3388635 w 5730494"/>
              <a:gd name="connsiteY3179" fmla="*/ 2451079 h 3699570"/>
              <a:gd name="connsiteX3180" fmla="*/ 3393806 w 5730494"/>
              <a:gd name="connsiteY3180" fmla="*/ 2454034 h 3699570"/>
              <a:gd name="connsiteX3181" fmla="*/ 3396932 w 5730494"/>
              <a:gd name="connsiteY3181" fmla="*/ 2460683 h 3699570"/>
              <a:gd name="connsiteX3182" fmla="*/ 3404149 w 5730494"/>
              <a:gd name="connsiteY3182" fmla="*/ 2467446 h 3699570"/>
              <a:gd name="connsiteX3183" fmla="*/ 3412050 w 5730494"/>
              <a:gd name="connsiteY3183" fmla="*/ 2467503 h 3699570"/>
              <a:gd name="connsiteX3184" fmla="*/ 3427054 w 5730494"/>
              <a:gd name="connsiteY3184" fmla="*/ 2463354 h 3699570"/>
              <a:gd name="connsiteX3185" fmla="*/ 3444388 w 5730494"/>
              <a:gd name="connsiteY3185" fmla="*/ 2461422 h 3699570"/>
              <a:gd name="connsiteX3186" fmla="*/ 3458425 w 5730494"/>
              <a:gd name="connsiteY3186" fmla="*/ 2456421 h 3699570"/>
              <a:gd name="connsiteX3187" fmla="*/ 3466326 w 5730494"/>
              <a:gd name="connsiteY3187" fmla="*/ 2455341 h 3699570"/>
              <a:gd name="connsiteX3188" fmla="*/ 3472008 w 5730494"/>
              <a:gd name="connsiteY3188" fmla="*/ 2452385 h 3699570"/>
              <a:gd name="connsiteX3189" fmla="*/ 3481103 w 5730494"/>
              <a:gd name="connsiteY3189" fmla="*/ 2451817 h 3699570"/>
              <a:gd name="connsiteX3190" fmla="*/ 3486217 w 5730494"/>
              <a:gd name="connsiteY3190" fmla="*/ 2451476 h 3699570"/>
              <a:gd name="connsiteX3191" fmla="*/ 3493548 w 5730494"/>
              <a:gd name="connsiteY3191" fmla="*/ 2449089 h 3699570"/>
              <a:gd name="connsiteX3192" fmla="*/ 3502017 w 5730494"/>
              <a:gd name="connsiteY3192" fmla="*/ 2447441 h 3699570"/>
              <a:gd name="connsiteX3193" fmla="*/ 3509576 w 5730494"/>
              <a:gd name="connsiteY3193" fmla="*/ 2441871 h 3699570"/>
              <a:gd name="connsiteX3194" fmla="*/ 1586426 w 5730494"/>
              <a:gd name="connsiteY3194" fmla="*/ 2439539 h 3699570"/>
              <a:gd name="connsiteX3195" fmla="*/ 1592167 w 5730494"/>
              <a:gd name="connsiteY3195" fmla="*/ 2450906 h 3699570"/>
              <a:gd name="connsiteX3196" fmla="*/ 1603362 w 5730494"/>
              <a:gd name="connsiteY3196" fmla="*/ 2451190 h 3699570"/>
              <a:gd name="connsiteX3197" fmla="*/ 1613706 w 5730494"/>
              <a:gd name="connsiteY3197" fmla="*/ 2460170 h 3699570"/>
              <a:gd name="connsiteX3198" fmla="*/ 1614331 w 5730494"/>
              <a:gd name="connsiteY3198" fmla="*/ 2465512 h 3699570"/>
              <a:gd name="connsiteX3199" fmla="*/ 1628654 w 5730494"/>
              <a:gd name="connsiteY3199" fmla="*/ 2465626 h 3699570"/>
              <a:gd name="connsiteX3200" fmla="*/ 1645703 w 5730494"/>
              <a:gd name="connsiteY3200" fmla="*/ 2463978 h 3699570"/>
              <a:gd name="connsiteX3201" fmla="*/ 1654852 w 5730494"/>
              <a:gd name="connsiteY3201" fmla="*/ 2471196 h 3699570"/>
              <a:gd name="connsiteX3202" fmla="*/ 1667016 w 5730494"/>
              <a:gd name="connsiteY3202" fmla="*/ 2473185 h 3699570"/>
              <a:gd name="connsiteX3203" fmla="*/ 1675938 w 5730494"/>
              <a:gd name="connsiteY3203" fmla="*/ 2468184 h 3699570"/>
              <a:gd name="connsiteX3204" fmla="*/ 1676108 w 5730494"/>
              <a:gd name="connsiteY3204" fmla="*/ 2464148 h 3699570"/>
              <a:gd name="connsiteX3205" fmla="*/ 1695830 w 5730494"/>
              <a:gd name="connsiteY3205" fmla="*/ 2463182 h 3699570"/>
              <a:gd name="connsiteX3206" fmla="*/ 1714925 w 5730494"/>
              <a:gd name="connsiteY3206" fmla="*/ 2462955 h 3699570"/>
              <a:gd name="connsiteX3207" fmla="*/ 1701399 w 5730494"/>
              <a:gd name="connsiteY3207" fmla="*/ 2467729 h 3699570"/>
              <a:gd name="connsiteX3208" fmla="*/ 1706855 w 5730494"/>
              <a:gd name="connsiteY3208" fmla="*/ 2475345 h 3699570"/>
              <a:gd name="connsiteX3209" fmla="*/ 1719586 w 5730494"/>
              <a:gd name="connsiteY3209" fmla="*/ 2476538 h 3699570"/>
              <a:gd name="connsiteX3210" fmla="*/ 1731692 w 5730494"/>
              <a:gd name="connsiteY3210" fmla="*/ 2484438 h 3699570"/>
              <a:gd name="connsiteX3211" fmla="*/ 1734250 w 5730494"/>
              <a:gd name="connsiteY3211" fmla="*/ 2497282 h 3699570"/>
              <a:gd name="connsiteX3212" fmla="*/ 1742546 w 5730494"/>
              <a:gd name="connsiteY3212" fmla="*/ 2496941 h 3699570"/>
              <a:gd name="connsiteX3213" fmla="*/ 1748799 w 5730494"/>
              <a:gd name="connsiteY3213" fmla="*/ 2500692 h 3699570"/>
              <a:gd name="connsiteX3214" fmla="*/ 1736181 w 5730494"/>
              <a:gd name="connsiteY3214" fmla="*/ 2510070 h 3699570"/>
              <a:gd name="connsiteX3215" fmla="*/ 1734817 w 5730494"/>
              <a:gd name="connsiteY3215" fmla="*/ 2515866 h 3699570"/>
              <a:gd name="connsiteX3216" fmla="*/ 1734852 w 5730494"/>
              <a:gd name="connsiteY3216" fmla="*/ 2515903 h 3699570"/>
              <a:gd name="connsiteX3217" fmla="*/ 1734832 w 5730494"/>
              <a:gd name="connsiteY3217" fmla="*/ 2515982 h 3699570"/>
              <a:gd name="connsiteX3218" fmla="*/ 1740220 w 5730494"/>
              <a:gd name="connsiteY3218" fmla="*/ 2521818 h 3699570"/>
              <a:gd name="connsiteX3219" fmla="*/ 1736296 w 5730494"/>
              <a:gd name="connsiteY3219" fmla="*/ 2524789 h 3699570"/>
              <a:gd name="connsiteX3220" fmla="*/ 1726464 w 5730494"/>
              <a:gd name="connsiteY3220" fmla="*/ 2527347 h 3699570"/>
              <a:gd name="connsiteX3221" fmla="*/ 1726805 w 5730494"/>
              <a:gd name="connsiteY3221" fmla="*/ 2534679 h 3699570"/>
              <a:gd name="connsiteX3222" fmla="*/ 1722484 w 5730494"/>
              <a:gd name="connsiteY3222" fmla="*/ 2539055 h 3699570"/>
              <a:gd name="connsiteX3223" fmla="*/ 1722546 w 5730494"/>
              <a:gd name="connsiteY3223" fmla="*/ 2539123 h 3699570"/>
              <a:gd name="connsiteX3224" fmla="*/ 1722500 w 5730494"/>
              <a:gd name="connsiteY3224" fmla="*/ 2539170 h 3699570"/>
              <a:gd name="connsiteX3225" fmla="*/ 1733299 w 5730494"/>
              <a:gd name="connsiteY3225" fmla="*/ 2551219 h 3699570"/>
              <a:gd name="connsiteX3226" fmla="*/ 1733336 w 5730494"/>
              <a:gd name="connsiteY3226" fmla="*/ 2551216 h 3699570"/>
              <a:gd name="connsiteX3227" fmla="*/ 1735386 w 5730494"/>
              <a:gd name="connsiteY3227" fmla="*/ 2555593 h 3699570"/>
              <a:gd name="connsiteX3228" fmla="*/ 1729589 w 5730494"/>
              <a:gd name="connsiteY3228" fmla="*/ 2561674 h 3699570"/>
              <a:gd name="connsiteX3229" fmla="*/ 1711743 w 5730494"/>
              <a:gd name="connsiteY3229" fmla="*/ 2567642 h 3699570"/>
              <a:gd name="connsiteX3230" fmla="*/ 1700263 w 5730494"/>
              <a:gd name="connsiteY3230" fmla="*/ 2570085 h 3699570"/>
              <a:gd name="connsiteX3231" fmla="*/ 1695667 w 5730494"/>
              <a:gd name="connsiteY3231" fmla="*/ 2573831 h 3699570"/>
              <a:gd name="connsiteX3232" fmla="*/ 1683065 w 5730494"/>
              <a:gd name="connsiteY3232" fmla="*/ 2569875 h 3699570"/>
              <a:gd name="connsiteX3233" fmla="*/ 1683009 w 5730494"/>
              <a:gd name="connsiteY3233" fmla="*/ 2569866 h 3699570"/>
              <a:gd name="connsiteX3234" fmla="*/ 1682986 w 5730494"/>
              <a:gd name="connsiteY3234" fmla="*/ 2569858 h 3699570"/>
              <a:gd name="connsiteX3235" fmla="*/ 1671164 w 5730494"/>
              <a:gd name="connsiteY3235" fmla="*/ 2567812 h 3699570"/>
              <a:gd name="connsiteX3236" fmla="*/ 1668152 w 5730494"/>
              <a:gd name="connsiteY3236" fmla="*/ 2569290 h 3699570"/>
              <a:gd name="connsiteX3237" fmla="*/ 1675313 w 5730494"/>
              <a:gd name="connsiteY3237" fmla="*/ 2573382 h 3699570"/>
              <a:gd name="connsiteX3238" fmla="*/ 1674687 w 5730494"/>
              <a:gd name="connsiteY3238" fmla="*/ 2584009 h 3699570"/>
              <a:gd name="connsiteX3239" fmla="*/ 1676904 w 5730494"/>
              <a:gd name="connsiteY3239" fmla="*/ 2594012 h 3699570"/>
              <a:gd name="connsiteX3240" fmla="*/ 1676981 w 5730494"/>
              <a:gd name="connsiteY3240" fmla="*/ 2594020 h 3699570"/>
              <a:gd name="connsiteX3241" fmla="*/ 1676983 w 5730494"/>
              <a:gd name="connsiteY3241" fmla="*/ 2594029 h 3699570"/>
              <a:gd name="connsiteX3242" fmla="*/ 1690434 w 5730494"/>
              <a:gd name="connsiteY3242" fmla="*/ 2595385 h 3699570"/>
              <a:gd name="connsiteX3243" fmla="*/ 1691283 w 5730494"/>
              <a:gd name="connsiteY3243" fmla="*/ 2598730 h 3699570"/>
              <a:gd name="connsiteX3244" fmla="*/ 1679917 w 5730494"/>
              <a:gd name="connsiteY3244" fmla="*/ 2603219 h 3699570"/>
              <a:gd name="connsiteX3245" fmla="*/ 1678042 w 5730494"/>
              <a:gd name="connsiteY3245" fmla="*/ 2609926 h 3699570"/>
              <a:gd name="connsiteX3246" fmla="*/ 1671504 w 5730494"/>
              <a:gd name="connsiteY3246" fmla="*/ 2612540 h 3699570"/>
              <a:gd name="connsiteX3247" fmla="*/ 1659684 w 5730494"/>
              <a:gd name="connsiteY3247" fmla="*/ 2616234 h 3699570"/>
              <a:gd name="connsiteX3248" fmla="*/ 1656615 w 5730494"/>
              <a:gd name="connsiteY3248" fmla="*/ 2621065 h 3699570"/>
              <a:gd name="connsiteX3249" fmla="*/ 1644283 w 5730494"/>
              <a:gd name="connsiteY3249" fmla="*/ 2622083 h 3699570"/>
              <a:gd name="connsiteX3250" fmla="*/ 1635604 w 5730494"/>
              <a:gd name="connsiteY3250" fmla="*/ 2613799 h 3699570"/>
              <a:gd name="connsiteX3251" fmla="*/ 1630749 w 5730494"/>
              <a:gd name="connsiteY3251" fmla="*/ 2598106 h 3699570"/>
              <a:gd name="connsiteX3252" fmla="*/ 1626486 w 5730494"/>
              <a:gd name="connsiteY3252" fmla="*/ 2592594 h 3699570"/>
              <a:gd name="connsiteX3253" fmla="*/ 1626431 w 5730494"/>
              <a:gd name="connsiteY3253" fmla="*/ 2592561 h 3699570"/>
              <a:gd name="connsiteX3254" fmla="*/ 1626322 w 5730494"/>
              <a:gd name="connsiteY3254" fmla="*/ 2592421 h 3699570"/>
              <a:gd name="connsiteX3255" fmla="*/ 1620736 w 5730494"/>
              <a:gd name="connsiteY3255" fmla="*/ 2589080 h 3699570"/>
              <a:gd name="connsiteX3256" fmla="*/ 1628759 w 5730494"/>
              <a:gd name="connsiteY3256" fmla="*/ 2581227 h 3699570"/>
              <a:gd name="connsiteX3257" fmla="*/ 1628190 w 5730494"/>
              <a:gd name="connsiteY3257" fmla="*/ 2577647 h 3699570"/>
              <a:gd name="connsiteX3258" fmla="*/ 1628029 w 5730494"/>
              <a:gd name="connsiteY3258" fmla="*/ 2577479 h 3699570"/>
              <a:gd name="connsiteX3259" fmla="*/ 1628027 w 5730494"/>
              <a:gd name="connsiteY3259" fmla="*/ 2577474 h 3699570"/>
              <a:gd name="connsiteX3260" fmla="*/ 1623641 w 5730494"/>
              <a:gd name="connsiteY3260" fmla="*/ 2572924 h 3699570"/>
              <a:gd name="connsiteX3261" fmla="*/ 1620461 w 5730494"/>
              <a:gd name="connsiteY3261" fmla="*/ 2562358 h 3699570"/>
              <a:gd name="connsiteX3262" fmla="*/ 1621711 w 5730494"/>
              <a:gd name="connsiteY3262" fmla="*/ 2550935 h 3699570"/>
              <a:gd name="connsiteX3263" fmla="*/ 1625292 w 5730494"/>
              <a:gd name="connsiteY3263" fmla="*/ 2545593 h 3699570"/>
              <a:gd name="connsiteX3264" fmla="*/ 1628134 w 5730494"/>
              <a:gd name="connsiteY3264" fmla="*/ 2537011 h 3699570"/>
              <a:gd name="connsiteX3265" fmla="*/ 1627944 w 5730494"/>
              <a:gd name="connsiteY3265" fmla="*/ 2536919 h 3699570"/>
              <a:gd name="connsiteX3266" fmla="*/ 1627971 w 5730494"/>
              <a:gd name="connsiteY3266" fmla="*/ 2536838 h 3699570"/>
              <a:gd name="connsiteX3267" fmla="*/ 1622345 w 5730494"/>
              <a:gd name="connsiteY3267" fmla="*/ 2534110 h 3699570"/>
              <a:gd name="connsiteX3268" fmla="*/ 1613252 w 5730494"/>
              <a:gd name="connsiteY3268" fmla="*/ 2535929 h 3699570"/>
              <a:gd name="connsiteX3269" fmla="*/ 1601770 w 5730494"/>
              <a:gd name="connsiteY3269" fmla="*/ 2535076 h 3699570"/>
              <a:gd name="connsiteX3270" fmla="*/ 1595367 w 5730494"/>
              <a:gd name="connsiteY3270" fmla="*/ 2536777 h 3699570"/>
              <a:gd name="connsiteX3271" fmla="*/ 1584315 w 5730494"/>
              <a:gd name="connsiteY3271" fmla="*/ 2523257 h 3699570"/>
              <a:gd name="connsiteX3272" fmla="*/ 1584289 w 5730494"/>
              <a:gd name="connsiteY3272" fmla="*/ 2523251 h 3699570"/>
              <a:gd name="connsiteX3273" fmla="*/ 1584153 w 5730494"/>
              <a:gd name="connsiteY3273" fmla="*/ 2523085 h 3699570"/>
              <a:gd name="connsiteX3274" fmla="*/ 1574890 w 5730494"/>
              <a:gd name="connsiteY3274" fmla="*/ 2521038 h 3699570"/>
              <a:gd name="connsiteX3275" fmla="*/ 1554415 w 5730494"/>
              <a:gd name="connsiteY3275" fmla="*/ 2522570 h 3699570"/>
              <a:gd name="connsiteX3276" fmla="*/ 1550726 w 5730494"/>
              <a:gd name="connsiteY3276" fmla="*/ 2517176 h 3699570"/>
              <a:gd name="connsiteX3277" fmla="*/ 1550668 w 5730494"/>
              <a:gd name="connsiteY3277" fmla="*/ 2517155 h 3699570"/>
              <a:gd name="connsiteX3278" fmla="*/ 1550565 w 5730494"/>
              <a:gd name="connsiteY3278" fmla="*/ 2517003 h 3699570"/>
              <a:gd name="connsiteX3279" fmla="*/ 1546785 w 5730494"/>
              <a:gd name="connsiteY3279" fmla="*/ 2515688 h 3699570"/>
              <a:gd name="connsiteX3280" fmla="*/ 1546237 w 5730494"/>
              <a:gd name="connsiteY3280" fmla="*/ 2512459 h 3699570"/>
              <a:gd name="connsiteX3281" fmla="*/ 1548112 w 5730494"/>
              <a:gd name="connsiteY3281" fmla="*/ 2506548 h 3699570"/>
              <a:gd name="connsiteX3282" fmla="*/ 1546862 w 5730494"/>
              <a:gd name="connsiteY3282" fmla="*/ 2500126 h 3699570"/>
              <a:gd name="connsiteX3283" fmla="*/ 1546703 w 5730494"/>
              <a:gd name="connsiteY3283" fmla="*/ 2499966 h 3699570"/>
              <a:gd name="connsiteX3284" fmla="*/ 1546700 w 5730494"/>
              <a:gd name="connsiteY3284" fmla="*/ 2499954 h 3699570"/>
              <a:gd name="connsiteX3285" fmla="*/ 1543335 w 5730494"/>
              <a:gd name="connsiteY3285" fmla="*/ 2496588 h 3699570"/>
              <a:gd name="connsiteX3286" fmla="*/ 1541292 w 5730494"/>
              <a:gd name="connsiteY3286" fmla="*/ 2489214 h 3699570"/>
              <a:gd name="connsiteX3287" fmla="*/ 1541174 w 5730494"/>
              <a:gd name="connsiteY3287" fmla="*/ 2489199 h 3699570"/>
              <a:gd name="connsiteX3288" fmla="*/ 1541131 w 5730494"/>
              <a:gd name="connsiteY3288" fmla="*/ 2489041 h 3699570"/>
              <a:gd name="connsiteX3289" fmla="*/ 1533119 w 5730494"/>
              <a:gd name="connsiteY3289" fmla="*/ 2487991 h 3699570"/>
              <a:gd name="connsiteX3290" fmla="*/ 1537484 w 5730494"/>
              <a:gd name="connsiteY3290" fmla="*/ 2478757 h 3699570"/>
              <a:gd name="connsiteX3291" fmla="*/ 1539417 w 5730494"/>
              <a:gd name="connsiteY3291" fmla="*/ 2467276 h 3699570"/>
              <a:gd name="connsiteX3292" fmla="*/ 1544078 w 5730494"/>
              <a:gd name="connsiteY3292" fmla="*/ 2461309 h 3699570"/>
              <a:gd name="connsiteX3293" fmla="*/ 1550216 w 5730494"/>
              <a:gd name="connsiteY3293" fmla="*/ 2456706 h 3699570"/>
              <a:gd name="connsiteX3294" fmla="*/ 1554250 w 5730494"/>
              <a:gd name="connsiteY3294" fmla="*/ 2448635 h 3699570"/>
              <a:gd name="connsiteX3295" fmla="*/ 1564364 w 5730494"/>
              <a:gd name="connsiteY3295" fmla="*/ 2445938 h 3699570"/>
              <a:gd name="connsiteX3296" fmla="*/ 1563920 w 5730494"/>
              <a:gd name="connsiteY3296" fmla="*/ 2449656 h 3699570"/>
              <a:gd name="connsiteX3297" fmla="*/ 1554543 w 5730494"/>
              <a:gd name="connsiteY3297" fmla="*/ 2451532 h 3699570"/>
              <a:gd name="connsiteX3298" fmla="*/ 1559714 w 5730494"/>
              <a:gd name="connsiteY3298" fmla="*/ 2458863 h 3699570"/>
              <a:gd name="connsiteX3299" fmla="*/ 1559545 w 5730494"/>
              <a:gd name="connsiteY3299" fmla="*/ 2467274 h 3699570"/>
              <a:gd name="connsiteX3300" fmla="*/ 1552497 w 5730494"/>
              <a:gd name="connsiteY3300" fmla="*/ 2476595 h 3699570"/>
              <a:gd name="connsiteX3301" fmla="*/ 1558522 w 5730494"/>
              <a:gd name="connsiteY3301" fmla="*/ 2489325 h 3699570"/>
              <a:gd name="connsiteX3302" fmla="*/ 1565397 w 5730494"/>
              <a:gd name="connsiteY3302" fmla="*/ 2488303 h 3699570"/>
              <a:gd name="connsiteX3303" fmla="*/ 1568979 w 5730494"/>
              <a:gd name="connsiteY3303" fmla="*/ 2476709 h 3699570"/>
              <a:gd name="connsiteX3304" fmla="*/ 1564033 w 5730494"/>
              <a:gd name="connsiteY3304" fmla="*/ 2471025 h 3699570"/>
              <a:gd name="connsiteX3305" fmla="*/ 1563239 w 5730494"/>
              <a:gd name="connsiteY3305" fmla="*/ 2458806 h 3699570"/>
              <a:gd name="connsiteX3306" fmla="*/ 1583072 w 5730494"/>
              <a:gd name="connsiteY3306" fmla="*/ 2452270 h 3699570"/>
              <a:gd name="connsiteX3307" fmla="*/ 1580857 w 5730494"/>
              <a:gd name="connsiteY3307" fmla="*/ 2444655 h 3699570"/>
              <a:gd name="connsiteX3308" fmla="*/ 2746442 w 5730494"/>
              <a:gd name="connsiteY3308" fmla="*/ 2438459 h 3699570"/>
              <a:gd name="connsiteX3309" fmla="*/ 2758604 w 5730494"/>
              <a:gd name="connsiteY3309" fmla="*/ 2447779 h 3699570"/>
              <a:gd name="connsiteX3310" fmla="*/ 2757979 w 5730494"/>
              <a:gd name="connsiteY3310" fmla="*/ 2453122 h 3699570"/>
              <a:gd name="connsiteX3311" fmla="*/ 2757992 w 5730494"/>
              <a:gd name="connsiteY3311" fmla="*/ 2453158 h 3699570"/>
              <a:gd name="connsiteX3312" fmla="*/ 2757984 w 5730494"/>
              <a:gd name="connsiteY3312" fmla="*/ 2453235 h 3699570"/>
              <a:gd name="connsiteX3313" fmla="*/ 2761538 w 5730494"/>
              <a:gd name="connsiteY3313" fmla="*/ 2462713 h 3699570"/>
              <a:gd name="connsiteX3314" fmla="*/ 2758433 w 5730494"/>
              <a:gd name="connsiteY3314" fmla="*/ 2469149 h 3699570"/>
              <a:gd name="connsiteX3315" fmla="*/ 2758461 w 5730494"/>
              <a:gd name="connsiteY3315" fmla="*/ 2469217 h 3699570"/>
              <a:gd name="connsiteX3316" fmla="*/ 2758439 w 5730494"/>
              <a:gd name="connsiteY3316" fmla="*/ 2469262 h 3699570"/>
              <a:gd name="connsiteX3317" fmla="*/ 2760113 w 5730494"/>
              <a:gd name="connsiteY3317" fmla="*/ 2473502 h 3699570"/>
              <a:gd name="connsiteX3318" fmla="*/ 2752409 w 5730494"/>
              <a:gd name="connsiteY3318" fmla="*/ 2483414 h 3699570"/>
              <a:gd name="connsiteX3319" fmla="*/ 2747521 w 5730494"/>
              <a:gd name="connsiteY3319" fmla="*/ 2488301 h 3699570"/>
              <a:gd name="connsiteX3320" fmla="*/ 2744510 w 5730494"/>
              <a:gd name="connsiteY3320" fmla="*/ 2498418 h 3699570"/>
              <a:gd name="connsiteX3321" fmla="*/ 2744515 w 5730494"/>
              <a:gd name="connsiteY3321" fmla="*/ 2498530 h 3699570"/>
              <a:gd name="connsiteX3322" fmla="*/ 2744514 w 5730494"/>
              <a:gd name="connsiteY3322" fmla="*/ 2498531 h 3699570"/>
              <a:gd name="connsiteX3323" fmla="*/ 2744908 w 5730494"/>
              <a:gd name="connsiteY3323" fmla="*/ 2508597 h 3699570"/>
              <a:gd name="connsiteX3324" fmla="*/ 2743998 w 5730494"/>
              <a:gd name="connsiteY3324" fmla="*/ 2534336 h 3699570"/>
              <a:gd name="connsiteX3325" fmla="*/ 2730813 w 5730494"/>
              <a:gd name="connsiteY3325" fmla="*/ 2536212 h 3699570"/>
              <a:gd name="connsiteX3326" fmla="*/ 2726892 w 5730494"/>
              <a:gd name="connsiteY3326" fmla="*/ 2525246 h 3699570"/>
              <a:gd name="connsiteX3327" fmla="*/ 2727629 w 5730494"/>
              <a:gd name="connsiteY3327" fmla="*/ 2488586 h 3699570"/>
              <a:gd name="connsiteX3328" fmla="*/ 2727629 w 5730494"/>
              <a:gd name="connsiteY3328" fmla="*/ 2488585 h 3699570"/>
              <a:gd name="connsiteX3329" fmla="*/ 2727630 w 5730494"/>
              <a:gd name="connsiteY3329" fmla="*/ 2488529 h 3699570"/>
              <a:gd name="connsiteX3330" fmla="*/ 2724390 w 5730494"/>
              <a:gd name="connsiteY3330" fmla="*/ 2485232 h 3699570"/>
              <a:gd name="connsiteX3331" fmla="*/ 2723765 w 5730494"/>
              <a:gd name="connsiteY3331" fmla="*/ 2477333 h 3699570"/>
              <a:gd name="connsiteX3332" fmla="*/ 2718252 w 5730494"/>
              <a:gd name="connsiteY3332" fmla="*/ 2471706 h 3699570"/>
              <a:gd name="connsiteX3333" fmla="*/ 2713376 w 5730494"/>
              <a:gd name="connsiteY3333" fmla="*/ 2466943 h 3699570"/>
              <a:gd name="connsiteX3334" fmla="*/ 2715410 w 5730494"/>
              <a:gd name="connsiteY3334" fmla="*/ 2458521 h 3699570"/>
              <a:gd name="connsiteX3335" fmla="*/ 2715398 w 5730494"/>
              <a:gd name="connsiteY3335" fmla="*/ 2458521 h 3699570"/>
              <a:gd name="connsiteX3336" fmla="*/ 2715412 w 5730494"/>
              <a:gd name="connsiteY3336" fmla="*/ 2458464 h 3699570"/>
              <a:gd name="connsiteX3337" fmla="*/ 2720867 w 5730494"/>
              <a:gd name="connsiteY3337" fmla="*/ 2456645 h 3699570"/>
              <a:gd name="connsiteX3338" fmla="*/ 2720869 w 5730494"/>
              <a:gd name="connsiteY3338" fmla="*/ 2456640 h 3699570"/>
              <a:gd name="connsiteX3339" fmla="*/ 2721034 w 5730494"/>
              <a:gd name="connsiteY3339" fmla="*/ 2456585 h 3699570"/>
              <a:gd name="connsiteX3340" fmla="*/ 2724261 w 5730494"/>
              <a:gd name="connsiteY3340" fmla="*/ 2449567 h 3699570"/>
              <a:gd name="connsiteX3341" fmla="*/ 2731892 w 5730494"/>
              <a:gd name="connsiteY3341" fmla="*/ 2448063 h 3699570"/>
              <a:gd name="connsiteX3342" fmla="*/ 2731915 w 5730494"/>
              <a:gd name="connsiteY3342" fmla="*/ 2448032 h 3699570"/>
              <a:gd name="connsiteX3343" fmla="*/ 2732060 w 5730494"/>
              <a:gd name="connsiteY3343" fmla="*/ 2448004 h 3699570"/>
              <a:gd name="connsiteX3344" fmla="*/ 2735527 w 5730494"/>
              <a:gd name="connsiteY3344" fmla="*/ 2443173 h 3699570"/>
              <a:gd name="connsiteX3345" fmla="*/ 2735531 w 5730494"/>
              <a:gd name="connsiteY3345" fmla="*/ 2443081 h 3699570"/>
              <a:gd name="connsiteX3346" fmla="*/ 2736215 w 5730494"/>
              <a:gd name="connsiteY3346" fmla="*/ 2442477 h 3699570"/>
              <a:gd name="connsiteX3347" fmla="*/ 2740758 w 5730494"/>
              <a:gd name="connsiteY3347" fmla="*/ 2438515 h 3699570"/>
              <a:gd name="connsiteX3348" fmla="*/ 3222887 w 5730494"/>
              <a:gd name="connsiteY3348" fmla="*/ 2438152 h 3699570"/>
              <a:gd name="connsiteX3349" fmla="*/ 3230058 w 5730494"/>
              <a:gd name="connsiteY3349" fmla="*/ 2439255 h 3699570"/>
              <a:gd name="connsiteX3350" fmla="*/ 3228125 w 5730494"/>
              <a:gd name="connsiteY3350" fmla="*/ 2451190 h 3699570"/>
              <a:gd name="connsiteX3351" fmla="*/ 3230058 w 5730494"/>
              <a:gd name="connsiteY3351" fmla="*/ 2462841 h 3699570"/>
              <a:gd name="connsiteX3352" fmla="*/ 3238241 w 5730494"/>
              <a:gd name="connsiteY3352" fmla="*/ 2469206 h 3699570"/>
              <a:gd name="connsiteX3353" fmla="*/ 3240174 w 5730494"/>
              <a:gd name="connsiteY3353" fmla="*/ 2474719 h 3699570"/>
              <a:gd name="connsiteX3354" fmla="*/ 3239889 w 5730494"/>
              <a:gd name="connsiteY3354" fmla="*/ 2482733 h 3699570"/>
              <a:gd name="connsiteX3355" fmla="*/ 3242259 w 5730494"/>
              <a:gd name="connsiteY3355" fmla="*/ 2483063 h 3699570"/>
              <a:gd name="connsiteX3356" fmla="*/ 3242456 w 5730494"/>
              <a:gd name="connsiteY3356" fmla="*/ 2495576 h 3699570"/>
              <a:gd name="connsiteX3357" fmla="*/ 3240069 w 5730494"/>
              <a:gd name="connsiteY3357" fmla="*/ 2500463 h 3699570"/>
              <a:gd name="connsiteX3358" fmla="*/ 3231601 w 5730494"/>
              <a:gd name="connsiteY3358" fmla="*/ 2500861 h 3699570"/>
              <a:gd name="connsiteX3359" fmla="*/ 3226145 w 5730494"/>
              <a:gd name="connsiteY3359" fmla="*/ 2509955 h 3699570"/>
              <a:gd name="connsiteX3360" fmla="*/ 3235920 w 5730494"/>
              <a:gd name="connsiteY3360" fmla="*/ 2511091 h 3699570"/>
              <a:gd name="connsiteX3361" fmla="*/ 3243990 w 5730494"/>
              <a:gd name="connsiteY3361" fmla="*/ 2518877 h 3699570"/>
              <a:gd name="connsiteX3362" fmla="*/ 3246774 w 5730494"/>
              <a:gd name="connsiteY3362" fmla="*/ 2525243 h 3699570"/>
              <a:gd name="connsiteX3363" fmla="*/ 3254049 w 5730494"/>
              <a:gd name="connsiteY3363" fmla="*/ 2528937 h 3699570"/>
              <a:gd name="connsiteX3364" fmla="*/ 3263484 w 5730494"/>
              <a:gd name="connsiteY3364" fmla="*/ 2546271 h 3699570"/>
              <a:gd name="connsiteX3365" fmla="*/ 3263522 w 5730494"/>
              <a:gd name="connsiteY3365" fmla="*/ 2546283 h 3699570"/>
              <a:gd name="connsiteX3366" fmla="*/ 3252734 w 5730494"/>
              <a:gd name="connsiteY3366" fmla="*/ 2556729 h 3699570"/>
              <a:gd name="connsiteX3367" fmla="*/ 3242960 w 5730494"/>
              <a:gd name="connsiteY3367" fmla="*/ 2566220 h 3699570"/>
              <a:gd name="connsiteX3368" fmla="*/ 3233184 w 5730494"/>
              <a:gd name="connsiteY3368" fmla="*/ 2573495 h 3699570"/>
              <a:gd name="connsiteX3369" fmla="*/ 3221987 w 5730494"/>
              <a:gd name="connsiteY3369" fmla="*/ 2573438 h 3699570"/>
              <a:gd name="connsiteX3370" fmla="*/ 3209144 w 5730494"/>
              <a:gd name="connsiteY3370" fmla="*/ 2577132 h 3699570"/>
              <a:gd name="connsiteX3371" fmla="*/ 3199026 w 5730494"/>
              <a:gd name="connsiteY3371" fmla="*/ 2573608 h 3699570"/>
              <a:gd name="connsiteX3372" fmla="*/ 3192492 w 5730494"/>
              <a:gd name="connsiteY3372" fmla="*/ 2577928 h 3699570"/>
              <a:gd name="connsiteX3373" fmla="*/ 3187961 w 5730494"/>
              <a:gd name="connsiteY3373" fmla="*/ 2574517 h 3699570"/>
              <a:gd name="connsiteX3374" fmla="*/ 3178731 w 5730494"/>
              <a:gd name="connsiteY3374" fmla="*/ 2567423 h 3699570"/>
              <a:gd name="connsiteX3375" fmla="*/ 3174924 w 5730494"/>
              <a:gd name="connsiteY3375" fmla="*/ 2560661 h 3699570"/>
              <a:gd name="connsiteX3376" fmla="*/ 3174726 w 5730494"/>
              <a:gd name="connsiteY3376" fmla="*/ 2560736 h 3699570"/>
              <a:gd name="connsiteX3377" fmla="*/ 3174645 w 5730494"/>
              <a:gd name="connsiteY3377" fmla="*/ 2560594 h 3699570"/>
              <a:gd name="connsiteX3378" fmla="*/ 3165779 w 5730494"/>
              <a:gd name="connsiteY3378" fmla="*/ 2563947 h 3699570"/>
              <a:gd name="connsiteX3379" fmla="*/ 3158391 w 5730494"/>
              <a:gd name="connsiteY3379" fmla="*/ 2562924 h 3699570"/>
              <a:gd name="connsiteX3380" fmla="*/ 3154138 w 5730494"/>
              <a:gd name="connsiteY3380" fmla="*/ 2565589 h 3699570"/>
              <a:gd name="connsiteX3381" fmla="*/ 3147246 w 5730494"/>
              <a:gd name="connsiteY3381" fmla="*/ 2563729 h 3699570"/>
              <a:gd name="connsiteX3382" fmla="*/ 3137585 w 5730494"/>
              <a:gd name="connsiteY3382" fmla="*/ 2550601 h 3699570"/>
              <a:gd name="connsiteX3383" fmla="*/ 3137466 w 5730494"/>
              <a:gd name="connsiteY3383" fmla="*/ 2550640 h 3699570"/>
              <a:gd name="connsiteX3384" fmla="*/ 3134913 w 5730494"/>
              <a:gd name="connsiteY3384" fmla="*/ 2545591 h 3699570"/>
              <a:gd name="connsiteX3385" fmla="*/ 3134767 w 5730494"/>
              <a:gd name="connsiteY3385" fmla="*/ 2545514 h 3699570"/>
              <a:gd name="connsiteX3386" fmla="*/ 3134749 w 5730494"/>
              <a:gd name="connsiteY3386" fmla="*/ 2545476 h 3699570"/>
              <a:gd name="connsiteX3387" fmla="*/ 3122963 w 5730494"/>
              <a:gd name="connsiteY3387" fmla="*/ 2539246 h 3699570"/>
              <a:gd name="connsiteX3388" fmla="*/ 3118943 w 5730494"/>
              <a:gd name="connsiteY3388" fmla="*/ 2529735 h 3699570"/>
              <a:gd name="connsiteX3389" fmla="*/ 3112292 w 5730494"/>
              <a:gd name="connsiteY3389" fmla="*/ 2522858 h 3699570"/>
              <a:gd name="connsiteX3390" fmla="*/ 3101552 w 5730494"/>
              <a:gd name="connsiteY3390" fmla="*/ 2514560 h 3699570"/>
              <a:gd name="connsiteX3391" fmla="*/ 3101381 w 5730494"/>
              <a:gd name="connsiteY3391" fmla="*/ 2509388 h 3699570"/>
              <a:gd name="connsiteX3392" fmla="*/ 3092628 w 5730494"/>
              <a:gd name="connsiteY3392" fmla="*/ 2502909 h 3699570"/>
              <a:gd name="connsiteX3393" fmla="*/ 3092588 w 5730494"/>
              <a:gd name="connsiteY3393" fmla="*/ 2502886 h 3699570"/>
              <a:gd name="connsiteX3394" fmla="*/ 3092464 w 5730494"/>
              <a:gd name="connsiteY3394" fmla="*/ 2502794 h 3699570"/>
              <a:gd name="connsiteX3395" fmla="*/ 3081610 w 5730494"/>
              <a:gd name="connsiteY3395" fmla="*/ 2496543 h 3699570"/>
              <a:gd name="connsiteX3396" fmla="*/ 3081756 w 5730494"/>
              <a:gd name="connsiteY3396" fmla="*/ 2496490 h 3699570"/>
              <a:gd name="connsiteX3397" fmla="*/ 3081838 w 5730494"/>
              <a:gd name="connsiteY3397" fmla="*/ 2496537 h 3699570"/>
              <a:gd name="connsiteX3398" fmla="*/ 3086726 w 5730494"/>
              <a:gd name="connsiteY3398" fmla="*/ 2494775 h 3699570"/>
              <a:gd name="connsiteX3399" fmla="*/ 3092181 w 5730494"/>
              <a:gd name="connsiteY3399" fmla="*/ 2491763 h 3699570"/>
              <a:gd name="connsiteX3400" fmla="*/ 3096273 w 5730494"/>
              <a:gd name="connsiteY3400" fmla="*/ 2477441 h 3699570"/>
              <a:gd name="connsiteX3401" fmla="*/ 3100650 w 5730494"/>
              <a:gd name="connsiteY3401" fmla="*/ 2469996 h 3699570"/>
              <a:gd name="connsiteX3402" fmla="*/ 3111923 w 5730494"/>
              <a:gd name="connsiteY3402" fmla="*/ 2467819 h 3699570"/>
              <a:gd name="connsiteX3403" fmla="*/ 3114630 w 5730494"/>
              <a:gd name="connsiteY3403" fmla="*/ 2472219 h 3699570"/>
              <a:gd name="connsiteX3404" fmla="*/ 3122813 w 5730494"/>
              <a:gd name="connsiteY3404" fmla="*/ 2481596 h 3699570"/>
              <a:gd name="connsiteX3405" fmla="*/ 3127190 w 5730494"/>
              <a:gd name="connsiteY3405" fmla="*/ 2482960 h 3699570"/>
              <a:gd name="connsiteX3406" fmla="*/ 3127288 w 5730494"/>
              <a:gd name="connsiteY3406" fmla="*/ 2482914 h 3699570"/>
              <a:gd name="connsiteX3407" fmla="*/ 3127417 w 5730494"/>
              <a:gd name="connsiteY3407" fmla="*/ 2482954 h 3699570"/>
              <a:gd name="connsiteX3408" fmla="*/ 3133124 w 5730494"/>
              <a:gd name="connsiteY3408" fmla="*/ 2480242 h 3699570"/>
              <a:gd name="connsiteX3409" fmla="*/ 3144411 w 5730494"/>
              <a:gd name="connsiteY3409" fmla="*/ 2480800 h 3699570"/>
              <a:gd name="connsiteX3410" fmla="*/ 3146627 w 5730494"/>
              <a:gd name="connsiteY3410" fmla="*/ 2484097 h 3699570"/>
              <a:gd name="connsiteX3411" fmla="*/ 3162483 w 5730494"/>
              <a:gd name="connsiteY3411" fmla="*/ 2484097 h 3699570"/>
              <a:gd name="connsiteX3412" fmla="*/ 3162484 w 5730494"/>
              <a:gd name="connsiteY3412" fmla="*/ 2484091 h 3699570"/>
              <a:gd name="connsiteX3413" fmla="*/ 3162711 w 5730494"/>
              <a:gd name="connsiteY3413" fmla="*/ 2484091 h 3699570"/>
              <a:gd name="connsiteX3414" fmla="*/ 3163279 w 5730494"/>
              <a:gd name="connsiteY3414" fmla="*/ 2480794 h 3699570"/>
              <a:gd name="connsiteX3415" fmla="*/ 3171463 w 5730494"/>
              <a:gd name="connsiteY3415" fmla="*/ 2477782 h 3699570"/>
              <a:gd name="connsiteX3416" fmla="*/ 3173111 w 5730494"/>
              <a:gd name="connsiteY3416" fmla="*/ 2473065 h 3699570"/>
              <a:gd name="connsiteX3417" fmla="*/ 3179003 w 5730494"/>
              <a:gd name="connsiteY3417" fmla="*/ 2469841 h 3699570"/>
              <a:gd name="connsiteX3418" fmla="*/ 3192321 w 5730494"/>
              <a:gd name="connsiteY3418" fmla="*/ 2479152 h 3699570"/>
              <a:gd name="connsiteX3419" fmla="*/ 3192504 w 5730494"/>
              <a:gd name="connsiteY3419" fmla="*/ 2479115 h 3699570"/>
              <a:gd name="connsiteX3420" fmla="*/ 3192549 w 5730494"/>
              <a:gd name="connsiteY3420" fmla="*/ 2479146 h 3699570"/>
              <a:gd name="connsiteX3421" fmla="*/ 3200733 w 5730494"/>
              <a:gd name="connsiteY3421" fmla="*/ 2477498 h 3699570"/>
              <a:gd name="connsiteX3422" fmla="*/ 3208690 w 5730494"/>
              <a:gd name="connsiteY3422" fmla="*/ 2465904 h 3699570"/>
              <a:gd name="connsiteX3423" fmla="*/ 3217441 w 5730494"/>
              <a:gd name="connsiteY3423" fmla="*/ 2457038 h 3699570"/>
              <a:gd name="connsiteX3424" fmla="*/ 3216078 w 5730494"/>
              <a:gd name="connsiteY3424" fmla="*/ 2447320 h 3699570"/>
              <a:gd name="connsiteX3425" fmla="*/ 3212269 w 5730494"/>
              <a:gd name="connsiteY3425" fmla="*/ 2442602 h 3699570"/>
              <a:gd name="connsiteX3426" fmla="*/ 3221818 w 5730494"/>
              <a:gd name="connsiteY3426" fmla="*/ 2441750 h 3699570"/>
              <a:gd name="connsiteX3427" fmla="*/ 1557717 w 5730494"/>
              <a:gd name="connsiteY3427" fmla="*/ 2435223 h 3699570"/>
              <a:gd name="connsiteX3428" fmla="*/ 1563344 w 5730494"/>
              <a:gd name="connsiteY3428" fmla="*/ 2436189 h 3699570"/>
              <a:gd name="connsiteX3429" fmla="*/ 1567551 w 5730494"/>
              <a:gd name="connsiteY3429" fmla="*/ 2440451 h 3699570"/>
              <a:gd name="connsiteX3430" fmla="*/ 1564480 w 5730494"/>
              <a:gd name="connsiteY3430" fmla="*/ 2445907 h 3699570"/>
              <a:gd name="connsiteX3431" fmla="*/ 1564364 w 5730494"/>
              <a:gd name="connsiteY3431" fmla="*/ 2445938 h 3699570"/>
              <a:gd name="connsiteX3432" fmla="*/ 1564375 w 5730494"/>
              <a:gd name="connsiteY3432" fmla="*/ 2445848 h 3699570"/>
              <a:gd name="connsiteX3433" fmla="*/ 1554088 w 5730494"/>
              <a:gd name="connsiteY3433" fmla="*/ 2448463 h 3699570"/>
              <a:gd name="connsiteX3434" fmla="*/ 1550053 w 5730494"/>
              <a:gd name="connsiteY3434" fmla="*/ 2456533 h 3699570"/>
              <a:gd name="connsiteX3435" fmla="*/ 1543915 w 5730494"/>
              <a:gd name="connsiteY3435" fmla="*/ 2461136 h 3699570"/>
              <a:gd name="connsiteX3436" fmla="*/ 1539256 w 5730494"/>
              <a:gd name="connsiteY3436" fmla="*/ 2467104 h 3699570"/>
              <a:gd name="connsiteX3437" fmla="*/ 1537322 w 5730494"/>
              <a:gd name="connsiteY3437" fmla="*/ 2478584 h 3699570"/>
              <a:gd name="connsiteX3438" fmla="*/ 1532889 w 5730494"/>
              <a:gd name="connsiteY3438" fmla="*/ 2487961 h 3699570"/>
              <a:gd name="connsiteX3439" fmla="*/ 1533119 w 5730494"/>
              <a:gd name="connsiteY3439" fmla="*/ 2487991 h 3699570"/>
              <a:gd name="connsiteX3440" fmla="*/ 1533052 w 5730494"/>
              <a:gd name="connsiteY3440" fmla="*/ 2488134 h 3699570"/>
              <a:gd name="connsiteX3441" fmla="*/ 1541174 w 5730494"/>
              <a:gd name="connsiteY3441" fmla="*/ 2489199 h 3699570"/>
              <a:gd name="connsiteX3442" fmla="*/ 1543177 w 5730494"/>
              <a:gd name="connsiteY3442" fmla="*/ 2496430 h 3699570"/>
              <a:gd name="connsiteX3443" fmla="*/ 1543335 w 5730494"/>
              <a:gd name="connsiteY3443" fmla="*/ 2496588 h 3699570"/>
              <a:gd name="connsiteX3444" fmla="*/ 1543338 w 5730494"/>
              <a:gd name="connsiteY3444" fmla="*/ 2496602 h 3699570"/>
              <a:gd name="connsiteX3445" fmla="*/ 1546703 w 5730494"/>
              <a:gd name="connsiteY3445" fmla="*/ 2499966 h 3699570"/>
              <a:gd name="connsiteX3446" fmla="*/ 1547950 w 5730494"/>
              <a:gd name="connsiteY3446" fmla="*/ 2506376 h 3699570"/>
              <a:gd name="connsiteX3447" fmla="*/ 1546075 w 5730494"/>
              <a:gd name="connsiteY3447" fmla="*/ 2512286 h 3699570"/>
              <a:gd name="connsiteX3448" fmla="*/ 1546644 w 5730494"/>
              <a:gd name="connsiteY3448" fmla="*/ 2515639 h 3699570"/>
              <a:gd name="connsiteX3449" fmla="*/ 1546785 w 5730494"/>
              <a:gd name="connsiteY3449" fmla="*/ 2515688 h 3699570"/>
              <a:gd name="connsiteX3450" fmla="*/ 1546805 w 5730494"/>
              <a:gd name="connsiteY3450" fmla="*/ 2515812 h 3699570"/>
              <a:gd name="connsiteX3451" fmla="*/ 1550668 w 5730494"/>
              <a:gd name="connsiteY3451" fmla="*/ 2517155 h 3699570"/>
              <a:gd name="connsiteX3452" fmla="*/ 1554372 w 5730494"/>
              <a:gd name="connsiteY3452" fmla="*/ 2522573 h 3699570"/>
              <a:gd name="connsiteX3453" fmla="*/ 1554415 w 5730494"/>
              <a:gd name="connsiteY3453" fmla="*/ 2522570 h 3699570"/>
              <a:gd name="connsiteX3454" fmla="*/ 1554535 w 5730494"/>
              <a:gd name="connsiteY3454" fmla="*/ 2522746 h 3699570"/>
              <a:gd name="connsiteX3455" fmla="*/ 1575052 w 5730494"/>
              <a:gd name="connsiteY3455" fmla="*/ 2521211 h 3699570"/>
              <a:gd name="connsiteX3456" fmla="*/ 1584289 w 5730494"/>
              <a:gd name="connsiteY3456" fmla="*/ 2523251 h 3699570"/>
              <a:gd name="connsiteX3457" fmla="*/ 1595348 w 5730494"/>
              <a:gd name="connsiteY3457" fmla="*/ 2536781 h 3699570"/>
              <a:gd name="connsiteX3458" fmla="*/ 1595367 w 5730494"/>
              <a:gd name="connsiteY3458" fmla="*/ 2536777 h 3699570"/>
              <a:gd name="connsiteX3459" fmla="*/ 1595512 w 5730494"/>
              <a:gd name="connsiteY3459" fmla="*/ 2536954 h 3699570"/>
              <a:gd name="connsiteX3460" fmla="*/ 1601934 w 5730494"/>
              <a:gd name="connsiteY3460" fmla="*/ 2535249 h 3699570"/>
              <a:gd name="connsiteX3461" fmla="*/ 1613414 w 5730494"/>
              <a:gd name="connsiteY3461" fmla="*/ 2536101 h 3699570"/>
              <a:gd name="connsiteX3462" fmla="*/ 1622507 w 5730494"/>
              <a:gd name="connsiteY3462" fmla="*/ 2534283 h 3699570"/>
              <a:gd name="connsiteX3463" fmla="*/ 1627944 w 5730494"/>
              <a:gd name="connsiteY3463" fmla="*/ 2536919 h 3699570"/>
              <a:gd name="connsiteX3464" fmla="*/ 1625129 w 5730494"/>
              <a:gd name="connsiteY3464" fmla="*/ 2545420 h 3699570"/>
              <a:gd name="connsiteX3465" fmla="*/ 1621549 w 5730494"/>
              <a:gd name="connsiteY3465" fmla="*/ 2550762 h 3699570"/>
              <a:gd name="connsiteX3466" fmla="*/ 1620299 w 5730494"/>
              <a:gd name="connsiteY3466" fmla="*/ 2562186 h 3699570"/>
              <a:gd name="connsiteX3467" fmla="*/ 1623481 w 5730494"/>
              <a:gd name="connsiteY3467" fmla="*/ 2572757 h 3699570"/>
              <a:gd name="connsiteX3468" fmla="*/ 1623641 w 5730494"/>
              <a:gd name="connsiteY3468" fmla="*/ 2572924 h 3699570"/>
              <a:gd name="connsiteX3469" fmla="*/ 1623644 w 5730494"/>
              <a:gd name="connsiteY3469" fmla="*/ 2572929 h 3699570"/>
              <a:gd name="connsiteX3470" fmla="*/ 1628029 w 5730494"/>
              <a:gd name="connsiteY3470" fmla="*/ 2577479 h 3699570"/>
              <a:gd name="connsiteX3471" fmla="*/ 1628596 w 5730494"/>
              <a:gd name="connsiteY3471" fmla="*/ 2581055 h 3699570"/>
              <a:gd name="connsiteX3472" fmla="*/ 1620526 w 5730494"/>
              <a:gd name="connsiteY3472" fmla="*/ 2588954 h 3699570"/>
              <a:gd name="connsiteX3473" fmla="*/ 1620736 w 5730494"/>
              <a:gd name="connsiteY3473" fmla="*/ 2589080 h 3699570"/>
              <a:gd name="connsiteX3474" fmla="*/ 1620688 w 5730494"/>
              <a:gd name="connsiteY3474" fmla="*/ 2589127 h 3699570"/>
              <a:gd name="connsiteX3475" fmla="*/ 1626431 w 5730494"/>
              <a:gd name="connsiteY3475" fmla="*/ 2592561 h 3699570"/>
              <a:gd name="connsiteX3476" fmla="*/ 1630585 w 5730494"/>
              <a:gd name="connsiteY3476" fmla="*/ 2597934 h 3699570"/>
              <a:gd name="connsiteX3477" fmla="*/ 1635473 w 5730494"/>
              <a:gd name="connsiteY3477" fmla="*/ 2613734 h 3699570"/>
              <a:gd name="connsiteX3478" fmla="*/ 1635516 w 5730494"/>
              <a:gd name="connsiteY3478" fmla="*/ 2613774 h 3699570"/>
              <a:gd name="connsiteX3479" fmla="*/ 1632565 w 5730494"/>
              <a:gd name="connsiteY3479" fmla="*/ 2615666 h 3699570"/>
              <a:gd name="connsiteX3480" fmla="*/ 1629497 w 5730494"/>
              <a:gd name="connsiteY3480" fmla="*/ 2606518 h 3699570"/>
              <a:gd name="connsiteX3481" fmla="*/ 1629447 w 5730494"/>
              <a:gd name="connsiteY3481" fmla="*/ 2606459 h 3699570"/>
              <a:gd name="connsiteX3482" fmla="*/ 1629414 w 5730494"/>
              <a:gd name="connsiteY3482" fmla="*/ 2606362 h 3699570"/>
              <a:gd name="connsiteX3483" fmla="*/ 1624980 w 5730494"/>
              <a:gd name="connsiteY3483" fmla="*/ 2601361 h 3699570"/>
              <a:gd name="connsiteX3484" fmla="*/ 1619696 w 5730494"/>
              <a:gd name="connsiteY3484" fmla="*/ 2606817 h 3699570"/>
              <a:gd name="connsiteX3485" fmla="*/ 1588664 w 5730494"/>
              <a:gd name="connsiteY3485" fmla="*/ 2606476 h 3699570"/>
              <a:gd name="connsiteX3486" fmla="*/ 1588835 w 5730494"/>
              <a:gd name="connsiteY3486" fmla="*/ 2616365 h 3699570"/>
              <a:gd name="connsiteX3487" fmla="*/ 1588917 w 5730494"/>
              <a:gd name="connsiteY3487" fmla="*/ 2616379 h 3699570"/>
              <a:gd name="connsiteX3488" fmla="*/ 1588918 w 5730494"/>
              <a:gd name="connsiteY3488" fmla="*/ 2616521 h 3699570"/>
              <a:gd name="connsiteX3489" fmla="*/ 1598142 w 5730494"/>
              <a:gd name="connsiteY3489" fmla="*/ 2618152 h 3699570"/>
              <a:gd name="connsiteX3490" fmla="*/ 1597586 w 5730494"/>
              <a:gd name="connsiteY3490" fmla="*/ 2624094 h 3699570"/>
              <a:gd name="connsiteX3491" fmla="*/ 1594404 w 5730494"/>
              <a:gd name="connsiteY3491" fmla="*/ 2622446 h 3699570"/>
              <a:gd name="connsiteX3492" fmla="*/ 1585424 w 5730494"/>
              <a:gd name="connsiteY3492" fmla="*/ 2625060 h 3699570"/>
              <a:gd name="connsiteX3493" fmla="*/ 1585368 w 5730494"/>
              <a:gd name="connsiteY3493" fmla="*/ 2636541 h 3699570"/>
              <a:gd name="connsiteX3494" fmla="*/ 1585453 w 5730494"/>
              <a:gd name="connsiteY3494" fmla="*/ 2636610 h 3699570"/>
              <a:gd name="connsiteX3495" fmla="*/ 1585453 w 5730494"/>
              <a:gd name="connsiteY3495" fmla="*/ 2636696 h 3699570"/>
              <a:gd name="connsiteX3496" fmla="*/ 1592446 w 5730494"/>
              <a:gd name="connsiteY3496" fmla="*/ 2642449 h 3699570"/>
              <a:gd name="connsiteX3497" fmla="*/ 1594915 w 5730494"/>
              <a:gd name="connsiteY3497" fmla="*/ 2651431 h 3699570"/>
              <a:gd name="connsiteX3498" fmla="*/ 1594517 w 5730494"/>
              <a:gd name="connsiteY3498" fmla="*/ 2658308 h 3699570"/>
              <a:gd name="connsiteX3499" fmla="*/ 1587357 w 5730494"/>
              <a:gd name="connsiteY3499" fmla="*/ 2701785 h 3699570"/>
              <a:gd name="connsiteX3500" fmla="*/ 1587290 w 5730494"/>
              <a:gd name="connsiteY3500" fmla="*/ 2701782 h 3699570"/>
              <a:gd name="connsiteX3501" fmla="*/ 1587178 w 5730494"/>
              <a:gd name="connsiteY3501" fmla="*/ 2701663 h 3699570"/>
              <a:gd name="connsiteX3502" fmla="*/ 1587276 w 5730494"/>
              <a:gd name="connsiteY3502" fmla="*/ 2701668 h 3699570"/>
              <a:gd name="connsiteX3503" fmla="*/ 1579318 w 5730494"/>
              <a:gd name="connsiteY3503" fmla="*/ 2693256 h 3699570"/>
              <a:gd name="connsiteX3504" fmla="*/ 1574868 w 5730494"/>
              <a:gd name="connsiteY3504" fmla="*/ 2692885 h 3699570"/>
              <a:gd name="connsiteX3505" fmla="*/ 1584997 w 5730494"/>
              <a:gd name="connsiteY3505" fmla="*/ 2676991 h 3699570"/>
              <a:gd name="connsiteX3506" fmla="*/ 1584753 w 5730494"/>
              <a:gd name="connsiteY3506" fmla="*/ 2676842 h 3699570"/>
              <a:gd name="connsiteX3507" fmla="*/ 1584832 w 5730494"/>
              <a:gd name="connsiteY3507" fmla="*/ 2676717 h 3699570"/>
              <a:gd name="connsiteX3508" fmla="*/ 1572614 w 5730494"/>
              <a:gd name="connsiteY3508" fmla="*/ 2669273 h 3699570"/>
              <a:gd name="connsiteX3509" fmla="*/ 1563065 w 5730494"/>
              <a:gd name="connsiteY3509" fmla="*/ 2670637 h 3699570"/>
              <a:gd name="connsiteX3510" fmla="*/ 1557325 w 5730494"/>
              <a:gd name="connsiteY3510" fmla="*/ 2667909 h 3699570"/>
              <a:gd name="connsiteX3511" fmla="*/ 1548573 w 5730494"/>
              <a:gd name="connsiteY3511" fmla="*/ 2672114 h 3699570"/>
              <a:gd name="connsiteX3512" fmla="*/ 1536706 w 5730494"/>
              <a:gd name="connsiteY3512" fmla="*/ 2670127 h 3699570"/>
              <a:gd name="connsiteX3513" fmla="*/ 1527483 w 5730494"/>
              <a:gd name="connsiteY3513" fmla="*/ 2653803 h 3699570"/>
              <a:gd name="connsiteX3514" fmla="*/ 1527470 w 5730494"/>
              <a:gd name="connsiteY3514" fmla="*/ 2653796 h 3699570"/>
              <a:gd name="connsiteX3515" fmla="*/ 1527318 w 5730494"/>
              <a:gd name="connsiteY3515" fmla="*/ 2653530 h 3699570"/>
              <a:gd name="connsiteX3516" fmla="*/ 1519930 w 5730494"/>
              <a:gd name="connsiteY3516" fmla="*/ 2649438 h 3699570"/>
              <a:gd name="connsiteX3517" fmla="*/ 1514872 w 5730494"/>
              <a:gd name="connsiteY3517" fmla="*/ 2641993 h 3699570"/>
              <a:gd name="connsiteX3518" fmla="*/ 1504302 w 5730494"/>
              <a:gd name="connsiteY3518" fmla="*/ 2634491 h 3699570"/>
              <a:gd name="connsiteX3519" fmla="*/ 1500045 w 5730494"/>
              <a:gd name="connsiteY3519" fmla="*/ 2635966 h 3699570"/>
              <a:gd name="connsiteX3520" fmla="*/ 1500045 w 5730494"/>
              <a:gd name="connsiteY3520" fmla="*/ 2635963 h 3699570"/>
              <a:gd name="connsiteX3521" fmla="*/ 1493224 w 5730494"/>
              <a:gd name="connsiteY3521" fmla="*/ 2632212 h 3699570"/>
              <a:gd name="connsiteX3522" fmla="*/ 1485381 w 5730494"/>
              <a:gd name="connsiteY3522" fmla="*/ 2626983 h 3699570"/>
              <a:gd name="connsiteX3523" fmla="*/ 1480835 w 5730494"/>
              <a:gd name="connsiteY3523" fmla="*/ 2629484 h 3699570"/>
              <a:gd name="connsiteX3524" fmla="*/ 1467308 w 5730494"/>
              <a:gd name="connsiteY3524" fmla="*/ 2627267 h 3699570"/>
              <a:gd name="connsiteX3525" fmla="*/ 1463443 w 5730494"/>
              <a:gd name="connsiteY3525" fmla="*/ 2620447 h 3699570"/>
              <a:gd name="connsiteX3526" fmla="*/ 1460487 w 5730494"/>
              <a:gd name="connsiteY3526" fmla="*/ 2620675 h 3699570"/>
              <a:gd name="connsiteX3527" fmla="*/ 1444517 w 5730494"/>
              <a:gd name="connsiteY3527" fmla="*/ 2611638 h 3699570"/>
              <a:gd name="connsiteX3528" fmla="*/ 1444444 w 5730494"/>
              <a:gd name="connsiteY3528" fmla="*/ 2611680 h 3699570"/>
              <a:gd name="connsiteX3529" fmla="*/ 1442289 w 5730494"/>
              <a:gd name="connsiteY3529" fmla="*/ 2606802 h 3699570"/>
              <a:gd name="connsiteX3530" fmla="*/ 1448256 w 5730494"/>
              <a:gd name="connsiteY3530" fmla="*/ 2605608 h 3699570"/>
              <a:gd name="connsiteX3531" fmla="*/ 1447575 w 5730494"/>
              <a:gd name="connsiteY3531" fmla="*/ 2597652 h 3699570"/>
              <a:gd name="connsiteX3532" fmla="*/ 1451325 w 5730494"/>
              <a:gd name="connsiteY3532" fmla="*/ 2591912 h 3699570"/>
              <a:gd name="connsiteX3533" fmla="*/ 1459226 w 5730494"/>
              <a:gd name="connsiteY3533" fmla="*/ 2590832 h 3699570"/>
              <a:gd name="connsiteX3534" fmla="*/ 1465931 w 5730494"/>
              <a:gd name="connsiteY3534" fmla="*/ 2580886 h 3699570"/>
              <a:gd name="connsiteX3535" fmla="*/ 1472013 w 5730494"/>
              <a:gd name="connsiteY3535" fmla="*/ 2572589 h 3699570"/>
              <a:gd name="connsiteX3536" fmla="*/ 1466160 w 5730494"/>
              <a:gd name="connsiteY3536" fmla="*/ 2568837 h 3699570"/>
              <a:gd name="connsiteX3537" fmla="*/ 1469171 w 5730494"/>
              <a:gd name="connsiteY3537" fmla="*/ 2559630 h 3699570"/>
              <a:gd name="connsiteX3538" fmla="*/ 1465591 w 5730494"/>
              <a:gd name="connsiteY3538" fmla="*/ 2545081 h 3699570"/>
              <a:gd name="connsiteX3539" fmla="*/ 1469002 w 5730494"/>
              <a:gd name="connsiteY3539" fmla="*/ 2540875 h 3699570"/>
              <a:gd name="connsiteX3540" fmla="*/ 1466500 w 5730494"/>
              <a:gd name="connsiteY3540" fmla="*/ 2527406 h 3699570"/>
              <a:gd name="connsiteX3541" fmla="*/ 1460078 w 5730494"/>
              <a:gd name="connsiteY3541" fmla="*/ 2518938 h 3699570"/>
              <a:gd name="connsiteX3542" fmla="*/ 1462079 w 5730494"/>
              <a:gd name="connsiteY3542" fmla="*/ 2511322 h 3699570"/>
              <a:gd name="connsiteX3543" fmla="*/ 1467184 w 5730494"/>
              <a:gd name="connsiteY3543" fmla="*/ 2512456 h 3699570"/>
              <a:gd name="connsiteX3544" fmla="*/ 1470196 w 5730494"/>
              <a:gd name="connsiteY3544" fmla="*/ 2507739 h 3699570"/>
              <a:gd name="connsiteX3545" fmla="*/ 1470177 w 5730494"/>
              <a:gd name="connsiteY3545" fmla="*/ 2507688 h 3699570"/>
              <a:gd name="connsiteX3546" fmla="*/ 1470252 w 5730494"/>
              <a:gd name="connsiteY3546" fmla="*/ 2507571 h 3699570"/>
              <a:gd name="connsiteX3547" fmla="*/ 1466584 w 5730494"/>
              <a:gd name="connsiteY3547" fmla="*/ 2498206 h 3699570"/>
              <a:gd name="connsiteX3548" fmla="*/ 1468434 w 5730494"/>
              <a:gd name="connsiteY3548" fmla="*/ 2495974 h 3699570"/>
              <a:gd name="connsiteX3549" fmla="*/ 1468382 w 5730494"/>
              <a:gd name="connsiteY3549" fmla="*/ 2495936 h 3699570"/>
              <a:gd name="connsiteX3550" fmla="*/ 1468489 w 5730494"/>
              <a:gd name="connsiteY3550" fmla="*/ 2495807 h 3699570"/>
              <a:gd name="connsiteX3551" fmla="*/ 1476730 w 5730494"/>
              <a:gd name="connsiteY3551" fmla="*/ 2496318 h 3699570"/>
              <a:gd name="connsiteX3552" fmla="*/ 1488665 w 5730494"/>
              <a:gd name="connsiteY3552" fmla="*/ 2485122 h 3699570"/>
              <a:gd name="connsiteX3553" fmla="*/ 1495200 w 5730494"/>
              <a:gd name="connsiteY3553" fmla="*/ 2483417 h 3699570"/>
              <a:gd name="connsiteX3554" fmla="*/ 1495371 w 5730494"/>
              <a:gd name="connsiteY3554" fmla="*/ 2478131 h 3699570"/>
              <a:gd name="connsiteX3555" fmla="*/ 1498326 w 5730494"/>
              <a:gd name="connsiteY3555" fmla="*/ 2464548 h 3699570"/>
              <a:gd name="connsiteX3556" fmla="*/ 1507477 w 5730494"/>
              <a:gd name="connsiteY3556" fmla="*/ 2457046 h 3699570"/>
              <a:gd name="connsiteX3557" fmla="*/ 1517536 w 5730494"/>
              <a:gd name="connsiteY3557" fmla="*/ 2456762 h 3699570"/>
              <a:gd name="connsiteX3558" fmla="*/ 1518786 w 5730494"/>
              <a:gd name="connsiteY3558" fmla="*/ 2453409 h 3699570"/>
              <a:gd name="connsiteX3559" fmla="*/ 1531233 w 5730494"/>
              <a:gd name="connsiteY3559" fmla="*/ 2454773 h 3699570"/>
              <a:gd name="connsiteX3560" fmla="*/ 1543793 w 5730494"/>
              <a:gd name="connsiteY3560" fmla="*/ 2446646 h 3699570"/>
              <a:gd name="connsiteX3561" fmla="*/ 1549989 w 5730494"/>
              <a:gd name="connsiteY3561" fmla="*/ 2443009 h 3699570"/>
              <a:gd name="connsiteX3562" fmla="*/ 2517639 w 5730494"/>
              <a:gd name="connsiteY3562" fmla="*/ 2434956 h 3699570"/>
              <a:gd name="connsiteX3563" fmla="*/ 2517626 w 5730494"/>
              <a:gd name="connsiteY3563" fmla="*/ 2435043 h 3699570"/>
              <a:gd name="connsiteX3564" fmla="*/ 2517599 w 5730494"/>
              <a:gd name="connsiteY3564" fmla="*/ 2435054 h 3699570"/>
              <a:gd name="connsiteX3565" fmla="*/ 2517588 w 5730494"/>
              <a:gd name="connsiteY3565" fmla="*/ 2434976 h 3699570"/>
              <a:gd name="connsiteX3566" fmla="*/ 4681479 w 5730494"/>
              <a:gd name="connsiteY3566" fmla="*/ 2433114 h 3699570"/>
              <a:gd name="connsiteX3567" fmla="*/ 4696767 w 5730494"/>
              <a:gd name="connsiteY3567" fmla="*/ 2433454 h 3699570"/>
              <a:gd name="connsiteX3568" fmla="*/ 4701085 w 5730494"/>
              <a:gd name="connsiteY3568" fmla="*/ 2439592 h 3699570"/>
              <a:gd name="connsiteX3569" fmla="*/ 4705575 w 5730494"/>
              <a:gd name="connsiteY3569" fmla="*/ 2457609 h 3699570"/>
              <a:gd name="connsiteX3570" fmla="*/ 4693301 w 5730494"/>
              <a:gd name="connsiteY3570" fmla="*/ 2453346 h 3699570"/>
              <a:gd name="connsiteX3571" fmla="*/ 4693642 w 5730494"/>
              <a:gd name="connsiteY3571" fmla="*/ 2458745 h 3699570"/>
              <a:gd name="connsiteX3572" fmla="*/ 4697562 w 5730494"/>
              <a:gd name="connsiteY3572" fmla="*/ 2468691 h 3699570"/>
              <a:gd name="connsiteX3573" fmla="*/ 4690004 w 5730494"/>
              <a:gd name="connsiteY3573" fmla="*/ 2472271 h 3699570"/>
              <a:gd name="connsiteX3574" fmla="*/ 4689322 w 5730494"/>
              <a:gd name="connsiteY3574" fmla="*/ 2460962 h 3699570"/>
              <a:gd name="connsiteX3575" fmla="*/ 4684549 w 5730494"/>
              <a:gd name="connsiteY3575" fmla="*/ 2460109 h 3699570"/>
              <a:gd name="connsiteX3576" fmla="*/ 4682047 w 5730494"/>
              <a:gd name="connsiteY3576" fmla="*/ 2450334 h 3699570"/>
              <a:gd name="connsiteX3577" fmla="*/ 4691425 w 5730494"/>
              <a:gd name="connsiteY3577" fmla="*/ 2451641 h 3699570"/>
              <a:gd name="connsiteX3578" fmla="*/ 4691197 w 5730494"/>
              <a:gd name="connsiteY3578" fmla="*/ 2445503 h 3699570"/>
              <a:gd name="connsiteX3579" fmla="*/ 2482848 w 5730494"/>
              <a:gd name="connsiteY3579" fmla="*/ 2432658 h 3699570"/>
              <a:gd name="connsiteX3580" fmla="*/ 2490460 w 5730494"/>
              <a:gd name="connsiteY3580" fmla="*/ 2432827 h 3699570"/>
              <a:gd name="connsiteX3581" fmla="*/ 2501940 w 5730494"/>
              <a:gd name="connsiteY3581" fmla="*/ 2436805 h 3699570"/>
              <a:gd name="connsiteX3582" fmla="*/ 2505464 w 5730494"/>
              <a:gd name="connsiteY3582" fmla="*/ 2436465 h 3699570"/>
              <a:gd name="connsiteX3583" fmla="*/ 2506658 w 5730494"/>
              <a:gd name="connsiteY3583" fmla="*/ 2434646 h 3699570"/>
              <a:gd name="connsiteX3584" fmla="*/ 2515352 w 5730494"/>
              <a:gd name="connsiteY3584" fmla="*/ 2435953 h 3699570"/>
              <a:gd name="connsiteX3585" fmla="*/ 2517599 w 5730494"/>
              <a:gd name="connsiteY3585" fmla="*/ 2435054 h 3699570"/>
              <a:gd name="connsiteX3586" fmla="*/ 2518490 w 5730494"/>
              <a:gd name="connsiteY3586" fmla="*/ 2440838 h 3699570"/>
              <a:gd name="connsiteX3587" fmla="*/ 2518602 w 5730494"/>
              <a:gd name="connsiteY3587" fmla="*/ 2440838 h 3699570"/>
              <a:gd name="connsiteX3588" fmla="*/ 2518602 w 5730494"/>
              <a:gd name="connsiteY3588" fmla="*/ 2440845 h 3699570"/>
              <a:gd name="connsiteX3589" fmla="*/ 2521105 w 5730494"/>
              <a:gd name="connsiteY3589" fmla="*/ 2440845 h 3699570"/>
              <a:gd name="connsiteX3590" fmla="*/ 2525227 w 5730494"/>
              <a:gd name="connsiteY3590" fmla="*/ 2438698 h 3699570"/>
              <a:gd name="connsiteX3591" fmla="*/ 2527751 w 5730494"/>
              <a:gd name="connsiteY3591" fmla="*/ 2439247 h 3699570"/>
              <a:gd name="connsiteX3592" fmla="*/ 2532188 w 5730494"/>
              <a:gd name="connsiteY3592" fmla="*/ 2443339 h 3699570"/>
              <a:gd name="connsiteX3593" fmla="*/ 2539007 w 5730494"/>
              <a:gd name="connsiteY3593" fmla="*/ 2444646 h 3699570"/>
              <a:gd name="connsiteX3594" fmla="*/ 2539023 w 5730494"/>
              <a:gd name="connsiteY3594" fmla="*/ 2444634 h 3699570"/>
              <a:gd name="connsiteX3595" fmla="*/ 2539119 w 5730494"/>
              <a:gd name="connsiteY3595" fmla="*/ 2444652 h 3699570"/>
              <a:gd name="connsiteX3596" fmla="*/ 2543496 w 5730494"/>
              <a:gd name="connsiteY3596" fmla="*/ 2441129 h 3699570"/>
              <a:gd name="connsiteX3597" fmla="*/ 2548667 w 5730494"/>
              <a:gd name="connsiteY3597" fmla="*/ 2438969 h 3699570"/>
              <a:gd name="connsiteX3598" fmla="*/ 2552460 w 5730494"/>
              <a:gd name="connsiteY3598" fmla="*/ 2436704 h 3699570"/>
              <a:gd name="connsiteX3599" fmla="*/ 2555543 w 5730494"/>
              <a:gd name="connsiteY3599" fmla="*/ 2437144 h 3699570"/>
              <a:gd name="connsiteX3600" fmla="*/ 2559066 w 5730494"/>
              <a:gd name="connsiteY3600" fmla="*/ 2440724 h 3699570"/>
              <a:gd name="connsiteX3601" fmla="*/ 2560941 w 5730494"/>
              <a:gd name="connsiteY3601" fmla="*/ 2445214 h 3699570"/>
              <a:gd name="connsiteX3602" fmla="*/ 2567477 w 5730494"/>
              <a:gd name="connsiteY3602" fmla="*/ 2451978 h 3699570"/>
              <a:gd name="connsiteX3603" fmla="*/ 2564179 w 5730494"/>
              <a:gd name="connsiteY3603" fmla="*/ 2456126 h 3699570"/>
              <a:gd name="connsiteX3604" fmla="*/ 2563556 w 5730494"/>
              <a:gd name="connsiteY3604" fmla="*/ 2461355 h 3699570"/>
              <a:gd name="connsiteX3605" fmla="*/ 2563675 w 5730494"/>
              <a:gd name="connsiteY3605" fmla="*/ 2461299 h 3699570"/>
              <a:gd name="connsiteX3606" fmla="*/ 2563669 w 5730494"/>
              <a:gd name="connsiteY3606" fmla="*/ 2461362 h 3699570"/>
              <a:gd name="connsiteX3607" fmla="*/ 2567007 w 5730494"/>
              <a:gd name="connsiteY3607" fmla="*/ 2459804 h 3699570"/>
              <a:gd name="connsiteX3608" fmla="*/ 2568957 w 5730494"/>
              <a:gd name="connsiteY3608" fmla="*/ 2461639 h 3699570"/>
              <a:gd name="connsiteX3609" fmla="*/ 2568102 w 5730494"/>
              <a:gd name="connsiteY3609" fmla="*/ 2466413 h 3699570"/>
              <a:gd name="connsiteX3610" fmla="*/ 2572988 w 5730494"/>
              <a:gd name="connsiteY3610" fmla="*/ 2471073 h 3699570"/>
              <a:gd name="connsiteX3611" fmla="*/ 2573049 w 5730494"/>
              <a:gd name="connsiteY3611" fmla="*/ 2471031 h 3699570"/>
              <a:gd name="connsiteX3612" fmla="*/ 2573099 w 5730494"/>
              <a:gd name="connsiteY3612" fmla="*/ 2471080 h 3699570"/>
              <a:gd name="connsiteX3613" fmla="*/ 2569918 w 5730494"/>
              <a:gd name="connsiteY3613" fmla="*/ 2472330 h 3699570"/>
              <a:gd name="connsiteX3614" fmla="*/ 2569895 w 5730494"/>
              <a:gd name="connsiteY3614" fmla="*/ 2472435 h 3699570"/>
              <a:gd name="connsiteX3615" fmla="*/ 2569871 w 5730494"/>
              <a:gd name="connsiteY3615" fmla="*/ 2472445 h 3699570"/>
              <a:gd name="connsiteX3616" fmla="*/ 2568619 w 5730494"/>
              <a:gd name="connsiteY3616" fmla="*/ 2477901 h 3699570"/>
              <a:gd name="connsiteX3617" fmla="*/ 2572313 w 5730494"/>
              <a:gd name="connsiteY3617" fmla="*/ 2484551 h 3699570"/>
              <a:gd name="connsiteX3618" fmla="*/ 2576207 w 5730494"/>
              <a:gd name="connsiteY3618" fmla="*/ 2497306 h 3699570"/>
              <a:gd name="connsiteX3619" fmla="*/ 2570376 w 5730494"/>
              <a:gd name="connsiteY3619" fmla="*/ 2499212 h 3699570"/>
              <a:gd name="connsiteX3620" fmla="*/ 2568839 w 5730494"/>
              <a:gd name="connsiteY3620" fmla="*/ 2501429 h 3699570"/>
              <a:gd name="connsiteX3621" fmla="*/ 2568850 w 5730494"/>
              <a:gd name="connsiteY3621" fmla="*/ 2501455 h 3699570"/>
              <a:gd name="connsiteX3622" fmla="*/ 2568787 w 5730494"/>
              <a:gd name="connsiteY3622" fmla="*/ 2501544 h 3699570"/>
              <a:gd name="connsiteX3623" fmla="*/ 2570043 w 5730494"/>
              <a:gd name="connsiteY3623" fmla="*/ 2504613 h 3699570"/>
              <a:gd name="connsiteX3624" fmla="*/ 2569089 w 5730494"/>
              <a:gd name="connsiteY3624" fmla="*/ 2511489 h 3699570"/>
              <a:gd name="connsiteX3625" fmla="*/ 2566622 w 5730494"/>
              <a:gd name="connsiteY3625" fmla="*/ 2511545 h 3699570"/>
              <a:gd name="connsiteX3626" fmla="*/ 2566556 w 5730494"/>
              <a:gd name="connsiteY3626" fmla="*/ 2511539 h 3699570"/>
              <a:gd name="connsiteX3627" fmla="*/ 2566565 w 5730494"/>
              <a:gd name="connsiteY3627" fmla="*/ 2511491 h 3699570"/>
              <a:gd name="connsiteX3628" fmla="*/ 2562075 w 5730494"/>
              <a:gd name="connsiteY3628" fmla="*/ 2511093 h 3699570"/>
              <a:gd name="connsiteX3629" fmla="*/ 2558836 w 5730494"/>
              <a:gd name="connsiteY3629" fmla="*/ 2517515 h 3699570"/>
              <a:gd name="connsiteX3630" fmla="*/ 2554355 w 5730494"/>
              <a:gd name="connsiteY3630" fmla="*/ 2517458 h 3699570"/>
              <a:gd name="connsiteX3631" fmla="*/ 2551280 w 5730494"/>
              <a:gd name="connsiteY3631" fmla="*/ 2514103 h 3699570"/>
              <a:gd name="connsiteX3632" fmla="*/ 2552359 w 5730494"/>
              <a:gd name="connsiteY3632" fmla="*/ 2507680 h 3699570"/>
              <a:gd name="connsiteX3633" fmla="*/ 2545711 w 5730494"/>
              <a:gd name="connsiteY3633" fmla="*/ 2497905 h 3699570"/>
              <a:gd name="connsiteX3634" fmla="*/ 2545694 w 5730494"/>
              <a:gd name="connsiteY3634" fmla="*/ 2497912 h 3699570"/>
              <a:gd name="connsiteX3635" fmla="*/ 2545652 w 5730494"/>
              <a:gd name="connsiteY3635" fmla="*/ 2497850 h 3699570"/>
              <a:gd name="connsiteX3636" fmla="*/ 2541503 w 5730494"/>
              <a:gd name="connsiteY3636" fmla="*/ 2499669 h 3699570"/>
              <a:gd name="connsiteX3637" fmla="*/ 2538096 w 5730494"/>
              <a:gd name="connsiteY3637" fmla="*/ 2500010 h 3699570"/>
              <a:gd name="connsiteX3638" fmla="*/ 2538010 w 5730494"/>
              <a:gd name="connsiteY3638" fmla="*/ 2500094 h 3699570"/>
              <a:gd name="connsiteX3639" fmla="*/ 2538001 w 5730494"/>
              <a:gd name="connsiteY3639" fmla="*/ 2500096 h 3699570"/>
              <a:gd name="connsiteX3640" fmla="*/ 2538030 w 5730494"/>
              <a:gd name="connsiteY3640" fmla="*/ 2500066 h 3699570"/>
              <a:gd name="connsiteX3641" fmla="*/ 2533776 w 5730494"/>
              <a:gd name="connsiteY3641" fmla="*/ 2500950 h 3699570"/>
              <a:gd name="connsiteX3642" fmla="*/ 2533948 w 5730494"/>
              <a:gd name="connsiteY3642" fmla="*/ 2495120 h 3699570"/>
              <a:gd name="connsiteX3643" fmla="*/ 2531389 w 5730494"/>
              <a:gd name="connsiteY3643" fmla="*/ 2490915 h 3699570"/>
              <a:gd name="connsiteX3644" fmla="*/ 2531901 w 5730494"/>
              <a:gd name="connsiteY3644" fmla="*/ 2486254 h 3699570"/>
              <a:gd name="connsiteX3645" fmla="*/ 2528434 w 5730494"/>
              <a:gd name="connsiteY3645" fmla="*/ 2479491 h 3699570"/>
              <a:gd name="connsiteX3646" fmla="*/ 2524001 w 5730494"/>
              <a:gd name="connsiteY3646" fmla="*/ 2473751 h 3699570"/>
              <a:gd name="connsiteX3647" fmla="*/ 2511270 w 5730494"/>
              <a:gd name="connsiteY3647" fmla="*/ 2473751 h 3699570"/>
              <a:gd name="connsiteX3648" fmla="*/ 2511270 w 5730494"/>
              <a:gd name="connsiteY3648" fmla="*/ 2473752 h 3699570"/>
              <a:gd name="connsiteX3649" fmla="*/ 2511148 w 5730494"/>
              <a:gd name="connsiteY3649" fmla="*/ 2473752 h 3699570"/>
              <a:gd name="connsiteX3650" fmla="*/ 2507454 w 5730494"/>
              <a:gd name="connsiteY3650" fmla="*/ 2476764 h 3699570"/>
              <a:gd name="connsiteX3651" fmla="*/ 2503079 w 5730494"/>
              <a:gd name="connsiteY3651" fmla="*/ 2477105 h 3699570"/>
              <a:gd name="connsiteX3652" fmla="*/ 2500349 w 5730494"/>
              <a:gd name="connsiteY3652" fmla="*/ 2480572 h 3699570"/>
              <a:gd name="connsiteX3653" fmla="*/ 2498532 w 5730494"/>
              <a:gd name="connsiteY3653" fmla="*/ 2485005 h 3699570"/>
              <a:gd name="connsiteX3654" fmla="*/ 2490082 w 5730494"/>
              <a:gd name="connsiteY3654" fmla="*/ 2491989 h 3699570"/>
              <a:gd name="connsiteX3655" fmla="*/ 2483138 w 5730494"/>
              <a:gd name="connsiteY3655" fmla="*/ 2482560 h 3699570"/>
              <a:gd name="connsiteX3656" fmla="*/ 2476943 w 5730494"/>
              <a:gd name="connsiteY3656" fmla="*/ 2476252 h 3699570"/>
              <a:gd name="connsiteX3657" fmla="*/ 2472852 w 5730494"/>
              <a:gd name="connsiteY3657" fmla="*/ 2474149 h 3699570"/>
              <a:gd name="connsiteX3658" fmla="*/ 2468875 w 5730494"/>
              <a:gd name="connsiteY3658" fmla="*/ 2470966 h 3699570"/>
              <a:gd name="connsiteX3659" fmla="*/ 2467056 w 5730494"/>
              <a:gd name="connsiteY3659" fmla="*/ 2463862 h 3699570"/>
              <a:gd name="connsiteX3660" fmla="*/ 2464724 w 5730494"/>
              <a:gd name="connsiteY3660" fmla="*/ 2460282 h 3699570"/>
              <a:gd name="connsiteX3661" fmla="*/ 2460091 w 5730494"/>
              <a:gd name="connsiteY3661" fmla="*/ 2457626 h 3699570"/>
              <a:gd name="connsiteX3662" fmla="*/ 2467108 w 5730494"/>
              <a:gd name="connsiteY3662" fmla="*/ 2449936 h 3699570"/>
              <a:gd name="connsiteX3663" fmla="*/ 2471940 w 5730494"/>
              <a:gd name="connsiteY3663" fmla="*/ 2450220 h 3699570"/>
              <a:gd name="connsiteX3664" fmla="*/ 2476088 w 5730494"/>
              <a:gd name="connsiteY3664" fmla="*/ 2447492 h 3699570"/>
              <a:gd name="connsiteX3665" fmla="*/ 2479609 w 5730494"/>
              <a:gd name="connsiteY3665" fmla="*/ 2447435 h 3699570"/>
              <a:gd name="connsiteX3666" fmla="*/ 2482112 w 5730494"/>
              <a:gd name="connsiteY3666" fmla="*/ 2445276 h 3699570"/>
              <a:gd name="connsiteX3667" fmla="*/ 2482088 w 5730494"/>
              <a:gd name="connsiteY3667" fmla="*/ 2445180 h 3699570"/>
              <a:gd name="connsiteX3668" fmla="*/ 2482172 w 5730494"/>
              <a:gd name="connsiteY3668" fmla="*/ 2445107 h 3699570"/>
              <a:gd name="connsiteX3669" fmla="*/ 2480829 w 5730494"/>
              <a:gd name="connsiteY3669" fmla="*/ 2439853 h 3699570"/>
              <a:gd name="connsiteX3670" fmla="*/ 2482510 w 5730494"/>
              <a:gd name="connsiteY3670" fmla="*/ 2438228 h 3699570"/>
              <a:gd name="connsiteX3671" fmla="*/ 2482516 w 5730494"/>
              <a:gd name="connsiteY3671" fmla="*/ 2438112 h 3699570"/>
              <a:gd name="connsiteX3672" fmla="*/ 2482570 w 5730494"/>
              <a:gd name="connsiteY3672" fmla="*/ 2438060 h 3699570"/>
              <a:gd name="connsiteX3673" fmla="*/ 2453352 w 5730494"/>
              <a:gd name="connsiteY3673" fmla="*/ 2432034 h 3699570"/>
              <a:gd name="connsiteX3674" fmla="*/ 2482793 w 5730494"/>
              <a:gd name="connsiteY3674" fmla="*/ 2432716 h 3699570"/>
              <a:gd name="connsiteX3675" fmla="*/ 2482516 w 5730494"/>
              <a:gd name="connsiteY3675" fmla="*/ 2438112 h 3699570"/>
              <a:gd name="connsiteX3676" fmla="*/ 2480807 w 5730494"/>
              <a:gd name="connsiteY3676" fmla="*/ 2439765 h 3699570"/>
              <a:gd name="connsiteX3677" fmla="*/ 2480829 w 5730494"/>
              <a:gd name="connsiteY3677" fmla="*/ 2439853 h 3699570"/>
              <a:gd name="connsiteX3678" fmla="*/ 2480747 w 5730494"/>
              <a:gd name="connsiteY3678" fmla="*/ 2439933 h 3699570"/>
              <a:gd name="connsiteX3679" fmla="*/ 2482088 w 5730494"/>
              <a:gd name="connsiteY3679" fmla="*/ 2445180 h 3699570"/>
              <a:gd name="connsiteX3680" fmla="*/ 2479671 w 5730494"/>
              <a:gd name="connsiteY3680" fmla="*/ 2447267 h 3699570"/>
              <a:gd name="connsiteX3681" fmla="*/ 2476148 w 5730494"/>
              <a:gd name="connsiteY3681" fmla="*/ 2447324 h 3699570"/>
              <a:gd name="connsiteX3682" fmla="*/ 2472000 w 5730494"/>
              <a:gd name="connsiteY3682" fmla="*/ 2450052 h 3699570"/>
              <a:gd name="connsiteX3683" fmla="*/ 2467168 w 5730494"/>
              <a:gd name="connsiteY3683" fmla="*/ 2449768 h 3699570"/>
              <a:gd name="connsiteX3684" fmla="*/ 2460063 w 5730494"/>
              <a:gd name="connsiteY3684" fmla="*/ 2457610 h 3699570"/>
              <a:gd name="connsiteX3685" fmla="*/ 2460091 w 5730494"/>
              <a:gd name="connsiteY3685" fmla="*/ 2457626 h 3699570"/>
              <a:gd name="connsiteX3686" fmla="*/ 2460003 w 5730494"/>
              <a:gd name="connsiteY3686" fmla="*/ 2457722 h 3699570"/>
              <a:gd name="connsiteX3687" fmla="*/ 2451476 w 5730494"/>
              <a:gd name="connsiteY3687" fmla="*/ 2450959 h 3699570"/>
              <a:gd name="connsiteX3688" fmla="*/ 2444770 w 5730494"/>
              <a:gd name="connsiteY3688" fmla="*/ 2449879 h 3699570"/>
              <a:gd name="connsiteX3689" fmla="*/ 2441135 w 5730494"/>
              <a:gd name="connsiteY3689" fmla="*/ 2445332 h 3699570"/>
              <a:gd name="connsiteX3690" fmla="*/ 2441249 w 5730494"/>
              <a:gd name="connsiteY3690" fmla="*/ 2442888 h 3699570"/>
              <a:gd name="connsiteX3691" fmla="*/ 2436418 w 5730494"/>
              <a:gd name="connsiteY3691" fmla="*/ 2439422 h 3699570"/>
              <a:gd name="connsiteX3692" fmla="*/ 2435394 w 5730494"/>
              <a:gd name="connsiteY3692" fmla="*/ 2435955 h 3699570"/>
              <a:gd name="connsiteX3693" fmla="*/ 2443806 w 5730494"/>
              <a:gd name="connsiteY3693" fmla="*/ 2433340 h 3699570"/>
              <a:gd name="connsiteX3694" fmla="*/ 2449091 w 5730494"/>
              <a:gd name="connsiteY3694" fmla="*/ 2433852 h 3699570"/>
              <a:gd name="connsiteX3695" fmla="*/ 3387747 w 5730494"/>
              <a:gd name="connsiteY3695" fmla="*/ 2431081 h 3699570"/>
              <a:gd name="connsiteX3696" fmla="*/ 3391359 w 5730494"/>
              <a:gd name="connsiteY3696" fmla="*/ 2435899 h 3699570"/>
              <a:gd name="connsiteX3697" fmla="*/ 3390849 w 5730494"/>
              <a:gd name="connsiteY3697" fmla="*/ 2442605 h 3699570"/>
              <a:gd name="connsiteX3698" fmla="*/ 3381756 w 5730494"/>
              <a:gd name="connsiteY3698" fmla="*/ 2446470 h 3699570"/>
              <a:gd name="connsiteX3699" fmla="*/ 3388576 w 5730494"/>
              <a:gd name="connsiteY3699" fmla="*/ 2450903 h 3699570"/>
              <a:gd name="connsiteX3700" fmla="*/ 3382721 w 5730494"/>
              <a:gd name="connsiteY3700" fmla="*/ 2459542 h 3699570"/>
              <a:gd name="connsiteX3701" fmla="*/ 3382698 w 5730494"/>
              <a:gd name="connsiteY3701" fmla="*/ 2459523 h 3699570"/>
              <a:gd name="connsiteX3702" fmla="*/ 3382721 w 5730494"/>
              <a:gd name="connsiteY3702" fmla="*/ 2459487 h 3699570"/>
              <a:gd name="connsiteX3703" fmla="*/ 3379197 w 5730494"/>
              <a:gd name="connsiteY3703" fmla="*/ 2456588 h 3699570"/>
              <a:gd name="connsiteX3704" fmla="*/ 3375389 w 5730494"/>
              <a:gd name="connsiteY3704" fmla="*/ 2457725 h 3699570"/>
              <a:gd name="connsiteX3705" fmla="*/ 3366465 w 5730494"/>
              <a:gd name="connsiteY3705" fmla="*/ 2457441 h 3699570"/>
              <a:gd name="connsiteX3706" fmla="*/ 3366181 w 5730494"/>
              <a:gd name="connsiteY3706" fmla="*/ 2452553 h 3699570"/>
              <a:gd name="connsiteX3707" fmla="*/ 3364942 w 5730494"/>
              <a:gd name="connsiteY3707" fmla="*/ 2448161 h 3699570"/>
              <a:gd name="connsiteX3708" fmla="*/ 3370333 w 5730494"/>
              <a:gd name="connsiteY3708" fmla="*/ 2440559 h 3699570"/>
              <a:gd name="connsiteX3709" fmla="*/ 3375902 w 5730494"/>
              <a:gd name="connsiteY3709" fmla="*/ 2433398 h 3699570"/>
              <a:gd name="connsiteX3710" fmla="*/ 3375971 w 5730494"/>
              <a:gd name="connsiteY3710" fmla="*/ 2433413 h 3699570"/>
              <a:gd name="connsiteX3711" fmla="*/ 3376013 w 5730494"/>
              <a:gd name="connsiteY3711" fmla="*/ 2433452 h 3699570"/>
              <a:gd name="connsiteX3712" fmla="*/ 3383004 w 5730494"/>
              <a:gd name="connsiteY3712" fmla="*/ 2434987 h 3699570"/>
              <a:gd name="connsiteX3713" fmla="*/ 2932011 w 5730494"/>
              <a:gd name="connsiteY3713" fmla="*/ 2428379 h 3699570"/>
              <a:gd name="connsiteX3714" fmla="*/ 2938320 w 5730494"/>
              <a:gd name="connsiteY3714" fmla="*/ 2438687 h 3699570"/>
              <a:gd name="connsiteX3715" fmla="*/ 2939400 w 5730494"/>
              <a:gd name="connsiteY3715" fmla="*/ 2449428 h 3699570"/>
              <a:gd name="connsiteX3716" fmla="*/ 2938831 w 5730494"/>
              <a:gd name="connsiteY3716" fmla="*/ 2460170 h 3699570"/>
              <a:gd name="connsiteX3717" fmla="*/ 2947420 w 5730494"/>
              <a:gd name="connsiteY3717" fmla="*/ 2474654 h 3699570"/>
              <a:gd name="connsiteX3718" fmla="*/ 2938664 w 5730494"/>
              <a:gd name="connsiteY3718" fmla="*/ 2474486 h 3699570"/>
              <a:gd name="connsiteX3719" fmla="*/ 2934176 w 5730494"/>
              <a:gd name="connsiteY3719" fmla="*/ 2475623 h 3699570"/>
              <a:gd name="connsiteX3720" fmla="*/ 2926900 w 5730494"/>
              <a:gd name="connsiteY3720" fmla="*/ 2474031 h 3699570"/>
              <a:gd name="connsiteX3721" fmla="*/ 2923433 w 5730494"/>
              <a:gd name="connsiteY3721" fmla="*/ 2481590 h 3699570"/>
              <a:gd name="connsiteX3722" fmla="*/ 2923447 w 5730494"/>
              <a:gd name="connsiteY3722" fmla="*/ 2481604 h 3699570"/>
              <a:gd name="connsiteX3723" fmla="*/ 2923373 w 5730494"/>
              <a:gd name="connsiteY3723" fmla="*/ 2481766 h 3699570"/>
              <a:gd name="connsiteX3724" fmla="*/ 2932807 w 5730494"/>
              <a:gd name="connsiteY3724" fmla="*/ 2491143 h 3699570"/>
              <a:gd name="connsiteX3725" fmla="*/ 2939741 w 5730494"/>
              <a:gd name="connsiteY3725" fmla="*/ 2493871 h 3699570"/>
              <a:gd name="connsiteX3726" fmla="*/ 2941956 w 5730494"/>
              <a:gd name="connsiteY3726" fmla="*/ 2500521 h 3699570"/>
              <a:gd name="connsiteX3727" fmla="*/ 2946998 w 5730494"/>
              <a:gd name="connsiteY3727" fmla="*/ 2511507 h 3699570"/>
              <a:gd name="connsiteX3728" fmla="*/ 2944575 w 5730494"/>
              <a:gd name="connsiteY3728" fmla="*/ 2515690 h 3699570"/>
              <a:gd name="connsiteX3729" fmla="*/ 2944618 w 5730494"/>
              <a:gd name="connsiteY3729" fmla="*/ 2515686 h 3699570"/>
              <a:gd name="connsiteX3730" fmla="*/ 2944515 w 5730494"/>
              <a:gd name="connsiteY3730" fmla="*/ 2515866 h 3699570"/>
              <a:gd name="connsiteX3731" fmla="*/ 2936501 w 5730494"/>
              <a:gd name="connsiteY3731" fmla="*/ 2532007 h 3699570"/>
              <a:gd name="connsiteX3732" fmla="*/ 2932693 w 5730494"/>
              <a:gd name="connsiteY3732" fmla="*/ 2534905 h 3699570"/>
              <a:gd name="connsiteX3733" fmla="*/ 2931443 w 5730494"/>
              <a:gd name="connsiteY3733" fmla="*/ 2547238 h 3699570"/>
              <a:gd name="connsiteX3734" fmla="*/ 2933035 w 5730494"/>
              <a:gd name="connsiteY3734" fmla="*/ 2553944 h 3699570"/>
              <a:gd name="connsiteX3735" fmla="*/ 2931726 w 5730494"/>
              <a:gd name="connsiteY3735" fmla="*/ 2558662 h 3699570"/>
              <a:gd name="connsiteX3736" fmla="*/ 2939229 w 5730494"/>
              <a:gd name="connsiteY3736" fmla="*/ 2566959 h 3699570"/>
              <a:gd name="connsiteX3737" fmla="*/ 2940593 w 5730494"/>
              <a:gd name="connsiteY3737" fmla="*/ 2572643 h 3699570"/>
              <a:gd name="connsiteX3738" fmla="*/ 2946503 w 5730494"/>
              <a:gd name="connsiteY3738" fmla="*/ 2580826 h 3699570"/>
              <a:gd name="connsiteX3739" fmla="*/ 2953778 w 5730494"/>
              <a:gd name="connsiteY3739" fmla="*/ 2585941 h 3699570"/>
              <a:gd name="connsiteX3740" fmla="*/ 2954518 w 5730494"/>
              <a:gd name="connsiteY3740" fmla="*/ 2593159 h 3699570"/>
              <a:gd name="connsiteX3741" fmla="*/ 2956202 w 5730494"/>
              <a:gd name="connsiteY3741" fmla="*/ 2597708 h 3699570"/>
              <a:gd name="connsiteX3742" fmla="*/ 2956167 w 5730494"/>
              <a:gd name="connsiteY3742" fmla="*/ 2597769 h 3699570"/>
              <a:gd name="connsiteX3743" fmla="*/ 2955034 w 5730494"/>
              <a:gd name="connsiteY3743" fmla="*/ 2606329 h 3699570"/>
              <a:gd name="connsiteX3744" fmla="*/ 2942412 w 5730494"/>
              <a:gd name="connsiteY3744" fmla="*/ 2602594 h 3699570"/>
              <a:gd name="connsiteX3745" fmla="*/ 2929511 w 5730494"/>
              <a:gd name="connsiteY3745" fmla="*/ 2598388 h 3699570"/>
              <a:gd name="connsiteX3746" fmla="*/ 2909552 w 5730494"/>
              <a:gd name="connsiteY3746" fmla="*/ 2597709 h 3699570"/>
              <a:gd name="connsiteX3747" fmla="*/ 2909561 w 5730494"/>
              <a:gd name="connsiteY3747" fmla="*/ 2597656 h 3699570"/>
              <a:gd name="connsiteX3748" fmla="*/ 2907573 w 5730494"/>
              <a:gd name="connsiteY3748" fmla="*/ 2596803 h 3699570"/>
              <a:gd name="connsiteX3749" fmla="*/ 2898137 w 5730494"/>
              <a:gd name="connsiteY3749" fmla="*/ 2598849 h 3699570"/>
              <a:gd name="connsiteX3750" fmla="*/ 2888475 w 5730494"/>
              <a:gd name="connsiteY3750" fmla="*/ 2596746 h 3699570"/>
              <a:gd name="connsiteX3751" fmla="*/ 2880917 w 5730494"/>
              <a:gd name="connsiteY3751" fmla="*/ 2597769 h 3699570"/>
              <a:gd name="connsiteX3752" fmla="*/ 2880917 w 5730494"/>
              <a:gd name="connsiteY3752" fmla="*/ 2597804 h 3699570"/>
              <a:gd name="connsiteX3753" fmla="*/ 2880804 w 5730494"/>
              <a:gd name="connsiteY3753" fmla="*/ 2597820 h 3699570"/>
              <a:gd name="connsiteX3754" fmla="*/ 2880802 w 5730494"/>
              <a:gd name="connsiteY3754" fmla="*/ 2597820 h 3699570"/>
              <a:gd name="connsiteX3755" fmla="*/ 2880802 w 5730494"/>
              <a:gd name="connsiteY3755" fmla="*/ 2597767 h 3699570"/>
              <a:gd name="connsiteX3756" fmla="*/ 2854897 w 5730494"/>
              <a:gd name="connsiteY3756" fmla="*/ 2597426 h 3699570"/>
              <a:gd name="connsiteX3757" fmla="*/ 2857219 w 5730494"/>
              <a:gd name="connsiteY3757" fmla="*/ 2584975 h 3699570"/>
              <a:gd name="connsiteX3758" fmla="*/ 2850966 w 5730494"/>
              <a:gd name="connsiteY3758" fmla="*/ 2574518 h 3699570"/>
              <a:gd name="connsiteX3759" fmla="*/ 2843692 w 5730494"/>
              <a:gd name="connsiteY3759" fmla="*/ 2571847 h 3699570"/>
              <a:gd name="connsiteX3760" fmla="*/ 2840452 w 5730494"/>
              <a:gd name="connsiteY3760" fmla="*/ 2564742 h 3699570"/>
              <a:gd name="connsiteX3761" fmla="*/ 2836360 w 5730494"/>
              <a:gd name="connsiteY3761" fmla="*/ 2562469 h 3699570"/>
              <a:gd name="connsiteX3762" fmla="*/ 2836531 w 5730494"/>
              <a:gd name="connsiteY3762" fmla="*/ 2558093 h 3699570"/>
              <a:gd name="connsiteX3763" fmla="*/ 2838018 w 5730494"/>
              <a:gd name="connsiteY3763" fmla="*/ 2554006 h 3699570"/>
              <a:gd name="connsiteX3764" fmla="*/ 2840620 w 5730494"/>
              <a:gd name="connsiteY3764" fmla="*/ 2547067 h 3699570"/>
              <a:gd name="connsiteX3765" fmla="*/ 2848179 w 5730494"/>
              <a:gd name="connsiteY3765" fmla="*/ 2531722 h 3699570"/>
              <a:gd name="connsiteX3766" fmla="*/ 2852782 w 5730494"/>
              <a:gd name="connsiteY3766" fmla="*/ 2531551 h 3699570"/>
              <a:gd name="connsiteX3767" fmla="*/ 2862272 w 5730494"/>
              <a:gd name="connsiteY3767" fmla="*/ 2522231 h 3699570"/>
              <a:gd name="connsiteX3768" fmla="*/ 2868298 w 5730494"/>
              <a:gd name="connsiteY3768" fmla="*/ 2521946 h 3699570"/>
              <a:gd name="connsiteX3769" fmla="*/ 2877221 w 5730494"/>
              <a:gd name="connsiteY3769" fmla="*/ 2528482 h 3699570"/>
              <a:gd name="connsiteX3770" fmla="*/ 2888189 w 5730494"/>
              <a:gd name="connsiteY3770" fmla="*/ 2523083 h 3699570"/>
              <a:gd name="connsiteX3771" fmla="*/ 2889666 w 5730494"/>
              <a:gd name="connsiteY3771" fmla="*/ 2516433 h 3699570"/>
              <a:gd name="connsiteX3772" fmla="*/ 2893248 w 5730494"/>
              <a:gd name="connsiteY3772" fmla="*/ 2510011 h 3699570"/>
              <a:gd name="connsiteX3773" fmla="*/ 2895692 w 5730494"/>
              <a:gd name="connsiteY3773" fmla="*/ 2501941 h 3699570"/>
              <a:gd name="connsiteX3774" fmla="*/ 2904216 w 5730494"/>
              <a:gd name="connsiteY3774" fmla="*/ 2495348 h 3699570"/>
              <a:gd name="connsiteX3775" fmla="*/ 2907456 w 5730494"/>
              <a:gd name="connsiteY3775" fmla="*/ 2484096 h 3699570"/>
              <a:gd name="connsiteX3776" fmla="*/ 2910810 w 5730494"/>
              <a:gd name="connsiteY3776" fmla="*/ 2480515 h 3699570"/>
              <a:gd name="connsiteX3777" fmla="*/ 2913083 w 5730494"/>
              <a:gd name="connsiteY3777" fmla="*/ 2472161 h 3699570"/>
              <a:gd name="connsiteX3778" fmla="*/ 2917288 w 5730494"/>
              <a:gd name="connsiteY3778" fmla="*/ 2461874 h 3699570"/>
              <a:gd name="connsiteX3779" fmla="*/ 2930700 w 5730494"/>
              <a:gd name="connsiteY3779" fmla="*/ 2449370 h 3699570"/>
              <a:gd name="connsiteX3780" fmla="*/ 2931552 w 5730494"/>
              <a:gd name="connsiteY3780" fmla="*/ 2443971 h 3699570"/>
              <a:gd name="connsiteX3781" fmla="*/ 2933258 w 5730494"/>
              <a:gd name="connsiteY3781" fmla="*/ 2441073 h 3699570"/>
              <a:gd name="connsiteX3782" fmla="*/ 2933177 w 5730494"/>
              <a:gd name="connsiteY3782" fmla="*/ 2440990 h 3699570"/>
              <a:gd name="connsiteX3783" fmla="*/ 2933262 w 5730494"/>
              <a:gd name="connsiteY3783" fmla="*/ 2440846 h 3699570"/>
              <a:gd name="connsiteX3784" fmla="*/ 2927012 w 5730494"/>
              <a:gd name="connsiteY3784" fmla="*/ 2434427 h 3699570"/>
              <a:gd name="connsiteX3785" fmla="*/ 2927518 w 5730494"/>
              <a:gd name="connsiteY3785" fmla="*/ 2429301 h 3699570"/>
              <a:gd name="connsiteX3786" fmla="*/ 2932008 w 5730494"/>
              <a:gd name="connsiteY3786" fmla="*/ 2428392 h 3699570"/>
              <a:gd name="connsiteX3787" fmla="*/ 4618621 w 5730494"/>
              <a:gd name="connsiteY3787" fmla="*/ 2418451 h 3699570"/>
              <a:gd name="connsiteX3788" fmla="*/ 4632261 w 5730494"/>
              <a:gd name="connsiteY3788" fmla="*/ 2419075 h 3699570"/>
              <a:gd name="connsiteX3789" fmla="*/ 4637774 w 5730494"/>
              <a:gd name="connsiteY3789" fmla="*/ 2424873 h 3699570"/>
              <a:gd name="connsiteX3790" fmla="*/ 4633569 w 5730494"/>
              <a:gd name="connsiteY3790" fmla="*/ 2438910 h 3699570"/>
              <a:gd name="connsiteX3791" fmla="*/ 4626749 w 5730494"/>
              <a:gd name="connsiteY3791" fmla="*/ 2430840 h 3699570"/>
              <a:gd name="connsiteX3792" fmla="*/ 2787765 w 5730494"/>
              <a:gd name="connsiteY3792" fmla="*/ 2412088 h 3699570"/>
              <a:gd name="connsiteX3793" fmla="*/ 2803735 w 5730494"/>
              <a:gd name="connsiteY3793" fmla="*/ 2418169 h 3699570"/>
              <a:gd name="connsiteX3794" fmla="*/ 2809702 w 5730494"/>
              <a:gd name="connsiteY3794" fmla="*/ 2424307 h 3699570"/>
              <a:gd name="connsiteX3795" fmla="*/ 2817830 w 5730494"/>
              <a:gd name="connsiteY3795" fmla="*/ 2424591 h 3699570"/>
              <a:gd name="connsiteX3796" fmla="*/ 2825389 w 5730494"/>
              <a:gd name="connsiteY3796" fmla="*/ 2420613 h 3699570"/>
              <a:gd name="connsiteX3797" fmla="*/ 2844656 w 5730494"/>
              <a:gd name="connsiteY3797" fmla="*/ 2429024 h 3699570"/>
              <a:gd name="connsiteX3798" fmla="*/ 2852782 w 5730494"/>
              <a:gd name="connsiteY3798" fmla="*/ 2428626 h 3699570"/>
              <a:gd name="connsiteX3799" fmla="*/ 2862159 w 5730494"/>
              <a:gd name="connsiteY3799" fmla="*/ 2421693 h 3699570"/>
              <a:gd name="connsiteX3800" fmla="*/ 2871481 w 5730494"/>
              <a:gd name="connsiteY3800" fmla="*/ 2422204 h 3699570"/>
              <a:gd name="connsiteX3801" fmla="*/ 2876084 w 5730494"/>
              <a:gd name="connsiteY3801" fmla="*/ 2419931 h 3699570"/>
              <a:gd name="connsiteX3802" fmla="*/ 2884666 w 5730494"/>
              <a:gd name="connsiteY3802" fmla="*/ 2420897 h 3699570"/>
              <a:gd name="connsiteX3803" fmla="*/ 2896998 w 5730494"/>
              <a:gd name="connsiteY3803" fmla="*/ 2425614 h 3699570"/>
              <a:gd name="connsiteX3804" fmla="*/ 2909446 w 5730494"/>
              <a:gd name="connsiteY3804" fmla="*/ 2416521 h 3699570"/>
              <a:gd name="connsiteX3805" fmla="*/ 2913196 w 5730494"/>
              <a:gd name="connsiteY3805" fmla="*/ 2417146 h 3699570"/>
              <a:gd name="connsiteX3806" fmla="*/ 2923995 w 5730494"/>
              <a:gd name="connsiteY3806" fmla="*/ 2434935 h 3699570"/>
              <a:gd name="connsiteX3807" fmla="*/ 2926949 w 5730494"/>
              <a:gd name="connsiteY3807" fmla="*/ 2434594 h 3699570"/>
              <a:gd name="connsiteX3808" fmla="*/ 2933177 w 5730494"/>
              <a:gd name="connsiteY3808" fmla="*/ 2440990 h 3699570"/>
              <a:gd name="connsiteX3809" fmla="*/ 2931557 w 5730494"/>
              <a:gd name="connsiteY3809" fmla="*/ 2443745 h 3699570"/>
              <a:gd name="connsiteX3810" fmla="*/ 2930705 w 5730494"/>
              <a:gd name="connsiteY3810" fmla="*/ 2449144 h 3699570"/>
              <a:gd name="connsiteX3811" fmla="*/ 2917291 w 5730494"/>
              <a:gd name="connsiteY3811" fmla="*/ 2461647 h 3699570"/>
              <a:gd name="connsiteX3812" fmla="*/ 2913085 w 5730494"/>
              <a:gd name="connsiteY3812" fmla="*/ 2471934 h 3699570"/>
              <a:gd name="connsiteX3813" fmla="*/ 2910812 w 5730494"/>
              <a:gd name="connsiteY3813" fmla="*/ 2480289 h 3699570"/>
              <a:gd name="connsiteX3814" fmla="*/ 2907459 w 5730494"/>
              <a:gd name="connsiteY3814" fmla="*/ 2483869 h 3699570"/>
              <a:gd name="connsiteX3815" fmla="*/ 2904219 w 5730494"/>
              <a:gd name="connsiteY3815" fmla="*/ 2495122 h 3699570"/>
              <a:gd name="connsiteX3816" fmla="*/ 2895695 w 5730494"/>
              <a:gd name="connsiteY3816" fmla="*/ 2501714 h 3699570"/>
              <a:gd name="connsiteX3817" fmla="*/ 2893251 w 5730494"/>
              <a:gd name="connsiteY3817" fmla="*/ 2509785 h 3699570"/>
              <a:gd name="connsiteX3818" fmla="*/ 2889670 w 5730494"/>
              <a:gd name="connsiteY3818" fmla="*/ 2516207 h 3699570"/>
              <a:gd name="connsiteX3819" fmla="*/ 2888192 w 5730494"/>
              <a:gd name="connsiteY3819" fmla="*/ 2522857 h 3699570"/>
              <a:gd name="connsiteX3820" fmla="*/ 2877223 w 5730494"/>
              <a:gd name="connsiteY3820" fmla="*/ 2528255 h 3699570"/>
              <a:gd name="connsiteX3821" fmla="*/ 2868301 w 5730494"/>
              <a:gd name="connsiteY3821" fmla="*/ 2521720 h 3699570"/>
              <a:gd name="connsiteX3822" fmla="*/ 2862278 w 5730494"/>
              <a:gd name="connsiteY3822" fmla="*/ 2522004 h 3699570"/>
              <a:gd name="connsiteX3823" fmla="*/ 2852785 w 5730494"/>
              <a:gd name="connsiteY3823" fmla="*/ 2531325 h 3699570"/>
              <a:gd name="connsiteX3824" fmla="*/ 2848182 w 5730494"/>
              <a:gd name="connsiteY3824" fmla="*/ 2531495 h 3699570"/>
              <a:gd name="connsiteX3825" fmla="*/ 2840623 w 5730494"/>
              <a:gd name="connsiteY3825" fmla="*/ 2546840 h 3699570"/>
              <a:gd name="connsiteX3826" fmla="*/ 2838018 w 5730494"/>
              <a:gd name="connsiteY3826" fmla="*/ 2554006 h 3699570"/>
              <a:gd name="connsiteX3827" fmla="*/ 2836528 w 5730494"/>
              <a:gd name="connsiteY3827" fmla="*/ 2557979 h 3699570"/>
              <a:gd name="connsiteX3828" fmla="*/ 2819988 w 5730494"/>
              <a:gd name="connsiteY3828" fmla="*/ 2563719 h 3699570"/>
              <a:gd name="connsiteX3829" fmla="*/ 2813909 w 5730494"/>
              <a:gd name="connsiteY3829" fmla="*/ 2562866 h 3699570"/>
              <a:gd name="connsiteX3830" fmla="*/ 2807771 w 5730494"/>
              <a:gd name="connsiteY3830" fmla="*/ 2566447 h 3699570"/>
              <a:gd name="connsiteX3831" fmla="*/ 2795040 w 5730494"/>
              <a:gd name="connsiteY3831" fmla="*/ 2566106 h 3699570"/>
              <a:gd name="connsiteX3832" fmla="*/ 2786514 w 5730494"/>
              <a:gd name="connsiteY3832" fmla="*/ 2556160 h 3699570"/>
              <a:gd name="connsiteX3833" fmla="*/ 2781285 w 5730494"/>
              <a:gd name="connsiteY3833" fmla="*/ 2544680 h 3699570"/>
              <a:gd name="connsiteX3834" fmla="*/ 2770033 w 5730494"/>
              <a:gd name="connsiteY3834" fmla="*/ 2534166 h 3699570"/>
              <a:gd name="connsiteX3835" fmla="*/ 2758041 w 5730494"/>
              <a:gd name="connsiteY3835" fmla="*/ 2534393 h 3699570"/>
              <a:gd name="connsiteX3836" fmla="*/ 2744004 w 5730494"/>
              <a:gd name="connsiteY3836" fmla="*/ 2534393 h 3699570"/>
              <a:gd name="connsiteX3837" fmla="*/ 2744912 w 5730494"/>
              <a:gd name="connsiteY3837" fmla="*/ 2508704 h 3699570"/>
              <a:gd name="connsiteX3838" fmla="*/ 2744908 w 5730494"/>
              <a:gd name="connsiteY3838" fmla="*/ 2508597 h 3699570"/>
              <a:gd name="connsiteX3839" fmla="*/ 2744908 w 5730494"/>
              <a:gd name="connsiteY3839" fmla="*/ 2508591 h 3699570"/>
              <a:gd name="connsiteX3840" fmla="*/ 2744515 w 5730494"/>
              <a:gd name="connsiteY3840" fmla="*/ 2498530 h 3699570"/>
              <a:gd name="connsiteX3841" fmla="*/ 2747527 w 5730494"/>
              <a:gd name="connsiteY3841" fmla="*/ 2488415 h 3699570"/>
              <a:gd name="connsiteX3842" fmla="*/ 2752415 w 5730494"/>
              <a:gd name="connsiteY3842" fmla="*/ 2483527 h 3699570"/>
              <a:gd name="connsiteX3843" fmla="*/ 2760143 w 5730494"/>
              <a:gd name="connsiteY3843" fmla="*/ 2473581 h 3699570"/>
              <a:gd name="connsiteX3844" fmla="*/ 2760113 w 5730494"/>
              <a:gd name="connsiteY3844" fmla="*/ 2473502 h 3699570"/>
              <a:gd name="connsiteX3845" fmla="*/ 2760139 w 5730494"/>
              <a:gd name="connsiteY3845" fmla="*/ 2473468 h 3699570"/>
              <a:gd name="connsiteX3846" fmla="*/ 2758461 w 5730494"/>
              <a:gd name="connsiteY3846" fmla="*/ 2469217 h 3699570"/>
              <a:gd name="connsiteX3847" fmla="*/ 2761564 w 5730494"/>
              <a:gd name="connsiteY3847" fmla="*/ 2462783 h 3699570"/>
              <a:gd name="connsiteX3848" fmla="*/ 2761538 w 5730494"/>
              <a:gd name="connsiteY3848" fmla="*/ 2462713 h 3699570"/>
              <a:gd name="connsiteX3849" fmla="*/ 2761560 w 5730494"/>
              <a:gd name="connsiteY3849" fmla="*/ 2462669 h 3699570"/>
              <a:gd name="connsiteX3850" fmla="*/ 2757992 w 5730494"/>
              <a:gd name="connsiteY3850" fmla="*/ 2453158 h 3699570"/>
              <a:gd name="connsiteX3851" fmla="*/ 2758610 w 5730494"/>
              <a:gd name="connsiteY3851" fmla="*/ 2447892 h 3699570"/>
              <a:gd name="connsiteX3852" fmla="*/ 2758622 w 5730494"/>
              <a:gd name="connsiteY3852" fmla="*/ 2447738 h 3699570"/>
              <a:gd name="connsiteX3853" fmla="*/ 2758666 w 5730494"/>
              <a:gd name="connsiteY3853" fmla="*/ 2447772 h 3699570"/>
              <a:gd name="connsiteX3854" fmla="*/ 2759800 w 5730494"/>
              <a:gd name="connsiteY3854" fmla="*/ 2433379 h 3699570"/>
              <a:gd name="connsiteX3855" fmla="*/ 2764293 w 5730494"/>
              <a:gd name="connsiteY3855" fmla="*/ 2426921 h 3699570"/>
              <a:gd name="connsiteX3856" fmla="*/ 2764307 w 5730494"/>
              <a:gd name="connsiteY3856" fmla="*/ 2426864 h 3699570"/>
              <a:gd name="connsiteX3857" fmla="*/ 2764350 w 5730494"/>
              <a:gd name="connsiteY3857" fmla="*/ 2426801 h 3699570"/>
              <a:gd name="connsiteX3858" fmla="*/ 2766544 w 5730494"/>
              <a:gd name="connsiteY3858" fmla="*/ 2417514 h 3699570"/>
              <a:gd name="connsiteX3859" fmla="*/ 2770659 w 5730494"/>
              <a:gd name="connsiteY3859" fmla="*/ 2414020 h 3699570"/>
              <a:gd name="connsiteX3860" fmla="*/ 2460741 w 5730494"/>
              <a:gd name="connsiteY3860" fmla="*/ 2411743 h 3699570"/>
              <a:gd name="connsiteX3861" fmla="*/ 2467053 w 5730494"/>
              <a:gd name="connsiteY3861" fmla="*/ 2415778 h 3699570"/>
              <a:gd name="connsiteX3862" fmla="*/ 2471996 w 5730494"/>
              <a:gd name="connsiteY3862" fmla="*/ 2415835 h 3699570"/>
              <a:gd name="connsiteX3863" fmla="*/ 2477224 w 5730494"/>
              <a:gd name="connsiteY3863" fmla="*/ 2413107 h 3699570"/>
              <a:gd name="connsiteX3864" fmla="*/ 2480404 w 5730494"/>
              <a:gd name="connsiteY3864" fmla="*/ 2417738 h 3699570"/>
              <a:gd name="connsiteX3865" fmla="*/ 2473580 w 5730494"/>
              <a:gd name="connsiteY3865" fmla="*/ 2421347 h 3699570"/>
              <a:gd name="connsiteX3866" fmla="*/ 2466648 w 5730494"/>
              <a:gd name="connsiteY3866" fmla="*/ 2421063 h 3699570"/>
              <a:gd name="connsiteX3867" fmla="*/ 2459826 w 5730494"/>
              <a:gd name="connsiteY3867" fmla="*/ 2417653 h 3699570"/>
              <a:gd name="connsiteX3868" fmla="*/ 2453914 w 5730494"/>
              <a:gd name="connsiteY3868" fmla="*/ 2421404 h 3699570"/>
              <a:gd name="connsiteX3869" fmla="*/ 2451073 w 5730494"/>
              <a:gd name="connsiteY3869" fmla="*/ 2421517 h 3699570"/>
              <a:gd name="connsiteX3870" fmla="*/ 2447266 w 5730494"/>
              <a:gd name="connsiteY3870" fmla="*/ 2423791 h 3699570"/>
              <a:gd name="connsiteX3871" fmla="*/ 2432773 w 5730494"/>
              <a:gd name="connsiteY3871" fmla="*/ 2423450 h 3699570"/>
              <a:gd name="connsiteX3872" fmla="*/ 2432798 w 5730494"/>
              <a:gd name="connsiteY3872" fmla="*/ 2423566 h 3699570"/>
              <a:gd name="connsiteX3873" fmla="*/ 2432723 w 5730494"/>
              <a:gd name="connsiteY3873" fmla="*/ 2423564 h 3699570"/>
              <a:gd name="connsiteX3874" fmla="*/ 2434770 w 5730494"/>
              <a:gd name="connsiteY3874" fmla="*/ 2416347 h 3699570"/>
              <a:gd name="connsiteX3875" fmla="*/ 2452104 w 5730494"/>
              <a:gd name="connsiteY3875" fmla="*/ 2415892 h 3699570"/>
              <a:gd name="connsiteX3876" fmla="*/ 2455683 w 5730494"/>
              <a:gd name="connsiteY3876" fmla="*/ 2412028 h 3699570"/>
              <a:gd name="connsiteX3877" fmla="*/ 1277238 w 5730494"/>
              <a:gd name="connsiteY3877" fmla="*/ 2402706 h 3699570"/>
              <a:gd name="connsiteX3878" fmla="*/ 1277320 w 5730494"/>
              <a:gd name="connsiteY3878" fmla="*/ 2402730 h 3699570"/>
              <a:gd name="connsiteX3879" fmla="*/ 1277249 w 5730494"/>
              <a:gd name="connsiteY3879" fmla="*/ 2402819 h 3699570"/>
              <a:gd name="connsiteX3880" fmla="*/ 1281965 w 5730494"/>
              <a:gd name="connsiteY3880" fmla="*/ 2404183 h 3699570"/>
              <a:gd name="connsiteX3881" fmla="*/ 1285376 w 5730494"/>
              <a:gd name="connsiteY3881" fmla="*/ 2407423 h 3699570"/>
              <a:gd name="connsiteX3882" fmla="*/ 1290206 w 5730494"/>
              <a:gd name="connsiteY3882" fmla="*/ 2410037 h 3699570"/>
              <a:gd name="connsiteX3883" fmla="*/ 1290775 w 5730494"/>
              <a:gd name="connsiteY3883" fmla="*/ 2412254 h 3699570"/>
              <a:gd name="connsiteX3884" fmla="*/ 1297763 w 5730494"/>
              <a:gd name="connsiteY3884" fmla="*/ 2410321 h 3699570"/>
              <a:gd name="connsiteX3885" fmla="*/ 1301059 w 5730494"/>
              <a:gd name="connsiteY3885" fmla="*/ 2411458 h 3699570"/>
              <a:gd name="connsiteX3886" fmla="*/ 1303193 w 5730494"/>
              <a:gd name="connsiteY3886" fmla="*/ 2413199 h 3699570"/>
              <a:gd name="connsiteX3887" fmla="*/ 1302016 w 5730494"/>
              <a:gd name="connsiteY3887" fmla="*/ 2419756 h 3699570"/>
              <a:gd name="connsiteX3888" fmla="*/ 1300255 w 5730494"/>
              <a:gd name="connsiteY3888" fmla="*/ 2423564 h 3699570"/>
              <a:gd name="connsiteX3889" fmla="*/ 1291048 w 5730494"/>
              <a:gd name="connsiteY3889" fmla="*/ 2423337 h 3699570"/>
              <a:gd name="connsiteX3890" fmla="*/ 1285307 w 5730494"/>
              <a:gd name="connsiteY3890" fmla="*/ 2421803 h 3699570"/>
              <a:gd name="connsiteX3891" fmla="*/ 1278715 w 5730494"/>
              <a:gd name="connsiteY3891" fmla="*/ 2418563 h 3699570"/>
              <a:gd name="connsiteX3892" fmla="*/ 1269850 w 5730494"/>
              <a:gd name="connsiteY3892" fmla="*/ 2417540 h 3699570"/>
              <a:gd name="connsiteX3893" fmla="*/ 1265360 w 5730494"/>
              <a:gd name="connsiteY3893" fmla="*/ 2414016 h 3699570"/>
              <a:gd name="connsiteX3894" fmla="*/ 1265360 w 5730494"/>
              <a:gd name="connsiteY3894" fmla="*/ 2414012 h 3699570"/>
              <a:gd name="connsiteX3895" fmla="*/ 1265367 w 5730494"/>
              <a:gd name="connsiteY3895" fmla="*/ 2414015 h 3699570"/>
              <a:gd name="connsiteX3896" fmla="*/ 1265393 w 5730494"/>
              <a:gd name="connsiteY3896" fmla="*/ 2413859 h 3699570"/>
              <a:gd name="connsiteX3897" fmla="*/ 1265871 w 5730494"/>
              <a:gd name="connsiteY3897" fmla="*/ 2411629 h 3699570"/>
              <a:gd name="connsiteX3898" fmla="*/ 1271327 w 5730494"/>
              <a:gd name="connsiteY3898" fmla="*/ 2407480 h 3699570"/>
              <a:gd name="connsiteX3899" fmla="*/ 1274338 w 5730494"/>
              <a:gd name="connsiteY3899" fmla="*/ 2405661 h 3699570"/>
              <a:gd name="connsiteX3900" fmla="*/ 1273488 w 5730494"/>
              <a:gd name="connsiteY3900" fmla="*/ 2403729 h 3699570"/>
              <a:gd name="connsiteX3901" fmla="*/ 4398325 w 5730494"/>
              <a:gd name="connsiteY3901" fmla="*/ 2400402 h 3699570"/>
              <a:gd name="connsiteX3902" fmla="*/ 4412159 w 5730494"/>
              <a:gd name="connsiteY3902" fmla="*/ 2406315 h 3699570"/>
              <a:gd name="connsiteX3903" fmla="*/ 4412133 w 5730494"/>
              <a:gd name="connsiteY3903" fmla="*/ 2406456 h 3699570"/>
              <a:gd name="connsiteX3904" fmla="*/ 4415827 w 5730494"/>
              <a:gd name="connsiteY3904" fmla="*/ 2417311 h 3699570"/>
              <a:gd name="connsiteX3905" fmla="*/ 4413896 w 5730494"/>
              <a:gd name="connsiteY3905" fmla="*/ 2436805 h 3699570"/>
              <a:gd name="connsiteX3906" fmla="*/ 4387126 w 5730494"/>
              <a:gd name="connsiteY3906" fmla="*/ 2449252 h 3699570"/>
              <a:gd name="connsiteX3907" fmla="*/ 4394090 w 5730494"/>
              <a:gd name="connsiteY3907" fmla="*/ 2458990 h 3699570"/>
              <a:gd name="connsiteX3908" fmla="*/ 4377636 w 5730494"/>
              <a:gd name="connsiteY3908" fmla="*/ 2460165 h 3699570"/>
              <a:gd name="connsiteX3909" fmla="*/ 4377538 w 5730494"/>
              <a:gd name="connsiteY3909" fmla="*/ 2460211 h 3699570"/>
              <a:gd name="connsiteX3910" fmla="*/ 4377409 w 5730494"/>
              <a:gd name="connsiteY3910" fmla="*/ 2460220 h 3699570"/>
              <a:gd name="connsiteX3911" fmla="*/ 4363745 w 5730494"/>
              <a:gd name="connsiteY3911" fmla="*/ 2466631 h 3699570"/>
              <a:gd name="connsiteX3912" fmla="*/ 4350412 w 5730494"/>
              <a:gd name="connsiteY3912" fmla="*/ 2464314 h 3699570"/>
              <a:gd name="connsiteX3913" fmla="*/ 4343934 w 5730494"/>
              <a:gd name="connsiteY3913" fmla="*/ 2455903 h 3699570"/>
              <a:gd name="connsiteX3914" fmla="*/ 4335863 w 5730494"/>
              <a:gd name="connsiteY3914" fmla="*/ 2439194 h 3699570"/>
              <a:gd name="connsiteX3915" fmla="*/ 4332112 w 5730494"/>
              <a:gd name="connsiteY3915" fmla="*/ 2419587 h 3699570"/>
              <a:gd name="connsiteX3916" fmla="*/ 4342342 w 5730494"/>
              <a:gd name="connsiteY3916" fmla="*/ 2406003 h 3699570"/>
              <a:gd name="connsiteX3917" fmla="*/ 4362973 w 5730494"/>
              <a:gd name="connsiteY3917" fmla="*/ 2402878 h 3699570"/>
              <a:gd name="connsiteX3918" fmla="*/ 4377901 w 5730494"/>
              <a:gd name="connsiteY3918" fmla="*/ 2405205 h 3699570"/>
              <a:gd name="connsiteX3919" fmla="*/ 4377862 w 5730494"/>
              <a:gd name="connsiteY3919" fmla="*/ 2405261 h 3699570"/>
              <a:gd name="connsiteX3920" fmla="*/ 4383359 w 5730494"/>
              <a:gd name="connsiteY3920" fmla="*/ 2407868 h 3699570"/>
              <a:gd name="connsiteX3921" fmla="*/ 4391049 w 5730494"/>
              <a:gd name="connsiteY3921" fmla="*/ 2411630 h 3699570"/>
              <a:gd name="connsiteX3922" fmla="*/ 4391105 w 5730494"/>
              <a:gd name="connsiteY3922" fmla="*/ 2411542 h 3699570"/>
              <a:gd name="connsiteX3923" fmla="*/ 4391161 w 5730494"/>
              <a:gd name="connsiteY3923" fmla="*/ 2411569 h 3699570"/>
              <a:gd name="connsiteX3924" fmla="*/ 3305256 w 5730494"/>
              <a:gd name="connsiteY3924" fmla="*/ 2394124 h 3699570"/>
              <a:gd name="connsiteX3925" fmla="*/ 3314918 w 5730494"/>
              <a:gd name="connsiteY3925" fmla="*/ 2401569 h 3699570"/>
              <a:gd name="connsiteX3926" fmla="*/ 3324237 w 5730494"/>
              <a:gd name="connsiteY3926" fmla="*/ 2397704 h 3699570"/>
              <a:gd name="connsiteX3927" fmla="*/ 3328102 w 5730494"/>
              <a:gd name="connsiteY3927" fmla="*/ 2401114 h 3699570"/>
              <a:gd name="connsiteX3928" fmla="*/ 3339014 w 5730494"/>
              <a:gd name="connsiteY3928" fmla="*/ 2401285 h 3699570"/>
              <a:gd name="connsiteX3929" fmla="*/ 3352832 w 5730494"/>
              <a:gd name="connsiteY3929" fmla="*/ 2407797 h 3699570"/>
              <a:gd name="connsiteX3930" fmla="*/ 3356862 w 5730494"/>
              <a:gd name="connsiteY3930" fmla="*/ 2413338 h 3699570"/>
              <a:gd name="connsiteX3931" fmla="*/ 3356934 w 5730494"/>
              <a:gd name="connsiteY3931" fmla="*/ 2413392 h 3699570"/>
              <a:gd name="connsiteX3932" fmla="*/ 3356974 w 5730494"/>
              <a:gd name="connsiteY3932" fmla="*/ 2413447 h 3699570"/>
              <a:gd name="connsiteX3933" fmla="*/ 3363944 w 5730494"/>
              <a:gd name="connsiteY3933" fmla="*/ 2418618 h 3699570"/>
              <a:gd name="connsiteX3934" fmla="*/ 3370444 w 5730494"/>
              <a:gd name="connsiteY3934" fmla="*/ 2428115 h 3699570"/>
              <a:gd name="connsiteX3935" fmla="*/ 3370556 w 5730494"/>
              <a:gd name="connsiteY3935" fmla="*/ 2428222 h 3699570"/>
              <a:gd name="connsiteX3936" fmla="*/ 3370556 w 5730494"/>
              <a:gd name="connsiteY3936" fmla="*/ 2428224 h 3699570"/>
              <a:gd name="connsiteX3937" fmla="*/ 3375899 w 5730494"/>
              <a:gd name="connsiteY3937" fmla="*/ 2433344 h 3699570"/>
              <a:gd name="connsiteX3938" fmla="*/ 3370330 w 5730494"/>
              <a:gd name="connsiteY3938" fmla="*/ 2440504 h 3699570"/>
              <a:gd name="connsiteX3939" fmla="*/ 3364931 w 5730494"/>
              <a:gd name="connsiteY3939" fmla="*/ 2448120 h 3699570"/>
              <a:gd name="connsiteX3940" fmla="*/ 3364942 w 5730494"/>
              <a:gd name="connsiteY3940" fmla="*/ 2448161 h 3699570"/>
              <a:gd name="connsiteX3941" fmla="*/ 3364932 w 5730494"/>
              <a:gd name="connsiteY3941" fmla="*/ 2448175 h 3699570"/>
              <a:gd name="connsiteX3942" fmla="*/ 3366184 w 5730494"/>
              <a:gd name="connsiteY3942" fmla="*/ 2452608 h 3699570"/>
              <a:gd name="connsiteX3943" fmla="*/ 3366467 w 5730494"/>
              <a:gd name="connsiteY3943" fmla="*/ 2457496 h 3699570"/>
              <a:gd name="connsiteX3944" fmla="*/ 3375391 w 5730494"/>
              <a:gd name="connsiteY3944" fmla="*/ 2457780 h 3699570"/>
              <a:gd name="connsiteX3945" fmla="*/ 3379198 w 5730494"/>
              <a:gd name="connsiteY3945" fmla="*/ 2456643 h 3699570"/>
              <a:gd name="connsiteX3946" fmla="*/ 3382698 w 5730494"/>
              <a:gd name="connsiteY3946" fmla="*/ 2459523 h 3699570"/>
              <a:gd name="connsiteX3947" fmla="*/ 3379254 w 5730494"/>
              <a:gd name="connsiteY3947" fmla="*/ 2465227 h 3699570"/>
              <a:gd name="connsiteX3948" fmla="*/ 3379359 w 5730494"/>
              <a:gd name="connsiteY3948" fmla="*/ 2465384 h 3699570"/>
              <a:gd name="connsiteX3949" fmla="*/ 3379314 w 5730494"/>
              <a:gd name="connsiteY3949" fmla="*/ 2465457 h 3699570"/>
              <a:gd name="connsiteX3950" fmla="*/ 3385224 w 5730494"/>
              <a:gd name="connsiteY3950" fmla="*/ 2474323 h 3699570"/>
              <a:gd name="connsiteX3951" fmla="*/ 3391079 w 5730494"/>
              <a:gd name="connsiteY3951" fmla="*/ 2482052 h 3699570"/>
              <a:gd name="connsiteX3952" fmla="*/ 3397159 w 5730494"/>
              <a:gd name="connsiteY3952" fmla="*/ 2487792 h 3699570"/>
              <a:gd name="connsiteX3953" fmla="*/ 3449276 w 5730494"/>
              <a:gd name="connsiteY3953" fmla="*/ 2506775 h 3699570"/>
              <a:gd name="connsiteX3954" fmla="*/ 3462409 w 5730494"/>
              <a:gd name="connsiteY3954" fmla="*/ 2506664 h 3699570"/>
              <a:gd name="connsiteX3955" fmla="*/ 3417616 w 5730494"/>
              <a:gd name="connsiteY3955" fmla="*/ 2554285 h 3699570"/>
              <a:gd name="connsiteX3956" fmla="*/ 3396872 w 5730494"/>
              <a:gd name="connsiteY3956" fmla="*/ 2554967 h 3699570"/>
              <a:gd name="connsiteX3957" fmla="*/ 3382662 w 5730494"/>
              <a:gd name="connsiteY3957" fmla="*/ 2566162 h 3699570"/>
              <a:gd name="connsiteX3958" fmla="*/ 3372434 w 5730494"/>
              <a:gd name="connsiteY3958" fmla="*/ 2566447 h 3699570"/>
              <a:gd name="connsiteX3959" fmla="*/ 3368057 w 5730494"/>
              <a:gd name="connsiteY3959" fmla="*/ 2571448 h 3699570"/>
              <a:gd name="connsiteX3960" fmla="*/ 3357250 w 5730494"/>
              <a:gd name="connsiteY3960" fmla="*/ 2571448 h 3699570"/>
              <a:gd name="connsiteX3961" fmla="*/ 3350836 w 5730494"/>
              <a:gd name="connsiteY3961" fmla="*/ 2566112 h 3699570"/>
              <a:gd name="connsiteX3962" fmla="*/ 3350767 w 5730494"/>
              <a:gd name="connsiteY3962" fmla="*/ 2566143 h 3699570"/>
              <a:gd name="connsiteX3963" fmla="*/ 3350723 w 5730494"/>
              <a:gd name="connsiteY3963" fmla="*/ 2566106 h 3699570"/>
              <a:gd name="connsiteX3964" fmla="*/ 3336174 w 5730494"/>
              <a:gd name="connsiteY3964" fmla="*/ 2572755 h 3699570"/>
              <a:gd name="connsiteX3965" fmla="*/ 3331461 w 5730494"/>
              <a:gd name="connsiteY3965" fmla="*/ 2579342 h 3699570"/>
              <a:gd name="connsiteX3966" fmla="*/ 3320941 w 5730494"/>
              <a:gd name="connsiteY3966" fmla="*/ 2578104 h 3699570"/>
              <a:gd name="connsiteX3967" fmla="*/ 3317417 w 5730494"/>
              <a:gd name="connsiteY3967" fmla="*/ 2576285 h 3699570"/>
              <a:gd name="connsiteX3968" fmla="*/ 3317336 w 5730494"/>
              <a:gd name="connsiteY3968" fmla="*/ 2576295 h 3699570"/>
              <a:gd name="connsiteX3969" fmla="*/ 3317305 w 5730494"/>
              <a:gd name="connsiteY3969" fmla="*/ 2576279 h 3699570"/>
              <a:gd name="connsiteX3970" fmla="*/ 3313553 w 5730494"/>
              <a:gd name="connsiteY3970" fmla="*/ 2576734 h 3699570"/>
              <a:gd name="connsiteX3971" fmla="*/ 3308605 w 5730494"/>
              <a:gd name="connsiteY3971" fmla="*/ 2576567 h 3699570"/>
              <a:gd name="connsiteX3972" fmla="*/ 3288432 w 5730494"/>
              <a:gd name="connsiteY3972" fmla="*/ 2563100 h 3699570"/>
              <a:gd name="connsiteX3973" fmla="*/ 3288329 w 5730494"/>
              <a:gd name="connsiteY3973" fmla="*/ 2563100 h 3699570"/>
              <a:gd name="connsiteX3974" fmla="*/ 3288319 w 5730494"/>
              <a:gd name="connsiteY3974" fmla="*/ 2563094 h 3699570"/>
              <a:gd name="connsiteX3975" fmla="*/ 3277342 w 5730494"/>
              <a:gd name="connsiteY3975" fmla="*/ 2563094 h 3699570"/>
              <a:gd name="connsiteX3976" fmla="*/ 3271894 w 5730494"/>
              <a:gd name="connsiteY3976" fmla="*/ 2557871 h 3699570"/>
              <a:gd name="connsiteX3977" fmla="*/ 3271894 w 5730494"/>
              <a:gd name="connsiteY3977" fmla="*/ 2548949 h 3699570"/>
              <a:gd name="connsiteX3978" fmla="*/ 3263595 w 5730494"/>
              <a:gd name="connsiteY3978" fmla="*/ 2546277 h 3699570"/>
              <a:gd name="connsiteX3979" fmla="*/ 3263572 w 5730494"/>
              <a:gd name="connsiteY3979" fmla="*/ 2546300 h 3699570"/>
              <a:gd name="connsiteX3980" fmla="*/ 3263522 w 5730494"/>
              <a:gd name="connsiteY3980" fmla="*/ 2546283 h 3699570"/>
              <a:gd name="connsiteX3981" fmla="*/ 3263533 w 5730494"/>
              <a:gd name="connsiteY3981" fmla="*/ 2546272 h 3699570"/>
              <a:gd name="connsiteX3982" fmla="*/ 3254099 w 5730494"/>
              <a:gd name="connsiteY3982" fmla="*/ 2528938 h 3699570"/>
              <a:gd name="connsiteX3983" fmla="*/ 3246823 w 5730494"/>
              <a:gd name="connsiteY3983" fmla="*/ 2525244 h 3699570"/>
              <a:gd name="connsiteX3984" fmla="*/ 3244039 w 5730494"/>
              <a:gd name="connsiteY3984" fmla="*/ 2518878 h 3699570"/>
              <a:gd name="connsiteX3985" fmla="*/ 3235968 w 5730494"/>
              <a:gd name="connsiteY3985" fmla="*/ 2511092 h 3699570"/>
              <a:gd name="connsiteX3986" fmla="*/ 3226193 w 5730494"/>
              <a:gd name="connsiteY3986" fmla="*/ 2509956 h 3699570"/>
              <a:gd name="connsiteX3987" fmla="*/ 3231649 w 5730494"/>
              <a:gd name="connsiteY3987" fmla="*/ 2500862 h 3699570"/>
              <a:gd name="connsiteX3988" fmla="*/ 3240118 w 5730494"/>
              <a:gd name="connsiteY3988" fmla="*/ 2500464 h 3699570"/>
              <a:gd name="connsiteX3989" fmla="*/ 3242504 w 5730494"/>
              <a:gd name="connsiteY3989" fmla="*/ 2495577 h 3699570"/>
              <a:gd name="connsiteX3990" fmla="*/ 3242333 w 5730494"/>
              <a:gd name="connsiteY3990" fmla="*/ 2483073 h 3699570"/>
              <a:gd name="connsiteX3991" fmla="*/ 3242259 w 5730494"/>
              <a:gd name="connsiteY3991" fmla="*/ 2483063 h 3699570"/>
              <a:gd name="connsiteX3992" fmla="*/ 3242259 w 5730494"/>
              <a:gd name="connsiteY3992" fmla="*/ 2483055 h 3699570"/>
              <a:gd name="connsiteX3993" fmla="*/ 3242335 w 5730494"/>
              <a:gd name="connsiteY3993" fmla="*/ 2483067 h 3699570"/>
              <a:gd name="connsiteX3994" fmla="*/ 3242233 w 5730494"/>
              <a:gd name="connsiteY3994" fmla="*/ 2481124 h 3699570"/>
              <a:gd name="connsiteX3995" fmla="*/ 3246945 w 5730494"/>
              <a:gd name="connsiteY3995" fmla="*/ 2464317 h 3699570"/>
              <a:gd name="connsiteX3996" fmla="*/ 3254504 w 5730494"/>
              <a:gd name="connsiteY3996" fmla="*/ 2459827 h 3699570"/>
              <a:gd name="connsiteX3997" fmla="*/ 3256095 w 5730494"/>
              <a:gd name="connsiteY3997" fmla="*/ 2453235 h 3699570"/>
              <a:gd name="connsiteX3998" fmla="*/ 3262915 w 5730494"/>
              <a:gd name="connsiteY3998" fmla="*/ 2440902 h 3699570"/>
              <a:gd name="connsiteX3999" fmla="*/ 3272520 w 5730494"/>
              <a:gd name="connsiteY3999" fmla="*/ 2432889 h 3699570"/>
              <a:gd name="connsiteX4000" fmla="*/ 3279000 w 5730494"/>
              <a:gd name="connsiteY4000" fmla="*/ 2416861 h 3699570"/>
              <a:gd name="connsiteX4001" fmla="*/ 3281556 w 5730494"/>
              <a:gd name="connsiteY4001" fmla="*/ 2402824 h 3699570"/>
              <a:gd name="connsiteX4002" fmla="*/ 3281705 w 5730494"/>
              <a:gd name="connsiteY4002" fmla="*/ 2402851 h 3699570"/>
              <a:gd name="connsiteX4003" fmla="*/ 3281727 w 5730494"/>
              <a:gd name="connsiteY4003" fmla="*/ 2402933 h 3699570"/>
              <a:gd name="connsiteX4004" fmla="*/ 3300254 w 5730494"/>
              <a:gd name="connsiteY4004" fmla="*/ 2406343 h 3699570"/>
              <a:gd name="connsiteX4005" fmla="*/ 1370683 w 5730494"/>
              <a:gd name="connsiteY4005" fmla="*/ 2393101 h 3699570"/>
              <a:gd name="connsiteX4006" fmla="*/ 1376035 w 5730494"/>
              <a:gd name="connsiteY4006" fmla="*/ 2393435 h 3699570"/>
              <a:gd name="connsiteX4007" fmla="*/ 1374712 w 5730494"/>
              <a:gd name="connsiteY4007" fmla="*/ 2394978 h 3699570"/>
              <a:gd name="connsiteX4008" fmla="*/ 1373917 w 5730494"/>
              <a:gd name="connsiteY4008" fmla="*/ 2398616 h 3699570"/>
              <a:gd name="connsiteX4009" fmla="*/ 1375565 w 5730494"/>
              <a:gd name="connsiteY4009" fmla="*/ 2404583 h 3699570"/>
              <a:gd name="connsiteX4010" fmla="*/ 1371871 w 5730494"/>
              <a:gd name="connsiteY4010" fmla="*/ 2410152 h 3699570"/>
              <a:gd name="connsiteX4011" fmla="*/ 1370166 w 5730494"/>
              <a:gd name="connsiteY4011" fmla="*/ 2416688 h 3699570"/>
              <a:gd name="connsiteX4012" fmla="*/ 1369654 w 5730494"/>
              <a:gd name="connsiteY4012" fmla="*/ 2423849 h 3699570"/>
              <a:gd name="connsiteX4013" fmla="*/ 1370508 w 5730494"/>
              <a:gd name="connsiteY4013" fmla="*/ 2428055 h 3699570"/>
              <a:gd name="connsiteX4014" fmla="*/ 1370906 w 5730494"/>
              <a:gd name="connsiteY4014" fmla="*/ 2435386 h 3699570"/>
              <a:gd name="connsiteX4015" fmla="*/ 1368462 w 5730494"/>
              <a:gd name="connsiteY4015" fmla="*/ 2436977 h 3699570"/>
              <a:gd name="connsiteX4016" fmla="*/ 1366983 w 5730494"/>
              <a:gd name="connsiteY4016" fmla="*/ 2443911 h 3699570"/>
              <a:gd name="connsiteX4017" fmla="*/ 1368064 w 5730494"/>
              <a:gd name="connsiteY4017" fmla="*/ 2448173 h 3699570"/>
              <a:gd name="connsiteX4018" fmla="*/ 1364824 w 5730494"/>
              <a:gd name="connsiteY4018" fmla="*/ 2452323 h 3699570"/>
              <a:gd name="connsiteX4019" fmla="*/ 1365562 w 5730494"/>
              <a:gd name="connsiteY4019" fmla="*/ 2456699 h 3699570"/>
              <a:gd name="connsiteX4020" fmla="*/ 1368006 w 5730494"/>
              <a:gd name="connsiteY4020" fmla="*/ 2459370 h 3699570"/>
              <a:gd name="connsiteX4021" fmla="*/ 1364199 w 5730494"/>
              <a:gd name="connsiteY4021" fmla="*/ 2462779 h 3699570"/>
              <a:gd name="connsiteX4022" fmla="*/ 1359492 w 5730494"/>
              <a:gd name="connsiteY4022" fmla="*/ 2461702 h 3699570"/>
              <a:gd name="connsiteX4023" fmla="*/ 1356878 w 5730494"/>
              <a:gd name="connsiteY4023" fmla="*/ 2458406 h 3699570"/>
              <a:gd name="connsiteX4024" fmla="*/ 1356867 w 5730494"/>
              <a:gd name="connsiteY4024" fmla="*/ 2458403 h 3699570"/>
              <a:gd name="connsiteX4025" fmla="*/ 1359482 w 5730494"/>
              <a:gd name="connsiteY4025" fmla="*/ 2461700 h 3699570"/>
              <a:gd name="connsiteX4026" fmla="*/ 1364199 w 5730494"/>
              <a:gd name="connsiteY4026" fmla="*/ 2462780 h 3699570"/>
              <a:gd name="connsiteX4027" fmla="*/ 1364199 w 5730494"/>
              <a:gd name="connsiteY4027" fmla="*/ 2462779 h 3699570"/>
              <a:gd name="connsiteX4028" fmla="*/ 1364209 w 5730494"/>
              <a:gd name="connsiteY4028" fmla="*/ 2462782 h 3699570"/>
              <a:gd name="connsiteX4029" fmla="*/ 1368016 w 5730494"/>
              <a:gd name="connsiteY4029" fmla="*/ 2459372 h 3699570"/>
              <a:gd name="connsiteX4030" fmla="*/ 1372051 w 5730494"/>
              <a:gd name="connsiteY4030" fmla="*/ 2468125 h 3699570"/>
              <a:gd name="connsiteX4031" fmla="*/ 1378189 w 5730494"/>
              <a:gd name="connsiteY4031" fmla="*/ 2474603 h 3699570"/>
              <a:gd name="connsiteX4032" fmla="*/ 1385691 w 5730494"/>
              <a:gd name="connsiteY4032" fmla="*/ 2481480 h 3699570"/>
              <a:gd name="connsiteX4033" fmla="*/ 1385638 w 5730494"/>
              <a:gd name="connsiteY4033" fmla="*/ 2481492 h 3699570"/>
              <a:gd name="connsiteX4034" fmla="*/ 1385628 w 5730494"/>
              <a:gd name="connsiteY4034" fmla="*/ 2481482 h 3699570"/>
              <a:gd name="connsiteX4035" fmla="*/ 1379433 w 5730494"/>
              <a:gd name="connsiteY4035" fmla="*/ 2482903 h 3699570"/>
              <a:gd name="connsiteX4036" fmla="*/ 1379548 w 5730494"/>
              <a:gd name="connsiteY4036" fmla="*/ 2489382 h 3699570"/>
              <a:gd name="connsiteX4037" fmla="*/ 1382844 w 5730494"/>
              <a:gd name="connsiteY4037" fmla="*/ 2491769 h 3699570"/>
              <a:gd name="connsiteX4038" fmla="*/ 1380456 w 5730494"/>
              <a:gd name="connsiteY4038" fmla="*/ 2493644 h 3699570"/>
              <a:gd name="connsiteX4039" fmla="*/ 1381081 w 5730494"/>
              <a:gd name="connsiteY4039" fmla="*/ 2496543 h 3699570"/>
              <a:gd name="connsiteX4040" fmla="*/ 1379775 w 5730494"/>
              <a:gd name="connsiteY4040" fmla="*/ 2499782 h 3699570"/>
              <a:gd name="connsiteX4041" fmla="*/ 1378929 w 5730494"/>
              <a:gd name="connsiteY4041" fmla="*/ 2502940 h 3699570"/>
              <a:gd name="connsiteX4042" fmla="*/ 1370347 w 5730494"/>
              <a:gd name="connsiteY4042" fmla="*/ 2499440 h 3699570"/>
              <a:gd name="connsiteX4043" fmla="*/ 1367107 w 5730494"/>
              <a:gd name="connsiteY4043" fmla="*/ 2496086 h 3699570"/>
              <a:gd name="connsiteX4044" fmla="*/ 1368926 w 5730494"/>
              <a:gd name="connsiteY4044" fmla="*/ 2493302 h 3699570"/>
              <a:gd name="connsiteX4045" fmla="*/ 1368357 w 5730494"/>
              <a:gd name="connsiteY4045" fmla="*/ 2489778 h 3699570"/>
              <a:gd name="connsiteX4046" fmla="*/ 1363924 w 5730494"/>
              <a:gd name="connsiteY4046" fmla="*/ 2485970 h 3699570"/>
              <a:gd name="connsiteX4047" fmla="*/ 1357674 w 5730494"/>
              <a:gd name="connsiteY4047" fmla="*/ 2482787 h 3699570"/>
              <a:gd name="connsiteX4048" fmla="*/ 1352217 w 5730494"/>
              <a:gd name="connsiteY4048" fmla="*/ 2480741 h 3699570"/>
              <a:gd name="connsiteX4049" fmla="*/ 1351194 w 5730494"/>
              <a:gd name="connsiteY4049" fmla="*/ 2476024 h 3699570"/>
              <a:gd name="connsiteX4050" fmla="*/ 1346989 w 5730494"/>
              <a:gd name="connsiteY4050" fmla="*/ 2473126 h 3699570"/>
              <a:gd name="connsiteX4051" fmla="*/ 1348012 w 5730494"/>
              <a:gd name="connsiteY4051" fmla="*/ 2477786 h 3699570"/>
              <a:gd name="connsiteX4052" fmla="*/ 1344828 w 5730494"/>
              <a:gd name="connsiteY4052" fmla="*/ 2481594 h 3699570"/>
              <a:gd name="connsiteX4053" fmla="*/ 1341190 w 5730494"/>
              <a:gd name="connsiteY4053" fmla="*/ 2477161 h 3699570"/>
              <a:gd name="connsiteX4054" fmla="*/ 1336075 w 5730494"/>
              <a:gd name="connsiteY4054" fmla="*/ 2475569 h 3699570"/>
              <a:gd name="connsiteX4055" fmla="*/ 1333916 w 5730494"/>
              <a:gd name="connsiteY4055" fmla="*/ 2472330 h 3699570"/>
              <a:gd name="connsiteX4056" fmla="*/ 1334028 w 5730494"/>
              <a:gd name="connsiteY4056" fmla="*/ 2467442 h 3699570"/>
              <a:gd name="connsiteX4057" fmla="*/ 1336131 w 5730494"/>
              <a:gd name="connsiteY4057" fmla="*/ 2462384 h 3699570"/>
              <a:gd name="connsiteX4058" fmla="*/ 1331641 w 5730494"/>
              <a:gd name="connsiteY4058" fmla="*/ 2460111 h 3699570"/>
              <a:gd name="connsiteX4059" fmla="*/ 1335281 w 5730494"/>
              <a:gd name="connsiteY4059" fmla="*/ 2456985 h 3699570"/>
              <a:gd name="connsiteX4060" fmla="*/ 1337666 w 5730494"/>
              <a:gd name="connsiteY4060" fmla="*/ 2454884 h 3699570"/>
              <a:gd name="connsiteX4061" fmla="*/ 1348171 w 5730494"/>
              <a:gd name="connsiteY4061" fmla="*/ 2459142 h 3699570"/>
              <a:gd name="connsiteX4062" fmla="*/ 1348173 w 5730494"/>
              <a:gd name="connsiteY4062" fmla="*/ 2459141 h 3699570"/>
              <a:gd name="connsiteX4063" fmla="*/ 1348181 w 5730494"/>
              <a:gd name="connsiteY4063" fmla="*/ 2459144 h 3699570"/>
              <a:gd name="connsiteX4064" fmla="*/ 1351819 w 5730494"/>
              <a:gd name="connsiteY4064" fmla="*/ 2457042 h 3699570"/>
              <a:gd name="connsiteX4065" fmla="*/ 1351809 w 5730494"/>
              <a:gd name="connsiteY4065" fmla="*/ 2457039 h 3699570"/>
              <a:gd name="connsiteX4066" fmla="*/ 1348173 w 5730494"/>
              <a:gd name="connsiteY4066" fmla="*/ 2459141 h 3699570"/>
              <a:gd name="connsiteX4067" fmla="*/ 1337666 w 5730494"/>
              <a:gd name="connsiteY4067" fmla="*/ 2454882 h 3699570"/>
              <a:gd name="connsiteX4068" fmla="*/ 1337666 w 5730494"/>
              <a:gd name="connsiteY4068" fmla="*/ 2454884 h 3699570"/>
              <a:gd name="connsiteX4069" fmla="*/ 1337657 w 5730494"/>
              <a:gd name="connsiteY4069" fmla="*/ 2454880 h 3699570"/>
              <a:gd name="connsiteX4070" fmla="*/ 1335215 w 5730494"/>
              <a:gd name="connsiteY4070" fmla="*/ 2456983 h 3699570"/>
              <a:gd name="connsiteX4071" fmla="*/ 1329700 w 5730494"/>
              <a:gd name="connsiteY4071" fmla="*/ 2451925 h 3699570"/>
              <a:gd name="connsiteX4072" fmla="*/ 1322255 w 5730494"/>
              <a:gd name="connsiteY4072" fmla="*/ 2445389 h 3699570"/>
              <a:gd name="connsiteX4073" fmla="*/ 1318732 w 5730494"/>
              <a:gd name="connsiteY4073" fmla="*/ 2439933 h 3699570"/>
              <a:gd name="connsiteX4074" fmla="*/ 1312025 w 5730494"/>
              <a:gd name="connsiteY4074" fmla="*/ 2434818 h 3699570"/>
              <a:gd name="connsiteX4075" fmla="*/ 1304011 w 5730494"/>
              <a:gd name="connsiteY4075" fmla="*/ 2427486 h 3699570"/>
              <a:gd name="connsiteX4076" fmla="*/ 1305775 w 5730494"/>
              <a:gd name="connsiteY4076" fmla="*/ 2424986 h 3699570"/>
              <a:gd name="connsiteX4077" fmla="*/ 1308387 w 5730494"/>
              <a:gd name="connsiteY4077" fmla="*/ 2427430 h 3699570"/>
              <a:gd name="connsiteX4078" fmla="*/ 1309581 w 5730494"/>
              <a:gd name="connsiteY4078" fmla="*/ 2426293 h 3699570"/>
              <a:gd name="connsiteX4079" fmla="*/ 1311809 w 5730494"/>
              <a:gd name="connsiteY4079" fmla="*/ 2425986 h 3699570"/>
              <a:gd name="connsiteX4080" fmla="*/ 1314587 w 5730494"/>
              <a:gd name="connsiteY4080" fmla="*/ 2425666 h 3699570"/>
              <a:gd name="connsiteX4081" fmla="*/ 1316577 w 5730494"/>
              <a:gd name="connsiteY4081" fmla="*/ 2421972 h 3699570"/>
              <a:gd name="connsiteX4082" fmla="*/ 1318906 w 5730494"/>
              <a:gd name="connsiteY4082" fmla="*/ 2421802 h 3699570"/>
              <a:gd name="connsiteX4083" fmla="*/ 1318567 w 5730494"/>
              <a:gd name="connsiteY4083" fmla="*/ 2413788 h 3699570"/>
              <a:gd name="connsiteX4084" fmla="*/ 1322317 w 5730494"/>
              <a:gd name="connsiteY4084" fmla="*/ 2413391 h 3699570"/>
              <a:gd name="connsiteX4085" fmla="*/ 1325613 w 5730494"/>
              <a:gd name="connsiteY4085" fmla="*/ 2413504 h 3699570"/>
              <a:gd name="connsiteX4086" fmla="*/ 1329081 w 5730494"/>
              <a:gd name="connsiteY4086" fmla="*/ 2409128 h 3699570"/>
              <a:gd name="connsiteX4087" fmla="*/ 1333796 w 5730494"/>
              <a:gd name="connsiteY4087" fmla="*/ 2412424 h 3699570"/>
              <a:gd name="connsiteX4088" fmla="*/ 1335446 w 5730494"/>
              <a:gd name="connsiteY4088" fmla="*/ 2410378 h 3699570"/>
              <a:gd name="connsiteX4089" fmla="*/ 1338401 w 5730494"/>
              <a:gd name="connsiteY4089" fmla="*/ 2408446 h 3699570"/>
              <a:gd name="connsiteX4090" fmla="*/ 1343972 w 5730494"/>
              <a:gd name="connsiteY4090" fmla="*/ 2403956 h 3699570"/>
              <a:gd name="connsiteX4091" fmla="*/ 1344255 w 5730494"/>
              <a:gd name="connsiteY4091" fmla="*/ 2400603 h 3699570"/>
              <a:gd name="connsiteX4092" fmla="*/ 1345791 w 5730494"/>
              <a:gd name="connsiteY4092" fmla="*/ 2400717 h 3699570"/>
              <a:gd name="connsiteX4093" fmla="*/ 1347837 w 5730494"/>
              <a:gd name="connsiteY4093" fmla="*/ 2396795 h 3699570"/>
              <a:gd name="connsiteX4094" fmla="*/ 1349483 w 5730494"/>
              <a:gd name="connsiteY4094" fmla="*/ 2396341 h 3699570"/>
              <a:gd name="connsiteX4095" fmla="*/ 1352150 w 5730494"/>
              <a:gd name="connsiteY4095" fmla="*/ 2398786 h 3699570"/>
              <a:gd name="connsiteX4096" fmla="*/ 1352153 w 5730494"/>
              <a:gd name="connsiteY4096" fmla="*/ 2398786 h 3699570"/>
              <a:gd name="connsiteX4097" fmla="*/ 1352213 w 5730494"/>
              <a:gd name="connsiteY4097" fmla="*/ 2398841 h 3699570"/>
              <a:gd name="connsiteX4098" fmla="*/ 1355396 w 5730494"/>
              <a:gd name="connsiteY4098" fmla="*/ 2399580 h 3699570"/>
              <a:gd name="connsiteX4099" fmla="*/ 1358920 w 5730494"/>
              <a:gd name="connsiteY4099" fmla="*/ 2397477 h 3699570"/>
              <a:gd name="connsiteX4100" fmla="*/ 1362954 w 5730494"/>
              <a:gd name="connsiteY4100" fmla="*/ 2397477 h 3699570"/>
              <a:gd name="connsiteX4101" fmla="*/ 1368466 w 5730494"/>
              <a:gd name="connsiteY4101" fmla="*/ 2395317 h 3699570"/>
              <a:gd name="connsiteX4102" fmla="*/ 2692876 w 5730494"/>
              <a:gd name="connsiteY4102" fmla="*/ 2391406 h 3699570"/>
              <a:gd name="connsiteX4103" fmla="*/ 2696764 w 5730494"/>
              <a:gd name="connsiteY4103" fmla="*/ 2394462 h 3699570"/>
              <a:gd name="connsiteX4104" fmla="*/ 2696801 w 5730494"/>
              <a:gd name="connsiteY4104" fmla="*/ 2394462 h 3699570"/>
              <a:gd name="connsiteX4105" fmla="*/ 2696882 w 5730494"/>
              <a:gd name="connsiteY4105" fmla="*/ 2394524 h 3699570"/>
              <a:gd name="connsiteX4106" fmla="*/ 2707004 w 5730494"/>
              <a:gd name="connsiteY4106" fmla="*/ 2394468 h 3699570"/>
              <a:gd name="connsiteX4107" fmla="*/ 2705754 w 5730494"/>
              <a:gd name="connsiteY4107" fmla="*/ 2402420 h 3699570"/>
              <a:gd name="connsiteX4108" fmla="*/ 2707913 w 5730494"/>
              <a:gd name="connsiteY4108" fmla="*/ 2409864 h 3699570"/>
              <a:gd name="connsiteX4109" fmla="*/ 2716893 w 5730494"/>
              <a:gd name="connsiteY4109" fmla="*/ 2420493 h 3699570"/>
              <a:gd name="connsiteX4110" fmla="*/ 2717406 w 5730494"/>
              <a:gd name="connsiteY4110" fmla="*/ 2428392 h 3699570"/>
              <a:gd name="connsiteX4111" fmla="*/ 2735762 w 5730494"/>
              <a:gd name="connsiteY4111" fmla="*/ 2432086 h 3699570"/>
              <a:gd name="connsiteX4112" fmla="*/ 2735422 w 5730494"/>
              <a:gd name="connsiteY4112" fmla="*/ 2443169 h 3699570"/>
              <a:gd name="connsiteX4113" fmla="*/ 2735531 w 5730494"/>
              <a:gd name="connsiteY4113" fmla="*/ 2443073 h 3699570"/>
              <a:gd name="connsiteX4114" fmla="*/ 2735531 w 5730494"/>
              <a:gd name="connsiteY4114" fmla="*/ 2443081 h 3699570"/>
              <a:gd name="connsiteX4115" fmla="*/ 2735360 w 5730494"/>
              <a:gd name="connsiteY4115" fmla="*/ 2443232 h 3699570"/>
              <a:gd name="connsiteX4116" fmla="*/ 2731915 w 5730494"/>
              <a:gd name="connsiteY4116" fmla="*/ 2448032 h 3699570"/>
              <a:gd name="connsiteX4117" fmla="*/ 2724274 w 5730494"/>
              <a:gd name="connsiteY4117" fmla="*/ 2449538 h 3699570"/>
              <a:gd name="connsiteX4118" fmla="*/ 2724261 w 5730494"/>
              <a:gd name="connsiteY4118" fmla="*/ 2449567 h 3699570"/>
              <a:gd name="connsiteX4119" fmla="*/ 2724106 w 5730494"/>
              <a:gd name="connsiteY4119" fmla="*/ 2449598 h 3699570"/>
              <a:gd name="connsiteX4120" fmla="*/ 2720869 w 5730494"/>
              <a:gd name="connsiteY4120" fmla="*/ 2456640 h 3699570"/>
              <a:gd name="connsiteX4121" fmla="*/ 2715579 w 5730494"/>
              <a:gd name="connsiteY4121" fmla="*/ 2458404 h 3699570"/>
              <a:gd name="connsiteX4122" fmla="*/ 2701655 w 5730494"/>
              <a:gd name="connsiteY4122" fmla="*/ 2458063 h 3699570"/>
              <a:gd name="connsiteX4123" fmla="*/ 2694267 w 5730494"/>
              <a:gd name="connsiteY4123" fmla="*/ 2456756 h 3699570"/>
              <a:gd name="connsiteX4124" fmla="*/ 2692116 w 5730494"/>
              <a:gd name="connsiteY4124" fmla="*/ 2457856 h 3699570"/>
              <a:gd name="connsiteX4125" fmla="*/ 2689169 w 5730494"/>
              <a:gd name="connsiteY4125" fmla="*/ 2459370 h 3699570"/>
              <a:gd name="connsiteX4126" fmla="*/ 2682123 w 5730494"/>
              <a:gd name="connsiteY4126" fmla="*/ 2458177 h 3699570"/>
              <a:gd name="connsiteX4127" fmla="*/ 2654447 w 5730494"/>
              <a:gd name="connsiteY4127" fmla="*/ 2458915 h 3699570"/>
              <a:gd name="connsiteX4128" fmla="*/ 2654441 w 5730494"/>
              <a:gd name="connsiteY4128" fmla="*/ 2459027 h 3699570"/>
              <a:gd name="connsiteX4129" fmla="*/ 2654214 w 5730494"/>
              <a:gd name="connsiteY4129" fmla="*/ 2459033 h 3699570"/>
              <a:gd name="connsiteX4130" fmla="*/ 2653816 w 5730494"/>
              <a:gd name="connsiteY4130" fmla="*/ 2468183 h 3699570"/>
              <a:gd name="connsiteX4131" fmla="*/ 2655959 w 5730494"/>
              <a:gd name="connsiteY4131" fmla="*/ 2480199 h 3699570"/>
              <a:gd name="connsiteX4132" fmla="*/ 2645126 w 5730494"/>
              <a:gd name="connsiteY4132" fmla="*/ 2476080 h 3699570"/>
              <a:gd name="connsiteX4133" fmla="*/ 2637679 w 5730494"/>
              <a:gd name="connsiteY4133" fmla="*/ 2476704 h 3699570"/>
              <a:gd name="connsiteX4134" fmla="*/ 2632110 w 5730494"/>
              <a:gd name="connsiteY4134" fmla="*/ 2480740 h 3699570"/>
              <a:gd name="connsiteX4135" fmla="*/ 2624951 w 5730494"/>
              <a:gd name="connsiteY4135" fmla="*/ 2477330 h 3699570"/>
              <a:gd name="connsiteX4136" fmla="*/ 2622165 w 5730494"/>
              <a:gd name="connsiteY4136" fmla="*/ 2471987 h 3699570"/>
              <a:gd name="connsiteX4137" fmla="*/ 2615006 w 5730494"/>
              <a:gd name="connsiteY4137" fmla="*/ 2468464 h 3699570"/>
              <a:gd name="connsiteX4138" fmla="*/ 2613926 w 5730494"/>
              <a:gd name="connsiteY4138" fmla="*/ 2459086 h 3699570"/>
              <a:gd name="connsiteX4139" fmla="*/ 2618244 w 5730494"/>
              <a:gd name="connsiteY4139" fmla="*/ 2452266 h 3699570"/>
              <a:gd name="connsiteX4140" fmla="*/ 2617905 w 5730494"/>
              <a:gd name="connsiteY4140" fmla="*/ 2446810 h 3699570"/>
              <a:gd name="connsiteX4141" fmla="*/ 2630576 w 5730494"/>
              <a:gd name="connsiteY4141" fmla="*/ 2433398 h 3699570"/>
              <a:gd name="connsiteX4142" fmla="*/ 2632906 w 5730494"/>
              <a:gd name="connsiteY4142" fmla="*/ 2422258 h 3699570"/>
              <a:gd name="connsiteX4143" fmla="*/ 2637281 w 5730494"/>
              <a:gd name="connsiteY4143" fmla="*/ 2418280 h 3699570"/>
              <a:gd name="connsiteX4144" fmla="*/ 2645013 w 5730494"/>
              <a:gd name="connsiteY4144" fmla="*/ 2420496 h 3699570"/>
              <a:gd name="connsiteX4145" fmla="*/ 2651717 w 5730494"/>
              <a:gd name="connsiteY4145" fmla="*/ 2417200 h 3699570"/>
              <a:gd name="connsiteX4146" fmla="*/ 2653876 w 5730494"/>
              <a:gd name="connsiteY4146" fmla="*/ 2412995 h 3699570"/>
              <a:gd name="connsiteX4147" fmla="*/ 2666209 w 5730494"/>
              <a:gd name="connsiteY4147" fmla="*/ 2405663 h 3699570"/>
              <a:gd name="connsiteX4148" fmla="*/ 2669280 w 5730494"/>
              <a:gd name="connsiteY4148" fmla="*/ 2400548 h 3699570"/>
              <a:gd name="connsiteX4149" fmla="*/ 2684169 w 5730494"/>
              <a:gd name="connsiteY4149" fmla="*/ 2393728 h 3699570"/>
              <a:gd name="connsiteX4150" fmla="*/ 1330614 w 5730494"/>
              <a:gd name="connsiteY4150" fmla="*/ 2376903 h 3699570"/>
              <a:gd name="connsiteX4151" fmla="*/ 1335673 w 5730494"/>
              <a:gd name="connsiteY4151" fmla="*/ 2377756 h 3699570"/>
              <a:gd name="connsiteX4152" fmla="*/ 1339482 w 5730494"/>
              <a:gd name="connsiteY4152" fmla="*/ 2378893 h 3699570"/>
              <a:gd name="connsiteX4153" fmla="*/ 1343630 w 5730494"/>
              <a:gd name="connsiteY4153" fmla="*/ 2378495 h 3699570"/>
              <a:gd name="connsiteX4154" fmla="*/ 1346814 w 5730494"/>
              <a:gd name="connsiteY4154" fmla="*/ 2377074 h 3699570"/>
              <a:gd name="connsiteX4155" fmla="*/ 1354088 w 5730494"/>
              <a:gd name="connsiteY4155" fmla="*/ 2379347 h 3699570"/>
              <a:gd name="connsiteX4156" fmla="*/ 1356646 w 5730494"/>
              <a:gd name="connsiteY4156" fmla="*/ 2379688 h 3699570"/>
              <a:gd name="connsiteX4157" fmla="*/ 1361533 w 5730494"/>
              <a:gd name="connsiteY4157" fmla="*/ 2382758 h 3699570"/>
              <a:gd name="connsiteX4158" fmla="*/ 1366137 w 5730494"/>
              <a:gd name="connsiteY4158" fmla="*/ 2386452 h 3699570"/>
              <a:gd name="connsiteX4159" fmla="*/ 1371933 w 5730494"/>
              <a:gd name="connsiteY4159" fmla="*/ 2388952 h 3699570"/>
              <a:gd name="connsiteX4160" fmla="*/ 1376140 w 5730494"/>
              <a:gd name="connsiteY4160" fmla="*/ 2393442 h 3699570"/>
              <a:gd name="connsiteX4161" fmla="*/ 1376035 w 5730494"/>
              <a:gd name="connsiteY4161" fmla="*/ 2393435 h 3699570"/>
              <a:gd name="connsiteX4162" fmla="*/ 1376077 w 5730494"/>
              <a:gd name="connsiteY4162" fmla="*/ 2393387 h 3699570"/>
              <a:gd name="connsiteX4163" fmla="*/ 1370621 w 5730494"/>
              <a:gd name="connsiteY4163" fmla="*/ 2393046 h 3699570"/>
              <a:gd name="connsiteX4164" fmla="*/ 1368404 w 5730494"/>
              <a:gd name="connsiteY4164" fmla="*/ 2395262 h 3699570"/>
              <a:gd name="connsiteX4165" fmla="*/ 1362893 w 5730494"/>
              <a:gd name="connsiteY4165" fmla="*/ 2397422 h 3699570"/>
              <a:gd name="connsiteX4166" fmla="*/ 1358857 w 5730494"/>
              <a:gd name="connsiteY4166" fmla="*/ 2397422 h 3699570"/>
              <a:gd name="connsiteX4167" fmla="*/ 1355334 w 5730494"/>
              <a:gd name="connsiteY4167" fmla="*/ 2399525 h 3699570"/>
              <a:gd name="connsiteX4168" fmla="*/ 1352153 w 5730494"/>
              <a:gd name="connsiteY4168" fmla="*/ 2398786 h 3699570"/>
              <a:gd name="connsiteX4169" fmla="*/ 1349485 w 5730494"/>
              <a:gd name="connsiteY4169" fmla="*/ 2396340 h 3699570"/>
              <a:gd name="connsiteX4170" fmla="*/ 1349483 w 5730494"/>
              <a:gd name="connsiteY4170" fmla="*/ 2396341 h 3699570"/>
              <a:gd name="connsiteX4171" fmla="*/ 1349423 w 5730494"/>
              <a:gd name="connsiteY4171" fmla="*/ 2396285 h 3699570"/>
              <a:gd name="connsiteX4172" fmla="*/ 1347775 w 5730494"/>
              <a:gd name="connsiteY4172" fmla="*/ 2396740 h 3699570"/>
              <a:gd name="connsiteX4173" fmla="*/ 1345729 w 5730494"/>
              <a:gd name="connsiteY4173" fmla="*/ 2400662 h 3699570"/>
              <a:gd name="connsiteX4174" fmla="*/ 1344193 w 5730494"/>
              <a:gd name="connsiteY4174" fmla="*/ 2400548 h 3699570"/>
              <a:gd name="connsiteX4175" fmla="*/ 1343910 w 5730494"/>
              <a:gd name="connsiteY4175" fmla="*/ 2403901 h 3699570"/>
              <a:gd name="connsiteX4176" fmla="*/ 1338340 w 5730494"/>
              <a:gd name="connsiteY4176" fmla="*/ 2408390 h 3699570"/>
              <a:gd name="connsiteX4177" fmla="*/ 1335383 w 5730494"/>
              <a:gd name="connsiteY4177" fmla="*/ 2410323 h 3699570"/>
              <a:gd name="connsiteX4178" fmla="*/ 1333735 w 5730494"/>
              <a:gd name="connsiteY4178" fmla="*/ 2412369 h 3699570"/>
              <a:gd name="connsiteX4179" fmla="*/ 1329018 w 5730494"/>
              <a:gd name="connsiteY4179" fmla="*/ 2409072 h 3699570"/>
              <a:gd name="connsiteX4180" fmla="*/ 1325551 w 5730494"/>
              <a:gd name="connsiteY4180" fmla="*/ 2413449 h 3699570"/>
              <a:gd name="connsiteX4181" fmla="*/ 1322255 w 5730494"/>
              <a:gd name="connsiteY4181" fmla="*/ 2413335 h 3699570"/>
              <a:gd name="connsiteX4182" fmla="*/ 1318505 w 5730494"/>
              <a:gd name="connsiteY4182" fmla="*/ 2413733 h 3699570"/>
              <a:gd name="connsiteX4183" fmla="*/ 1318845 w 5730494"/>
              <a:gd name="connsiteY4183" fmla="*/ 2421746 h 3699570"/>
              <a:gd name="connsiteX4184" fmla="*/ 1316515 w 5730494"/>
              <a:gd name="connsiteY4184" fmla="*/ 2421917 h 3699570"/>
              <a:gd name="connsiteX4185" fmla="*/ 1314525 w 5730494"/>
              <a:gd name="connsiteY4185" fmla="*/ 2425611 h 3699570"/>
              <a:gd name="connsiteX4186" fmla="*/ 1311809 w 5730494"/>
              <a:gd name="connsiteY4186" fmla="*/ 2425986 h 3699570"/>
              <a:gd name="connsiteX4187" fmla="*/ 1309643 w 5730494"/>
              <a:gd name="connsiteY4187" fmla="*/ 2426235 h 3699570"/>
              <a:gd name="connsiteX4188" fmla="*/ 1306913 w 5730494"/>
              <a:gd name="connsiteY4188" fmla="*/ 2421177 h 3699570"/>
              <a:gd name="connsiteX4189" fmla="*/ 1302084 w 5730494"/>
              <a:gd name="connsiteY4189" fmla="*/ 2419756 h 3699570"/>
              <a:gd name="connsiteX4190" fmla="*/ 1303219 w 5730494"/>
              <a:gd name="connsiteY4190" fmla="*/ 2413220 h 3699570"/>
              <a:gd name="connsiteX4191" fmla="*/ 1303193 w 5730494"/>
              <a:gd name="connsiteY4191" fmla="*/ 2413199 h 3699570"/>
              <a:gd name="connsiteX4192" fmla="*/ 1303209 w 5730494"/>
              <a:gd name="connsiteY4192" fmla="*/ 2413106 h 3699570"/>
              <a:gd name="connsiteX4193" fmla="*/ 1301051 w 5730494"/>
              <a:gd name="connsiteY4193" fmla="*/ 2411345 h 3699570"/>
              <a:gd name="connsiteX4194" fmla="*/ 1297755 w 5730494"/>
              <a:gd name="connsiteY4194" fmla="*/ 2410208 h 3699570"/>
              <a:gd name="connsiteX4195" fmla="*/ 1290763 w 5730494"/>
              <a:gd name="connsiteY4195" fmla="*/ 2412140 h 3699570"/>
              <a:gd name="connsiteX4196" fmla="*/ 1290196 w 5730494"/>
              <a:gd name="connsiteY4196" fmla="*/ 2409924 h 3699570"/>
              <a:gd name="connsiteX4197" fmla="*/ 1285365 w 5730494"/>
              <a:gd name="connsiteY4197" fmla="*/ 2407310 h 3699570"/>
              <a:gd name="connsiteX4198" fmla="*/ 1281955 w 5730494"/>
              <a:gd name="connsiteY4198" fmla="*/ 2404070 h 3699570"/>
              <a:gd name="connsiteX4199" fmla="*/ 1277320 w 5730494"/>
              <a:gd name="connsiteY4199" fmla="*/ 2402730 h 3699570"/>
              <a:gd name="connsiteX4200" fmla="*/ 1280544 w 5730494"/>
              <a:gd name="connsiteY4200" fmla="*/ 2398671 h 3699570"/>
              <a:gd name="connsiteX4201" fmla="*/ 1279238 w 5730494"/>
              <a:gd name="connsiteY4201" fmla="*/ 2395431 h 3699570"/>
              <a:gd name="connsiteX4202" fmla="*/ 1280374 w 5730494"/>
              <a:gd name="connsiteY4202" fmla="*/ 2392305 h 3699570"/>
              <a:gd name="connsiteX4203" fmla="*/ 1287933 w 5730494"/>
              <a:gd name="connsiteY4203" fmla="*/ 2387702 h 3699570"/>
              <a:gd name="connsiteX4204" fmla="*/ 1295207 w 5730494"/>
              <a:gd name="connsiteY4204" fmla="*/ 2381450 h 3699570"/>
              <a:gd name="connsiteX4205" fmla="*/ 1296855 w 5730494"/>
              <a:gd name="connsiteY4205" fmla="*/ 2382075 h 3699570"/>
              <a:gd name="connsiteX4206" fmla="*/ 1300377 w 5730494"/>
              <a:gd name="connsiteY4206" fmla="*/ 2379177 h 3699570"/>
              <a:gd name="connsiteX4207" fmla="*/ 1304923 w 5730494"/>
              <a:gd name="connsiteY4207" fmla="*/ 2378949 h 3699570"/>
              <a:gd name="connsiteX4208" fmla="*/ 1306403 w 5730494"/>
              <a:gd name="connsiteY4208" fmla="*/ 2380314 h 3699570"/>
              <a:gd name="connsiteX4209" fmla="*/ 1308845 w 5730494"/>
              <a:gd name="connsiteY4209" fmla="*/ 2379518 h 3699570"/>
              <a:gd name="connsiteX4210" fmla="*/ 1316236 w 5730494"/>
              <a:gd name="connsiteY4210" fmla="*/ 2380996 h 3699570"/>
              <a:gd name="connsiteX4211" fmla="*/ 1323623 w 5730494"/>
              <a:gd name="connsiteY4211" fmla="*/ 2380541 h 3699570"/>
              <a:gd name="connsiteX4212" fmla="*/ 1328738 w 5730494"/>
              <a:gd name="connsiteY4212" fmla="*/ 2378722 h 3699570"/>
              <a:gd name="connsiteX4213" fmla="*/ 2468806 w 5730494"/>
              <a:gd name="connsiteY4213" fmla="*/ 2367071 h 3699570"/>
              <a:gd name="connsiteX4214" fmla="*/ 2476421 w 5730494"/>
              <a:gd name="connsiteY4214" fmla="*/ 2371902 h 3699570"/>
              <a:gd name="connsiteX4215" fmla="*/ 2486991 w 5730494"/>
              <a:gd name="connsiteY4215" fmla="*/ 2376278 h 3699570"/>
              <a:gd name="connsiteX4216" fmla="*/ 2496655 w 5730494"/>
              <a:gd name="connsiteY4216" fmla="*/ 2388384 h 3699570"/>
              <a:gd name="connsiteX4217" fmla="*/ 2507168 w 5730494"/>
              <a:gd name="connsiteY4217" fmla="*/ 2399637 h 3699570"/>
              <a:gd name="connsiteX4218" fmla="*/ 2507326 w 5730494"/>
              <a:gd name="connsiteY4218" fmla="*/ 2401790 h 3699570"/>
              <a:gd name="connsiteX4219" fmla="*/ 2507862 w 5730494"/>
              <a:gd name="connsiteY4219" fmla="*/ 2409694 h 3699570"/>
              <a:gd name="connsiteX4220" fmla="*/ 2510987 w 5730494"/>
              <a:gd name="connsiteY4220" fmla="*/ 2419014 h 3699570"/>
              <a:gd name="connsiteX4221" fmla="*/ 2510997 w 5730494"/>
              <a:gd name="connsiteY4221" fmla="*/ 2419021 h 3699570"/>
              <a:gd name="connsiteX4222" fmla="*/ 2511033 w 5730494"/>
              <a:gd name="connsiteY4222" fmla="*/ 2419131 h 3699570"/>
              <a:gd name="connsiteX4223" fmla="*/ 2516976 w 5730494"/>
              <a:gd name="connsiteY4223" fmla="*/ 2423658 h 3699570"/>
              <a:gd name="connsiteX4224" fmla="*/ 2518319 w 5730494"/>
              <a:gd name="connsiteY4224" fmla="*/ 2429869 h 3699570"/>
              <a:gd name="connsiteX4225" fmla="*/ 2517580 w 5730494"/>
              <a:gd name="connsiteY4225" fmla="*/ 2434927 h 3699570"/>
              <a:gd name="connsiteX4226" fmla="*/ 2517588 w 5730494"/>
              <a:gd name="connsiteY4226" fmla="*/ 2434976 h 3699570"/>
              <a:gd name="connsiteX4227" fmla="*/ 2515421 w 5730494"/>
              <a:gd name="connsiteY4227" fmla="*/ 2435843 h 3699570"/>
              <a:gd name="connsiteX4228" fmla="*/ 2506724 w 5730494"/>
              <a:gd name="connsiteY4228" fmla="*/ 2434536 h 3699570"/>
              <a:gd name="connsiteX4229" fmla="*/ 2505530 w 5730494"/>
              <a:gd name="connsiteY4229" fmla="*/ 2436355 h 3699570"/>
              <a:gd name="connsiteX4230" fmla="*/ 2502007 w 5730494"/>
              <a:gd name="connsiteY4230" fmla="*/ 2436696 h 3699570"/>
              <a:gd name="connsiteX4231" fmla="*/ 2490526 w 5730494"/>
              <a:gd name="connsiteY4231" fmla="*/ 2432717 h 3699570"/>
              <a:gd name="connsiteX4232" fmla="*/ 2482853 w 5730494"/>
              <a:gd name="connsiteY4232" fmla="*/ 2432547 h 3699570"/>
              <a:gd name="connsiteX4233" fmla="*/ 2482848 w 5730494"/>
              <a:gd name="connsiteY4233" fmla="*/ 2432658 h 3699570"/>
              <a:gd name="connsiteX4234" fmla="*/ 2482786 w 5730494"/>
              <a:gd name="connsiteY4234" fmla="*/ 2432657 h 3699570"/>
              <a:gd name="connsiteX4235" fmla="*/ 2453346 w 5730494"/>
              <a:gd name="connsiteY4235" fmla="*/ 2431975 h 3699570"/>
              <a:gd name="connsiteX4236" fmla="*/ 2449083 w 5730494"/>
              <a:gd name="connsiteY4236" fmla="*/ 2433793 h 3699570"/>
              <a:gd name="connsiteX4237" fmla="*/ 2443799 w 5730494"/>
              <a:gd name="connsiteY4237" fmla="*/ 2433282 h 3699570"/>
              <a:gd name="connsiteX4238" fmla="*/ 2435388 w 5730494"/>
              <a:gd name="connsiteY4238" fmla="*/ 2435896 h 3699570"/>
              <a:gd name="connsiteX4239" fmla="*/ 2432798 w 5730494"/>
              <a:gd name="connsiteY4239" fmla="*/ 2423566 h 3699570"/>
              <a:gd name="connsiteX4240" fmla="*/ 2447273 w 5730494"/>
              <a:gd name="connsiteY4240" fmla="*/ 2423906 h 3699570"/>
              <a:gd name="connsiteX4241" fmla="*/ 2451079 w 5730494"/>
              <a:gd name="connsiteY4241" fmla="*/ 2421632 h 3699570"/>
              <a:gd name="connsiteX4242" fmla="*/ 2453920 w 5730494"/>
              <a:gd name="connsiteY4242" fmla="*/ 2421518 h 3699570"/>
              <a:gd name="connsiteX4243" fmla="*/ 2459832 w 5730494"/>
              <a:gd name="connsiteY4243" fmla="*/ 2417768 h 3699570"/>
              <a:gd name="connsiteX4244" fmla="*/ 2466654 w 5730494"/>
              <a:gd name="connsiteY4244" fmla="*/ 2421178 h 3699570"/>
              <a:gd name="connsiteX4245" fmla="*/ 2473588 w 5730494"/>
              <a:gd name="connsiteY4245" fmla="*/ 2421462 h 3699570"/>
              <a:gd name="connsiteX4246" fmla="*/ 2480464 w 5730494"/>
              <a:gd name="connsiteY4246" fmla="*/ 2417824 h 3699570"/>
              <a:gd name="connsiteX4247" fmla="*/ 2480404 w 5730494"/>
              <a:gd name="connsiteY4247" fmla="*/ 2417738 h 3699570"/>
              <a:gd name="connsiteX4248" fmla="*/ 2480457 w 5730494"/>
              <a:gd name="connsiteY4248" fmla="*/ 2417710 h 3699570"/>
              <a:gd name="connsiteX4249" fmla="*/ 2477217 w 5730494"/>
              <a:gd name="connsiteY4249" fmla="*/ 2412993 h 3699570"/>
              <a:gd name="connsiteX4250" fmla="*/ 2471989 w 5730494"/>
              <a:gd name="connsiteY4250" fmla="*/ 2415721 h 3699570"/>
              <a:gd name="connsiteX4251" fmla="*/ 2467045 w 5730494"/>
              <a:gd name="connsiteY4251" fmla="*/ 2415664 h 3699570"/>
              <a:gd name="connsiteX4252" fmla="*/ 2460736 w 5730494"/>
              <a:gd name="connsiteY4252" fmla="*/ 2411629 h 3699570"/>
              <a:gd name="connsiteX4253" fmla="*/ 2455677 w 5730494"/>
              <a:gd name="connsiteY4253" fmla="*/ 2411913 h 3699570"/>
              <a:gd name="connsiteX4254" fmla="*/ 2452096 w 5730494"/>
              <a:gd name="connsiteY4254" fmla="*/ 2415777 h 3699570"/>
              <a:gd name="connsiteX4255" fmla="*/ 2434763 w 5730494"/>
              <a:gd name="connsiteY4255" fmla="*/ 2416346 h 3699570"/>
              <a:gd name="connsiteX4256" fmla="*/ 2428171 w 5730494"/>
              <a:gd name="connsiteY4256" fmla="*/ 2403615 h 3699570"/>
              <a:gd name="connsiteX4257" fmla="*/ 2420213 w 5730494"/>
              <a:gd name="connsiteY4257" fmla="*/ 2397818 h 3699570"/>
              <a:gd name="connsiteX4258" fmla="*/ 2427204 w 5730494"/>
              <a:gd name="connsiteY4258" fmla="*/ 2394692 h 3699570"/>
              <a:gd name="connsiteX4259" fmla="*/ 2434934 w 5730494"/>
              <a:gd name="connsiteY4259" fmla="*/ 2383155 h 3699570"/>
              <a:gd name="connsiteX4260" fmla="*/ 2438740 w 5730494"/>
              <a:gd name="connsiteY4260" fmla="*/ 2374687 h 3699570"/>
              <a:gd name="connsiteX4261" fmla="*/ 2444197 w 5730494"/>
              <a:gd name="connsiteY4261" fmla="*/ 2369402 h 3699570"/>
              <a:gd name="connsiteX4262" fmla="*/ 2452096 w 5730494"/>
              <a:gd name="connsiteY4262" fmla="*/ 2370822 h 3699570"/>
              <a:gd name="connsiteX4263" fmla="*/ 2459884 w 5730494"/>
              <a:gd name="connsiteY4263" fmla="*/ 2367242 h 3699570"/>
              <a:gd name="connsiteX4264" fmla="*/ 3313326 w 5730494"/>
              <a:gd name="connsiteY4264" fmla="*/ 2343997 h 3699570"/>
              <a:gd name="connsiteX4265" fmla="*/ 3322589 w 5730494"/>
              <a:gd name="connsiteY4265" fmla="*/ 2363207 h 3699570"/>
              <a:gd name="connsiteX4266" fmla="*/ 3326965 w 5730494"/>
              <a:gd name="connsiteY4266" fmla="*/ 2378381 h 3699570"/>
              <a:gd name="connsiteX4267" fmla="*/ 3335718 w 5730494"/>
              <a:gd name="connsiteY4267" fmla="*/ 2386394 h 3699570"/>
              <a:gd name="connsiteX4268" fmla="*/ 3357485 w 5730494"/>
              <a:gd name="connsiteY4268" fmla="*/ 2401853 h 3699570"/>
              <a:gd name="connsiteX4269" fmla="*/ 3366352 w 5730494"/>
              <a:gd name="connsiteY4269" fmla="*/ 2411174 h 3699570"/>
              <a:gd name="connsiteX4270" fmla="*/ 3374991 w 5730494"/>
              <a:gd name="connsiteY4270" fmla="*/ 2420551 h 3699570"/>
              <a:gd name="connsiteX4271" fmla="*/ 3379991 w 5730494"/>
              <a:gd name="connsiteY4271" fmla="*/ 2426121 h 3699570"/>
              <a:gd name="connsiteX4272" fmla="*/ 3387835 w 5730494"/>
              <a:gd name="connsiteY4272" fmla="*/ 2431008 h 3699570"/>
              <a:gd name="connsiteX4273" fmla="*/ 3387747 w 5730494"/>
              <a:gd name="connsiteY4273" fmla="*/ 2431081 h 3699570"/>
              <a:gd name="connsiteX4274" fmla="*/ 3387609 w 5730494"/>
              <a:gd name="connsiteY4274" fmla="*/ 2430898 h 3699570"/>
              <a:gd name="connsiteX4275" fmla="*/ 3382721 w 5730494"/>
              <a:gd name="connsiteY4275" fmla="*/ 2434819 h 3699570"/>
              <a:gd name="connsiteX4276" fmla="*/ 3375971 w 5730494"/>
              <a:gd name="connsiteY4276" fmla="*/ 2433413 h 3699570"/>
              <a:gd name="connsiteX4277" fmla="*/ 3375899 w 5730494"/>
              <a:gd name="connsiteY4277" fmla="*/ 2433344 h 3699570"/>
              <a:gd name="connsiteX4278" fmla="*/ 3375899 w 5730494"/>
              <a:gd name="connsiteY4278" fmla="*/ 2433343 h 3699570"/>
              <a:gd name="connsiteX4279" fmla="*/ 3370556 w 5730494"/>
              <a:gd name="connsiteY4279" fmla="*/ 2428222 h 3699570"/>
              <a:gd name="connsiteX4280" fmla="*/ 3364020 w 5730494"/>
              <a:gd name="connsiteY4280" fmla="*/ 2418676 h 3699570"/>
              <a:gd name="connsiteX4281" fmla="*/ 3363944 w 5730494"/>
              <a:gd name="connsiteY4281" fmla="*/ 2418618 h 3699570"/>
              <a:gd name="connsiteX4282" fmla="*/ 3363908 w 5730494"/>
              <a:gd name="connsiteY4282" fmla="*/ 2418567 h 3699570"/>
              <a:gd name="connsiteX4283" fmla="*/ 3356934 w 5730494"/>
              <a:gd name="connsiteY4283" fmla="*/ 2413392 h 3699570"/>
              <a:gd name="connsiteX4284" fmla="*/ 3352882 w 5730494"/>
              <a:gd name="connsiteY4284" fmla="*/ 2407821 h 3699570"/>
              <a:gd name="connsiteX4285" fmla="*/ 3352832 w 5730494"/>
              <a:gd name="connsiteY4285" fmla="*/ 2407797 h 3699570"/>
              <a:gd name="connsiteX4286" fmla="*/ 3352769 w 5730494"/>
              <a:gd name="connsiteY4286" fmla="*/ 2407711 h 3699570"/>
              <a:gd name="connsiteX4287" fmla="*/ 3338902 w 5730494"/>
              <a:gd name="connsiteY4287" fmla="*/ 2401176 h 3699570"/>
              <a:gd name="connsiteX4288" fmla="*/ 3327990 w 5730494"/>
              <a:gd name="connsiteY4288" fmla="*/ 2401005 h 3699570"/>
              <a:gd name="connsiteX4289" fmla="*/ 3324125 w 5730494"/>
              <a:gd name="connsiteY4289" fmla="*/ 2397595 h 3699570"/>
              <a:gd name="connsiteX4290" fmla="*/ 3314805 w 5730494"/>
              <a:gd name="connsiteY4290" fmla="*/ 2401460 h 3699570"/>
              <a:gd name="connsiteX4291" fmla="*/ 3305142 w 5730494"/>
              <a:gd name="connsiteY4291" fmla="*/ 2394015 h 3699570"/>
              <a:gd name="connsiteX4292" fmla="*/ 3300085 w 5730494"/>
              <a:gd name="connsiteY4292" fmla="*/ 2406234 h 3699570"/>
              <a:gd name="connsiteX4293" fmla="*/ 3281705 w 5730494"/>
              <a:gd name="connsiteY4293" fmla="*/ 2402851 h 3699570"/>
              <a:gd name="connsiteX4294" fmla="*/ 3280022 w 5730494"/>
              <a:gd name="connsiteY4294" fmla="*/ 2396397 h 3699570"/>
              <a:gd name="connsiteX4295" fmla="*/ 3286898 w 5730494"/>
              <a:gd name="connsiteY4295" fmla="*/ 2372243 h 3699570"/>
              <a:gd name="connsiteX4296" fmla="*/ 3288490 w 5730494"/>
              <a:gd name="connsiteY4296" fmla="*/ 2361274 h 3699570"/>
              <a:gd name="connsiteX4297" fmla="*/ 3293491 w 5730494"/>
              <a:gd name="connsiteY4297" fmla="*/ 2356216 h 3699570"/>
              <a:gd name="connsiteX4298" fmla="*/ 3305256 w 5730494"/>
              <a:gd name="connsiteY4298" fmla="*/ 2353488 h 3699570"/>
              <a:gd name="connsiteX4299" fmla="*/ 1294016 w 5730494"/>
              <a:gd name="connsiteY4299" fmla="*/ 2335526 h 3699570"/>
              <a:gd name="connsiteX4300" fmla="*/ 1294072 w 5730494"/>
              <a:gd name="connsiteY4300" fmla="*/ 2337970 h 3699570"/>
              <a:gd name="connsiteX4301" fmla="*/ 1297084 w 5730494"/>
              <a:gd name="connsiteY4301" fmla="*/ 2338027 h 3699570"/>
              <a:gd name="connsiteX4302" fmla="*/ 1296801 w 5730494"/>
              <a:gd name="connsiteY4302" fmla="*/ 2342574 h 3699570"/>
              <a:gd name="connsiteX4303" fmla="*/ 1294242 w 5730494"/>
              <a:gd name="connsiteY4303" fmla="*/ 2349791 h 3699570"/>
              <a:gd name="connsiteX4304" fmla="*/ 1295605 w 5730494"/>
              <a:gd name="connsiteY4304" fmla="*/ 2352349 h 3699570"/>
              <a:gd name="connsiteX4305" fmla="*/ 1293959 w 5730494"/>
              <a:gd name="connsiteY4305" fmla="*/ 2358259 h 3699570"/>
              <a:gd name="connsiteX4306" fmla="*/ 1294982 w 5730494"/>
              <a:gd name="connsiteY4306" fmla="*/ 2359851 h 3699570"/>
              <a:gd name="connsiteX4307" fmla="*/ 1293163 w 5730494"/>
              <a:gd name="connsiteY4307" fmla="*/ 2368205 h 3699570"/>
              <a:gd name="connsiteX4308" fmla="*/ 1290038 w 5730494"/>
              <a:gd name="connsiteY4308" fmla="*/ 2372582 h 3699570"/>
              <a:gd name="connsiteX4309" fmla="*/ 1287140 w 5730494"/>
              <a:gd name="connsiteY4309" fmla="*/ 2373093 h 3699570"/>
              <a:gd name="connsiteX4310" fmla="*/ 1283978 w 5730494"/>
              <a:gd name="connsiteY4310" fmla="*/ 2378737 h 3699570"/>
              <a:gd name="connsiteX4311" fmla="*/ 1283952 w 5730494"/>
              <a:gd name="connsiteY4311" fmla="*/ 2378721 h 3699570"/>
              <a:gd name="connsiteX4312" fmla="*/ 1279187 w 5730494"/>
              <a:gd name="connsiteY4312" fmla="*/ 2378721 h 3699570"/>
              <a:gd name="connsiteX4313" fmla="*/ 1280433 w 5730494"/>
              <a:gd name="connsiteY4313" fmla="*/ 2360135 h 3699570"/>
              <a:gd name="connsiteX4314" fmla="*/ 1280547 w 5730494"/>
              <a:gd name="connsiteY4314" fmla="*/ 2347007 h 3699570"/>
              <a:gd name="connsiteX4315" fmla="*/ 1280542 w 5730494"/>
              <a:gd name="connsiteY4315" fmla="*/ 2346899 h 3699570"/>
              <a:gd name="connsiteX4316" fmla="*/ 1280427 w 5730494"/>
              <a:gd name="connsiteY4316" fmla="*/ 2360080 h 3699570"/>
              <a:gd name="connsiteX4317" fmla="*/ 1279177 w 5730494"/>
              <a:gd name="connsiteY4317" fmla="*/ 2378721 h 3699570"/>
              <a:gd name="connsiteX4318" fmla="*/ 1279187 w 5730494"/>
              <a:gd name="connsiteY4318" fmla="*/ 2378721 h 3699570"/>
              <a:gd name="connsiteX4319" fmla="*/ 1279182 w 5730494"/>
              <a:gd name="connsiteY4319" fmla="*/ 2378776 h 3699570"/>
              <a:gd name="connsiteX4320" fmla="*/ 1283957 w 5730494"/>
              <a:gd name="connsiteY4320" fmla="*/ 2378776 h 3699570"/>
              <a:gd name="connsiteX4321" fmla="*/ 1283978 w 5730494"/>
              <a:gd name="connsiteY4321" fmla="*/ 2378737 h 3699570"/>
              <a:gd name="connsiteX4322" fmla="*/ 1289123 w 5730494"/>
              <a:gd name="connsiteY4322" fmla="*/ 2381677 h 3699570"/>
              <a:gd name="connsiteX4323" fmla="*/ 1290488 w 5730494"/>
              <a:gd name="connsiteY4323" fmla="*/ 2379233 h 3699570"/>
              <a:gd name="connsiteX4324" fmla="*/ 1295147 w 5730494"/>
              <a:gd name="connsiteY4324" fmla="*/ 2381336 h 3699570"/>
              <a:gd name="connsiteX4325" fmla="*/ 1287873 w 5730494"/>
              <a:gd name="connsiteY4325" fmla="*/ 2387587 h 3699570"/>
              <a:gd name="connsiteX4326" fmla="*/ 1280314 w 5730494"/>
              <a:gd name="connsiteY4326" fmla="*/ 2392191 h 3699570"/>
              <a:gd name="connsiteX4327" fmla="*/ 1279177 w 5730494"/>
              <a:gd name="connsiteY4327" fmla="*/ 2395317 h 3699570"/>
              <a:gd name="connsiteX4328" fmla="*/ 1280427 w 5730494"/>
              <a:gd name="connsiteY4328" fmla="*/ 2398556 h 3699570"/>
              <a:gd name="connsiteX4329" fmla="*/ 1277131 w 5730494"/>
              <a:gd name="connsiteY4329" fmla="*/ 2402705 h 3699570"/>
              <a:gd name="connsiteX4330" fmla="*/ 1273380 w 5730494"/>
              <a:gd name="connsiteY4330" fmla="*/ 2403728 h 3699570"/>
              <a:gd name="connsiteX4331" fmla="*/ 1274232 w 5730494"/>
              <a:gd name="connsiteY4331" fmla="*/ 2405660 h 3699570"/>
              <a:gd name="connsiteX4332" fmla="*/ 1271220 w 5730494"/>
              <a:gd name="connsiteY4332" fmla="*/ 2407479 h 3699570"/>
              <a:gd name="connsiteX4333" fmla="*/ 1265765 w 5730494"/>
              <a:gd name="connsiteY4333" fmla="*/ 2411628 h 3699570"/>
              <a:gd name="connsiteX4334" fmla="*/ 1265393 w 5730494"/>
              <a:gd name="connsiteY4334" fmla="*/ 2413859 h 3699570"/>
              <a:gd name="connsiteX4335" fmla="*/ 1265360 w 5730494"/>
              <a:gd name="connsiteY4335" fmla="*/ 2414012 h 3699570"/>
              <a:gd name="connsiteX4336" fmla="*/ 1257183 w 5730494"/>
              <a:gd name="connsiteY4336" fmla="*/ 2411173 h 3699570"/>
              <a:gd name="connsiteX4337" fmla="*/ 1247238 w 5730494"/>
              <a:gd name="connsiteY4337" fmla="*/ 2410889 h 3699570"/>
              <a:gd name="connsiteX4338" fmla="*/ 1239962 w 5730494"/>
              <a:gd name="connsiteY4338" fmla="*/ 2407650 h 3699570"/>
              <a:gd name="connsiteX4339" fmla="*/ 1231380 w 5730494"/>
              <a:gd name="connsiteY4339" fmla="*/ 2400886 h 3699570"/>
              <a:gd name="connsiteX4340" fmla="*/ 1231771 w 5730494"/>
              <a:gd name="connsiteY4340" fmla="*/ 2396210 h 3699570"/>
              <a:gd name="connsiteX4341" fmla="*/ 1233585 w 5730494"/>
              <a:gd name="connsiteY4341" fmla="*/ 2392355 h 3699570"/>
              <a:gd name="connsiteX4342" fmla="*/ 1233561 w 5730494"/>
              <a:gd name="connsiteY4342" fmla="*/ 2392323 h 3699570"/>
              <a:gd name="connsiteX4343" fmla="*/ 1233597 w 5730494"/>
              <a:gd name="connsiteY4343" fmla="*/ 2392247 h 3699570"/>
              <a:gd name="connsiteX4344" fmla="*/ 1231351 w 5730494"/>
              <a:gd name="connsiteY4344" fmla="*/ 2389216 h 3699570"/>
              <a:gd name="connsiteX4345" fmla="*/ 1238985 w 5730494"/>
              <a:gd name="connsiteY4345" fmla="*/ 2375873 h 3699570"/>
              <a:gd name="connsiteX4346" fmla="*/ 1259443 w 5730494"/>
              <a:gd name="connsiteY4346" fmla="*/ 2375816 h 3699570"/>
              <a:gd name="connsiteX4347" fmla="*/ 1259452 w 5730494"/>
              <a:gd name="connsiteY4347" fmla="*/ 2375709 h 3699570"/>
              <a:gd name="connsiteX4348" fmla="*/ 1259456 w 5730494"/>
              <a:gd name="connsiteY4348" fmla="*/ 2375709 h 3699570"/>
              <a:gd name="connsiteX4349" fmla="*/ 1259854 w 5730494"/>
              <a:gd name="connsiteY4349" fmla="*/ 2370083 h 3699570"/>
              <a:gd name="connsiteX4350" fmla="*/ 1257297 w 5730494"/>
              <a:gd name="connsiteY4350" fmla="*/ 2369060 h 3699570"/>
              <a:gd name="connsiteX4351" fmla="*/ 1255534 w 5730494"/>
              <a:gd name="connsiteY4351" fmla="*/ 2365479 h 3699570"/>
              <a:gd name="connsiteX4352" fmla="*/ 1249623 w 5730494"/>
              <a:gd name="connsiteY4352" fmla="*/ 2361672 h 3699570"/>
              <a:gd name="connsiteX4353" fmla="*/ 1243827 w 5730494"/>
              <a:gd name="connsiteY4353" fmla="*/ 2356264 h 3699570"/>
              <a:gd name="connsiteX4354" fmla="*/ 1250919 w 5730494"/>
              <a:gd name="connsiteY4354" fmla="*/ 2356209 h 3699570"/>
              <a:gd name="connsiteX4355" fmla="*/ 1250919 w 5730494"/>
              <a:gd name="connsiteY4355" fmla="*/ 2356102 h 3699570"/>
              <a:gd name="connsiteX4356" fmla="*/ 1250932 w 5730494"/>
              <a:gd name="connsiteY4356" fmla="*/ 2356102 h 3699570"/>
              <a:gd name="connsiteX4357" fmla="*/ 1250932 w 5730494"/>
              <a:gd name="connsiteY4357" fmla="*/ 2346888 h 3699570"/>
              <a:gd name="connsiteX4358" fmla="*/ 1265809 w 5730494"/>
              <a:gd name="connsiteY4358" fmla="*/ 2346831 h 3699570"/>
              <a:gd name="connsiteX4359" fmla="*/ 1280529 w 5730494"/>
              <a:gd name="connsiteY4359" fmla="*/ 2347002 h 3699570"/>
              <a:gd name="connsiteX4360" fmla="*/ 1280524 w 5730494"/>
              <a:gd name="connsiteY4360" fmla="*/ 2346895 h 3699570"/>
              <a:gd name="connsiteX4361" fmla="*/ 1280542 w 5730494"/>
              <a:gd name="connsiteY4361" fmla="*/ 2346895 h 3699570"/>
              <a:gd name="connsiteX4362" fmla="*/ 1280433 w 5730494"/>
              <a:gd name="connsiteY4362" fmla="*/ 2344563 h 3699570"/>
              <a:gd name="connsiteX4363" fmla="*/ 1282358 w 5730494"/>
              <a:gd name="connsiteY4363" fmla="*/ 2343826 h 3699570"/>
              <a:gd name="connsiteX4364" fmla="*/ 1285248 w 5730494"/>
              <a:gd name="connsiteY4364" fmla="*/ 2345809 h 3699570"/>
              <a:gd name="connsiteX4365" fmla="*/ 1285251 w 5730494"/>
              <a:gd name="connsiteY4365" fmla="*/ 2345803 h 3699570"/>
              <a:gd name="connsiteX4366" fmla="*/ 1285265 w 5730494"/>
              <a:gd name="connsiteY4366" fmla="*/ 2345813 h 3699570"/>
              <a:gd name="connsiteX4367" fmla="*/ 1291003 w 5730494"/>
              <a:gd name="connsiteY4367" fmla="*/ 2335754 h 3699570"/>
              <a:gd name="connsiteX4368" fmla="*/ 4634478 w 5730494"/>
              <a:gd name="connsiteY4368" fmla="*/ 2335417 h 3699570"/>
              <a:gd name="connsiteX4369" fmla="*/ 4644310 w 5730494"/>
              <a:gd name="connsiteY4369" fmla="*/ 2340191 h 3699570"/>
              <a:gd name="connsiteX4370" fmla="*/ 4649198 w 5730494"/>
              <a:gd name="connsiteY4370" fmla="*/ 2335872 h 3699570"/>
              <a:gd name="connsiteX4371" fmla="*/ 4650675 w 5730494"/>
              <a:gd name="connsiteY4371" fmla="*/ 2340134 h 3699570"/>
              <a:gd name="connsiteX4372" fmla="*/ 4648061 w 5730494"/>
              <a:gd name="connsiteY4372" fmla="*/ 2347011 h 3699570"/>
              <a:gd name="connsiteX4373" fmla="*/ 4653518 w 5730494"/>
              <a:gd name="connsiteY4373" fmla="*/ 2358889 h 3699570"/>
              <a:gd name="connsiteX4374" fmla="*/ 4649311 w 5730494"/>
              <a:gd name="connsiteY4374" fmla="*/ 2372643 h 3699570"/>
              <a:gd name="connsiteX4375" fmla="*/ 4639933 w 5730494"/>
              <a:gd name="connsiteY4375" fmla="*/ 2378099 h 3699570"/>
              <a:gd name="connsiteX4376" fmla="*/ 4637433 w 5730494"/>
              <a:gd name="connsiteY4376" fmla="*/ 2391341 h 3699570"/>
              <a:gd name="connsiteX4377" fmla="*/ 4641012 w 5730494"/>
              <a:gd name="connsiteY4377" fmla="*/ 2404356 h 3699570"/>
              <a:gd name="connsiteX4378" fmla="*/ 4649483 w 5730494"/>
              <a:gd name="connsiteY4378" fmla="*/ 2406175 h 3699570"/>
              <a:gd name="connsiteX4379" fmla="*/ 4656530 w 5730494"/>
              <a:gd name="connsiteY4379" fmla="*/ 2404242 h 3699570"/>
              <a:gd name="connsiteX4380" fmla="*/ 4676420 w 5730494"/>
              <a:gd name="connsiteY4380" fmla="*/ 2413279 h 3699570"/>
              <a:gd name="connsiteX4381" fmla="*/ 4674886 w 5730494"/>
              <a:gd name="connsiteY4381" fmla="*/ 2422145 h 3699570"/>
              <a:gd name="connsiteX4382" fmla="*/ 4680058 w 5730494"/>
              <a:gd name="connsiteY4382" fmla="*/ 2426066 h 3699570"/>
              <a:gd name="connsiteX4383" fmla="*/ 4678410 w 5730494"/>
              <a:gd name="connsiteY4383" fmla="*/ 2433568 h 3699570"/>
              <a:gd name="connsiteX4384" fmla="*/ 4666019 w 5730494"/>
              <a:gd name="connsiteY4384" fmla="*/ 2425611 h 3699570"/>
              <a:gd name="connsiteX4385" fmla="*/ 4660111 w 5730494"/>
              <a:gd name="connsiteY4385" fmla="*/ 2417087 h 3699570"/>
              <a:gd name="connsiteX4386" fmla="*/ 4656018 w 5730494"/>
              <a:gd name="connsiteY4386" fmla="*/ 2423054 h 3699570"/>
              <a:gd name="connsiteX4387" fmla="*/ 4645902 w 5730494"/>
              <a:gd name="connsiteY4387" fmla="*/ 2413335 h 3699570"/>
              <a:gd name="connsiteX4388" fmla="*/ 4631409 w 5730494"/>
              <a:gd name="connsiteY4388" fmla="*/ 2415723 h 3699570"/>
              <a:gd name="connsiteX4389" fmla="*/ 4623452 w 5730494"/>
              <a:gd name="connsiteY4389" fmla="*/ 2412142 h 3699570"/>
              <a:gd name="connsiteX4390" fmla="*/ 4624248 w 5730494"/>
              <a:gd name="connsiteY4390" fmla="*/ 2405379 h 3699570"/>
              <a:gd name="connsiteX4391" fmla="*/ 4629249 w 5730494"/>
              <a:gd name="connsiteY4391" fmla="*/ 2401230 h 3699570"/>
              <a:gd name="connsiteX4392" fmla="*/ 4624476 w 5730494"/>
              <a:gd name="connsiteY4392" fmla="*/ 2397422 h 3699570"/>
              <a:gd name="connsiteX4393" fmla="*/ 4622430 w 5730494"/>
              <a:gd name="connsiteY4393" fmla="*/ 2403333 h 3699570"/>
              <a:gd name="connsiteX4394" fmla="*/ 4614586 w 5730494"/>
              <a:gd name="connsiteY4394" fmla="*/ 2393955 h 3699570"/>
              <a:gd name="connsiteX4395" fmla="*/ 4612199 w 5730494"/>
              <a:gd name="connsiteY4395" fmla="*/ 2386794 h 3699570"/>
              <a:gd name="connsiteX4396" fmla="*/ 4611631 w 5730494"/>
              <a:gd name="connsiteY4396" fmla="*/ 2371052 h 3699570"/>
              <a:gd name="connsiteX4397" fmla="*/ 4618053 w 5730494"/>
              <a:gd name="connsiteY4397" fmla="*/ 2376451 h 3699570"/>
              <a:gd name="connsiteX4398" fmla="*/ 4619701 w 5730494"/>
              <a:gd name="connsiteY4398" fmla="*/ 2350592 h 3699570"/>
              <a:gd name="connsiteX4399" fmla="*/ 4624873 w 5730494"/>
              <a:gd name="connsiteY4399" fmla="*/ 2335474 h 3699570"/>
              <a:gd name="connsiteX4400" fmla="*/ 1631839 w 5730494"/>
              <a:gd name="connsiteY4400" fmla="*/ 2335071 h 3699570"/>
              <a:gd name="connsiteX4401" fmla="*/ 1644855 w 5730494"/>
              <a:gd name="connsiteY4401" fmla="*/ 2335242 h 3699570"/>
              <a:gd name="connsiteX4402" fmla="*/ 1652980 w 5730494"/>
              <a:gd name="connsiteY4402" fmla="*/ 2336720 h 3699570"/>
              <a:gd name="connsiteX4403" fmla="*/ 1655879 w 5730494"/>
              <a:gd name="connsiteY4403" fmla="*/ 2340016 h 3699570"/>
              <a:gd name="connsiteX4404" fmla="*/ 1651787 w 5730494"/>
              <a:gd name="connsiteY4404" fmla="*/ 2344222 h 3699570"/>
              <a:gd name="connsiteX4405" fmla="*/ 1639796 w 5730494"/>
              <a:gd name="connsiteY4405" fmla="*/ 2344108 h 3699570"/>
              <a:gd name="connsiteX4406" fmla="*/ 1630476 w 5730494"/>
              <a:gd name="connsiteY4406" fmla="*/ 2344677 h 3699570"/>
              <a:gd name="connsiteX4407" fmla="*/ 1629565 w 5730494"/>
              <a:gd name="connsiteY4407" fmla="*/ 2337515 h 3699570"/>
              <a:gd name="connsiteX4408" fmla="*/ 1461451 w 5730494"/>
              <a:gd name="connsiteY4408" fmla="*/ 2335015 h 3699570"/>
              <a:gd name="connsiteX4409" fmla="*/ 1464976 w 5730494"/>
              <a:gd name="connsiteY4409" fmla="*/ 2335640 h 3699570"/>
              <a:gd name="connsiteX4410" fmla="*/ 1475716 w 5730494"/>
              <a:gd name="connsiteY4410" fmla="*/ 2337117 h 3699570"/>
              <a:gd name="connsiteX4411" fmla="*/ 1484186 w 5730494"/>
              <a:gd name="connsiteY4411" fmla="*/ 2341095 h 3699570"/>
              <a:gd name="connsiteX4412" fmla="*/ 1486856 w 5730494"/>
              <a:gd name="connsiteY4412" fmla="*/ 2345642 h 3699570"/>
              <a:gd name="connsiteX4413" fmla="*/ 1475660 w 5730494"/>
              <a:gd name="connsiteY4413" fmla="*/ 2345926 h 3699570"/>
              <a:gd name="connsiteX4414" fmla="*/ 1470828 w 5730494"/>
              <a:gd name="connsiteY4414" fmla="*/ 2348711 h 3699570"/>
              <a:gd name="connsiteX4415" fmla="*/ 1461905 w 5730494"/>
              <a:gd name="connsiteY4415" fmla="*/ 2346040 h 3699570"/>
              <a:gd name="connsiteX4416" fmla="*/ 1452812 w 5730494"/>
              <a:gd name="connsiteY4416" fmla="*/ 2339959 h 3699570"/>
              <a:gd name="connsiteX4417" fmla="*/ 1454744 w 5730494"/>
              <a:gd name="connsiteY4417" fmla="*/ 2336151 h 3699570"/>
              <a:gd name="connsiteX4418" fmla="*/ 3529810 w 5730494"/>
              <a:gd name="connsiteY4418" fmla="*/ 2327059 h 3699570"/>
              <a:gd name="connsiteX4419" fmla="*/ 3529816 w 5730494"/>
              <a:gd name="connsiteY4419" fmla="*/ 2327072 h 3699570"/>
              <a:gd name="connsiteX4420" fmla="*/ 3529702 w 5730494"/>
              <a:gd name="connsiteY4420" fmla="*/ 2327112 h 3699570"/>
              <a:gd name="connsiteX4421" fmla="*/ 3542149 w 5730494"/>
              <a:gd name="connsiteY4421" fmla="*/ 2354619 h 3699570"/>
              <a:gd name="connsiteX4422" fmla="*/ 3547317 w 5730494"/>
              <a:gd name="connsiteY4422" fmla="*/ 2366204 h 3699570"/>
              <a:gd name="connsiteX4423" fmla="*/ 3535890 w 5730494"/>
              <a:gd name="connsiteY4423" fmla="*/ 2370594 h 3699570"/>
              <a:gd name="connsiteX4424" fmla="*/ 3532823 w 5730494"/>
              <a:gd name="connsiteY4424" fmla="*/ 2377926 h 3699570"/>
              <a:gd name="connsiteX4425" fmla="*/ 3532425 w 5730494"/>
              <a:gd name="connsiteY4425" fmla="*/ 2383552 h 3699570"/>
              <a:gd name="connsiteX4426" fmla="*/ 3516567 w 5730494"/>
              <a:gd name="connsiteY4426" fmla="*/ 2390486 h 3699570"/>
              <a:gd name="connsiteX4427" fmla="*/ 3491106 w 5730494"/>
              <a:gd name="connsiteY4427" fmla="*/ 2398158 h 3699570"/>
              <a:gd name="connsiteX4428" fmla="*/ 3476842 w 5730494"/>
              <a:gd name="connsiteY4428" fmla="*/ 2409695 h 3699570"/>
              <a:gd name="connsiteX4429" fmla="*/ 3469850 w 5730494"/>
              <a:gd name="connsiteY4429" fmla="*/ 2410604 h 3699570"/>
              <a:gd name="connsiteX4430" fmla="*/ 3465076 w 5730494"/>
              <a:gd name="connsiteY4430" fmla="*/ 2409638 h 3699570"/>
              <a:gd name="connsiteX4431" fmla="*/ 3455757 w 5730494"/>
              <a:gd name="connsiteY4431" fmla="*/ 2416402 h 3699570"/>
              <a:gd name="connsiteX4432" fmla="*/ 3445583 w 5730494"/>
              <a:gd name="connsiteY4432" fmla="*/ 2419528 h 3699570"/>
              <a:gd name="connsiteX4433" fmla="*/ 3432228 w 5730494"/>
              <a:gd name="connsiteY4433" fmla="*/ 2420380 h 3699570"/>
              <a:gd name="connsiteX4434" fmla="*/ 3428191 w 5730494"/>
              <a:gd name="connsiteY4434" fmla="*/ 2421289 h 3699570"/>
              <a:gd name="connsiteX4435" fmla="*/ 3424725 w 5730494"/>
              <a:gd name="connsiteY4435" fmla="*/ 2425552 h 3699570"/>
              <a:gd name="connsiteX4436" fmla="*/ 3420576 w 5730494"/>
              <a:gd name="connsiteY4436" fmla="*/ 2426745 h 3699570"/>
              <a:gd name="connsiteX4437" fmla="*/ 3418132 w 5730494"/>
              <a:gd name="connsiteY4437" fmla="*/ 2430894 h 3699570"/>
              <a:gd name="connsiteX4438" fmla="*/ 3410232 w 5730494"/>
              <a:gd name="connsiteY4438" fmla="*/ 2430553 h 3699570"/>
              <a:gd name="connsiteX4439" fmla="*/ 3405118 w 5730494"/>
              <a:gd name="connsiteY4439" fmla="*/ 2432770 h 3699570"/>
              <a:gd name="connsiteX4440" fmla="*/ 3394092 w 5730494"/>
              <a:gd name="connsiteY4440" fmla="*/ 2431974 h 3699570"/>
              <a:gd name="connsiteX4441" fmla="*/ 3389944 w 5730494"/>
              <a:gd name="connsiteY4441" fmla="*/ 2422483 h 3699570"/>
              <a:gd name="connsiteX4442" fmla="*/ 3390398 w 5730494"/>
              <a:gd name="connsiteY4442" fmla="*/ 2413560 h 3699570"/>
              <a:gd name="connsiteX4443" fmla="*/ 3387783 w 5730494"/>
              <a:gd name="connsiteY4443" fmla="*/ 2408729 h 3699570"/>
              <a:gd name="connsiteX4444" fmla="*/ 3384658 w 5730494"/>
              <a:gd name="connsiteY4444" fmla="*/ 2396623 h 3699570"/>
              <a:gd name="connsiteX4445" fmla="*/ 3380053 w 5730494"/>
              <a:gd name="connsiteY4445" fmla="*/ 2389861 h 3699570"/>
              <a:gd name="connsiteX4446" fmla="*/ 3383237 w 5730494"/>
              <a:gd name="connsiteY4446" fmla="*/ 2389065 h 3699570"/>
              <a:gd name="connsiteX4447" fmla="*/ 3381589 w 5730494"/>
              <a:gd name="connsiteY4447" fmla="*/ 2381562 h 3699570"/>
              <a:gd name="connsiteX4448" fmla="*/ 3383521 w 5730494"/>
              <a:gd name="connsiteY4448" fmla="*/ 2378380 h 3699570"/>
              <a:gd name="connsiteX4449" fmla="*/ 3382839 w 5730494"/>
              <a:gd name="connsiteY4449" fmla="*/ 2371219 h 3699570"/>
              <a:gd name="connsiteX4450" fmla="*/ 3389829 w 5730494"/>
              <a:gd name="connsiteY4450" fmla="*/ 2365933 h 3699570"/>
              <a:gd name="connsiteX4451" fmla="*/ 3389816 w 5730494"/>
              <a:gd name="connsiteY4451" fmla="*/ 2365879 h 3699570"/>
              <a:gd name="connsiteX4452" fmla="*/ 3389827 w 5730494"/>
              <a:gd name="connsiteY4452" fmla="*/ 2365870 h 3699570"/>
              <a:gd name="connsiteX4453" fmla="*/ 3388189 w 5730494"/>
              <a:gd name="connsiteY4453" fmla="*/ 2358926 h 3699570"/>
              <a:gd name="connsiteX4454" fmla="*/ 3392388 w 5730494"/>
              <a:gd name="connsiteY4454" fmla="*/ 2350816 h 3699570"/>
              <a:gd name="connsiteX4455" fmla="*/ 3398922 w 5730494"/>
              <a:gd name="connsiteY4455" fmla="*/ 2355135 h 3699570"/>
              <a:gd name="connsiteX4456" fmla="*/ 3403243 w 5730494"/>
              <a:gd name="connsiteY4456" fmla="*/ 2353657 h 3699570"/>
              <a:gd name="connsiteX4457" fmla="*/ 3421656 w 5730494"/>
              <a:gd name="connsiteY4457" fmla="*/ 2353260 h 3699570"/>
              <a:gd name="connsiteX4458" fmla="*/ 3424554 w 5730494"/>
              <a:gd name="connsiteY4458" fmla="*/ 2354908 h 3699570"/>
              <a:gd name="connsiteX4459" fmla="*/ 3439957 w 5730494"/>
              <a:gd name="connsiteY4459" fmla="*/ 2356556 h 3699570"/>
              <a:gd name="connsiteX4460" fmla="*/ 3446094 w 5730494"/>
              <a:gd name="connsiteY4460" fmla="*/ 2355703 h 3699570"/>
              <a:gd name="connsiteX4461" fmla="*/ 3450073 w 5730494"/>
              <a:gd name="connsiteY4461" fmla="*/ 2361216 h 3699570"/>
              <a:gd name="connsiteX4462" fmla="*/ 3457517 w 5730494"/>
              <a:gd name="connsiteY4462" fmla="*/ 2358431 h 3699570"/>
              <a:gd name="connsiteX4463" fmla="*/ 3468942 w 5730494"/>
              <a:gd name="connsiteY4463" fmla="*/ 2340984 h 3699570"/>
              <a:gd name="connsiteX4464" fmla="*/ 3483831 w 5730494"/>
              <a:gd name="connsiteY4464" fmla="*/ 2333482 h 3699570"/>
              <a:gd name="connsiteX4465" fmla="*/ 1560291 w 5730494"/>
              <a:gd name="connsiteY4465" fmla="*/ 2312224 h 3699570"/>
              <a:gd name="connsiteX4466" fmla="*/ 1572737 w 5730494"/>
              <a:gd name="connsiteY4466" fmla="*/ 2312281 h 3699570"/>
              <a:gd name="connsiteX4467" fmla="*/ 1582171 w 5730494"/>
              <a:gd name="connsiteY4467" fmla="*/ 2316600 h 3699570"/>
              <a:gd name="connsiteX4468" fmla="*/ 1586378 w 5730494"/>
              <a:gd name="connsiteY4468" fmla="*/ 2316202 h 3699570"/>
              <a:gd name="connsiteX4469" fmla="*/ 1589276 w 5730494"/>
              <a:gd name="connsiteY4469" fmla="*/ 2322170 h 3699570"/>
              <a:gd name="connsiteX4470" fmla="*/ 1598029 w 5730494"/>
              <a:gd name="connsiteY4470" fmla="*/ 2321829 h 3699570"/>
              <a:gd name="connsiteX4471" fmla="*/ 1597516 w 5730494"/>
              <a:gd name="connsiteY4471" fmla="*/ 2326830 h 3699570"/>
              <a:gd name="connsiteX4472" fmla="*/ 1604621 w 5730494"/>
              <a:gd name="connsiteY4472" fmla="*/ 2327455 h 3699570"/>
              <a:gd name="connsiteX4473" fmla="*/ 1612463 w 5730494"/>
              <a:gd name="connsiteY4473" fmla="*/ 2333593 h 3699570"/>
              <a:gd name="connsiteX4474" fmla="*/ 1606553 w 5730494"/>
              <a:gd name="connsiteY4474" fmla="*/ 2340413 h 3699570"/>
              <a:gd name="connsiteX4475" fmla="*/ 1598994 w 5730494"/>
              <a:gd name="connsiteY4475" fmla="*/ 2336776 h 3699570"/>
              <a:gd name="connsiteX4476" fmla="*/ 1591663 w 5730494"/>
              <a:gd name="connsiteY4476" fmla="*/ 2337458 h 3699570"/>
              <a:gd name="connsiteX4477" fmla="*/ 1586434 w 5730494"/>
              <a:gd name="connsiteY4477" fmla="*/ 2336662 h 3699570"/>
              <a:gd name="connsiteX4478" fmla="*/ 1583536 w 5730494"/>
              <a:gd name="connsiteY4478" fmla="*/ 2339731 h 3699570"/>
              <a:gd name="connsiteX4479" fmla="*/ 1577397 w 5730494"/>
              <a:gd name="connsiteY4479" fmla="*/ 2340754 h 3699570"/>
              <a:gd name="connsiteX4480" fmla="*/ 1574954 w 5730494"/>
              <a:gd name="connsiteY4480" fmla="*/ 2336719 h 3699570"/>
              <a:gd name="connsiteX4481" fmla="*/ 1569667 w 5730494"/>
              <a:gd name="connsiteY4481" fmla="*/ 2339106 h 3699570"/>
              <a:gd name="connsiteX4482" fmla="*/ 1563302 w 5730494"/>
              <a:gd name="connsiteY4482" fmla="*/ 2350529 h 3699570"/>
              <a:gd name="connsiteX4483" fmla="*/ 1559214 w 5730494"/>
              <a:gd name="connsiteY4483" fmla="*/ 2347915 h 3699570"/>
              <a:gd name="connsiteX4484" fmla="*/ 1558418 w 5730494"/>
              <a:gd name="connsiteY4484" fmla="*/ 2343141 h 3699570"/>
              <a:gd name="connsiteX4485" fmla="*/ 1558760 w 5730494"/>
              <a:gd name="connsiteY4485" fmla="*/ 2338594 h 3699570"/>
              <a:gd name="connsiteX4486" fmla="*/ 1554667 w 5730494"/>
              <a:gd name="connsiteY4486" fmla="*/ 2333593 h 3699570"/>
              <a:gd name="connsiteX4487" fmla="*/ 1558532 w 5730494"/>
              <a:gd name="connsiteY4487" fmla="*/ 2330752 h 3699570"/>
              <a:gd name="connsiteX4488" fmla="*/ 1559726 w 5730494"/>
              <a:gd name="connsiteY4488" fmla="*/ 2324330 h 3699570"/>
              <a:gd name="connsiteX4489" fmla="*/ 1558305 w 5730494"/>
              <a:gd name="connsiteY4489" fmla="*/ 2315122 h 3699570"/>
              <a:gd name="connsiteX4490" fmla="*/ 1534770 w 5730494"/>
              <a:gd name="connsiteY4490" fmla="*/ 2311712 h 3699570"/>
              <a:gd name="connsiteX4491" fmla="*/ 1544489 w 5730494"/>
              <a:gd name="connsiteY4491" fmla="*/ 2312451 h 3699570"/>
              <a:gd name="connsiteX4492" fmla="*/ 1558299 w 5730494"/>
              <a:gd name="connsiteY4492" fmla="*/ 2315122 h 3699570"/>
              <a:gd name="connsiteX4493" fmla="*/ 1559662 w 5730494"/>
              <a:gd name="connsiteY4493" fmla="*/ 2324272 h 3699570"/>
              <a:gd name="connsiteX4494" fmla="*/ 1558470 w 5730494"/>
              <a:gd name="connsiteY4494" fmla="*/ 2330694 h 3699570"/>
              <a:gd name="connsiteX4495" fmla="*/ 1554605 w 5730494"/>
              <a:gd name="connsiteY4495" fmla="*/ 2333536 h 3699570"/>
              <a:gd name="connsiteX4496" fmla="*/ 1558697 w 5730494"/>
              <a:gd name="connsiteY4496" fmla="*/ 2338537 h 3699570"/>
              <a:gd name="connsiteX4497" fmla="*/ 1558355 w 5730494"/>
              <a:gd name="connsiteY4497" fmla="*/ 2343084 h 3699570"/>
              <a:gd name="connsiteX4498" fmla="*/ 1547785 w 5730494"/>
              <a:gd name="connsiteY4498" fmla="*/ 2340242 h 3699570"/>
              <a:gd name="connsiteX4499" fmla="*/ 1540283 w 5730494"/>
              <a:gd name="connsiteY4499" fmla="*/ 2341379 h 3699570"/>
              <a:gd name="connsiteX4500" fmla="*/ 1530565 w 5730494"/>
              <a:gd name="connsiteY4500" fmla="*/ 2340185 h 3699570"/>
              <a:gd name="connsiteX4501" fmla="*/ 1523119 w 5730494"/>
              <a:gd name="connsiteY4501" fmla="*/ 2343311 h 3699570"/>
              <a:gd name="connsiteX4502" fmla="*/ 1514595 w 5730494"/>
              <a:gd name="connsiteY4502" fmla="*/ 2338139 h 3699570"/>
              <a:gd name="connsiteX4503" fmla="*/ 1516016 w 5730494"/>
              <a:gd name="connsiteY4503" fmla="*/ 2332740 h 3699570"/>
              <a:gd name="connsiteX4504" fmla="*/ 1530678 w 5730494"/>
              <a:gd name="connsiteY4504" fmla="*/ 2335070 h 3699570"/>
              <a:gd name="connsiteX4505" fmla="*/ 1542670 w 5730494"/>
              <a:gd name="connsiteY4505" fmla="*/ 2336434 h 3699570"/>
              <a:gd name="connsiteX4506" fmla="*/ 1548410 w 5730494"/>
              <a:gd name="connsiteY4506" fmla="*/ 2332740 h 3699570"/>
              <a:gd name="connsiteX4507" fmla="*/ 1541135 w 5730494"/>
              <a:gd name="connsiteY4507" fmla="*/ 2325466 h 3699570"/>
              <a:gd name="connsiteX4508" fmla="*/ 1541249 w 5730494"/>
              <a:gd name="connsiteY4508" fmla="*/ 2319043 h 3699570"/>
              <a:gd name="connsiteX4509" fmla="*/ 1531190 w 5730494"/>
              <a:gd name="connsiteY4509" fmla="*/ 2316429 h 3699570"/>
              <a:gd name="connsiteX4510" fmla="*/ 4457429 w 5730494"/>
              <a:gd name="connsiteY4510" fmla="*/ 2308513 h 3699570"/>
              <a:gd name="connsiteX4511" fmla="*/ 4466580 w 5730494"/>
              <a:gd name="connsiteY4511" fmla="*/ 2308911 h 3699570"/>
              <a:gd name="connsiteX4512" fmla="*/ 4470162 w 5730494"/>
              <a:gd name="connsiteY4512" fmla="*/ 2315334 h 3699570"/>
              <a:gd name="connsiteX4513" fmla="*/ 4463170 w 5730494"/>
              <a:gd name="connsiteY4513" fmla="*/ 2322722 h 3699570"/>
              <a:gd name="connsiteX4514" fmla="*/ 4459475 w 5730494"/>
              <a:gd name="connsiteY4514" fmla="*/ 2332440 h 3699570"/>
              <a:gd name="connsiteX4515" fmla="*/ 4445722 w 5730494"/>
              <a:gd name="connsiteY4515" fmla="*/ 2340454 h 3699570"/>
              <a:gd name="connsiteX4516" fmla="*/ 4432651 w 5730494"/>
              <a:gd name="connsiteY4516" fmla="*/ 2335282 h 3699570"/>
              <a:gd name="connsiteX4517" fmla="*/ 4432196 w 5730494"/>
              <a:gd name="connsiteY4517" fmla="*/ 2320846 h 3699570"/>
              <a:gd name="connsiteX4518" fmla="*/ 4440039 w 5730494"/>
              <a:gd name="connsiteY4518" fmla="*/ 2313231 h 3699570"/>
              <a:gd name="connsiteX4519" fmla="*/ 217330 w 5730494"/>
              <a:gd name="connsiteY4519" fmla="*/ 2305770 h 3699570"/>
              <a:gd name="connsiteX4520" fmla="*/ 218524 w 5730494"/>
              <a:gd name="connsiteY4520" fmla="*/ 2306054 h 3699570"/>
              <a:gd name="connsiteX4521" fmla="*/ 224604 w 5730494"/>
              <a:gd name="connsiteY4521" fmla="*/ 2308896 h 3699570"/>
              <a:gd name="connsiteX4522" fmla="*/ 227446 w 5730494"/>
              <a:gd name="connsiteY4522" fmla="*/ 2310373 h 3699570"/>
              <a:gd name="connsiteX4523" fmla="*/ 230117 w 5730494"/>
              <a:gd name="connsiteY4523" fmla="*/ 2312703 h 3699570"/>
              <a:gd name="connsiteX4524" fmla="*/ 234153 w 5730494"/>
              <a:gd name="connsiteY4524" fmla="*/ 2318614 h 3699570"/>
              <a:gd name="connsiteX4525" fmla="*/ 233755 w 5730494"/>
              <a:gd name="connsiteY4525" fmla="*/ 2319523 h 3699570"/>
              <a:gd name="connsiteX4526" fmla="*/ 227504 w 5730494"/>
              <a:gd name="connsiteY4526" fmla="*/ 2323104 h 3699570"/>
              <a:gd name="connsiteX4527" fmla="*/ 222388 w 5730494"/>
              <a:gd name="connsiteY4527" fmla="*/ 2325718 h 3699570"/>
              <a:gd name="connsiteX4528" fmla="*/ 220058 w 5730494"/>
              <a:gd name="connsiteY4528" fmla="*/ 2328503 h 3699570"/>
              <a:gd name="connsiteX4529" fmla="*/ 216080 w 5730494"/>
              <a:gd name="connsiteY4529" fmla="*/ 2326116 h 3699570"/>
              <a:gd name="connsiteX4530" fmla="*/ 216534 w 5730494"/>
              <a:gd name="connsiteY4530" fmla="*/ 2321399 h 3699570"/>
              <a:gd name="connsiteX4531" fmla="*/ 213921 w 5730494"/>
              <a:gd name="connsiteY4531" fmla="*/ 2315261 h 3699570"/>
              <a:gd name="connsiteX4532" fmla="*/ 214716 w 5730494"/>
              <a:gd name="connsiteY4532" fmla="*/ 2313385 h 3699570"/>
              <a:gd name="connsiteX4533" fmla="*/ 217500 w 5730494"/>
              <a:gd name="connsiteY4533" fmla="*/ 2310657 h 3699570"/>
              <a:gd name="connsiteX4534" fmla="*/ 216420 w 5730494"/>
              <a:gd name="connsiteY4534" fmla="*/ 2307361 h 3699570"/>
              <a:gd name="connsiteX4535" fmla="*/ 4296543 w 5730494"/>
              <a:gd name="connsiteY4535" fmla="*/ 2303073 h 3699570"/>
              <a:gd name="connsiteX4536" fmla="*/ 4296599 w 5730494"/>
              <a:gd name="connsiteY4536" fmla="*/ 2303116 h 3699570"/>
              <a:gd name="connsiteX4537" fmla="*/ 4296591 w 5730494"/>
              <a:gd name="connsiteY4537" fmla="*/ 2303131 h 3699570"/>
              <a:gd name="connsiteX4538" fmla="*/ 4303355 w 5730494"/>
              <a:gd name="connsiteY4538" fmla="*/ 2308274 h 3699570"/>
              <a:gd name="connsiteX4539" fmla="*/ 4304261 w 5730494"/>
              <a:gd name="connsiteY4539" fmla="*/ 2318366 h 3699570"/>
              <a:gd name="connsiteX4540" fmla="*/ 4304368 w 5730494"/>
              <a:gd name="connsiteY4540" fmla="*/ 2318374 h 3699570"/>
              <a:gd name="connsiteX4541" fmla="*/ 4304376 w 5730494"/>
              <a:gd name="connsiteY4541" fmla="*/ 2318476 h 3699570"/>
              <a:gd name="connsiteX4542" fmla="*/ 4314981 w 5730494"/>
              <a:gd name="connsiteY4542" fmla="*/ 2319262 h 3699570"/>
              <a:gd name="connsiteX4543" fmla="*/ 4311080 w 5730494"/>
              <a:gd name="connsiteY4543" fmla="*/ 2336780 h 3699570"/>
              <a:gd name="connsiteX4544" fmla="*/ 4311478 w 5730494"/>
              <a:gd name="connsiteY4544" fmla="*/ 2351728 h 3699570"/>
              <a:gd name="connsiteX4545" fmla="*/ 4311590 w 5730494"/>
              <a:gd name="connsiteY4545" fmla="*/ 2351663 h 3699570"/>
              <a:gd name="connsiteX4546" fmla="*/ 4311593 w 5730494"/>
              <a:gd name="connsiteY4546" fmla="*/ 2351837 h 3699570"/>
              <a:gd name="connsiteX4547" fmla="*/ 4328417 w 5730494"/>
              <a:gd name="connsiteY4547" fmla="*/ 2341891 h 3699570"/>
              <a:gd name="connsiteX4548" fmla="*/ 4333192 w 5730494"/>
              <a:gd name="connsiteY4548" fmla="*/ 2344847 h 3699570"/>
              <a:gd name="connsiteX4549" fmla="*/ 4342511 w 5730494"/>
              <a:gd name="connsiteY4549" fmla="*/ 2344392 h 3699570"/>
              <a:gd name="connsiteX4550" fmla="*/ 4345751 w 5730494"/>
              <a:gd name="connsiteY4550" fmla="*/ 2338595 h 3699570"/>
              <a:gd name="connsiteX4551" fmla="*/ 4357781 w 5730494"/>
              <a:gd name="connsiteY4551" fmla="*/ 2339730 h 3699570"/>
              <a:gd name="connsiteX4552" fmla="*/ 4369790 w 5730494"/>
              <a:gd name="connsiteY4552" fmla="*/ 2353148 h 3699570"/>
              <a:gd name="connsiteX4553" fmla="*/ 4370756 w 5730494"/>
              <a:gd name="connsiteY4553" fmla="*/ 2369517 h 3699570"/>
              <a:gd name="connsiteX4554" fmla="*/ 4383658 w 5730494"/>
              <a:gd name="connsiteY4554" fmla="*/ 2383895 h 3699570"/>
              <a:gd name="connsiteX4555" fmla="*/ 4382919 w 5730494"/>
              <a:gd name="connsiteY4555" fmla="*/ 2397762 h 3699570"/>
              <a:gd name="connsiteX4556" fmla="*/ 4377747 w 5730494"/>
              <a:gd name="connsiteY4556" fmla="*/ 2405151 h 3699570"/>
              <a:gd name="connsiteX4557" fmla="*/ 4362800 w 5730494"/>
              <a:gd name="connsiteY4557" fmla="*/ 2402821 h 3699570"/>
              <a:gd name="connsiteX4558" fmla="*/ 4342170 w 5730494"/>
              <a:gd name="connsiteY4558" fmla="*/ 2405947 h 3699570"/>
              <a:gd name="connsiteX4559" fmla="*/ 4331939 w 5730494"/>
              <a:gd name="connsiteY4559" fmla="*/ 2419530 h 3699570"/>
              <a:gd name="connsiteX4560" fmla="*/ 4335861 w 5730494"/>
              <a:gd name="connsiteY4560" fmla="*/ 2439194 h 3699570"/>
              <a:gd name="connsiteX4561" fmla="*/ 4321539 w 5730494"/>
              <a:gd name="connsiteY4561" fmla="*/ 2431749 h 3699570"/>
              <a:gd name="connsiteX4562" fmla="*/ 4307899 w 5730494"/>
              <a:gd name="connsiteY4562" fmla="*/ 2432033 h 3699570"/>
              <a:gd name="connsiteX4563" fmla="*/ 4310229 w 5730494"/>
              <a:gd name="connsiteY4563" fmla="*/ 2419245 h 3699570"/>
              <a:gd name="connsiteX4564" fmla="*/ 4296191 w 5730494"/>
              <a:gd name="connsiteY4564" fmla="*/ 2419359 h 3699570"/>
              <a:gd name="connsiteX4565" fmla="*/ 4294941 w 5730494"/>
              <a:gd name="connsiteY4565" fmla="*/ 2437205 h 3699570"/>
              <a:gd name="connsiteX4566" fmla="*/ 4286360 w 5730494"/>
              <a:gd name="connsiteY4566" fmla="*/ 2460791 h 3699570"/>
              <a:gd name="connsiteX4567" fmla="*/ 4281187 w 5730494"/>
              <a:gd name="connsiteY4567" fmla="*/ 2474999 h 3699570"/>
              <a:gd name="connsiteX4568" fmla="*/ 4282267 w 5730494"/>
              <a:gd name="connsiteY4568" fmla="*/ 2486593 h 3699570"/>
              <a:gd name="connsiteX4569" fmla="*/ 4292668 w 5730494"/>
              <a:gd name="connsiteY4569" fmla="*/ 2487105 h 3699570"/>
              <a:gd name="connsiteX4570" fmla="*/ 4299147 w 5730494"/>
              <a:gd name="connsiteY4570" fmla="*/ 2501711 h 3699570"/>
              <a:gd name="connsiteX4571" fmla="*/ 4301989 w 5730494"/>
              <a:gd name="connsiteY4571" fmla="*/ 2515521 h 3699570"/>
              <a:gd name="connsiteX4572" fmla="*/ 4310855 w 5730494"/>
              <a:gd name="connsiteY4572" fmla="*/ 2524671 h 3699570"/>
              <a:gd name="connsiteX4573" fmla="*/ 4320516 w 5730494"/>
              <a:gd name="connsiteY4573" fmla="*/ 2526547 h 3699570"/>
              <a:gd name="connsiteX4574" fmla="*/ 4328757 w 5730494"/>
              <a:gd name="connsiteY4574" fmla="*/ 2534845 h 3699570"/>
              <a:gd name="connsiteX4575" fmla="*/ 4323527 w 5730494"/>
              <a:gd name="connsiteY4575" fmla="*/ 2541380 h 3699570"/>
              <a:gd name="connsiteX4576" fmla="*/ 4313057 w 5730494"/>
              <a:gd name="connsiteY4576" fmla="*/ 2543248 h 3699570"/>
              <a:gd name="connsiteX4577" fmla="*/ 4311827 w 5730494"/>
              <a:gd name="connsiteY4577" fmla="*/ 2535193 h 3699570"/>
              <a:gd name="connsiteX4578" fmla="*/ 4311777 w 5730494"/>
              <a:gd name="connsiteY4578" fmla="*/ 2535166 h 3699570"/>
              <a:gd name="connsiteX4579" fmla="*/ 4311763 w 5730494"/>
              <a:gd name="connsiteY4579" fmla="*/ 2535072 h 3699570"/>
              <a:gd name="connsiteX4580" fmla="*/ 4298749 w 5730494"/>
              <a:gd name="connsiteY4580" fmla="*/ 2528081 h 3699570"/>
              <a:gd name="connsiteX4581" fmla="*/ 4295964 w 5730494"/>
              <a:gd name="connsiteY4581" fmla="*/ 2530923 h 3699570"/>
              <a:gd name="connsiteX4582" fmla="*/ 4289656 w 5730494"/>
              <a:gd name="connsiteY4582" fmla="*/ 2524785 h 3699570"/>
              <a:gd name="connsiteX4583" fmla="*/ 4286929 w 5730494"/>
              <a:gd name="connsiteY4583" fmla="*/ 2516885 h 3699570"/>
              <a:gd name="connsiteX4584" fmla="*/ 4278458 w 5730494"/>
              <a:gd name="connsiteY4584" fmla="*/ 2507849 h 3699570"/>
              <a:gd name="connsiteX4585" fmla="*/ 4270730 w 5730494"/>
              <a:gd name="connsiteY4585" fmla="*/ 2500233 h 3699570"/>
              <a:gd name="connsiteX4586" fmla="*/ 4268116 w 5730494"/>
              <a:gd name="connsiteY4586" fmla="*/ 2509610 h 3699570"/>
              <a:gd name="connsiteX4587" fmla="*/ 4265104 w 5730494"/>
              <a:gd name="connsiteY4587" fmla="*/ 2500745 h 3699570"/>
              <a:gd name="connsiteX4588" fmla="*/ 4266865 w 5730494"/>
              <a:gd name="connsiteY4588" fmla="*/ 2490742 h 3699570"/>
              <a:gd name="connsiteX4589" fmla="*/ 4271583 w 5730494"/>
              <a:gd name="connsiteY4589" fmla="*/ 2475340 h 3699570"/>
              <a:gd name="connsiteX4590" fmla="*/ 4271646 w 5730494"/>
              <a:gd name="connsiteY4590" fmla="*/ 2475205 h 3699570"/>
              <a:gd name="connsiteX4591" fmla="*/ 4271692 w 5730494"/>
              <a:gd name="connsiteY4591" fmla="*/ 2475563 h 3699570"/>
              <a:gd name="connsiteX4592" fmla="*/ 4279421 w 5730494"/>
              <a:gd name="connsiteY4592" fmla="*/ 2459024 h 3699570"/>
              <a:gd name="connsiteX4593" fmla="*/ 4288172 w 5730494"/>
              <a:gd name="connsiteY4593" fmla="*/ 2443963 h 3699570"/>
              <a:gd name="connsiteX4594" fmla="*/ 4281921 w 5730494"/>
              <a:gd name="connsiteY4594" fmla="*/ 2429187 h 3699570"/>
              <a:gd name="connsiteX4595" fmla="*/ 4282149 w 5730494"/>
              <a:gd name="connsiteY4595" fmla="*/ 2421628 h 3699570"/>
              <a:gd name="connsiteX4596" fmla="*/ 4280330 w 5730494"/>
              <a:gd name="connsiteY4596" fmla="*/ 2412535 h 3699570"/>
              <a:gd name="connsiteX4597" fmla="*/ 4280245 w 5730494"/>
              <a:gd name="connsiteY4597" fmla="*/ 2412431 h 3699570"/>
              <a:gd name="connsiteX4598" fmla="*/ 4280221 w 5730494"/>
              <a:gd name="connsiteY4598" fmla="*/ 2412312 h 3699570"/>
              <a:gd name="connsiteX4599" fmla="*/ 4269606 w 5730494"/>
              <a:gd name="connsiteY4599" fmla="*/ 2399371 h 3699570"/>
              <a:gd name="connsiteX4600" fmla="*/ 4265894 w 5730494"/>
              <a:gd name="connsiteY4600" fmla="*/ 2391336 h 3699570"/>
              <a:gd name="connsiteX4601" fmla="*/ 4271408 w 5730494"/>
              <a:gd name="connsiteY4601" fmla="*/ 2388324 h 3699570"/>
              <a:gd name="connsiteX4602" fmla="*/ 4277261 w 5730494"/>
              <a:gd name="connsiteY4602" fmla="*/ 2374002 h 3699570"/>
              <a:gd name="connsiteX4603" fmla="*/ 4277142 w 5730494"/>
              <a:gd name="connsiteY4603" fmla="*/ 2373803 h 3699570"/>
              <a:gd name="connsiteX4604" fmla="*/ 4277152 w 5730494"/>
              <a:gd name="connsiteY4604" fmla="*/ 2373779 h 3699570"/>
              <a:gd name="connsiteX4605" fmla="*/ 4270616 w 5730494"/>
              <a:gd name="connsiteY4605" fmla="*/ 2362867 h 3699570"/>
              <a:gd name="connsiteX4606" fmla="*/ 4260500 w 5730494"/>
              <a:gd name="connsiteY4606" fmla="*/ 2350762 h 3699570"/>
              <a:gd name="connsiteX4607" fmla="*/ 4252887 w 5730494"/>
              <a:gd name="connsiteY4607" fmla="*/ 2336375 h 3699570"/>
              <a:gd name="connsiteX4608" fmla="*/ 4259586 w 5730494"/>
              <a:gd name="connsiteY4608" fmla="*/ 2333366 h 3699570"/>
              <a:gd name="connsiteX4609" fmla="*/ 4266861 w 5730494"/>
              <a:gd name="connsiteY4609" fmla="*/ 2315236 h 3699570"/>
              <a:gd name="connsiteX4610" fmla="*/ 4278114 w 5730494"/>
              <a:gd name="connsiteY4610" fmla="*/ 2314497 h 3699570"/>
              <a:gd name="connsiteX4611" fmla="*/ 4287434 w 5730494"/>
              <a:gd name="connsiteY4611" fmla="*/ 2307166 h 3699570"/>
              <a:gd name="connsiteX4612" fmla="*/ 4296356 w 5730494"/>
              <a:gd name="connsiteY4612" fmla="*/ 2303415 h 3699570"/>
              <a:gd name="connsiteX4613" fmla="*/ 205339 w 5730494"/>
              <a:gd name="connsiteY4613" fmla="*/ 2293153 h 3699570"/>
              <a:gd name="connsiteX4614" fmla="*/ 211021 w 5730494"/>
              <a:gd name="connsiteY4614" fmla="*/ 2294744 h 3699570"/>
              <a:gd name="connsiteX4615" fmla="*/ 215171 w 5730494"/>
              <a:gd name="connsiteY4615" fmla="*/ 2297415 h 3699570"/>
              <a:gd name="connsiteX4616" fmla="*/ 213863 w 5730494"/>
              <a:gd name="connsiteY4616" fmla="*/ 2299461 h 3699570"/>
              <a:gd name="connsiteX4617" fmla="*/ 208521 w 5730494"/>
              <a:gd name="connsiteY4617" fmla="*/ 2300655 h 3699570"/>
              <a:gd name="connsiteX4618" fmla="*/ 205793 w 5730494"/>
              <a:gd name="connsiteY4618" fmla="*/ 2297074 h 3699570"/>
              <a:gd name="connsiteX4619" fmla="*/ 203974 w 5730494"/>
              <a:gd name="connsiteY4619" fmla="*/ 2295710 h 3699570"/>
              <a:gd name="connsiteX4620" fmla="*/ 203803 w 5730494"/>
              <a:gd name="connsiteY4620" fmla="*/ 2294630 h 3699570"/>
              <a:gd name="connsiteX4621" fmla="*/ 195165 w 5730494"/>
              <a:gd name="connsiteY4621" fmla="*/ 2289629 h 3699570"/>
              <a:gd name="connsiteX4622" fmla="*/ 203008 w 5730494"/>
              <a:gd name="connsiteY4622" fmla="*/ 2290368 h 3699570"/>
              <a:gd name="connsiteX4623" fmla="*/ 202497 w 5730494"/>
              <a:gd name="connsiteY4623" fmla="*/ 2292186 h 3699570"/>
              <a:gd name="connsiteX4624" fmla="*/ 193971 w 5730494"/>
              <a:gd name="connsiteY4624" fmla="*/ 2291675 h 3699570"/>
              <a:gd name="connsiteX4625" fmla="*/ 182832 w 5730494"/>
              <a:gd name="connsiteY4625" fmla="*/ 2281161 h 3699570"/>
              <a:gd name="connsiteX4626" fmla="*/ 184196 w 5730494"/>
              <a:gd name="connsiteY4626" fmla="*/ 2282297 h 3699570"/>
              <a:gd name="connsiteX4627" fmla="*/ 188800 w 5730494"/>
              <a:gd name="connsiteY4627" fmla="*/ 2287924 h 3699570"/>
              <a:gd name="connsiteX4628" fmla="*/ 187947 w 5730494"/>
              <a:gd name="connsiteY4628" fmla="*/ 2288890 h 3699570"/>
              <a:gd name="connsiteX4629" fmla="*/ 186811 w 5730494"/>
              <a:gd name="connsiteY4629" fmla="*/ 2288663 h 3699570"/>
              <a:gd name="connsiteX4630" fmla="*/ 181241 w 5730494"/>
              <a:gd name="connsiteY4630" fmla="*/ 2288038 h 3699570"/>
              <a:gd name="connsiteX4631" fmla="*/ 179195 w 5730494"/>
              <a:gd name="connsiteY4631" fmla="*/ 2284173 h 3699570"/>
              <a:gd name="connsiteX4632" fmla="*/ 178570 w 5730494"/>
              <a:gd name="connsiteY4632" fmla="*/ 2283491 h 3699570"/>
              <a:gd name="connsiteX4633" fmla="*/ 3099456 w 5730494"/>
              <a:gd name="connsiteY4633" fmla="*/ 2276252 h 3699570"/>
              <a:gd name="connsiteX4634" fmla="*/ 3163506 w 5730494"/>
              <a:gd name="connsiteY4634" fmla="*/ 2276252 h 3699570"/>
              <a:gd name="connsiteX4635" fmla="*/ 3225342 w 5730494"/>
              <a:gd name="connsiteY4635" fmla="*/ 2276252 h 3699570"/>
              <a:gd name="connsiteX4636" fmla="*/ 3288540 w 5730494"/>
              <a:gd name="connsiteY4636" fmla="*/ 2276252 h 3699570"/>
              <a:gd name="connsiteX4637" fmla="*/ 3293655 w 5730494"/>
              <a:gd name="connsiteY4637" fmla="*/ 2292961 h 3699570"/>
              <a:gd name="connsiteX4638" fmla="*/ 3290188 w 5730494"/>
              <a:gd name="connsiteY4638" fmla="*/ 2296029 h 3699570"/>
              <a:gd name="connsiteX4639" fmla="*/ 3292519 w 5730494"/>
              <a:gd name="connsiteY4639" fmla="*/ 2313420 h 3699570"/>
              <a:gd name="connsiteX4640" fmla="*/ 3298372 w 5730494"/>
              <a:gd name="connsiteY4640" fmla="*/ 2333426 h 3699570"/>
              <a:gd name="connsiteX4641" fmla="*/ 3304454 w 5730494"/>
              <a:gd name="connsiteY4641" fmla="*/ 2337518 h 3699570"/>
              <a:gd name="connsiteX4642" fmla="*/ 3313148 w 5730494"/>
              <a:gd name="connsiteY4642" fmla="*/ 2343656 h 3699570"/>
              <a:gd name="connsiteX4643" fmla="*/ 3305079 w 5730494"/>
              <a:gd name="connsiteY4643" fmla="*/ 2353147 h 3699570"/>
              <a:gd name="connsiteX4644" fmla="*/ 3293313 w 5730494"/>
              <a:gd name="connsiteY4644" fmla="*/ 2355875 h 3699570"/>
              <a:gd name="connsiteX4645" fmla="*/ 3288313 w 5730494"/>
              <a:gd name="connsiteY4645" fmla="*/ 2360933 h 3699570"/>
              <a:gd name="connsiteX4646" fmla="*/ 3286721 w 5730494"/>
              <a:gd name="connsiteY4646" fmla="*/ 2371902 h 3699570"/>
              <a:gd name="connsiteX4647" fmla="*/ 3279845 w 5730494"/>
              <a:gd name="connsiteY4647" fmla="*/ 2396056 h 3699570"/>
              <a:gd name="connsiteX4648" fmla="*/ 3281549 w 5730494"/>
              <a:gd name="connsiteY4648" fmla="*/ 2402592 h 3699570"/>
              <a:gd name="connsiteX4649" fmla="*/ 3278993 w 5730494"/>
              <a:gd name="connsiteY4649" fmla="*/ 2416630 h 3699570"/>
              <a:gd name="connsiteX4650" fmla="*/ 3272513 w 5730494"/>
              <a:gd name="connsiteY4650" fmla="*/ 2432657 h 3699570"/>
              <a:gd name="connsiteX4651" fmla="*/ 3262908 w 5730494"/>
              <a:gd name="connsiteY4651" fmla="*/ 2440670 h 3699570"/>
              <a:gd name="connsiteX4652" fmla="*/ 3256089 w 5730494"/>
              <a:gd name="connsiteY4652" fmla="*/ 2453003 h 3699570"/>
              <a:gd name="connsiteX4653" fmla="*/ 3254497 w 5730494"/>
              <a:gd name="connsiteY4653" fmla="*/ 2459596 h 3699570"/>
              <a:gd name="connsiteX4654" fmla="*/ 3246938 w 5730494"/>
              <a:gd name="connsiteY4654" fmla="*/ 2464085 h 3699570"/>
              <a:gd name="connsiteX4655" fmla="*/ 3242220 w 5730494"/>
              <a:gd name="connsiteY4655" fmla="*/ 2480908 h 3699570"/>
              <a:gd name="connsiteX4656" fmla="*/ 3242233 w 5730494"/>
              <a:gd name="connsiteY4656" fmla="*/ 2481124 h 3699570"/>
              <a:gd name="connsiteX4657" fmla="*/ 3242227 w 5730494"/>
              <a:gd name="connsiteY4657" fmla="*/ 2481140 h 3699570"/>
              <a:gd name="connsiteX4658" fmla="*/ 3242259 w 5730494"/>
              <a:gd name="connsiteY4658" fmla="*/ 2483055 h 3699570"/>
              <a:gd name="connsiteX4659" fmla="*/ 3240118 w 5730494"/>
              <a:gd name="connsiteY4659" fmla="*/ 2482727 h 3699570"/>
              <a:gd name="connsiteX4660" fmla="*/ 3240402 w 5730494"/>
              <a:gd name="connsiteY4660" fmla="*/ 2474713 h 3699570"/>
              <a:gd name="connsiteX4661" fmla="*/ 3238470 w 5730494"/>
              <a:gd name="connsiteY4661" fmla="*/ 2469200 h 3699570"/>
              <a:gd name="connsiteX4662" fmla="*/ 3230286 w 5730494"/>
              <a:gd name="connsiteY4662" fmla="*/ 2462835 h 3699570"/>
              <a:gd name="connsiteX4663" fmla="*/ 3228354 w 5730494"/>
              <a:gd name="connsiteY4663" fmla="*/ 2451184 h 3699570"/>
              <a:gd name="connsiteX4664" fmla="*/ 3230286 w 5730494"/>
              <a:gd name="connsiteY4664" fmla="*/ 2439249 h 3699570"/>
              <a:gd name="connsiteX4665" fmla="*/ 3222898 w 5730494"/>
              <a:gd name="connsiteY4665" fmla="*/ 2438113 h 3699570"/>
              <a:gd name="connsiteX4666" fmla="*/ 3222887 w 5730494"/>
              <a:gd name="connsiteY4666" fmla="*/ 2438152 h 3699570"/>
              <a:gd name="connsiteX4667" fmla="*/ 3222670 w 5730494"/>
              <a:gd name="connsiteY4667" fmla="*/ 2438118 h 3699570"/>
              <a:gd name="connsiteX4668" fmla="*/ 3221589 w 5730494"/>
              <a:gd name="connsiteY4668" fmla="*/ 2441756 h 3699570"/>
              <a:gd name="connsiteX4669" fmla="*/ 3212042 w 5730494"/>
              <a:gd name="connsiteY4669" fmla="*/ 2442608 h 3699570"/>
              <a:gd name="connsiteX4670" fmla="*/ 3215849 w 5730494"/>
              <a:gd name="connsiteY4670" fmla="*/ 2447326 h 3699570"/>
              <a:gd name="connsiteX4671" fmla="*/ 3217214 w 5730494"/>
              <a:gd name="connsiteY4671" fmla="*/ 2457044 h 3699570"/>
              <a:gd name="connsiteX4672" fmla="*/ 3208461 w 5730494"/>
              <a:gd name="connsiteY4672" fmla="*/ 2465910 h 3699570"/>
              <a:gd name="connsiteX4673" fmla="*/ 3200504 w 5730494"/>
              <a:gd name="connsiteY4673" fmla="*/ 2477504 h 3699570"/>
              <a:gd name="connsiteX4674" fmla="*/ 3192504 w 5730494"/>
              <a:gd name="connsiteY4674" fmla="*/ 2479115 h 3699570"/>
              <a:gd name="connsiteX4675" fmla="*/ 3179135 w 5730494"/>
              <a:gd name="connsiteY4675" fmla="*/ 2469769 h 3699570"/>
              <a:gd name="connsiteX4676" fmla="*/ 3179003 w 5730494"/>
              <a:gd name="connsiteY4676" fmla="*/ 2469841 h 3699570"/>
              <a:gd name="connsiteX4677" fmla="*/ 3178908 w 5730494"/>
              <a:gd name="connsiteY4677" fmla="*/ 2469775 h 3699570"/>
              <a:gd name="connsiteX4678" fmla="*/ 3172884 w 5730494"/>
              <a:gd name="connsiteY4678" fmla="*/ 2473071 h 3699570"/>
              <a:gd name="connsiteX4679" fmla="*/ 3171236 w 5730494"/>
              <a:gd name="connsiteY4679" fmla="*/ 2477788 h 3699570"/>
              <a:gd name="connsiteX4680" fmla="*/ 3163052 w 5730494"/>
              <a:gd name="connsiteY4680" fmla="*/ 2480800 h 3699570"/>
              <a:gd name="connsiteX4681" fmla="*/ 3162484 w 5730494"/>
              <a:gd name="connsiteY4681" fmla="*/ 2484091 h 3699570"/>
              <a:gd name="connsiteX4682" fmla="*/ 3146855 w 5730494"/>
              <a:gd name="connsiteY4682" fmla="*/ 2484091 h 3699570"/>
              <a:gd name="connsiteX4683" fmla="*/ 3144638 w 5730494"/>
              <a:gd name="connsiteY4683" fmla="*/ 2480794 h 3699570"/>
              <a:gd name="connsiteX4684" fmla="*/ 3133157 w 5730494"/>
              <a:gd name="connsiteY4684" fmla="*/ 2480226 h 3699570"/>
              <a:gd name="connsiteX4685" fmla="*/ 3133124 w 5730494"/>
              <a:gd name="connsiteY4685" fmla="*/ 2480242 h 3699570"/>
              <a:gd name="connsiteX4686" fmla="*/ 3132930 w 5730494"/>
              <a:gd name="connsiteY4686" fmla="*/ 2480232 h 3699570"/>
              <a:gd name="connsiteX4687" fmla="*/ 3127288 w 5730494"/>
              <a:gd name="connsiteY4687" fmla="*/ 2482914 h 3699570"/>
              <a:gd name="connsiteX4688" fmla="*/ 3123042 w 5730494"/>
              <a:gd name="connsiteY4688" fmla="*/ 2481590 h 3699570"/>
              <a:gd name="connsiteX4689" fmla="*/ 3114858 w 5730494"/>
              <a:gd name="connsiteY4689" fmla="*/ 2472213 h 3699570"/>
              <a:gd name="connsiteX4690" fmla="*/ 3112130 w 5730494"/>
              <a:gd name="connsiteY4690" fmla="*/ 2467779 h 3699570"/>
              <a:gd name="connsiteX4691" fmla="*/ 3111923 w 5730494"/>
              <a:gd name="connsiteY4691" fmla="*/ 2467819 h 3699570"/>
              <a:gd name="connsiteX4692" fmla="*/ 3111901 w 5730494"/>
              <a:gd name="connsiteY4692" fmla="*/ 2467785 h 3699570"/>
              <a:gd name="connsiteX4693" fmla="*/ 3100420 w 5730494"/>
              <a:gd name="connsiteY4693" fmla="*/ 2470002 h 3699570"/>
              <a:gd name="connsiteX4694" fmla="*/ 3096045 w 5730494"/>
              <a:gd name="connsiteY4694" fmla="*/ 2477447 h 3699570"/>
              <a:gd name="connsiteX4695" fmla="*/ 3091953 w 5730494"/>
              <a:gd name="connsiteY4695" fmla="*/ 2491769 h 3699570"/>
              <a:gd name="connsiteX4696" fmla="*/ 3086496 w 5730494"/>
              <a:gd name="connsiteY4696" fmla="*/ 2494781 h 3699570"/>
              <a:gd name="connsiteX4697" fmla="*/ 3081756 w 5730494"/>
              <a:gd name="connsiteY4697" fmla="*/ 2496490 h 3699570"/>
              <a:gd name="connsiteX4698" fmla="*/ 3080531 w 5730494"/>
              <a:gd name="connsiteY4698" fmla="*/ 2495798 h 3699570"/>
              <a:gd name="connsiteX4699" fmla="*/ 3075018 w 5730494"/>
              <a:gd name="connsiteY4699" fmla="*/ 2491195 h 3699570"/>
              <a:gd name="connsiteX4700" fmla="*/ 3073995 w 5730494"/>
              <a:gd name="connsiteY4700" fmla="*/ 2486193 h 3699570"/>
              <a:gd name="connsiteX4701" fmla="*/ 3076608 w 5730494"/>
              <a:gd name="connsiteY4701" fmla="*/ 2479487 h 3699570"/>
              <a:gd name="connsiteX4702" fmla="*/ 3076552 w 5730494"/>
              <a:gd name="connsiteY4702" fmla="*/ 2472951 h 3699570"/>
              <a:gd name="connsiteX4703" fmla="*/ 3067345 w 5730494"/>
              <a:gd name="connsiteY4703" fmla="*/ 2462892 h 3699570"/>
              <a:gd name="connsiteX4704" fmla="*/ 3065526 w 5730494"/>
              <a:gd name="connsiteY4704" fmla="*/ 2456015 h 3699570"/>
              <a:gd name="connsiteX4705" fmla="*/ 3065696 w 5730494"/>
              <a:gd name="connsiteY4705" fmla="*/ 2452094 h 3699570"/>
              <a:gd name="connsiteX4706" fmla="*/ 3059842 w 5730494"/>
              <a:gd name="connsiteY4706" fmla="*/ 2447320 h 3699570"/>
              <a:gd name="connsiteX4707" fmla="*/ 3059673 w 5730494"/>
              <a:gd name="connsiteY4707" fmla="*/ 2437942 h 3699570"/>
              <a:gd name="connsiteX4708" fmla="*/ 3056319 w 5730494"/>
              <a:gd name="connsiteY4708" fmla="*/ 2431691 h 3699570"/>
              <a:gd name="connsiteX4709" fmla="*/ 3056259 w 5730494"/>
              <a:gd name="connsiteY4709" fmla="*/ 2431701 h 3699570"/>
              <a:gd name="connsiteX4710" fmla="*/ 3056253 w 5730494"/>
              <a:gd name="connsiteY4710" fmla="*/ 2431691 h 3699570"/>
              <a:gd name="connsiteX4711" fmla="*/ 3050752 w 5730494"/>
              <a:gd name="connsiteY4711" fmla="*/ 2432588 h 3699570"/>
              <a:gd name="connsiteX4712" fmla="*/ 3052341 w 5730494"/>
              <a:gd name="connsiteY4712" fmla="*/ 2426633 h 3699570"/>
              <a:gd name="connsiteX4713" fmla="*/ 3056489 w 5730494"/>
              <a:gd name="connsiteY4713" fmla="*/ 2419869 h 3699570"/>
              <a:gd name="connsiteX4714" fmla="*/ 3054671 w 5730494"/>
              <a:gd name="connsiteY4714" fmla="*/ 2413106 h 3699570"/>
              <a:gd name="connsiteX4715" fmla="*/ 3059900 w 5730494"/>
              <a:gd name="connsiteY4715" fmla="*/ 2408104 h 3699570"/>
              <a:gd name="connsiteX4716" fmla="*/ 3056546 w 5730494"/>
              <a:gd name="connsiteY4716" fmla="*/ 2404297 h 3699570"/>
              <a:gd name="connsiteX4717" fmla="*/ 3060752 w 5730494"/>
              <a:gd name="connsiteY4717" fmla="*/ 2394180 h 3699570"/>
              <a:gd name="connsiteX4718" fmla="*/ 3068023 w 5730494"/>
              <a:gd name="connsiteY4718" fmla="*/ 2382080 h 3699570"/>
              <a:gd name="connsiteX4719" fmla="*/ 3081714 w 5730494"/>
              <a:gd name="connsiteY4719" fmla="*/ 2383212 h 3699570"/>
              <a:gd name="connsiteX4720" fmla="*/ 3081714 w 5730494"/>
              <a:gd name="connsiteY4720" fmla="*/ 2383207 h 3699570"/>
              <a:gd name="connsiteX4721" fmla="*/ 3081781 w 5730494"/>
              <a:gd name="connsiteY4721" fmla="*/ 2383212 h 3699570"/>
              <a:gd name="connsiteX4722" fmla="*/ 3080985 w 5730494"/>
              <a:gd name="connsiteY4722" fmla="*/ 2317228 h 3699570"/>
              <a:gd name="connsiteX4723" fmla="*/ 3081151 w 5730494"/>
              <a:gd name="connsiteY4723" fmla="*/ 2310342 h 3699570"/>
              <a:gd name="connsiteX4724" fmla="*/ 3099388 w 5730494"/>
              <a:gd name="connsiteY4724" fmla="*/ 2310286 h 3699570"/>
              <a:gd name="connsiteX4725" fmla="*/ 3099388 w 5730494"/>
              <a:gd name="connsiteY4725" fmla="*/ 2310125 h 3699570"/>
              <a:gd name="connsiteX4726" fmla="*/ 3099456 w 5730494"/>
              <a:gd name="connsiteY4726" fmla="*/ 2310124 h 3699570"/>
              <a:gd name="connsiteX4727" fmla="*/ 157826 w 5730494"/>
              <a:gd name="connsiteY4727" fmla="*/ 2272295 h 3699570"/>
              <a:gd name="connsiteX4728" fmla="*/ 161406 w 5730494"/>
              <a:gd name="connsiteY4728" fmla="*/ 2272693 h 3699570"/>
              <a:gd name="connsiteX4729" fmla="*/ 161747 w 5730494"/>
              <a:gd name="connsiteY4729" fmla="*/ 2276671 h 3699570"/>
              <a:gd name="connsiteX4730" fmla="*/ 159872 w 5730494"/>
              <a:gd name="connsiteY4730" fmla="*/ 2278376 h 3699570"/>
              <a:gd name="connsiteX4731" fmla="*/ 154530 w 5730494"/>
              <a:gd name="connsiteY4731" fmla="*/ 2275250 h 3699570"/>
              <a:gd name="connsiteX4732" fmla="*/ 155382 w 5730494"/>
              <a:gd name="connsiteY4732" fmla="*/ 2274000 h 3699570"/>
              <a:gd name="connsiteX4733" fmla="*/ 4329057 w 5730494"/>
              <a:gd name="connsiteY4733" fmla="*/ 2268511 h 3699570"/>
              <a:gd name="connsiteX4734" fmla="*/ 4338307 w 5730494"/>
              <a:gd name="connsiteY4734" fmla="*/ 2281935 h 3699570"/>
              <a:gd name="connsiteX4735" fmla="*/ 4345468 w 5730494"/>
              <a:gd name="connsiteY4735" fmla="*/ 2297393 h 3699570"/>
              <a:gd name="connsiteX4736" fmla="*/ 4365076 w 5730494"/>
              <a:gd name="connsiteY4736" fmla="*/ 2297507 h 3699570"/>
              <a:gd name="connsiteX4737" fmla="*/ 4371270 w 5730494"/>
              <a:gd name="connsiteY4737" fmla="*/ 2312227 h 3699570"/>
              <a:gd name="connsiteX4738" fmla="*/ 4361098 w 5730494"/>
              <a:gd name="connsiteY4738" fmla="*/ 2316659 h 3699570"/>
              <a:gd name="connsiteX4739" fmla="*/ 4356551 w 5730494"/>
              <a:gd name="connsiteY4739" fmla="*/ 2322684 h 3699570"/>
              <a:gd name="connsiteX4740" fmla="*/ 4375646 w 5730494"/>
              <a:gd name="connsiteY4740" fmla="*/ 2332687 h 3699570"/>
              <a:gd name="connsiteX4741" fmla="*/ 4388889 w 5730494"/>
              <a:gd name="connsiteY4741" fmla="*/ 2352408 h 3699570"/>
              <a:gd name="connsiteX4742" fmla="*/ 4398948 w 5730494"/>
              <a:gd name="connsiteY4742" fmla="*/ 2367014 h 3699570"/>
              <a:gd name="connsiteX4743" fmla="*/ 4410997 w 5730494"/>
              <a:gd name="connsiteY4743" fmla="*/ 2378494 h 3699570"/>
              <a:gd name="connsiteX4744" fmla="*/ 4415031 w 5730494"/>
              <a:gd name="connsiteY4744" fmla="*/ 2390088 h 3699570"/>
              <a:gd name="connsiteX4745" fmla="*/ 4412177 w 5730494"/>
              <a:gd name="connsiteY4745" fmla="*/ 2406213 h 3699570"/>
              <a:gd name="connsiteX4746" fmla="*/ 4398379 w 5730494"/>
              <a:gd name="connsiteY4746" fmla="*/ 2400316 h 3699570"/>
              <a:gd name="connsiteX4747" fmla="*/ 4398325 w 5730494"/>
              <a:gd name="connsiteY4747" fmla="*/ 2400402 h 3699570"/>
              <a:gd name="connsiteX4748" fmla="*/ 4398267 w 5730494"/>
              <a:gd name="connsiteY4748" fmla="*/ 2400377 h 3699570"/>
              <a:gd name="connsiteX4749" fmla="*/ 4391105 w 5730494"/>
              <a:gd name="connsiteY4749" fmla="*/ 2411542 h 3699570"/>
              <a:gd name="connsiteX4750" fmla="*/ 4383359 w 5730494"/>
              <a:gd name="connsiteY4750" fmla="*/ 2407868 h 3699570"/>
              <a:gd name="connsiteX4751" fmla="*/ 4377920 w 5730494"/>
              <a:gd name="connsiteY4751" fmla="*/ 2405208 h 3699570"/>
              <a:gd name="connsiteX4752" fmla="*/ 4377901 w 5730494"/>
              <a:gd name="connsiteY4752" fmla="*/ 2405205 h 3699570"/>
              <a:gd name="connsiteX4753" fmla="*/ 4383034 w 5730494"/>
              <a:gd name="connsiteY4753" fmla="*/ 2397872 h 3699570"/>
              <a:gd name="connsiteX4754" fmla="*/ 4383771 w 5730494"/>
              <a:gd name="connsiteY4754" fmla="*/ 2384005 h 3699570"/>
              <a:gd name="connsiteX4755" fmla="*/ 4370872 w 5730494"/>
              <a:gd name="connsiteY4755" fmla="*/ 2369626 h 3699570"/>
              <a:gd name="connsiteX4756" fmla="*/ 4369906 w 5730494"/>
              <a:gd name="connsiteY4756" fmla="*/ 2353258 h 3699570"/>
              <a:gd name="connsiteX4757" fmla="*/ 4357800 w 5730494"/>
              <a:gd name="connsiteY4757" fmla="*/ 2339732 h 3699570"/>
              <a:gd name="connsiteX4758" fmla="*/ 4357781 w 5730494"/>
              <a:gd name="connsiteY4758" fmla="*/ 2339730 h 3699570"/>
              <a:gd name="connsiteX4759" fmla="*/ 4357685 w 5730494"/>
              <a:gd name="connsiteY4759" fmla="*/ 2339622 h 3699570"/>
              <a:gd name="connsiteX4760" fmla="*/ 4345636 w 5730494"/>
              <a:gd name="connsiteY4760" fmla="*/ 2338485 h 3699570"/>
              <a:gd name="connsiteX4761" fmla="*/ 4342396 w 5730494"/>
              <a:gd name="connsiteY4761" fmla="*/ 2344282 h 3699570"/>
              <a:gd name="connsiteX4762" fmla="*/ 4333077 w 5730494"/>
              <a:gd name="connsiteY4762" fmla="*/ 2344737 h 3699570"/>
              <a:gd name="connsiteX4763" fmla="*/ 4328302 w 5730494"/>
              <a:gd name="connsiteY4763" fmla="*/ 2341782 h 3699570"/>
              <a:gd name="connsiteX4764" fmla="*/ 4311590 w 5730494"/>
              <a:gd name="connsiteY4764" fmla="*/ 2351663 h 3699570"/>
              <a:gd name="connsiteX4765" fmla="*/ 4311197 w 5730494"/>
              <a:gd name="connsiteY4765" fmla="*/ 2336890 h 3699570"/>
              <a:gd name="connsiteX4766" fmla="*/ 4315118 w 5730494"/>
              <a:gd name="connsiteY4766" fmla="*/ 2319272 h 3699570"/>
              <a:gd name="connsiteX4767" fmla="*/ 4314981 w 5730494"/>
              <a:gd name="connsiteY4767" fmla="*/ 2319262 h 3699570"/>
              <a:gd name="connsiteX4768" fmla="*/ 4315003 w 5730494"/>
              <a:gd name="connsiteY4768" fmla="*/ 2319162 h 3699570"/>
              <a:gd name="connsiteX4769" fmla="*/ 4304368 w 5730494"/>
              <a:gd name="connsiteY4769" fmla="*/ 2318374 h 3699570"/>
              <a:gd name="connsiteX4770" fmla="*/ 4303467 w 5730494"/>
              <a:gd name="connsiteY4770" fmla="*/ 2308360 h 3699570"/>
              <a:gd name="connsiteX4771" fmla="*/ 4303355 w 5730494"/>
              <a:gd name="connsiteY4771" fmla="*/ 2308274 h 3699570"/>
              <a:gd name="connsiteX4772" fmla="*/ 4303353 w 5730494"/>
              <a:gd name="connsiteY4772" fmla="*/ 2308250 h 3699570"/>
              <a:gd name="connsiteX4773" fmla="*/ 4296599 w 5730494"/>
              <a:gd name="connsiteY4773" fmla="*/ 2303116 h 3699570"/>
              <a:gd name="connsiteX4774" fmla="*/ 4299908 w 5730494"/>
              <a:gd name="connsiteY4774" fmla="*/ 2297049 h 3699570"/>
              <a:gd name="connsiteX4775" fmla="*/ 4313350 w 5730494"/>
              <a:gd name="connsiteY4775" fmla="*/ 2286137 h 3699570"/>
              <a:gd name="connsiteX4776" fmla="*/ 4313344 w 5730494"/>
              <a:gd name="connsiteY4776" fmla="*/ 2286048 h 3699570"/>
              <a:gd name="connsiteX4777" fmla="*/ 4313521 w 5730494"/>
              <a:gd name="connsiteY4777" fmla="*/ 2285905 h 3699570"/>
              <a:gd name="connsiteX4778" fmla="*/ 4313527 w 5730494"/>
              <a:gd name="connsiteY4778" fmla="*/ 2286008 h 3699570"/>
              <a:gd name="connsiteX4779" fmla="*/ 4314948 w 5730494"/>
              <a:gd name="connsiteY4779" fmla="*/ 2289986 h 3699570"/>
              <a:gd name="connsiteX4780" fmla="*/ 4323417 w 5730494"/>
              <a:gd name="connsiteY4780" fmla="*/ 2290441 h 3699570"/>
              <a:gd name="connsiteX4781" fmla="*/ 4323398 w 5730494"/>
              <a:gd name="connsiteY4781" fmla="*/ 2290283 h 3699570"/>
              <a:gd name="connsiteX4782" fmla="*/ 4323472 w 5730494"/>
              <a:gd name="connsiteY4782" fmla="*/ 2290287 h 3699570"/>
              <a:gd name="connsiteX4783" fmla="*/ 4321102 w 5730494"/>
              <a:gd name="connsiteY4783" fmla="*/ 2270925 h 3699570"/>
              <a:gd name="connsiteX4784" fmla="*/ 4329326 w 5730494"/>
              <a:gd name="connsiteY4784" fmla="*/ 2268292 h 3699570"/>
              <a:gd name="connsiteX4785" fmla="*/ 4329392 w 5730494"/>
              <a:gd name="connsiteY4785" fmla="*/ 2268387 h 3699570"/>
              <a:gd name="connsiteX4786" fmla="*/ 4329272 w 5730494"/>
              <a:gd name="connsiteY4786" fmla="*/ 2268446 h 3699570"/>
              <a:gd name="connsiteX4787" fmla="*/ 4329057 w 5730494"/>
              <a:gd name="connsiteY4787" fmla="*/ 2268511 h 3699570"/>
              <a:gd name="connsiteX4788" fmla="*/ 4328987 w 5730494"/>
              <a:gd name="connsiteY4788" fmla="*/ 2268408 h 3699570"/>
              <a:gd name="connsiteX4789" fmla="*/ 4329055 w 5730494"/>
              <a:gd name="connsiteY4789" fmla="*/ 2268374 h 3699570"/>
              <a:gd name="connsiteX4790" fmla="*/ 1390071 w 5730494"/>
              <a:gd name="connsiteY4790" fmla="*/ 2255957 h 3699570"/>
              <a:gd name="connsiteX4791" fmla="*/ 1403825 w 5730494"/>
              <a:gd name="connsiteY4791" fmla="*/ 2257207 h 3699570"/>
              <a:gd name="connsiteX4792" fmla="*/ 1416329 w 5730494"/>
              <a:gd name="connsiteY4792" fmla="*/ 2257378 h 3699570"/>
              <a:gd name="connsiteX4793" fmla="*/ 1431275 w 5730494"/>
              <a:gd name="connsiteY4793" fmla="*/ 2263231 h 3699570"/>
              <a:gd name="connsiteX4794" fmla="*/ 1437641 w 5730494"/>
              <a:gd name="connsiteY4794" fmla="*/ 2269540 h 3699570"/>
              <a:gd name="connsiteX4795" fmla="*/ 1452532 w 5730494"/>
              <a:gd name="connsiteY4795" fmla="*/ 2267607 h 3699570"/>
              <a:gd name="connsiteX4796" fmla="*/ 1458157 w 5730494"/>
              <a:gd name="connsiteY4796" fmla="*/ 2271643 h 3699570"/>
              <a:gd name="connsiteX4797" fmla="*/ 1471684 w 5730494"/>
              <a:gd name="connsiteY4797" fmla="*/ 2282214 h 3699570"/>
              <a:gd name="connsiteX4798" fmla="*/ 1481573 w 5730494"/>
              <a:gd name="connsiteY4798" fmla="*/ 2289886 h 3699570"/>
              <a:gd name="connsiteX4799" fmla="*/ 1486802 w 5730494"/>
              <a:gd name="connsiteY4799" fmla="*/ 2289659 h 3699570"/>
              <a:gd name="connsiteX4800" fmla="*/ 1496293 w 5730494"/>
              <a:gd name="connsiteY4800" fmla="*/ 2293126 h 3699570"/>
              <a:gd name="connsiteX4801" fmla="*/ 1495157 w 5730494"/>
              <a:gd name="connsiteY4801" fmla="*/ 2297900 h 3699570"/>
              <a:gd name="connsiteX4802" fmla="*/ 1506923 w 5730494"/>
              <a:gd name="connsiteY4802" fmla="*/ 2298582 h 3699570"/>
              <a:gd name="connsiteX4803" fmla="*/ 1518970 w 5730494"/>
              <a:gd name="connsiteY4803" fmla="*/ 2305515 h 3699570"/>
              <a:gd name="connsiteX4804" fmla="*/ 1517095 w 5730494"/>
              <a:gd name="connsiteY4804" fmla="*/ 2309494 h 3699570"/>
              <a:gd name="connsiteX4805" fmla="*/ 1506523 w 5730494"/>
              <a:gd name="connsiteY4805" fmla="*/ 2311654 h 3699570"/>
              <a:gd name="connsiteX4806" fmla="*/ 1495782 w 5730494"/>
              <a:gd name="connsiteY4806" fmla="*/ 2312506 h 3699570"/>
              <a:gd name="connsiteX4807" fmla="*/ 1484813 w 5730494"/>
              <a:gd name="connsiteY4807" fmla="*/ 2311199 h 3699570"/>
              <a:gd name="connsiteX4808" fmla="*/ 1462022 w 5730494"/>
              <a:gd name="connsiteY4808" fmla="*/ 2312847 h 3699570"/>
              <a:gd name="connsiteX4809" fmla="*/ 1472707 w 5730494"/>
              <a:gd name="connsiteY4809" fmla="*/ 2303413 h 3699570"/>
              <a:gd name="connsiteX4810" fmla="*/ 1466229 w 5730494"/>
              <a:gd name="connsiteY4810" fmla="*/ 2299037 h 3699570"/>
              <a:gd name="connsiteX4811" fmla="*/ 1455941 w 5730494"/>
              <a:gd name="connsiteY4811" fmla="*/ 2297900 h 3699570"/>
              <a:gd name="connsiteX4812" fmla="*/ 1450428 w 5730494"/>
              <a:gd name="connsiteY4812" fmla="*/ 2293012 h 3699570"/>
              <a:gd name="connsiteX4813" fmla="*/ 1446621 w 5730494"/>
              <a:gd name="connsiteY4813" fmla="*/ 2283350 h 3699570"/>
              <a:gd name="connsiteX4814" fmla="*/ 1437641 w 5730494"/>
              <a:gd name="connsiteY4814" fmla="*/ 2284032 h 3699570"/>
              <a:gd name="connsiteX4815" fmla="*/ 1422808 w 5730494"/>
              <a:gd name="connsiteY4815" fmla="*/ 2279486 h 3699570"/>
              <a:gd name="connsiteX4816" fmla="*/ 1418035 w 5730494"/>
              <a:gd name="connsiteY4816" fmla="*/ 2275905 h 3699570"/>
              <a:gd name="connsiteX4817" fmla="*/ 1397289 w 5730494"/>
              <a:gd name="connsiteY4817" fmla="*/ 2273234 h 3699570"/>
              <a:gd name="connsiteX4818" fmla="*/ 1391719 w 5730494"/>
              <a:gd name="connsiteY4818" fmla="*/ 2269881 h 3699570"/>
              <a:gd name="connsiteX4819" fmla="*/ 1397687 w 5730494"/>
              <a:gd name="connsiteY4819" fmla="*/ 2265619 h 3699570"/>
              <a:gd name="connsiteX4820" fmla="*/ 1382058 w 5730494"/>
              <a:gd name="connsiteY4820" fmla="*/ 2264766 h 3699570"/>
              <a:gd name="connsiteX4821" fmla="*/ 1370635 w 5730494"/>
              <a:gd name="connsiteY4821" fmla="*/ 2273689 h 3699570"/>
              <a:gd name="connsiteX4822" fmla="*/ 1364042 w 5730494"/>
              <a:gd name="connsiteY4822" fmla="*/ 2273916 h 3699570"/>
              <a:gd name="connsiteX4823" fmla="*/ 1361769 w 5730494"/>
              <a:gd name="connsiteY4823" fmla="*/ 2278065 h 3699570"/>
              <a:gd name="connsiteX4824" fmla="*/ 1353870 w 5730494"/>
              <a:gd name="connsiteY4824" fmla="*/ 2279940 h 3699570"/>
              <a:gd name="connsiteX4825" fmla="*/ 1347048 w 5730494"/>
              <a:gd name="connsiteY4825" fmla="*/ 2278349 h 3699570"/>
              <a:gd name="connsiteX4826" fmla="*/ 1355462 w 5730494"/>
              <a:gd name="connsiteY4826" fmla="*/ 2273063 h 3699570"/>
              <a:gd name="connsiteX4827" fmla="*/ 1358927 w 5730494"/>
              <a:gd name="connsiteY4827" fmla="*/ 2266869 h 3699570"/>
              <a:gd name="connsiteX4828" fmla="*/ 1366146 w 5730494"/>
              <a:gd name="connsiteY4828" fmla="*/ 2263061 h 3699570"/>
              <a:gd name="connsiteX4829" fmla="*/ 1374272 w 5730494"/>
              <a:gd name="connsiteY4829" fmla="*/ 2259708 h 3699570"/>
              <a:gd name="connsiteX4830" fmla="*/ 1386321 w 5730494"/>
              <a:gd name="connsiteY4830" fmla="*/ 2258060 h 3699570"/>
              <a:gd name="connsiteX4831" fmla="*/ 4379554 w 5730494"/>
              <a:gd name="connsiteY4831" fmla="*/ 2253301 h 3699570"/>
              <a:gd name="connsiteX4832" fmla="*/ 4387013 w 5730494"/>
              <a:gd name="connsiteY4832" fmla="*/ 2259599 h 3699570"/>
              <a:gd name="connsiteX4833" fmla="*/ 4387320 w 5730494"/>
              <a:gd name="connsiteY4833" fmla="*/ 2259665 h 3699570"/>
              <a:gd name="connsiteX4834" fmla="*/ 4387355 w 5730494"/>
              <a:gd name="connsiteY4834" fmla="*/ 2259693 h 3699570"/>
              <a:gd name="connsiteX4835" fmla="*/ 4401557 w 5730494"/>
              <a:gd name="connsiteY4835" fmla="*/ 2262745 h 3699570"/>
              <a:gd name="connsiteX4836" fmla="*/ 4399062 w 5730494"/>
              <a:gd name="connsiteY4836" fmla="*/ 2272614 h 3699570"/>
              <a:gd name="connsiteX4837" fmla="*/ 4406678 w 5730494"/>
              <a:gd name="connsiteY4837" fmla="*/ 2279547 h 3699570"/>
              <a:gd name="connsiteX4838" fmla="*/ 4407016 w 5730494"/>
              <a:gd name="connsiteY4838" fmla="*/ 2279639 h 3699570"/>
              <a:gd name="connsiteX4839" fmla="*/ 4407018 w 5730494"/>
              <a:gd name="connsiteY4839" fmla="*/ 2279642 h 3699570"/>
              <a:gd name="connsiteX4840" fmla="*/ 4422906 w 5730494"/>
              <a:gd name="connsiteY4840" fmla="*/ 2284037 h 3699570"/>
              <a:gd name="connsiteX4841" fmla="*/ 4401733 w 5730494"/>
              <a:gd name="connsiteY4841" fmla="*/ 2298530 h 3699570"/>
              <a:gd name="connsiteX4842" fmla="*/ 4388434 w 5730494"/>
              <a:gd name="connsiteY4842" fmla="*/ 2314500 h 3699570"/>
              <a:gd name="connsiteX4843" fmla="*/ 4384911 w 5730494"/>
              <a:gd name="connsiteY4843" fmla="*/ 2326151 h 3699570"/>
              <a:gd name="connsiteX4844" fmla="*/ 4397074 w 5730494"/>
              <a:gd name="connsiteY4844" fmla="*/ 2343769 h 3699570"/>
              <a:gd name="connsiteX4845" fmla="*/ 4411962 w 5730494"/>
              <a:gd name="connsiteY4845" fmla="*/ 2365479 h 3699570"/>
              <a:gd name="connsiteX4846" fmla="*/ 4426398 w 5730494"/>
              <a:gd name="connsiteY4846" fmla="*/ 2375653 h 3699570"/>
              <a:gd name="connsiteX4847" fmla="*/ 4436060 w 5730494"/>
              <a:gd name="connsiteY4847" fmla="*/ 2388838 h 3699570"/>
              <a:gd name="connsiteX4848" fmla="*/ 4443335 w 5730494"/>
              <a:gd name="connsiteY4848" fmla="*/ 2419073 h 3699570"/>
              <a:gd name="connsiteX4849" fmla="*/ 4441175 w 5730494"/>
              <a:gd name="connsiteY4849" fmla="*/ 2447603 h 3699570"/>
              <a:gd name="connsiteX4850" fmla="*/ 4427876 w 5730494"/>
              <a:gd name="connsiteY4850" fmla="*/ 2458231 h 3699570"/>
              <a:gd name="connsiteX4851" fmla="*/ 4409633 w 5730494"/>
              <a:gd name="connsiteY4851" fmla="*/ 2468632 h 3699570"/>
              <a:gd name="connsiteX4852" fmla="*/ 4396618 w 5730494"/>
              <a:gd name="connsiteY4852" fmla="*/ 2482044 h 3699570"/>
              <a:gd name="connsiteX4853" fmla="*/ 4376727 w 5730494"/>
              <a:gd name="connsiteY4853" fmla="*/ 2496991 h 3699570"/>
              <a:gd name="connsiteX4854" fmla="*/ 4370929 w 5730494"/>
              <a:gd name="connsiteY4854" fmla="*/ 2486705 h 3699570"/>
              <a:gd name="connsiteX4855" fmla="*/ 4375419 w 5730494"/>
              <a:gd name="connsiteY4855" fmla="*/ 2475850 h 3699570"/>
              <a:gd name="connsiteX4856" fmla="*/ 4363598 w 5730494"/>
              <a:gd name="connsiteY4856" fmla="*/ 2466700 h 3699570"/>
              <a:gd name="connsiteX4857" fmla="*/ 4363745 w 5730494"/>
              <a:gd name="connsiteY4857" fmla="*/ 2466631 h 3699570"/>
              <a:gd name="connsiteX4858" fmla="*/ 4363825 w 5730494"/>
              <a:gd name="connsiteY4858" fmla="*/ 2466645 h 3699570"/>
              <a:gd name="connsiteX4859" fmla="*/ 4377538 w 5730494"/>
              <a:gd name="connsiteY4859" fmla="*/ 2460211 h 3699570"/>
              <a:gd name="connsiteX4860" fmla="*/ 4394117 w 5730494"/>
              <a:gd name="connsiteY4860" fmla="*/ 2459027 h 3699570"/>
              <a:gd name="connsiteX4861" fmla="*/ 4394090 w 5730494"/>
              <a:gd name="connsiteY4861" fmla="*/ 2458990 h 3699570"/>
              <a:gd name="connsiteX4862" fmla="*/ 4394345 w 5730494"/>
              <a:gd name="connsiteY4862" fmla="*/ 2458972 h 3699570"/>
              <a:gd name="connsiteX4863" fmla="*/ 4387353 w 5730494"/>
              <a:gd name="connsiteY4863" fmla="*/ 2449196 h 3699570"/>
              <a:gd name="connsiteX4864" fmla="*/ 4414124 w 5730494"/>
              <a:gd name="connsiteY4864" fmla="*/ 2436750 h 3699570"/>
              <a:gd name="connsiteX4865" fmla="*/ 4416056 w 5730494"/>
              <a:gd name="connsiteY4865" fmla="*/ 2417257 h 3699570"/>
              <a:gd name="connsiteX4866" fmla="*/ 4412360 w 5730494"/>
              <a:gd name="connsiteY4866" fmla="*/ 2406401 h 3699570"/>
              <a:gd name="connsiteX4867" fmla="*/ 4412159 w 5730494"/>
              <a:gd name="connsiteY4867" fmla="*/ 2406315 h 3699570"/>
              <a:gd name="connsiteX4868" fmla="*/ 4412177 w 5730494"/>
              <a:gd name="connsiteY4868" fmla="*/ 2406213 h 3699570"/>
              <a:gd name="connsiteX4869" fmla="*/ 4412473 w 5730494"/>
              <a:gd name="connsiteY4869" fmla="*/ 2406340 h 3699570"/>
              <a:gd name="connsiteX4870" fmla="*/ 4415372 w 5730494"/>
              <a:gd name="connsiteY4870" fmla="*/ 2389972 h 3699570"/>
              <a:gd name="connsiteX4871" fmla="*/ 4411337 w 5730494"/>
              <a:gd name="connsiteY4871" fmla="*/ 2378378 h 3699570"/>
              <a:gd name="connsiteX4872" fmla="*/ 4399288 w 5730494"/>
              <a:gd name="connsiteY4872" fmla="*/ 2366898 h 3699570"/>
              <a:gd name="connsiteX4873" fmla="*/ 4389228 w 5730494"/>
              <a:gd name="connsiteY4873" fmla="*/ 2352292 h 3699570"/>
              <a:gd name="connsiteX4874" fmla="*/ 4375986 w 5730494"/>
              <a:gd name="connsiteY4874" fmla="*/ 2332571 h 3699570"/>
              <a:gd name="connsiteX4875" fmla="*/ 4356889 w 5730494"/>
              <a:gd name="connsiteY4875" fmla="*/ 2322568 h 3699570"/>
              <a:gd name="connsiteX4876" fmla="*/ 4361437 w 5730494"/>
              <a:gd name="connsiteY4876" fmla="*/ 2316543 h 3699570"/>
              <a:gd name="connsiteX4877" fmla="*/ 4371610 w 5730494"/>
              <a:gd name="connsiteY4877" fmla="*/ 2312111 h 3699570"/>
              <a:gd name="connsiteX4878" fmla="*/ 4365416 w 5730494"/>
              <a:gd name="connsiteY4878" fmla="*/ 2297391 h 3699570"/>
              <a:gd name="connsiteX4879" fmla="*/ 4345807 w 5730494"/>
              <a:gd name="connsiteY4879" fmla="*/ 2297277 h 3699570"/>
              <a:gd name="connsiteX4880" fmla="*/ 4338646 w 5730494"/>
              <a:gd name="connsiteY4880" fmla="*/ 2281819 h 3699570"/>
              <a:gd name="connsiteX4881" fmla="*/ 4329392 w 5730494"/>
              <a:gd name="connsiteY4881" fmla="*/ 2268387 h 3699570"/>
              <a:gd name="connsiteX4882" fmla="*/ 4337853 w 5730494"/>
              <a:gd name="connsiteY4882" fmla="*/ 2264240 h 3699570"/>
              <a:gd name="connsiteX4883" fmla="*/ 4350583 w 5730494"/>
              <a:gd name="connsiteY4883" fmla="*/ 2264354 h 3699570"/>
              <a:gd name="connsiteX4884" fmla="*/ 4366099 w 5730494"/>
              <a:gd name="connsiteY4884" fmla="*/ 2262365 h 3699570"/>
              <a:gd name="connsiteX4885" fmla="*/ 2953838 w 5730494"/>
              <a:gd name="connsiteY4885" fmla="*/ 2252145 h 3699570"/>
              <a:gd name="connsiteX4886" fmla="*/ 3017378 w 5730494"/>
              <a:gd name="connsiteY4886" fmla="*/ 2284995 h 3699570"/>
              <a:gd name="connsiteX4887" fmla="*/ 3080917 w 5730494"/>
              <a:gd name="connsiteY4887" fmla="*/ 2317390 h 3699570"/>
              <a:gd name="connsiteX4888" fmla="*/ 3080920 w 5730494"/>
              <a:gd name="connsiteY4888" fmla="*/ 2317317 h 3699570"/>
              <a:gd name="connsiteX4889" fmla="*/ 3081714 w 5730494"/>
              <a:gd name="connsiteY4889" fmla="*/ 2383207 h 3699570"/>
              <a:gd name="connsiteX4890" fmla="*/ 3068026 w 5730494"/>
              <a:gd name="connsiteY4890" fmla="*/ 2382075 h 3699570"/>
              <a:gd name="connsiteX4891" fmla="*/ 3068023 w 5730494"/>
              <a:gd name="connsiteY4891" fmla="*/ 2382080 h 3699570"/>
              <a:gd name="connsiteX4892" fmla="*/ 3067960 w 5730494"/>
              <a:gd name="connsiteY4892" fmla="*/ 2382075 h 3699570"/>
              <a:gd name="connsiteX4893" fmla="*/ 3060686 w 5730494"/>
              <a:gd name="connsiteY4893" fmla="*/ 2394180 h 3699570"/>
              <a:gd name="connsiteX4894" fmla="*/ 3056480 w 5730494"/>
              <a:gd name="connsiteY4894" fmla="*/ 2404297 h 3699570"/>
              <a:gd name="connsiteX4895" fmla="*/ 3059834 w 5730494"/>
              <a:gd name="connsiteY4895" fmla="*/ 2408104 h 3699570"/>
              <a:gd name="connsiteX4896" fmla="*/ 3054604 w 5730494"/>
              <a:gd name="connsiteY4896" fmla="*/ 2413106 h 3699570"/>
              <a:gd name="connsiteX4897" fmla="*/ 3056423 w 5730494"/>
              <a:gd name="connsiteY4897" fmla="*/ 2419869 h 3699570"/>
              <a:gd name="connsiteX4898" fmla="*/ 3052275 w 5730494"/>
              <a:gd name="connsiteY4898" fmla="*/ 2426632 h 3699570"/>
              <a:gd name="connsiteX4899" fmla="*/ 3050683 w 5730494"/>
              <a:gd name="connsiteY4899" fmla="*/ 2432599 h 3699570"/>
              <a:gd name="connsiteX4900" fmla="*/ 3050752 w 5730494"/>
              <a:gd name="connsiteY4900" fmla="*/ 2432588 h 3699570"/>
              <a:gd name="connsiteX4901" fmla="*/ 3050749 w 5730494"/>
              <a:gd name="connsiteY4901" fmla="*/ 2432599 h 3699570"/>
              <a:gd name="connsiteX4902" fmla="*/ 3056259 w 5730494"/>
              <a:gd name="connsiteY4902" fmla="*/ 2431701 h 3699570"/>
              <a:gd name="connsiteX4903" fmla="*/ 3059605 w 5730494"/>
              <a:gd name="connsiteY4903" fmla="*/ 2437942 h 3699570"/>
              <a:gd name="connsiteX4904" fmla="*/ 3059776 w 5730494"/>
              <a:gd name="connsiteY4904" fmla="*/ 2447320 h 3699570"/>
              <a:gd name="connsiteX4905" fmla="*/ 3065631 w 5730494"/>
              <a:gd name="connsiteY4905" fmla="*/ 2452094 h 3699570"/>
              <a:gd name="connsiteX4906" fmla="*/ 3065460 w 5730494"/>
              <a:gd name="connsiteY4906" fmla="*/ 2456015 h 3699570"/>
              <a:gd name="connsiteX4907" fmla="*/ 3055344 w 5730494"/>
              <a:gd name="connsiteY4907" fmla="*/ 2458743 h 3699570"/>
              <a:gd name="connsiteX4908" fmla="*/ 3047273 w 5730494"/>
              <a:gd name="connsiteY4908" fmla="*/ 2465279 h 3699570"/>
              <a:gd name="connsiteX4909" fmla="*/ 3035736 w 5730494"/>
              <a:gd name="connsiteY4909" fmla="*/ 2482840 h 3699570"/>
              <a:gd name="connsiteX4910" fmla="*/ 3020732 w 5730494"/>
              <a:gd name="connsiteY4910" fmla="*/ 2490286 h 3699570"/>
              <a:gd name="connsiteX4911" fmla="*/ 3005331 w 5730494"/>
              <a:gd name="connsiteY4911" fmla="*/ 2489262 h 3699570"/>
              <a:gd name="connsiteX4912" fmla="*/ 3000841 w 5730494"/>
              <a:gd name="connsiteY4912" fmla="*/ 2490740 h 3699570"/>
              <a:gd name="connsiteX4913" fmla="*/ 3000871 w 5730494"/>
              <a:gd name="connsiteY4913" fmla="*/ 2490851 h 3699570"/>
              <a:gd name="connsiteX4914" fmla="*/ 3000842 w 5730494"/>
              <a:gd name="connsiteY4914" fmla="*/ 2490861 h 3699570"/>
              <a:gd name="connsiteX4915" fmla="*/ 3002404 w 5730494"/>
              <a:gd name="connsiteY4915" fmla="*/ 2496384 h 3699570"/>
              <a:gd name="connsiteX4916" fmla="*/ 2994134 w 5730494"/>
              <a:gd name="connsiteY4916" fmla="*/ 2501936 h 3699570"/>
              <a:gd name="connsiteX4917" fmla="*/ 2987371 w 5730494"/>
              <a:gd name="connsiteY4917" fmla="*/ 2508188 h 3699570"/>
              <a:gd name="connsiteX4918" fmla="*/ 2967309 w 5730494"/>
              <a:gd name="connsiteY4918" fmla="*/ 2514326 h 3699570"/>
              <a:gd name="connsiteX4919" fmla="*/ 2963331 w 5730494"/>
              <a:gd name="connsiteY4919" fmla="*/ 2510689 h 3699570"/>
              <a:gd name="connsiteX4920" fmla="*/ 2960716 w 5730494"/>
              <a:gd name="connsiteY4920" fmla="*/ 2510404 h 3699570"/>
              <a:gd name="connsiteX4921" fmla="*/ 2957761 w 5730494"/>
              <a:gd name="connsiteY4921" fmla="*/ 2514497 h 3699570"/>
              <a:gd name="connsiteX4922" fmla="*/ 2944618 w 5730494"/>
              <a:gd name="connsiteY4922" fmla="*/ 2515686 h 3699570"/>
              <a:gd name="connsiteX4923" fmla="*/ 2947015 w 5730494"/>
              <a:gd name="connsiteY4923" fmla="*/ 2511546 h 3699570"/>
              <a:gd name="connsiteX4924" fmla="*/ 2946998 w 5730494"/>
              <a:gd name="connsiteY4924" fmla="*/ 2511507 h 3699570"/>
              <a:gd name="connsiteX4925" fmla="*/ 2947077 w 5730494"/>
              <a:gd name="connsiteY4925" fmla="*/ 2511371 h 3699570"/>
              <a:gd name="connsiteX4926" fmla="*/ 2942018 w 5730494"/>
              <a:gd name="connsiteY4926" fmla="*/ 2500345 h 3699570"/>
              <a:gd name="connsiteX4927" fmla="*/ 2939801 w 5730494"/>
              <a:gd name="connsiteY4927" fmla="*/ 2493696 h 3699570"/>
              <a:gd name="connsiteX4928" fmla="*/ 2932867 w 5730494"/>
              <a:gd name="connsiteY4928" fmla="*/ 2490968 h 3699570"/>
              <a:gd name="connsiteX4929" fmla="*/ 2923447 w 5730494"/>
              <a:gd name="connsiteY4929" fmla="*/ 2481604 h 3699570"/>
              <a:gd name="connsiteX4930" fmla="*/ 2926840 w 5730494"/>
              <a:gd name="connsiteY4930" fmla="*/ 2474207 h 3699570"/>
              <a:gd name="connsiteX4931" fmla="*/ 2934114 w 5730494"/>
              <a:gd name="connsiteY4931" fmla="*/ 2475799 h 3699570"/>
              <a:gd name="connsiteX4932" fmla="*/ 2938604 w 5730494"/>
              <a:gd name="connsiteY4932" fmla="*/ 2474662 h 3699570"/>
              <a:gd name="connsiteX4933" fmla="*/ 2947526 w 5730494"/>
              <a:gd name="connsiteY4933" fmla="*/ 2474832 h 3699570"/>
              <a:gd name="connsiteX4934" fmla="*/ 2947420 w 5730494"/>
              <a:gd name="connsiteY4934" fmla="*/ 2474654 h 3699570"/>
              <a:gd name="connsiteX4935" fmla="*/ 2947587 w 5730494"/>
              <a:gd name="connsiteY4935" fmla="*/ 2474657 h 3699570"/>
              <a:gd name="connsiteX4936" fmla="*/ 2938891 w 5730494"/>
              <a:gd name="connsiteY4936" fmla="*/ 2459993 h 3699570"/>
              <a:gd name="connsiteX4937" fmla="*/ 2939460 w 5730494"/>
              <a:gd name="connsiteY4937" fmla="*/ 2449252 h 3699570"/>
              <a:gd name="connsiteX4938" fmla="*/ 2938380 w 5730494"/>
              <a:gd name="connsiteY4938" fmla="*/ 2438510 h 3699570"/>
              <a:gd name="connsiteX4939" fmla="*/ 2932130 w 5730494"/>
              <a:gd name="connsiteY4939" fmla="*/ 2428281 h 3699570"/>
              <a:gd name="connsiteX4940" fmla="*/ 2933720 w 5730494"/>
              <a:gd name="connsiteY4940" fmla="*/ 2420608 h 3699570"/>
              <a:gd name="connsiteX4941" fmla="*/ 2923491 w 5730494"/>
              <a:gd name="connsiteY4941" fmla="*/ 2420210 h 3699570"/>
              <a:gd name="connsiteX4942" fmla="*/ 2923548 w 5730494"/>
              <a:gd name="connsiteY4942" fmla="*/ 2409696 h 3699570"/>
              <a:gd name="connsiteX4943" fmla="*/ 2916897 w 5730494"/>
              <a:gd name="connsiteY4943" fmla="*/ 2403672 h 3699570"/>
              <a:gd name="connsiteX4944" fmla="*/ 2923766 w 5730494"/>
              <a:gd name="connsiteY4944" fmla="*/ 2382100 h 3699570"/>
              <a:gd name="connsiteX4945" fmla="*/ 2943999 w 5730494"/>
              <a:gd name="connsiteY4945" fmla="*/ 2366615 h 3699570"/>
              <a:gd name="connsiteX4946" fmla="*/ 2944001 w 5730494"/>
              <a:gd name="connsiteY4946" fmla="*/ 2366594 h 3699570"/>
              <a:gd name="connsiteX4947" fmla="*/ 2944120 w 5730494"/>
              <a:gd name="connsiteY4947" fmla="*/ 2366502 h 3699570"/>
              <a:gd name="connsiteX4948" fmla="*/ 2944973 w 5730494"/>
              <a:gd name="connsiteY4948" fmla="*/ 2344906 h 3699570"/>
              <a:gd name="connsiteX4949" fmla="*/ 2951111 w 5730494"/>
              <a:gd name="connsiteY4949" fmla="*/ 2310919 h 3699570"/>
              <a:gd name="connsiteX4950" fmla="*/ 2954578 w 5730494"/>
              <a:gd name="connsiteY4950" fmla="*/ 2303645 h 3699570"/>
              <a:gd name="connsiteX4951" fmla="*/ 2947929 w 5730494"/>
              <a:gd name="connsiteY4951" fmla="*/ 2297848 h 3699570"/>
              <a:gd name="connsiteX4952" fmla="*/ 2947644 w 5730494"/>
              <a:gd name="connsiteY4952" fmla="*/ 2292449 h 3699570"/>
              <a:gd name="connsiteX4953" fmla="*/ 2941677 w 5730494"/>
              <a:gd name="connsiteY4953" fmla="*/ 2288016 h 3699570"/>
              <a:gd name="connsiteX4954" fmla="*/ 2937778 w 5730494"/>
              <a:gd name="connsiteY4954" fmla="*/ 2261566 h 3699570"/>
              <a:gd name="connsiteX4955" fmla="*/ 2892305 w 5730494"/>
              <a:gd name="connsiteY4955" fmla="*/ 2251023 h 3699570"/>
              <a:gd name="connsiteX4956" fmla="*/ 2892321 w 5730494"/>
              <a:gd name="connsiteY4956" fmla="*/ 2251027 h 3699570"/>
              <a:gd name="connsiteX4957" fmla="*/ 2892346 w 5730494"/>
              <a:gd name="connsiteY4957" fmla="*/ 2251065 h 3699570"/>
              <a:gd name="connsiteX4958" fmla="*/ 2917499 w 5730494"/>
              <a:gd name="connsiteY4958" fmla="*/ 2258504 h 3699570"/>
              <a:gd name="connsiteX4959" fmla="*/ 2926439 w 5730494"/>
              <a:gd name="connsiteY4959" fmla="*/ 2267895 h 3699570"/>
              <a:gd name="connsiteX4960" fmla="*/ 2926449 w 5730494"/>
              <a:gd name="connsiteY4960" fmla="*/ 2267889 h 3699570"/>
              <a:gd name="connsiteX4961" fmla="*/ 2926502 w 5730494"/>
              <a:gd name="connsiteY4961" fmla="*/ 2267945 h 3699570"/>
              <a:gd name="connsiteX4962" fmla="*/ 2937703 w 5730494"/>
              <a:gd name="connsiteY4962" fmla="*/ 2261609 h 3699570"/>
              <a:gd name="connsiteX4963" fmla="*/ 2941613 w 5730494"/>
              <a:gd name="connsiteY4963" fmla="*/ 2288128 h 3699570"/>
              <a:gd name="connsiteX4964" fmla="*/ 2947581 w 5730494"/>
              <a:gd name="connsiteY4964" fmla="*/ 2292561 h 3699570"/>
              <a:gd name="connsiteX4965" fmla="*/ 2947808 w 5730494"/>
              <a:gd name="connsiteY4965" fmla="*/ 2297960 h 3699570"/>
              <a:gd name="connsiteX4966" fmla="*/ 2954457 w 5730494"/>
              <a:gd name="connsiteY4966" fmla="*/ 2303757 h 3699570"/>
              <a:gd name="connsiteX4967" fmla="*/ 2950991 w 5730494"/>
              <a:gd name="connsiteY4967" fmla="*/ 2311032 h 3699570"/>
              <a:gd name="connsiteX4968" fmla="*/ 2944853 w 5730494"/>
              <a:gd name="connsiteY4968" fmla="*/ 2345018 h 3699570"/>
              <a:gd name="connsiteX4969" fmla="*/ 2944001 w 5730494"/>
              <a:gd name="connsiteY4969" fmla="*/ 2366594 h 3699570"/>
              <a:gd name="connsiteX4970" fmla="*/ 2923775 w 5730494"/>
              <a:gd name="connsiteY4970" fmla="*/ 2382075 h 3699570"/>
              <a:gd name="connsiteX4971" fmla="*/ 2923766 w 5730494"/>
              <a:gd name="connsiteY4971" fmla="*/ 2382100 h 3699570"/>
              <a:gd name="connsiteX4972" fmla="*/ 2923653 w 5730494"/>
              <a:gd name="connsiteY4972" fmla="*/ 2382187 h 3699570"/>
              <a:gd name="connsiteX4973" fmla="*/ 2916777 w 5730494"/>
              <a:gd name="connsiteY4973" fmla="*/ 2403784 h 3699570"/>
              <a:gd name="connsiteX4974" fmla="*/ 2923426 w 5730494"/>
              <a:gd name="connsiteY4974" fmla="*/ 2409808 h 3699570"/>
              <a:gd name="connsiteX4975" fmla="*/ 2923370 w 5730494"/>
              <a:gd name="connsiteY4975" fmla="*/ 2420322 h 3699570"/>
              <a:gd name="connsiteX4976" fmla="*/ 2933600 w 5730494"/>
              <a:gd name="connsiteY4976" fmla="*/ 2420720 h 3699570"/>
              <a:gd name="connsiteX4977" fmla="*/ 2932011 w 5730494"/>
              <a:gd name="connsiteY4977" fmla="*/ 2428379 h 3699570"/>
              <a:gd name="connsiteX4978" fmla="*/ 2931955 w 5730494"/>
              <a:gd name="connsiteY4978" fmla="*/ 2428286 h 3699570"/>
              <a:gd name="connsiteX4979" fmla="*/ 2927465 w 5730494"/>
              <a:gd name="connsiteY4979" fmla="*/ 2429195 h 3699570"/>
              <a:gd name="connsiteX4980" fmla="*/ 2926952 w 5730494"/>
              <a:gd name="connsiteY4980" fmla="*/ 2434367 h 3699570"/>
              <a:gd name="connsiteX4981" fmla="*/ 2927012 w 5730494"/>
              <a:gd name="connsiteY4981" fmla="*/ 2434427 h 3699570"/>
              <a:gd name="connsiteX4982" fmla="*/ 2927006 w 5730494"/>
              <a:gd name="connsiteY4982" fmla="*/ 2434473 h 3699570"/>
              <a:gd name="connsiteX4983" fmla="*/ 2924051 w 5730494"/>
              <a:gd name="connsiteY4983" fmla="*/ 2434814 h 3699570"/>
              <a:gd name="connsiteX4984" fmla="*/ 2913254 w 5730494"/>
              <a:gd name="connsiteY4984" fmla="*/ 2417026 h 3699570"/>
              <a:gd name="connsiteX4985" fmla="*/ 2909502 w 5730494"/>
              <a:gd name="connsiteY4985" fmla="*/ 2416401 h 3699570"/>
              <a:gd name="connsiteX4986" fmla="*/ 2897055 w 5730494"/>
              <a:gd name="connsiteY4986" fmla="*/ 2425494 h 3699570"/>
              <a:gd name="connsiteX4987" fmla="*/ 2884722 w 5730494"/>
              <a:gd name="connsiteY4987" fmla="*/ 2420777 h 3699570"/>
              <a:gd name="connsiteX4988" fmla="*/ 2876140 w 5730494"/>
              <a:gd name="connsiteY4988" fmla="*/ 2419811 h 3699570"/>
              <a:gd name="connsiteX4989" fmla="*/ 2871538 w 5730494"/>
              <a:gd name="connsiteY4989" fmla="*/ 2422084 h 3699570"/>
              <a:gd name="connsiteX4990" fmla="*/ 2862216 w 5730494"/>
              <a:gd name="connsiteY4990" fmla="*/ 2421573 h 3699570"/>
              <a:gd name="connsiteX4991" fmla="*/ 2852838 w 5730494"/>
              <a:gd name="connsiteY4991" fmla="*/ 2428506 h 3699570"/>
              <a:gd name="connsiteX4992" fmla="*/ 2844712 w 5730494"/>
              <a:gd name="connsiteY4992" fmla="*/ 2428904 h 3699570"/>
              <a:gd name="connsiteX4993" fmla="*/ 2825445 w 5730494"/>
              <a:gd name="connsiteY4993" fmla="*/ 2420493 h 3699570"/>
              <a:gd name="connsiteX4994" fmla="*/ 2817886 w 5730494"/>
              <a:gd name="connsiteY4994" fmla="*/ 2424471 h 3699570"/>
              <a:gd name="connsiteX4995" fmla="*/ 2809759 w 5730494"/>
              <a:gd name="connsiteY4995" fmla="*/ 2424187 h 3699570"/>
              <a:gd name="connsiteX4996" fmla="*/ 2803793 w 5730494"/>
              <a:gd name="connsiteY4996" fmla="*/ 2418049 h 3699570"/>
              <a:gd name="connsiteX4997" fmla="*/ 2787821 w 5730494"/>
              <a:gd name="connsiteY4997" fmla="*/ 2411967 h 3699570"/>
              <a:gd name="connsiteX4998" fmla="*/ 2770715 w 5730494"/>
              <a:gd name="connsiteY4998" fmla="*/ 2413900 h 3699570"/>
              <a:gd name="connsiteX4999" fmla="*/ 2766567 w 5730494"/>
              <a:gd name="connsiteY4999" fmla="*/ 2417423 h 3699570"/>
              <a:gd name="connsiteX5000" fmla="*/ 2766544 w 5730494"/>
              <a:gd name="connsiteY5000" fmla="*/ 2417514 h 3699570"/>
              <a:gd name="connsiteX5001" fmla="*/ 2766510 w 5730494"/>
              <a:gd name="connsiteY5001" fmla="*/ 2417544 h 3699570"/>
              <a:gd name="connsiteX5002" fmla="*/ 2764307 w 5730494"/>
              <a:gd name="connsiteY5002" fmla="*/ 2426864 h 3699570"/>
              <a:gd name="connsiteX5003" fmla="*/ 2759804 w 5730494"/>
              <a:gd name="connsiteY5003" fmla="*/ 2433337 h 3699570"/>
              <a:gd name="connsiteX5004" fmla="*/ 2759800 w 5730494"/>
              <a:gd name="connsiteY5004" fmla="*/ 2433379 h 3699570"/>
              <a:gd name="connsiteX5005" fmla="*/ 2759745 w 5730494"/>
              <a:gd name="connsiteY5005" fmla="*/ 2433457 h 3699570"/>
              <a:gd name="connsiteX5006" fmla="*/ 2758622 w 5730494"/>
              <a:gd name="connsiteY5006" fmla="*/ 2447738 h 3699570"/>
              <a:gd name="connsiteX5007" fmla="*/ 2746504 w 5730494"/>
              <a:gd name="connsiteY5007" fmla="*/ 2438452 h 3699570"/>
              <a:gd name="connsiteX5008" fmla="*/ 2740764 w 5730494"/>
              <a:gd name="connsiteY5008" fmla="*/ 2438509 h 3699570"/>
              <a:gd name="connsiteX5009" fmla="*/ 2740758 w 5730494"/>
              <a:gd name="connsiteY5009" fmla="*/ 2438515 h 3699570"/>
              <a:gd name="connsiteX5010" fmla="*/ 2740702 w 5730494"/>
              <a:gd name="connsiteY5010" fmla="*/ 2438515 h 3699570"/>
              <a:gd name="connsiteX5011" fmla="*/ 2736215 w 5730494"/>
              <a:gd name="connsiteY5011" fmla="*/ 2442477 h 3699570"/>
              <a:gd name="connsiteX5012" fmla="*/ 2735531 w 5730494"/>
              <a:gd name="connsiteY5012" fmla="*/ 2443073 h 3699570"/>
              <a:gd name="connsiteX5013" fmla="*/ 2735869 w 5730494"/>
              <a:gd name="connsiteY5013" fmla="*/ 2432090 h 3699570"/>
              <a:gd name="connsiteX5014" fmla="*/ 2717511 w 5730494"/>
              <a:gd name="connsiteY5014" fmla="*/ 2428396 h 3699570"/>
              <a:gd name="connsiteX5015" fmla="*/ 2717000 w 5730494"/>
              <a:gd name="connsiteY5015" fmla="*/ 2420496 h 3699570"/>
              <a:gd name="connsiteX5016" fmla="*/ 2708021 w 5730494"/>
              <a:gd name="connsiteY5016" fmla="*/ 2409869 h 3699570"/>
              <a:gd name="connsiteX5017" fmla="*/ 2705860 w 5730494"/>
              <a:gd name="connsiteY5017" fmla="*/ 2402424 h 3699570"/>
              <a:gd name="connsiteX5018" fmla="*/ 2707110 w 5730494"/>
              <a:gd name="connsiteY5018" fmla="*/ 2394467 h 3699570"/>
              <a:gd name="connsiteX5019" fmla="*/ 2707004 w 5730494"/>
              <a:gd name="connsiteY5019" fmla="*/ 2394468 h 3699570"/>
              <a:gd name="connsiteX5020" fmla="*/ 2707005 w 5730494"/>
              <a:gd name="connsiteY5020" fmla="*/ 2394463 h 3699570"/>
              <a:gd name="connsiteX5021" fmla="*/ 2717234 w 5730494"/>
              <a:gd name="connsiteY5021" fmla="*/ 2393838 h 3699570"/>
              <a:gd name="connsiteX5022" fmla="*/ 2723146 w 5730494"/>
              <a:gd name="connsiteY5022" fmla="*/ 2388041 h 3699570"/>
              <a:gd name="connsiteX5023" fmla="*/ 2744912 w 5730494"/>
              <a:gd name="connsiteY5023" fmla="*/ 2386620 h 3699570"/>
              <a:gd name="connsiteX5024" fmla="*/ 2759064 w 5730494"/>
              <a:gd name="connsiteY5024" fmla="*/ 2384005 h 3699570"/>
              <a:gd name="connsiteX5025" fmla="*/ 2760429 w 5730494"/>
              <a:gd name="connsiteY5025" fmla="*/ 2373833 h 3699570"/>
              <a:gd name="connsiteX5026" fmla="*/ 2769123 w 5730494"/>
              <a:gd name="connsiteY5026" fmla="*/ 2362807 h 3699570"/>
              <a:gd name="connsiteX5027" fmla="*/ 2769067 w 5730494"/>
              <a:gd name="connsiteY5027" fmla="*/ 2324497 h 3699570"/>
              <a:gd name="connsiteX5028" fmla="*/ 2769117 w 5730494"/>
              <a:gd name="connsiteY5028" fmla="*/ 2324492 h 3699570"/>
              <a:gd name="connsiteX5029" fmla="*/ 2791567 w 5730494"/>
              <a:gd name="connsiteY5029" fmla="*/ 2316990 h 3699570"/>
              <a:gd name="connsiteX5030" fmla="*/ 2837715 w 5730494"/>
              <a:gd name="connsiteY5030" fmla="*/ 2283743 h 3699570"/>
              <a:gd name="connsiteX5031" fmla="*/ 2892333 w 5730494"/>
              <a:gd name="connsiteY5031" fmla="*/ 2251064 h 3699570"/>
              <a:gd name="connsiteX5032" fmla="*/ 3599712 w 5730494"/>
              <a:gd name="connsiteY5032" fmla="*/ 2225835 h 3699570"/>
              <a:gd name="connsiteX5033" fmla="*/ 3599778 w 5730494"/>
              <a:gd name="connsiteY5033" fmla="*/ 2225835 h 3699570"/>
              <a:gd name="connsiteX5034" fmla="*/ 3606939 w 5730494"/>
              <a:gd name="connsiteY5034" fmla="*/ 2237770 h 3699570"/>
              <a:gd name="connsiteX5035" fmla="*/ 3615860 w 5730494"/>
              <a:gd name="connsiteY5035" fmla="*/ 2244078 h 3699570"/>
              <a:gd name="connsiteX5036" fmla="*/ 3627568 w 5730494"/>
              <a:gd name="connsiteY5036" fmla="*/ 2246352 h 3699570"/>
              <a:gd name="connsiteX5037" fmla="*/ 3637002 w 5730494"/>
              <a:gd name="connsiteY5037" fmla="*/ 2249477 h 3699570"/>
              <a:gd name="connsiteX5038" fmla="*/ 3644222 w 5730494"/>
              <a:gd name="connsiteY5038" fmla="*/ 2259366 h 3699570"/>
              <a:gd name="connsiteX5039" fmla="*/ 3648540 w 5730494"/>
              <a:gd name="connsiteY5039" fmla="*/ 2265107 h 3699570"/>
              <a:gd name="connsiteX5040" fmla="*/ 3654223 w 5730494"/>
              <a:gd name="connsiteY5040" fmla="*/ 2267266 h 3699570"/>
              <a:gd name="connsiteX5041" fmla="*/ 3654166 w 5730494"/>
              <a:gd name="connsiteY5041" fmla="*/ 2271074 h 3699570"/>
              <a:gd name="connsiteX5042" fmla="*/ 3648370 w 5730494"/>
              <a:gd name="connsiteY5042" fmla="*/ 2281247 h 3699570"/>
              <a:gd name="connsiteX5043" fmla="*/ 3645813 w 5730494"/>
              <a:gd name="connsiteY5043" fmla="*/ 2286021 h 3699570"/>
              <a:gd name="connsiteX5044" fmla="*/ 3639106 w 5730494"/>
              <a:gd name="connsiteY5044" fmla="*/ 2291420 h 3699570"/>
              <a:gd name="connsiteX5045" fmla="*/ 3633139 w 5730494"/>
              <a:gd name="connsiteY5045" fmla="*/ 2303014 h 3699570"/>
              <a:gd name="connsiteX5046" fmla="*/ 3625920 w 5730494"/>
              <a:gd name="connsiteY5046" fmla="*/ 2302105 h 3699570"/>
              <a:gd name="connsiteX5047" fmla="*/ 3622624 w 5730494"/>
              <a:gd name="connsiteY5047" fmla="*/ 2306140 h 3699570"/>
              <a:gd name="connsiteX5048" fmla="*/ 3620067 w 5730494"/>
              <a:gd name="connsiteY5048" fmla="*/ 2314665 h 3699570"/>
              <a:gd name="connsiteX5049" fmla="*/ 3621999 w 5730494"/>
              <a:gd name="connsiteY5049" fmla="*/ 2325918 h 3699570"/>
              <a:gd name="connsiteX5050" fmla="*/ 3620465 w 5730494"/>
              <a:gd name="connsiteY5050" fmla="*/ 2327964 h 3699570"/>
              <a:gd name="connsiteX5051" fmla="*/ 3613133 w 5730494"/>
              <a:gd name="connsiteY5051" fmla="*/ 2327907 h 3699570"/>
              <a:gd name="connsiteX5052" fmla="*/ 3603188 w 5730494"/>
              <a:gd name="connsiteY5052" fmla="*/ 2334159 h 3699570"/>
              <a:gd name="connsiteX5053" fmla="*/ 3601653 w 5730494"/>
              <a:gd name="connsiteY5053" fmla="*/ 2342286 h 3699570"/>
              <a:gd name="connsiteX5054" fmla="*/ 3598015 w 5730494"/>
              <a:gd name="connsiteY5054" fmla="*/ 2345810 h 3699570"/>
              <a:gd name="connsiteX5055" fmla="*/ 3588126 w 5730494"/>
              <a:gd name="connsiteY5055" fmla="*/ 2345696 h 3699570"/>
              <a:gd name="connsiteX5056" fmla="*/ 3581874 w 5730494"/>
              <a:gd name="connsiteY5056" fmla="*/ 2349902 h 3699570"/>
              <a:gd name="connsiteX5057" fmla="*/ 3581932 w 5730494"/>
              <a:gd name="connsiteY5057" fmla="*/ 2356608 h 3699570"/>
              <a:gd name="connsiteX5058" fmla="*/ 3574202 w 5730494"/>
              <a:gd name="connsiteY5058" fmla="*/ 2361212 h 3699570"/>
              <a:gd name="connsiteX5059" fmla="*/ 3565393 w 5730494"/>
              <a:gd name="connsiteY5059" fmla="*/ 2359677 h 3699570"/>
              <a:gd name="connsiteX5060" fmla="*/ 3554708 w 5730494"/>
              <a:gd name="connsiteY5060" fmla="*/ 2365247 h 3699570"/>
              <a:gd name="connsiteX5061" fmla="*/ 3547320 w 5730494"/>
              <a:gd name="connsiteY5061" fmla="*/ 2366213 h 3699570"/>
              <a:gd name="connsiteX5062" fmla="*/ 3547317 w 5730494"/>
              <a:gd name="connsiteY5062" fmla="*/ 2366204 h 3699570"/>
              <a:gd name="connsiteX5063" fmla="*/ 3547429 w 5730494"/>
              <a:gd name="connsiteY5063" fmla="*/ 2366161 h 3699570"/>
              <a:gd name="connsiteX5064" fmla="*/ 3542257 w 5730494"/>
              <a:gd name="connsiteY5064" fmla="*/ 2354567 h 3699570"/>
              <a:gd name="connsiteX5065" fmla="*/ 3529816 w 5730494"/>
              <a:gd name="connsiteY5065" fmla="*/ 2327072 h 3699570"/>
              <a:gd name="connsiteX5066" fmla="*/ 3577498 w 5730494"/>
              <a:gd name="connsiteY5066" fmla="*/ 2310289 h 3699570"/>
              <a:gd name="connsiteX5067" fmla="*/ 3577527 w 5730494"/>
              <a:gd name="connsiteY5067" fmla="*/ 2310201 h 3699570"/>
              <a:gd name="connsiteX5068" fmla="*/ 3577604 w 5730494"/>
              <a:gd name="connsiteY5068" fmla="*/ 2310174 h 3699570"/>
              <a:gd name="connsiteX5069" fmla="*/ 3588232 w 5730494"/>
              <a:gd name="connsiteY5069" fmla="*/ 2276244 h 3699570"/>
              <a:gd name="connsiteX5070" fmla="*/ 3580958 w 5730494"/>
              <a:gd name="connsiteY5070" fmla="*/ 2264138 h 3699570"/>
              <a:gd name="connsiteX5071" fmla="*/ 3580873 w 5730494"/>
              <a:gd name="connsiteY5071" fmla="*/ 2264233 h 3699570"/>
              <a:gd name="connsiteX5072" fmla="*/ 3580853 w 5730494"/>
              <a:gd name="connsiteY5072" fmla="*/ 2264197 h 3699570"/>
              <a:gd name="connsiteX5073" fmla="*/ 3581249 w 5730494"/>
              <a:gd name="connsiteY5073" fmla="*/ 2257263 h 3699570"/>
              <a:gd name="connsiteX5074" fmla="*/ 3585910 w 5730494"/>
              <a:gd name="connsiteY5074" fmla="*/ 2250102 h 3699570"/>
              <a:gd name="connsiteX5075" fmla="*/ 3585966 w 5730494"/>
              <a:gd name="connsiteY5075" fmla="*/ 2243084 h 3699570"/>
              <a:gd name="connsiteX5076" fmla="*/ 3593127 w 5730494"/>
              <a:gd name="connsiteY5076" fmla="*/ 2239701 h 3699570"/>
              <a:gd name="connsiteX5077" fmla="*/ 3593106 w 5730494"/>
              <a:gd name="connsiteY5077" fmla="*/ 2239682 h 3699570"/>
              <a:gd name="connsiteX5078" fmla="*/ 3593185 w 5730494"/>
              <a:gd name="connsiteY5078" fmla="*/ 2239645 h 3699570"/>
              <a:gd name="connsiteX5079" fmla="*/ 3590343 w 5730494"/>
              <a:gd name="connsiteY5079" fmla="*/ 2237258 h 3699570"/>
              <a:gd name="connsiteX5080" fmla="*/ 3591645 w 5730494"/>
              <a:gd name="connsiteY5080" fmla="*/ 2225947 h 3699570"/>
              <a:gd name="connsiteX5081" fmla="*/ 3599719 w 5730494"/>
              <a:gd name="connsiteY5081" fmla="*/ 2225890 h 3699570"/>
              <a:gd name="connsiteX5082" fmla="*/ 2622530 w 5730494"/>
              <a:gd name="connsiteY5082" fmla="*/ 2224873 h 3699570"/>
              <a:gd name="connsiteX5083" fmla="*/ 2622676 w 5730494"/>
              <a:gd name="connsiteY5083" fmla="*/ 2224977 h 3699570"/>
              <a:gd name="connsiteX5084" fmla="*/ 2676438 w 5730494"/>
              <a:gd name="connsiteY5084" fmla="*/ 2262771 h 3699570"/>
              <a:gd name="connsiteX5085" fmla="*/ 2730172 w 5730494"/>
              <a:gd name="connsiteY5085" fmla="*/ 2299986 h 3699570"/>
              <a:gd name="connsiteX5086" fmla="*/ 2733935 w 5730494"/>
              <a:gd name="connsiteY5086" fmla="*/ 2307791 h 3699570"/>
              <a:gd name="connsiteX5087" fmla="*/ 2733948 w 5730494"/>
              <a:gd name="connsiteY5087" fmla="*/ 2307798 h 3699570"/>
              <a:gd name="connsiteX5088" fmla="*/ 2733995 w 5730494"/>
              <a:gd name="connsiteY5088" fmla="*/ 2307897 h 3699570"/>
              <a:gd name="connsiteX5089" fmla="*/ 2743885 w 5730494"/>
              <a:gd name="connsiteY5089" fmla="*/ 2312728 h 3699570"/>
              <a:gd name="connsiteX5090" fmla="*/ 2751214 w 5730494"/>
              <a:gd name="connsiteY5090" fmla="*/ 2315434 h 3699570"/>
              <a:gd name="connsiteX5091" fmla="*/ 2751383 w 5730494"/>
              <a:gd name="connsiteY5091" fmla="*/ 2326035 h 3699570"/>
              <a:gd name="connsiteX5092" fmla="*/ 2751442 w 5730494"/>
              <a:gd name="connsiteY5092" fmla="*/ 2326030 h 3699570"/>
              <a:gd name="connsiteX5093" fmla="*/ 2751442 w 5730494"/>
              <a:gd name="connsiteY5093" fmla="*/ 2326141 h 3699570"/>
              <a:gd name="connsiteX5094" fmla="*/ 2769057 w 5730494"/>
              <a:gd name="connsiteY5094" fmla="*/ 2324498 h 3699570"/>
              <a:gd name="connsiteX5095" fmla="*/ 2769113 w 5730494"/>
              <a:gd name="connsiteY5095" fmla="*/ 2362749 h 3699570"/>
              <a:gd name="connsiteX5096" fmla="*/ 2760419 w 5730494"/>
              <a:gd name="connsiteY5096" fmla="*/ 2373775 h 3699570"/>
              <a:gd name="connsiteX5097" fmla="*/ 2759054 w 5730494"/>
              <a:gd name="connsiteY5097" fmla="*/ 2383948 h 3699570"/>
              <a:gd name="connsiteX5098" fmla="*/ 2744902 w 5730494"/>
              <a:gd name="connsiteY5098" fmla="*/ 2386563 h 3699570"/>
              <a:gd name="connsiteX5099" fmla="*/ 2723136 w 5730494"/>
              <a:gd name="connsiteY5099" fmla="*/ 2387983 h 3699570"/>
              <a:gd name="connsiteX5100" fmla="*/ 2717225 w 5730494"/>
              <a:gd name="connsiteY5100" fmla="*/ 2393780 h 3699570"/>
              <a:gd name="connsiteX5101" fmla="*/ 2706995 w 5730494"/>
              <a:gd name="connsiteY5101" fmla="*/ 2394405 h 3699570"/>
              <a:gd name="connsiteX5102" fmla="*/ 2696801 w 5730494"/>
              <a:gd name="connsiteY5102" fmla="*/ 2394462 h 3699570"/>
              <a:gd name="connsiteX5103" fmla="*/ 2692902 w 5730494"/>
              <a:gd name="connsiteY5103" fmla="*/ 2391398 h 3699570"/>
              <a:gd name="connsiteX5104" fmla="*/ 2692876 w 5730494"/>
              <a:gd name="connsiteY5104" fmla="*/ 2391406 h 3699570"/>
              <a:gd name="connsiteX5105" fmla="*/ 2692787 w 5730494"/>
              <a:gd name="connsiteY5105" fmla="*/ 2391336 h 3699570"/>
              <a:gd name="connsiteX5106" fmla="*/ 2684044 w 5730494"/>
              <a:gd name="connsiteY5106" fmla="*/ 2393667 h 3699570"/>
              <a:gd name="connsiteX5107" fmla="*/ 2669153 w 5730494"/>
              <a:gd name="connsiteY5107" fmla="*/ 2400486 h 3699570"/>
              <a:gd name="connsiteX5108" fmla="*/ 2666084 w 5730494"/>
              <a:gd name="connsiteY5108" fmla="*/ 2405602 h 3699570"/>
              <a:gd name="connsiteX5109" fmla="*/ 2653751 w 5730494"/>
              <a:gd name="connsiteY5109" fmla="*/ 2412933 h 3699570"/>
              <a:gd name="connsiteX5110" fmla="*/ 2651593 w 5730494"/>
              <a:gd name="connsiteY5110" fmla="*/ 2417139 h 3699570"/>
              <a:gd name="connsiteX5111" fmla="*/ 2644885 w 5730494"/>
              <a:gd name="connsiteY5111" fmla="*/ 2420435 h 3699570"/>
              <a:gd name="connsiteX5112" fmla="*/ 2637156 w 5730494"/>
              <a:gd name="connsiteY5112" fmla="*/ 2418219 h 3699570"/>
              <a:gd name="connsiteX5113" fmla="*/ 2632780 w 5730494"/>
              <a:gd name="connsiteY5113" fmla="*/ 2422197 h 3699570"/>
              <a:gd name="connsiteX5114" fmla="*/ 2630451 w 5730494"/>
              <a:gd name="connsiteY5114" fmla="*/ 2433336 h 3699570"/>
              <a:gd name="connsiteX5115" fmla="*/ 2617777 w 5730494"/>
              <a:gd name="connsiteY5115" fmla="*/ 2446749 h 3699570"/>
              <a:gd name="connsiteX5116" fmla="*/ 2618119 w 5730494"/>
              <a:gd name="connsiteY5116" fmla="*/ 2452205 h 3699570"/>
              <a:gd name="connsiteX5117" fmla="*/ 2613800 w 5730494"/>
              <a:gd name="connsiteY5117" fmla="*/ 2459025 h 3699570"/>
              <a:gd name="connsiteX5118" fmla="*/ 2614879 w 5730494"/>
              <a:gd name="connsiteY5118" fmla="*/ 2468402 h 3699570"/>
              <a:gd name="connsiteX5119" fmla="*/ 2608287 w 5730494"/>
              <a:gd name="connsiteY5119" fmla="*/ 2470789 h 3699570"/>
              <a:gd name="connsiteX5120" fmla="*/ 2604609 w 5730494"/>
              <a:gd name="connsiteY5120" fmla="*/ 2472825 h 3699570"/>
              <a:gd name="connsiteX5121" fmla="*/ 2602212 w 5730494"/>
              <a:gd name="connsiteY5121" fmla="*/ 2466080 h 3699570"/>
              <a:gd name="connsiteX5122" fmla="*/ 2602194 w 5730494"/>
              <a:gd name="connsiteY5122" fmla="*/ 2466087 h 3699570"/>
              <a:gd name="connsiteX5123" fmla="*/ 2602148 w 5730494"/>
              <a:gd name="connsiteY5123" fmla="*/ 2465959 h 3699570"/>
              <a:gd name="connsiteX5124" fmla="*/ 2597543 w 5730494"/>
              <a:gd name="connsiteY5124" fmla="*/ 2467777 h 3699570"/>
              <a:gd name="connsiteX5125" fmla="*/ 2594816 w 5730494"/>
              <a:gd name="connsiteY5125" fmla="*/ 2467436 h 3699570"/>
              <a:gd name="connsiteX5126" fmla="*/ 2591859 w 5730494"/>
              <a:gd name="connsiteY5126" fmla="*/ 2472153 h 3699570"/>
              <a:gd name="connsiteX5127" fmla="*/ 2579524 w 5730494"/>
              <a:gd name="connsiteY5127" fmla="*/ 2472039 h 3699570"/>
              <a:gd name="connsiteX5128" fmla="*/ 2575092 w 5730494"/>
              <a:gd name="connsiteY5128" fmla="*/ 2469596 h 3699570"/>
              <a:gd name="connsiteX5129" fmla="*/ 2573049 w 5730494"/>
              <a:gd name="connsiteY5129" fmla="*/ 2471031 h 3699570"/>
              <a:gd name="connsiteX5130" fmla="*/ 2568214 w 5730494"/>
              <a:gd name="connsiteY5130" fmla="*/ 2466420 h 3699570"/>
              <a:gd name="connsiteX5131" fmla="*/ 2569067 w 5730494"/>
              <a:gd name="connsiteY5131" fmla="*/ 2461646 h 3699570"/>
              <a:gd name="connsiteX5132" fmla="*/ 2567079 w 5730494"/>
              <a:gd name="connsiteY5132" fmla="*/ 2459770 h 3699570"/>
              <a:gd name="connsiteX5133" fmla="*/ 2567007 w 5730494"/>
              <a:gd name="connsiteY5133" fmla="*/ 2459804 h 3699570"/>
              <a:gd name="connsiteX5134" fmla="*/ 2566965 w 5730494"/>
              <a:gd name="connsiteY5134" fmla="*/ 2459764 h 3699570"/>
              <a:gd name="connsiteX5135" fmla="*/ 2563675 w 5730494"/>
              <a:gd name="connsiteY5135" fmla="*/ 2461299 h 3699570"/>
              <a:gd name="connsiteX5136" fmla="*/ 2564293 w 5730494"/>
              <a:gd name="connsiteY5136" fmla="*/ 2456133 h 3699570"/>
              <a:gd name="connsiteX5137" fmla="*/ 2567589 w 5730494"/>
              <a:gd name="connsiteY5137" fmla="*/ 2451984 h 3699570"/>
              <a:gd name="connsiteX5138" fmla="*/ 2561053 w 5730494"/>
              <a:gd name="connsiteY5138" fmla="*/ 2445221 h 3699570"/>
              <a:gd name="connsiteX5139" fmla="*/ 2559179 w 5730494"/>
              <a:gd name="connsiteY5139" fmla="*/ 2440731 h 3699570"/>
              <a:gd name="connsiteX5140" fmla="*/ 2555655 w 5730494"/>
              <a:gd name="connsiteY5140" fmla="*/ 2437151 h 3699570"/>
              <a:gd name="connsiteX5141" fmla="*/ 2552474 w 5730494"/>
              <a:gd name="connsiteY5141" fmla="*/ 2436696 h 3699570"/>
              <a:gd name="connsiteX5142" fmla="*/ 2552460 w 5730494"/>
              <a:gd name="connsiteY5142" fmla="*/ 2436704 h 3699570"/>
              <a:gd name="connsiteX5143" fmla="*/ 2552361 w 5730494"/>
              <a:gd name="connsiteY5143" fmla="*/ 2436689 h 3699570"/>
              <a:gd name="connsiteX5144" fmla="*/ 2548553 w 5730494"/>
              <a:gd name="connsiteY5144" fmla="*/ 2438963 h 3699570"/>
              <a:gd name="connsiteX5145" fmla="*/ 2543382 w 5730494"/>
              <a:gd name="connsiteY5145" fmla="*/ 2441122 h 3699570"/>
              <a:gd name="connsiteX5146" fmla="*/ 2539023 w 5730494"/>
              <a:gd name="connsiteY5146" fmla="*/ 2444634 h 3699570"/>
              <a:gd name="connsiteX5147" fmla="*/ 2532299 w 5730494"/>
              <a:gd name="connsiteY5147" fmla="*/ 2443345 h 3699570"/>
              <a:gd name="connsiteX5148" fmla="*/ 2527865 w 5730494"/>
              <a:gd name="connsiteY5148" fmla="*/ 2439253 h 3699570"/>
              <a:gd name="connsiteX5149" fmla="*/ 2525251 w 5730494"/>
              <a:gd name="connsiteY5149" fmla="*/ 2438685 h 3699570"/>
              <a:gd name="connsiteX5150" fmla="*/ 2525227 w 5730494"/>
              <a:gd name="connsiteY5150" fmla="*/ 2438698 h 3699570"/>
              <a:gd name="connsiteX5151" fmla="*/ 2525138 w 5730494"/>
              <a:gd name="connsiteY5151" fmla="*/ 2438679 h 3699570"/>
              <a:gd name="connsiteX5152" fmla="*/ 2520990 w 5730494"/>
              <a:gd name="connsiteY5152" fmla="*/ 2440838 h 3699570"/>
              <a:gd name="connsiteX5153" fmla="*/ 2518602 w 5730494"/>
              <a:gd name="connsiteY5153" fmla="*/ 2440838 h 3699570"/>
              <a:gd name="connsiteX5154" fmla="*/ 2517694 w 5730494"/>
              <a:gd name="connsiteY5154" fmla="*/ 2434934 h 3699570"/>
              <a:gd name="connsiteX5155" fmla="*/ 2517639 w 5730494"/>
              <a:gd name="connsiteY5155" fmla="*/ 2434956 h 3699570"/>
              <a:gd name="connsiteX5156" fmla="*/ 2518365 w 5730494"/>
              <a:gd name="connsiteY5156" fmla="*/ 2429985 h 3699570"/>
              <a:gd name="connsiteX5157" fmla="*/ 2517001 w 5730494"/>
              <a:gd name="connsiteY5157" fmla="*/ 2423677 h 3699570"/>
              <a:gd name="connsiteX5158" fmla="*/ 2516976 w 5730494"/>
              <a:gd name="connsiteY5158" fmla="*/ 2423658 h 3699570"/>
              <a:gd name="connsiteX5159" fmla="*/ 2516954 w 5730494"/>
              <a:gd name="connsiteY5159" fmla="*/ 2423561 h 3699570"/>
              <a:gd name="connsiteX5160" fmla="*/ 2510997 w 5730494"/>
              <a:gd name="connsiteY5160" fmla="*/ 2419021 h 3699570"/>
              <a:gd name="connsiteX5161" fmla="*/ 2507908 w 5730494"/>
              <a:gd name="connsiteY5161" fmla="*/ 2409810 h 3699570"/>
              <a:gd name="connsiteX5162" fmla="*/ 2507326 w 5730494"/>
              <a:gd name="connsiteY5162" fmla="*/ 2401790 h 3699570"/>
              <a:gd name="connsiteX5163" fmla="*/ 2507178 w 5730494"/>
              <a:gd name="connsiteY5163" fmla="*/ 2399634 h 3699570"/>
              <a:gd name="connsiteX5164" fmla="*/ 2512523 w 5730494"/>
              <a:gd name="connsiteY5164" fmla="*/ 2396679 h 3699570"/>
              <a:gd name="connsiteX5165" fmla="*/ 2512523 w 5730494"/>
              <a:gd name="connsiteY5165" fmla="*/ 2396674 h 3699570"/>
              <a:gd name="connsiteX5166" fmla="*/ 2512622 w 5730494"/>
              <a:gd name="connsiteY5166" fmla="*/ 2396620 h 3699570"/>
              <a:gd name="connsiteX5167" fmla="*/ 2515279 w 5730494"/>
              <a:gd name="connsiteY5167" fmla="*/ 2387011 h 3699570"/>
              <a:gd name="connsiteX5168" fmla="*/ 2520251 w 5730494"/>
              <a:gd name="connsiteY5168" fmla="*/ 2386619 h 3699570"/>
              <a:gd name="connsiteX5169" fmla="*/ 2531391 w 5730494"/>
              <a:gd name="connsiteY5169" fmla="*/ 2391166 h 3699570"/>
              <a:gd name="connsiteX5170" fmla="*/ 2540369 w 5730494"/>
              <a:gd name="connsiteY5170" fmla="*/ 2387926 h 3699570"/>
              <a:gd name="connsiteX5171" fmla="*/ 2546507 w 5730494"/>
              <a:gd name="connsiteY5171" fmla="*/ 2389006 h 3699570"/>
              <a:gd name="connsiteX5172" fmla="*/ 2546553 w 5730494"/>
              <a:gd name="connsiteY5172" fmla="*/ 2388937 h 3699570"/>
              <a:gd name="connsiteX5173" fmla="*/ 2546608 w 5730494"/>
              <a:gd name="connsiteY5173" fmla="*/ 2388947 h 3699570"/>
              <a:gd name="connsiteX5174" fmla="*/ 2548957 w 5730494"/>
              <a:gd name="connsiteY5174" fmla="*/ 2385368 h 3699570"/>
              <a:gd name="connsiteX5175" fmla="*/ 2612833 w 5730494"/>
              <a:gd name="connsiteY5175" fmla="*/ 2385141 h 3699570"/>
              <a:gd name="connsiteX5176" fmla="*/ 2612850 w 5730494"/>
              <a:gd name="connsiteY5176" fmla="*/ 2385083 h 3699570"/>
              <a:gd name="connsiteX5177" fmla="*/ 2612934 w 5730494"/>
              <a:gd name="connsiteY5177" fmla="*/ 2385082 h 3699570"/>
              <a:gd name="connsiteX5178" fmla="*/ 2616457 w 5730494"/>
              <a:gd name="connsiteY5178" fmla="*/ 2373545 h 3699570"/>
              <a:gd name="connsiteX5179" fmla="*/ 2613672 w 5730494"/>
              <a:gd name="connsiteY5179" fmla="*/ 2371499 h 3699570"/>
              <a:gd name="connsiteX5180" fmla="*/ 2606000 w 5730494"/>
              <a:gd name="connsiteY5180" fmla="*/ 2299378 h 3699570"/>
              <a:gd name="connsiteX5181" fmla="*/ 2598333 w 5730494"/>
              <a:gd name="connsiteY5181" fmla="*/ 2225211 h 3699570"/>
              <a:gd name="connsiteX5182" fmla="*/ 1455091 w 5730494"/>
              <a:gd name="connsiteY5182" fmla="*/ 2220774 h 3699570"/>
              <a:gd name="connsiteX5183" fmla="*/ 1459865 w 5730494"/>
              <a:gd name="connsiteY5183" fmla="*/ 2221456 h 3699570"/>
              <a:gd name="connsiteX5184" fmla="*/ 1465434 w 5730494"/>
              <a:gd name="connsiteY5184" fmla="*/ 2235948 h 3699570"/>
              <a:gd name="connsiteX5185" fmla="*/ 1465548 w 5730494"/>
              <a:gd name="connsiteY5185" fmla="*/ 2246065 h 3699570"/>
              <a:gd name="connsiteX5186" fmla="*/ 1461627 w 5730494"/>
              <a:gd name="connsiteY5186" fmla="*/ 2246917 h 3699570"/>
              <a:gd name="connsiteX5187" fmla="*/ 1457591 w 5730494"/>
              <a:gd name="connsiteY5187" fmla="*/ 2236915 h 3699570"/>
              <a:gd name="connsiteX5188" fmla="*/ 1451624 w 5730494"/>
              <a:gd name="connsiteY5188" fmla="*/ 2231856 h 3699570"/>
              <a:gd name="connsiteX5189" fmla="*/ 4637206 w 5730494"/>
              <a:gd name="connsiteY5189" fmla="*/ 2219298 h 3699570"/>
              <a:gd name="connsiteX5190" fmla="*/ 4644481 w 5730494"/>
              <a:gd name="connsiteY5190" fmla="*/ 2224527 h 3699570"/>
              <a:gd name="connsiteX5191" fmla="*/ 4641752 w 5730494"/>
              <a:gd name="connsiteY5191" fmla="*/ 2235097 h 3699570"/>
              <a:gd name="connsiteX5192" fmla="*/ 4632147 w 5730494"/>
              <a:gd name="connsiteY5192" fmla="*/ 2262833 h 3699570"/>
              <a:gd name="connsiteX5193" fmla="*/ 4625328 w 5730494"/>
              <a:gd name="connsiteY5193" fmla="*/ 2276870 h 3699570"/>
              <a:gd name="connsiteX5194" fmla="*/ 4616916 w 5730494"/>
              <a:gd name="connsiteY5194" fmla="*/ 2262378 h 3699570"/>
              <a:gd name="connsiteX5195" fmla="*/ 4615098 w 5730494"/>
              <a:gd name="connsiteY5195" fmla="*/ 2249590 h 3699570"/>
              <a:gd name="connsiteX5196" fmla="*/ 4624476 w 5730494"/>
              <a:gd name="connsiteY5196" fmla="*/ 2232540 h 3699570"/>
              <a:gd name="connsiteX5197" fmla="*/ 3594548 w 5730494"/>
              <a:gd name="connsiteY5197" fmla="*/ 2205998 h 3699570"/>
              <a:gd name="connsiteX5198" fmla="*/ 3597561 w 5730494"/>
              <a:gd name="connsiteY5198" fmla="*/ 2212023 h 3699570"/>
              <a:gd name="connsiteX5199" fmla="*/ 3599712 w 5730494"/>
              <a:gd name="connsiteY5199" fmla="*/ 2225835 h 3699570"/>
              <a:gd name="connsiteX5200" fmla="*/ 3591650 w 5730494"/>
              <a:gd name="connsiteY5200" fmla="*/ 2225891 h 3699570"/>
              <a:gd name="connsiteX5201" fmla="*/ 3591645 w 5730494"/>
              <a:gd name="connsiteY5201" fmla="*/ 2225947 h 3699570"/>
              <a:gd name="connsiteX5202" fmla="*/ 3591593 w 5730494"/>
              <a:gd name="connsiteY5202" fmla="*/ 2225947 h 3699570"/>
              <a:gd name="connsiteX5203" fmla="*/ 3590285 w 5730494"/>
              <a:gd name="connsiteY5203" fmla="*/ 2237313 h 3699570"/>
              <a:gd name="connsiteX5204" fmla="*/ 3593106 w 5730494"/>
              <a:gd name="connsiteY5204" fmla="*/ 2239682 h 3699570"/>
              <a:gd name="connsiteX5205" fmla="*/ 3585966 w 5730494"/>
              <a:gd name="connsiteY5205" fmla="*/ 2243055 h 3699570"/>
              <a:gd name="connsiteX5206" fmla="*/ 3585966 w 5730494"/>
              <a:gd name="connsiteY5206" fmla="*/ 2243084 h 3699570"/>
              <a:gd name="connsiteX5207" fmla="*/ 3585909 w 5730494"/>
              <a:gd name="connsiteY5207" fmla="*/ 2243111 h 3699570"/>
              <a:gd name="connsiteX5208" fmla="*/ 3585853 w 5730494"/>
              <a:gd name="connsiteY5208" fmla="*/ 2250158 h 3699570"/>
              <a:gd name="connsiteX5209" fmla="*/ 3581192 w 5730494"/>
              <a:gd name="connsiteY5209" fmla="*/ 2257319 h 3699570"/>
              <a:gd name="connsiteX5210" fmla="*/ 3580794 w 5730494"/>
              <a:gd name="connsiteY5210" fmla="*/ 2264252 h 3699570"/>
              <a:gd name="connsiteX5211" fmla="*/ 3577666 w 5730494"/>
              <a:gd name="connsiteY5211" fmla="*/ 2267766 h 3699570"/>
              <a:gd name="connsiteX5212" fmla="*/ 3529807 w 5730494"/>
              <a:gd name="connsiteY5212" fmla="*/ 2259138 h 3699570"/>
              <a:gd name="connsiteX5213" fmla="*/ 3523669 w 5730494"/>
              <a:gd name="connsiteY5213" fmla="*/ 2241633 h 3699570"/>
              <a:gd name="connsiteX5214" fmla="*/ 3523054 w 5730494"/>
              <a:gd name="connsiteY5214" fmla="*/ 2237654 h 3699570"/>
              <a:gd name="connsiteX5215" fmla="*/ 3525893 w 5730494"/>
              <a:gd name="connsiteY5215" fmla="*/ 2236802 h 3699570"/>
              <a:gd name="connsiteX5216" fmla="*/ 3526462 w 5730494"/>
              <a:gd name="connsiteY5216" fmla="*/ 2241576 h 3699570"/>
              <a:gd name="connsiteX5217" fmla="*/ 3538909 w 5730494"/>
              <a:gd name="connsiteY5217" fmla="*/ 2238848 h 3699570"/>
              <a:gd name="connsiteX5218" fmla="*/ 3552093 w 5730494"/>
              <a:gd name="connsiteY5218" fmla="*/ 2239303 h 3699570"/>
              <a:gd name="connsiteX5219" fmla="*/ 3561699 w 5730494"/>
              <a:gd name="connsiteY5219" fmla="*/ 2239814 h 3699570"/>
              <a:gd name="connsiteX5220" fmla="*/ 3572610 w 5730494"/>
              <a:gd name="connsiteY5220" fmla="*/ 2228050 h 3699570"/>
              <a:gd name="connsiteX5221" fmla="*/ 3584488 w 5730494"/>
              <a:gd name="connsiteY5221" fmla="*/ 2216854 h 3699570"/>
              <a:gd name="connsiteX5222" fmla="*/ 3518445 w 5730494"/>
              <a:gd name="connsiteY5222" fmla="*/ 2204975 h 3699570"/>
              <a:gd name="connsiteX5223" fmla="*/ 3523277 w 5730494"/>
              <a:gd name="connsiteY5223" fmla="*/ 2210487 h 3699570"/>
              <a:gd name="connsiteX5224" fmla="*/ 3523560 w 5730494"/>
              <a:gd name="connsiteY5224" fmla="*/ 2220774 h 3699570"/>
              <a:gd name="connsiteX5225" fmla="*/ 3520094 w 5730494"/>
              <a:gd name="connsiteY5225" fmla="*/ 2231061 h 3699570"/>
              <a:gd name="connsiteX5226" fmla="*/ 3520084 w 5730494"/>
              <a:gd name="connsiteY5226" fmla="*/ 2231063 h 3699570"/>
              <a:gd name="connsiteX5227" fmla="*/ 3520033 w 5730494"/>
              <a:gd name="connsiteY5227" fmla="*/ 2230948 h 3699570"/>
              <a:gd name="connsiteX5228" fmla="*/ 3515600 w 5730494"/>
              <a:gd name="connsiteY5228" fmla="*/ 2232198 h 3699570"/>
              <a:gd name="connsiteX5229" fmla="*/ 3510830 w 5730494"/>
              <a:gd name="connsiteY5229" fmla="*/ 2228775 h 3699570"/>
              <a:gd name="connsiteX5230" fmla="*/ 3509751 w 5730494"/>
              <a:gd name="connsiteY5230" fmla="*/ 2216057 h 3699570"/>
              <a:gd name="connsiteX5231" fmla="*/ 3514070 w 5730494"/>
              <a:gd name="connsiteY5231" fmla="*/ 2206850 h 3699570"/>
              <a:gd name="connsiteX5232" fmla="*/ 3599323 w 5730494"/>
              <a:gd name="connsiteY5232" fmla="*/ 2199918 h 3699570"/>
              <a:gd name="connsiteX5233" fmla="*/ 3601311 w 5730494"/>
              <a:gd name="connsiteY5233" fmla="*/ 2201453 h 3699570"/>
              <a:gd name="connsiteX5234" fmla="*/ 3599721 w 5730494"/>
              <a:gd name="connsiteY5234" fmla="*/ 2208785 h 3699570"/>
              <a:gd name="connsiteX5235" fmla="*/ 3597675 w 5730494"/>
              <a:gd name="connsiteY5235" fmla="*/ 2211967 h 3699570"/>
              <a:gd name="connsiteX5236" fmla="*/ 3594663 w 5730494"/>
              <a:gd name="connsiteY5236" fmla="*/ 2205943 h 3699570"/>
              <a:gd name="connsiteX5237" fmla="*/ 4112549 w 5730494"/>
              <a:gd name="connsiteY5237" fmla="*/ 2199123 h 3699570"/>
              <a:gd name="connsiteX5238" fmla="*/ 4125166 w 5730494"/>
              <a:gd name="connsiteY5238" fmla="*/ 2206739 h 3699570"/>
              <a:gd name="connsiteX5239" fmla="*/ 4132756 w 5730494"/>
              <a:gd name="connsiteY5239" fmla="*/ 2207588 h 3699570"/>
              <a:gd name="connsiteX5240" fmla="*/ 4134152 w 5730494"/>
              <a:gd name="connsiteY5240" fmla="*/ 2219582 h 3699570"/>
              <a:gd name="connsiteX5241" fmla="*/ 4134176 w 5730494"/>
              <a:gd name="connsiteY5241" fmla="*/ 2219586 h 3699570"/>
              <a:gd name="connsiteX5242" fmla="*/ 4134201 w 5730494"/>
              <a:gd name="connsiteY5242" fmla="*/ 2219810 h 3699570"/>
              <a:gd name="connsiteX5243" fmla="*/ 4149376 w 5730494"/>
              <a:gd name="connsiteY5243" fmla="*/ 2222198 h 3699570"/>
              <a:gd name="connsiteX5244" fmla="*/ 4164153 w 5730494"/>
              <a:gd name="connsiteY5244" fmla="*/ 2221913 h 3699570"/>
              <a:gd name="connsiteX5245" fmla="*/ 4173218 w 5730494"/>
              <a:gd name="connsiteY5245" fmla="*/ 2224879 h 3699570"/>
              <a:gd name="connsiteX5246" fmla="*/ 4165978 w 5730494"/>
              <a:gd name="connsiteY5246" fmla="*/ 2239417 h 3699570"/>
              <a:gd name="connsiteX5247" fmla="*/ 4158872 w 5730494"/>
              <a:gd name="connsiteY5247" fmla="*/ 2240440 h 3699570"/>
              <a:gd name="connsiteX5248" fmla="*/ 4153928 w 5730494"/>
              <a:gd name="connsiteY5248" fmla="*/ 2250272 h 3699570"/>
              <a:gd name="connsiteX5249" fmla="*/ 4154038 w 5730494"/>
              <a:gd name="connsiteY5249" fmla="*/ 2250384 h 3699570"/>
              <a:gd name="connsiteX5250" fmla="*/ 4153980 w 5730494"/>
              <a:gd name="connsiteY5250" fmla="*/ 2250500 h 3699570"/>
              <a:gd name="connsiteX5251" fmla="*/ 4162734 w 5730494"/>
              <a:gd name="connsiteY5251" fmla="*/ 2259423 h 3699570"/>
              <a:gd name="connsiteX5252" fmla="*/ 4165347 w 5730494"/>
              <a:gd name="connsiteY5252" fmla="*/ 2248398 h 3699570"/>
              <a:gd name="connsiteX5253" fmla="*/ 4169723 w 5730494"/>
              <a:gd name="connsiteY5253" fmla="*/ 2248341 h 3699570"/>
              <a:gd name="connsiteX5254" fmla="*/ 4170332 w 5730494"/>
              <a:gd name="connsiteY5254" fmla="*/ 2250318 h 3699570"/>
              <a:gd name="connsiteX5255" fmla="*/ 4177912 w 5730494"/>
              <a:gd name="connsiteY5255" fmla="*/ 2275620 h 3699570"/>
              <a:gd name="connsiteX5256" fmla="*/ 4177571 w 5730494"/>
              <a:gd name="connsiteY5256" fmla="*/ 2287839 h 3699570"/>
              <a:gd name="connsiteX5257" fmla="*/ 4172002 w 5730494"/>
              <a:gd name="connsiteY5257" fmla="*/ 2285281 h 3699570"/>
              <a:gd name="connsiteX5258" fmla="*/ 4173025 w 5730494"/>
              <a:gd name="connsiteY5258" fmla="*/ 2298921 h 3699570"/>
              <a:gd name="connsiteX5259" fmla="*/ 4168477 w 5730494"/>
              <a:gd name="connsiteY5259" fmla="*/ 2290055 h 3699570"/>
              <a:gd name="connsiteX5260" fmla="*/ 4167568 w 5730494"/>
              <a:gd name="connsiteY5260" fmla="*/ 2281416 h 3699570"/>
              <a:gd name="connsiteX5261" fmla="*/ 4164556 w 5730494"/>
              <a:gd name="connsiteY5261" fmla="*/ 2273176 h 3699570"/>
              <a:gd name="connsiteX5262" fmla="*/ 4157908 w 5730494"/>
              <a:gd name="connsiteY5262" fmla="*/ 2263173 h 3699570"/>
              <a:gd name="connsiteX5263" fmla="*/ 4143245 w 5730494"/>
              <a:gd name="connsiteY5263" fmla="*/ 2262491 h 3699570"/>
              <a:gd name="connsiteX5264" fmla="*/ 4144721 w 5730494"/>
              <a:gd name="connsiteY5264" fmla="*/ 2269539 h 3699570"/>
              <a:gd name="connsiteX5265" fmla="*/ 4139721 w 5730494"/>
              <a:gd name="connsiteY5265" fmla="*/ 2279030 h 3699570"/>
              <a:gd name="connsiteX5266" fmla="*/ 4132957 w 5730494"/>
              <a:gd name="connsiteY5266" fmla="*/ 2275563 h 3699570"/>
              <a:gd name="connsiteX5267" fmla="*/ 4130627 w 5730494"/>
              <a:gd name="connsiteY5267" fmla="*/ 2278689 h 3699570"/>
              <a:gd name="connsiteX5268" fmla="*/ 4126137 w 5730494"/>
              <a:gd name="connsiteY5268" fmla="*/ 2276813 h 3699570"/>
              <a:gd name="connsiteX5269" fmla="*/ 4119955 w 5730494"/>
              <a:gd name="connsiteY5269" fmla="*/ 2275282 h 3699570"/>
              <a:gd name="connsiteX5270" fmla="*/ 4117493 w 5730494"/>
              <a:gd name="connsiteY5270" fmla="*/ 2261412 h 3699570"/>
              <a:gd name="connsiteX5271" fmla="*/ 4117474 w 5730494"/>
              <a:gd name="connsiteY5271" fmla="*/ 2261368 h 3699570"/>
              <a:gd name="connsiteX5272" fmla="*/ 4117441 w 5730494"/>
              <a:gd name="connsiteY5272" fmla="*/ 2261184 h 3699570"/>
              <a:gd name="connsiteX5273" fmla="*/ 4111998 w 5730494"/>
              <a:gd name="connsiteY5273" fmla="*/ 2248388 h 3699570"/>
              <a:gd name="connsiteX5274" fmla="*/ 4114709 w 5730494"/>
              <a:gd name="connsiteY5274" fmla="*/ 2237997 h 3699570"/>
              <a:gd name="connsiteX5275" fmla="*/ 4114610 w 5730494"/>
              <a:gd name="connsiteY5275" fmla="*/ 2237950 h 3699570"/>
              <a:gd name="connsiteX5276" fmla="*/ 4114657 w 5730494"/>
              <a:gd name="connsiteY5276" fmla="*/ 2237769 h 3699570"/>
              <a:gd name="connsiteX5277" fmla="*/ 4105022 w 5730494"/>
              <a:gd name="connsiteY5277" fmla="*/ 2233175 h 3699570"/>
              <a:gd name="connsiteX5278" fmla="*/ 4108457 w 5730494"/>
              <a:gd name="connsiteY5278" fmla="*/ 2226971 h 3699570"/>
              <a:gd name="connsiteX5279" fmla="*/ 4118403 w 5730494"/>
              <a:gd name="connsiteY5279" fmla="*/ 2220436 h 3699570"/>
              <a:gd name="connsiteX5280" fmla="*/ 4118224 w 5730494"/>
              <a:gd name="connsiteY5280" fmla="*/ 2220291 h 3699570"/>
              <a:gd name="connsiteX5281" fmla="*/ 4118351 w 5730494"/>
              <a:gd name="connsiteY5281" fmla="*/ 2220208 h 3699570"/>
              <a:gd name="connsiteX5282" fmla="*/ 4106986 w 5730494"/>
              <a:gd name="connsiteY5282" fmla="*/ 2210980 h 3699570"/>
              <a:gd name="connsiteX5283" fmla="*/ 1449976 w 5730494"/>
              <a:gd name="connsiteY5283" fmla="*/ 2191561 h 3699570"/>
              <a:gd name="connsiteX5284" fmla="*/ 1460489 w 5730494"/>
              <a:gd name="connsiteY5284" fmla="*/ 2192073 h 3699570"/>
              <a:gd name="connsiteX5285" fmla="*/ 1461002 w 5730494"/>
              <a:gd name="connsiteY5285" fmla="*/ 2196676 h 3699570"/>
              <a:gd name="connsiteX5286" fmla="*/ 1443611 w 5730494"/>
              <a:gd name="connsiteY5286" fmla="*/ 2199518 h 3699570"/>
              <a:gd name="connsiteX5287" fmla="*/ 1442474 w 5730494"/>
              <a:gd name="connsiteY5287" fmla="*/ 2192982 h 3699570"/>
              <a:gd name="connsiteX5288" fmla="*/ 1461400 w 5730494"/>
              <a:gd name="connsiteY5288" fmla="*/ 2188493 h 3699570"/>
              <a:gd name="connsiteX5289" fmla="*/ 1474016 w 5730494"/>
              <a:gd name="connsiteY5289" fmla="*/ 2196506 h 3699570"/>
              <a:gd name="connsiteX5290" fmla="*/ 1471288 w 5730494"/>
              <a:gd name="connsiteY5290" fmla="*/ 2209066 h 3699570"/>
              <a:gd name="connsiteX5291" fmla="*/ 1468334 w 5730494"/>
              <a:gd name="connsiteY5291" fmla="*/ 2206793 h 3699570"/>
              <a:gd name="connsiteX5292" fmla="*/ 1468617 w 5730494"/>
              <a:gd name="connsiteY5292" fmla="*/ 2197529 h 3699570"/>
              <a:gd name="connsiteX5293" fmla="*/ 1461456 w 5730494"/>
              <a:gd name="connsiteY5293" fmla="*/ 2190539 h 3699570"/>
              <a:gd name="connsiteX5294" fmla="*/ 2562757 w 5730494"/>
              <a:gd name="connsiteY5294" fmla="*/ 2182271 h 3699570"/>
              <a:gd name="connsiteX5295" fmla="*/ 2622451 w 5730494"/>
              <a:gd name="connsiteY5295" fmla="*/ 2224816 h 3699570"/>
              <a:gd name="connsiteX5296" fmla="*/ 2598326 w 5730494"/>
              <a:gd name="connsiteY5296" fmla="*/ 2225153 h 3699570"/>
              <a:gd name="connsiteX5297" fmla="*/ 2598333 w 5730494"/>
              <a:gd name="connsiteY5297" fmla="*/ 2225211 h 3699570"/>
              <a:gd name="connsiteX5298" fmla="*/ 2598225 w 5730494"/>
              <a:gd name="connsiteY5298" fmla="*/ 2225213 h 3699570"/>
              <a:gd name="connsiteX5299" fmla="*/ 2605899 w 5730494"/>
              <a:gd name="connsiteY5299" fmla="*/ 2299437 h 3699570"/>
              <a:gd name="connsiteX5300" fmla="*/ 2613573 w 5730494"/>
              <a:gd name="connsiteY5300" fmla="*/ 2371558 h 3699570"/>
              <a:gd name="connsiteX5301" fmla="*/ 2616356 w 5730494"/>
              <a:gd name="connsiteY5301" fmla="*/ 2373605 h 3699570"/>
              <a:gd name="connsiteX5302" fmla="*/ 2612850 w 5730494"/>
              <a:gd name="connsiteY5302" fmla="*/ 2385083 h 3699570"/>
              <a:gd name="connsiteX5303" fmla="*/ 2548994 w 5730494"/>
              <a:gd name="connsiteY5303" fmla="*/ 2385309 h 3699570"/>
              <a:gd name="connsiteX5304" fmla="*/ 2548957 w 5730494"/>
              <a:gd name="connsiteY5304" fmla="*/ 2385368 h 3699570"/>
              <a:gd name="connsiteX5305" fmla="*/ 2548895 w 5730494"/>
              <a:gd name="connsiteY5305" fmla="*/ 2385369 h 3699570"/>
              <a:gd name="connsiteX5306" fmla="*/ 2546553 w 5730494"/>
              <a:gd name="connsiteY5306" fmla="*/ 2388937 h 3699570"/>
              <a:gd name="connsiteX5307" fmla="*/ 2540471 w 5730494"/>
              <a:gd name="connsiteY5307" fmla="*/ 2387867 h 3699570"/>
              <a:gd name="connsiteX5308" fmla="*/ 2531490 w 5730494"/>
              <a:gd name="connsiteY5308" fmla="*/ 2391107 h 3699570"/>
              <a:gd name="connsiteX5309" fmla="*/ 2520352 w 5730494"/>
              <a:gd name="connsiteY5309" fmla="*/ 2386560 h 3699570"/>
              <a:gd name="connsiteX5310" fmla="*/ 2515293 w 5730494"/>
              <a:gd name="connsiteY5310" fmla="*/ 2386957 h 3699570"/>
              <a:gd name="connsiteX5311" fmla="*/ 2515279 w 5730494"/>
              <a:gd name="connsiteY5311" fmla="*/ 2387011 h 3699570"/>
              <a:gd name="connsiteX5312" fmla="*/ 2515194 w 5730494"/>
              <a:gd name="connsiteY5312" fmla="*/ 2387017 h 3699570"/>
              <a:gd name="connsiteX5313" fmla="*/ 2512523 w 5730494"/>
              <a:gd name="connsiteY5313" fmla="*/ 2396674 h 3699570"/>
              <a:gd name="connsiteX5314" fmla="*/ 2507167 w 5730494"/>
              <a:gd name="connsiteY5314" fmla="*/ 2399632 h 3699570"/>
              <a:gd name="connsiteX5315" fmla="*/ 2496651 w 5730494"/>
              <a:gd name="connsiteY5315" fmla="*/ 2388378 h 3699570"/>
              <a:gd name="connsiteX5316" fmla="*/ 2486990 w 5730494"/>
              <a:gd name="connsiteY5316" fmla="*/ 2376273 h 3699570"/>
              <a:gd name="connsiteX5317" fmla="*/ 2476420 w 5730494"/>
              <a:gd name="connsiteY5317" fmla="*/ 2371897 h 3699570"/>
              <a:gd name="connsiteX5318" fmla="*/ 2468805 w 5730494"/>
              <a:gd name="connsiteY5318" fmla="*/ 2367066 h 3699570"/>
              <a:gd name="connsiteX5319" fmla="*/ 2459881 w 5730494"/>
              <a:gd name="connsiteY5319" fmla="*/ 2367237 h 3699570"/>
              <a:gd name="connsiteX5320" fmla="*/ 2452095 w 5730494"/>
              <a:gd name="connsiteY5320" fmla="*/ 2370817 h 3699570"/>
              <a:gd name="connsiteX5321" fmla="*/ 2444194 w 5730494"/>
              <a:gd name="connsiteY5321" fmla="*/ 2369396 h 3699570"/>
              <a:gd name="connsiteX5322" fmla="*/ 2438739 w 5730494"/>
              <a:gd name="connsiteY5322" fmla="*/ 2374682 h 3699570"/>
              <a:gd name="connsiteX5323" fmla="*/ 2437375 w 5730494"/>
              <a:gd name="connsiteY5323" fmla="*/ 2365759 h 3699570"/>
              <a:gd name="connsiteX5324" fmla="*/ 2441808 w 5730494"/>
              <a:gd name="connsiteY5324" fmla="*/ 2357575 h 3699570"/>
              <a:gd name="connsiteX5325" fmla="*/ 2443796 w 5730494"/>
              <a:gd name="connsiteY5325" fmla="*/ 2341946 h 3699570"/>
              <a:gd name="connsiteX5326" fmla="*/ 2442036 w 5730494"/>
              <a:gd name="connsiteY5326" fmla="*/ 2325407 h 3699570"/>
              <a:gd name="connsiteX5327" fmla="*/ 2440104 w 5730494"/>
              <a:gd name="connsiteY5327" fmla="*/ 2317053 h 3699570"/>
              <a:gd name="connsiteX5328" fmla="*/ 2441694 w 5730494"/>
              <a:gd name="connsiteY5328" fmla="*/ 2308642 h 3699570"/>
              <a:gd name="connsiteX5329" fmla="*/ 2437602 w 5730494"/>
              <a:gd name="connsiteY5329" fmla="*/ 2300628 h 3699570"/>
              <a:gd name="connsiteX5330" fmla="*/ 2429191 w 5730494"/>
              <a:gd name="connsiteY5330" fmla="*/ 2293297 h 3699570"/>
              <a:gd name="connsiteX5331" fmla="*/ 2429206 w 5730494"/>
              <a:gd name="connsiteY5331" fmla="*/ 2293272 h 3699570"/>
              <a:gd name="connsiteX5332" fmla="*/ 2429204 w 5730494"/>
              <a:gd name="connsiteY5332" fmla="*/ 2293294 h 3699570"/>
              <a:gd name="connsiteX5333" fmla="*/ 2432668 w 5730494"/>
              <a:gd name="connsiteY5333" fmla="*/ 2287613 h 3699570"/>
              <a:gd name="connsiteX5334" fmla="*/ 2495059 w 5730494"/>
              <a:gd name="connsiteY5334" fmla="*/ 2287727 h 3699570"/>
              <a:gd name="connsiteX5335" fmla="*/ 2495059 w 5730494"/>
              <a:gd name="connsiteY5335" fmla="*/ 2287724 h 3699570"/>
              <a:gd name="connsiteX5336" fmla="*/ 2495073 w 5730494"/>
              <a:gd name="connsiteY5336" fmla="*/ 2287724 h 3699570"/>
              <a:gd name="connsiteX5337" fmla="*/ 2492060 w 5730494"/>
              <a:gd name="connsiteY5337" fmla="*/ 2263059 h 3699570"/>
              <a:gd name="connsiteX5338" fmla="*/ 2495983 w 5730494"/>
              <a:gd name="connsiteY5338" fmla="*/ 2254194 h 3699570"/>
              <a:gd name="connsiteX5339" fmla="*/ 2510917 w 5730494"/>
              <a:gd name="connsiteY5339" fmla="*/ 2252661 h 3699570"/>
              <a:gd name="connsiteX5340" fmla="*/ 2510917 w 5730494"/>
              <a:gd name="connsiteY5340" fmla="*/ 2252659 h 3699570"/>
              <a:gd name="connsiteX5341" fmla="*/ 2510930 w 5730494"/>
              <a:gd name="connsiteY5341" fmla="*/ 2252658 h 3699570"/>
              <a:gd name="connsiteX5342" fmla="*/ 2510417 w 5730494"/>
              <a:gd name="connsiteY5342" fmla="*/ 2208047 h 3699570"/>
              <a:gd name="connsiteX5343" fmla="*/ 2562692 w 5730494"/>
              <a:gd name="connsiteY5343" fmla="*/ 2208956 h 3699570"/>
              <a:gd name="connsiteX5344" fmla="*/ 2562692 w 5730494"/>
              <a:gd name="connsiteY5344" fmla="*/ 2208953 h 3699570"/>
              <a:gd name="connsiteX5345" fmla="*/ 2562702 w 5730494"/>
              <a:gd name="connsiteY5345" fmla="*/ 2208953 h 3699570"/>
              <a:gd name="connsiteX5346" fmla="*/ 2562750 w 5730494"/>
              <a:gd name="connsiteY5346" fmla="*/ 2182074 h 3699570"/>
              <a:gd name="connsiteX5347" fmla="*/ 2562757 w 5730494"/>
              <a:gd name="connsiteY5347" fmla="*/ 2182080 h 3699570"/>
              <a:gd name="connsiteX5348" fmla="*/ 2562757 w 5730494"/>
              <a:gd name="connsiteY5348" fmla="*/ 2182271 h 3699570"/>
              <a:gd name="connsiteX5349" fmla="*/ 2562750 w 5730494"/>
              <a:gd name="connsiteY5349" fmla="*/ 2182265 h 3699570"/>
              <a:gd name="connsiteX5350" fmla="*/ 2562928 w 5730494"/>
              <a:gd name="connsiteY5350" fmla="*/ 2177467 h 3699570"/>
              <a:gd name="connsiteX5351" fmla="*/ 2562996 w 5730494"/>
              <a:gd name="connsiteY5351" fmla="*/ 2177467 h 3699570"/>
              <a:gd name="connsiteX5352" fmla="*/ 2562996 w 5730494"/>
              <a:gd name="connsiteY5352" fmla="*/ 2177578 h 3699570"/>
              <a:gd name="connsiteX5353" fmla="*/ 2562996 w 5730494"/>
              <a:gd name="connsiteY5353" fmla="*/ 2178772 h 3699570"/>
              <a:gd name="connsiteX5354" fmla="*/ 2562713 w 5730494"/>
              <a:gd name="connsiteY5354" fmla="*/ 2182239 h 3699570"/>
              <a:gd name="connsiteX5355" fmla="*/ 2562750 w 5730494"/>
              <a:gd name="connsiteY5355" fmla="*/ 2182265 h 3699570"/>
              <a:gd name="connsiteX5356" fmla="*/ 2562692 w 5730494"/>
              <a:gd name="connsiteY5356" fmla="*/ 2208953 h 3699570"/>
              <a:gd name="connsiteX5357" fmla="*/ 2510417 w 5730494"/>
              <a:gd name="connsiteY5357" fmla="*/ 2208044 h 3699570"/>
              <a:gd name="connsiteX5358" fmla="*/ 2510417 w 5730494"/>
              <a:gd name="connsiteY5358" fmla="*/ 2208047 h 3699570"/>
              <a:gd name="connsiteX5359" fmla="*/ 2510405 w 5730494"/>
              <a:gd name="connsiteY5359" fmla="*/ 2208047 h 3699570"/>
              <a:gd name="connsiteX5360" fmla="*/ 2510917 w 5730494"/>
              <a:gd name="connsiteY5360" fmla="*/ 2252659 h 3699570"/>
              <a:gd name="connsiteX5361" fmla="*/ 2495983 w 5730494"/>
              <a:gd name="connsiteY5361" fmla="*/ 2254192 h 3699570"/>
              <a:gd name="connsiteX5362" fmla="*/ 2495983 w 5730494"/>
              <a:gd name="connsiteY5362" fmla="*/ 2254194 h 3699570"/>
              <a:gd name="connsiteX5363" fmla="*/ 2495970 w 5730494"/>
              <a:gd name="connsiteY5363" fmla="*/ 2254195 h 3699570"/>
              <a:gd name="connsiteX5364" fmla="*/ 2492049 w 5730494"/>
              <a:gd name="connsiteY5364" fmla="*/ 2263061 h 3699570"/>
              <a:gd name="connsiteX5365" fmla="*/ 2495059 w 5730494"/>
              <a:gd name="connsiteY5365" fmla="*/ 2287724 h 3699570"/>
              <a:gd name="connsiteX5366" fmla="*/ 2432671 w 5730494"/>
              <a:gd name="connsiteY5366" fmla="*/ 2287610 h 3699570"/>
              <a:gd name="connsiteX5367" fmla="*/ 2432668 w 5730494"/>
              <a:gd name="connsiteY5367" fmla="*/ 2287613 h 3699570"/>
              <a:gd name="connsiteX5368" fmla="*/ 2432658 w 5730494"/>
              <a:gd name="connsiteY5368" fmla="*/ 2287613 h 3699570"/>
              <a:gd name="connsiteX5369" fmla="*/ 2429206 w 5730494"/>
              <a:gd name="connsiteY5369" fmla="*/ 2293272 h 3699570"/>
              <a:gd name="connsiteX5370" fmla="*/ 2429887 w 5730494"/>
              <a:gd name="connsiteY5370" fmla="*/ 2286133 h 3699570"/>
              <a:gd name="connsiteX5371" fmla="*/ 2430624 w 5730494"/>
              <a:gd name="connsiteY5371" fmla="*/ 2278233 h 3699570"/>
              <a:gd name="connsiteX5372" fmla="*/ 2436763 w 5730494"/>
              <a:gd name="connsiteY5372" fmla="*/ 2273573 h 3699570"/>
              <a:gd name="connsiteX5373" fmla="*/ 2441991 w 5730494"/>
              <a:gd name="connsiteY5373" fmla="*/ 2264650 h 3699570"/>
              <a:gd name="connsiteX5374" fmla="*/ 2440968 w 5730494"/>
              <a:gd name="connsiteY5374" fmla="*/ 2258853 h 3699570"/>
              <a:gd name="connsiteX5375" fmla="*/ 2446422 w 5730494"/>
              <a:gd name="connsiteY5375" fmla="*/ 2246690 h 3699570"/>
              <a:gd name="connsiteX5376" fmla="*/ 2455287 w 5730494"/>
              <a:gd name="connsiteY5376" fmla="*/ 2235665 h 3699570"/>
              <a:gd name="connsiteX5377" fmla="*/ 2460631 w 5730494"/>
              <a:gd name="connsiteY5377" fmla="*/ 2232880 h 3699570"/>
              <a:gd name="connsiteX5378" fmla="*/ 2464838 w 5730494"/>
              <a:gd name="connsiteY5378" fmla="*/ 2222707 h 3699570"/>
              <a:gd name="connsiteX5379" fmla="*/ 2465236 w 5730494"/>
              <a:gd name="connsiteY5379" fmla="*/ 2213386 h 3699570"/>
              <a:gd name="connsiteX5380" fmla="*/ 2470977 w 5730494"/>
              <a:gd name="connsiteY5380" fmla="*/ 2202474 h 3699570"/>
              <a:gd name="connsiteX5381" fmla="*/ 2481603 w 5730494"/>
              <a:gd name="connsiteY5381" fmla="*/ 2195995 h 3699570"/>
              <a:gd name="connsiteX5382" fmla="*/ 2491720 w 5730494"/>
              <a:gd name="connsiteY5382" fmla="*/ 2177809 h 3699570"/>
              <a:gd name="connsiteX5383" fmla="*/ 2491907 w 5730494"/>
              <a:gd name="connsiteY5383" fmla="*/ 2177575 h 3699570"/>
              <a:gd name="connsiteX5384" fmla="*/ 2562928 w 5730494"/>
              <a:gd name="connsiteY5384" fmla="*/ 2177518 h 3699570"/>
              <a:gd name="connsiteX5385" fmla="*/ 4135582 w 5730494"/>
              <a:gd name="connsiteY5385" fmla="*/ 2166066 h 3699570"/>
              <a:gd name="connsiteX5386" fmla="*/ 4146882 w 5730494"/>
              <a:gd name="connsiteY5386" fmla="*/ 2170190 h 3699570"/>
              <a:gd name="connsiteX5387" fmla="*/ 4155293 w 5730494"/>
              <a:gd name="connsiteY5387" fmla="*/ 2170645 h 3699570"/>
              <a:gd name="connsiteX5388" fmla="*/ 4162339 w 5730494"/>
              <a:gd name="connsiteY5388" fmla="*/ 2175476 h 3699570"/>
              <a:gd name="connsiteX5389" fmla="*/ 4168820 w 5730494"/>
              <a:gd name="connsiteY5389" fmla="*/ 2181216 h 3699570"/>
              <a:gd name="connsiteX5390" fmla="*/ 4167683 w 5730494"/>
              <a:gd name="connsiteY5390" fmla="*/ 2192128 h 3699570"/>
              <a:gd name="connsiteX5391" fmla="*/ 4154668 w 5730494"/>
              <a:gd name="connsiteY5391" fmla="*/ 2192640 h 3699570"/>
              <a:gd name="connsiteX5392" fmla="*/ 4141198 w 5730494"/>
              <a:gd name="connsiteY5392" fmla="*/ 2191446 h 3699570"/>
              <a:gd name="connsiteX5393" fmla="*/ 4131253 w 5730494"/>
              <a:gd name="connsiteY5393" fmla="*/ 2194215 h 3699570"/>
              <a:gd name="connsiteX5394" fmla="*/ 4116925 w 5730494"/>
              <a:gd name="connsiteY5394" fmla="*/ 2187529 h 3699570"/>
              <a:gd name="connsiteX5395" fmla="*/ 4116584 w 5730494"/>
              <a:gd name="connsiteY5395" fmla="*/ 2183949 h 3699570"/>
              <a:gd name="connsiteX5396" fmla="*/ 4116554 w 5730494"/>
              <a:gd name="connsiteY5396" fmla="*/ 2183644 h 3699570"/>
              <a:gd name="connsiteX5397" fmla="*/ 4116582 w 5730494"/>
              <a:gd name="connsiteY5397" fmla="*/ 2183610 h 3699570"/>
              <a:gd name="connsiteX5398" fmla="*/ 4116601 w 5730494"/>
              <a:gd name="connsiteY5398" fmla="*/ 2183822 h 3699570"/>
              <a:gd name="connsiteX5399" fmla="*/ 4127115 w 5730494"/>
              <a:gd name="connsiteY5399" fmla="*/ 2170522 h 3699570"/>
              <a:gd name="connsiteX5400" fmla="*/ 4261349 w 5730494"/>
              <a:gd name="connsiteY5400" fmla="*/ 2165424 h 3699570"/>
              <a:gd name="connsiteX5401" fmla="*/ 4266690 w 5730494"/>
              <a:gd name="connsiteY5401" fmla="*/ 2175994 h 3699570"/>
              <a:gd name="connsiteX5402" fmla="*/ 4273624 w 5730494"/>
              <a:gd name="connsiteY5402" fmla="*/ 2180257 h 3699570"/>
              <a:gd name="connsiteX5403" fmla="*/ 4274078 w 5730494"/>
              <a:gd name="connsiteY5403" fmla="*/ 2193897 h 3699570"/>
              <a:gd name="connsiteX5404" fmla="*/ 4273454 w 5730494"/>
              <a:gd name="connsiteY5404" fmla="*/ 2208490 h 3699570"/>
              <a:gd name="connsiteX5405" fmla="*/ 4258458 w 5730494"/>
              <a:gd name="connsiteY5405" fmla="*/ 2223036 h 3699570"/>
              <a:gd name="connsiteX5406" fmla="*/ 4258456 w 5730494"/>
              <a:gd name="connsiteY5406" fmla="*/ 2223050 h 3699570"/>
              <a:gd name="connsiteX5407" fmla="*/ 4258337 w 5730494"/>
              <a:gd name="connsiteY5407" fmla="*/ 2223166 h 3699570"/>
              <a:gd name="connsiteX5408" fmla="*/ 4256402 w 5730494"/>
              <a:gd name="connsiteY5408" fmla="*/ 2243853 h 3699570"/>
              <a:gd name="connsiteX5409" fmla="*/ 4273226 w 5730494"/>
              <a:gd name="connsiteY5409" fmla="*/ 2240955 h 3699570"/>
              <a:gd name="connsiteX5410" fmla="*/ 4277035 w 5730494"/>
              <a:gd name="connsiteY5410" fmla="*/ 2256868 h 3699570"/>
              <a:gd name="connsiteX5411" fmla="*/ 4287093 w 5730494"/>
              <a:gd name="connsiteY5411" fmla="*/ 2260222 h 3699570"/>
              <a:gd name="connsiteX5412" fmla="*/ 4282434 w 5730494"/>
              <a:gd name="connsiteY5412" fmla="*/ 2274487 h 3699570"/>
              <a:gd name="connsiteX5413" fmla="*/ 4294254 w 5730494"/>
              <a:gd name="connsiteY5413" fmla="*/ 2280909 h 3699570"/>
              <a:gd name="connsiteX5414" fmla="*/ 4301132 w 5730494"/>
              <a:gd name="connsiteY5414" fmla="*/ 2284035 h 3699570"/>
              <a:gd name="connsiteX5415" fmla="*/ 4312839 w 5730494"/>
              <a:gd name="connsiteY5415" fmla="*/ 2279090 h 3699570"/>
              <a:gd name="connsiteX5416" fmla="*/ 4313344 w 5730494"/>
              <a:gd name="connsiteY5416" fmla="*/ 2286048 h 3699570"/>
              <a:gd name="connsiteX5417" fmla="*/ 4300000 w 5730494"/>
              <a:gd name="connsiteY5417" fmla="*/ 2296880 h 3699570"/>
              <a:gd name="connsiteX5418" fmla="*/ 4299908 w 5730494"/>
              <a:gd name="connsiteY5418" fmla="*/ 2297049 h 3699570"/>
              <a:gd name="connsiteX5419" fmla="*/ 4299767 w 5730494"/>
              <a:gd name="connsiteY5419" fmla="*/ 2297163 h 3699570"/>
              <a:gd name="connsiteX5420" fmla="*/ 4296543 w 5730494"/>
              <a:gd name="connsiteY5420" fmla="*/ 2303073 h 3699570"/>
              <a:gd name="connsiteX5421" fmla="*/ 4296475 w 5730494"/>
              <a:gd name="connsiteY5421" fmla="*/ 2303021 h 3699570"/>
              <a:gd name="connsiteX5422" fmla="*/ 4287326 w 5730494"/>
              <a:gd name="connsiteY5422" fmla="*/ 2306943 h 3699570"/>
              <a:gd name="connsiteX5423" fmla="*/ 4278004 w 5730494"/>
              <a:gd name="connsiteY5423" fmla="*/ 2314274 h 3699570"/>
              <a:gd name="connsiteX5424" fmla="*/ 4266752 w 5730494"/>
              <a:gd name="connsiteY5424" fmla="*/ 2315013 h 3699570"/>
              <a:gd name="connsiteX5425" fmla="*/ 4259477 w 5730494"/>
              <a:gd name="connsiteY5425" fmla="*/ 2333143 h 3699570"/>
              <a:gd name="connsiteX5426" fmla="*/ 4252770 w 5730494"/>
              <a:gd name="connsiteY5426" fmla="*/ 2336155 h 3699570"/>
              <a:gd name="connsiteX5427" fmla="*/ 4252887 w 5730494"/>
              <a:gd name="connsiteY5427" fmla="*/ 2336375 h 3699570"/>
              <a:gd name="connsiteX5428" fmla="*/ 4252879 w 5730494"/>
              <a:gd name="connsiteY5428" fmla="*/ 2336378 h 3699570"/>
              <a:gd name="connsiteX5429" fmla="*/ 4260609 w 5730494"/>
              <a:gd name="connsiteY5429" fmla="*/ 2350984 h 3699570"/>
              <a:gd name="connsiteX5430" fmla="*/ 4270726 w 5730494"/>
              <a:gd name="connsiteY5430" fmla="*/ 2363090 h 3699570"/>
              <a:gd name="connsiteX5431" fmla="*/ 4277142 w 5730494"/>
              <a:gd name="connsiteY5431" fmla="*/ 2373803 h 3699570"/>
              <a:gd name="connsiteX5432" fmla="*/ 4271297 w 5730494"/>
              <a:gd name="connsiteY5432" fmla="*/ 2388101 h 3699570"/>
              <a:gd name="connsiteX5433" fmla="*/ 4265786 w 5730494"/>
              <a:gd name="connsiteY5433" fmla="*/ 2391113 h 3699570"/>
              <a:gd name="connsiteX5434" fmla="*/ 4269593 w 5730494"/>
              <a:gd name="connsiteY5434" fmla="*/ 2399354 h 3699570"/>
              <a:gd name="connsiteX5435" fmla="*/ 4269606 w 5730494"/>
              <a:gd name="connsiteY5435" fmla="*/ 2399371 h 3699570"/>
              <a:gd name="connsiteX5436" fmla="*/ 4269702 w 5730494"/>
              <a:gd name="connsiteY5436" fmla="*/ 2399577 h 3699570"/>
              <a:gd name="connsiteX5437" fmla="*/ 4280245 w 5730494"/>
              <a:gd name="connsiteY5437" fmla="*/ 2412431 h 3699570"/>
              <a:gd name="connsiteX5438" fmla="*/ 4282040 w 5730494"/>
              <a:gd name="connsiteY5438" fmla="*/ 2421405 h 3699570"/>
              <a:gd name="connsiteX5439" fmla="*/ 4281813 w 5730494"/>
              <a:gd name="connsiteY5439" fmla="*/ 2428964 h 3699570"/>
              <a:gd name="connsiteX5440" fmla="*/ 4288063 w 5730494"/>
              <a:gd name="connsiteY5440" fmla="*/ 2443741 h 3699570"/>
              <a:gd name="connsiteX5441" fmla="*/ 4279312 w 5730494"/>
              <a:gd name="connsiteY5441" fmla="*/ 2458801 h 3699570"/>
              <a:gd name="connsiteX5442" fmla="*/ 4271646 w 5730494"/>
              <a:gd name="connsiteY5442" fmla="*/ 2475205 h 3699570"/>
              <a:gd name="connsiteX5443" fmla="*/ 4270157 w 5730494"/>
              <a:gd name="connsiteY5443" fmla="*/ 2463628 h 3699570"/>
              <a:gd name="connsiteX5444" fmla="*/ 4275045 w 5730494"/>
              <a:gd name="connsiteY5444" fmla="*/ 2451295 h 3699570"/>
              <a:gd name="connsiteX5445" fmla="*/ 4269702 w 5730494"/>
              <a:gd name="connsiteY5445" fmla="*/ 2441747 h 3699570"/>
              <a:gd name="connsiteX5446" fmla="*/ 4271010 w 5730494"/>
              <a:gd name="connsiteY5446" fmla="*/ 2424072 h 3699570"/>
              <a:gd name="connsiteX5447" fmla="*/ 4264530 w 5730494"/>
              <a:gd name="connsiteY5447" fmla="*/ 2415660 h 3699570"/>
              <a:gd name="connsiteX5448" fmla="*/ 4259359 w 5730494"/>
              <a:gd name="connsiteY5448" fmla="*/ 2396110 h 3699570"/>
              <a:gd name="connsiteX5449" fmla="*/ 4256460 w 5730494"/>
              <a:gd name="connsiteY5449" fmla="*/ 2375366 h 3699570"/>
              <a:gd name="connsiteX5450" fmla="*/ 4249583 w 5730494"/>
              <a:gd name="connsiteY5450" fmla="*/ 2361669 h 3699570"/>
              <a:gd name="connsiteX5451" fmla="*/ 4239013 w 5730494"/>
              <a:gd name="connsiteY5451" fmla="*/ 2369853 h 3699570"/>
              <a:gd name="connsiteX5452" fmla="*/ 4220882 w 5730494"/>
              <a:gd name="connsiteY5452" fmla="*/ 2381618 h 3699570"/>
              <a:gd name="connsiteX5453" fmla="*/ 4211960 w 5730494"/>
              <a:gd name="connsiteY5453" fmla="*/ 2380140 h 3699570"/>
              <a:gd name="connsiteX5454" fmla="*/ 4202071 w 5730494"/>
              <a:gd name="connsiteY5454" fmla="*/ 2376275 h 3699570"/>
              <a:gd name="connsiteX5455" fmla="*/ 4207584 w 5730494"/>
              <a:gd name="connsiteY5455" fmla="*/ 2355815 h 3699570"/>
              <a:gd name="connsiteX5456" fmla="*/ 4204288 w 5730494"/>
              <a:gd name="connsiteY5456" fmla="*/ 2340243 h 3699570"/>
              <a:gd name="connsiteX5457" fmla="*/ 4191783 w 5730494"/>
              <a:gd name="connsiteY5457" fmla="*/ 2320976 h 3699570"/>
              <a:gd name="connsiteX5458" fmla="*/ 4193717 w 5730494"/>
              <a:gd name="connsiteY5458" fmla="*/ 2314895 h 3699570"/>
              <a:gd name="connsiteX5459" fmla="*/ 4184395 w 5730494"/>
              <a:gd name="connsiteY5459" fmla="*/ 2312735 h 3699570"/>
              <a:gd name="connsiteX5460" fmla="*/ 4173086 w 5730494"/>
              <a:gd name="connsiteY5460" fmla="*/ 2298982 h 3699570"/>
              <a:gd name="connsiteX5461" fmla="*/ 4172063 w 5730494"/>
              <a:gd name="connsiteY5461" fmla="*/ 2285342 h 3699570"/>
              <a:gd name="connsiteX5462" fmla="*/ 4177633 w 5730494"/>
              <a:gd name="connsiteY5462" fmla="*/ 2287899 h 3699570"/>
              <a:gd name="connsiteX5463" fmla="*/ 4177974 w 5730494"/>
              <a:gd name="connsiteY5463" fmla="*/ 2275680 h 3699570"/>
              <a:gd name="connsiteX5464" fmla="*/ 4178128 w 5730494"/>
              <a:gd name="connsiteY5464" fmla="*/ 2275601 h 3699570"/>
              <a:gd name="connsiteX5465" fmla="*/ 4178134 w 5730494"/>
              <a:gd name="connsiteY5465" fmla="*/ 2275621 h 3699570"/>
              <a:gd name="connsiteX5466" fmla="*/ 4185977 w 5730494"/>
              <a:gd name="connsiteY5466" fmla="*/ 2271586 h 3699570"/>
              <a:gd name="connsiteX5467" fmla="*/ 4184272 w 5730494"/>
              <a:gd name="connsiteY5467" fmla="*/ 2264311 h 3699570"/>
              <a:gd name="connsiteX5468" fmla="*/ 4187853 w 5730494"/>
              <a:gd name="connsiteY5468" fmla="*/ 2258457 h 3699570"/>
              <a:gd name="connsiteX5469" fmla="*/ 4188475 w 5730494"/>
              <a:gd name="connsiteY5469" fmla="*/ 2240664 h 3699570"/>
              <a:gd name="connsiteX5470" fmla="*/ 4200764 w 5730494"/>
              <a:gd name="connsiteY5470" fmla="*/ 2244592 h 3699570"/>
              <a:gd name="connsiteX5471" fmla="*/ 4200812 w 5730494"/>
              <a:gd name="connsiteY5471" fmla="*/ 2244497 h 3699570"/>
              <a:gd name="connsiteX5472" fmla="*/ 4200925 w 5730494"/>
              <a:gd name="connsiteY5472" fmla="*/ 2244533 h 3699570"/>
              <a:gd name="connsiteX5473" fmla="*/ 4208029 w 5730494"/>
              <a:gd name="connsiteY5473" fmla="*/ 2230211 h 3699570"/>
              <a:gd name="connsiteX5474" fmla="*/ 4208825 w 5730494"/>
              <a:gd name="connsiteY5474" fmla="*/ 2221686 h 3699570"/>
              <a:gd name="connsiteX5475" fmla="*/ 4217632 w 5730494"/>
              <a:gd name="connsiteY5475" fmla="*/ 2206966 h 3699570"/>
              <a:gd name="connsiteX5476" fmla="*/ 4217122 w 5730494"/>
              <a:gd name="connsiteY5476" fmla="*/ 2196850 h 3699570"/>
              <a:gd name="connsiteX5477" fmla="*/ 4237632 w 5730494"/>
              <a:gd name="connsiteY5477" fmla="*/ 2184645 h 3699570"/>
              <a:gd name="connsiteX5478" fmla="*/ 4248958 w 5730494"/>
              <a:gd name="connsiteY5478" fmla="*/ 2187873 h 3699570"/>
              <a:gd name="connsiteX5479" fmla="*/ 4248945 w 5730494"/>
              <a:gd name="connsiteY5479" fmla="*/ 2187764 h 3699570"/>
              <a:gd name="connsiteX5480" fmla="*/ 4249119 w 5730494"/>
              <a:gd name="connsiteY5480" fmla="*/ 2187813 h 3699570"/>
              <a:gd name="connsiteX5481" fmla="*/ 4247812 w 5730494"/>
              <a:gd name="connsiteY5481" fmla="*/ 2176844 h 3699570"/>
              <a:gd name="connsiteX5482" fmla="*/ 4253382 w 5730494"/>
              <a:gd name="connsiteY5482" fmla="*/ 2173548 h 3699570"/>
              <a:gd name="connsiteX5483" fmla="*/ 4252194 w 5730494"/>
              <a:gd name="connsiteY5483" fmla="*/ 2166763 h 3699570"/>
              <a:gd name="connsiteX5484" fmla="*/ 3454903 w 5730494"/>
              <a:gd name="connsiteY5484" fmla="*/ 2133986 h 3699570"/>
              <a:gd name="connsiteX5485" fmla="*/ 3465645 w 5730494"/>
              <a:gd name="connsiteY5485" fmla="*/ 2135577 h 3699570"/>
              <a:gd name="connsiteX5486" fmla="*/ 3468942 w 5730494"/>
              <a:gd name="connsiteY5486" fmla="*/ 2143648 h 3699570"/>
              <a:gd name="connsiteX5487" fmla="*/ 3467521 w 5730494"/>
              <a:gd name="connsiteY5487" fmla="*/ 2147797 h 3699570"/>
              <a:gd name="connsiteX5488" fmla="*/ 3472636 w 5730494"/>
              <a:gd name="connsiteY5488" fmla="*/ 2161437 h 3699570"/>
              <a:gd name="connsiteX5489" fmla="*/ 3461382 w 5730494"/>
              <a:gd name="connsiteY5489" fmla="*/ 2161891 h 3699570"/>
              <a:gd name="connsiteX5490" fmla="*/ 3457403 w 5730494"/>
              <a:gd name="connsiteY5490" fmla="*/ 2153253 h 3699570"/>
              <a:gd name="connsiteX5491" fmla="*/ 3443195 w 5730494"/>
              <a:gd name="connsiteY5491" fmla="*/ 2151491 h 3699570"/>
              <a:gd name="connsiteX5492" fmla="*/ 4000351 w 5730494"/>
              <a:gd name="connsiteY5492" fmla="*/ 2127384 h 3699570"/>
              <a:gd name="connsiteX5493" fmla="*/ 4013035 w 5730494"/>
              <a:gd name="connsiteY5493" fmla="*/ 2132965 h 3699570"/>
              <a:gd name="connsiteX5494" fmla="*/ 4029118 w 5730494"/>
              <a:gd name="connsiteY5494" fmla="*/ 2144842 h 3699570"/>
              <a:gd name="connsiteX5495" fmla="*/ 4038041 w 5730494"/>
              <a:gd name="connsiteY5495" fmla="*/ 2147457 h 3699570"/>
              <a:gd name="connsiteX5496" fmla="*/ 4043385 w 5730494"/>
              <a:gd name="connsiteY5496" fmla="*/ 2156153 h 3699570"/>
              <a:gd name="connsiteX5497" fmla="*/ 4055773 w 5730494"/>
              <a:gd name="connsiteY5497" fmla="*/ 2159733 h 3699570"/>
              <a:gd name="connsiteX5498" fmla="*/ 4068730 w 5730494"/>
              <a:gd name="connsiteY5498" fmla="*/ 2167633 h 3699570"/>
              <a:gd name="connsiteX5499" fmla="*/ 4086747 w 5730494"/>
              <a:gd name="connsiteY5499" fmla="*/ 2171782 h 3699570"/>
              <a:gd name="connsiteX5500" fmla="*/ 4105388 w 5730494"/>
              <a:gd name="connsiteY5500" fmla="*/ 2173600 h 3699570"/>
              <a:gd name="connsiteX5501" fmla="*/ 4104138 w 5730494"/>
              <a:gd name="connsiteY5501" fmla="*/ 2181330 h 3699570"/>
              <a:gd name="connsiteX5502" fmla="*/ 4106240 w 5730494"/>
              <a:gd name="connsiteY5502" fmla="*/ 2192640 h 3699570"/>
              <a:gd name="connsiteX5503" fmla="*/ 4104421 w 5730494"/>
              <a:gd name="connsiteY5503" fmla="*/ 2199630 h 3699570"/>
              <a:gd name="connsiteX5504" fmla="*/ 4091206 w 5730494"/>
              <a:gd name="connsiteY5504" fmla="*/ 2199912 h 3699570"/>
              <a:gd name="connsiteX5505" fmla="*/ 4072082 w 5730494"/>
              <a:gd name="connsiteY5505" fmla="*/ 2195770 h 3699570"/>
              <a:gd name="connsiteX5506" fmla="*/ 4059750 w 5730494"/>
              <a:gd name="connsiteY5506" fmla="*/ 2194065 h 3699570"/>
              <a:gd name="connsiteX5507" fmla="*/ 4050545 w 5730494"/>
              <a:gd name="connsiteY5507" fmla="*/ 2185029 h 3699570"/>
              <a:gd name="connsiteX5508" fmla="*/ 4028720 w 5730494"/>
              <a:gd name="connsiteY5508" fmla="*/ 2182698 h 3699570"/>
              <a:gd name="connsiteX5509" fmla="*/ 4007919 w 5730494"/>
              <a:gd name="connsiteY5509" fmla="*/ 2172639 h 3699570"/>
              <a:gd name="connsiteX5510" fmla="*/ 3992914 w 5730494"/>
              <a:gd name="connsiteY5510" fmla="*/ 2163830 h 3699570"/>
              <a:gd name="connsiteX5511" fmla="*/ 3977456 w 5730494"/>
              <a:gd name="connsiteY5511" fmla="*/ 2157009 h 3699570"/>
              <a:gd name="connsiteX5512" fmla="*/ 3983651 w 5730494"/>
              <a:gd name="connsiteY5512" fmla="*/ 2140017 h 3699570"/>
              <a:gd name="connsiteX5513" fmla="*/ 3993766 w 5730494"/>
              <a:gd name="connsiteY5513" fmla="*/ 2131719 h 3699570"/>
              <a:gd name="connsiteX5514" fmla="*/ 3993704 w 5730494"/>
              <a:gd name="connsiteY5514" fmla="*/ 2131682 h 3699570"/>
              <a:gd name="connsiteX5515" fmla="*/ 3993748 w 5730494"/>
              <a:gd name="connsiteY5515" fmla="*/ 2131652 h 3699570"/>
              <a:gd name="connsiteX5516" fmla="*/ 3993841 w 5730494"/>
              <a:gd name="connsiteY5516" fmla="*/ 2131705 h 3699570"/>
              <a:gd name="connsiteX5517" fmla="*/ 3123440 w 5730494"/>
              <a:gd name="connsiteY5517" fmla="*/ 2105685 h 3699570"/>
              <a:gd name="connsiteX5518" fmla="*/ 3138785 w 5730494"/>
              <a:gd name="connsiteY5518" fmla="*/ 2110573 h 3699570"/>
              <a:gd name="connsiteX5519" fmla="*/ 3154584 w 5730494"/>
              <a:gd name="connsiteY5519" fmla="*/ 2116029 h 3699570"/>
              <a:gd name="connsiteX5520" fmla="*/ 3161971 w 5730494"/>
              <a:gd name="connsiteY5520" fmla="*/ 2118927 h 3699570"/>
              <a:gd name="connsiteX5521" fmla="*/ 3174247 w 5730494"/>
              <a:gd name="connsiteY5521" fmla="*/ 2113074 h 3699570"/>
              <a:gd name="connsiteX5522" fmla="*/ 3180783 w 5730494"/>
              <a:gd name="connsiteY5522" fmla="*/ 2107731 h 3699570"/>
              <a:gd name="connsiteX5523" fmla="*/ 3194822 w 5730494"/>
              <a:gd name="connsiteY5523" fmla="*/ 2106196 h 3699570"/>
              <a:gd name="connsiteX5524" fmla="*/ 3206131 w 5730494"/>
              <a:gd name="connsiteY5524" fmla="*/ 2108527 h 3699570"/>
              <a:gd name="connsiteX5525" fmla="*/ 3210450 w 5730494"/>
              <a:gd name="connsiteY5525" fmla="*/ 2117734 h 3699570"/>
              <a:gd name="connsiteX5526" fmla="*/ 3214144 w 5730494"/>
              <a:gd name="connsiteY5526" fmla="*/ 2111653 h 3699570"/>
              <a:gd name="connsiteX5527" fmla="*/ 3226931 w 5730494"/>
              <a:gd name="connsiteY5527" fmla="*/ 2116029 h 3699570"/>
              <a:gd name="connsiteX5528" fmla="*/ 3239378 w 5730494"/>
              <a:gd name="connsiteY5528" fmla="*/ 2117052 h 3699570"/>
              <a:gd name="connsiteX5529" fmla="*/ 3247221 w 5730494"/>
              <a:gd name="connsiteY5529" fmla="*/ 2112392 h 3699570"/>
              <a:gd name="connsiteX5530" fmla="*/ 3247236 w 5730494"/>
              <a:gd name="connsiteY5530" fmla="*/ 2112434 h 3699570"/>
              <a:gd name="connsiteX5531" fmla="*/ 3247055 w 5730494"/>
              <a:gd name="connsiteY5531" fmla="*/ 2112672 h 3699570"/>
              <a:gd name="connsiteX5532" fmla="*/ 3257512 w 5730494"/>
              <a:gd name="connsiteY5532" fmla="*/ 2144215 h 3699570"/>
              <a:gd name="connsiteX5533" fmla="*/ 3257562 w 5730494"/>
              <a:gd name="connsiteY5533" fmla="*/ 2144031 h 3699570"/>
              <a:gd name="connsiteX5534" fmla="*/ 3257622 w 5730494"/>
              <a:gd name="connsiteY5534" fmla="*/ 2144218 h 3699570"/>
              <a:gd name="connsiteX5535" fmla="*/ 3253132 w 5730494"/>
              <a:gd name="connsiteY5535" fmla="*/ 2151550 h 3699570"/>
              <a:gd name="connsiteX5536" fmla="*/ 3249723 w 5730494"/>
              <a:gd name="connsiteY5536" fmla="*/ 2165190 h 3699570"/>
              <a:gd name="connsiteX5537" fmla="*/ 3245402 w 5730494"/>
              <a:gd name="connsiteY5537" fmla="*/ 2174568 h 3699570"/>
              <a:gd name="connsiteX5538" fmla="*/ 3241708 w 5730494"/>
              <a:gd name="connsiteY5538" fmla="*/ 2177693 h 3699570"/>
              <a:gd name="connsiteX5539" fmla="*/ 3236424 w 5730494"/>
              <a:gd name="connsiteY5539" fmla="*/ 2171896 h 3699570"/>
              <a:gd name="connsiteX5540" fmla="*/ 3229206 w 5730494"/>
              <a:gd name="connsiteY5540" fmla="*/ 2163883 h 3699570"/>
              <a:gd name="connsiteX5541" fmla="*/ 3217839 w 5730494"/>
              <a:gd name="connsiteY5541" fmla="*/ 2137853 h 3699570"/>
              <a:gd name="connsiteX5542" fmla="*/ 3216191 w 5730494"/>
              <a:gd name="connsiteY5542" fmla="*/ 2139501 h 3699570"/>
              <a:gd name="connsiteX5543" fmla="*/ 3222783 w 5730494"/>
              <a:gd name="connsiteY5543" fmla="*/ 2158654 h 3699570"/>
              <a:gd name="connsiteX5544" fmla="*/ 3232559 w 5730494"/>
              <a:gd name="connsiteY5544" fmla="*/ 2176727 h 3699570"/>
              <a:gd name="connsiteX5545" fmla="*/ 3244608 w 5730494"/>
              <a:gd name="connsiteY5545" fmla="*/ 2204405 h 3699570"/>
              <a:gd name="connsiteX5546" fmla="*/ 3250519 w 5730494"/>
              <a:gd name="connsiteY5546" fmla="*/ 2213953 h 3699570"/>
              <a:gd name="connsiteX5547" fmla="*/ 3255632 w 5730494"/>
              <a:gd name="connsiteY5547" fmla="*/ 2223842 h 3699570"/>
              <a:gd name="connsiteX5548" fmla="*/ 3269955 w 5730494"/>
              <a:gd name="connsiteY5548" fmla="*/ 2243108 h 3699570"/>
              <a:gd name="connsiteX5549" fmla="*/ 3266773 w 5730494"/>
              <a:gd name="connsiteY5549" fmla="*/ 2246121 h 3699570"/>
              <a:gd name="connsiteX5550" fmla="*/ 3267283 w 5730494"/>
              <a:gd name="connsiteY5550" fmla="*/ 2257316 h 3699570"/>
              <a:gd name="connsiteX5551" fmla="*/ 3285868 w 5730494"/>
              <a:gd name="connsiteY5551" fmla="*/ 2272719 h 3699570"/>
              <a:gd name="connsiteX5552" fmla="*/ 3288654 w 5730494"/>
              <a:gd name="connsiteY5552" fmla="*/ 2276242 h 3699570"/>
              <a:gd name="connsiteX5553" fmla="*/ 3225454 w 5730494"/>
              <a:gd name="connsiteY5553" fmla="*/ 2276242 h 3699570"/>
              <a:gd name="connsiteX5554" fmla="*/ 3163621 w 5730494"/>
              <a:gd name="connsiteY5554" fmla="*/ 2276242 h 3699570"/>
              <a:gd name="connsiteX5555" fmla="*/ 3099568 w 5730494"/>
              <a:gd name="connsiteY5555" fmla="*/ 2276242 h 3699570"/>
              <a:gd name="connsiteX5556" fmla="*/ 3099568 w 5730494"/>
              <a:gd name="connsiteY5556" fmla="*/ 2212418 h 3699570"/>
              <a:gd name="connsiteX5557" fmla="*/ 3099568 w 5730494"/>
              <a:gd name="connsiteY5557" fmla="*/ 2148879 h 3699570"/>
              <a:gd name="connsiteX5558" fmla="*/ 3094795 w 5730494"/>
              <a:gd name="connsiteY5558" fmla="*/ 2134159 h 3699570"/>
              <a:gd name="connsiteX5559" fmla="*/ 3098887 w 5730494"/>
              <a:gd name="connsiteY5559" fmla="*/ 2122792 h 3699570"/>
              <a:gd name="connsiteX5560" fmla="*/ 3096443 w 5730494"/>
              <a:gd name="connsiteY5560" fmla="*/ 2114892 h 3699570"/>
              <a:gd name="connsiteX5561" fmla="*/ 3102240 w 5730494"/>
              <a:gd name="connsiteY5561" fmla="*/ 2105970 h 3699570"/>
              <a:gd name="connsiteX5562" fmla="*/ 3325698 w 5730494"/>
              <a:gd name="connsiteY5562" fmla="*/ 2095125 h 3699570"/>
              <a:gd name="connsiteX5563" fmla="*/ 3344872 w 5730494"/>
              <a:gd name="connsiteY5563" fmla="*/ 2100174 h 3699570"/>
              <a:gd name="connsiteX5564" fmla="*/ 3368629 w 5730494"/>
              <a:gd name="connsiteY5564" fmla="*/ 2113189 h 3699570"/>
              <a:gd name="connsiteX5565" fmla="*/ 3413583 w 5730494"/>
              <a:gd name="connsiteY5565" fmla="*/ 2150074 h 3699570"/>
              <a:gd name="connsiteX5566" fmla="*/ 3443194 w 5730494"/>
              <a:gd name="connsiteY5566" fmla="*/ 2151495 h 3699570"/>
              <a:gd name="connsiteX5567" fmla="*/ 3457402 w 5730494"/>
              <a:gd name="connsiteY5567" fmla="*/ 2153257 h 3699570"/>
              <a:gd name="connsiteX5568" fmla="*/ 3461380 w 5730494"/>
              <a:gd name="connsiteY5568" fmla="*/ 2161895 h 3699570"/>
              <a:gd name="connsiteX5569" fmla="*/ 3472633 w 5730494"/>
              <a:gd name="connsiteY5569" fmla="*/ 2161441 h 3699570"/>
              <a:gd name="connsiteX5570" fmla="*/ 3478886 w 5730494"/>
              <a:gd name="connsiteY5570" fmla="*/ 2176956 h 3699570"/>
              <a:gd name="connsiteX5571" fmla="*/ 3486728 w 5730494"/>
              <a:gd name="connsiteY5571" fmla="*/ 2181048 h 3699570"/>
              <a:gd name="connsiteX5572" fmla="*/ 3489456 w 5730494"/>
              <a:gd name="connsiteY5572" fmla="*/ 2187300 h 3699570"/>
              <a:gd name="connsiteX5573" fmla="*/ 3500310 w 5730494"/>
              <a:gd name="connsiteY5573" fmla="*/ 2194745 h 3699570"/>
              <a:gd name="connsiteX5574" fmla="*/ 3501277 w 5730494"/>
              <a:gd name="connsiteY5574" fmla="*/ 2202077 h 3699570"/>
              <a:gd name="connsiteX5575" fmla="*/ 3499686 w 5730494"/>
              <a:gd name="connsiteY5575" fmla="*/ 2207930 h 3699570"/>
              <a:gd name="connsiteX5576" fmla="*/ 3501675 w 5730494"/>
              <a:gd name="connsiteY5576" fmla="*/ 2213841 h 3699570"/>
              <a:gd name="connsiteX5577" fmla="*/ 3506278 w 5730494"/>
              <a:gd name="connsiteY5577" fmla="*/ 2218729 h 3699570"/>
              <a:gd name="connsiteX5578" fmla="*/ 3508382 w 5730494"/>
              <a:gd name="connsiteY5578" fmla="*/ 2224469 h 3699570"/>
              <a:gd name="connsiteX5579" fmla="*/ 3510768 w 5730494"/>
              <a:gd name="connsiteY5579" fmla="*/ 2228731 h 3699570"/>
              <a:gd name="connsiteX5580" fmla="*/ 3510830 w 5730494"/>
              <a:gd name="connsiteY5580" fmla="*/ 2228775 h 3699570"/>
              <a:gd name="connsiteX5581" fmla="*/ 3510830 w 5730494"/>
              <a:gd name="connsiteY5581" fmla="*/ 2228787 h 3699570"/>
              <a:gd name="connsiteX5582" fmla="*/ 3515662 w 5730494"/>
              <a:gd name="connsiteY5582" fmla="*/ 2232311 h 3699570"/>
              <a:gd name="connsiteX5583" fmla="*/ 3520084 w 5730494"/>
              <a:gd name="connsiteY5583" fmla="*/ 2231063 h 3699570"/>
              <a:gd name="connsiteX5584" fmla="*/ 3523044 w 5730494"/>
              <a:gd name="connsiteY5584" fmla="*/ 2237597 h 3699570"/>
              <a:gd name="connsiteX5585" fmla="*/ 3523054 w 5730494"/>
              <a:gd name="connsiteY5585" fmla="*/ 2237654 h 3699570"/>
              <a:gd name="connsiteX5586" fmla="*/ 3523051 w 5730494"/>
              <a:gd name="connsiteY5586" fmla="*/ 2237655 h 3699570"/>
              <a:gd name="connsiteX5587" fmla="*/ 3523507 w 5730494"/>
              <a:gd name="connsiteY5587" fmla="*/ 2241747 h 3699570"/>
              <a:gd name="connsiteX5588" fmla="*/ 3529645 w 5730494"/>
              <a:gd name="connsiteY5588" fmla="*/ 2259251 h 3699570"/>
              <a:gd name="connsiteX5589" fmla="*/ 3577555 w 5730494"/>
              <a:gd name="connsiteY5589" fmla="*/ 2267890 h 3699570"/>
              <a:gd name="connsiteX5590" fmla="*/ 3577666 w 5730494"/>
              <a:gd name="connsiteY5590" fmla="*/ 2267766 h 3699570"/>
              <a:gd name="connsiteX5591" fmla="*/ 3577718 w 5730494"/>
              <a:gd name="connsiteY5591" fmla="*/ 2267776 h 3699570"/>
              <a:gd name="connsiteX5592" fmla="*/ 3580873 w 5730494"/>
              <a:gd name="connsiteY5592" fmla="*/ 2264233 h 3699570"/>
              <a:gd name="connsiteX5593" fmla="*/ 3588126 w 5730494"/>
              <a:gd name="connsiteY5593" fmla="*/ 2276360 h 3699570"/>
              <a:gd name="connsiteX5594" fmla="*/ 3577527 w 5730494"/>
              <a:gd name="connsiteY5594" fmla="*/ 2310201 h 3699570"/>
              <a:gd name="connsiteX5595" fmla="*/ 3529807 w 5730494"/>
              <a:gd name="connsiteY5595" fmla="*/ 2326996 h 3699570"/>
              <a:gd name="connsiteX5596" fmla="*/ 3483830 w 5730494"/>
              <a:gd name="connsiteY5596" fmla="*/ 2333418 h 3699570"/>
              <a:gd name="connsiteX5597" fmla="*/ 3468939 w 5730494"/>
              <a:gd name="connsiteY5597" fmla="*/ 2340920 h 3699570"/>
              <a:gd name="connsiteX5598" fmla="*/ 3457515 w 5730494"/>
              <a:gd name="connsiteY5598" fmla="*/ 2358368 h 3699570"/>
              <a:gd name="connsiteX5599" fmla="*/ 3450070 w 5730494"/>
              <a:gd name="connsiteY5599" fmla="*/ 2361153 h 3699570"/>
              <a:gd name="connsiteX5600" fmla="*/ 3446093 w 5730494"/>
              <a:gd name="connsiteY5600" fmla="*/ 2355641 h 3699570"/>
              <a:gd name="connsiteX5601" fmla="*/ 3439955 w 5730494"/>
              <a:gd name="connsiteY5601" fmla="*/ 2356493 h 3699570"/>
              <a:gd name="connsiteX5602" fmla="*/ 3424553 w 5730494"/>
              <a:gd name="connsiteY5602" fmla="*/ 2354845 h 3699570"/>
              <a:gd name="connsiteX5603" fmla="*/ 3421653 w 5730494"/>
              <a:gd name="connsiteY5603" fmla="*/ 2353197 h 3699570"/>
              <a:gd name="connsiteX5604" fmla="*/ 3403241 w 5730494"/>
              <a:gd name="connsiteY5604" fmla="*/ 2353595 h 3699570"/>
              <a:gd name="connsiteX5605" fmla="*/ 3398921 w 5730494"/>
              <a:gd name="connsiteY5605" fmla="*/ 2355072 h 3699570"/>
              <a:gd name="connsiteX5606" fmla="*/ 3392385 w 5730494"/>
              <a:gd name="connsiteY5606" fmla="*/ 2350753 h 3699570"/>
              <a:gd name="connsiteX5607" fmla="*/ 3388179 w 5730494"/>
              <a:gd name="connsiteY5607" fmla="*/ 2358880 h 3699570"/>
              <a:gd name="connsiteX5608" fmla="*/ 3388189 w 5730494"/>
              <a:gd name="connsiteY5608" fmla="*/ 2358926 h 3699570"/>
              <a:gd name="connsiteX5609" fmla="*/ 3388181 w 5730494"/>
              <a:gd name="connsiteY5609" fmla="*/ 2358943 h 3699570"/>
              <a:gd name="connsiteX5610" fmla="*/ 3389816 w 5730494"/>
              <a:gd name="connsiteY5610" fmla="*/ 2365879 h 3699570"/>
              <a:gd name="connsiteX5611" fmla="*/ 3382836 w 5730494"/>
              <a:gd name="connsiteY5611" fmla="*/ 2371213 h 3699570"/>
              <a:gd name="connsiteX5612" fmla="*/ 3380791 w 5730494"/>
              <a:gd name="connsiteY5612" fmla="*/ 2364165 h 3699570"/>
              <a:gd name="connsiteX5613" fmla="*/ 3375960 w 5730494"/>
              <a:gd name="connsiteY5613" fmla="*/ 2359164 h 3699570"/>
              <a:gd name="connsiteX5614" fmla="*/ 3374710 w 5730494"/>
              <a:gd name="connsiteY5614" fmla="*/ 2352571 h 3699570"/>
              <a:gd name="connsiteX5615" fmla="*/ 3366468 w 5730494"/>
              <a:gd name="connsiteY5615" fmla="*/ 2346604 h 3699570"/>
              <a:gd name="connsiteX5616" fmla="*/ 3358000 w 5730494"/>
              <a:gd name="connsiteY5616" fmla="*/ 2332623 h 3699570"/>
              <a:gd name="connsiteX5617" fmla="*/ 3353510 w 5730494"/>
              <a:gd name="connsiteY5617" fmla="*/ 2318983 h 3699570"/>
              <a:gd name="connsiteX5618" fmla="*/ 3342485 w 5730494"/>
              <a:gd name="connsiteY5618" fmla="*/ 2307389 h 3699570"/>
              <a:gd name="connsiteX5619" fmla="*/ 3335382 w 5730494"/>
              <a:gd name="connsiteY5619" fmla="*/ 2304604 h 3699570"/>
              <a:gd name="connsiteX5620" fmla="*/ 3324810 w 5730494"/>
              <a:gd name="connsiteY5620" fmla="*/ 2288463 h 3699570"/>
              <a:gd name="connsiteX5621" fmla="*/ 3322991 w 5730494"/>
              <a:gd name="connsiteY5621" fmla="*/ 2276642 h 3699570"/>
              <a:gd name="connsiteX5622" fmla="*/ 3323674 w 5730494"/>
              <a:gd name="connsiteY5622" fmla="*/ 2266469 h 3699570"/>
              <a:gd name="connsiteX5623" fmla="*/ 3314523 w 5730494"/>
              <a:gd name="connsiteY5623" fmla="*/ 2247373 h 3699570"/>
              <a:gd name="connsiteX5624" fmla="*/ 3307021 w 5730494"/>
              <a:gd name="connsiteY5624" fmla="*/ 2240609 h 3699570"/>
              <a:gd name="connsiteX5625" fmla="*/ 3298440 w 5730494"/>
              <a:gd name="connsiteY5625" fmla="*/ 2237029 h 3699570"/>
              <a:gd name="connsiteX5626" fmla="*/ 3293211 w 5730494"/>
              <a:gd name="connsiteY5626" fmla="*/ 2227026 h 3699570"/>
              <a:gd name="connsiteX5627" fmla="*/ 3294063 w 5730494"/>
              <a:gd name="connsiteY5627" fmla="*/ 2223048 h 3699570"/>
              <a:gd name="connsiteX5628" fmla="*/ 3289631 w 5730494"/>
              <a:gd name="connsiteY5628" fmla="*/ 2213955 h 3699570"/>
              <a:gd name="connsiteX5629" fmla="*/ 3284970 w 5730494"/>
              <a:gd name="connsiteY5629" fmla="*/ 2210033 h 3699570"/>
              <a:gd name="connsiteX5630" fmla="*/ 3278774 w 5730494"/>
              <a:gd name="connsiteY5630" fmla="*/ 2196905 h 3699570"/>
              <a:gd name="connsiteX5631" fmla="*/ 3269056 w 5730494"/>
              <a:gd name="connsiteY5631" fmla="*/ 2182583 h 3699570"/>
              <a:gd name="connsiteX5632" fmla="*/ 3260930 w 5730494"/>
              <a:gd name="connsiteY5632" fmla="*/ 2170307 h 3699570"/>
              <a:gd name="connsiteX5633" fmla="*/ 3252974 w 5730494"/>
              <a:gd name="connsiteY5633" fmla="*/ 2170420 h 3699570"/>
              <a:gd name="connsiteX5634" fmla="*/ 3255474 w 5730494"/>
              <a:gd name="connsiteY5634" fmla="*/ 2160531 h 3699570"/>
              <a:gd name="connsiteX5635" fmla="*/ 3256155 w 5730494"/>
              <a:gd name="connsiteY5635" fmla="*/ 2154223 h 3699570"/>
              <a:gd name="connsiteX5636" fmla="*/ 3258145 w 5730494"/>
              <a:gd name="connsiteY5636" fmla="*/ 2146948 h 3699570"/>
              <a:gd name="connsiteX5637" fmla="*/ 3275876 w 5730494"/>
              <a:gd name="connsiteY5637" fmla="*/ 2149847 h 3699570"/>
              <a:gd name="connsiteX5638" fmla="*/ 3275891 w 5730494"/>
              <a:gd name="connsiteY5638" fmla="*/ 2149835 h 3699570"/>
              <a:gd name="connsiteX5639" fmla="*/ 3275928 w 5730494"/>
              <a:gd name="connsiteY5639" fmla="*/ 2149841 h 3699570"/>
              <a:gd name="connsiteX5640" fmla="*/ 3282803 w 5730494"/>
              <a:gd name="connsiteY5640" fmla="*/ 2144271 h 3699570"/>
              <a:gd name="connsiteX5641" fmla="*/ 3286612 w 5730494"/>
              <a:gd name="connsiteY5641" fmla="*/ 2137679 h 3699570"/>
              <a:gd name="connsiteX5642" fmla="*/ 3298774 w 5730494"/>
              <a:gd name="connsiteY5642" fmla="*/ 2135121 h 3699570"/>
              <a:gd name="connsiteX5643" fmla="*/ 3301388 w 5730494"/>
              <a:gd name="connsiteY5643" fmla="*/ 2128983 h 3699570"/>
              <a:gd name="connsiteX5644" fmla="*/ 3306674 w 5730494"/>
              <a:gd name="connsiteY5644" fmla="*/ 2125857 h 3699570"/>
              <a:gd name="connsiteX5645" fmla="*/ 3290760 w 5730494"/>
              <a:gd name="connsiteY5645" fmla="*/ 2107329 h 3699570"/>
              <a:gd name="connsiteX5646" fmla="*/ 3322701 w 5730494"/>
              <a:gd name="connsiteY5646" fmla="*/ 2097952 h 3699570"/>
              <a:gd name="connsiteX5647" fmla="*/ 872866 w 5730494"/>
              <a:gd name="connsiteY5647" fmla="*/ 2084608 h 3699570"/>
              <a:gd name="connsiteX5648" fmla="*/ 871425 w 5730494"/>
              <a:gd name="connsiteY5648" fmla="*/ 2088212 h 3699570"/>
              <a:gd name="connsiteX5649" fmla="*/ 871470 w 5730494"/>
              <a:gd name="connsiteY5649" fmla="*/ 2088229 h 3699570"/>
              <a:gd name="connsiteX5650" fmla="*/ 871444 w 5730494"/>
              <a:gd name="connsiteY5650" fmla="*/ 2088297 h 3699570"/>
              <a:gd name="connsiteX5651" fmla="*/ 895483 w 5730494"/>
              <a:gd name="connsiteY5651" fmla="*/ 2097447 h 3699570"/>
              <a:gd name="connsiteX5652" fmla="*/ 931858 w 5730494"/>
              <a:gd name="connsiteY5652" fmla="*/ 2110576 h 3699570"/>
              <a:gd name="connsiteX5653" fmla="*/ 963570 w 5730494"/>
              <a:gd name="connsiteY5653" fmla="*/ 2110462 h 3699570"/>
              <a:gd name="connsiteX5654" fmla="*/ 976188 w 5730494"/>
              <a:gd name="connsiteY5654" fmla="*/ 2110462 h 3699570"/>
              <a:gd name="connsiteX5655" fmla="*/ 976244 w 5730494"/>
              <a:gd name="connsiteY5655" fmla="*/ 2102789 h 3699570"/>
              <a:gd name="connsiteX5656" fmla="*/ 1003865 w 5730494"/>
              <a:gd name="connsiteY5656" fmla="*/ 2102789 h 3699570"/>
              <a:gd name="connsiteX5657" fmla="*/ 1009662 w 5730494"/>
              <a:gd name="connsiteY5657" fmla="*/ 2109382 h 3699570"/>
              <a:gd name="connsiteX5658" fmla="*/ 1017790 w 5730494"/>
              <a:gd name="connsiteY5658" fmla="*/ 2115236 h 3699570"/>
              <a:gd name="connsiteX5659" fmla="*/ 1027281 w 5730494"/>
              <a:gd name="connsiteY5659" fmla="*/ 2123363 h 3699570"/>
              <a:gd name="connsiteX5660" fmla="*/ 1032566 w 5730494"/>
              <a:gd name="connsiteY5660" fmla="*/ 2132968 h 3699570"/>
              <a:gd name="connsiteX5661" fmla="*/ 1036544 w 5730494"/>
              <a:gd name="connsiteY5661" fmla="*/ 2143027 h 3699570"/>
              <a:gd name="connsiteX5662" fmla="*/ 1044785 w 5730494"/>
              <a:gd name="connsiteY5662" fmla="*/ 2148540 h 3699570"/>
              <a:gd name="connsiteX5663" fmla="*/ 1058027 w 5730494"/>
              <a:gd name="connsiteY5663" fmla="*/ 2153996 h 3699570"/>
              <a:gd name="connsiteX5664" fmla="*/ 1068087 w 5730494"/>
              <a:gd name="connsiteY5664" fmla="*/ 2139618 h 3699570"/>
              <a:gd name="connsiteX5665" fmla="*/ 1081101 w 5730494"/>
              <a:gd name="connsiteY5665" fmla="*/ 2139276 h 3699570"/>
              <a:gd name="connsiteX5666" fmla="*/ 1092354 w 5730494"/>
              <a:gd name="connsiteY5666" fmla="*/ 2146551 h 3699570"/>
              <a:gd name="connsiteX5667" fmla="*/ 1100369 w 5730494"/>
              <a:gd name="connsiteY5667" fmla="*/ 2158941 h 3699570"/>
              <a:gd name="connsiteX5668" fmla="*/ 1105882 w 5730494"/>
              <a:gd name="connsiteY5668" fmla="*/ 2169511 h 3699570"/>
              <a:gd name="connsiteX5669" fmla="*/ 1115258 w 5730494"/>
              <a:gd name="connsiteY5669" fmla="*/ 2179742 h 3699570"/>
              <a:gd name="connsiteX5670" fmla="*/ 1118782 w 5730494"/>
              <a:gd name="connsiteY5670" fmla="*/ 2192245 h 3699570"/>
              <a:gd name="connsiteX5671" fmla="*/ 1123272 w 5730494"/>
              <a:gd name="connsiteY5671" fmla="*/ 2200599 h 3699570"/>
              <a:gd name="connsiteX5672" fmla="*/ 1135718 w 5730494"/>
              <a:gd name="connsiteY5672" fmla="*/ 2206055 h 3699570"/>
              <a:gd name="connsiteX5673" fmla="*/ 1147028 w 5730494"/>
              <a:gd name="connsiteY5673" fmla="*/ 2209920 h 3699570"/>
              <a:gd name="connsiteX5674" fmla="*/ 1151866 w 5730494"/>
              <a:gd name="connsiteY5674" fmla="*/ 2209377 h 3699570"/>
              <a:gd name="connsiteX5675" fmla="*/ 1153093 w 5730494"/>
              <a:gd name="connsiteY5675" fmla="*/ 2209276 h 3699570"/>
              <a:gd name="connsiteX5676" fmla="*/ 1146915 w 5730494"/>
              <a:gd name="connsiteY5676" fmla="*/ 2224640 h 3699570"/>
              <a:gd name="connsiteX5677" fmla="*/ 1144129 w 5730494"/>
              <a:gd name="connsiteY5677" fmla="*/ 2237200 h 3699570"/>
              <a:gd name="connsiteX5678" fmla="*/ 1142994 w 5730494"/>
              <a:gd name="connsiteY5678" fmla="*/ 2260388 h 3699570"/>
              <a:gd name="connsiteX5679" fmla="*/ 1141458 w 5730494"/>
              <a:gd name="connsiteY5679" fmla="*/ 2268799 h 3699570"/>
              <a:gd name="connsiteX5680" fmla="*/ 1144244 w 5730494"/>
              <a:gd name="connsiteY5680" fmla="*/ 2278120 h 3699570"/>
              <a:gd name="connsiteX5681" fmla="*/ 1149188 w 5730494"/>
              <a:gd name="connsiteY5681" fmla="*/ 2286418 h 3699570"/>
              <a:gd name="connsiteX5682" fmla="*/ 1152370 w 5730494"/>
              <a:gd name="connsiteY5682" fmla="*/ 2299603 h 3699570"/>
              <a:gd name="connsiteX5683" fmla="*/ 1162940 w 5730494"/>
              <a:gd name="connsiteY5683" fmla="*/ 2312163 h 3699570"/>
              <a:gd name="connsiteX5684" fmla="*/ 1166692 w 5730494"/>
              <a:gd name="connsiteY5684" fmla="*/ 2321768 h 3699570"/>
              <a:gd name="connsiteX5685" fmla="*/ 1172943 w 5730494"/>
              <a:gd name="connsiteY5685" fmla="*/ 2330008 h 3699570"/>
              <a:gd name="connsiteX5686" fmla="*/ 1189880 w 5730494"/>
              <a:gd name="connsiteY5686" fmla="*/ 2334442 h 3699570"/>
              <a:gd name="connsiteX5687" fmla="*/ 1196472 w 5730494"/>
              <a:gd name="connsiteY5687" fmla="*/ 2341432 h 3699570"/>
              <a:gd name="connsiteX5688" fmla="*/ 1210453 w 5730494"/>
              <a:gd name="connsiteY5688" fmla="*/ 2336772 h 3699570"/>
              <a:gd name="connsiteX5689" fmla="*/ 1222616 w 5730494"/>
              <a:gd name="connsiteY5689" fmla="*/ 2335067 h 3699570"/>
              <a:gd name="connsiteX5690" fmla="*/ 1234551 w 5730494"/>
              <a:gd name="connsiteY5690" fmla="*/ 2332054 h 3699570"/>
              <a:gd name="connsiteX5691" fmla="*/ 1244554 w 5730494"/>
              <a:gd name="connsiteY5691" fmla="*/ 2329156 h 3699570"/>
              <a:gd name="connsiteX5692" fmla="*/ 1254669 w 5730494"/>
              <a:gd name="connsiteY5692" fmla="*/ 2322336 h 3699570"/>
              <a:gd name="connsiteX5693" fmla="*/ 1258478 w 5730494"/>
              <a:gd name="connsiteY5693" fmla="*/ 2312504 h 3699570"/>
              <a:gd name="connsiteX5694" fmla="*/ 1259785 w 5730494"/>
              <a:gd name="connsiteY5694" fmla="*/ 2298296 h 3699570"/>
              <a:gd name="connsiteX5695" fmla="*/ 1262570 w 5730494"/>
              <a:gd name="connsiteY5695" fmla="*/ 2293351 h 3699570"/>
              <a:gd name="connsiteX5696" fmla="*/ 1273367 w 5730494"/>
              <a:gd name="connsiteY5696" fmla="*/ 2288918 h 3699570"/>
              <a:gd name="connsiteX5697" fmla="*/ 1290190 w 5730494"/>
              <a:gd name="connsiteY5697" fmla="*/ 2284997 h 3699570"/>
              <a:gd name="connsiteX5698" fmla="*/ 1304284 w 5730494"/>
              <a:gd name="connsiteY5698" fmla="*/ 2285565 h 3699570"/>
              <a:gd name="connsiteX5699" fmla="*/ 1313947 w 5730494"/>
              <a:gd name="connsiteY5699" fmla="*/ 2284144 h 3699570"/>
              <a:gd name="connsiteX5700" fmla="*/ 1317753 w 5730494"/>
              <a:gd name="connsiteY5700" fmla="*/ 2287782 h 3699570"/>
              <a:gd name="connsiteX5701" fmla="*/ 1317186 w 5730494"/>
              <a:gd name="connsiteY5701" fmla="*/ 2295965 h 3699570"/>
              <a:gd name="connsiteX5702" fmla="*/ 1308604 w 5730494"/>
              <a:gd name="connsiteY5702" fmla="*/ 2306025 h 3699570"/>
              <a:gd name="connsiteX5703" fmla="*/ 1304795 w 5730494"/>
              <a:gd name="connsiteY5703" fmla="*/ 2316255 h 3699570"/>
              <a:gd name="connsiteX5704" fmla="*/ 1307751 w 5730494"/>
              <a:gd name="connsiteY5704" fmla="*/ 2319153 h 3699570"/>
              <a:gd name="connsiteX5705" fmla="*/ 1305363 w 5730494"/>
              <a:gd name="connsiteY5705" fmla="*/ 2326428 h 3699570"/>
              <a:gd name="connsiteX5706" fmla="*/ 1301386 w 5730494"/>
              <a:gd name="connsiteY5706" fmla="*/ 2339500 h 3699570"/>
              <a:gd name="connsiteX5707" fmla="*/ 1297350 w 5730494"/>
              <a:gd name="connsiteY5707" fmla="*/ 2335237 h 3699570"/>
              <a:gd name="connsiteX5708" fmla="*/ 1293998 w 5730494"/>
              <a:gd name="connsiteY5708" fmla="*/ 2335522 h 3699570"/>
              <a:gd name="connsiteX5709" fmla="*/ 1290985 w 5730494"/>
              <a:gd name="connsiteY5709" fmla="*/ 2335749 h 3699570"/>
              <a:gd name="connsiteX5710" fmla="*/ 1285251 w 5730494"/>
              <a:gd name="connsiteY5710" fmla="*/ 2345803 h 3699570"/>
              <a:gd name="connsiteX5711" fmla="*/ 1282365 w 5730494"/>
              <a:gd name="connsiteY5711" fmla="*/ 2343824 h 3699570"/>
              <a:gd name="connsiteX5712" fmla="*/ 1282358 w 5730494"/>
              <a:gd name="connsiteY5712" fmla="*/ 2343826 h 3699570"/>
              <a:gd name="connsiteX5713" fmla="*/ 1282347 w 5730494"/>
              <a:gd name="connsiteY5713" fmla="*/ 2343819 h 3699570"/>
              <a:gd name="connsiteX5714" fmla="*/ 1280416 w 5730494"/>
              <a:gd name="connsiteY5714" fmla="*/ 2344558 h 3699570"/>
              <a:gd name="connsiteX5715" fmla="*/ 1280524 w 5730494"/>
              <a:gd name="connsiteY5715" fmla="*/ 2346895 h 3699570"/>
              <a:gd name="connsiteX5716" fmla="*/ 1265822 w 5730494"/>
              <a:gd name="connsiteY5716" fmla="*/ 2346724 h 3699570"/>
              <a:gd name="connsiteX5717" fmla="*/ 1250932 w 5730494"/>
              <a:gd name="connsiteY5717" fmla="*/ 2346781 h 3699570"/>
              <a:gd name="connsiteX5718" fmla="*/ 1250932 w 5730494"/>
              <a:gd name="connsiteY5718" fmla="*/ 2346888 h 3699570"/>
              <a:gd name="connsiteX5719" fmla="*/ 1250919 w 5730494"/>
              <a:gd name="connsiteY5719" fmla="*/ 2346888 h 3699570"/>
              <a:gd name="connsiteX5720" fmla="*/ 1250919 w 5730494"/>
              <a:gd name="connsiteY5720" fmla="*/ 2356102 h 3699570"/>
              <a:gd name="connsiteX5721" fmla="*/ 1243713 w 5730494"/>
              <a:gd name="connsiteY5721" fmla="*/ 2356159 h 3699570"/>
              <a:gd name="connsiteX5722" fmla="*/ 1243827 w 5730494"/>
              <a:gd name="connsiteY5722" fmla="*/ 2356264 h 3699570"/>
              <a:gd name="connsiteX5723" fmla="*/ 1243700 w 5730494"/>
              <a:gd name="connsiteY5723" fmla="*/ 2356265 h 3699570"/>
              <a:gd name="connsiteX5724" fmla="*/ 1249611 w 5730494"/>
              <a:gd name="connsiteY5724" fmla="*/ 2361778 h 3699570"/>
              <a:gd name="connsiteX5725" fmla="*/ 1255522 w 5730494"/>
              <a:gd name="connsiteY5725" fmla="*/ 2365586 h 3699570"/>
              <a:gd name="connsiteX5726" fmla="*/ 1257284 w 5730494"/>
              <a:gd name="connsiteY5726" fmla="*/ 2369167 h 3699570"/>
              <a:gd name="connsiteX5727" fmla="*/ 1259841 w 5730494"/>
              <a:gd name="connsiteY5727" fmla="*/ 2370190 h 3699570"/>
              <a:gd name="connsiteX5728" fmla="*/ 1259452 w 5730494"/>
              <a:gd name="connsiteY5728" fmla="*/ 2375709 h 3699570"/>
              <a:gd name="connsiteX5729" fmla="*/ 1238996 w 5730494"/>
              <a:gd name="connsiteY5729" fmla="*/ 2375766 h 3699570"/>
              <a:gd name="connsiteX5730" fmla="*/ 1231324 w 5730494"/>
              <a:gd name="connsiteY5730" fmla="*/ 2389179 h 3699570"/>
              <a:gd name="connsiteX5731" fmla="*/ 1231351 w 5730494"/>
              <a:gd name="connsiteY5731" fmla="*/ 2389216 h 3699570"/>
              <a:gd name="connsiteX5732" fmla="*/ 1231311 w 5730494"/>
              <a:gd name="connsiteY5732" fmla="*/ 2389286 h 3699570"/>
              <a:gd name="connsiteX5733" fmla="*/ 1233561 w 5730494"/>
              <a:gd name="connsiteY5733" fmla="*/ 2392323 h 3699570"/>
              <a:gd name="connsiteX5734" fmla="*/ 1231778 w 5730494"/>
              <a:gd name="connsiteY5734" fmla="*/ 2396112 h 3699570"/>
              <a:gd name="connsiteX5735" fmla="*/ 1231771 w 5730494"/>
              <a:gd name="connsiteY5735" fmla="*/ 2396210 h 3699570"/>
              <a:gd name="connsiteX5736" fmla="*/ 1231766 w 5730494"/>
              <a:gd name="connsiteY5736" fmla="*/ 2396219 h 3699570"/>
              <a:gd name="connsiteX5737" fmla="*/ 1231368 w 5730494"/>
              <a:gd name="connsiteY5737" fmla="*/ 2400993 h 3699570"/>
              <a:gd name="connsiteX5738" fmla="*/ 1213353 w 5730494"/>
              <a:gd name="connsiteY5738" fmla="*/ 2383318 h 3699570"/>
              <a:gd name="connsiteX5739" fmla="*/ 1205111 w 5730494"/>
              <a:gd name="connsiteY5739" fmla="*/ 2377976 h 3699570"/>
              <a:gd name="connsiteX5740" fmla="*/ 1192096 w 5730494"/>
              <a:gd name="connsiteY5740" fmla="*/ 2373656 h 3699570"/>
              <a:gd name="connsiteX5741" fmla="*/ 1183173 w 5730494"/>
              <a:gd name="connsiteY5741" fmla="*/ 2374850 h 3699570"/>
              <a:gd name="connsiteX5742" fmla="*/ 1170386 w 5730494"/>
              <a:gd name="connsiteY5742" fmla="*/ 2381045 h 3699570"/>
              <a:gd name="connsiteX5743" fmla="*/ 1162373 w 5730494"/>
              <a:gd name="connsiteY5743" fmla="*/ 2382693 h 3699570"/>
              <a:gd name="connsiteX5744" fmla="*/ 1151120 w 5730494"/>
              <a:gd name="connsiteY5744" fmla="*/ 2378374 h 3699570"/>
              <a:gd name="connsiteX5745" fmla="*/ 1139185 w 5730494"/>
              <a:gd name="connsiteY5745" fmla="*/ 2375248 h 3699570"/>
              <a:gd name="connsiteX5746" fmla="*/ 1124294 w 5730494"/>
              <a:gd name="connsiteY5746" fmla="*/ 2367689 h 3699570"/>
              <a:gd name="connsiteX5747" fmla="*/ 1112360 w 5730494"/>
              <a:gd name="connsiteY5747" fmla="*/ 2365359 h 3699570"/>
              <a:gd name="connsiteX5748" fmla="*/ 1094344 w 5730494"/>
              <a:gd name="connsiteY5748" fmla="*/ 2357686 h 3699570"/>
              <a:gd name="connsiteX5749" fmla="*/ 1080988 w 5730494"/>
              <a:gd name="connsiteY5749" fmla="*/ 2349730 h 3699570"/>
              <a:gd name="connsiteX5750" fmla="*/ 1076954 w 5730494"/>
              <a:gd name="connsiteY5750" fmla="*/ 2345297 h 3699570"/>
              <a:gd name="connsiteX5751" fmla="*/ 1068030 w 5730494"/>
              <a:gd name="connsiteY5751" fmla="*/ 2344274 h 3699570"/>
              <a:gd name="connsiteX5752" fmla="*/ 1051719 w 5730494"/>
              <a:gd name="connsiteY5752" fmla="*/ 2338989 h 3699570"/>
              <a:gd name="connsiteX5753" fmla="*/ 1045070 w 5730494"/>
              <a:gd name="connsiteY5753" fmla="*/ 2331372 h 3699570"/>
              <a:gd name="connsiteX5754" fmla="*/ 1027962 w 5730494"/>
              <a:gd name="connsiteY5754" fmla="*/ 2321882 h 3699570"/>
              <a:gd name="connsiteX5755" fmla="*/ 1020007 w 5730494"/>
              <a:gd name="connsiteY5755" fmla="*/ 2311253 h 3699570"/>
              <a:gd name="connsiteX5756" fmla="*/ 1016198 w 5730494"/>
              <a:gd name="connsiteY5756" fmla="*/ 2303013 h 3699570"/>
              <a:gd name="connsiteX5757" fmla="*/ 1021484 w 5730494"/>
              <a:gd name="connsiteY5757" fmla="*/ 2301365 h 3699570"/>
              <a:gd name="connsiteX5758" fmla="*/ 1019836 w 5730494"/>
              <a:gd name="connsiteY5758" fmla="*/ 2296534 h 3699570"/>
              <a:gd name="connsiteX5759" fmla="*/ 1023472 w 5730494"/>
              <a:gd name="connsiteY5759" fmla="*/ 2292158 h 3699570"/>
              <a:gd name="connsiteX5760" fmla="*/ 1023530 w 5730494"/>
              <a:gd name="connsiteY5760" fmla="*/ 2286304 h 3699570"/>
              <a:gd name="connsiteX5761" fmla="*/ 1018130 w 5730494"/>
              <a:gd name="connsiteY5761" fmla="*/ 2278632 h 3699570"/>
              <a:gd name="connsiteX5762" fmla="*/ 1016709 w 5730494"/>
              <a:gd name="connsiteY5762" fmla="*/ 2271811 h 3699570"/>
              <a:gd name="connsiteX5763" fmla="*/ 1011367 w 5730494"/>
              <a:gd name="connsiteY5763" fmla="*/ 2263173 h 3699570"/>
              <a:gd name="connsiteX5764" fmla="*/ 997329 w 5730494"/>
              <a:gd name="connsiteY5764" fmla="*/ 2246009 h 3699570"/>
              <a:gd name="connsiteX5765" fmla="*/ 981303 w 5730494"/>
              <a:gd name="connsiteY5765" fmla="*/ 2232426 h 3699570"/>
              <a:gd name="connsiteX5766" fmla="*/ 973573 w 5730494"/>
              <a:gd name="connsiteY5766" fmla="*/ 2221571 h 3699570"/>
              <a:gd name="connsiteX5767" fmla="*/ 959876 w 5730494"/>
              <a:gd name="connsiteY5767" fmla="*/ 2214410 h 3699570"/>
              <a:gd name="connsiteX5768" fmla="*/ 956977 w 5730494"/>
              <a:gd name="connsiteY5768" fmla="*/ 2210091 h 3699570"/>
              <a:gd name="connsiteX5769" fmla="*/ 959421 w 5730494"/>
              <a:gd name="connsiteY5769" fmla="*/ 2199178 h 3699570"/>
              <a:gd name="connsiteX5770" fmla="*/ 951294 w 5730494"/>
              <a:gd name="connsiteY5770" fmla="*/ 2195030 h 3699570"/>
              <a:gd name="connsiteX5771" fmla="*/ 941916 w 5730494"/>
              <a:gd name="connsiteY5771" fmla="*/ 2186391 h 3699570"/>
              <a:gd name="connsiteX5772" fmla="*/ 937938 w 5730494"/>
              <a:gd name="connsiteY5772" fmla="*/ 2173945 h 3699570"/>
              <a:gd name="connsiteX5773" fmla="*/ 929356 w 5730494"/>
              <a:gd name="connsiteY5773" fmla="*/ 2172467 h 3699570"/>
              <a:gd name="connsiteX5774" fmla="*/ 920093 w 5730494"/>
              <a:gd name="connsiteY5774" fmla="*/ 2162976 h 3699570"/>
              <a:gd name="connsiteX5775" fmla="*/ 912648 w 5730494"/>
              <a:gd name="connsiteY5775" fmla="*/ 2154166 h 3699570"/>
              <a:gd name="connsiteX5776" fmla="*/ 911965 w 5730494"/>
              <a:gd name="connsiteY5776" fmla="*/ 2148483 h 3699570"/>
              <a:gd name="connsiteX5777" fmla="*/ 903383 w 5730494"/>
              <a:gd name="connsiteY5777" fmla="*/ 2134730 h 3699570"/>
              <a:gd name="connsiteX5778" fmla="*/ 897757 w 5730494"/>
              <a:gd name="connsiteY5778" fmla="*/ 2120635 h 3699570"/>
              <a:gd name="connsiteX5779" fmla="*/ 897984 w 5730494"/>
              <a:gd name="connsiteY5779" fmla="*/ 2113531 h 3699570"/>
              <a:gd name="connsiteX5780" fmla="*/ 886447 w 5730494"/>
              <a:gd name="connsiteY5780" fmla="*/ 2106142 h 3699570"/>
              <a:gd name="connsiteX5781" fmla="*/ 881105 w 5730494"/>
              <a:gd name="connsiteY5781" fmla="*/ 2106938 h 3699570"/>
              <a:gd name="connsiteX5782" fmla="*/ 872013 w 5730494"/>
              <a:gd name="connsiteY5782" fmla="*/ 2101823 h 3699570"/>
              <a:gd name="connsiteX5783" fmla="*/ 869454 w 5730494"/>
              <a:gd name="connsiteY5783" fmla="*/ 2109382 h 3699570"/>
              <a:gd name="connsiteX5784" fmla="*/ 872069 w 5730494"/>
              <a:gd name="connsiteY5784" fmla="*/ 2118305 h 3699570"/>
              <a:gd name="connsiteX5785" fmla="*/ 873603 w 5730494"/>
              <a:gd name="connsiteY5785" fmla="*/ 2132115 h 3699570"/>
              <a:gd name="connsiteX5786" fmla="*/ 879059 w 5730494"/>
              <a:gd name="connsiteY5786" fmla="*/ 2139674 h 3699570"/>
              <a:gd name="connsiteX5787" fmla="*/ 890881 w 5730494"/>
              <a:gd name="connsiteY5787" fmla="*/ 2152234 h 3699570"/>
              <a:gd name="connsiteX5788" fmla="*/ 893496 w 5730494"/>
              <a:gd name="connsiteY5788" fmla="*/ 2156497 h 3699570"/>
              <a:gd name="connsiteX5789" fmla="*/ 895938 w 5730494"/>
              <a:gd name="connsiteY5789" fmla="*/ 2157804 h 3699570"/>
              <a:gd name="connsiteX5790" fmla="*/ 898041 w 5730494"/>
              <a:gd name="connsiteY5790" fmla="*/ 2163999 h 3699570"/>
              <a:gd name="connsiteX5791" fmla="*/ 900883 w 5730494"/>
              <a:gd name="connsiteY5791" fmla="*/ 2163771 h 3699570"/>
              <a:gd name="connsiteX5792" fmla="*/ 904066 w 5730494"/>
              <a:gd name="connsiteY5792" fmla="*/ 2175365 h 3699570"/>
              <a:gd name="connsiteX5793" fmla="*/ 908896 w 5730494"/>
              <a:gd name="connsiteY5793" fmla="*/ 2179912 h 3699570"/>
              <a:gd name="connsiteX5794" fmla="*/ 912306 w 5730494"/>
              <a:gd name="connsiteY5794" fmla="*/ 2186220 h 3699570"/>
              <a:gd name="connsiteX5795" fmla="*/ 922309 w 5730494"/>
              <a:gd name="connsiteY5795" fmla="*/ 2195257 h 3699570"/>
              <a:gd name="connsiteX5796" fmla="*/ 927595 w 5730494"/>
              <a:gd name="connsiteY5796" fmla="*/ 2211682 h 3699570"/>
              <a:gd name="connsiteX5797" fmla="*/ 932312 w 5730494"/>
              <a:gd name="connsiteY5797" fmla="*/ 2219354 h 3699570"/>
              <a:gd name="connsiteX5798" fmla="*/ 936745 w 5730494"/>
              <a:gd name="connsiteY5798" fmla="*/ 2227538 h 3699570"/>
              <a:gd name="connsiteX5799" fmla="*/ 937597 w 5730494"/>
              <a:gd name="connsiteY5799" fmla="*/ 2236745 h 3699570"/>
              <a:gd name="connsiteX5800" fmla="*/ 945270 w 5730494"/>
              <a:gd name="connsiteY5800" fmla="*/ 2237314 h 3699570"/>
              <a:gd name="connsiteX5801" fmla="*/ 951635 w 5730494"/>
              <a:gd name="connsiteY5801" fmla="*/ 2245214 h 3699570"/>
              <a:gd name="connsiteX5802" fmla="*/ 957432 w 5730494"/>
              <a:gd name="connsiteY5802" fmla="*/ 2252943 h 3699570"/>
              <a:gd name="connsiteX5803" fmla="*/ 957036 w 5730494"/>
              <a:gd name="connsiteY5803" fmla="*/ 2256012 h 3699570"/>
              <a:gd name="connsiteX5804" fmla="*/ 950329 w 5730494"/>
              <a:gd name="connsiteY5804" fmla="*/ 2262320 h 3699570"/>
              <a:gd name="connsiteX5805" fmla="*/ 947487 w 5730494"/>
              <a:gd name="connsiteY5805" fmla="*/ 2262207 h 3699570"/>
              <a:gd name="connsiteX5806" fmla="*/ 943280 w 5730494"/>
              <a:gd name="connsiteY5806" fmla="*/ 2251749 h 3699570"/>
              <a:gd name="connsiteX5807" fmla="*/ 932881 w 5730494"/>
              <a:gd name="connsiteY5807" fmla="*/ 2241860 h 3699570"/>
              <a:gd name="connsiteX5808" fmla="*/ 921401 w 5730494"/>
              <a:gd name="connsiteY5808" fmla="*/ 2233449 h 3699570"/>
              <a:gd name="connsiteX5809" fmla="*/ 913273 w 5730494"/>
              <a:gd name="connsiteY5809" fmla="*/ 2229016 h 3699570"/>
              <a:gd name="connsiteX5810" fmla="*/ 913784 w 5730494"/>
              <a:gd name="connsiteY5810" fmla="*/ 2216229 h 3699570"/>
              <a:gd name="connsiteX5811" fmla="*/ 911340 w 5730494"/>
              <a:gd name="connsiteY5811" fmla="*/ 2206681 h 3699570"/>
              <a:gd name="connsiteX5812" fmla="*/ 903724 w 5730494"/>
              <a:gd name="connsiteY5812" fmla="*/ 2201224 h 3699570"/>
              <a:gd name="connsiteX5813" fmla="*/ 892756 w 5730494"/>
              <a:gd name="connsiteY5813" fmla="*/ 2193325 h 3699570"/>
              <a:gd name="connsiteX5814" fmla="*/ 890654 w 5730494"/>
              <a:gd name="connsiteY5814" fmla="*/ 2195598 h 3699570"/>
              <a:gd name="connsiteX5815" fmla="*/ 886618 w 5730494"/>
              <a:gd name="connsiteY5815" fmla="*/ 2190994 h 3699570"/>
              <a:gd name="connsiteX5816" fmla="*/ 876786 w 5730494"/>
              <a:gd name="connsiteY5816" fmla="*/ 2186675 h 3699570"/>
              <a:gd name="connsiteX5817" fmla="*/ 867408 w 5730494"/>
              <a:gd name="connsiteY5817" fmla="*/ 2176331 h 3699570"/>
              <a:gd name="connsiteX5818" fmla="*/ 868602 w 5730494"/>
              <a:gd name="connsiteY5818" fmla="*/ 2174967 h 3699570"/>
              <a:gd name="connsiteX5819" fmla="*/ 875138 w 5730494"/>
              <a:gd name="connsiteY5819" fmla="*/ 2175991 h 3699570"/>
              <a:gd name="connsiteX5820" fmla="*/ 881049 w 5730494"/>
              <a:gd name="connsiteY5820" fmla="*/ 2169284 h 3699570"/>
              <a:gd name="connsiteX5821" fmla="*/ 881674 w 5730494"/>
              <a:gd name="connsiteY5821" fmla="*/ 2161157 h 3699570"/>
              <a:gd name="connsiteX5822" fmla="*/ 869398 w 5730494"/>
              <a:gd name="connsiteY5822" fmla="*/ 2148256 h 3699570"/>
              <a:gd name="connsiteX5823" fmla="*/ 860020 w 5730494"/>
              <a:gd name="connsiteY5823" fmla="*/ 2143198 h 3699570"/>
              <a:gd name="connsiteX5824" fmla="*/ 854167 w 5730494"/>
              <a:gd name="connsiteY5824" fmla="*/ 2131774 h 3699570"/>
              <a:gd name="connsiteX5825" fmla="*/ 848256 w 5730494"/>
              <a:gd name="connsiteY5825" fmla="*/ 2119726 h 3699570"/>
              <a:gd name="connsiteX5826" fmla="*/ 840868 w 5730494"/>
              <a:gd name="connsiteY5826" fmla="*/ 2104892 h 3699570"/>
              <a:gd name="connsiteX5827" fmla="*/ 834559 w 5730494"/>
              <a:gd name="connsiteY5827" fmla="*/ 2088070 h 3699570"/>
              <a:gd name="connsiteX5828" fmla="*/ 852688 w 5730494"/>
              <a:gd name="connsiteY5828" fmla="*/ 2086649 h 3699570"/>
              <a:gd name="connsiteX5829" fmla="*/ 2884162 w 5730494"/>
              <a:gd name="connsiteY5829" fmla="*/ 2076758 h 3699570"/>
              <a:gd name="connsiteX5830" fmla="*/ 2902860 w 5730494"/>
              <a:gd name="connsiteY5830" fmla="*/ 2083236 h 3699570"/>
              <a:gd name="connsiteX5831" fmla="*/ 2909565 w 5730494"/>
              <a:gd name="connsiteY5831" fmla="*/ 2081588 h 3699570"/>
              <a:gd name="connsiteX5832" fmla="*/ 2922864 w 5730494"/>
              <a:gd name="connsiteY5832" fmla="*/ 2084714 h 3699570"/>
              <a:gd name="connsiteX5833" fmla="*/ 2944006 w 5730494"/>
              <a:gd name="connsiteY5833" fmla="*/ 2093125 h 3699570"/>
              <a:gd name="connsiteX5834" fmla="*/ 2951452 w 5730494"/>
              <a:gd name="connsiteY5834" fmla="*/ 2109721 h 3699570"/>
              <a:gd name="connsiteX5835" fmla="*/ 2965774 w 5730494"/>
              <a:gd name="connsiteY5835" fmla="*/ 2113302 h 3699570"/>
              <a:gd name="connsiteX5836" fmla="*/ 2988222 w 5730494"/>
              <a:gd name="connsiteY5836" fmla="*/ 2121031 h 3699570"/>
              <a:gd name="connsiteX5837" fmla="*/ 3005216 w 5730494"/>
              <a:gd name="connsiteY5837" fmla="*/ 2130181 h 3699570"/>
              <a:gd name="connsiteX5838" fmla="*/ 3013002 w 5730494"/>
              <a:gd name="connsiteY5838" fmla="*/ 2125407 h 3699570"/>
              <a:gd name="connsiteX5839" fmla="*/ 3020617 w 5730494"/>
              <a:gd name="connsiteY5839" fmla="*/ 2116939 h 3699570"/>
              <a:gd name="connsiteX5840" fmla="*/ 3016923 w 5730494"/>
              <a:gd name="connsiteY5840" fmla="*/ 2102731 h 3699570"/>
              <a:gd name="connsiteX5841" fmla="*/ 3021924 w 5730494"/>
              <a:gd name="connsiteY5841" fmla="*/ 2093637 h 3699570"/>
              <a:gd name="connsiteX5842" fmla="*/ 3033406 w 5730494"/>
              <a:gd name="connsiteY5842" fmla="*/ 2084828 h 3699570"/>
              <a:gd name="connsiteX5843" fmla="*/ 3044374 w 5730494"/>
              <a:gd name="connsiteY5843" fmla="*/ 2082270 h 3699570"/>
              <a:gd name="connsiteX5844" fmla="*/ 3065914 w 5730494"/>
              <a:gd name="connsiteY5844" fmla="*/ 2086135 h 3699570"/>
              <a:gd name="connsiteX5845" fmla="*/ 3071370 w 5730494"/>
              <a:gd name="connsiteY5845" fmla="*/ 2094547 h 3699570"/>
              <a:gd name="connsiteX5846" fmla="*/ 3077281 w 5730494"/>
              <a:gd name="connsiteY5846" fmla="*/ 2094603 h 3699570"/>
              <a:gd name="connsiteX5847" fmla="*/ 3082338 w 5730494"/>
              <a:gd name="connsiteY5847" fmla="*/ 2097786 h 3699570"/>
              <a:gd name="connsiteX5848" fmla="*/ 3098196 w 5730494"/>
              <a:gd name="connsiteY5848" fmla="*/ 2100003 h 3699570"/>
              <a:gd name="connsiteX5849" fmla="*/ 3102059 w 5730494"/>
              <a:gd name="connsiteY5849" fmla="*/ 2106140 h 3699570"/>
              <a:gd name="connsiteX5850" fmla="*/ 3096262 w 5730494"/>
              <a:gd name="connsiteY5850" fmla="*/ 2115063 h 3699570"/>
              <a:gd name="connsiteX5851" fmla="*/ 3098706 w 5730494"/>
              <a:gd name="connsiteY5851" fmla="*/ 2122963 h 3699570"/>
              <a:gd name="connsiteX5852" fmla="*/ 3094614 w 5730494"/>
              <a:gd name="connsiteY5852" fmla="*/ 2134330 h 3699570"/>
              <a:gd name="connsiteX5853" fmla="*/ 3099388 w 5730494"/>
              <a:gd name="connsiteY5853" fmla="*/ 2149049 h 3699570"/>
              <a:gd name="connsiteX5854" fmla="*/ 3099388 w 5730494"/>
              <a:gd name="connsiteY5854" fmla="*/ 2212589 h 3699570"/>
              <a:gd name="connsiteX5855" fmla="*/ 3099388 w 5730494"/>
              <a:gd name="connsiteY5855" fmla="*/ 2276413 h 3699570"/>
              <a:gd name="connsiteX5856" fmla="*/ 3099388 w 5730494"/>
              <a:gd name="connsiteY5856" fmla="*/ 2310125 h 3699570"/>
              <a:gd name="connsiteX5857" fmla="*/ 3081156 w 5730494"/>
              <a:gd name="connsiteY5857" fmla="*/ 2310181 h 3699570"/>
              <a:gd name="connsiteX5858" fmla="*/ 3081151 w 5730494"/>
              <a:gd name="connsiteY5858" fmla="*/ 2310342 h 3699570"/>
              <a:gd name="connsiteX5859" fmla="*/ 3081088 w 5730494"/>
              <a:gd name="connsiteY5859" fmla="*/ 2310343 h 3699570"/>
              <a:gd name="connsiteX5860" fmla="*/ 3080920 w 5730494"/>
              <a:gd name="connsiteY5860" fmla="*/ 2317317 h 3699570"/>
              <a:gd name="connsiteX5861" fmla="*/ 3080918 w 5730494"/>
              <a:gd name="connsiteY5861" fmla="*/ 2317228 h 3699570"/>
              <a:gd name="connsiteX5862" fmla="*/ 3017380 w 5730494"/>
              <a:gd name="connsiteY5862" fmla="*/ 2284833 h 3699570"/>
              <a:gd name="connsiteX5863" fmla="*/ 2953840 w 5730494"/>
              <a:gd name="connsiteY5863" fmla="*/ 2251983 h 3699570"/>
              <a:gd name="connsiteX5864" fmla="*/ 2937755 w 5730494"/>
              <a:gd name="connsiteY5864" fmla="*/ 2261418 h 3699570"/>
              <a:gd name="connsiteX5865" fmla="*/ 2937778 w 5730494"/>
              <a:gd name="connsiteY5865" fmla="*/ 2261566 h 3699570"/>
              <a:gd name="connsiteX5866" fmla="*/ 2937755 w 5730494"/>
              <a:gd name="connsiteY5866" fmla="*/ 2261579 h 3699570"/>
              <a:gd name="connsiteX5867" fmla="*/ 2937703 w 5730494"/>
              <a:gd name="connsiteY5867" fmla="*/ 2261609 h 3699570"/>
              <a:gd name="connsiteX5868" fmla="*/ 2937692 w 5730494"/>
              <a:gd name="connsiteY5868" fmla="*/ 2261530 h 3699570"/>
              <a:gd name="connsiteX5869" fmla="*/ 2926449 w 5730494"/>
              <a:gd name="connsiteY5869" fmla="*/ 2267889 h 3699570"/>
              <a:gd name="connsiteX5870" fmla="*/ 2917522 w 5730494"/>
              <a:gd name="connsiteY5870" fmla="*/ 2258511 h 3699570"/>
              <a:gd name="connsiteX5871" fmla="*/ 2917499 w 5730494"/>
              <a:gd name="connsiteY5871" fmla="*/ 2258504 h 3699570"/>
              <a:gd name="connsiteX5872" fmla="*/ 2917459 w 5730494"/>
              <a:gd name="connsiteY5872" fmla="*/ 2258461 h 3699570"/>
              <a:gd name="connsiteX5873" fmla="*/ 2892321 w 5730494"/>
              <a:gd name="connsiteY5873" fmla="*/ 2251027 h 3699570"/>
              <a:gd name="connsiteX5874" fmla="*/ 2885354 w 5730494"/>
              <a:gd name="connsiteY5874" fmla="*/ 2240210 h 3699570"/>
              <a:gd name="connsiteX5875" fmla="*/ 2872794 w 5730494"/>
              <a:gd name="connsiteY5875" fmla="*/ 2232140 h 3699570"/>
              <a:gd name="connsiteX5876" fmla="*/ 2865350 w 5730494"/>
              <a:gd name="connsiteY5876" fmla="*/ 2235323 h 3699570"/>
              <a:gd name="connsiteX5877" fmla="*/ 2859666 w 5730494"/>
              <a:gd name="connsiteY5877" fmla="*/ 2225604 h 3699570"/>
              <a:gd name="connsiteX5878" fmla="*/ 2859041 w 5730494"/>
              <a:gd name="connsiteY5878" fmla="*/ 2218102 h 3699570"/>
              <a:gd name="connsiteX5879" fmla="*/ 2849607 w 5730494"/>
              <a:gd name="connsiteY5879" fmla="*/ 2205258 h 3699570"/>
              <a:gd name="connsiteX5880" fmla="*/ 2855916 w 5730494"/>
              <a:gd name="connsiteY5880" fmla="*/ 2197870 h 3699570"/>
              <a:gd name="connsiteX5881" fmla="*/ 2854551 w 5730494"/>
              <a:gd name="connsiteY5881" fmla="*/ 2186730 h 3699570"/>
              <a:gd name="connsiteX5882" fmla="*/ 2856597 w 5730494"/>
              <a:gd name="connsiteY5882" fmla="*/ 2176955 h 3699570"/>
              <a:gd name="connsiteX5883" fmla="*/ 2855461 w 5730494"/>
              <a:gd name="connsiteY5883" fmla="*/ 2168771 h 3699570"/>
              <a:gd name="connsiteX5884" fmla="*/ 2858245 w 5730494"/>
              <a:gd name="connsiteY5884" fmla="*/ 2154051 h 3699570"/>
              <a:gd name="connsiteX5885" fmla="*/ 2857393 w 5730494"/>
              <a:gd name="connsiteY5885" fmla="*/ 2145639 h 3699570"/>
              <a:gd name="connsiteX5886" fmla="*/ 2852222 w 5730494"/>
              <a:gd name="connsiteY5886" fmla="*/ 2129499 h 3699570"/>
              <a:gd name="connsiteX5887" fmla="*/ 2860008 w 5730494"/>
              <a:gd name="connsiteY5887" fmla="*/ 2125236 h 3699570"/>
              <a:gd name="connsiteX5888" fmla="*/ 2861370 w 5730494"/>
              <a:gd name="connsiteY5888" fmla="*/ 2117450 h 3699570"/>
              <a:gd name="connsiteX5889" fmla="*/ 2859666 w 5730494"/>
              <a:gd name="connsiteY5889" fmla="*/ 2109778 h 3699570"/>
              <a:gd name="connsiteX5890" fmla="*/ 2870578 w 5730494"/>
              <a:gd name="connsiteY5890" fmla="*/ 2102617 h 3699570"/>
              <a:gd name="connsiteX5891" fmla="*/ 2875465 w 5730494"/>
              <a:gd name="connsiteY5891" fmla="*/ 2096649 h 3699570"/>
              <a:gd name="connsiteX5892" fmla="*/ 2883252 w 5730494"/>
              <a:gd name="connsiteY5892" fmla="*/ 2091250 h 3699570"/>
              <a:gd name="connsiteX5893" fmla="*/ 3271891 w 5730494"/>
              <a:gd name="connsiteY5893" fmla="*/ 2074139 h 3699570"/>
              <a:gd name="connsiteX5894" fmla="*/ 3272118 w 5730494"/>
              <a:gd name="connsiteY5894" fmla="*/ 2081869 h 3699570"/>
              <a:gd name="connsiteX5895" fmla="*/ 3269958 w 5730494"/>
              <a:gd name="connsiteY5895" fmla="*/ 2084767 h 3699570"/>
              <a:gd name="connsiteX5896" fmla="*/ 3270226 w 5730494"/>
              <a:gd name="connsiteY5896" fmla="*/ 2084767 h 3699570"/>
              <a:gd name="connsiteX5897" fmla="*/ 3270287 w 5730494"/>
              <a:gd name="connsiteY5897" fmla="*/ 2084791 h 3699570"/>
              <a:gd name="connsiteX5898" fmla="*/ 3267514 w 5730494"/>
              <a:gd name="connsiteY5898" fmla="*/ 2090678 h 3699570"/>
              <a:gd name="connsiteX5899" fmla="*/ 3265970 w 5730494"/>
              <a:gd name="connsiteY5899" fmla="*/ 2089982 h 3699570"/>
              <a:gd name="connsiteX5900" fmla="*/ 3261888 w 5730494"/>
              <a:gd name="connsiteY5900" fmla="*/ 2088063 h 3699570"/>
              <a:gd name="connsiteX5901" fmla="*/ 3261869 w 5730494"/>
              <a:gd name="connsiteY5901" fmla="*/ 2088132 h 3699570"/>
              <a:gd name="connsiteX5902" fmla="*/ 3261717 w 5730494"/>
              <a:gd name="connsiteY5902" fmla="*/ 2088063 h 3699570"/>
              <a:gd name="connsiteX5903" fmla="*/ 3258365 w 5730494"/>
              <a:gd name="connsiteY5903" fmla="*/ 2100567 h 3699570"/>
              <a:gd name="connsiteX5904" fmla="*/ 3262342 w 5730494"/>
              <a:gd name="connsiteY5904" fmla="*/ 2102670 h 3699570"/>
              <a:gd name="connsiteX5905" fmla="*/ 3258250 w 5730494"/>
              <a:gd name="connsiteY5905" fmla="*/ 2105227 h 3699570"/>
              <a:gd name="connsiteX5906" fmla="*/ 3257569 w 5730494"/>
              <a:gd name="connsiteY5906" fmla="*/ 2110114 h 3699570"/>
              <a:gd name="connsiteX5907" fmla="*/ 3257749 w 5730494"/>
              <a:gd name="connsiteY5907" fmla="*/ 2110054 h 3699570"/>
              <a:gd name="connsiteX5908" fmla="*/ 3257740 w 5730494"/>
              <a:gd name="connsiteY5908" fmla="*/ 2110114 h 3699570"/>
              <a:gd name="connsiteX5909" fmla="*/ 3265073 w 5730494"/>
              <a:gd name="connsiteY5909" fmla="*/ 2107670 h 3699570"/>
              <a:gd name="connsiteX5910" fmla="*/ 3265468 w 5730494"/>
              <a:gd name="connsiteY5910" fmla="*/ 2114832 h 3699570"/>
              <a:gd name="connsiteX5911" fmla="*/ 3257562 w 5730494"/>
              <a:gd name="connsiteY5911" fmla="*/ 2144031 h 3699570"/>
              <a:gd name="connsiteX5912" fmla="*/ 3247236 w 5730494"/>
              <a:gd name="connsiteY5912" fmla="*/ 2112434 h 3699570"/>
              <a:gd name="connsiteX5913" fmla="*/ 3251714 w 5730494"/>
              <a:gd name="connsiteY5913" fmla="*/ 2106534 h 3699570"/>
              <a:gd name="connsiteX5914" fmla="*/ 3250635 w 5730494"/>
              <a:gd name="connsiteY5914" fmla="*/ 2105454 h 3699570"/>
              <a:gd name="connsiteX5915" fmla="*/ 3254841 w 5730494"/>
              <a:gd name="connsiteY5915" fmla="*/ 2096702 h 3699570"/>
              <a:gd name="connsiteX5916" fmla="*/ 3258080 w 5730494"/>
              <a:gd name="connsiteY5916" fmla="*/ 2082551 h 3699570"/>
              <a:gd name="connsiteX5917" fmla="*/ 3260353 w 5730494"/>
              <a:gd name="connsiteY5917" fmla="*/ 2077777 h 3699570"/>
              <a:gd name="connsiteX5918" fmla="*/ 3260809 w 5730494"/>
              <a:gd name="connsiteY5918" fmla="*/ 2077606 h 3699570"/>
              <a:gd name="connsiteX5919" fmla="*/ 3266151 w 5730494"/>
              <a:gd name="connsiteY5919" fmla="*/ 2077663 h 3699570"/>
              <a:gd name="connsiteX5920" fmla="*/ 3266203 w 5730494"/>
              <a:gd name="connsiteY5920" fmla="*/ 2077546 h 3699570"/>
              <a:gd name="connsiteX5921" fmla="*/ 3266208 w 5730494"/>
              <a:gd name="connsiteY5921" fmla="*/ 2077546 h 3699570"/>
              <a:gd name="connsiteX5922" fmla="*/ 3267635 w 5730494"/>
              <a:gd name="connsiteY5922" fmla="*/ 2074366 h 3699570"/>
              <a:gd name="connsiteX5923" fmla="*/ 3319248 w 5730494"/>
              <a:gd name="connsiteY5923" fmla="*/ 2072177 h 3699570"/>
              <a:gd name="connsiteX5924" fmla="*/ 3325661 w 5730494"/>
              <a:gd name="connsiteY5924" fmla="*/ 2095108 h 3699570"/>
              <a:gd name="connsiteX5925" fmla="*/ 3325704 w 5730494"/>
              <a:gd name="connsiteY5925" fmla="*/ 2095119 h 3699570"/>
              <a:gd name="connsiteX5926" fmla="*/ 3325698 w 5730494"/>
              <a:gd name="connsiteY5926" fmla="*/ 2095125 h 3699570"/>
              <a:gd name="connsiteX5927" fmla="*/ 3325662 w 5730494"/>
              <a:gd name="connsiteY5927" fmla="*/ 2095116 h 3699570"/>
              <a:gd name="connsiteX5928" fmla="*/ 3322651 w 5730494"/>
              <a:gd name="connsiteY5928" fmla="*/ 2097958 h 3699570"/>
              <a:gd name="connsiteX5929" fmla="*/ 3290711 w 5730494"/>
              <a:gd name="connsiteY5929" fmla="*/ 2107335 h 3699570"/>
              <a:gd name="connsiteX5930" fmla="*/ 3306623 w 5730494"/>
              <a:gd name="connsiteY5930" fmla="*/ 2125863 h 3699570"/>
              <a:gd name="connsiteX5931" fmla="*/ 3301338 w 5730494"/>
              <a:gd name="connsiteY5931" fmla="*/ 2128989 h 3699570"/>
              <a:gd name="connsiteX5932" fmla="*/ 3298724 w 5730494"/>
              <a:gd name="connsiteY5932" fmla="*/ 2135127 h 3699570"/>
              <a:gd name="connsiteX5933" fmla="*/ 3286562 w 5730494"/>
              <a:gd name="connsiteY5933" fmla="*/ 2137684 h 3699570"/>
              <a:gd name="connsiteX5934" fmla="*/ 3282753 w 5730494"/>
              <a:gd name="connsiteY5934" fmla="*/ 2144277 h 3699570"/>
              <a:gd name="connsiteX5935" fmla="*/ 3275891 w 5730494"/>
              <a:gd name="connsiteY5935" fmla="*/ 2149835 h 3699570"/>
              <a:gd name="connsiteX5936" fmla="*/ 3258195 w 5730494"/>
              <a:gd name="connsiteY5936" fmla="*/ 2146942 h 3699570"/>
              <a:gd name="connsiteX5937" fmla="*/ 3257684 w 5730494"/>
              <a:gd name="connsiteY5937" fmla="*/ 2144328 h 3699570"/>
              <a:gd name="connsiteX5938" fmla="*/ 3265641 w 5730494"/>
              <a:gd name="connsiteY5938" fmla="*/ 2114945 h 3699570"/>
              <a:gd name="connsiteX5939" fmla="*/ 3265243 w 5730494"/>
              <a:gd name="connsiteY5939" fmla="*/ 2107727 h 3699570"/>
              <a:gd name="connsiteX5940" fmla="*/ 3267572 w 5730494"/>
              <a:gd name="connsiteY5940" fmla="*/ 2102271 h 3699570"/>
              <a:gd name="connsiteX5941" fmla="*/ 3267572 w 5730494"/>
              <a:gd name="connsiteY5941" fmla="*/ 2102158 h 3699570"/>
              <a:gd name="connsiteX5942" fmla="*/ 3265241 w 5730494"/>
              <a:gd name="connsiteY5942" fmla="*/ 2107614 h 3699570"/>
              <a:gd name="connsiteX5943" fmla="*/ 3265073 w 5730494"/>
              <a:gd name="connsiteY5943" fmla="*/ 2107670 h 3699570"/>
              <a:gd name="connsiteX5944" fmla="*/ 3265070 w 5730494"/>
              <a:gd name="connsiteY5944" fmla="*/ 2107614 h 3699570"/>
              <a:gd name="connsiteX5945" fmla="*/ 3257749 w 5730494"/>
              <a:gd name="connsiteY5945" fmla="*/ 2110054 h 3699570"/>
              <a:gd name="connsiteX5946" fmla="*/ 3258421 w 5730494"/>
              <a:gd name="connsiteY5946" fmla="*/ 2105226 h 3699570"/>
              <a:gd name="connsiteX5947" fmla="*/ 3262513 w 5730494"/>
              <a:gd name="connsiteY5947" fmla="*/ 2102669 h 3699570"/>
              <a:gd name="connsiteX5948" fmla="*/ 3258536 w 5730494"/>
              <a:gd name="connsiteY5948" fmla="*/ 2100566 h 3699570"/>
              <a:gd name="connsiteX5949" fmla="*/ 3261869 w 5730494"/>
              <a:gd name="connsiteY5949" fmla="*/ 2088132 h 3699570"/>
              <a:gd name="connsiteX5950" fmla="*/ 3265970 w 5730494"/>
              <a:gd name="connsiteY5950" fmla="*/ 2089982 h 3699570"/>
              <a:gd name="connsiteX5951" fmla="*/ 3267572 w 5730494"/>
              <a:gd name="connsiteY5951" fmla="*/ 2090734 h 3699570"/>
              <a:gd name="connsiteX5952" fmla="*/ 3270358 w 5730494"/>
              <a:gd name="connsiteY5952" fmla="*/ 2084823 h 3699570"/>
              <a:gd name="connsiteX5953" fmla="*/ 3288089 w 5730494"/>
              <a:gd name="connsiteY5953" fmla="*/ 2092268 h 3699570"/>
              <a:gd name="connsiteX5954" fmla="*/ 4834941 w 5730494"/>
              <a:gd name="connsiteY5954" fmla="*/ 2053274 h 3699570"/>
              <a:gd name="connsiteX5955" fmla="*/ 4846704 w 5730494"/>
              <a:gd name="connsiteY5955" fmla="*/ 2057423 h 3699570"/>
              <a:gd name="connsiteX5956" fmla="*/ 4848753 w 5730494"/>
              <a:gd name="connsiteY5956" fmla="*/ 2063959 h 3699570"/>
              <a:gd name="connsiteX5957" fmla="*/ 4839773 w 5730494"/>
              <a:gd name="connsiteY5957" fmla="*/ 2075439 h 3699570"/>
              <a:gd name="connsiteX5958" fmla="*/ 4833236 w 5730494"/>
              <a:gd name="connsiteY5958" fmla="*/ 2069358 h 3699570"/>
              <a:gd name="connsiteX5959" fmla="*/ 4825052 w 5730494"/>
              <a:gd name="connsiteY5959" fmla="*/ 2073791 h 3699570"/>
              <a:gd name="connsiteX5960" fmla="*/ 4820845 w 5730494"/>
              <a:gd name="connsiteY5960" fmla="*/ 2084873 h 3699570"/>
              <a:gd name="connsiteX5961" fmla="*/ 4810446 w 5730494"/>
              <a:gd name="connsiteY5961" fmla="*/ 2079474 h 3699570"/>
              <a:gd name="connsiteX5962" fmla="*/ 4810559 w 5730494"/>
              <a:gd name="connsiteY5962" fmla="*/ 2070495 h 3699570"/>
              <a:gd name="connsiteX5963" fmla="*/ 4819368 w 5730494"/>
              <a:gd name="connsiteY5963" fmla="*/ 2059128 h 3699570"/>
              <a:gd name="connsiteX5964" fmla="*/ 4828405 w 5730494"/>
              <a:gd name="connsiteY5964" fmla="*/ 2061344 h 3699570"/>
              <a:gd name="connsiteX5965" fmla="*/ 3274733 w 5730494"/>
              <a:gd name="connsiteY5965" fmla="*/ 2047766 h 3699570"/>
              <a:gd name="connsiteX5966" fmla="*/ 3274833 w 5730494"/>
              <a:gd name="connsiteY5966" fmla="*/ 2047780 h 3699570"/>
              <a:gd name="connsiteX5967" fmla="*/ 3274849 w 5730494"/>
              <a:gd name="connsiteY5967" fmla="*/ 2047936 h 3699570"/>
              <a:gd name="connsiteX5968" fmla="*/ 3281950 w 5730494"/>
              <a:gd name="connsiteY5968" fmla="*/ 2048894 h 3699570"/>
              <a:gd name="connsiteX5969" fmla="*/ 3284509 w 5730494"/>
              <a:gd name="connsiteY5969" fmla="*/ 2056291 h 3699570"/>
              <a:gd name="connsiteX5970" fmla="*/ 3275813 w 5730494"/>
              <a:gd name="connsiteY5970" fmla="*/ 2063509 h 3699570"/>
              <a:gd name="connsiteX5971" fmla="*/ 3271948 w 5730494"/>
              <a:gd name="connsiteY5971" fmla="*/ 2074023 h 3699570"/>
              <a:gd name="connsiteX5972" fmla="*/ 3267687 w 5730494"/>
              <a:gd name="connsiteY5972" fmla="*/ 2074250 h 3699570"/>
              <a:gd name="connsiteX5973" fmla="*/ 3267635 w 5730494"/>
              <a:gd name="connsiteY5973" fmla="*/ 2074366 h 3699570"/>
              <a:gd name="connsiteX5974" fmla="*/ 3267628 w 5730494"/>
              <a:gd name="connsiteY5974" fmla="*/ 2074367 h 3699570"/>
              <a:gd name="connsiteX5975" fmla="*/ 3266203 w 5730494"/>
              <a:gd name="connsiteY5975" fmla="*/ 2077546 h 3699570"/>
              <a:gd name="connsiteX5976" fmla="*/ 3260866 w 5730494"/>
              <a:gd name="connsiteY5976" fmla="*/ 2077489 h 3699570"/>
              <a:gd name="connsiteX5977" fmla="*/ 3266549 w 5730494"/>
              <a:gd name="connsiteY5977" fmla="*/ 2061974 h 3699570"/>
              <a:gd name="connsiteX5978" fmla="*/ 3274448 w 5730494"/>
              <a:gd name="connsiteY5978" fmla="*/ 2048448 h 3699570"/>
              <a:gd name="connsiteX5979" fmla="*/ 3941537 w 5730494"/>
              <a:gd name="connsiteY5979" fmla="*/ 2031465 h 3699570"/>
              <a:gd name="connsiteX5980" fmla="*/ 3958644 w 5730494"/>
              <a:gd name="connsiteY5980" fmla="*/ 2054141 h 3699570"/>
              <a:gd name="connsiteX5981" fmla="*/ 3957052 w 5730494"/>
              <a:gd name="connsiteY5981" fmla="*/ 2069714 h 3699570"/>
              <a:gd name="connsiteX5982" fmla="*/ 3963361 w 5730494"/>
              <a:gd name="connsiteY5982" fmla="*/ 2079432 h 3699570"/>
              <a:gd name="connsiteX5983" fmla="*/ 3962854 w 5730494"/>
              <a:gd name="connsiteY5983" fmla="*/ 2088951 h 3699570"/>
              <a:gd name="connsiteX5984" fmla="*/ 3951500 w 5730494"/>
              <a:gd name="connsiteY5984" fmla="*/ 2086409 h 3699570"/>
              <a:gd name="connsiteX5985" fmla="*/ 3951519 w 5730494"/>
              <a:gd name="connsiteY5985" fmla="*/ 2086501 h 3699570"/>
              <a:gd name="connsiteX5986" fmla="*/ 3951427 w 5730494"/>
              <a:gd name="connsiteY5986" fmla="*/ 2086480 h 3699570"/>
              <a:gd name="connsiteX5987" fmla="*/ 3955916 w 5730494"/>
              <a:gd name="connsiteY5987" fmla="*/ 2107110 h 3699570"/>
              <a:gd name="connsiteX5988" fmla="*/ 3971602 w 5730494"/>
              <a:gd name="connsiteY5988" fmla="*/ 2118875 h 3699570"/>
              <a:gd name="connsiteX5989" fmla="*/ 3993704 w 5730494"/>
              <a:gd name="connsiteY5989" fmla="*/ 2131682 h 3699570"/>
              <a:gd name="connsiteX5990" fmla="*/ 3993654 w 5730494"/>
              <a:gd name="connsiteY5990" fmla="*/ 2131714 h 3699570"/>
              <a:gd name="connsiteX5991" fmla="*/ 3983538 w 5730494"/>
              <a:gd name="connsiteY5991" fmla="*/ 2140012 h 3699570"/>
              <a:gd name="connsiteX5992" fmla="*/ 3977343 w 5730494"/>
              <a:gd name="connsiteY5992" fmla="*/ 2157005 h 3699570"/>
              <a:gd name="connsiteX5993" fmla="*/ 3992802 w 5730494"/>
              <a:gd name="connsiteY5993" fmla="*/ 2163825 h 3699570"/>
              <a:gd name="connsiteX5994" fmla="*/ 4007806 w 5730494"/>
              <a:gd name="connsiteY5994" fmla="*/ 2172634 h 3699570"/>
              <a:gd name="connsiteX5995" fmla="*/ 4028607 w 5730494"/>
              <a:gd name="connsiteY5995" fmla="*/ 2182694 h 3699570"/>
              <a:gd name="connsiteX5996" fmla="*/ 4050430 w 5730494"/>
              <a:gd name="connsiteY5996" fmla="*/ 2185024 h 3699570"/>
              <a:gd name="connsiteX5997" fmla="*/ 4059638 w 5730494"/>
              <a:gd name="connsiteY5997" fmla="*/ 2194060 h 3699570"/>
              <a:gd name="connsiteX5998" fmla="*/ 4071970 w 5730494"/>
              <a:gd name="connsiteY5998" fmla="*/ 2195765 h 3699570"/>
              <a:gd name="connsiteX5999" fmla="*/ 4091123 w 5730494"/>
              <a:gd name="connsiteY5999" fmla="*/ 2199914 h 3699570"/>
              <a:gd name="connsiteX6000" fmla="*/ 4091206 w 5730494"/>
              <a:gd name="connsiteY6000" fmla="*/ 2199912 h 3699570"/>
              <a:gd name="connsiteX6001" fmla="*/ 4091236 w 5730494"/>
              <a:gd name="connsiteY6001" fmla="*/ 2199919 h 3699570"/>
              <a:gd name="connsiteX6002" fmla="*/ 4104536 w 5730494"/>
              <a:gd name="connsiteY6002" fmla="*/ 2199635 h 3699570"/>
              <a:gd name="connsiteX6003" fmla="*/ 4106355 w 5730494"/>
              <a:gd name="connsiteY6003" fmla="*/ 2192644 h 3699570"/>
              <a:gd name="connsiteX6004" fmla="*/ 4104250 w 5730494"/>
              <a:gd name="connsiteY6004" fmla="*/ 2181334 h 3699570"/>
              <a:gd name="connsiteX6005" fmla="*/ 4105502 w 5730494"/>
              <a:gd name="connsiteY6005" fmla="*/ 2173605 h 3699570"/>
              <a:gd name="connsiteX6006" fmla="*/ 4115220 w 5730494"/>
              <a:gd name="connsiteY6006" fmla="*/ 2169854 h 3699570"/>
              <a:gd name="connsiteX6007" fmla="*/ 4116554 w 5730494"/>
              <a:gd name="connsiteY6007" fmla="*/ 2183644 h 3699570"/>
              <a:gd name="connsiteX6008" fmla="*/ 4116362 w 5730494"/>
              <a:gd name="connsiteY6008" fmla="*/ 2183887 h 3699570"/>
              <a:gd name="connsiteX6009" fmla="*/ 4116703 w 5730494"/>
              <a:gd name="connsiteY6009" fmla="*/ 2187468 h 3699570"/>
              <a:gd name="connsiteX6010" fmla="*/ 4131196 w 5730494"/>
              <a:gd name="connsiteY6010" fmla="*/ 2194231 h 3699570"/>
              <a:gd name="connsiteX6011" fmla="*/ 4131253 w 5730494"/>
              <a:gd name="connsiteY6011" fmla="*/ 2194215 h 3699570"/>
              <a:gd name="connsiteX6012" fmla="*/ 4131417 w 5730494"/>
              <a:gd name="connsiteY6012" fmla="*/ 2194293 h 3699570"/>
              <a:gd name="connsiteX6013" fmla="*/ 4141421 w 5730494"/>
              <a:gd name="connsiteY6013" fmla="*/ 2191507 h 3699570"/>
              <a:gd name="connsiteX6014" fmla="*/ 4154890 w 5730494"/>
              <a:gd name="connsiteY6014" fmla="*/ 2192701 h 3699570"/>
              <a:gd name="connsiteX6015" fmla="*/ 4167904 w 5730494"/>
              <a:gd name="connsiteY6015" fmla="*/ 2192189 h 3699570"/>
              <a:gd name="connsiteX6016" fmla="*/ 4169040 w 5730494"/>
              <a:gd name="connsiteY6016" fmla="*/ 2181278 h 3699570"/>
              <a:gd name="connsiteX6017" fmla="*/ 4162562 w 5730494"/>
              <a:gd name="connsiteY6017" fmla="*/ 2175537 h 3699570"/>
              <a:gd name="connsiteX6018" fmla="*/ 4175405 w 5730494"/>
              <a:gd name="connsiteY6018" fmla="*/ 2173321 h 3699570"/>
              <a:gd name="connsiteX6019" fmla="*/ 4189899 w 5730494"/>
              <a:gd name="connsiteY6019" fmla="*/ 2159908 h 3699570"/>
              <a:gd name="connsiteX6020" fmla="*/ 4208256 w 5730494"/>
              <a:gd name="connsiteY6020" fmla="*/ 2148371 h 3699570"/>
              <a:gd name="connsiteX6021" fmla="*/ 4221612 w 5730494"/>
              <a:gd name="connsiteY6021" fmla="*/ 2152861 h 3699570"/>
              <a:gd name="connsiteX6022" fmla="*/ 4232979 w 5730494"/>
              <a:gd name="connsiteY6022" fmla="*/ 2145189 h 3699570"/>
              <a:gd name="connsiteX6023" fmla="*/ 4240379 w 5730494"/>
              <a:gd name="connsiteY6023" fmla="*/ 2156376 h 3699570"/>
              <a:gd name="connsiteX6024" fmla="*/ 4234984 w 5730494"/>
              <a:gd name="connsiteY6024" fmla="*/ 2163930 h 3699570"/>
              <a:gd name="connsiteX6025" fmla="*/ 4235101 w 5730494"/>
              <a:gd name="connsiteY6025" fmla="*/ 2163948 h 3699570"/>
              <a:gd name="connsiteX6026" fmla="*/ 4235024 w 5730494"/>
              <a:gd name="connsiteY6026" fmla="*/ 2164057 h 3699570"/>
              <a:gd name="connsiteX6027" fmla="*/ 4252188 w 5730494"/>
              <a:gd name="connsiteY6027" fmla="*/ 2166728 h 3699570"/>
              <a:gd name="connsiteX6028" fmla="*/ 4252194 w 5730494"/>
              <a:gd name="connsiteY6028" fmla="*/ 2166763 h 3699570"/>
              <a:gd name="connsiteX6029" fmla="*/ 4252027 w 5730494"/>
              <a:gd name="connsiteY6029" fmla="*/ 2166788 h 3699570"/>
              <a:gd name="connsiteX6030" fmla="*/ 4253221 w 5730494"/>
              <a:gd name="connsiteY6030" fmla="*/ 2173608 h 3699570"/>
              <a:gd name="connsiteX6031" fmla="*/ 4247651 w 5730494"/>
              <a:gd name="connsiteY6031" fmla="*/ 2176904 h 3699570"/>
              <a:gd name="connsiteX6032" fmla="*/ 4248945 w 5730494"/>
              <a:gd name="connsiteY6032" fmla="*/ 2187764 h 3699570"/>
              <a:gd name="connsiteX6033" fmla="*/ 4237752 w 5730494"/>
              <a:gd name="connsiteY6033" fmla="*/ 2184574 h 3699570"/>
              <a:gd name="connsiteX6034" fmla="*/ 4237632 w 5730494"/>
              <a:gd name="connsiteY6034" fmla="*/ 2184645 h 3699570"/>
              <a:gd name="connsiteX6035" fmla="*/ 4237593 w 5730494"/>
              <a:gd name="connsiteY6035" fmla="*/ 2184633 h 3699570"/>
              <a:gd name="connsiteX6036" fmla="*/ 4216961 w 5730494"/>
              <a:gd name="connsiteY6036" fmla="*/ 2196909 h 3699570"/>
              <a:gd name="connsiteX6037" fmla="*/ 4217473 w 5730494"/>
              <a:gd name="connsiteY6037" fmla="*/ 2207026 h 3699570"/>
              <a:gd name="connsiteX6038" fmla="*/ 4208664 w 5730494"/>
              <a:gd name="connsiteY6038" fmla="*/ 2221745 h 3699570"/>
              <a:gd name="connsiteX6039" fmla="*/ 4207868 w 5730494"/>
              <a:gd name="connsiteY6039" fmla="*/ 2230270 h 3699570"/>
              <a:gd name="connsiteX6040" fmla="*/ 4200812 w 5730494"/>
              <a:gd name="connsiteY6040" fmla="*/ 2244497 h 3699570"/>
              <a:gd name="connsiteX6041" fmla="*/ 4188478 w 5730494"/>
              <a:gd name="connsiteY6041" fmla="*/ 2240555 h 3699570"/>
              <a:gd name="connsiteX6042" fmla="*/ 4188475 w 5730494"/>
              <a:gd name="connsiteY6042" fmla="*/ 2240664 h 3699570"/>
              <a:gd name="connsiteX6043" fmla="*/ 4188316 w 5730494"/>
              <a:gd name="connsiteY6043" fmla="*/ 2240614 h 3699570"/>
              <a:gd name="connsiteX6044" fmla="*/ 4187691 w 5730494"/>
              <a:gd name="connsiteY6044" fmla="*/ 2258516 h 3699570"/>
              <a:gd name="connsiteX6045" fmla="*/ 4184112 w 5730494"/>
              <a:gd name="connsiteY6045" fmla="*/ 2264370 h 3699570"/>
              <a:gd name="connsiteX6046" fmla="*/ 4185816 w 5730494"/>
              <a:gd name="connsiteY6046" fmla="*/ 2271645 h 3699570"/>
              <a:gd name="connsiteX6047" fmla="*/ 4178128 w 5730494"/>
              <a:gd name="connsiteY6047" fmla="*/ 2275601 h 3699570"/>
              <a:gd name="connsiteX6048" fmla="*/ 4170332 w 5730494"/>
              <a:gd name="connsiteY6048" fmla="*/ 2250318 h 3699570"/>
              <a:gd name="connsiteX6049" fmla="*/ 4169672 w 5730494"/>
              <a:gd name="connsiteY6049" fmla="*/ 2248113 h 3699570"/>
              <a:gd name="connsiteX6050" fmla="*/ 4165296 w 5730494"/>
              <a:gd name="connsiteY6050" fmla="*/ 2248169 h 3699570"/>
              <a:gd name="connsiteX6051" fmla="*/ 4162681 w 5730494"/>
              <a:gd name="connsiteY6051" fmla="*/ 2259195 h 3699570"/>
              <a:gd name="connsiteX6052" fmla="*/ 4154038 w 5730494"/>
              <a:gd name="connsiteY6052" fmla="*/ 2250384 h 3699570"/>
              <a:gd name="connsiteX6053" fmla="*/ 4158925 w 5730494"/>
              <a:gd name="connsiteY6053" fmla="*/ 2240668 h 3699570"/>
              <a:gd name="connsiteX6054" fmla="*/ 4166029 w 5730494"/>
              <a:gd name="connsiteY6054" fmla="*/ 2239645 h 3699570"/>
              <a:gd name="connsiteX6055" fmla="*/ 4173360 w 5730494"/>
              <a:gd name="connsiteY6055" fmla="*/ 2224926 h 3699570"/>
              <a:gd name="connsiteX6056" fmla="*/ 4173218 w 5730494"/>
              <a:gd name="connsiteY6056" fmla="*/ 2224879 h 3699570"/>
              <a:gd name="connsiteX6057" fmla="*/ 4173309 w 5730494"/>
              <a:gd name="connsiteY6057" fmla="*/ 2224697 h 3699570"/>
              <a:gd name="connsiteX6058" fmla="*/ 4164102 w 5730494"/>
              <a:gd name="connsiteY6058" fmla="*/ 2221685 h 3699570"/>
              <a:gd name="connsiteX6059" fmla="*/ 4149325 w 5730494"/>
              <a:gd name="connsiteY6059" fmla="*/ 2221969 h 3699570"/>
              <a:gd name="connsiteX6060" fmla="*/ 4134176 w 5730494"/>
              <a:gd name="connsiteY6060" fmla="*/ 2219586 h 3699570"/>
              <a:gd name="connsiteX6061" fmla="*/ 4132782 w 5730494"/>
              <a:gd name="connsiteY6061" fmla="*/ 2207591 h 3699570"/>
              <a:gd name="connsiteX6062" fmla="*/ 4132756 w 5730494"/>
              <a:gd name="connsiteY6062" fmla="*/ 2207588 h 3699570"/>
              <a:gd name="connsiteX6063" fmla="*/ 4132730 w 5730494"/>
              <a:gd name="connsiteY6063" fmla="*/ 2207363 h 3699570"/>
              <a:gd name="connsiteX6064" fmla="*/ 4125115 w 5730494"/>
              <a:gd name="connsiteY6064" fmla="*/ 2206511 h 3699570"/>
              <a:gd name="connsiteX6065" fmla="*/ 4112497 w 5730494"/>
              <a:gd name="connsiteY6065" fmla="*/ 2198895 h 3699570"/>
              <a:gd name="connsiteX6066" fmla="*/ 4106871 w 5730494"/>
              <a:gd name="connsiteY6066" fmla="*/ 2210887 h 3699570"/>
              <a:gd name="connsiteX6067" fmla="*/ 4106986 w 5730494"/>
              <a:gd name="connsiteY6067" fmla="*/ 2210980 h 3699570"/>
              <a:gd name="connsiteX6068" fmla="*/ 4106922 w 5730494"/>
              <a:gd name="connsiteY6068" fmla="*/ 2211115 h 3699570"/>
              <a:gd name="connsiteX6069" fmla="*/ 4118224 w 5730494"/>
              <a:gd name="connsiteY6069" fmla="*/ 2220291 h 3699570"/>
              <a:gd name="connsiteX6070" fmla="*/ 4108406 w 5730494"/>
              <a:gd name="connsiteY6070" fmla="*/ 2226743 h 3699570"/>
              <a:gd name="connsiteX6071" fmla="*/ 4104882 w 5730494"/>
              <a:gd name="connsiteY6071" fmla="*/ 2233109 h 3699570"/>
              <a:gd name="connsiteX6072" fmla="*/ 4105022 w 5730494"/>
              <a:gd name="connsiteY6072" fmla="*/ 2233175 h 3699570"/>
              <a:gd name="connsiteX6073" fmla="*/ 4104933 w 5730494"/>
              <a:gd name="connsiteY6073" fmla="*/ 2233337 h 3699570"/>
              <a:gd name="connsiteX6074" fmla="*/ 4114610 w 5730494"/>
              <a:gd name="connsiteY6074" fmla="*/ 2237950 h 3699570"/>
              <a:gd name="connsiteX6075" fmla="*/ 4111929 w 5730494"/>
              <a:gd name="connsiteY6075" fmla="*/ 2248226 h 3699570"/>
              <a:gd name="connsiteX6076" fmla="*/ 4111998 w 5730494"/>
              <a:gd name="connsiteY6076" fmla="*/ 2248388 h 3699570"/>
              <a:gd name="connsiteX6077" fmla="*/ 4111981 w 5730494"/>
              <a:gd name="connsiteY6077" fmla="*/ 2248454 h 3699570"/>
              <a:gd name="connsiteX6078" fmla="*/ 4117474 w 5730494"/>
              <a:gd name="connsiteY6078" fmla="*/ 2261368 h 3699570"/>
              <a:gd name="connsiteX6079" fmla="*/ 4119943 w 5730494"/>
              <a:gd name="connsiteY6079" fmla="*/ 2275279 h 3699570"/>
              <a:gd name="connsiteX6080" fmla="*/ 4119955 w 5730494"/>
              <a:gd name="connsiteY6080" fmla="*/ 2275282 h 3699570"/>
              <a:gd name="connsiteX6081" fmla="*/ 4119994 w 5730494"/>
              <a:gd name="connsiteY6081" fmla="*/ 2275507 h 3699570"/>
              <a:gd name="connsiteX6082" fmla="*/ 4117721 w 5730494"/>
              <a:gd name="connsiteY6082" fmla="*/ 2281759 h 3699570"/>
              <a:gd name="connsiteX6083" fmla="*/ 4106865 w 5730494"/>
              <a:gd name="connsiteY6083" fmla="*/ 2281531 h 3699570"/>
              <a:gd name="connsiteX6084" fmla="*/ 4087201 w 5730494"/>
              <a:gd name="connsiteY6084" fmla="*/ 2285055 h 3699570"/>
              <a:gd name="connsiteX6085" fmla="*/ 4088111 w 5730494"/>
              <a:gd name="connsiteY6085" fmla="*/ 2297842 h 3699570"/>
              <a:gd name="connsiteX6086" fmla="*/ 4079585 w 5730494"/>
              <a:gd name="connsiteY6086" fmla="*/ 2307845 h 3699570"/>
              <a:gd name="connsiteX6087" fmla="*/ 4056681 w 5730494"/>
              <a:gd name="connsiteY6087" fmla="*/ 2319155 h 3699570"/>
              <a:gd name="connsiteX6088" fmla="*/ 4038835 w 5730494"/>
              <a:gd name="connsiteY6088" fmla="*/ 2338876 h 3699570"/>
              <a:gd name="connsiteX6089" fmla="*/ 4026844 w 5730494"/>
              <a:gd name="connsiteY6089" fmla="*/ 2349390 h 3699570"/>
              <a:gd name="connsiteX6090" fmla="*/ 4010988 w 5730494"/>
              <a:gd name="connsiteY6090" fmla="*/ 2360245 h 3699570"/>
              <a:gd name="connsiteX6091" fmla="*/ 4010988 w 5730494"/>
              <a:gd name="connsiteY6091" fmla="*/ 2367861 h 3699570"/>
              <a:gd name="connsiteX6092" fmla="*/ 4003031 w 5730494"/>
              <a:gd name="connsiteY6092" fmla="*/ 2371953 h 3699570"/>
              <a:gd name="connsiteX6093" fmla="*/ 3988651 w 5730494"/>
              <a:gd name="connsiteY6093" fmla="*/ 2377864 h 3699570"/>
              <a:gd name="connsiteX6094" fmla="*/ 3981207 w 5730494"/>
              <a:gd name="connsiteY6094" fmla="*/ 2378716 h 3699570"/>
              <a:gd name="connsiteX6095" fmla="*/ 3976433 w 5730494"/>
              <a:gd name="connsiteY6095" fmla="*/ 2391220 h 3699570"/>
              <a:gd name="connsiteX6096" fmla="*/ 3979729 w 5730494"/>
              <a:gd name="connsiteY6096" fmla="*/ 2412475 h 3699570"/>
              <a:gd name="connsiteX6097" fmla="*/ 3980582 w 5730494"/>
              <a:gd name="connsiteY6097" fmla="*/ 2426002 h 3699570"/>
              <a:gd name="connsiteX6098" fmla="*/ 3973819 w 5730494"/>
              <a:gd name="connsiteY6098" fmla="*/ 2441403 h 3699570"/>
              <a:gd name="connsiteX6099" fmla="*/ 3973762 w 5730494"/>
              <a:gd name="connsiteY6099" fmla="*/ 2468854 h 3699570"/>
              <a:gd name="connsiteX6100" fmla="*/ 3965521 w 5730494"/>
              <a:gd name="connsiteY6100" fmla="*/ 2469650 h 3699570"/>
              <a:gd name="connsiteX6101" fmla="*/ 3958246 w 5730494"/>
              <a:gd name="connsiteY6101" fmla="*/ 2481926 h 3699570"/>
              <a:gd name="connsiteX6102" fmla="*/ 3963078 w 5730494"/>
              <a:gd name="connsiteY6102" fmla="*/ 2487211 h 3699570"/>
              <a:gd name="connsiteX6103" fmla="*/ 3948528 w 5730494"/>
              <a:gd name="connsiteY6103" fmla="*/ 2491758 h 3699570"/>
              <a:gd name="connsiteX6104" fmla="*/ 3943186 w 5730494"/>
              <a:gd name="connsiteY6104" fmla="*/ 2502670 h 3699570"/>
              <a:gd name="connsiteX6105" fmla="*/ 3936763 w 5730494"/>
              <a:gd name="connsiteY6105" fmla="*/ 2507274 h 3699570"/>
              <a:gd name="connsiteX6106" fmla="*/ 3921702 w 5730494"/>
              <a:gd name="connsiteY6106" fmla="*/ 2492326 h 3699570"/>
              <a:gd name="connsiteX6107" fmla="*/ 3914314 w 5730494"/>
              <a:gd name="connsiteY6107" fmla="*/ 2469820 h 3699570"/>
              <a:gd name="connsiteX6108" fmla="*/ 3908176 w 5730494"/>
              <a:gd name="connsiteY6108" fmla="*/ 2453566 h 3699570"/>
              <a:gd name="connsiteX6109" fmla="*/ 3902608 w 5730494"/>
              <a:gd name="connsiteY6109" fmla="*/ 2445893 h 3699570"/>
              <a:gd name="connsiteX6110" fmla="*/ 3894139 w 5730494"/>
              <a:gd name="connsiteY6110" fmla="*/ 2430321 h 3699570"/>
              <a:gd name="connsiteX6111" fmla="*/ 3890160 w 5730494"/>
              <a:gd name="connsiteY6111" fmla="*/ 2409975 h 3699570"/>
              <a:gd name="connsiteX6112" fmla="*/ 3887433 w 5730494"/>
              <a:gd name="connsiteY6112" fmla="*/ 2399745 h 3699570"/>
              <a:gd name="connsiteX6113" fmla="*/ 3872940 w 5730494"/>
              <a:gd name="connsiteY6113" fmla="*/ 2377182 h 3699570"/>
              <a:gd name="connsiteX6114" fmla="*/ 3866347 w 5730494"/>
              <a:gd name="connsiteY6114" fmla="*/ 2345071 h 3699570"/>
              <a:gd name="connsiteX6115" fmla="*/ 3861573 w 5730494"/>
              <a:gd name="connsiteY6115" fmla="*/ 2323702 h 3699570"/>
              <a:gd name="connsiteX6116" fmla="*/ 3861630 w 5730494"/>
              <a:gd name="connsiteY6116" fmla="*/ 2303298 h 3699570"/>
              <a:gd name="connsiteX6117" fmla="*/ 3858561 w 5730494"/>
              <a:gd name="connsiteY6117" fmla="*/ 2287442 h 3699570"/>
              <a:gd name="connsiteX6118" fmla="*/ 3835373 w 5730494"/>
              <a:gd name="connsiteY6118" fmla="*/ 2297615 h 3699570"/>
              <a:gd name="connsiteX6119" fmla="*/ 3824120 w 5730494"/>
              <a:gd name="connsiteY6119" fmla="*/ 2295569 h 3699570"/>
              <a:gd name="connsiteX6120" fmla="*/ 3803319 w 5730494"/>
              <a:gd name="connsiteY6120" fmla="*/ 2274939 h 3699570"/>
              <a:gd name="connsiteX6121" fmla="*/ 3810991 w 5730494"/>
              <a:gd name="connsiteY6121" fmla="*/ 2268744 h 3699570"/>
              <a:gd name="connsiteX6122" fmla="*/ 3806274 w 5730494"/>
              <a:gd name="connsiteY6122" fmla="*/ 2261981 h 3699570"/>
              <a:gd name="connsiteX6123" fmla="*/ 3787576 w 5730494"/>
              <a:gd name="connsiteY6123" fmla="*/ 2247375 h 3699570"/>
              <a:gd name="connsiteX6124" fmla="*/ 3798204 w 5730494"/>
              <a:gd name="connsiteY6124" fmla="*/ 2235781 h 3699570"/>
              <a:gd name="connsiteX6125" fmla="*/ 3833270 w 5730494"/>
              <a:gd name="connsiteY6125" fmla="*/ 2235837 h 3699570"/>
              <a:gd name="connsiteX6126" fmla="*/ 3830088 w 5730494"/>
              <a:gd name="connsiteY6126" fmla="*/ 2220834 h 3699570"/>
              <a:gd name="connsiteX6127" fmla="*/ 3821108 w 5730494"/>
              <a:gd name="connsiteY6127" fmla="*/ 2211911 h 3699570"/>
              <a:gd name="connsiteX6128" fmla="*/ 3819288 w 5730494"/>
              <a:gd name="connsiteY6128" fmla="*/ 2198327 h 3699570"/>
              <a:gd name="connsiteX6129" fmla="*/ 3819169 w 5730494"/>
              <a:gd name="connsiteY6129" fmla="*/ 2198236 h 3699570"/>
              <a:gd name="connsiteX6130" fmla="*/ 3819165 w 5730494"/>
              <a:gd name="connsiteY6130" fmla="*/ 2198206 h 3699570"/>
              <a:gd name="connsiteX6131" fmla="*/ 3808903 w 5730494"/>
              <a:gd name="connsiteY6131" fmla="*/ 2190355 h 3699570"/>
              <a:gd name="connsiteX6132" fmla="*/ 3826450 w 5730494"/>
              <a:gd name="connsiteY6132" fmla="*/ 2171673 h 3699570"/>
              <a:gd name="connsiteX6133" fmla="*/ 3844978 w 5730494"/>
              <a:gd name="connsiteY6133" fmla="*/ 2173036 h 3699570"/>
              <a:gd name="connsiteX6134" fmla="*/ 3861630 w 5730494"/>
              <a:gd name="connsiteY6134" fmla="*/ 2154111 h 3699570"/>
              <a:gd name="connsiteX6135" fmla="*/ 3871632 w 5730494"/>
              <a:gd name="connsiteY6135" fmla="*/ 2135640 h 3699570"/>
              <a:gd name="connsiteX6136" fmla="*/ 3887091 w 5730494"/>
              <a:gd name="connsiteY6136" fmla="*/ 2117169 h 3699570"/>
              <a:gd name="connsiteX6137" fmla="*/ 3886864 w 5730494"/>
              <a:gd name="connsiteY6137" fmla="*/ 2103927 h 3699570"/>
              <a:gd name="connsiteX6138" fmla="*/ 3900447 w 5730494"/>
              <a:gd name="connsiteY6138" fmla="*/ 2093129 h 3699570"/>
              <a:gd name="connsiteX6139" fmla="*/ 3900302 w 5730494"/>
              <a:gd name="connsiteY6139" fmla="*/ 2093025 h 3699570"/>
              <a:gd name="connsiteX6140" fmla="*/ 3900323 w 5730494"/>
              <a:gd name="connsiteY6140" fmla="*/ 2093008 h 3699570"/>
              <a:gd name="connsiteX6141" fmla="*/ 3887583 w 5730494"/>
              <a:gd name="connsiteY6141" fmla="*/ 2083819 h 3699570"/>
              <a:gd name="connsiteX6142" fmla="*/ 3882090 w 5730494"/>
              <a:gd name="connsiteY6142" fmla="*/ 2071078 h 3699570"/>
              <a:gd name="connsiteX6143" fmla="*/ 3876463 w 5730494"/>
              <a:gd name="connsiteY6143" fmla="*/ 2054312 h 3699570"/>
              <a:gd name="connsiteX6144" fmla="*/ 3884249 w 5730494"/>
              <a:gd name="connsiteY6144" fmla="*/ 2046014 h 3699570"/>
              <a:gd name="connsiteX6145" fmla="*/ 3908404 w 5730494"/>
              <a:gd name="connsiteY6145" fmla="*/ 2050732 h 3699570"/>
              <a:gd name="connsiteX6146" fmla="*/ 3926192 w 5730494"/>
              <a:gd name="connsiteY6146" fmla="*/ 2047890 h 3699570"/>
              <a:gd name="connsiteX6147" fmla="*/ 3252055 w 5730494"/>
              <a:gd name="connsiteY6147" fmla="*/ 2027987 h 3699570"/>
              <a:gd name="connsiteX6148" fmla="*/ 3241313 w 5730494"/>
              <a:gd name="connsiteY6148" fmla="*/ 2036285 h 3699570"/>
              <a:gd name="connsiteX6149" fmla="*/ 3242450 w 5730494"/>
              <a:gd name="connsiteY6149" fmla="*/ 2039979 h 3699570"/>
              <a:gd name="connsiteX6150" fmla="*/ 3242961 w 5730494"/>
              <a:gd name="connsiteY6150" fmla="*/ 2041513 h 3699570"/>
              <a:gd name="connsiteX6151" fmla="*/ 3226651 w 5730494"/>
              <a:gd name="connsiteY6151" fmla="*/ 2049356 h 3699570"/>
              <a:gd name="connsiteX6152" fmla="*/ 3218865 w 5730494"/>
              <a:gd name="connsiteY6152" fmla="*/ 2046855 h 3699570"/>
              <a:gd name="connsiteX6153" fmla="*/ 3215112 w 5730494"/>
              <a:gd name="connsiteY6153" fmla="*/ 2039069 h 3699570"/>
              <a:gd name="connsiteX6154" fmla="*/ 3222671 w 5730494"/>
              <a:gd name="connsiteY6154" fmla="*/ 2038331 h 3699570"/>
              <a:gd name="connsiteX6155" fmla="*/ 3223809 w 5730494"/>
              <a:gd name="connsiteY6155" fmla="*/ 2038217 h 3699570"/>
              <a:gd name="connsiteX6156" fmla="*/ 3226082 w 5730494"/>
              <a:gd name="connsiteY6156" fmla="*/ 2033500 h 3699570"/>
              <a:gd name="connsiteX6157" fmla="*/ 3237562 w 5730494"/>
              <a:gd name="connsiteY6157" fmla="*/ 2033784 h 3699570"/>
              <a:gd name="connsiteX6158" fmla="*/ 3078762 w 5730494"/>
              <a:gd name="connsiteY6158" fmla="*/ 2027301 h 3699570"/>
              <a:gd name="connsiteX6159" fmla="*/ 3087457 w 5730494"/>
              <a:gd name="connsiteY6159" fmla="*/ 2033894 h 3699570"/>
              <a:gd name="connsiteX6160" fmla="*/ 3099848 w 5730494"/>
              <a:gd name="connsiteY6160" fmla="*/ 2032757 h 3699570"/>
              <a:gd name="connsiteX6161" fmla="*/ 3111726 w 5730494"/>
              <a:gd name="connsiteY6161" fmla="*/ 2034121 h 3699570"/>
              <a:gd name="connsiteX6162" fmla="*/ 3111328 w 5730494"/>
              <a:gd name="connsiteY6162" fmla="*/ 2037531 h 3699570"/>
              <a:gd name="connsiteX6163" fmla="*/ 3120023 w 5730494"/>
              <a:gd name="connsiteY6163" fmla="*/ 2035201 h 3699570"/>
              <a:gd name="connsiteX6164" fmla="*/ 3118035 w 5730494"/>
              <a:gd name="connsiteY6164" fmla="*/ 2040941 h 3699570"/>
              <a:gd name="connsiteX6165" fmla="*/ 3095074 w 5730494"/>
              <a:gd name="connsiteY6165" fmla="*/ 2042589 h 3699570"/>
              <a:gd name="connsiteX6166" fmla="*/ 3095243 w 5730494"/>
              <a:gd name="connsiteY6166" fmla="*/ 2039407 h 3699570"/>
              <a:gd name="connsiteX6167" fmla="*/ 3075806 w 5730494"/>
              <a:gd name="connsiteY6167" fmla="*/ 2035599 h 3699570"/>
              <a:gd name="connsiteX6168" fmla="*/ 2606579 w 5730494"/>
              <a:gd name="connsiteY6168" fmla="*/ 2026171 h 3699570"/>
              <a:gd name="connsiteX6169" fmla="*/ 2618287 w 5730494"/>
              <a:gd name="connsiteY6169" fmla="*/ 2026285 h 3699570"/>
              <a:gd name="connsiteX6170" fmla="*/ 2627892 w 5730494"/>
              <a:gd name="connsiteY6170" fmla="*/ 2034582 h 3699570"/>
              <a:gd name="connsiteX6171" fmla="*/ 2643066 w 5730494"/>
              <a:gd name="connsiteY6171" fmla="*/ 2033218 h 3699570"/>
              <a:gd name="connsiteX6172" fmla="*/ 2659547 w 5730494"/>
              <a:gd name="connsiteY6172" fmla="*/ 2037538 h 3699570"/>
              <a:gd name="connsiteX6173" fmla="*/ 2666481 w 5730494"/>
              <a:gd name="connsiteY6173" fmla="*/ 2037765 h 3699570"/>
              <a:gd name="connsiteX6174" fmla="*/ 2666491 w 5730494"/>
              <a:gd name="connsiteY6174" fmla="*/ 2037787 h 3699570"/>
              <a:gd name="connsiteX6175" fmla="*/ 2666436 w 5730494"/>
              <a:gd name="connsiteY6175" fmla="*/ 2037825 h 3699570"/>
              <a:gd name="connsiteX6176" fmla="*/ 2672461 w 5730494"/>
              <a:gd name="connsiteY6176" fmla="*/ 2050215 h 3699570"/>
              <a:gd name="connsiteX6177" fmla="*/ 2673426 w 5730494"/>
              <a:gd name="connsiteY6177" fmla="*/ 2061866 h 3699570"/>
              <a:gd name="connsiteX6178" fmla="*/ 2678939 w 5730494"/>
              <a:gd name="connsiteY6178" fmla="*/ 2081928 h 3699570"/>
              <a:gd name="connsiteX6179" fmla="*/ 2683061 w 5730494"/>
              <a:gd name="connsiteY6179" fmla="*/ 2085827 h 3699570"/>
              <a:gd name="connsiteX6180" fmla="*/ 2680178 w 5730494"/>
              <a:gd name="connsiteY6180" fmla="*/ 2093121 h 3699570"/>
              <a:gd name="connsiteX6181" fmla="*/ 2659320 w 5730494"/>
              <a:gd name="connsiteY6181" fmla="*/ 2096247 h 3699570"/>
              <a:gd name="connsiteX6182" fmla="*/ 2652102 w 5730494"/>
              <a:gd name="connsiteY6182" fmla="*/ 2103180 h 3699570"/>
              <a:gd name="connsiteX6183" fmla="*/ 2642896 w 5730494"/>
              <a:gd name="connsiteY6183" fmla="*/ 2104828 h 3699570"/>
              <a:gd name="connsiteX6184" fmla="*/ 2642214 w 5730494"/>
              <a:gd name="connsiteY6184" fmla="*/ 2118582 h 3699570"/>
              <a:gd name="connsiteX6185" fmla="*/ 2623573 w 5730494"/>
              <a:gd name="connsiteY6185" fmla="*/ 2125857 h 3699570"/>
              <a:gd name="connsiteX6186" fmla="*/ 2617493 w 5730494"/>
              <a:gd name="connsiteY6186" fmla="*/ 2135064 h 3699570"/>
              <a:gd name="connsiteX6187" fmla="*/ 2604477 w 5730494"/>
              <a:gd name="connsiteY6187" fmla="*/ 2139951 h 3699570"/>
              <a:gd name="connsiteX6188" fmla="*/ 2588562 w 5730494"/>
              <a:gd name="connsiteY6188" fmla="*/ 2142736 h 3699570"/>
              <a:gd name="connsiteX6189" fmla="*/ 2562815 w 5730494"/>
              <a:gd name="connsiteY6189" fmla="*/ 2156149 h 3699570"/>
              <a:gd name="connsiteX6190" fmla="*/ 2562928 w 5730494"/>
              <a:gd name="connsiteY6190" fmla="*/ 2177461 h 3699570"/>
              <a:gd name="connsiteX6191" fmla="*/ 2562928 w 5730494"/>
              <a:gd name="connsiteY6191" fmla="*/ 2177467 h 3699570"/>
              <a:gd name="connsiteX6192" fmla="*/ 2491947 w 5730494"/>
              <a:gd name="connsiteY6192" fmla="*/ 2177524 h 3699570"/>
              <a:gd name="connsiteX6193" fmla="*/ 2491907 w 5730494"/>
              <a:gd name="connsiteY6193" fmla="*/ 2177575 h 3699570"/>
              <a:gd name="connsiteX6194" fmla="*/ 2491832 w 5730494"/>
              <a:gd name="connsiteY6194" fmla="*/ 2177575 h 3699570"/>
              <a:gd name="connsiteX6195" fmla="*/ 2491945 w 5730494"/>
              <a:gd name="connsiteY6195" fmla="*/ 2177518 h 3699570"/>
              <a:gd name="connsiteX6196" fmla="*/ 2499961 w 5730494"/>
              <a:gd name="connsiteY6196" fmla="*/ 2170641 h 3699570"/>
              <a:gd name="connsiteX6197" fmla="*/ 2514794 w 5730494"/>
              <a:gd name="connsiteY6197" fmla="*/ 2168652 h 3699570"/>
              <a:gd name="connsiteX6198" fmla="*/ 2527353 w 5730494"/>
              <a:gd name="connsiteY6198" fmla="*/ 2156320 h 3699570"/>
              <a:gd name="connsiteX6199" fmla="*/ 2535365 w 5730494"/>
              <a:gd name="connsiteY6199" fmla="*/ 2151489 h 3699570"/>
              <a:gd name="connsiteX6200" fmla="*/ 2548665 w 5730494"/>
              <a:gd name="connsiteY6200" fmla="*/ 2136257 h 3699570"/>
              <a:gd name="connsiteX6201" fmla="*/ 2544688 w 5730494"/>
              <a:gd name="connsiteY6201" fmla="*/ 2113354 h 3699570"/>
              <a:gd name="connsiteX6202" fmla="*/ 2550767 w 5730494"/>
              <a:gd name="connsiteY6202" fmla="*/ 2097327 h 3699570"/>
              <a:gd name="connsiteX6203" fmla="*/ 2552928 w 5730494"/>
              <a:gd name="connsiteY6203" fmla="*/ 2087437 h 3699570"/>
              <a:gd name="connsiteX6204" fmla="*/ 2563155 w 5730494"/>
              <a:gd name="connsiteY6204" fmla="*/ 2074650 h 3699570"/>
              <a:gd name="connsiteX6205" fmla="*/ 2579126 w 5730494"/>
              <a:gd name="connsiteY6205" fmla="*/ 2065954 h 3699570"/>
              <a:gd name="connsiteX6206" fmla="*/ 2590948 w 5730494"/>
              <a:gd name="connsiteY6206" fmla="*/ 2058055 h 3699570"/>
              <a:gd name="connsiteX6207" fmla="*/ 2601579 w 5730494"/>
              <a:gd name="connsiteY6207" fmla="*/ 2038106 h 3699570"/>
              <a:gd name="connsiteX6208" fmla="*/ 2817824 w 5730494"/>
              <a:gd name="connsiteY6208" fmla="*/ 1999520 h 3699570"/>
              <a:gd name="connsiteX6209" fmla="*/ 2824304 w 5730494"/>
              <a:gd name="connsiteY6209" fmla="*/ 2004123 h 3699570"/>
              <a:gd name="connsiteX6210" fmla="*/ 2835215 w 5730494"/>
              <a:gd name="connsiteY6210" fmla="*/ 2002930 h 3699570"/>
              <a:gd name="connsiteX6211" fmla="*/ 2831975 w 5730494"/>
              <a:gd name="connsiteY6211" fmla="*/ 2013103 h 3699570"/>
              <a:gd name="connsiteX6212" fmla="*/ 2834532 w 5730494"/>
              <a:gd name="connsiteY6212" fmla="*/ 2031801 h 3699570"/>
              <a:gd name="connsiteX6213" fmla="*/ 2830782 w 5730494"/>
              <a:gd name="connsiteY6213" fmla="*/ 2047771 h 3699570"/>
              <a:gd name="connsiteX6214" fmla="*/ 2820949 w 5730494"/>
              <a:gd name="connsiteY6214" fmla="*/ 2058513 h 3699570"/>
              <a:gd name="connsiteX6215" fmla="*/ 2822370 w 5730494"/>
              <a:gd name="connsiteY6215" fmla="*/ 2072892 h 3699570"/>
              <a:gd name="connsiteX6216" fmla="*/ 2835386 w 5730494"/>
              <a:gd name="connsiteY6216" fmla="*/ 2084145 h 3699570"/>
              <a:gd name="connsiteX6217" fmla="*/ 2835499 w 5730494"/>
              <a:gd name="connsiteY6217" fmla="*/ 2088691 h 3699570"/>
              <a:gd name="connsiteX6218" fmla="*/ 2845331 w 5730494"/>
              <a:gd name="connsiteY6218" fmla="*/ 2096250 h 3699570"/>
              <a:gd name="connsiteX6219" fmla="*/ 2852094 w 5730494"/>
              <a:gd name="connsiteY6219" fmla="*/ 2129554 h 3699570"/>
              <a:gd name="connsiteX6220" fmla="*/ 2857267 w 5730494"/>
              <a:gd name="connsiteY6220" fmla="*/ 2145695 h 3699570"/>
              <a:gd name="connsiteX6221" fmla="*/ 2858119 w 5730494"/>
              <a:gd name="connsiteY6221" fmla="*/ 2154106 h 3699570"/>
              <a:gd name="connsiteX6222" fmla="*/ 2855334 w 5730494"/>
              <a:gd name="connsiteY6222" fmla="*/ 2168826 h 3699570"/>
              <a:gd name="connsiteX6223" fmla="*/ 2856471 w 5730494"/>
              <a:gd name="connsiteY6223" fmla="*/ 2177010 h 3699570"/>
              <a:gd name="connsiteX6224" fmla="*/ 2854425 w 5730494"/>
              <a:gd name="connsiteY6224" fmla="*/ 2186785 h 3699570"/>
              <a:gd name="connsiteX6225" fmla="*/ 2855788 w 5730494"/>
              <a:gd name="connsiteY6225" fmla="*/ 2197925 h 3699570"/>
              <a:gd name="connsiteX6226" fmla="*/ 2849481 w 5730494"/>
              <a:gd name="connsiteY6226" fmla="*/ 2205313 h 3699570"/>
              <a:gd name="connsiteX6227" fmla="*/ 2858915 w 5730494"/>
              <a:gd name="connsiteY6227" fmla="*/ 2218157 h 3699570"/>
              <a:gd name="connsiteX6228" fmla="*/ 2859540 w 5730494"/>
              <a:gd name="connsiteY6228" fmla="*/ 2225659 h 3699570"/>
              <a:gd name="connsiteX6229" fmla="*/ 2865223 w 5730494"/>
              <a:gd name="connsiteY6229" fmla="*/ 2235378 h 3699570"/>
              <a:gd name="connsiteX6230" fmla="*/ 2872667 w 5730494"/>
              <a:gd name="connsiteY6230" fmla="*/ 2232195 h 3699570"/>
              <a:gd name="connsiteX6231" fmla="*/ 2885229 w 5730494"/>
              <a:gd name="connsiteY6231" fmla="*/ 2240265 h 3699570"/>
              <a:gd name="connsiteX6232" fmla="*/ 2892305 w 5730494"/>
              <a:gd name="connsiteY6232" fmla="*/ 2251023 h 3699570"/>
              <a:gd name="connsiteX6233" fmla="*/ 2892281 w 5730494"/>
              <a:gd name="connsiteY6233" fmla="*/ 2251016 h 3699570"/>
              <a:gd name="connsiteX6234" fmla="*/ 2837665 w 5730494"/>
              <a:gd name="connsiteY6234" fmla="*/ 2283695 h 3699570"/>
              <a:gd name="connsiteX6235" fmla="*/ 2791515 w 5730494"/>
              <a:gd name="connsiteY6235" fmla="*/ 2316942 h 3699570"/>
              <a:gd name="connsiteX6236" fmla="*/ 2769067 w 5730494"/>
              <a:gd name="connsiteY6236" fmla="*/ 2324445 h 3699570"/>
              <a:gd name="connsiteX6237" fmla="*/ 2769067 w 5730494"/>
              <a:gd name="connsiteY6237" fmla="*/ 2324497 h 3699570"/>
              <a:gd name="connsiteX6238" fmla="*/ 2769057 w 5730494"/>
              <a:gd name="connsiteY6238" fmla="*/ 2324498 h 3699570"/>
              <a:gd name="connsiteX6239" fmla="*/ 2769057 w 5730494"/>
              <a:gd name="connsiteY6239" fmla="*/ 2324387 h 3699570"/>
              <a:gd name="connsiteX6240" fmla="*/ 2751442 w 5730494"/>
              <a:gd name="connsiteY6240" fmla="*/ 2326030 h 3699570"/>
              <a:gd name="connsiteX6241" fmla="*/ 2751273 w 5730494"/>
              <a:gd name="connsiteY6241" fmla="*/ 2315456 h 3699570"/>
              <a:gd name="connsiteX6242" fmla="*/ 2751214 w 5730494"/>
              <a:gd name="connsiteY6242" fmla="*/ 2315434 h 3699570"/>
              <a:gd name="connsiteX6243" fmla="*/ 2751212 w 5730494"/>
              <a:gd name="connsiteY6243" fmla="*/ 2315350 h 3699570"/>
              <a:gd name="connsiteX6244" fmla="*/ 2743823 w 5730494"/>
              <a:gd name="connsiteY6244" fmla="*/ 2312622 h 3699570"/>
              <a:gd name="connsiteX6245" fmla="*/ 2733948 w 5730494"/>
              <a:gd name="connsiteY6245" fmla="*/ 2307798 h 3699570"/>
              <a:gd name="connsiteX6246" fmla="*/ 2730188 w 5730494"/>
              <a:gd name="connsiteY6246" fmla="*/ 2299997 h 3699570"/>
              <a:gd name="connsiteX6247" fmla="*/ 2730172 w 5730494"/>
              <a:gd name="connsiteY6247" fmla="*/ 2299986 h 3699570"/>
              <a:gd name="connsiteX6248" fmla="*/ 2730126 w 5730494"/>
              <a:gd name="connsiteY6248" fmla="*/ 2299891 h 3699570"/>
              <a:gd name="connsiteX6249" fmla="*/ 2676372 w 5730494"/>
              <a:gd name="connsiteY6249" fmla="*/ 2262666 h 3699570"/>
              <a:gd name="connsiteX6250" fmla="*/ 2622608 w 5730494"/>
              <a:gd name="connsiteY6250" fmla="*/ 2224872 h 3699570"/>
              <a:gd name="connsiteX6251" fmla="*/ 2622530 w 5730494"/>
              <a:gd name="connsiteY6251" fmla="*/ 2224873 h 3699570"/>
              <a:gd name="connsiteX6252" fmla="*/ 2622451 w 5730494"/>
              <a:gd name="connsiteY6252" fmla="*/ 2224816 h 3699570"/>
              <a:gd name="connsiteX6253" fmla="*/ 2622708 w 5730494"/>
              <a:gd name="connsiteY6253" fmla="*/ 2224813 h 3699570"/>
              <a:gd name="connsiteX6254" fmla="*/ 2562757 w 5730494"/>
              <a:gd name="connsiteY6254" fmla="*/ 2182080 h 3699570"/>
              <a:gd name="connsiteX6255" fmla="*/ 2562757 w 5730494"/>
              <a:gd name="connsiteY6255" fmla="*/ 2182071 h 3699570"/>
              <a:gd name="connsiteX6256" fmla="*/ 2563042 w 5730494"/>
              <a:gd name="connsiteY6256" fmla="*/ 2178604 h 3699570"/>
              <a:gd name="connsiteX6257" fmla="*/ 2563042 w 5730494"/>
              <a:gd name="connsiteY6257" fmla="*/ 2177467 h 3699570"/>
              <a:gd name="connsiteX6258" fmla="*/ 2562996 w 5730494"/>
              <a:gd name="connsiteY6258" fmla="*/ 2177467 h 3699570"/>
              <a:gd name="connsiteX6259" fmla="*/ 2562882 w 5730494"/>
              <a:gd name="connsiteY6259" fmla="*/ 2156266 h 3699570"/>
              <a:gd name="connsiteX6260" fmla="*/ 2588629 w 5730494"/>
              <a:gd name="connsiteY6260" fmla="*/ 2142853 h 3699570"/>
              <a:gd name="connsiteX6261" fmla="*/ 2604546 w 5730494"/>
              <a:gd name="connsiteY6261" fmla="*/ 2140069 h 3699570"/>
              <a:gd name="connsiteX6262" fmla="*/ 2617562 w 5730494"/>
              <a:gd name="connsiteY6262" fmla="*/ 2135181 h 3699570"/>
              <a:gd name="connsiteX6263" fmla="*/ 2623642 w 5730494"/>
              <a:gd name="connsiteY6263" fmla="*/ 2125974 h 3699570"/>
              <a:gd name="connsiteX6264" fmla="*/ 2642281 w 5730494"/>
              <a:gd name="connsiteY6264" fmla="*/ 2118699 h 3699570"/>
              <a:gd name="connsiteX6265" fmla="*/ 2642964 w 5730494"/>
              <a:gd name="connsiteY6265" fmla="*/ 2104946 h 3699570"/>
              <a:gd name="connsiteX6266" fmla="*/ 2652169 w 5730494"/>
              <a:gd name="connsiteY6266" fmla="*/ 2103297 h 3699570"/>
              <a:gd name="connsiteX6267" fmla="*/ 2659388 w 5730494"/>
              <a:gd name="connsiteY6267" fmla="*/ 2096364 h 3699570"/>
              <a:gd name="connsiteX6268" fmla="*/ 2680247 w 5730494"/>
              <a:gd name="connsiteY6268" fmla="*/ 2093238 h 3699570"/>
              <a:gd name="connsiteX6269" fmla="*/ 2683145 w 5730494"/>
              <a:gd name="connsiteY6269" fmla="*/ 2085907 h 3699570"/>
              <a:gd name="connsiteX6270" fmla="*/ 2683061 w 5730494"/>
              <a:gd name="connsiteY6270" fmla="*/ 2085827 h 3699570"/>
              <a:gd name="connsiteX6271" fmla="*/ 2683076 w 5730494"/>
              <a:gd name="connsiteY6271" fmla="*/ 2085789 h 3699570"/>
              <a:gd name="connsiteX6272" fmla="*/ 2678984 w 5730494"/>
              <a:gd name="connsiteY6272" fmla="*/ 2081868 h 3699570"/>
              <a:gd name="connsiteX6273" fmla="*/ 2673471 w 5730494"/>
              <a:gd name="connsiteY6273" fmla="*/ 2061805 h 3699570"/>
              <a:gd name="connsiteX6274" fmla="*/ 2672505 w 5730494"/>
              <a:gd name="connsiteY6274" fmla="*/ 2050155 h 3699570"/>
              <a:gd name="connsiteX6275" fmla="*/ 2666491 w 5730494"/>
              <a:gd name="connsiteY6275" fmla="*/ 2037787 h 3699570"/>
              <a:gd name="connsiteX6276" fmla="*/ 2681780 w 5730494"/>
              <a:gd name="connsiteY6276" fmla="*/ 2027198 h 3699570"/>
              <a:gd name="connsiteX6277" fmla="*/ 2698985 w 5730494"/>
              <a:gd name="connsiteY6277" fmla="*/ 2023788 h 3699570"/>
              <a:gd name="connsiteX6278" fmla="*/ 2709046 w 5730494"/>
              <a:gd name="connsiteY6278" fmla="*/ 2015718 h 3699570"/>
              <a:gd name="connsiteX6279" fmla="*/ 2724390 w 5730494"/>
              <a:gd name="connsiteY6279" fmla="*/ 2009693 h 3699570"/>
              <a:gd name="connsiteX6280" fmla="*/ 2751386 w 5730494"/>
              <a:gd name="connsiteY6280" fmla="*/ 2006169 h 3699570"/>
              <a:gd name="connsiteX6281" fmla="*/ 2777757 w 5730494"/>
              <a:gd name="connsiteY6281" fmla="*/ 2004578 h 3699570"/>
              <a:gd name="connsiteX6282" fmla="*/ 2785771 w 5730494"/>
              <a:gd name="connsiteY6282" fmla="*/ 2007533 h 3699570"/>
              <a:gd name="connsiteX6283" fmla="*/ 2800774 w 5730494"/>
              <a:gd name="connsiteY6283" fmla="*/ 1999691 h 3699570"/>
              <a:gd name="connsiteX6284" fmla="*/ 3898789 w 5730494"/>
              <a:gd name="connsiteY6284" fmla="*/ 1999176 h 3699570"/>
              <a:gd name="connsiteX6285" fmla="*/ 3910553 w 5730494"/>
              <a:gd name="connsiteY6285" fmla="*/ 2008440 h 3699570"/>
              <a:gd name="connsiteX6286" fmla="*/ 3915270 w 5730494"/>
              <a:gd name="connsiteY6286" fmla="*/ 2023557 h 3699570"/>
              <a:gd name="connsiteX6287" fmla="*/ 3941471 w 5730494"/>
              <a:gd name="connsiteY6287" fmla="*/ 2031457 h 3699570"/>
              <a:gd name="connsiteX6288" fmla="*/ 3926069 w 5730494"/>
              <a:gd name="connsiteY6288" fmla="*/ 2047769 h 3699570"/>
              <a:gd name="connsiteX6289" fmla="*/ 3908279 w 5730494"/>
              <a:gd name="connsiteY6289" fmla="*/ 2050610 h 3699570"/>
              <a:gd name="connsiteX6290" fmla="*/ 3884124 w 5730494"/>
              <a:gd name="connsiteY6290" fmla="*/ 2045893 h 3699570"/>
              <a:gd name="connsiteX6291" fmla="*/ 3876338 w 5730494"/>
              <a:gd name="connsiteY6291" fmla="*/ 2054191 h 3699570"/>
              <a:gd name="connsiteX6292" fmla="*/ 3881967 w 5730494"/>
              <a:gd name="connsiteY6292" fmla="*/ 2070956 h 3699570"/>
              <a:gd name="connsiteX6293" fmla="*/ 3887479 w 5730494"/>
              <a:gd name="connsiteY6293" fmla="*/ 2083744 h 3699570"/>
              <a:gd name="connsiteX6294" fmla="*/ 3887583 w 5730494"/>
              <a:gd name="connsiteY6294" fmla="*/ 2083819 h 3699570"/>
              <a:gd name="connsiteX6295" fmla="*/ 3887604 w 5730494"/>
              <a:gd name="connsiteY6295" fmla="*/ 2083865 h 3699570"/>
              <a:gd name="connsiteX6296" fmla="*/ 3900302 w 5730494"/>
              <a:gd name="connsiteY6296" fmla="*/ 2093025 h 3699570"/>
              <a:gd name="connsiteX6297" fmla="*/ 3886739 w 5730494"/>
              <a:gd name="connsiteY6297" fmla="*/ 2103806 h 3699570"/>
              <a:gd name="connsiteX6298" fmla="*/ 3886966 w 5730494"/>
              <a:gd name="connsiteY6298" fmla="*/ 2117048 h 3699570"/>
              <a:gd name="connsiteX6299" fmla="*/ 3871509 w 5730494"/>
              <a:gd name="connsiteY6299" fmla="*/ 2135519 h 3699570"/>
              <a:gd name="connsiteX6300" fmla="*/ 3861506 w 5730494"/>
              <a:gd name="connsiteY6300" fmla="*/ 2153990 h 3699570"/>
              <a:gd name="connsiteX6301" fmla="*/ 3844854 w 5730494"/>
              <a:gd name="connsiteY6301" fmla="*/ 2172915 h 3699570"/>
              <a:gd name="connsiteX6302" fmla="*/ 3826326 w 5730494"/>
              <a:gd name="connsiteY6302" fmla="*/ 2171551 h 3699570"/>
              <a:gd name="connsiteX6303" fmla="*/ 3808764 w 5730494"/>
              <a:gd name="connsiteY6303" fmla="*/ 2190249 h 3699570"/>
              <a:gd name="connsiteX6304" fmla="*/ 3808903 w 5730494"/>
              <a:gd name="connsiteY6304" fmla="*/ 2190355 h 3699570"/>
              <a:gd name="connsiteX6305" fmla="*/ 3808889 w 5730494"/>
              <a:gd name="connsiteY6305" fmla="*/ 2190371 h 3699570"/>
              <a:gd name="connsiteX6306" fmla="*/ 3819169 w 5730494"/>
              <a:gd name="connsiteY6306" fmla="*/ 2198236 h 3699570"/>
              <a:gd name="connsiteX6307" fmla="*/ 3820984 w 5730494"/>
              <a:gd name="connsiteY6307" fmla="*/ 2211789 h 3699570"/>
              <a:gd name="connsiteX6308" fmla="*/ 3829964 w 5730494"/>
              <a:gd name="connsiteY6308" fmla="*/ 2220712 h 3699570"/>
              <a:gd name="connsiteX6309" fmla="*/ 3833146 w 5730494"/>
              <a:gd name="connsiteY6309" fmla="*/ 2235716 h 3699570"/>
              <a:gd name="connsiteX6310" fmla="*/ 3798080 w 5730494"/>
              <a:gd name="connsiteY6310" fmla="*/ 2235659 h 3699570"/>
              <a:gd name="connsiteX6311" fmla="*/ 3787452 w 5730494"/>
              <a:gd name="connsiteY6311" fmla="*/ 2247253 h 3699570"/>
              <a:gd name="connsiteX6312" fmla="*/ 3775801 w 5730494"/>
              <a:gd name="connsiteY6312" fmla="*/ 2242877 h 3699570"/>
              <a:gd name="connsiteX6313" fmla="*/ 3771027 w 5730494"/>
              <a:gd name="connsiteY6313" fmla="*/ 2230374 h 3699570"/>
              <a:gd name="connsiteX6314" fmla="*/ 3758694 w 5730494"/>
              <a:gd name="connsiteY6314" fmla="*/ 2217074 h 3699570"/>
              <a:gd name="connsiteX6315" fmla="*/ 3729311 w 5730494"/>
              <a:gd name="connsiteY6315" fmla="*/ 2220371 h 3699570"/>
              <a:gd name="connsiteX6316" fmla="*/ 3703396 w 5730494"/>
              <a:gd name="connsiteY6316" fmla="*/ 2220712 h 3699570"/>
              <a:gd name="connsiteX6317" fmla="*/ 3681145 w 5730494"/>
              <a:gd name="connsiteY6317" fmla="*/ 2223134 h 3699570"/>
              <a:gd name="connsiteX6318" fmla="*/ 3687130 w 5730494"/>
              <a:gd name="connsiteY6318" fmla="*/ 2202809 h 3699570"/>
              <a:gd name="connsiteX6319" fmla="*/ 3710091 w 5730494"/>
              <a:gd name="connsiteY6319" fmla="*/ 2193658 h 3699570"/>
              <a:gd name="connsiteX6320" fmla="*/ 3708783 w 5730494"/>
              <a:gd name="connsiteY6320" fmla="*/ 2185474 h 3699570"/>
              <a:gd name="connsiteX6321" fmla="*/ 3708634 w 5730494"/>
              <a:gd name="connsiteY6321" fmla="*/ 2185417 h 3699570"/>
              <a:gd name="connsiteX6322" fmla="*/ 3708624 w 5730494"/>
              <a:gd name="connsiteY6322" fmla="*/ 2185362 h 3699570"/>
              <a:gd name="connsiteX6323" fmla="*/ 3701166 w 5730494"/>
              <a:gd name="connsiteY6323" fmla="*/ 2182523 h 3699570"/>
              <a:gd name="connsiteX6324" fmla="*/ 3700712 w 5730494"/>
              <a:gd name="connsiteY6324" fmla="*/ 2166777 h 3699570"/>
              <a:gd name="connsiteX6325" fmla="*/ 3700554 w 5730494"/>
              <a:gd name="connsiteY6325" fmla="*/ 2166694 h 3699570"/>
              <a:gd name="connsiteX6326" fmla="*/ 3700554 w 5730494"/>
              <a:gd name="connsiteY6326" fmla="*/ 2166664 h 3699570"/>
              <a:gd name="connsiteX6327" fmla="*/ 3685457 w 5730494"/>
              <a:gd name="connsiteY6327" fmla="*/ 2158776 h 3699570"/>
              <a:gd name="connsiteX6328" fmla="*/ 3679060 w 5730494"/>
              <a:gd name="connsiteY6328" fmla="*/ 2147851 h 3699570"/>
              <a:gd name="connsiteX6329" fmla="*/ 3671161 w 5730494"/>
              <a:gd name="connsiteY6329" fmla="*/ 2138246 h 3699570"/>
              <a:gd name="connsiteX6330" fmla="*/ 3671198 w 5730494"/>
              <a:gd name="connsiteY6330" fmla="*/ 2138202 h 3699570"/>
              <a:gd name="connsiteX6331" fmla="*/ 3697712 w 5730494"/>
              <a:gd name="connsiteY6331" fmla="*/ 2147454 h 3699570"/>
              <a:gd name="connsiteX6332" fmla="*/ 3713626 w 5730494"/>
              <a:gd name="connsiteY6332" fmla="*/ 2144726 h 3699570"/>
              <a:gd name="connsiteX6333" fmla="*/ 3723174 w 5730494"/>
              <a:gd name="connsiteY6333" fmla="*/ 2147056 h 3699570"/>
              <a:gd name="connsiteX6334" fmla="*/ 3726413 w 5730494"/>
              <a:gd name="connsiteY6334" fmla="*/ 2143078 h 3699570"/>
              <a:gd name="connsiteX6335" fmla="*/ 3737495 w 5730494"/>
              <a:gd name="connsiteY6335" fmla="*/ 2144669 h 3699570"/>
              <a:gd name="connsiteX6336" fmla="*/ 3758183 w 5730494"/>
              <a:gd name="connsiteY6336" fmla="*/ 2137110 h 3699570"/>
              <a:gd name="connsiteX6337" fmla="*/ 3758190 w 5730494"/>
              <a:gd name="connsiteY6337" fmla="*/ 2136939 h 3699570"/>
              <a:gd name="connsiteX6338" fmla="*/ 3758352 w 5730494"/>
              <a:gd name="connsiteY6338" fmla="*/ 2136880 h 3699570"/>
              <a:gd name="connsiteX6339" fmla="*/ 3758920 w 5730494"/>
              <a:gd name="connsiteY6339" fmla="*/ 2121283 h 3699570"/>
              <a:gd name="connsiteX6340" fmla="*/ 3767617 w 5730494"/>
              <a:gd name="connsiteY6340" fmla="*/ 2111024 h 3699570"/>
              <a:gd name="connsiteX6341" fmla="*/ 3779496 w 5730494"/>
              <a:gd name="connsiteY6341" fmla="*/ 2111024 h 3699570"/>
              <a:gd name="connsiteX6342" fmla="*/ 3779575 w 5730494"/>
              <a:gd name="connsiteY6342" fmla="*/ 2110793 h 3699570"/>
              <a:gd name="connsiteX6343" fmla="*/ 3779664 w 5730494"/>
              <a:gd name="connsiteY6343" fmla="*/ 2110793 h 3699570"/>
              <a:gd name="connsiteX6344" fmla="*/ 3781354 w 5730494"/>
              <a:gd name="connsiteY6344" fmla="*/ 2105833 h 3699570"/>
              <a:gd name="connsiteX6345" fmla="*/ 3793420 w 5730494"/>
              <a:gd name="connsiteY6345" fmla="*/ 2103408 h 3699570"/>
              <a:gd name="connsiteX6346" fmla="*/ 3799330 w 5730494"/>
              <a:gd name="connsiteY6346" fmla="*/ 2105170 h 3699570"/>
              <a:gd name="connsiteX6347" fmla="*/ 3805581 w 5730494"/>
              <a:gd name="connsiteY6347" fmla="*/ 2099941 h 3699570"/>
              <a:gd name="connsiteX6348" fmla="*/ 3805575 w 5730494"/>
              <a:gd name="connsiteY6348" fmla="*/ 2099858 h 3699570"/>
              <a:gd name="connsiteX6349" fmla="*/ 3805751 w 5730494"/>
              <a:gd name="connsiteY6349" fmla="*/ 2099711 h 3699570"/>
              <a:gd name="connsiteX6350" fmla="*/ 3804899 w 5730494"/>
              <a:gd name="connsiteY6350" fmla="*/ 2088458 h 3699570"/>
              <a:gd name="connsiteX6351" fmla="*/ 3811537 w 5730494"/>
              <a:gd name="connsiteY6351" fmla="*/ 2077301 h 3699570"/>
              <a:gd name="connsiteX6352" fmla="*/ 3821609 w 5730494"/>
              <a:gd name="connsiteY6352" fmla="*/ 2072548 h 3699570"/>
              <a:gd name="connsiteX6353" fmla="*/ 3821548 w 5730494"/>
              <a:gd name="connsiteY6353" fmla="*/ 2072425 h 3699570"/>
              <a:gd name="connsiteX6354" fmla="*/ 3821778 w 5730494"/>
              <a:gd name="connsiteY6354" fmla="*/ 2072317 h 3699570"/>
              <a:gd name="connsiteX6355" fmla="*/ 3815646 w 5730494"/>
              <a:gd name="connsiteY6355" fmla="*/ 2059943 h 3699570"/>
              <a:gd name="connsiteX6356" fmla="*/ 3830533 w 5730494"/>
              <a:gd name="connsiteY6356" fmla="*/ 2060556 h 3699570"/>
              <a:gd name="connsiteX6357" fmla="*/ 3830679 w 5730494"/>
              <a:gd name="connsiteY6357" fmla="*/ 2060324 h 3699570"/>
              <a:gd name="connsiteX6358" fmla="*/ 3830701 w 5730494"/>
              <a:gd name="connsiteY6358" fmla="*/ 2060325 h 3699570"/>
              <a:gd name="connsiteX6359" fmla="*/ 3835077 w 5730494"/>
              <a:gd name="connsiteY6359" fmla="*/ 2053449 h 3699570"/>
              <a:gd name="connsiteX6360" fmla="*/ 3834400 w 5730494"/>
              <a:gd name="connsiteY6360" fmla="*/ 2046113 h 3699570"/>
              <a:gd name="connsiteX6361" fmla="*/ 3842184 w 5730494"/>
              <a:gd name="connsiteY6361" fmla="*/ 2038164 h 3699570"/>
              <a:gd name="connsiteX6362" fmla="*/ 3842174 w 5730494"/>
              <a:gd name="connsiteY6362" fmla="*/ 2038116 h 3699570"/>
              <a:gd name="connsiteX6363" fmla="*/ 3842351 w 5730494"/>
              <a:gd name="connsiteY6363" fmla="*/ 2037933 h 3699570"/>
              <a:gd name="connsiteX6364" fmla="*/ 3840532 w 5730494"/>
              <a:gd name="connsiteY6364" fmla="*/ 2028271 h 3699570"/>
              <a:gd name="connsiteX6365" fmla="*/ 3836805 w 5730494"/>
              <a:gd name="connsiteY6365" fmla="*/ 2020026 h 3699570"/>
              <a:gd name="connsiteX6366" fmla="*/ 3845933 w 5730494"/>
              <a:gd name="connsiteY6366" fmla="*/ 2011623 h 3699570"/>
              <a:gd name="connsiteX6367" fmla="*/ 3863041 w 5730494"/>
              <a:gd name="connsiteY6367" fmla="*/ 2007474 h 3699570"/>
              <a:gd name="connsiteX6368" fmla="*/ 3881341 w 5730494"/>
              <a:gd name="connsiteY6368" fmla="*/ 2005201 h 3699570"/>
              <a:gd name="connsiteX6369" fmla="*/ 3889468 w 5730494"/>
              <a:gd name="connsiteY6369" fmla="*/ 2001506 h 3699570"/>
              <a:gd name="connsiteX6370" fmla="*/ 3781820 w 5730494"/>
              <a:gd name="connsiteY6370" fmla="*/ 1998770 h 3699570"/>
              <a:gd name="connsiteX6371" fmla="*/ 3781995 w 5730494"/>
              <a:gd name="connsiteY6371" fmla="*/ 1998832 h 3699570"/>
              <a:gd name="connsiteX6372" fmla="*/ 3782192 w 5730494"/>
              <a:gd name="connsiteY6372" fmla="*/ 1998930 h 3699570"/>
              <a:gd name="connsiteX6373" fmla="*/ 3782163 w 5730494"/>
              <a:gd name="connsiteY6373" fmla="*/ 1998995 h 3699570"/>
              <a:gd name="connsiteX6374" fmla="*/ 3781780 w 5730494"/>
              <a:gd name="connsiteY6374" fmla="*/ 1998861 h 3699570"/>
              <a:gd name="connsiteX6375" fmla="*/ 3375875 w 5730494"/>
              <a:gd name="connsiteY6375" fmla="*/ 1997283 h 3699570"/>
              <a:gd name="connsiteX6376" fmla="*/ 3367718 w 5730494"/>
              <a:gd name="connsiteY6376" fmla="*/ 2009631 h 3699570"/>
              <a:gd name="connsiteX6377" fmla="*/ 3359023 w 5730494"/>
              <a:gd name="connsiteY6377" fmla="*/ 2014519 h 3699570"/>
              <a:gd name="connsiteX6378" fmla="*/ 3360557 w 5730494"/>
              <a:gd name="connsiteY6378" fmla="*/ 2028841 h 3699570"/>
              <a:gd name="connsiteX6379" fmla="*/ 3354533 w 5730494"/>
              <a:gd name="connsiteY6379" fmla="*/ 2052256 h 3699570"/>
              <a:gd name="connsiteX6380" fmla="*/ 3319240 w 5730494"/>
              <a:gd name="connsiteY6380" fmla="*/ 2072148 h 3699570"/>
              <a:gd name="connsiteX6381" fmla="*/ 3319248 w 5730494"/>
              <a:gd name="connsiteY6381" fmla="*/ 2072175 h 3699570"/>
              <a:gd name="connsiteX6382" fmla="*/ 3288092 w 5730494"/>
              <a:gd name="connsiteY6382" fmla="*/ 2092266 h 3699570"/>
              <a:gd name="connsiteX6383" fmla="*/ 3270359 w 5730494"/>
              <a:gd name="connsiteY6383" fmla="*/ 2084820 h 3699570"/>
              <a:gd name="connsiteX6384" fmla="*/ 3270287 w 5730494"/>
              <a:gd name="connsiteY6384" fmla="*/ 2084791 h 3699570"/>
              <a:gd name="connsiteX6385" fmla="*/ 3270299 w 5730494"/>
              <a:gd name="connsiteY6385" fmla="*/ 2084767 h 3699570"/>
              <a:gd name="connsiteX6386" fmla="*/ 3270226 w 5730494"/>
              <a:gd name="connsiteY6386" fmla="*/ 2084767 h 3699570"/>
              <a:gd name="connsiteX6387" fmla="*/ 3270076 w 5730494"/>
              <a:gd name="connsiteY6387" fmla="*/ 2084707 h 3699570"/>
              <a:gd name="connsiteX6388" fmla="*/ 3272236 w 5730494"/>
              <a:gd name="connsiteY6388" fmla="*/ 2081808 h 3699570"/>
              <a:gd name="connsiteX6389" fmla="*/ 3272007 w 5730494"/>
              <a:gd name="connsiteY6389" fmla="*/ 2074079 h 3699570"/>
              <a:gd name="connsiteX6390" fmla="*/ 3275930 w 5730494"/>
              <a:gd name="connsiteY6390" fmla="*/ 2063678 h 3699570"/>
              <a:gd name="connsiteX6391" fmla="*/ 3284625 w 5730494"/>
              <a:gd name="connsiteY6391" fmla="*/ 2056460 h 3699570"/>
              <a:gd name="connsiteX6392" fmla="*/ 3282010 w 5730494"/>
              <a:gd name="connsiteY6392" fmla="*/ 2048902 h 3699570"/>
              <a:gd name="connsiteX6393" fmla="*/ 3281950 w 5730494"/>
              <a:gd name="connsiteY6393" fmla="*/ 2048894 h 3699570"/>
              <a:gd name="connsiteX6394" fmla="*/ 3281895 w 5730494"/>
              <a:gd name="connsiteY6394" fmla="*/ 2048732 h 3699570"/>
              <a:gd name="connsiteX6395" fmla="*/ 3274833 w 5730494"/>
              <a:gd name="connsiteY6395" fmla="*/ 2047780 h 3699570"/>
              <a:gd name="connsiteX6396" fmla="*/ 3273372 w 5730494"/>
              <a:gd name="connsiteY6396" fmla="*/ 2033102 h 3699570"/>
              <a:gd name="connsiteX6397" fmla="*/ 3277293 w 5730494"/>
              <a:gd name="connsiteY6397" fmla="*/ 2025089 h 3699570"/>
              <a:gd name="connsiteX6398" fmla="*/ 3281556 w 5730494"/>
              <a:gd name="connsiteY6398" fmla="*/ 2020769 h 3699570"/>
              <a:gd name="connsiteX6399" fmla="*/ 3285819 w 5730494"/>
              <a:gd name="connsiteY6399" fmla="*/ 2016450 h 3699570"/>
              <a:gd name="connsiteX6400" fmla="*/ 3286671 w 5730494"/>
              <a:gd name="connsiteY6400" fmla="*/ 2005424 h 3699570"/>
              <a:gd name="connsiteX6401" fmla="*/ 3291898 w 5730494"/>
              <a:gd name="connsiteY6401" fmla="*/ 2009289 h 3699570"/>
              <a:gd name="connsiteX6402" fmla="*/ 3309461 w 5730494"/>
              <a:gd name="connsiteY6402" fmla="*/ 2003776 h 3699570"/>
              <a:gd name="connsiteX6403" fmla="*/ 3317928 w 5730494"/>
              <a:gd name="connsiteY6403" fmla="*/ 2007527 h 3699570"/>
              <a:gd name="connsiteX6404" fmla="*/ 3331057 w 5730494"/>
              <a:gd name="connsiteY6404" fmla="*/ 2007470 h 3699570"/>
              <a:gd name="connsiteX6405" fmla="*/ 3349415 w 5730494"/>
              <a:gd name="connsiteY6405" fmla="*/ 2000025 h 3699570"/>
              <a:gd name="connsiteX6406" fmla="*/ 3357997 w 5730494"/>
              <a:gd name="connsiteY6406" fmla="*/ 2000366 h 3699570"/>
              <a:gd name="connsiteX6407" fmla="*/ 2852669 w 5730494"/>
              <a:gd name="connsiteY6407" fmla="*/ 1994854 h 3699570"/>
              <a:gd name="connsiteX6408" fmla="*/ 2863808 w 5730494"/>
              <a:gd name="connsiteY6408" fmla="*/ 1997241 h 3699570"/>
              <a:gd name="connsiteX6409" fmla="*/ 2863354 w 5730494"/>
              <a:gd name="connsiteY6409" fmla="*/ 2007300 h 3699570"/>
              <a:gd name="connsiteX6410" fmla="*/ 2876880 w 5730494"/>
              <a:gd name="connsiteY6410" fmla="*/ 1999969 h 3699570"/>
              <a:gd name="connsiteX6411" fmla="*/ 2878018 w 5730494"/>
              <a:gd name="connsiteY6411" fmla="*/ 2003777 h 3699570"/>
              <a:gd name="connsiteX6412" fmla="*/ 2870061 w 5730494"/>
              <a:gd name="connsiteY6412" fmla="*/ 2013495 h 3699570"/>
              <a:gd name="connsiteX6413" fmla="*/ 2869946 w 5730494"/>
              <a:gd name="connsiteY6413" fmla="*/ 2022589 h 3699570"/>
              <a:gd name="connsiteX6414" fmla="*/ 2875459 w 5730494"/>
              <a:gd name="connsiteY6414" fmla="*/ 2027477 h 3699570"/>
              <a:gd name="connsiteX6415" fmla="*/ 2873357 w 5730494"/>
              <a:gd name="connsiteY6415" fmla="*/ 2044299 h 3699570"/>
              <a:gd name="connsiteX6416" fmla="*/ 2862843 w 5730494"/>
              <a:gd name="connsiteY6416" fmla="*/ 2053960 h 3699570"/>
              <a:gd name="connsiteX6417" fmla="*/ 2865854 w 5730494"/>
              <a:gd name="connsiteY6417" fmla="*/ 2064418 h 3699570"/>
              <a:gd name="connsiteX6418" fmla="*/ 2874096 w 5730494"/>
              <a:gd name="connsiteY6418" fmla="*/ 2064759 h 3699570"/>
              <a:gd name="connsiteX6419" fmla="*/ 2878074 w 5730494"/>
              <a:gd name="connsiteY6419" fmla="*/ 2073795 h 3699570"/>
              <a:gd name="connsiteX6420" fmla="*/ 2884154 w 5730494"/>
              <a:gd name="connsiteY6420" fmla="*/ 2076751 h 3699570"/>
              <a:gd name="connsiteX6421" fmla="*/ 2883245 w 5730494"/>
              <a:gd name="connsiteY6421" fmla="*/ 2091243 h 3699570"/>
              <a:gd name="connsiteX6422" fmla="*/ 2875459 w 5730494"/>
              <a:gd name="connsiteY6422" fmla="*/ 2096642 h 3699570"/>
              <a:gd name="connsiteX6423" fmla="*/ 2870571 w 5730494"/>
              <a:gd name="connsiteY6423" fmla="*/ 2102610 h 3699570"/>
              <a:gd name="connsiteX6424" fmla="*/ 2859659 w 5730494"/>
              <a:gd name="connsiteY6424" fmla="*/ 2109771 h 3699570"/>
              <a:gd name="connsiteX6425" fmla="*/ 2861364 w 5730494"/>
              <a:gd name="connsiteY6425" fmla="*/ 2117443 h 3699570"/>
              <a:gd name="connsiteX6426" fmla="*/ 2860001 w 5730494"/>
              <a:gd name="connsiteY6426" fmla="*/ 2125229 h 3699570"/>
              <a:gd name="connsiteX6427" fmla="*/ 2852215 w 5730494"/>
              <a:gd name="connsiteY6427" fmla="*/ 2129492 h 3699570"/>
              <a:gd name="connsiteX6428" fmla="*/ 2845452 w 5730494"/>
              <a:gd name="connsiteY6428" fmla="*/ 2096188 h 3699570"/>
              <a:gd name="connsiteX6429" fmla="*/ 2835620 w 5730494"/>
              <a:gd name="connsiteY6429" fmla="*/ 2088629 h 3699570"/>
              <a:gd name="connsiteX6430" fmla="*/ 2835505 w 5730494"/>
              <a:gd name="connsiteY6430" fmla="*/ 2084082 h 3699570"/>
              <a:gd name="connsiteX6431" fmla="*/ 2822491 w 5730494"/>
              <a:gd name="connsiteY6431" fmla="*/ 2072829 h 3699570"/>
              <a:gd name="connsiteX6432" fmla="*/ 2821070 w 5730494"/>
              <a:gd name="connsiteY6432" fmla="*/ 2058450 h 3699570"/>
              <a:gd name="connsiteX6433" fmla="*/ 2830902 w 5730494"/>
              <a:gd name="connsiteY6433" fmla="*/ 2047709 h 3699570"/>
              <a:gd name="connsiteX6434" fmla="*/ 2834653 w 5730494"/>
              <a:gd name="connsiteY6434" fmla="*/ 2031739 h 3699570"/>
              <a:gd name="connsiteX6435" fmla="*/ 2832096 w 5730494"/>
              <a:gd name="connsiteY6435" fmla="*/ 2013040 h 3699570"/>
              <a:gd name="connsiteX6436" fmla="*/ 2835336 w 5730494"/>
              <a:gd name="connsiteY6436" fmla="*/ 2002868 h 3699570"/>
              <a:gd name="connsiteX6437" fmla="*/ 3382839 w 5730494"/>
              <a:gd name="connsiteY6437" fmla="*/ 1994132 h 3699570"/>
              <a:gd name="connsiteX6438" fmla="*/ 3401251 w 5730494"/>
              <a:gd name="connsiteY6438" fmla="*/ 1996673 h 3699570"/>
              <a:gd name="connsiteX6439" fmla="*/ 3406820 w 5730494"/>
              <a:gd name="connsiteY6439" fmla="*/ 2001731 h 3699570"/>
              <a:gd name="connsiteX6440" fmla="*/ 3406935 w 5730494"/>
              <a:gd name="connsiteY6440" fmla="*/ 2001681 h 3699570"/>
              <a:gd name="connsiteX6441" fmla="*/ 3406984 w 5730494"/>
              <a:gd name="connsiteY6441" fmla="*/ 2001726 h 3699570"/>
              <a:gd name="connsiteX6442" fmla="*/ 3414461 w 5730494"/>
              <a:gd name="connsiteY6442" fmla="*/ 1998434 h 3699570"/>
              <a:gd name="connsiteX6443" fmla="*/ 3424893 w 5730494"/>
              <a:gd name="connsiteY6443" fmla="*/ 2021964 h 3699570"/>
              <a:gd name="connsiteX6444" fmla="*/ 3424945 w 5730494"/>
              <a:gd name="connsiteY6444" fmla="*/ 2021993 h 3699570"/>
              <a:gd name="connsiteX6445" fmla="*/ 3424958 w 5730494"/>
              <a:gd name="connsiteY6445" fmla="*/ 2022022 h 3699570"/>
              <a:gd name="connsiteX6446" fmla="*/ 3435353 w 5730494"/>
              <a:gd name="connsiteY6446" fmla="*/ 2027841 h 3699570"/>
              <a:gd name="connsiteX6447" fmla="*/ 3436544 w 5730494"/>
              <a:gd name="connsiteY6447" fmla="*/ 2039184 h 3699570"/>
              <a:gd name="connsiteX6448" fmla="*/ 3428530 w 5730494"/>
              <a:gd name="connsiteY6448" fmla="*/ 2045834 h 3699570"/>
              <a:gd name="connsiteX6449" fmla="*/ 3424836 w 5730494"/>
              <a:gd name="connsiteY6449" fmla="*/ 2060838 h 3699570"/>
              <a:gd name="connsiteX6450" fmla="*/ 3435863 w 5730494"/>
              <a:gd name="connsiteY6450" fmla="*/ 2078911 h 3699570"/>
              <a:gd name="connsiteX6451" fmla="*/ 3435903 w 5730494"/>
              <a:gd name="connsiteY6451" fmla="*/ 2078933 h 3699570"/>
              <a:gd name="connsiteX6452" fmla="*/ 3435925 w 5730494"/>
              <a:gd name="connsiteY6452" fmla="*/ 2078969 h 3699570"/>
              <a:gd name="connsiteX6453" fmla="*/ 3455376 w 5730494"/>
              <a:gd name="connsiteY6453" fmla="*/ 2089289 h 3699570"/>
              <a:gd name="connsiteX6454" fmla="*/ 3463540 w 5730494"/>
              <a:gd name="connsiteY6454" fmla="*/ 2103463 h 3699570"/>
              <a:gd name="connsiteX6455" fmla="*/ 3460925 w 5730494"/>
              <a:gd name="connsiteY6455" fmla="*/ 2116932 h 3699570"/>
              <a:gd name="connsiteX6456" fmla="*/ 3461001 w 5730494"/>
              <a:gd name="connsiteY6456" fmla="*/ 2116932 h 3699570"/>
              <a:gd name="connsiteX6457" fmla="*/ 3460990 w 5730494"/>
              <a:gd name="connsiteY6457" fmla="*/ 2116990 h 3699570"/>
              <a:gd name="connsiteX6458" fmla="*/ 3466041 w 5730494"/>
              <a:gd name="connsiteY6458" fmla="*/ 2116990 h 3699570"/>
              <a:gd name="connsiteX6459" fmla="*/ 3466211 w 5730494"/>
              <a:gd name="connsiteY6459" fmla="*/ 2126764 h 3699570"/>
              <a:gd name="connsiteX6460" fmla="*/ 3475021 w 5730494"/>
              <a:gd name="connsiteY6460" fmla="*/ 2136426 h 3699570"/>
              <a:gd name="connsiteX6461" fmla="*/ 3465586 w 5730494"/>
              <a:gd name="connsiteY6461" fmla="*/ 2135516 h 3699570"/>
              <a:gd name="connsiteX6462" fmla="*/ 3454902 w 5730494"/>
              <a:gd name="connsiteY6462" fmla="*/ 2133982 h 3699570"/>
              <a:gd name="connsiteX6463" fmla="*/ 3443194 w 5730494"/>
              <a:gd name="connsiteY6463" fmla="*/ 2151487 h 3699570"/>
              <a:gd name="connsiteX6464" fmla="*/ 3413583 w 5730494"/>
              <a:gd name="connsiteY6464" fmla="*/ 2150066 h 3699570"/>
              <a:gd name="connsiteX6465" fmla="*/ 3368628 w 5730494"/>
              <a:gd name="connsiteY6465" fmla="*/ 2113181 h 3699570"/>
              <a:gd name="connsiteX6466" fmla="*/ 3344872 w 5730494"/>
              <a:gd name="connsiteY6466" fmla="*/ 2100167 h 3699570"/>
              <a:gd name="connsiteX6467" fmla="*/ 3325704 w 5730494"/>
              <a:gd name="connsiteY6467" fmla="*/ 2095119 h 3699570"/>
              <a:gd name="connsiteX6468" fmla="*/ 3325714 w 5730494"/>
              <a:gd name="connsiteY6468" fmla="*/ 2095110 h 3699570"/>
              <a:gd name="connsiteX6469" fmla="*/ 3319292 w 5730494"/>
              <a:gd name="connsiteY6469" fmla="*/ 2072149 h 3699570"/>
              <a:gd name="connsiteX6470" fmla="*/ 3319248 w 5730494"/>
              <a:gd name="connsiteY6470" fmla="*/ 2072177 h 3699570"/>
              <a:gd name="connsiteX6471" fmla="*/ 3319248 w 5730494"/>
              <a:gd name="connsiteY6471" fmla="*/ 2072175 h 3699570"/>
              <a:gd name="connsiteX6472" fmla="*/ 3319293 w 5730494"/>
              <a:gd name="connsiteY6472" fmla="*/ 2072147 h 3699570"/>
              <a:gd name="connsiteX6473" fmla="*/ 3354757 w 5730494"/>
              <a:gd name="connsiteY6473" fmla="*/ 2052255 h 3699570"/>
              <a:gd name="connsiteX6474" fmla="*/ 3360780 w 5730494"/>
              <a:gd name="connsiteY6474" fmla="*/ 2028840 h 3699570"/>
              <a:gd name="connsiteX6475" fmla="*/ 3359247 w 5730494"/>
              <a:gd name="connsiteY6475" fmla="*/ 2014518 h 3699570"/>
              <a:gd name="connsiteX6476" fmla="*/ 3367941 w 5730494"/>
              <a:gd name="connsiteY6476" fmla="*/ 2009630 h 3699570"/>
              <a:gd name="connsiteX6477" fmla="*/ 3376125 w 5730494"/>
              <a:gd name="connsiteY6477" fmla="*/ 1997240 h 3699570"/>
              <a:gd name="connsiteX6478" fmla="*/ 3375875 w 5730494"/>
              <a:gd name="connsiteY6478" fmla="*/ 1997283 h 3699570"/>
              <a:gd name="connsiteX6479" fmla="*/ 3375885 w 5730494"/>
              <a:gd name="connsiteY6479" fmla="*/ 1997267 h 3699570"/>
              <a:gd name="connsiteX6480" fmla="*/ 3376067 w 5730494"/>
              <a:gd name="connsiteY6480" fmla="*/ 1997236 h 3699570"/>
              <a:gd name="connsiteX6481" fmla="*/ 2948436 w 5730494"/>
              <a:gd name="connsiteY6481" fmla="*/ 1977114 h 3699570"/>
              <a:gd name="connsiteX6482" fmla="*/ 2942696 w 5730494"/>
              <a:gd name="connsiteY6482" fmla="*/ 1992914 h 3699570"/>
              <a:gd name="connsiteX6483" fmla="*/ 2945084 w 5730494"/>
              <a:gd name="connsiteY6483" fmla="*/ 1999108 h 3699570"/>
              <a:gd name="connsiteX6484" fmla="*/ 2941730 w 5730494"/>
              <a:gd name="connsiteY6484" fmla="*/ 2009338 h 3699570"/>
              <a:gd name="connsiteX6485" fmla="*/ 2929511 w 5730494"/>
              <a:gd name="connsiteY6485" fmla="*/ 2001893 h 3699570"/>
              <a:gd name="connsiteX6486" fmla="*/ 2921383 w 5730494"/>
              <a:gd name="connsiteY6486" fmla="*/ 1999733 h 3699570"/>
              <a:gd name="connsiteX6487" fmla="*/ 2899163 w 5730494"/>
              <a:gd name="connsiteY6487" fmla="*/ 1989560 h 3699570"/>
              <a:gd name="connsiteX6488" fmla="*/ 2901379 w 5730494"/>
              <a:gd name="connsiteY6488" fmla="*/ 1979217 h 3699570"/>
              <a:gd name="connsiteX6489" fmla="*/ 2920019 w 5730494"/>
              <a:gd name="connsiteY6489" fmla="*/ 1981036 h 3699570"/>
              <a:gd name="connsiteX6490" fmla="*/ 2936275 w 5730494"/>
              <a:gd name="connsiteY6490" fmla="*/ 1978819 h 3699570"/>
              <a:gd name="connsiteX6491" fmla="*/ 3829397 w 5730494"/>
              <a:gd name="connsiteY6491" fmla="*/ 1971949 h 3699570"/>
              <a:gd name="connsiteX6492" fmla="*/ 3837922 w 5730494"/>
              <a:gd name="connsiteY6492" fmla="*/ 1976492 h 3699570"/>
              <a:gd name="connsiteX6493" fmla="*/ 3836216 w 5730494"/>
              <a:gd name="connsiteY6493" fmla="*/ 1982630 h 3699570"/>
              <a:gd name="connsiteX6494" fmla="*/ 3841047 w 5730494"/>
              <a:gd name="connsiteY6494" fmla="*/ 1983596 h 3699570"/>
              <a:gd name="connsiteX6495" fmla="*/ 3839570 w 5730494"/>
              <a:gd name="connsiteY6495" fmla="*/ 2000419 h 3699570"/>
              <a:gd name="connsiteX6496" fmla="*/ 3845877 w 5730494"/>
              <a:gd name="connsiteY6496" fmla="*/ 2006898 h 3699570"/>
              <a:gd name="connsiteX6497" fmla="*/ 3846038 w 5730494"/>
              <a:gd name="connsiteY6497" fmla="*/ 2006779 h 3699570"/>
              <a:gd name="connsiteX6498" fmla="*/ 3846104 w 5730494"/>
              <a:gd name="connsiteY6498" fmla="*/ 2006845 h 3699570"/>
              <a:gd name="connsiteX6499" fmla="*/ 3851672 w 5730494"/>
              <a:gd name="connsiteY6499" fmla="*/ 2002697 h 3699570"/>
              <a:gd name="connsiteX6500" fmla="*/ 3858720 w 5730494"/>
              <a:gd name="connsiteY6500" fmla="*/ 2000707 h 3699570"/>
              <a:gd name="connsiteX6501" fmla="*/ 3868585 w 5730494"/>
              <a:gd name="connsiteY6501" fmla="*/ 1991857 h 3699570"/>
              <a:gd name="connsiteX6502" fmla="*/ 3879411 w 5730494"/>
              <a:gd name="connsiteY6502" fmla="*/ 1993314 h 3699570"/>
              <a:gd name="connsiteX6503" fmla="*/ 3895835 w 5730494"/>
              <a:gd name="connsiteY6503" fmla="*/ 1993371 h 3699570"/>
              <a:gd name="connsiteX6504" fmla="*/ 3895824 w 5730494"/>
              <a:gd name="connsiteY6504" fmla="*/ 1993318 h 3699570"/>
              <a:gd name="connsiteX6505" fmla="*/ 3896059 w 5730494"/>
              <a:gd name="connsiteY6505" fmla="*/ 1993319 h 3699570"/>
              <a:gd name="connsiteX6506" fmla="*/ 3898902 w 5730494"/>
              <a:gd name="connsiteY6506" fmla="*/ 1999059 h 3699570"/>
              <a:gd name="connsiteX6507" fmla="*/ 3889637 w 5730494"/>
              <a:gd name="connsiteY6507" fmla="*/ 2001275 h 3699570"/>
              <a:gd name="connsiteX6508" fmla="*/ 3881509 w 5730494"/>
              <a:gd name="connsiteY6508" fmla="*/ 2004970 h 3699570"/>
              <a:gd name="connsiteX6509" fmla="*/ 3863210 w 5730494"/>
              <a:gd name="connsiteY6509" fmla="*/ 2007243 h 3699570"/>
              <a:gd name="connsiteX6510" fmla="*/ 3846104 w 5730494"/>
              <a:gd name="connsiteY6510" fmla="*/ 2011392 h 3699570"/>
              <a:gd name="connsiteX6511" fmla="*/ 3836782 w 5730494"/>
              <a:gd name="connsiteY6511" fmla="*/ 2019974 h 3699570"/>
              <a:gd name="connsiteX6512" fmla="*/ 3836805 w 5730494"/>
              <a:gd name="connsiteY6512" fmla="*/ 2020026 h 3699570"/>
              <a:gd name="connsiteX6513" fmla="*/ 3836613 w 5730494"/>
              <a:gd name="connsiteY6513" fmla="*/ 2020204 h 3699570"/>
              <a:gd name="connsiteX6514" fmla="*/ 3840364 w 5730494"/>
              <a:gd name="connsiteY6514" fmla="*/ 2028502 h 3699570"/>
              <a:gd name="connsiteX6515" fmla="*/ 3842174 w 5730494"/>
              <a:gd name="connsiteY6515" fmla="*/ 2038116 h 3699570"/>
              <a:gd name="connsiteX6516" fmla="*/ 3834395 w 5730494"/>
              <a:gd name="connsiteY6516" fmla="*/ 2046060 h 3699570"/>
              <a:gd name="connsiteX6517" fmla="*/ 3834400 w 5730494"/>
              <a:gd name="connsiteY6517" fmla="*/ 2046113 h 3699570"/>
              <a:gd name="connsiteX6518" fmla="*/ 3834227 w 5730494"/>
              <a:gd name="connsiteY6518" fmla="*/ 2046291 h 3699570"/>
              <a:gd name="connsiteX6519" fmla="*/ 3834907 w 5730494"/>
              <a:gd name="connsiteY6519" fmla="*/ 2053679 h 3699570"/>
              <a:gd name="connsiteX6520" fmla="*/ 3830679 w 5730494"/>
              <a:gd name="connsiteY6520" fmla="*/ 2060324 h 3699570"/>
              <a:gd name="connsiteX6521" fmla="*/ 3815525 w 5730494"/>
              <a:gd name="connsiteY6521" fmla="*/ 2059700 h 3699570"/>
              <a:gd name="connsiteX6522" fmla="*/ 3815646 w 5730494"/>
              <a:gd name="connsiteY6522" fmla="*/ 2059943 h 3699570"/>
              <a:gd name="connsiteX6523" fmla="*/ 3815358 w 5730494"/>
              <a:gd name="connsiteY6523" fmla="*/ 2059931 h 3699570"/>
              <a:gd name="connsiteX6524" fmla="*/ 3821548 w 5730494"/>
              <a:gd name="connsiteY6524" fmla="*/ 2072425 h 3699570"/>
              <a:gd name="connsiteX6525" fmla="*/ 3811662 w 5730494"/>
              <a:gd name="connsiteY6525" fmla="*/ 2077091 h 3699570"/>
              <a:gd name="connsiteX6526" fmla="*/ 3811537 w 5730494"/>
              <a:gd name="connsiteY6526" fmla="*/ 2077301 h 3699570"/>
              <a:gd name="connsiteX6527" fmla="*/ 3811492 w 5730494"/>
              <a:gd name="connsiteY6527" fmla="*/ 2077322 h 3699570"/>
              <a:gd name="connsiteX6528" fmla="*/ 3804729 w 5730494"/>
              <a:gd name="connsiteY6528" fmla="*/ 2088688 h 3699570"/>
              <a:gd name="connsiteX6529" fmla="*/ 3805575 w 5730494"/>
              <a:gd name="connsiteY6529" fmla="*/ 2099858 h 3699570"/>
              <a:gd name="connsiteX6530" fmla="*/ 3799500 w 5730494"/>
              <a:gd name="connsiteY6530" fmla="*/ 2104939 h 3699570"/>
              <a:gd name="connsiteX6531" fmla="*/ 3793589 w 5730494"/>
              <a:gd name="connsiteY6531" fmla="*/ 2103177 h 3699570"/>
              <a:gd name="connsiteX6532" fmla="*/ 3781426 w 5730494"/>
              <a:gd name="connsiteY6532" fmla="*/ 2105621 h 3699570"/>
              <a:gd name="connsiteX6533" fmla="*/ 3781354 w 5730494"/>
              <a:gd name="connsiteY6533" fmla="*/ 2105833 h 3699570"/>
              <a:gd name="connsiteX6534" fmla="*/ 3781257 w 5730494"/>
              <a:gd name="connsiteY6534" fmla="*/ 2105852 h 3699570"/>
              <a:gd name="connsiteX6535" fmla="*/ 3779575 w 5730494"/>
              <a:gd name="connsiteY6535" fmla="*/ 2110793 h 3699570"/>
              <a:gd name="connsiteX6536" fmla="*/ 3767787 w 5730494"/>
              <a:gd name="connsiteY6536" fmla="*/ 2110793 h 3699570"/>
              <a:gd name="connsiteX6537" fmla="*/ 3758922 w 5730494"/>
              <a:gd name="connsiteY6537" fmla="*/ 2121250 h 3699570"/>
              <a:gd name="connsiteX6538" fmla="*/ 3758920 w 5730494"/>
              <a:gd name="connsiteY6538" fmla="*/ 2121283 h 3699570"/>
              <a:gd name="connsiteX6539" fmla="*/ 3758752 w 5730494"/>
              <a:gd name="connsiteY6539" fmla="*/ 2121481 h 3699570"/>
              <a:gd name="connsiteX6540" fmla="*/ 3758190 w 5730494"/>
              <a:gd name="connsiteY6540" fmla="*/ 2136939 h 3699570"/>
              <a:gd name="connsiteX6541" fmla="*/ 3737665 w 5730494"/>
              <a:gd name="connsiteY6541" fmla="*/ 2144438 h 3699570"/>
              <a:gd name="connsiteX6542" fmla="*/ 3726583 w 5730494"/>
              <a:gd name="connsiteY6542" fmla="*/ 2142847 h 3699570"/>
              <a:gd name="connsiteX6543" fmla="*/ 3723343 w 5730494"/>
              <a:gd name="connsiteY6543" fmla="*/ 2146825 h 3699570"/>
              <a:gd name="connsiteX6544" fmla="*/ 3713795 w 5730494"/>
              <a:gd name="connsiteY6544" fmla="*/ 2144495 h 3699570"/>
              <a:gd name="connsiteX6545" fmla="*/ 3697882 w 5730494"/>
              <a:gd name="connsiteY6545" fmla="*/ 2147223 h 3699570"/>
              <a:gd name="connsiteX6546" fmla="*/ 3671391 w 5730494"/>
              <a:gd name="connsiteY6546" fmla="*/ 2137980 h 3699570"/>
              <a:gd name="connsiteX6547" fmla="*/ 3685595 w 5730494"/>
              <a:gd name="connsiteY6547" fmla="*/ 2121594 h 3699570"/>
              <a:gd name="connsiteX6548" fmla="*/ 3685564 w 5730494"/>
              <a:gd name="connsiteY6548" fmla="*/ 2121299 h 3699570"/>
              <a:gd name="connsiteX6549" fmla="*/ 3685605 w 5730494"/>
              <a:gd name="connsiteY6549" fmla="*/ 2121250 h 3699570"/>
              <a:gd name="connsiteX6550" fmla="*/ 3684299 w 5730494"/>
              <a:gd name="connsiteY6550" fmla="*/ 2109315 h 3699570"/>
              <a:gd name="connsiteX6551" fmla="*/ 3672250 w 5730494"/>
              <a:gd name="connsiteY6551" fmla="*/ 2106189 h 3699570"/>
              <a:gd name="connsiteX6552" fmla="*/ 3670998 w 5730494"/>
              <a:gd name="connsiteY6552" fmla="*/ 2094368 h 3699570"/>
              <a:gd name="connsiteX6553" fmla="*/ 3665845 w 5730494"/>
              <a:gd name="connsiteY6553" fmla="*/ 2079579 h 3699570"/>
              <a:gd name="connsiteX6554" fmla="*/ 3672581 w 5730494"/>
              <a:gd name="connsiteY6554" fmla="*/ 2069307 h 3699570"/>
              <a:gd name="connsiteX6555" fmla="*/ 3672410 w 5730494"/>
              <a:gd name="connsiteY6555" fmla="*/ 2069239 h 3699570"/>
              <a:gd name="connsiteX6556" fmla="*/ 3672590 w 5730494"/>
              <a:gd name="connsiteY6556" fmla="*/ 2068964 h 3699570"/>
              <a:gd name="connsiteX6557" fmla="*/ 3665744 w 5730494"/>
              <a:gd name="connsiteY6557" fmla="*/ 2066214 h 3699570"/>
              <a:gd name="connsiteX6558" fmla="*/ 3670023 w 5730494"/>
              <a:gd name="connsiteY6558" fmla="*/ 2052598 h 3699570"/>
              <a:gd name="connsiteX6559" fmla="*/ 3674064 w 5730494"/>
              <a:gd name="connsiteY6559" fmla="*/ 2037529 h 3699570"/>
              <a:gd name="connsiteX6560" fmla="*/ 3676570 w 5730494"/>
              <a:gd name="connsiteY6560" fmla="*/ 2028385 h 3699570"/>
              <a:gd name="connsiteX6561" fmla="*/ 3692823 w 5730494"/>
              <a:gd name="connsiteY6561" fmla="*/ 2035773 h 3699570"/>
              <a:gd name="connsiteX6562" fmla="*/ 3704872 w 5730494"/>
              <a:gd name="connsiteY6562" fmla="*/ 2033159 h 3699570"/>
              <a:gd name="connsiteX6563" fmla="*/ 3708168 w 5730494"/>
              <a:gd name="connsiteY6563" fmla="*/ 2024293 h 3699570"/>
              <a:gd name="connsiteX6564" fmla="*/ 3720729 w 5730494"/>
              <a:gd name="connsiteY6564" fmla="*/ 2021338 h 3699570"/>
              <a:gd name="connsiteX6565" fmla="*/ 3729708 w 5730494"/>
              <a:gd name="connsiteY6565" fmla="*/ 2015370 h 3699570"/>
              <a:gd name="connsiteX6566" fmla="*/ 3732890 w 5730494"/>
              <a:gd name="connsiteY6566" fmla="*/ 1999514 h 3699570"/>
              <a:gd name="connsiteX6567" fmla="*/ 3746304 w 5730494"/>
              <a:gd name="connsiteY6567" fmla="*/ 1995649 h 3699570"/>
              <a:gd name="connsiteX6568" fmla="*/ 3748804 w 5730494"/>
              <a:gd name="connsiteY6568" fmla="*/ 1988545 h 3699570"/>
              <a:gd name="connsiteX6569" fmla="*/ 3756306 w 5730494"/>
              <a:gd name="connsiteY6569" fmla="*/ 1993887 h 3699570"/>
              <a:gd name="connsiteX6570" fmla="*/ 3761136 w 5730494"/>
              <a:gd name="connsiteY6570" fmla="*/ 1994512 h 3699570"/>
              <a:gd name="connsiteX6571" fmla="*/ 3761134 w 5730494"/>
              <a:gd name="connsiteY6571" fmla="*/ 1994562 h 3699570"/>
              <a:gd name="connsiteX6572" fmla="*/ 3770171 w 5730494"/>
              <a:gd name="connsiteY6572" fmla="*/ 1994789 h 3699570"/>
              <a:gd name="connsiteX6573" fmla="*/ 3781780 w 5730494"/>
              <a:gd name="connsiteY6573" fmla="*/ 1998861 h 3699570"/>
              <a:gd name="connsiteX6574" fmla="*/ 3781770 w 5730494"/>
              <a:gd name="connsiteY6574" fmla="*/ 1998884 h 3699570"/>
              <a:gd name="connsiteX6575" fmla="*/ 3786657 w 5730494"/>
              <a:gd name="connsiteY6575" fmla="*/ 2001328 h 3699570"/>
              <a:gd name="connsiteX6576" fmla="*/ 3786814 w 5730494"/>
              <a:gd name="connsiteY6576" fmla="*/ 2001241 h 3699570"/>
              <a:gd name="connsiteX6577" fmla="*/ 3786882 w 5730494"/>
              <a:gd name="connsiteY6577" fmla="*/ 2001275 h 3699570"/>
              <a:gd name="connsiteX6578" fmla="*/ 3798252 w 5730494"/>
              <a:gd name="connsiteY6578" fmla="*/ 1994947 h 3699570"/>
              <a:gd name="connsiteX6579" fmla="*/ 3803594 w 5730494"/>
              <a:gd name="connsiteY6579" fmla="*/ 1998770 h 3699570"/>
              <a:gd name="connsiteX6580" fmla="*/ 3803679 w 5730494"/>
              <a:gd name="connsiteY6580" fmla="*/ 1998618 h 3699570"/>
              <a:gd name="connsiteX6581" fmla="*/ 3803818 w 5730494"/>
              <a:gd name="connsiteY6581" fmla="*/ 1998718 h 3699570"/>
              <a:gd name="connsiteX6582" fmla="*/ 3808900 w 5730494"/>
              <a:gd name="connsiteY6582" fmla="*/ 1989628 h 3699570"/>
              <a:gd name="connsiteX6583" fmla="*/ 3818257 w 5730494"/>
              <a:gd name="connsiteY6583" fmla="*/ 1990018 h 3699570"/>
              <a:gd name="connsiteX6584" fmla="*/ 3818307 w 5730494"/>
              <a:gd name="connsiteY6584" fmla="*/ 1989959 h 3699570"/>
              <a:gd name="connsiteX6585" fmla="*/ 3818482 w 5730494"/>
              <a:gd name="connsiteY6585" fmla="*/ 1989966 h 3699570"/>
              <a:gd name="connsiteX6586" fmla="*/ 3820926 w 5730494"/>
              <a:gd name="connsiteY6586" fmla="*/ 1987010 h 3699570"/>
              <a:gd name="connsiteX6587" fmla="*/ 3822630 w 5730494"/>
              <a:gd name="connsiteY6587" fmla="*/ 1978883 h 3699570"/>
              <a:gd name="connsiteX6588" fmla="*/ 4746501 w 5730494"/>
              <a:gd name="connsiteY6588" fmla="*/ 1969390 h 3699570"/>
              <a:gd name="connsiteX6589" fmla="*/ 4760255 w 5730494"/>
              <a:gd name="connsiteY6589" fmla="*/ 1993147 h 3699570"/>
              <a:gd name="connsiteX6590" fmla="*/ 4764177 w 5730494"/>
              <a:gd name="connsiteY6590" fmla="*/ 2006048 h 3699570"/>
              <a:gd name="connsiteX6591" fmla="*/ 4764289 w 5730494"/>
              <a:gd name="connsiteY6591" fmla="*/ 2028725 h 3699570"/>
              <a:gd name="connsiteX6592" fmla="*/ 4758265 w 5730494"/>
              <a:gd name="connsiteY6592" fmla="*/ 2039409 h 3699570"/>
              <a:gd name="connsiteX6593" fmla="*/ 4743831 w 5730494"/>
              <a:gd name="connsiteY6593" fmla="*/ 2043103 h 3699570"/>
              <a:gd name="connsiteX6594" fmla="*/ 4731098 w 5730494"/>
              <a:gd name="connsiteY6594" fmla="*/ 2051117 h 3699570"/>
              <a:gd name="connsiteX6595" fmla="*/ 4716720 w 5730494"/>
              <a:gd name="connsiteY6595" fmla="*/ 2052765 h 3699570"/>
              <a:gd name="connsiteX6596" fmla="*/ 4714958 w 5730494"/>
              <a:gd name="connsiteY6596" fmla="*/ 2042251 h 3699570"/>
              <a:gd name="connsiteX6597" fmla="*/ 4717914 w 5730494"/>
              <a:gd name="connsiteY6597" fmla="*/ 2027645 h 3699570"/>
              <a:gd name="connsiteX6598" fmla="*/ 4710866 w 5730494"/>
              <a:gd name="connsiteY6598" fmla="*/ 2007185 h 3699570"/>
              <a:gd name="connsiteX6599" fmla="*/ 4722687 w 5730494"/>
              <a:gd name="connsiteY6599" fmla="*/ 2003832 h 3699570"/>
              <a:gd name="connsiteX6600" fmla="*/ 4711776 w 5730494"/>
              <a:gd name="connsiteY6600" fmla="*/ 1986725 h 3699570"/>
              <a:gd name="connsiteX6601" fmla="*/ 4712800 w 5730494"/>
              <a:gd name="connsiteY6601" fmla="*/ 1984906 h 3699570"/>
              <a:gd name="connsiteX6602" fmla="*/ 4719903 w 5730494"/>
              <a:gd name="connsiteY6602" fmla="*/ 1985645 h 3699570"/>
              <a:gd name="connsiteX6603" fmla="*/ 4726098 w 5730494"/>
              <a:gd name="connsiteY6603" fmla="*/ 1976552 h 3699570"/>
              <a:gd name="connsiteX6604" fmla="*/ 4737351 w 5730494"/>
              <a:gd name="connsiteY6604" fmla="*/ 1975585 h 3699570"/>
              <a:gd name="connsiteX6605" fmla="*/ 4744114 w 5730494"/>
              <a:gd name="connsiteY6605" fmla="*/ 1974278 h 3699570"/>
              <a:gd name="connsiteX6606" fmla="*/ 3436487 w 5730494"/>
              <a:gd name="connsiteY6606" fmla="*/ 1966766 h 3699570"/>
              <a:gd name="connsiteX6607" fmla="*/ 3436490 w 5730494"/>
              <a:gd name="connsiteY6607" fmla="*/ 1966772 h 3699570"/>
              <a:gd name="connsiteX6608" fmla="*/ 3436471 w 5730494"/>
              <a:gd name="connsiteY6608" fmla="*/ 1966768 h 3699570"/>
              <a:gd name="connsiteX6609" fmla="*/ 3436422 w 5730494"/>
              <a:gd name="connsiteY6609" fmla="*/ 1966755 h 3699570"/>
              <a:gd name="connsiteX6610" fmla="*/ 3436471 w 5730494"/>
              <a:gd name="connsiteY6610" fmla="*/ 1966768 h 3699570"/>
              <a:gd name="connsiteX6611" fmla="*/ 3436432 w 5730494"/>
              <a:gd name="connsiteY6611" fmla="*/ 1966772 h 3699570"/>
              <a:gd name="connsiteX6612" fmla="*/ 3418195 w 5730494"/>
              <a:gd name="connsiteY6612" fmla="*/ 1946320 h 3699570"/>
              <a:gd name="connsiteX6613" fmla="*/ 3422905 w 5730494"/>
              <a:gd name="connsiteY6613" fmla="*/ 1951825 h 3699570"/>
              <a:gd name="connsiteX6614" fmla="*/ 3422962 w 5730494"/>
              <a:gd name="connsiteY6614" fmla="*/ 1951825 h 3699570"/>
              <a:gd name="connsiteX6615" fmla="*/ 3422964 w 5730494"/>
              <a:gd name="connsiteY6615" fmla="*/ 1951825 h 3699570"/>
              <a:gd name="connsiteX6616" fmla="*/ 3429952 w 5730494"/>
              <a:gd name="connsiteY6616" fmla="*/ 1951769 h 3699570"/>
              <a:gd name="connsiteX6617" fmla="*/ 3429895 w 5730494"/>
              <a:gd name="connsiteY6617" fmla="*/ 1954951 h 3699570"/>
              <a:gd name="connsiteX6618" fmla="*/ 3436422 w 5730494"/>
              <a:gd name="connsiteY6618" fmla="*/ 1966755 h 3699570"/>
              <a:gd name="connsiteX6619" fmla="*/ 3425577 w 5730494"/>
              <a:gd name="connsiteY6619" fmla="*/ 1964044 h 3699570"/>
              <a:gd name="connsiteX6620" fmla="*/ 3417507 w 5730494"/>
              <a:gd name="connsiteY6620" fmla="*/ 1954610 h 3699570"/>
              <a:gd name="connsiteX6621" fmla="*/ 3414964 w 5730494"/>
              <a:gd name="connsiteY6621" fmla="*/ 1946868 h 3699570"/>
              <a:gd name="connsiteX6622" fmla="*/ 3417679 w 5730494"/>
              <a:gd name="connsiteY6622" fmla="*/ 1946400 h 3699570"/>
              <a:gd name="connsiteX6623" fmla="*/ 3826879 w 5730494"/>
              <a:gd name="connsiteY6623" fmla="*/ 1921070 h 3699570"/>
              <a:gd name="connsiteX6624" fmla="*/ 3823656 w 5730494"/>
              <a:gd name="connsiteY6624" fmla="*/ 1930571 h 3699570"/>
              <a:gd name="connsiteX6625" fmla="*/ 3825930 w 5730494"/>
              <a:gd name="connsiteY6625" fmla="*/ 1936368 h 3699570"/>
              <a:gd name="connsiteX6626" fmla="*/ 3826270 w 5730494"/>
              <a:gd name="connsiteY6626" fmla="*/ 1936342 h 3699570"/>
              <a:gd name="connsiteX6627" fmla="*/ 3826321 w 5730494"/>
              <a:gd name="connsiteY6627" fmla="*/ 1936478 h 3699570"/>
              <a:gd name="connsiteX6628" fmla="*/ 3832683 w 5730494"/>
              <a:gd name="connsiteY6628" fmla="*/ 1935930 h 3699570"/>
              <a:gd name="connsiteX6629" fmla="*/ 3826896 w 5730494"/>
              <a:gd name="connsiteY6629" fmla="*/ 1942278 h 3699570"/>
              <a:gd name="connsiteX6630" fmla="*/ 3809561 w 5730494"/>
              <a:gd name="connsiteY6630" fmla="*/ 1938812 h 3699570"/>
              <a:gd name="connsiteX6631" fmla="*/ 3808028 w 5730494"/>
              <a:gd name="connsiteY6631" fmla="*/ 1950747 h 3699570"/>
              <a:gd name="connsiteX6632" fmla="*/ 3808038 w 5730494"/>
              <a:gd name="connsiteY6632" fmla="*/ 1950746 h 3699570"/>
              <a:gd name="connsiteX6633" fmla="*/ 3808030 w 5730494"/>
              <a:gd name="connsiteY6633" fmla="*/ 1950801 h 3699570"/>
              <a:gd name="connsiteX6634" fmla="*/ 3825308 w 5730494"/>
              <a:gd name="connsiteY6634" fmla="*/ 1949210 h 3699570"/>
              <a:gd name="connsiteX6635" fmla="*/ 3844972 w 5730494"/>
              <a:gd name="connsiteY6635" fmla="*/ 1955860 h 3699570"/>
              <a:gd name="connsiteX6636" fmla="*/ 3875093 w 5730494"/>
              <a:gd name="connsiteY6636" fmla="*/ 1952734 h 3699570"/>
              <a:gd name="connsiteX6637" fmla="*/ 3875100 w 5730494"/>
              <a:gd name="connsiteY6637" fmla="*/ 1952726 h 3699570"/>
              <a:gd name="connsiteX6638" fmla="*/ 3879126 w 5730494"/>
              <a:gd name="connsiteY6638" fmla="*/ 1971547 h 3699570"/>
              <a:gd name="connsiteX6639" fmla="*/ 3879359 w 5730494"/>
              <a:gd name="connsiteY6639" fmla="*/ 1971456 h 3699570"/>
              <a:gd name="connsiteX6640" fmla="*/ 3879379 w 5730494"/>
              <a:gd name="connsiteY6640" fmla="*/ 1971549 h 3699570"/>
              <a:gd name="connsiteX6641" fmla="*/ 3884471 w 5730494"/>
              <a:gd name="connsiteY6641" fmla="*/ 1969557 h 3699570"/>
              <a:gd name="connsiteX6642" fmla="*/ 3894016 w 5730494"/>
              <a:gd name="connsiteY6642" fmla="*/ 1974105 h 3699570"/>
              <a:gd name="connsiteX6643" fmla="*/ 3893448 w 5730494"/>
              <a:gd name="connsiteY6643" fmla="*/ 1981948 h 3699570"/>
              <a:gd name="connsiteX6644" fmla="*/ 3895824 w 5730494"/>
              <a:gd name="connsiteY6644" fmla="*/ 1993318 h 3699570"/>
              <a:gd name="connsiteX6645" fmla="*/ 3879635 w 5730494"/>
              <a:gd name="connsiteY6645" fmla="*/ 1993262 h 3699570"/>
              <a:gd name="connsiteX6646" fmla="*/ 3868666 w 5730494"/>
              <a:gd name="connsiteY6646" fmla="*/ 1991784 h 3699570"/>
              <a:gd name="connsiteX6647" fmla="*/ 3868585 w 5730494"/>
              <a:gd name="connsiteY6647" fmla="*/ 1991857 h 3699570"/>
              <a:gd name="connsiteX6648" fmla="*/ 3868440 w 5730494"/>
              <a:gd name="connsiteY6648" fmla="*/ 1991837 h 3699570"/>
              <a:gd name="connsiteX6649" fmla="*/ 3858495 w 5730494"/>
              <a:gd name="connsiteY6649" fmla="*/ 2000760 h 3699570"/>
              <a:gd name="connsiteX6650" fmla="*/ 3851448 w 5730494"/>
              <a:gd name="connsiteY6650" fmla="*/ 2002749 h 3699570"/>
              <a:gd name="connsiteX6651" fmla="*/ 3846038 w 5730494"/>
              <a:gd name="connsiteY6651" fmla="*/ 2006779 h 3699570"/>
              <a:gd name="connsiteX6652" fmla="*/ 3839795 w 5730494"/>
              <a:gd name="connsiteY6652" fmla="*/ 2000366 h 3699570"/>
              <a:gd name="connsiteX6653" fmla="*/ 3841272 w 5730494"/>
              <a:gd name="connsiteY6653" fmla="*/ 1983544 h 3699570"/>
              <a:gd name="connsiteX6654" fmla="*/ 3836441 w 5730494"/>
              <a:gd name="connsiteY6654" fmla="*/ 1982578 h 3699570"/>
              <a:gd name="connsiteX6655" fmla="*/ 3838147 w 5730494"/>
              <a:gd name="connsiteY6655" fmla="*/ 1976440 h 3699570"/>
              <a:gd name="connsiteX6656" fmla="*/ 3829508 w 5730494"/>
              <a:gd name="connsiteY6656" fmla="*/ 1971836 h 3699570"/>
              <a:gd name="connsiteX6657" fmla="*/ 3829397 w 5730494"/>
              <a:gd name="connsiteY6657" fmla="*/ 1971949 h 3699570"/>
              <a:gd name="connsiteX6658" fmla="*/ 3829282 w 5730494"/>
              <a:gd name="connsiteY6658" fmla="*/ 1971888 h 3699570"/>
              <a:gd name="connsiteX6659" fmla="*/ 3822406 w 5730494"/>
              <a:gd name="connsiteY6659" fmla="*/ 1978936 h 3699570"/>
              <a:gd name="connsiteX6660" fmla="*/ 3820701 w 5730494"/>
              <a:gd name="connsiteY6660" fmla="*/ 1987063 h 3699570"/>
              <a:gd name="connsiteX6661" fmla="*/ 3818307 w 5730494"/>
              <a:gd name="connsiteY6661" fmla="*/ 1989959 h 3699570"/>
              <a:gd name="connsiteX6662" fmla="*/ 3808933 w 5730494"/>
              <a:gd name="connsiteY6662" fmla="*/ 1989568 h 3699570"/>
              <a:gd name="connsiteX6663" fmla="*/ 3808900 w 5730494"/>
              <a:gd name="connsiteY6663" fmla="*/ 1989628 h 3699570"/>
              <a:gd name="connsiteX6664" fmla="*/ 3808709 w 5730494"/>
              <a:gd name="connsiteY6664" fmla="*/ 1989620 h 3699570"/>
              <a:gd name="connsiteX6665" fmla="*/ 3803679 w 5730494"/>
              <a:gd name="connsiteY6665" fmla="*/ 1998618 h 3699570"/>
              <a:gd name="connsiteX6666" fmla="*/ 3798419 w 5730494"/>
              <a:gd name="connsiteY6666" fmla="*/ 1994853 h 3699570"/>
              <a:gd name="connsiteX6667" fmla="*/ 3798252 w 5730494"/>
              <a:gd name="connsiteY6667" fmla="*/ 1994947 h 3699570"/>
              <a:gd name="connsiteX6668" fmla="*/ 3798195 w 5730494"/>
              <a:gd name="connsiteY6668" fmla="*/ 1994906 h 3699570"/>
              <a:gd name="connsiteX6669" fmla="*/ 3786814 w 5730494"/>
              <a:gd name="connsiteY6669" fmla="*/ 2001241 h 3699570"/>
              <a:gd name="connsiteX6670" fmla="*/ 3782192 w 5730494"/>
              <a:gd name="connsiteY6670" fmla="*/ 1998930 h 3699570"/>
              <a:gd name="connsiteX6671" fmla="*/ 3791142 w 5730494"/>
              <a:gd name="connsiteY6671" fmla="*/ 1978706 h 3699570"/>
              <a:gd name="connsiteX6672" fmla="*/ 3787675 w 5730494"/>
              <a:gd name="connsiteY6672" fmla="*/ 1963588 h 3699570"/>
              <a:gd name="connsiteX6673" fmla="*/ 3775968 w 5730494"/>
              <a:gd name="connsiteY6673" fmla="*/ 1958700 h 3699570"/>
              <a:gd name="connsiteX6674" fmla="*/ 3780118 w 5730494"/>
              <a:gd name="connsiteY6674" fmla="*/ 1949664 h 3699570"/>
              <a:gd name="connsiteX6675" fmla="*/ 3793416 w 5730494"/>
              <a:gd name="connsiteY6675" fmla="*/ 1950630 h 3699570"/>
              <a:gd name="connsiteX6676" fmla="*/ 3800974 w 5730494"/>
              <a:gd name="connsiteY6676" fmla="*/ 1939206 h 3699570"/>
              <a:gd name="connsiteX6677" fmla="*/ 3806032 w 5730494"/>
              <a:gd name="connsiteY6677" fmla="*/ 1925851 h 3699570"/>
              <a:gd name="connsiteX6678" fmla="*/ 2847899 w 5730494"/>
              <a:gd name="connsiteY6678" fmla="*/ 1915621 h 3699570"/>
              <a:gd name="connsiteX6679" fmla="*/ 2857446 w 5730494"/>
              <a:gd name="connsiteY6679" fmla="*/ 1930511 h 3699570"/>
              <a:gd name="connsiteX6680" fmla="*/ 2855229 w 5730494"/>
              <a:gd name="connsiteY6680" fmla="*/ 1957847 h 3699570"/>
              <a:gd name="connsiteX6681" fmla="*/ 2848011 w 5730494"/>
              <a:gd name="connsiteY6681" fmla="*/ 1956540 h 3699570"/>
              <a:gd name="connsiteX6682" fmla="*/ 2841532 w 5730494"/>
              <a:gd name="connsiteY6682" fmla="*/ 1963360 h 3699570"/>
              <a:gd name="connsiteX6683" fmla="*/ 2835508 w 5730494"/>
              <a:gd name="connsiteY6683" fmla="*/ 1957961 h 3699570"/>
              <a:gd name="connsiteX6684" fmla="*/ 2834883 w 5730494"/>
              <a:gd name="connsiteY6684" fmla="*/ 1933068 h 3699570"/>
              <a:gd name="connsiteX6685" fmla="*/ 2831245 w 5730494"/>
              <a:gd name="connsiteY6685" fmla="*/ 1921076 h 3699570"/>
              <a:gd name="connsiteX6686" fmla="*/ 2839998 w 5730494"/>
              <a:gd name="connsiteY6686" fmla="*/ 1922099 h 3699570"/>
              <a:gd name="connsiteX6687" fmla="*/ 3417770 w 5730494"/>
              <a:gd name="connsiteY6687" fmla="*/ 1914830 h 3699570"/>
              <a:gd name="connsiteX6688" fmla="*/ 3421030 w 5730494"/>
              <a:gd name="connsiteY6688" fmla="*/ 1920283 h 3699570"/>
              <a:gd name="connsiteX6689" fmla="*/ 3421064 w 5730494"/>
              <a:gd name="connsiteY6689" fmla="*/ 1920303 h 3699570"/>
              <a:gd name="connsiteX6690" fmla="*/ 3421086 w 5730494"/>
              <a:gd name="connsiteY6690" fmla="*/ 1920340 h 3699570"/>
              <a:gd name="connsiteX6691" fmla="*/ 3427102 w 5730494"/>
              <a:gd name="connsiteY6691" fmla="*/ 1923938 h 3699570"/>
              <a:gd name="connsiteX6692" fmla="*/ 3423929 w 5730494"/>
              <a:gd name="connsiteY6692" fmla="*/ 1929149 h 3699570"/>
              <a:gd name="connsiteX6693" fmla="*/ 3423988 w 5730494"/>
              <a:gd name="connsiteY6693" fmla="*/ 1929200 h 3699570"/>
              <a:gd name="connsiteX6694" fmla="*/ 3423985 w 5730494"/>
              <a:gd name="connsiteY6694" fmla="*/ 1929206 h 3699570"/>
              <a:gd name="connsiteX6695" fmla="*/ 3432393 w 5730494"/>
              <a:gd name="connsiteY6695" fmla="*/ 1936316 h 3699570"/>
              <a:gd name="connsiteX6696" fmla="*/ 3427908 w 5730494"/>
              <a:gd name="connsiteY6696" fmla="*/ 1942902 h 3699570"/>
              <a:gd name="connsiteX6697" fmla="*/ 3427968 w 5730494"/>
              <a:gd name="connsiteY6697" fmla="*/ 1942952 h 3699570"/>
              <a:gd name="connsiteX6698" fmla="*/ 3427964 w 5730494"/>
              <a:gd name="connsiteY6698" fmla="*/ 1942959 h 3699570"/>
              <a:gd name="connsiteX6699" fmla="*/ 3434727 w 5730494"/>
              <a:gd name="connsiteY6699" fmla="*/ 1948586 h 3699570"/>
              <a:gd name="connsiteX6700" fmla="*/ 3441833 w 5730494"/>
              <a:gd name="connsiteY6700" fmla="*/ 1951913 h 3699570"/>
              <a:gd name="connsiteX6701" fmla="*/ 3442172 w 5730494"/>
              <a:gd name="connsiteY6701" fmla="*/ 1966090 h 3699570"/>
              <a:gd name="connsiteX6702" fmla="*/ 3442227 w 5730494"/>
              <a:gd name="connsiteY6702" fmla="*/ 1966047 h 3699570"/>
              <a:gd name="connsiteX6703" fmla="*/ 3442228 w 5730494"/>
              <a:gd name="connsiteY6703" fmla="*/ 1966147 h 3699570"/>
              <a:gd name="connsiteX6704" fmla="*/ 3436487 w 5730494"/>
              <a:gd name="connsiteY6704" fmla="*/ 1966766 h 3699570"/>
              <a:gd name="connsiteX6705" fmla="*/ 3429954 w 5730494"/>
              <a:gd name="connsiteY6705" fmla="*/ 1954951 h 3699570"/>
              <a:gd name="connsiteX6706" fmla="*/ 3430011 w 5730494"/>
              <a:gd name="connsiteY6706" fmla="*/ 1951768 h 3699570"/>
              <a:gd name="connsiteX6707" fmla="*/ 3429952 w 5730494"/>
              <a:gd name="connsiteY6707" fmla="*/ 1951769 h 3699570"/>
              <a:gd name="connsiteX6708" fmla="*/ 3422962 w 5730494"/>
              <a:gd name="connsiteY6708" fmla="*/ 1951825 h 3699570"/>
              <a:gd name="connsiteX6709" fmla="*/ 3418245 w 5730494"/>
              <a:gd name="connsiteY6709" fmla="*/ 1946312 h 3699570"/>
              <a:gd name="connsiteX6710" fmla="*/ 3418195 w 5730494"/>
              <a:gd name="connsiteY6710" fmla="*/ 1946320 h 3699570"/>
              <a:gd name="connsiteX6711" fmla="*/ 3418188 w 5730494"/>
              <a:gd name="connsiteY6711" fmla="*/ 1946313 h 3699570"/>
              <a:gd name="connsiteX6712" fmla="*/ 3417679 w 5730494"/>
              <a:gd name="connsiteY6712" fmla="*/ 1946400 h 3699570"/>
              <a:gd name="connsiteX6713" fmla="*/ 3414949 w 5730494"/>
              <a:gd name="connsiteY6713" fmla="*/ 1946824 h 3699570"/>
              <a:gd name="connsiteX6714" fmla="*/ 3414964 w 5730494"/>
              <a:gd name="connsiteY6714" fmla="*/ 1946868 h 3699570"/>
              <a:gd name="connsiteX6715" fmla="*/ 3414932 w 5730494"/>
              <a:gd name="connsiteY6715" fmla="*/ 1946874 h 3699570"/>
              <a:gd name="connsiteX6716" fmla="*/ 3408689 w 5730494"/>
              <a:gd name="connsiteY6716" fmla="*/ 1940857 h 3699570"/>
              <a:gd name="connsiteX6717" fmla="*/ 3396812 w 5730494"/>
              <a:gd name="connsiteY6717" fmla="*/ 1935686 h 3699570"/>
              <a:gd name="connsiteX6718" fmla="*/ 3398346 w 5730494"/>
              <a:gd name="connsiteY6718" fmla="*/ 1925512 h 3699570"/>
              <a:gd name="connsiteX6719" fmla="*/ 3395991 w 5730494"/>
              <a:gd name="connsiteY6719" fmla="*/ 1919136 h 3699570"/>
              <a:gd name="connsiteX6720" fmla="*/ 3395626 w 5730494"/>
              <a:gd name="connsiteY6720" fmla="*/ 1918123 h 3699570"/>
              <a:gd name="connsiteX6721" fmla="*/ 4953892 w 5730494"/>
              <a:gd name="connsiteY6721" fmla="*/ 1912157 h 3699570"/>
              <a:gd name="connsiteX6722" fmla="*/ 4962588 w 5730494"/>
              <a:gd name="connsiteY6722" fmla="*/ 1941199 h 3699570"/>
              <a:gd name="connsiteX6723" fmla="*/ 4962132 w 5730494"/>
              <a:gd name="connsiteY6723" fmla="*/ 1957908 h 3699570"/>
              <a:gd name="connsiteX6724" fmla="*/ 4947414 w 5730494"/>
              <a:gd name="connsiteY6724" fmla="*/ 1978368 h 3699570"/>
              <a:gd name="connsiteX6725" fmla="*/ 4947699 w 5730494"/>
              <a:gd name="connsiteY6725" fmla="*/ 1998998 h 3699570"/>
              <a:gd name="connsiteX6726" fmla="*/ 4941674 w 5730494"/>
              <a:gd name="connsiteY6726" fmla="*/ 2014798 h 3699570"/>
              <a:gd name="connsiteX6727" fmla="*/ 4944459 w 5730494"/>
              <a:gd name="connsiteY6727" fmla="*/ 2024630 h 3699570"/>
              <a:gd name="connsiteX6728" fmla="*/ 4936161 w 5730494"/>
              <a:gd name="connsiteY6728" fmla="*/ 2038384 h 3699570"/>
              <a:gd name="connsiteX6729" fmla="*/ 4915815 w 5730494"/>
              <a:gd name="connsiteY6729" fmla="*/ 2047477 h 3699570"/>
              <a:gd name="connsiteX6730" fmla="*/ 4887796 w 5730494"/>
              <a:gd name="connsiteY6730" fmla="*/ 2048671 h 3699570"/>
              <a:gd name="connsiteX6731" fmla="*/ 4865119 w 5730494"/>
              <a:gd name="connsiteY6731" fmla="*/ 2070495 h 3699570"/>
              <a:gd name="connsiteX6732" fmla="*/ 4854434 w 5730494"/>
              <a:gd name="connsiteY6732" fmla="*/ 2063163 h 3699570"/>
              <a:gd name="connsiteX6733" fmla="*/ 4853753 w 5730494"/>
              <a:gd name="connsiteY6733" fmla="*/ 2048841 h 3699570"/>
              <a:gd name="connsiteX6734" fmla="*/ 4826018 w 5730494"/>
              <a:gd name="connsiteY6734" fmla="*/ 2053104 h 3699570"/>
              <a:gd name="connsiteX6735" fmla="*/ 4807150 w 5730494"/>
              <a:gd name="connsiteY6735" fmla="*/ 2062140 h 3699570"/>
              <a:gd name="connsiteX6736" fmla="*/ 4788508 w 5730494"/>
              <a:gd name="connsiteY6736" fmla="*/ 2062481 h 3699570"/>
              <a:gd name="connsiteX6737" fmla="*/ 4804649 w 5730494"/>
              <a:gd name="connsiteY6737" fmla="*/ 2076462 h 3699570"/>
              <a:gd name="connsiteX6738" fmla="*/ 4794021 w 5730494"/>
              <a:gd name="connsiteY6738" fmla="*/ 2108346 h 3699570"/>
              <a:gd name="connsiteX6739" fmla="*/ 4783733 w 5730494"/>
              <a:gd name="connsiteY6739" fmla="*/ 2116132 h 3699570"/>
              <a:gd name="connsiteX6740" fmla="*/ 4776005 w 5730494"/>
              <a:gd name="connsiteY6740" fmla="*/ 2108914 h 3699570"/>
              <a:gd name="connsiteX6741" fmla="*/ 4779926 w 5730494"/>
              <a:gd name="connsiteY6741" fmla="*/ 2092091 h 3699570"/>
              <a:gd name="connsiteX6742" fmla="*/ 4769867 w 5730494"/>
              <a:gd name="connsiteY6742" fmla="*/ 2086635 h 3699570"/>
              <a:gd name="connsiteX6743" fmla="*/ 4763388 w 5730494"/>
              <a:gd name="connsiteY6743" fmla="*/ 2073677 h 3699570"/>
              <a:gd name="connsiteX6744" fmla="*/ 4778449 w 5730494"/>
              <a:gd name="connsiteY6744" fmla="*/ 2067823 h 3699570"/>
              <a:gd name="connsiteX6745" fmla="*/ 4786804 w 5730494"/>
              <a:gd name="connsiteY6745" fmla="*/ 2055832 h 3699570"/>
              <a:gd name="connsiteX6746" fmla="*/ 4802830 w 5730494"/>
              <a:gd name="connsiteY6746" fmla="*/ 2045886 h 3699570"/>
              <a:gd name="connsiteX6747" fmla="*/ 4814538 w 5730494"/>
              <a:gd name="connsiteY6747" fmla="*/ 2032643 h 3699570"/>
              <a:gd name="connsiteX6748" fmla="*/ 4846250 w 5730494"/>
              <a:gd name="connsiteY6748" fmla="*/ 2026847 h 3699570"/>
              <a:gd name="connsiteX6749" fmla="*/ 4863301 w 5730494"/>
              <a:gd name="connsiteY6749" fmla="*/ 2030825 h 3699570"/>
              <a:gd name="connsiteX6750" fmla="*/ 4879953 w 5730494"/>
              <a:gd name="connsiteY6750" fmla="*/ 1995759 h 3699570"/>
              <a:gd name="connsiteX6751" fmla="*/ 4890581 w 5730494"/>
              <a:gd name="connsiteY6751" fmla="*/ 2005250 h 3699570"/>
              <a:gd name="connsiteX6752" fmla="*/ 4913939 w 5730494"/>
              <a:gd name="connsiteY6752" fmla="*/ 1985301 h 3699570"/>
              <a:gd name="connsiteX6753" fmla="*/ 4922974 w 5730494"/>
              <a:gd name="connsiteY6753" fmla="*/ 1977459 h 3699570"/>
              <a:gd name="connsiteX6754" fmla="*/ 4932977 w 5730494"/>
              <a:gd name="connsiteY6754" fmla="*/ 1952566 h 3699570"/>
              <a:gd name="connsiteX6755" fmla="*/ 4930250 w 5730494"/>
              <a:gd name="connsiteY6755" fmla="*/ 1929264 h 3699570"/>
              <a:gd name="connsiteX6756" fmla="*/ 4936956 w 5730494"/>
              <a:gd name="connsiteY6756" fmla="*/ 1916022 h 3699570"/>
              <a:gd name="connsiteX6757" fmla="*/ 3117349 w 5730494"/>
              <a:gd name="connsiteY6757" fmla="*/ 1902800 h 3699570"/>
              <a:gd name="connsiteX6758" fmla="*/ 3124782 w 5730494"/>
              <a:gd name="connsiteY6758" fmla="*/ 1907971 h 3699570"/>
              <a:gd name="connsiteX6759" fmla="*/ 3125078 w 5730494"/>
              <a:gd name="connsiteY6759" fmla="*/ 1908185 h 3699570"/>
              <a:gd name="connsiteX6760" fmla="*/ 3120137 w 5730494"/>
              <a:gd name="connsiteY6760" fmla="*/ 1921421 h 3699570"/>
              <a:gd name="connsiteX6761" fmla="*/ 3116329 w 5730494"/>
              <a:gd name="connsiteY6761" fmla="*/ 1923751 h 3699570"/>
              <a:gd name="connsiteX6762" fmla="*/ 3106611 w 5730494"/>
              <a:gd name="connsiteY6762" fmla="*/ 1923182 h 3699570"/>
              <a:gd name="connsiteX6763" fmla="*/ 3098314 w 5730494"/>
              <a:gd name="connsiteY6763" fmla="*/ 1921194 h 3699570"/>
              <a:gd name="connsiteX6764" fmla="*/ 3078989 w 5730494"/>
              <a:gd name="connsiteY6764" fmla="*/ 1926650 h 3699570"/>
              <a:gd name="connsiteX6765" fmla="*/ 3090016 w 5730494"/>
              <a:gd name="connsiteY6765" fmla="*/ 1938357 h 3699570"/>
              <a:gd name="connsiteX6766" fmla="*/ 3081944 w 5730494"/>
              <a:gd name="connsiteY6766" fmla="*/ 1941710 h 3699570"/>
              <a:gd name="connsiteX6767" fmla="*/ 3073078 w 5730494"/>
              <a:gd name="connsiteY6767" fmla="*/ 1941710 h 3699570"/>
              <a:gd name="connsiteX6768" fmla="*/ 3064667 w 5730494"/>
              <a:gd name="connsiteY6768" fmla="*/ 1931026 h 3699570"/>
              <a:gd name="connsiteX6769" fmla="*/ 3061656 w 5730494"/>
              <a:gd name="connsiteY6769" fmla="*/ 1935573 h 3699570"/>
              <a:gd name="connsiteX6770" fmla="*/ 3065236 w 5730494"/>
              <a:gd name="connsiteY6770" fmla="*/ 1947962 h 3699570"/>
              <a:gd name="connsiteX6771" fmla="*/ 3073193 w 5730494"/>
              <a:gd name="connsiteY6771" fmla="*/ 1957624 h 3699570"/>
              <a:gd name="connsiteX6772" fmla="*/ 3067168 w 5730494"/>
              <a:gd name="connsiteY6772" fmla="*/ 1962114 h 3699570"/>
              <a:gd name="connsiteX6773" fmla="*/ 3076035 w 5730494"/>
              <a:gd name="connsiteY6773" fmla="*/ 1971491 h 3699570"/>
              <a:gd name="connsiteX6774" fmla="*/ 3083934 w 5730494"/>
              <a:gd name="connsiteY6774" fmla="*/ 1977345 h 3699570"/>
              <a:gd name="connsiteX6775" fmla="*/ 3084161 w 5730494"/>
              <a:gd name="connsiteY6775" fmla="*/ 1988711 h 3699570"/>
              <a:gd name="connsiteX6776" fmla="*/ 3076433 w 5730494"/>
              <a:gd name="connsiteY6776" fmla="*/ 1982176 h 3699570"/>
              <a:gd name="connsiteX6777" fmla="*/ 3069384 w 5730494"/>
              <a:gd name="connsiteY6777" fmla="*/ 1983369 h 3699570"/>
              <a:gd name="connsiteX6778" fmla="*/ 3074102 w 5730494"/>
              <a:gd name="connsiteY6778" fmla="*/ 1993599 h 3699570"/>
              <a:gd name="connsiteX6779" fmla="*/ 3068874 w 5730494"/>
              <a:gd name="connsiteY6779" fmla="*/ 1994679 h 3699570"/>
              <a:gd name="connsiteX6780" fmla="*/ 3063190 w 5730494"/>
              <a:gd name="connsiteY6780" fmla="*/ 1990757 h 3699570"/>
              <a:gd name="connsiteX6781" fmla="*/ 3070010 w 5730494"/>
              <a:gd name="connsiteY6781" fmla="*/ 2013206 h 3699570"/>
              <a:gd name="connsiteX6782" fmla="*/ 3066713 w 5730494"/>
              <a:gd name="connsiteY6782" fmla="*/ 2013264 h 3699570"/>
              <a:gd name="connsiteX6783" fmla="*/ 3064157 w 5730494"/>
              <a:gd name="connsiteY6783" fmla="*/ 2006102 h 3699570"/>
              <a:gd name="connsiteX6784" fmla="*/ 3060917 w 5730494"/>
              <a:gd name="connsiteY6784" fmla="*/ 2005989 h 3699570"/>
              <a:gd name="connsiteX6785" fmla="*/ 3059440 w 5730494"/>
              <a:gd name="connsiteY6785" fmla="*/ 2013491 h 3699570"/>
              <a:gd name="connsiteX6786" fmla="*/ 3056881 w 5730494"/>
              <a:gd name="connsiteY6786" fmla="*/ 2011786 h 3699570"/>
              <a:gd name="connsiteX6787" fmla="*/ 3057450 w 5730494"/>
              <a:gd name="connsiteY6787" fmla="*/ 2007580 h 3699570"/>
              <a:gd name="connsiteX6788" fmla="*/ 3054268 w 5730494"/>
              <a:gd name="connsiteY6788" fmla="*/ 2001613 h 3699570"/>
              <a:gd name="connsiteX6789" fmla="*/ 3050630 w 5730494"/>
              <a:gd name="connsiteY6789" fmla="*/ 2001613 h 3699570"/>
              <a:gd name="connsiteX6790" fmla="*/ 3051312 w 5730494"/>
              <a:gd name="connsiteY6790" fmla="*/ 2006386 h 3699570"/>
              <a:gd name="connsiteX6791" fmla="*/ 3049891 w 5730494"/>
              <a:gd name="connsiteY6791" fmla="*/ 2007921 h 3699570"/>
              <a:gd name="connsiteX6792" fmla="*/ 3046367 w 5730494"/>
              <a:gd name="connsiteY6792" fmla="*/ 2004852 h 3699570"/>
              <a:gd name="connsiteX6793" fmla="*/ 3044207 w 5730494"/>
              <a:gd name="connsiteY6793" fmla="*/ 1999055 h 3699570"/>
              <a:gd name="connsiteX6794" fmla="*/ 3047164 w 5730494"/>
              <a:gd name="connsiteY6794" fmla="*/ 1995815 h 3699570"/>
              <a:gd name="connsiteX6795" fmla="*/ 3045117 w 5730494"/>
              <a:gd name="connsiteY6795" fmla="*/ 1991610 h 3699570"/>
              <a:gd name="connsiteX6796" fmla="*/ 3042788 w 5730494"/>
              <a:gd name="connsiteY6796" fmla="*/ 1989450 h 3699570"/>
              <a:gd name="connsiteX6797" fmla="*/ 3040400 w 5730494"/>
              <a:gd name="connsiteY6797" fmla="*/ 1988939 h 3699570"/>
              <a:gd name="connsiteX6798" fmla="*/ 3037614 w 5730494"/>
              <a:gd name="connsiteY6798" fmla="*/ 1983597 h 3699570"/>
              <a:gd name="connsiteX6799" fmla="*/ 3040911 w 5730494"/>
              <a:gd name="connsiteY6799" fmla="*/ 1980641 h 3699570"/>
              <a:gd name="connsiteX6800" fmla="*/ 3042957 w 5730494"/>
              <a:gd name="connsiteY6800" fmla="*/ 1977913 h 3699570"/>
              <a:gd name="connsiteX6801" fmla="*/ 3046140 w 5730494"/>
              <a:gd name="connsiteY6801" fmla="*/ 1978481 h 3699570"/>
              <a:gd name="connsiteX6802" fmla="*/ 3047562 w 5730494"/>
              <a:gd name="connsiteY6802" fmla="*/ 1976151 h 3699570"/>
              <a:gd name="connsiteX6803" fmla="*/ 3050914 w 5730494"/>
              <a:gd name="connsiteY6803" fmla="*/ 1975242 h 3699570"/>
              <a:gd name="connsiteX6804" fmla="*/ 3054779 w 5730494"/>
              <a:gd name="connsiteY6804" fmla="*/ 1977856 h 3699570"/>
              <a:gd name="connsiteX6805" fmla="*/ 3057904 w 5730494"/>
              <a:gd name="connsiteY6805" fmla="*/ 1978823 h 3699570"/>
              <a:gd name="connsiteX6806" fmla="*/ 3060121 w 5730494"/>
              <a:gd name="connsiteY6806" fmla="*/ 1975299 h 3699570"/>
              <a:gd name="connsiteX6807" fmla="*/ 3054779 w 5730494"/>
              <a:gd name="connsiteY6807" fmla="*/ 1974844 h 3699570"/>
              <a:gd name="connsiteX6808" fmla="*/ 3051654 w 5730494"/>
              <a:gd name="connsiteY6808" fmla="*/ 1973764 h 3699570"/>
              <a:gd name="connsiteX6809" fmla="*/ 3044548 w 5730494"/>
              <a:gd name="connsiteY6809" fmla="*/ 1975356 h 3699570"/>
              <a:gd name="connsiteX6810" fmla="*/ 3037614 w 5730494"/>
              <a:gd name="connsiteY6810" fmla="*/ 1975640 h 3699570"/>
              <a:gd name="connsiteX6811" fmla="*/ 3031420 w 5730494"/>
              <a:gd name="connsiteY6811" fmla="*/ 1966319 h 3699570"/>
              <a:gd name="connsiteX6812" fmla="*/ 3030397 w 5730494"/>
              <a:gd name="connsiteY6812" fmla="*/ 1964898 h 3699570"/>
              <a:gd name="connsiteX6813" fmla="*/ 3031364 w 5730494"/>
              <a:gd name="connsiteY6813" fmla="*/ 1961261 h 3699570"/>
              <a:gd name="connsiteX6814" fmla="*/ 3023294 w 5730494"/>
              <a:gd name="connsiteY6814" fmla="*/ 1954725 h 3699570"/>
              <a:gd name="connsiteX6815" fmla="*/ 3022213 w 5730494"/>
              <a:gd name="connsiteY6815" fmla="*/ 1948871 h 3699570"/>
              <a:gd name="connsiteX6816" fmla="*/ 3029601 w 5730494"/>
              <a:gd name="connsiteY6816" fmla="*/ 1938812 h 3699570"/>
              <a:gd name="connsiteX6817" fmla="*/ 3030568 w 5730494"/>
              <a:gd name="connsiteY6817" fmla="*/ 1932049 h 3699570"/>
              <a:gd name="connsiteX6818" fmla="*/ 3035739 w 5730494"/>
              <a:gd name="connsiteY6818" fmla="*/ 1929037 h 3699570"/>
              <a:gd name="connsiteX6819" fmla="*/ 3036081 w 5730494"/>
              <a:gd name="connsiteY6819" fmla="*/ 1923524 h 3699570"/>
              <a:gd name="connsiteX6820" fmla="*/ 3046482 w 5730494"/>
              <a:gd name="connsiteY6820" fmla="*/ 1921648 h 3699570"/>
              <a:gd name="connsiteX6821" fmla="*/ 3046548 w 5730494"/>
              <a:gd name="connsiteY6821" fmla="*/ 1921597 h 3699570"/>
              <a:gd name="connsiteX6822" fmla="*/ 3046594 w 5730494"/>
              <a:gd name="connsiteY6822" fmla="*/ 1921589 h 3699570"/>
              <a:gd name="connsiteX6823" fmla="*/ 3052594 w 5730494"/>
              <a:gd name="connsiteY6823" fmla="*/ 1917046 h 3699570"/>
              <a:gd name="connsiteX6824" fmla="*/ 3061200 w 5730494"/>
              <a:gd name="connsiteY6824" fmla="*/ 1917442 h 3699570"/>
              <a:gd name="connsiteX6825" fmla="*/ 3061245 w 5730494"/>
              <a:gd name="connsiteY6825" fmla="*/ 1917380 h 3699570"/>
              <a:gd name="connsiteX6826" fmla="*/ 3061314 w 5730494"/>
              <a:gd name="connsiteY6826" fmla="*/ 1917384 h 3699570"/>
              <a:gd name="connsiteX6827" fmla="*/ 3063900 w 5730494"/>
              <a:gd name="connsiteY6827" fmla="*/ 1913729 h 3699570"/>
              <a:gd name="connsiteX6828" fmla="*/ 3066828 w 5730494"/>
              <a:gd name="connsiteY6828" fmla="*/ 1913066 h 3699570"/>
              <a:gd name="connsiteX6829" fmla="*/ 3078591 w 5730494"/>
              <a:gd name="connsiteY6829" fmla="*/ 1913692 h 3699570"/>
              <a:gd name="connsiteX6830" fmla="*/ 3091322 w 5730494"/>
              <a:gd name="connsiteY6830" fmla="*/ 1907895 h 3699570"/>
              <a:gd name="connsiteX6831" fmla="*/ 3102575 w 5730494"/>
              <a:gd name="connsiteY6831" fmla="*/ 1915283 h 3699570"/>
              <a:gd name="connsiteX6832" fmla="*/ 3117068 w 5730494"/>
              <a:gd name="connsiteY6832" fmla="*/ 1913294 h 3699570"/>
              <a:gd name="connsiteX6833" fmla="*/ 3117071 w 5730494"/>
              <a:gd name="connsiteY6833" fmla="*/ 1913135 h 3699570"/>
              <a:gd name="connsiteX6834" fmla="*/ 3117183 w 5730494"/>
              <a:gd name="connsiteY6834" fmla="*/ 1913120 h 3699570"/>
              <a:gd name="connsiteX6835" fmla="*/ 3261549 w 5730494"/>
              <a:gd name="connsiteY6835" fmla="*/ 1898005 h 3699570"/>
              <a:gd name="connsiteX6836" fmla="*/ 3289339 w 5730494"/>
              <a:gd name="connsiteY6836" fmla="*/ 1913009 h 3699570"/>
              <a:gd name="connsiteX6837" fmla="*/ 3312187 w 5730494"/>
              <a:gd name="connsiteY6837" fmla="*/ 1921136 h 3699570"/>
              <a:gd name="connsiteX6838" fmla="*/ 3330771 w 5730494"/>
              <a:gd name="connsiteY6838" fmla="*/ 1917897 h 3699570"/>
              <a:gd name="connsiteX6839" fmla="*/ 3344467 w 5730494"/>
              <a:gd name="connsiteY6839" fmla="*/ 1919772 h 3699570"/>
              <a:gd name="connsiteX6840" fmla="*/ 3363280 w 5730494"/>
              <a:gd name="connsiteY6840" fmla="*/ 1908747 h 3699570"/>
              <a:gd name="connsiteX6841" fmla="*/ 3380273 w 5730494"/>
              <a:gd name="connsiteY6841" fmla="*/ 1907724 h 3699570"/>
              <a:gd name="connsiteX6842" fmla="*/ 3395618 w 5730494"/>
              <a:gd name="connsiteY6842" fmla="*/ 1918124 h 3699570"/>
              <a:gd name="connsiteX6843" fmla="*/ 3395991 w 5730494"/>
              <a:gd name="connsiteY6843" fmla="*/ 1919136 h 3699570"/>
              <a:gd name="connsiteX6844" fmla="*/ 3398296 w 5730494"/>
              <a:gd name="connsiteY6844" fmla="*/ 1925512 h 3699570"/>
              <a:gd name="connsiteX6845" fmla="*/ 3396761 w 5730494"/>
              <a:gd name="connsiteY6845" fmla="*/ 1935685 h 3699570"/>
              <a:gd name="connsiteX6846" fmla="*/ 3408641 w 5730494"/>
              <a:gd name="connsiteY6846" fmla="*/ 1940857 h 3699570"/>
              <a:gd name="connsiteX6847" fmla="*/ 3414892 w 5730494"/>
              <a:gd name="connsiteY6847" fmla="*/ 1946881 h 3699570"/>
              <a:gd name="connsiteX6848" fmla="*/ 3414932 w 5730494"/>
              <a:gd name="connsiteY6848" fmla="*/ 1946874 h 3699570"/>
              <a:gd name="connsiteX6849" fmla="*/ 3414941 w 5730494"/>
              <a:gd name="connsiteY6849" fmla="*/ 1946882 h 3699570"/>
              <a:gd name="connsiteX6850" fmla="*/ 3404030 w 5730494"/>
              <a:gd name="connsiteY6850" fmla="*/ 1952735 h 3699570"/>
              <a:gd name="connsiteX6851" fmla="*/ 3404043 w 5730494"/>
              <a:gd name="connsiteY6851" fmla="*/ 1952799 h 3699570"/>
              <a:gd name="connsiteX6852" fmla="*/ 3414955 w 5730494"/>
              <a:gd name="connsiteY6852" fmla="*/ 1946945 h 3699570"/>
              <a:gd name="connsiteX6853" fmla="*/ 3417455 w 5730494"/>
              <a:gd name="connsiteY6853" fmla="*/ 1954675 h 3699570"/>
              <a:gd name="connsiteX6854" fmla="*/ 3425526 w 5730494"/>
              <a:gd name="connsiteY6854" fmla="*/ 1964109 h 3699570"/>
              <a:gd name="connsiteX6855" fmla="*/ 3436438 w 5730494"/>
              <a:gd name="connsiteY6855" fmla="*/ 1966837 h 3699570"/>
              <a:gd name="connsiteX6856" fmla="*/ 3442234 w 5730494"/>
              <a:gd name="connsiteY6856" fmla="*/ 1966212 h 3699570"/>
              <a:gd name="connsiteX6857" fmla="*/ 3461047 w 5730494"/>
              <a:gd name="connsiteY6857" fmla="*/ 1951094 h 3699570"/>
              <a:gd name="connsiteX6858" fmla="*/ 3467014 w 5730494"/>
              <a:gd name="connsiteY6858" fmla="*/ 1949559 h 3699570"/>
              <a:gd name="connsiteX6859" fmla="*/ 3471655 w 5730494"/>
              <a:gd name="connsiteY6859" fmla="*/ 1955487 h 3699570"/>
              <a:gd name="connsiteX6860" fmla="*/ 3466156 w 5730494"/>
              <a:gd name="connsiteY6860" fmla="*/ 1965579 h 3699570"/>
              <a:gd name="connsiteX6861" fmla="*/ 3466238 w 5730494"/>
              <a:gd name="connsiteY6861" fmla="*/ 1965665 h 3699570"/>
              <a:gd name="connsiteX6862" fmla="*/ 3466218 w 5730494"/>
              <a:gd name="connsiteY6862" fmla="*/ 1965700 h 3699570"/>
              <a:gd name="connsiteX6863" fmla="*/ 3476163 w 5730494"/>
              <a:gd name="connsiteY6863" fmla="*/ 1976328 h 3699570"/>
              <a:gd name="connsiteX6864" fmla="*/ 3480142 w 5730494"/>
              <a:gd name="connsiteY6864" fmla="*/ 1975305 h 3699570"/>
              <a:gd name="connsiteX6865" fmla="*/ 3485201 w 5730494"/>
              <a:gd name="connsiteY6865" fmla="*/ 1990139 h 3699570"/>
              <a:gd name="connsiteX6866" fmla="*/ 3500319 w 5730494"/>
              <a:gd name="connsiteY6866" fmla="*/ 1994287 h 3699570"/>
              <a:gd name="connsiteX6867" fmla="*/ 3511400 w 5730494"/>
              <a:gd name="connsiteY6867" fmla="*/ 2004290 h 3699570"/>
              <a:gd name="connsiteX6868" fmla="*/ 3534077 w 5730494"/>
              <a:gd name="connsiteY6868" fmla="*/ 2007700 h 3699570"/>
              <a:gd name="connsiteX6869" fmla="*/ 3558971 w 5730494"/>
              <a:gd name="connsiteY6869" fmla="*/ 2002471 h 3699570"/>
              <a:gd name="connsiteX6870" fmla="*/ 3560392 w 5730494"/>
              <a:gd name="connsiteY6870" fmla="*/ 1997868 h 3699570"/>
              <a:gd name="connsiteX6871" fmla="*/ 3574373 w 5730494"/>
              <a:gd name="connsiteY6871" fmla="*/ 1994003 h 3699570"/>
              <a:gd name="connsiteX6872" fmla="*/ 3585682 w 5730494"/>
              <a:gd name="connsiteY6872" fmla="*/ 1982523 h 3699570"/>
              <a:gd name="connsiteX6873" fmla="*/ 3596366 w 5730494"/>
              <a:gd name="connsiteY6873" fmla="*/ 1983091 h 3699570"/>
              <a:gd name="connsiteX6874" fmla="*/ 3603357 w 5730494"/>
              <a:gd name="connsiteY6874" fmla="*/ 1979340 h 3699570"/>
              <a:gd name="connsiteX6875" fmla="*/ 3614666 w 5730494"/>
              <a:gd name="connsiteY6875" fmla="*/ 1981216 h 3699570"/>
              <a:gd name="connsiteX6876" fmla="*/ 3632285 w 5730494"/>
              <a:gd name="connsiteY6876" fmla="*/ 1991389 h 3699570"/>
              <a:gd name="connsiteX6877" fmla="*/ 3645015 w 5730494"/>
              <a:gd name="connsiteY6877" fmla="*/ 1993549 h 3699570"/>
              <a:gd name="connsiteX6878" fmla="*/ 3663202 w 5730494"/>
              <a:gd name="connsiteY6878" fmla="*/ 2011167 h 3699570"/>
              <a:gd name="connsiteX6879" fmla="*/ 3675083 w 5730494"/>
              <a:gd name="connsiteY6879" fmla="*/ 2011906 h 3699570"/>
              <a:gd name="connsiteX6880" fmla="*/ 3676502 w 5730494"/>
              <a:gd name="connsiteY6880" fmla="*/ 2028444 h 3699570"/>
              <a:gd name="connsiteX6881" fmla="*/ 3674064 w 5730494"/>
              <a:gd name="connsiteY6881" fmla="*/ 2037529 h 3699570"/>
              <a:gd name="connsiteX6882" fmla="*/ 3670033 w 5730494"/>
              <a:gd name="connsiteY6882" fmla="*/ 2052255 h 3699570"/>
              <a:gd name="connsiteX6883" fmla="*/ 3665656 w 5730494"/>
              <a:gd name="connsiteY6883" fmla="*/ 2066179 h 3699570"/>
              <a:gd name="connsiteX6884" fmla="*/ 3665744 w 5730494"/>
              <a:gd name="connsiteY6884" fmla="*/ 2066214 h 3699570"/>
              <a:gd name="connsiteX6885" fmla="*/ 3665646 w 5730494"/>
              <a:gd name="connsiteY6885" fmla="*/ 2066522 h 3699570"/>
              <a:gd name="connsiteX6886" fmla="*/ 3672410 w 5730494"/>
              <a:gd name="connsiteY6886" fmla="*/ 2069239 h 3699570"/>
              <a:gd name="connsiteX6887" fmla="*/ 3665770 w 5730494"/>
              <a:gd name="connsiteY6887" fmla="*/ 2079364 h 3699570"/>
              <a:gd name="connsiteX6888" fmla="*/ 3665845 w 5730494"/>
              <a:gd name="connsiteY6888" fmla="*/ 2079579 h 3699570"/>
              <a:gd name="connsiteX6889" fmla="*/ 3665761 w 5730494"/>
              <a:gd name="connsiteY6889" fmla="*/ 2079708 h 3699570"/>
              <a:gd name="connsiteX6890" fmla="*/ 3670989 w 5730494"/>
              <a:gd name="connsiteY6890" fmla="*/ 2094712 h 3699570"/>
              <a:gd name="connsiteX6891" fmla="*/ 3672240 w 5730494"/>
              <a:gd name="connsiteY6891" fmla="*/ 2106533 h 3699570"/>
              <a:gd name="connsiteX6892" fmla="*/ 3684288 w 5730494"/>
              <a:gd name="connsiteY6892" fmla="*/ 2109659 h 3699570"/>
              <a:gd name="connsiteX6893" fmla="*/ 3685564 w 5730494"/>
              <a:gd name="connsiteY6893" fmla="*/ 2121299 h 3699570"/>
              <a:gd name="connsiteX6894" fmla="*/ 3671169 w 5730494"/>
              <a:gd name="connsiteY6894" fmla="*/ 2137902 h 3699570"/>
              <a:gd name="connsiteX6895" fmla="*/ 3671391 w 5730494"/>
              <a:gd name="connsiteY6895" fmla="*/ 2137980 h 3699570"/>
              <a:gd name="connsiteX6896" fmla="*/ 3671198 w 5730494"/>
              <a:gd name="connsiteY6896" fmla="*/ 2138202 h 3699570"/>
              <a:gd name="connsiteX6897" fmla="*/ 3671001 w 5730494"/>
              <a:gd name="connsiteY6897" fmla="*/ 2138133 h 3699570"/>
              <a:gd name="connsiteX6898" fmla="*/ 3678901 w 5730494"/>
              <a:gd name="connsiteY6898" fmla="*/ 2147738 h 3699570"/>
              <a:gd name="connsiteX6899" fmla="*/ 3685323 w 5730494"/>
              <a:gd name="connsiteY6899" fmla="*/ 2158707 h 3699570"/>
              <a:gd name="connsiteX6900" fmla="*/ 3685457 w 5730494"/>
              <a:gd name="connsiteY6900" fmla="*/ 2158776 h 3699570"/>
              <a:gd name="connsiteX6901" fmla="*/ 3685482 w 5730494"/>
              <a:gd name="connsiteY6901" fmla="*/ 2158820 h 3699570"/>
              <a:gd name="connsiteX6902" fmla="*/ 3700554 w 5730494"/>
              <a:gd name="connsiteY6902" fmla="*/ 2166694 h 3699570"/>
              <a:gd name="connsiteX6903" fmla="*/ 3701008 w 5730494"/>
              <a:gd name="connsiteY6903" fmla="*/ 2182463 h 3699570"/>
              <a:gd name="connsiteX6904" fmla="*/ 3701166 w 5730494"/>
              <a:gd name="connsiteY6904" fmla="*/ 2182523 h 3699570"/>
              <a:gd name="connsiteX6905" fmla="*/ 3701166 w 5730494"/>
              <a:gd name="connsiteY6905" fmla="*/ 2182576 h 3699570"/>
              <a:gd name="connsiteX6906" fmla="*/ 3708634 w 5730494"/>
              <a:gd name="connsiteY6906" fmla="*/ 2185417 h 3699570"/>
              <a:gd name="connsiteX6907" fmla="*/ 3709932 w 5730494"/>
              <a:gd name="connsiteY6907" fmla="*/ 2193545 h 3699570"/>
              <a:gd name="connsiteX6908" fmla="*/ 3686971 w 5730494"/>
              <a:gd name="connsiteY6908" fmla="*/ 2202696 h 3699570"/>
              <a:gd name="connsiteX6909" fmla="*/ 3680948 w 5730494"/>
              <a:gd name="connsiteY6909" fmla="*/ 2223156 h 3699570"/>
              <a:gd name="connsiteX6910" fmla="*/ 3681145 w 5730494"/>
              <a:gd name="connsiteY6910" fmla="*/ 2223134 h 3699570"/>
              <a:gd name="connsiteX6911" fmla="*/ 3681106 w 5730494"/>
              <a:gd name="connsiteY6911" fmla="*/ 2223269 h 3699570"/>
              <a:gd name="connsiteX6912" fmla="*/ 3651153 w 5730494"/>
              <a:gd name="connsiteY6912" fmla="*/ 2217983 h 3699570"/>
              <a:gd name="connsiteX6913" fmla="*/ 3633762 w 5730494"/>
              <a:gd name="connsiteY6913" fmla="*/ 2213948 h 3699570"/>
              <a:gd name="connsiteX6914" fmla="*/ 3615804 w 5730494"/>
              <a:gd name="connsiteY6914" fmla="*/ 2211675 h 3699570"/>
              <a:gd name="connsiteX6915" fmla="*/ 3608984 w 5730494"/>
              <a:gd name="connsiteY6915" fmla="*/ 2189964 h 3699570"/>
              <a:gd name="connsiteX6916" fmla="*/ 3601367 w 5730494"/>
              <a:gd name="connsiteY6916" fmla="*/ 2186782 h 3699570"/>
              <a:gd name="connsiteX6917" fmla="*/ 3589149 w 5730494"/>
              <a:gd name="connsiteY6917" fmla="*/ 2189964 h 3699570"/>
              <a:gd name="connsiteX6918" fmla="*/ 3573064 w 5730494"/>
              <a:gd name="connsiteY6918" fmla="*/ 2198546 h 3699570"/>
              <a:gd name="connsiteX6919" fmla="*/ 3553571 w 5730494"/>
              <a:gd name="connsiteY6919" fmla="*/ 2192636 h 3699570"/>
              <a:gd name="connsiteX6920" fmla="*/ 3537488 w 5730494"/>
              <a:gd name="connsiteY6920" fmla="*/ 2178939 h 3699570"/>
              <a:gd name="connsiteX6921" fmla="*/ 3522142 w 5730494"/>
              <a:gd name="connsiteY6921" fmla="*/ 2173823 h 3699570"/>
              <a:gd name="connsiteX6922" fmla="*/ 3511514 w 5730494"/>
              <a:gd name="connsiteY6922" fmla="*/ 2156717 h 3699570"/>
              <a:gd name="connsiteX6923" fmla="*/ 3499750 w 5730494"/>
              <a:gd name="connsiteY6923" fmla="*/ 2132449 h 3699570"/>
              <a:gd name="connsiteX6924" fmla="*/ 3491169 w 5730494"/>
              <a:gd name="connsiteY6924" fmla="*/ 2135404 h 3699570"/>
              <a:gd name="connsiteX6925" fmla="*/ 3481051 w 5730494"/>
              <a:gd name="connsiteY6925" fmla="*/ 2129323 h 3699570"/>
              <a:gd name="connsiteX6926" fmla="*/ 3475084 w 5730494"/>
              <a:gd name="connsiteY6926" fmla="*/ 2136484 h 3699570"/>
              <a:gd name="connsiteX6927" fmla="*/ 3466274 w 5730494"/>
              <a:gd name="connsiteY6927" fmla="*/ 2126823 h 3699570"/>
              <a:gd name="connsiteX6928" fmla="*/ 3466105 w 5730494"/>
              <a:gd name="connsiteY6928" fmla="*/ 2116990 h 3699570"/>
              <a:gd name="connsiteX6929" fmla="*/ 3466041 w 5730494"/>
              <a:gd name="connsiteY6929" fmla="*/ 2116990 h 3699570"/>
              <a:gd name="connsiteX6930" fmla="*/ 3466040 w 5730494"/>
              <a:gd name="connsiteY6930" fmla="*/ 2116932 h 3699570"/>
              <a:gd name="connsiteX6931" fmla="*/ 3461001 w 5730494"/>
              <a:gd name="connsiteY6931" fmla="*/ 2116932 h 3699570"/>
              <a:gd name="connsiteX6932" fmla="*/ 3463603 w 5730494"/>
              <a:gd name="connsiteY6932" fmla="*/ 2103521 h 3699570"/>
              <a:gd name="connsiteX6933" fmla="*/ 3455421 w 5730494"/>
              <a:gd name="connsiteY6933" fmla="*/ 2089313 h 3699570"/>
              <a:gd name="connsiteX6934" fmla="*/ 3455376 w 5730494"/>
              <a:gd name="connsiteY6934" fmla="*/ 2089289 h 3699570"/>
              <a:gd name="connsiteX6935" fmla="*/ 3455356 w 5730494"/>
              <a:gd name="connsiteY6935" fmla="*/ 2089254 h 3699570"/>
              <a:gd name="connsiteX6936" fmla="*/ 3435903 w 5730494"/>
              <a:gd name="connsiteY6936" fmla="*/ 2078933 h 3699570"/>
              <a:gd name="connsiteX6937" fmla="*/ 3424901 w 5730494"/>
              <a:gd name="connsiteY6937" fmla="*/ 2060896 h 3699570"/>
              <a:gd name="connsiteX6938" fmla="*/ 3428595 w 5730494"/>
              <a:gd name="connsiteY6938" fmla="*/ 2045892 h 3699570"/>
              <a:gd name="connsiteX6939" fmla="*/ 3436607 w 5730494"/>
              <a:gd name="connsiteY6939" fmla="*/ 2039243 h 3699570"/>
              <a:gd name="connsiteX6940" fmla="*/ 3435415 w 5730494"/>
              <a:gd name="connsiteY6940" fmla="*/ 2027876 h 3699570"/>
              <a:gd name="connsiteX6941" fmla="*/ 3435353 w 5730494"/>
              <a:gd name="connsiteY6941" fmla="*/ 2027841 h 3699570"/>
              <a:gd name="connsiteX6942" fmla="*/ 3435350 w 5730494"/>
              <a:gd name="connsiteY6942" fmla="*/ 2027818 h 3699570"/>
              <a:gd name="connsiteX6943" fmla="*/ 3424945 w 5730494"/>
              <a:gd name="connsiteY6943" fmla="*/ 2021993 h 3699570"/>
              <a:gd name="connsiteX6944" fmla="*/ 3414613 w 5730494"/>
              <a:gd name="connsiteY6944" fmla="*/ 1998436 h 3699570"/>
              <a:gd name="connsiteX6945" fmla="*/ 3414583 w 5730494"/>
              <a:gd name="connsiteY6945" fmla="*/ 1998380 h 3699570"/>
              <a:gd name="connsiteX6946" fmla="*/ 3414599 w 5730494"/>
              <a:gd name="connsiteY6946" fmla="*/ 1998373 h 3699570"/>
              <a:gd name="connsiteX6947" fmla="*/ 3405928 w 5730494"/>
              <a:gd name="connsiteY6947" fmla="*/ 1982389 h 3699570"/>
              <a:gd name="connsiteX6948" fmla="*/ 3409044 w 5730494"/>
              <a:gd name="connsiteY6948" fmla="*/ 1976158 h 3699570"/>
              <a:gd name="connsiteX6949" fmla="*/ 3407115 w 5730494"/>
              <a:gd name="connsiteY6949" fmla="*/ 1967146 h 3699570"/>
              <a:gd name="connsiteX6950" fmla="*/ 3409030 w 5730494"/>
              <a:gd name="connsiteY6950" fmla="*/ 1976094 h 3699570"/>
              <a:gd name="connsiteX6951" fmla="*/ 3405905 w 5730494"/>
              <a:gd name="connsiteY6951" fmla="*/ 1982346 h 3699570"/>
              <a:gd name="connsiteX6952" fmla="*/ 3405928 w 5730494"/>
              <a:gd name="connsiteY6952" fmla="*/ 1982389 h 3699570"/>
              <a:gd name="connsiteX6953" fmla="*/ 3405918 w 5730494"/>
              <a:gd name="connsiteY6953" fmla="*/ 1982409 h 3699570"/>
              <a:gd name="connsiteX6954" fmla="*/ 3414583 w 5730494"/>
              <a:gd name="connsiteY6954" fmla="*/ 1998380 h 3699570"/>
              <a:gd name="connsiteX6955" fmla="*/ 3414461 w 5730494"/>
              <a:gd name="connsiteY6955" fmla="*/ 1998434 h 3699570"/>
              <a:gd name="connsiteX6956" fmla="*/ 3414435 w 5730494"/>
              <a:gd name="connsiteY6956" fmla="*/ 1998378 h 3699570"/>
              <a:gd name="connsiteX6957" fmla="*/ 3406935 w 5730494"/>
              <a:gd name="connsiteY6957" fmla="*/ 2001681 h 3699570"/>
              <a:gd name="connsiteX6958" fmla="*/ 3401415 w 5730494"/>
              <a:gd name="connsiteY6958" fmla="*/ 1996668 h 3699570"/>
              <a:gd name="connsiteX6959" fmla="*/ 3382888 w 5730494"/>
              <a:gd name="connsiteY6959" fmla="*/ 1994110 h 3699570"/>
              <a:gd name="connsiteX6960" fmla="*/ 3382839 w 5730494"/>
              <a:gd name="connsiteY6960" fmla="*/ 1994132 h 3699570"/>
              <a:gd name="connsiteX6961" fmla="*/ 3382722 w 5730494"/>
              <a:gd name="connsiteY6961" fmla="*/ 1994116 h 3699570"/>
              <a:gd name="connsiteX6962" fmla="*/ 3375902 w 5730494"/>
              <a:gd name="connsiteY6962" fmla="*/ 1997242 h 3699570"/>
              <a:gd name="connsiteX6963" fmla="*/ 3375885 w 5730494"/>
              <a:gd name="connsiteY6963" fmla="*/ 1997267 h 3699570"/>
              <a:gd name="connsiteX6964" fmla="*/ 3357938 w 5730494"/>
              <a:gd name="connsiteY6964" fmla="*/ 2000305 h 3699570"/>
              <a:gd name="connsiteX6965" fmla="*/ 3349356 w 5730494"/>
              <a:gd name="connsiteY6965" fmla="*/ 1999964 h 3699570"/>
              <a:gd name="connsiteX6966" fmla="*/ 3330998 w 5730494"/>
              <a:gd name="connsiteY6966" fmla="*/ 2007410 h 3699570"/>
              <a:gd name="connsiteX6967" fmla="*/ 3317869 w 5730494"/>
              <a:gd name="connsiteY6967" fmla="*/ 2007466 h 3699570"/>
              <a:gd name="connsiteX6968" fmla="*/ 3309401 w 5730494"/>
              <a:gd name="connsiteY6968" fmla="*/ 2003715 h 3699570"/>
              <a:gd name="connsiteX6969" fmla="*/ 3291839 w 5730494"/>
              <a:gd name="connsiteY6969" fmla="*/ 2009228 h 3699570"/>
              <a:gd name="connsiteX6970" fmla="*/ 3286612 w 5730494"/>
              <a:gd name="connsiteY6970" fmla="*/ 2005363 h 3699570"/>
              <a:gd name="connsiteX6971" fmla="*/ 3285760 w 5730494"/>
              <a:gd name="connsiteY6971" fmla="*/ 2016389 h 3699570"/>
              <a:gd name="connsiteX6972" fmla="*/ 3281497 w 5730494"/>
              <a:gd name="connsiteY6972" fmla="*/ 2020708 h 3699570"/>
              <a:gd name="connsiteX6973" fmla="*/ 3277234 w 5730494"/>
              <a:gd name="connsiteY6973" fmla="*/ 2025028 h 3699570"/>
              <a:gd name="connsiteX6974" fmla="*/ 3271381 w 5730494"/>
              <a:gd name="connsiteY6974" fmla="*/ 2016105 h 3699570"/>
              <a:gd name="connsiteX6975" fmla="*/ 3277405 w 5730494"/>
              <a:gd name="connsiteY6975" fmla="*/ 2008716 h 3699570"/>
              <a:gd name="connsiteX6976" fmla="*/ 3267687 w 5730494"/>
              <a:gd name="connsiteY6976" fmla="*/ 2010422 h 3699570"/>
              <a:gd name="connsiteX6977" fmla="*/ 3254388 w 5730494"/>
              <a:gd name="connsiteY6977" fmla="*/ 2005875 h 3699570"/>
              <a:gd name="connsiteX6978" fmla="*/ 3243418 w 5730494"/>
              <a:gd name="connsiteY6978" fmla="*/ 2017242 h 3699570"/>
              <a:gd name="connsiteX6979" fmla="*/ 3219207 w 5730494"/>
              <a:gd name="connsiteY6979" fmla="*/ 2019458 h 3699570"/>
              <a:gd name="connsiteX6980" fmla="*/ 3206306 w 5730494"/>
              <a:gd name="connsiteY6980" fmla="*/ 2008887 h 3699570"/>
              <a:gd name="connsiteX6981" fmla="*/ 3189142 w 5730494"/>
              <a:gd name="connsiteY6981" fmla="*/ 2008205 h 3699570"/>
              <a:gd name="connsiteX6982" fmla="*/ 3185448 w 5730494"/>
              <a:gd name="connsiteY6982" fmla="*/ 2016389 h 3699570"/>
              <a:gd name="connsiteX6983" fmla="*/ 3174423 w 5730494"/>
              <a:gd name="connsiteY6983" fmla="*/ 2018719 h 3699570"/>
              <a:gd name="connsiteX6984" fmla="*/ 3159020 w 5730494"/>
              <a:gd name="connsiteY6984" fmla="*/ 2008205 h 3699570"/>
              <a:gd name="connsiteX6985" fmla="*/ 3141630 w 5730494"/>
              <a:gd name="connsiteY6985" fmla="*/ 2008546 h 3699570"/>
              <a:gd name="connsiteX6986" fmla="*/ 3132196 w 5730494"/>
              <a:gd name="connsiteY6986" fmla="*/ 1988768 h 3699570"/>
              <a:gd name="connsiteX6987" fmla="*/ 3120545 w 5730494"/>
              <a:gd name="connsiteY6987" fmla="*/ 1977628 h 3699570"/>
              <a:gd name="connsiteX6988" fmla="*/ 3128275 w 5730494"/>
              <a:gd name="connsiteY6988" fmla="*/ 1961829 h 3699570"/>
              <a:gd name="connsiteX6989" fmla="*/ 3118157 w 5730494"/>
              <a:gd name="connsiteY6989" fmla="*/ 1952053 h 3699570"/>
              <a:gd name="connsiteX6990" fmla="*/ 3135832 w 5730494"/>
              <a:gd name="connsiteY6990" fmla="*/ 1932276 h 3699570"/>
              <a:gd name="connsiteX6991" fmla="*/ 3160384 w 5730494"/>
              <a:gd name="connsiteY6991" fmla="*/ 1931423 h 3699570"/>
              <a:gd name="connsiteX6992" fmla="*/ 3167092 w 5730494"/>
              <a:gd name="connsiteY6992" fmla="*/ 1915453 h 3699570"/>
              <a:gd name="connsiteX6993" fmla="*/ 3197440 w 5730494"/>
              <a:gd name="connsiteY6993" fmla="*/ 1918238 h 3699570"/>
              <a:gd name="connsiteX6994" fmla="*/ 3216592 w 5730494"/>
              <a:gd name="connsiteY6994" fmla="*/ 1904484 h 3699570"/>
              <a:gd name="connsiteX6995" fmla="*/ 3235177 w 5730494"/>
              <a:gd name="connsiteY6995" fmla="*/ 1898460 h 3699570"/>
              <a:gd name="connsiteX6996" fmla="*/ 3133617 w 5730494"/>
              <a:gd name="connsiteY6996" fmla="*/ 1895902 h 3699570"/>
              <a:gd name="connsiteX6997" fmla="*/ 3147313 w 5730494"/>
              <a:gd name="connsiteY6997" fmla="*/ 1898801 h 3699570"/>
              <a:gd name="connsiteX6998" fmla="*/ 3149188 w 5730494"/>
              <a:gd name="connsiteY6998" fmla="*/ 1906985 h 3699570"/>
              <a:gd name="connsiteX6999" fmla="*/ 3163112 w 5730494"/>
              <a:gd name="connsiteY6999" fmla="*/ 1913805 h 3699570"/>
              <a:gd name="connsiteX7000" fmla="*/ 3160214 w 5730494"/>
              <a:gd name="connsiteY7000" fmla="*/ 1918977 h 3699570"/>
              <a:gd name="connsiteX7001" fmla="*/ 3141289 w 5730494"/>
              <a:gd name="connsiteY7001" fmla="*/ 1920113 h 3699570"/>
              <a:gd name="connsiteX7002" fmla="*/ 3134469 w 5730494"/>
              <a:gd name="connsiteY7002" fmla="*/ 1926592 h 3699570"/>
              <a:gd name="connsiteX7003" fmla="*/ 3121170 w 5730494"/>
              <a:gd name="connsiteY7003" fmla="*/ 1937845 h 3699570"/>
              <a:gd name="connsiteX7004" fmla="*/ 3116168 w 5730494"/>
              <a:gd name="connsiteY7004" fmla="*/ 1928127 h 3699570"/>
              <a:gd name="connsiteX7005" fmla="*/ 3116395 w 5730494"/>
              <a:gd name="connsiteY7005" fmla="*/ 1923807 h 3699570"/>
              <a:gd name="connsiteX7006" fmla="*/ 3120203 w 5730494"/>
              <a:gd name="connsiteY7006" fmla="*/ 1921477 h 3699570"/>
              <a:gd name="connsiteX7007" fmla="*/ 3125148 w 5730494"/>
              <a:gd name="connsiteY7007" fmla="*/ 1908235 h 3699570"/>
              <a:gd name="connsiteX7008" fmla="*/ 3125078 w 5730494"/>
              <a:gd name="connsiteY7008" fmla="*/ 1908185 h 3699570"/>
              <a:gd name="connsiteX7009" fmla="*/ 3125082 w 5730494"/>
              <a:gd name="connsiteY7009" fmla="*/ 1908179 h 3699570"/>
              <a:gd name="connsiteX7010" fmla="*/ 3124782 w 5730494"/>
              <a:gd name="connsiteY7010" fmla="*/ 1907971 h 3699570"/>
              <a:gd name="connsiteX7011" fmla="*/ 3117361 w 5730494"/>
              <a:gd name="connsiteY7011" fmla="*/ 1902608 h 3699570"/>
              <a:gd name="connsiteX7012" fmla="*/ 2569441 w 5730494"/>
              <a:gd name="connsiteY7012" fmla="*/ 1892843 h 3699570"/>
              <a:gd name="connsiteX7013" fmla="*/ 2573392 w 5730494"/>
              <a:gd name="connsiteY7013" fmla="*/ 1903233 h 3699570"/>
              <a:gd name="connsiteX7014" fmla="*/ 2573418 w 5730494"/>
              <a:gd name="connsiteY7014" fmla="*/ 1903233 h 3699570"/>
              <a:gd name="connsiteX7015" fmla="*/ 2573439 w 5730494"/>
              <a:gd name="connsiteY7015" fmla="*/ 1903291 h 3699570"/>
              <a:gd name="connsiteX7016" fmla="*/ 2582875 w 5730494"/>
              <a:gd name="connsiteY7016" fmla="*/ 1903291 h 3699570"/>
              <a:gd name="connsiteX7017" fmla="*/ 2585603 w 5730494"/>
              <a:gd name="connsiteY7017" fmla="*/ 1900620 h 3699570"/>
              <a:gd name="connsiteX7018" fmla="*/ 2594845 w 5730494"/>
              <a:gd name="connsiteY7018" fmla="*/ 1901357 h 3699570"/>
              <a:gd name="connsiteX7019" fmla="*/ 2599257 w 5730494"/>
              <a:gd name="connsiteY7019" fmla="*/ 1911929 h 3699570"/>
              <a:gd name="connsiteX7020" fmla="*/ 2591866 w 5730494"/>
              <a:gd name="connsiteY7020" fmla="*/ 1917669 h 3699570"/>
              <a:gd name="connsiteX7021" fmla="*/ 2591639 w 5730494"/>
              <a:gd name="connsiteY7021" fmla="*/ 1934037 h 3699570"/>
              <a:gd name="connsiteX7022" fmla="*/ 2589079 w 5730494"/>
              <a:gd name="connsiteY7022" fmla="*/ 1937106 h 3699570"/>
              <a:gd name="connsiteX7023" fmla="*/ 2588454 w 5730494"/>
              <a:gd name="connsiteY7023" fmla="*/ 1946881 h 3699570"/>
              <a:gd name="connsiteX7024" fmla="*/ 2581576 w 5730494"/>
              <a:gd name="connsiteY7024" fmla="*/ 1948586 h 3699570"/>
              <a:gd name="connsiteX7025" fmla="*/ 2587942 w 5730494"/>
              <a:gd name="connsiteY7025" fmla="*/ 1960919 h 3699570"/>
              <a:gd name="connsiteX7026" fmla="*/ 2583566 w 5730494"/>
              <a:gd name="connsiteY7026" fmla="*/ 1974275 h 3699570"/>
              <a:gd name="connsiteX7027" fmla="*/ 2583615 w 5730494"/>
              <a:gd name="connsiteY7027" fmla="*/ 1974328 h 3699570"/>
              <a:gd name="connsiteX7028" fmla="*/ 2583613 w 5730494"/>
              <a:gd name="connsiteY7028" fmla="*/ 1974332 h 3699570"/>
              <a:gd name="connsiteX7029" fmla="*/ 2589079 w 5730494"/>
              <a:gd name="connsiteY7029" fmla="*/ 1980304 h 3699570"/>
              <a:gd name="connsiteX7030" fmla="*/ 2586862 w 5730494"/>
              <a:gd name="connsiteY7030" fmla="*/ 1985755 h 3699570"/>
              <a:gd name="connsiteX7031" fmla="*/ 2580951 w 5730494"/>
              <a:gd name="connsiteY7031" fmla="*/ 1993257 h 3699570"/>
              <a:gd name="connsiteX7032" fmla="*/ 2582260 w 5730494"/>
              <a:gd name="connsiteY7032" fmla="*/ 1999850 h 3699570"/>
              <a:gd name="connsiteX7033" fmla="*/ 2582296 w 5730494"/>
              <a:gd name="connsiteY7033" fmla="*/ 1999857 h 3699570"/>
              <a:gd name="connsiteX7034" fmla="*/ 2582306 w 5730494"/>
              <a:gd name="connsiteY7034" fmla="*/ 1999907 h 3699570"/>
              <a:gd name="connsiteX7035" fmla="*/ 2575883 w 5730494"/>
              <a:gd name="connsiteY7035" fmla="*/ 2005079 h 3699570"/>
              <a:gd name="connsiteX7036" fmla="*/ 2567471 w 5730494"/>
              <a:gd name="connsiteY7036" fmla="*/ 2002295 h 3699570"/>
              <a:gd name="connsiteX7037" fmla="*/ 2559231 w 5730494"/>
              <a:gd name="connsiteY7037" fmla="*/ 2004511 h 3699570"/>
              <a:gd name="connsiteX7038" fmla="*/ 2561675 w 5730494"/>
              <a:gd name="connsiteY7038" fmla="*/ 1988938 h 3699570"/>
              <a:gd name="connsiteX7039" fmla="*/ 2560198 w 5730494"/>
              <a:gd name="connsiteY7039" fmla="*/ 1976549 h 3699570"/>
              <a:gd name="connsiteX7040" fmla="*/ 2553036 w 5730494"/>
              <a:gd name="connsiteY7040" fmla="*/ 1974674 h 3699570"/>
              <a:gd name="connsiteX7041" fmla="*/ 2549230 w 5730494"/>
              <a:gd name="connsiteY7041" fmla="*/ 1967001 h 3699570"/>
              <a:gd name="connsiteX7042" fmla="*/ 2550480 w 5730494"/>
              <a:gd name="connsiteY7042" fmla="*/ 1953589 h 3699570"/>
              <a:gd name="connsiteX7043" fmla="*/ 2556846 w 5730494"/>
              <a:gd name="connsiteY7043" fmla="*/ 1946086 h 3699570"/>
              <a:gd name="connsiteX7044" fmla="*/ 2557981 w 5730494"/>
              <a:gd name="connsiteY7044" fmla="*/ 1937732 h 3699570"/>
              <a:gd name="connsiteX7045" fmla="*/ 2561277 w 5730494"/>
              <a:gd name="connsiteY7045" fmla="*/ 1925172 h 3699570"/>
              <a:gd name="connsiteX7046" fmla="*/ 2560938 w 5730494"/>
              <a:gd name="connsiteY7046" fmla="*/ 1916249 h 3699570"/>
              <a:gd name="connsiteX7047" fmla="*/ 2557754 w 5730494"/>
              <a:gd name="connsiteY7047" fmla="*/ 1908633 h 3699570"/>
              <a:gd name="connsiteX7048" fmla="*/ 2557129 w 5730494"/>
              <a:gd name="connsiteY7048" fmla="*/ 1901415 h 3699570"/>
              <a:gd name="connsiteX7049" fmla="*/ 2557139 w 5730494"/>
              <a:gd name="connsiteY7049" fmla="*/ 1901405 h 3699570"/>
              <a:gd name="connsiteX7050" fmla="*/ 2557139 w 5730494"/>
              <a:gd name="connsiteY7050" fmla="*/ 1901415 h 3699570"/>
              <a:gd name="connsiteX7051" fmla="*/ 2557622 w 5730494"/>
              <a:gd name="connsiteY7051" fmla="*/ 1900952 h 3699570"/>
              <a:gd name="connsiteX7052" fmla="*/ 2562927 w 5730494"/>
              <a:gd name="connsiteY7052" fmla="*/ 1895960 h 3699570"/>
              <a:gd name="connsiteX7053" fmla="*/ 3057847 w 5730494"/>
              <a:gd name="connsiteY7053" fmla="*/ 1892093 h 3699570"/>
              <a:gd name="connsiteX7054" fmla="*/ 3065804 w 5730494"/>
              <a:gd name="connsiteY7054" fmla="*/ 1898969 h 3699570"/>
              <a:gd name="connsiteX7055" fmla="*/ 3066940 w 5730494"/>
              <a:gd name="connsiteY7055" fmla="*/ 1913008 h 3699570"/>
              <a:gd name="connsiteX7056" fmla="*/ 3063929 w 5730494"/>
              <a:gd name="connsiteY7056" fmla="*/ 1913690 h 3699570"/>
              <a:gd name="connsiteX7057" fmla="*/ 3063900 w 5730494"/>
              <a:gd name="connsiteY7057" fmla="*/ 1913729 h 3699570"/>
              <a:gd name="connsiteX7058" fmla="*/ 3063815 w 5730494"/>
              <a:gd name="connsiteY7058" fmla="*/ 1913748 h 3699570"/>
              <a:gd name="connsiteX7059" fmla="*/ 3061245 w 5730494"/>
              <a:gd name="connsiteY7059" fmla="*/ 1917380 h 3699570"/>
              <a:gd name="connsiteX7060" fmla="*/ 3052674 w 5730494"/>
              <a:gd name="connsiteY7060" fmla="*/ 1916986 h 3699570"/>
              <a:gd name="connsiteX7061" fmla="*/ 3052594 w 5730494"/>
              <a:gd name="connsiteY7061" fmla="*/ 1917046 h 3699570"/>
              <a:gd name="connsiteX7062" fmla="*/ 3052562 w 5730494"/>
              <a:gd name="connsiteY7062" fmla="*/ 1917045 h 3699570"/>
              <a:gd name="connsiteX7063" fmla="*/ 3046548 w 5730494"/>
              <a:gd name="connsiteY7063" fmla="*/ 1921597 h 3699570"/>
              <a:gd name="connsiteX7064" fmla="*/ 3036193 w 5730494"/>
              <a:gd name="connsiteY7064" fmla="*/ 1923465 h 3699570"/>
              <a:gd name="connsiteX7065" fmla="*/ 3029601 w 5730494"/>
              <a:gd name="connsiteY7065" fmla="*/ 1918350 h 3699570"/>
              <a:gd name="connsiteX7066" fmla="*/ 3027328 w 5730494"/>
              <a:gd name="connsiteY7066" fmla="*/ 1909313 h 3699570"/>
              <a:gd name="connsiteX7067" fmla="*/ 3029203 w 5730494"/>
              <a:gd name="connsiteY7067" fmla="*/ 1901981 h 3699570"/>
              <a:gd name="connsiteX7068" fmla="*/ 3031249 w 5730494"/>
              <a:gd name="connsiteY7068" fmla="*/ 1902152 h 3699570"/>
              <a:gd name="connsiteX7069" fmla="*/ 3031988 w 5730494"/>
              <a:gd name="connsiteY7069" fmla="*/ 1897776 h 3699570"/>
              <a:gd name="connsiteX7070" fmla="*/ 3041421 w 5730494"/>
              <a:gd name="connsiteY7070" fmla="*/ 1894480 h 3699570"/>
              <a:gd name="connsiteX7071" fmla="*/ 3045002 w 5730494"/>
              <a:gd name="connsiteY7071" fmla="*/ 1893684 h 3699570"/>
              <a:gd name="connsiteX7072" fmla="*/ 3050459 w 5730494"/>
              <a:gd name="connsiteY7072" fmla="*/ 1892434 h 3699570"/>
              <a:gd name="connsiteX7073" fmla="*/ 3020920 w 5730494"/>
              <a:gd name="connsiteY7073" fmla="*/ 1886210 h 3699570"/>
              <a:gd name="connsiteX7074" fmla="*/ 3020927 w 5730494"/>
              <a:gd name="connsiteY7074" fmla="*/ 1886221 h 3699570"/>
              <a:gd name="connsiteX7075" fmla="*/ 3020910 w 5730494"/>
              <a:gd name="connsiteY7075" fmla="*/ 1886248 h 3699570"/>
              <a:gd name="connsiteX7076" fmla="*/ 3020904 w 5730494"/>
              <a:gd name="connsiteY7076" fmla="*/ 1886237 h 3699570"/>
              <a:gd name="connsiteX7077" fmla="*/ 3015618 w 5730494"/>
              <a:gd name="connsiteY7077" fmla="*/ 1884135 h 3699570"/>
              <a:gd name="connsiteX7078" fmla="*/ 3016641 w 5730494"/>
              <a:gd name="connsiteY7078" fmla="*/ 1888170 h 3699570"/>
              <a:gd name="connsiteX7079" fmla="*/ 3020847 w 5730494"/>
              <a:gd name="connsiteY7079" fmla="*/ 1886351 h 3699570"/>
              <a:gd name="connsiteX7080" fmla="*/ 3020910 w 5730494"/>
              <a:gd name="connsiteY7080" fmla="*/ 1886248 h 3699570"/>
              <a:gd name="connsiteX7081" fmla="*/ 3024315 w 5730494"/>
              <a:gd name="connsiteY7081" fmla="*/ 1892034 h 3699570"/>
              <a:gd name="connsiteX7082" fmla="*/ 3028123 w 5730494"/>
              <a:gd name="connsiteY7082" fmla="*/ 1894251 h 3699570"/>
              <a:gd name="connsiteX7083" fmla="*/ 3029079 w 5730494"/>
              <a:gd name="connsiteY7083" fmla="*/ 1901105 h 3699570"/>
              <a:gd name="connsiteX7084" fmla="*/ 3029202 w 5730494"/>
              <a:gd name="connsiteY7084" fmla="*/ 1901981 h 3699570"/>
              <a:gd name="connsiteX7085" fmla="*/ 3027156 w 5730494"/>
              <a:gd name="connsiteY7085" fmla="*/ 1909199 h 3699570"/>
              <a:gd name="connsiteX7086" fmla="*/ 3029429 w 5730494"/>
              <a:gd name="connsiteY7086" fmla="*/ 1918236 h 3699570"/>
              <a:gd name="connsiteX7087" fmla="*/ 3036022 w 5730494"/>
              <a:gd name="connsiteY7087" fmla="*/ 1923351 h 3699570"/>
              <a:gd name="connsiteX7088" fmla="*/ 3035680 w 5730494"/>
              <a:gd name="connsiteY7088" fmla="*/ 1928864 h 3699570"/>
              <a:gd name="connsiteX7089" fmla="*/ 3030509 w 5730494"/>
              <a:gd name="connsiteY7089" fmla="*/ 1931876 h 3699570"/>
              <a:gd name="connsiteX7090" fmla="*/ 3029542 w 5730494"/>
              <a:gd name="connsiteY7090" fmla="*/ 1938639 h 3699570"/>
              <a:gd name="connsiteX7091" fmla="*/ 3022154 w 5730494"/>
              <a:gd name="connsiteY7091" fmla="*/ 1948699 h 3699570"/>
              <a:gd name="connsiteX7092" fmla="*/ 3019427 w 5730494"/>
              <a:gd name="connsiteY7092" fmla="*/ 1947277 h 3699570"/>
              <a:gd name="connsiteX7093" fmla="*/ 3019085 w 5730494"/>
              <a:gd name="connsiteY7093" fmla="*/ 1942731 h 3699570"/>
              <a:gd name="connsiteX7094" fmla="*/ 3010276 w 5730494"/>
              <a:gd name="connsiteY7094" fmla="*/ 1935797 h 3699570"/>
              <a:gd name="connsiteX7095" fmla="*/ 3008913 w 5730494"/>
              <a:gd name="connsiteY7095" fmla="*/ 1925852 h 3699570"/>
              <a:gd name="connsiteX7096" fmla="*/ 3010276 w 5730494"/>
              <a:gd name="connsiteY7096" fmla="*/ 1911473 h 3699570"/>
              <a:gd name="connsiteX7097" fmla="*/ 3012436 w 5730494"/>
              <a:gd name="connsiteY7097" fmla="*/ 1904880 h 3699570"/>
              <a:gd name="connsiteX7098" fmla="*/ 3009765 w 5730494"/>
              <a:gd name="connsiteY7098" fmla="*/ 1901527 h 3699570"/>
              <a:gd name="connsiteX7099" fmla="*/ 3008692 w 5730494"/>
              <a:gd name="connsiteY7099" fmla="*/ 1894752 h 3699570"/>
              <a:gd name="connsiteX7100" fmla="*/ 3635419 w 5730494"/>
              <a:gd name="connsiteY7100" fmla="*/ 1882714 h 3699570"/>
              <a:gd name="connsiteX7101" fmla="*/ 3656902 w 5730494"/>
              <a:gd name="connsiteY7101" fmla="*/ 1894081 h 3699570"/>
              <a:gd name="connsiteX7102" fmla="*/ 3658607 w 5730494"/>
              <a:gd name="connsiteY7102" fmla="*/ 1911074 h 3699570"/>
              <a:gd name="connsiteX7103" fmla="*/ 3664689 w 5730494"/>
              <a:gd name="connsiteY7103" fmla="*/ 1915393 h 3699570"/>
              <a:gd name="connsiteX7104" fmla="*/ 3681908 w 5730494"/>
              <a:gd name="connsiteY7104" fmla="*/ 1914427 h 3699570"/>
              <a:gd name="connsiteX7105" fmla="*/ 3687251 w 5730494"/>
              <a:gd name="connsiteY7105" fmla="*/ 1918235 h 3699570"/>
              <a:gd name="connsiteX7106" fmla="*/ 3695094 w 5730494"/>
              <a:gd name="connsiteY7106" fmla="*/ 1939775 h 3699570"/>
              <a:gd name="connsiteX7107" fmla="*/ 3713337 w 5730494"/>
              <a:gd name="connsiteY7107" fmla="*/ 1954040 h 3699570"/>
              <a:gd name="connsiteX7108" fmla="*/ 3723739 w 5730494"/>
              <a:gd name="connsiteY7108" fmla="*/ 1963701 h 3699570"/>
              <a:gd name="connsiteX7109" fmla="*/ 3740390 w 5730494"/>
              <a:gd name="connsiteY7109" fmla="*/ 1973647 h 3699570"/>
              <a:gd name="connsiteX7110" fmla="*/ 3761581 w 5730494"/>
              <a:gd name="connsiteY7110" fmla="*/ 1982283 h 3699570"/>
              <a:gd name="connsiteX7111" fmla="*/ 3761130 w 5730494"/>
              <a:gd name="connsiteY7111" fmla="*/ 1994451 h 3699570"/>
              <a:gd name="connsiteX7112" fmla="*/ 3756300 w 5730494"/>
              <a:gd name="connsiteY7112" fmla="*/ 1993825 h 3699570"/>
              <a:gd name="connsiteX7113" fmla="*/ 3748798 w 5730494"/>
              <a:gd name="connsiteY7113" fmla="*/ 1988483 h 3699570"/>
              <a:gd name="connsiteX7114" fmla="*/ 3746297 w 5730494"/>
              <a:gd name="connsiteY7114" fmla="*/ 1995587 h 3699570"/>
              <a:gd name="connsiteX7115" fmla="*/ 3732885 w 5730494"/>
              <a:gd name="connsiteY7115" fmla="*/ 1999452 h 3699570"/>
              <a:gd name="connsiteX7116" fmla="*/ 3729702 w 5730494"/>
              <a:gd name="connsiteY7116" fmla="*/ 2015308 h 3699570"/>
              <a:gd name="connsiteX7117" fmla="*/ 3720722 w 5730494"/>
              <a:gd name="connsiteY7117" fmla="*/ 2021276 h 3699570"/>
              <a:gd name="connsiteX7118" fmla="*/ 3708162 w 5730494"/>
              <a:gd name="connsiteY7118" fmla="*/ 2024231 h 3699570"/>
              <a:gd name="connsiteX7119" fmla="*/ 3704866 w 5730494"/>
              <a:gd name="connsiteY7119" fmla="*/ 2033097 h 3699570"/>
              <a:gd name="connsiteX7120" fmla="*/ 3692818 w 5730494"/>
              <a:gd name="connsiteY7120" fmla="*/ 2035712 h 3699570"/>
              <a:gd name="connsiteX7121" fmla="*/ 3676563 w 5730494"/>
              <a:gd name="connsiteY7121" fmla="*/ 2028380 h 3699570"/>
              <a:gd name="connsiteX7122" fmla="*/ 3675142 w 5730494"/>
              <a:gd name="connsiteY7122" fmla="*/ 2011842 h 3699570"/>
              <a:gd name="connsiteX7123" fmla="*/ 3663264 w 5730494"/>
              <a:gd name="connsiteY7123" fmla="*/ 2011103 h 3699570"/>
              <a:gd name="connsiteX7124" fmla="*/ 3645077 w 5730494"/>
              <a:gd name="connsiteY7124" fmla="*/ 1993485 h 3699570"/>
              <a:gd name="connsiteX7125" fmla="*/ 3632347 w 5730494"/>
              <a:gd name="connsiteY7125" fmla="*/ 1991325 h 3699570"/>
              <a:gd name="connsiteX7126" fmla="*/ 3614728 w 5730494"/>
              <a:gd name="connsiteY7126" fmla="*/ 1981152 h 3699570"/>
              <a:gd name="connsiteX7127" fmla="*/ 3603419 w 5730494"/>
              <a:gd name="connsiteY7127" fmla="*/ 1979276 h 3699570"/>
              <a:gd name="connsiteX7128" fmla="*/ 3596429 w 5730494"/>
              <a:gd name="connsiteY7128" fmla="*/ 1983027 h 3699570"/>
              <a:gd name="connsiteX7129" fmla="*/ 3585744 w 5730494"/>
              <a:gd name="connsiteY7129" fmla="*/ 1982459 h 3699570"/>
              <a:gd name="connsiteX7130" fmla="*/ 3574433 w 5730494"/>
              <a:gd name="connsiteY7130" fmla="*/ 1993939 h 3699570"/>
              <a:gd name="connsiteX7131" fmla="*/ 3560452 w 5730494"/>
              <a:gd name="connsiteY7131" fmla="*/ 1997804 h 3699570"/>
              <a:gd name="connsiteX7132" fmla="*/ 3557497 w 5730494"/>
              <a:gd name="connsiteY7132" fmla="*/ 1983653 h 3699570"/>
              <a:gd name="connsiteX7133" fmla="*/ 3559827 w 5730494"/>
              <a:gd name="connsiteY7133" fmla="*/ 1962454 h 3699570"/>
              <a:gd name="connsiteX7134" fmla="*/ 3547380 w 5730494"/>
              <a:gd name="connsiteY7134" fmla="*/ 1955520 h 3699570"/>
              <a:gd name="connsiteX7135" fmla="*/ 3551472 w 5730494"/>
              <a:gd name="connsiteY7135" fmla="*/ 1941425 h 3699570"/>
              <a:gd name="connsiteX7136" fmla="*/ 3540902 w 5730494"/>
              <a:gd name="connsiteY7136" fmla="*/ 1940232 h 3699570"/>
              <a:gd name="connsiteX7137" fmla="*/ 3544425 w 5730494"/>
              <a:gd name="connsiteY7137" fmla="*/ 1922670 h 3699570"/>
              <a:gd name="connsiteX7138" fmla="*/ 3559429 w 5730494"/>
              <a:gd name="connsiteY7138" fmla="*/ 1927785 h 3699570"/>
              <a:gd name="connsiteX7139" fmla="*/ 3573410 w 5730494"/>
              <a:gd name="connsiteY7139" fmla="*/ 1921079 h 3699570"/>
              <a:gd name="connsiteX7140" fmla="*/ 3561817 w 5730494"/>
              <a:gd name="connsiteY7140" fmla="*/ 1908406 h 3699570"/>
              <a:gd name="connsiteX7141" fmla="*/ 3557270 w 5730494"/>
              <a:gd name="connsiteY7141" fmla="*/ 1896186 h 3699570"/>
              <a:gd name="connsiteX7142" fmla="*/ 3544425 w 5730494"/>
              <a:gd name="connsiteY7142" fmla="*/ 1901642 h 3699570"/>
              <a:gd name="connsiteX7143" fmla="*/ 3542777 w 5730494"/>
              <a:gd name="connsiteY7143" fmla="*/ 1917158 h 3699570"/>
              <a:gd name="connsiteX7144" fmla="*/ 3537775 w 5730494"/>
              <a:gd name="connsiteY7144" fmla="*/ 1903404 h 3699570"/>
              <a:gd name="connsiteX7145" fmla="*/ 3544797 w 5730494"/>
              <a:gd name="connsiteY7145" fmla="*/ 1896326 h 3699570"/>
              <a:gd name="connsiteX7146" fmla="*/ 3562787 w 5730494"/>
              <a:gd name="connsiteY7146" fmla="*/ 1891857 h 3699570"/>
              <a:gd name="connsiteX7147" fmla="*/ 3573586 w 5730494"/>
              <a:gd name="connsiteY7147" fmla="*/ 1897882 h 3699570"/>
              <a:gd name="connsiteX7148" fmla="*/ 3584725 w 5730494"/>
              <a:gd name="connsiteY7148" fmla="*/ 1914534 h 3699570"/>
              <a:gd name="connsiteX7149" fmla="*/ 3592909 w 5730494"/>
              <a:gd name="connsiteY7149" fmla="*/ 1913510 h 3699570"/>
              <a:gd name="connsiteX7150" fmla="*/ 3592909 w 5730494"/>
              <a:gd name="connsiteY7150" fmla="*/ 1913477 h 3699570"/>
              <a:gd name="connsiteX7151" fmla="*/ 3593018 w 5730494"/>
              <a:gd name="connsiteY7151" fmla="*/ 1913464 h 3699570"/>
              <a:gd name="connsiteX7152" fmla="*/ 3593021 w 5730494"/>
              <a:gd name="connsiteY7152" fmla="*/ 1913464 h 3699570"/>
              <a:gd name="connsiteX7153" fmla="*/ 3593021 w 5730494"/>
              <a:gd name="connsiteY7153" fmla="*/ 1913575 h 3699570"/>
              <a:gd name="connsiteX7154" fmla="*/ 3610981 w 5730494"/>
              <a:gd name="connsiteY7154" fmla="*/ 1913291 h 3699570"/>
              <a:gd name="connsiteX7155" fmla="*/ 3610953 w 5730494"/>
              <a:gd name="connsiteY7155" fmla="*/ 1913180 h 3699570"/>
              <a:gd name="connsiteX7156" fmla="*/ 3610976 w 5730494"/>
              <a:gd name="connsiteY7156" fmla="*/ 1913180 h 3699570"/>
              <a:gd name="connsiteX7157" fmla="*/ 3608387 w 5730494"/>
              <a:gd name="connsiteY7157" fmla="*/ 1902594 h 3699570"/>
              <a:gd name="connsiteX7158" fmla="*/ 3622005 w 5730494"/>
              <a:gd name="connsiteY7158" fmla="*/ 1895218 h 3699570"/>
              <a:gd name="connsiteX7159" fmla="*/ 4772666 w 5730494"/>
              <a:gd name="connsiteY7159" fmla="*/ 1877754 h 3699570"/>
              <a:gd name="connsiteX7160" fmla="*/ 4777051 w 5730494"/>
              <a:gd name="connsiteY7160" fmla="*/ 1883121 h 3699570"/>
              <a:gd name="connsiteX7161" fmla="*/ 4782970 w 5730494"/>
              <a:gd name="connsiteY7161" fmla="*/ 1890448 h 3699570"/>
              <a:gd name="connsiteX7162" fmla="*/ 4782970 w 5730494"/>
              <a:gd name="connsiteY7162" fmla="*/ 1890367 h 3699570"/>
              <a:gd name="connsiteX7163" fmla="*/ 4782988 w 5730494"/>
              <a:gd name="connsiteY7163" fmla="*/ 1890388 h 3699570"/>
              <a:gd name="connsiteX7164" fmla="*/ 4785204 w 5730494"/>
              <a:gd name="connsiteY7164" fmla="*/ 1894140 h 3699570"/>
              <a:gd name="connsiteX7165" fmla="*/ 4779123 w 5730494"/>
              <a:gd name="connsiteY7165" fmla="*/ 1892832 h 3699570"/>
              <a:gd name="connsiteX7166" fmla="*/ 4772189 w 5730494"/>
              <a:gd name="connsiteY7166" fmla="*/ 1900107 h 3699570"/>
              <a:gd name="connsiteX7167" fmla="*/ 4767414 w 5730494"/>
              <a:gd name="connsiteY7167" fmla="*/ 1907325 h 3699570"/>
              <a:gd name="connsiteX7168" fmla="*/ 4768039 w 5730494"/>
              <a:gd name="connsiteY7168" fmla="*/ 1922499 h 3699570"/>
              <a:gd name="connsiteX7169" fmla="*/ 4759799 w 5730494"/>
              <a:gd name="connsiteY7169" fmla="*/ 1927160 h 3699570"/>
              <a:gd name="connsiteX7170" fmla="*/ 4756959 w 5730494"/>
              <a:gd name="connsiteY7170" fmla="*/ 1930854 h 3699570"/>
              <a:gd name="connsiteX7171" fmla="*/ 4750933 w 5730494"/>
              <a:gd name="connsiteY7171" fmla="*/ 1936992 h 3699570"/>
              <a:gd name="connsiteX7172" fmla="*/ 4740306 w 5730494"/>
              <a:gd name="connsiteY7172" fmla="*/ 1940402 h 3699570"/>
              <a:gd name="connsiteX7173" fmla="*/ 4733371 w 5730494"/>
              <a:gd name="connsiteY7173" fmla="*/ 1945971 h 3699570"/>
              <a:gd name="connsiteX7174" fmla="*/ 4732860 w 5730494"/>
              <a:gd name="connsiteY7174" fmla="*/ 1954894 h 3699570"/>
              <a:gd name="connsiteX7175" fmla="*/ 4730985 w 5730494"/>
              <a:gd name="connsiteY7175" fmla="*/ 1957167 h 3699570"/>
              <a:gd name="connsiteX7176" fmla="*/ 4737351 w 5730494"/>
              <a:gd name="connsiteY7176" fmla="*/ 1960464 h 3699570"/>
              <a:gd name="connsiteX7177" fmla="*/ 4746387 w 5730494"/>
              <a:gd name="connsiteY7177" fmla="*/ 1969387 h 3699570"/>
              <a:gd name="connsiteX7178" fmla="*/ 4744113 w 5730494"/>
              <a:gd name="connsiteY7178" fmla="*/ 1974274 h 3699570"/>
              <a:gd name="connsiteX7179" fmla="*/ 4737351 w 5730494"/>
              <a:gd name="connsiteY7179" fmla="*/ 1975581 h 3699570"/>
              <a:gd name="connsiteX7180" fmla="*/ 4726097 w 5730494"/>
              <a:gd name="connsiteY7180" fmla="*/ 1976547 h 3699570"/>
              <a:gd name="connsiteX7181" fmla="*/ 4719902 w 5730494"/>
              <a:gd name="connsiteY7181" fmla="*/ 1985641 h 3699570"/>
              <a:gd name="connsiteX7182" fmla="*/ 4712798 w 5730494"/>
              <a:gd name="connsiteY7182" fmla="*/ 1984902 h 3699570"/>
              <a:gd name="connsiteX7183" fmla="*/ 4711775 w 5730494"/>
              <a:gd name="connsiteY7183" fmla="*/ 1986720 h 3699570"/>
              <a:gd name="connsiteX7184" fmla="*/ 4704046 w 5730494"/>
              <a:gd name="connsiteY7184" fmla="*/ 1982913 h 3699570"/>
              <a:gd name="connsiteX7185" fmla="*/ 4702113 w 5730494"/>
              <a:gd name="connsiteY7185" fmla="*/ 1986664 h 3699570"/>
              <a:gd name="connsiteX7186" fmla="*/ 4697453 w 5730494"/>
              <a:gd name="connsiteY7186" fmla="*/ 1988312 h 3699570"/>
              <a:gd name="connsiteX7187" fmla="*/ 4696884 w 5730494"/>
              <a:gd name="connsiteY7187" fmla="*/ 1984561 h 3699570"/>
              <a:gd name="connsiteX7188" fmla="*/ 4692736 w 5730494"/>
              <a:gd name="connsiteY7188" fmla="*/ 1982742 h 3699570"/>
              <a:gd name="connsiteX7189" fmla="*/ 4688473 w 5730494"/>
              <a:gd name="connsiteY7189" fmla="*/ 1979503 h 3699570"/>
              <a:gd name="connsiteX7190" fmla="*/ 4692851 w 5730494"/>
              <a:gd name="connsiteY7190" fmla="*/ 1970580 h 3699570"/>
              <a:gd name="connsiteX7191" fmla="*/ 4696601 w 5730494"/>
              <a:gd name="connsiteY7191" fmla="*/ 1968193 h 3699570"/>
              <a:gd name="connsiteX7192" fmla="*/ 4695180 w 5730494"/>
              <a:gd name="connsiteY7192" fmla="*/ 1964499 h 3699570"/>
              <a:gd name="connsiteX7193" fmla="*/ 4699215 w 5730494"/>
              <a:gd name="connsiteY7193" fmla="*/ 1953473 h 3699570"/>
              <a:gd name="connsiteX7194" fmla="*/ 4698192 w 5730494"/>
              <a:gd name="connsiteY7194" fmla="*/ 1950120 h 3699570"/>
              <a:gd name="connsiteX7195" fmla="*/ 4688871 w 5730494"/>
              <a:gd name="connsiteY7195" fmla="*/ 1947904 h 3699570"/>
              <a:gd name="connsiteX7196" fmla="*/ 4681524 w 5730494"/>
              <a:gd name="connsiteY7196" fmla="*/ 1942449 h 3699570"/>
              <a:gd name="connsiteX7197" fmla="*/ 4694425 w 5730494"/>
              <a:gd name="connsiteY7197" fmla="*/ 1929151 h 3699570"/>
              <a:gd name="connsiteX7198" fmla="*/ 4711987 w 5730494"/>
              <a:gd name="connsiteY7198" fmla="*/ 1917898 h 3699570"/>
              <a:gd name="connsiteX7199" fmla="*/ 4722956 w 5730494"/>
              <a:gd name="connsiteY7199" fmla="*/ 1902895 h 3699570"/>
              <a:gd name="connsiteX7200" fmla="*/ 4730514 w 5730494"/>
              <a:gd name="connsiteY7200" fmla="*/ 1909544 h 3699570"/>
              <a:gd name="connsiteX7201" fmla="*/ 4744267 w 5730494"/>
              <a:gd name="connsiteY7201" fmla="*/ 1910340 h 3699570"/>
              <a:gd name="connsiteX7202" fmla="*/ 4741766 w 5730494"/>
              <a:gd name="connsiteY7202" fmla="*/ 1899087 h 3699570"/>
              <a:gd name="connsiteX7203" fmla="*/ 4766376 w 5730494"/>
              <a:gd name="connsiteY7203" fmla="*/ 1889823 h 3699570"/>
              <a:gd name="connsiteX7204" fmla="*/ 2850788 w 5730494"/>
              <a:gd name="connsiteY7204" fmla="*/ 1877083 h 3699570"/>
              <a:gd name="connsiteX7205" fmla="*/ 2853459 w 5730494"/>
              <a:gd name="connsiteY7205" fmla="*/ 1895611 h 3699570"/>
              <a:gd name="connsiteX7206" fmla="*/ 2848175 w 5730494"/>
              <a:gd name="connsiteY7206" fmla="*/ 1912036 h 3699570"/>
              <a:gd name="connsiteX7207" fmla="*/ 2840956 w 5730494"/>
              <a:gd name="connsiteY7207" fmla="*/ 1907716 h 3699570"/>
              <a:gd name="connsiteX7208" fmla="*/ 2837262 w 5730494"/>
              <a:gd name="connsiteY7208" fmla="*/ 1893338 h 3699570"/>
              <a:gd name="connsiteX7209" fmla="*/ 2840501 w 5730494"/>
              <a:gd name="connsiteY7209" fmla="*/ 1885324 h 3699570"/>
              <a:gd name="connsiteX7210" fmla="*/ 3032726 w 5730494"/>
              <a:gd name="connsiteY7210" fmla="*/ 1871461 h 3699570"/>
              <a:gd name="connsiteX7211" fmla="*/ 3034999 w 5730494"/>
              <a:gd name="connsiteY7211" fmla="*/ 1874530 h 3699570"/>
              <a:gd name="connsiteX7212" fmla="*/ 3037954 w 5730494"/>
              <a:gd name="connsiteY7212" fmla="*/ 1875894 h 3699570"/>
              <a:gd name="connsiteX7213" fmla="*/ 3040058 w 5730494"/>
              <a:gd name="connsiteY7213" fmla="*/ 1879361 h 3699570"/>
              <a:gd name="connsiteX7214" fmla="*/ 3042671 w 5730494"/>
              <a:gd name="connsiteY7214" fmla="*/ 1880383 h 3699570"/>
              <a:gd name="connsiteX7215" fmla="*/ 3045740 w 5730494"/>
              <a:gd name="connsiteY7215" fmla="*/ 1884362 h 3699570"/>
              <a:gd name="connsiteX7216" fmla="*/ 3047975 w 5730494"/>
              <a:gd name="connsiteY7216" fmla="*/ 1884250 h 3699570"/>
              <a:gd name="connsiteX7217" fmla="*/ 3046252 w 5730494"/>
              <a:gd name="connsiteY7217" fmla="*/ 1889362 h 3699570"/>
              <a:gd name="connsiteX7218" fmla="*/ 3044321 w 5730494"/>
              <a:gd name="connsiteY7218" fmla="*/ 1891920 h 3699570"/>
              <a:gd name="connsiteX7219" fmla="*/ 3044345 w 5730494"/>
              <a:gd name="connsiteY7219" fmla="*/ 1892000 h 3699570"/>
              <a:gd name="connsiteX7220" fmla="*/ 3044319 w 5730494"/>
              <a:gd name="connsiteY7220" fmla="*/ 1892034 h 3699570"/>
              <a:gd name="connsiteX7221" fmla="*/ 3044831 w 5730494"/>
              <a:gd name="connsiteY7221" fmla="*/ 1893626 h 3699570"/>
              <a:gd name="connsiteX7222" fmla="*/ 3041250 w 5730494"/>
              <a:gd name="connsiteY7222" fmla="*/ 1894422 h 3699570"/>
              <a:gd name="connsiteX7223" fmla="*/ 3031986 w 5730494"/>
              <a:gd name="connsiteY7223" fmla="*/ 1897774 h 3699570"/>
              <a:gd name="connsiteX7224" fmla="*/ 3031249 w 5730494"/>
              <a:gd name="connsiteY7224" fmla="*/ 1902151 h 3699570"/>
              <a:gd name="connsiteX7225" fmla="*/ 3029203 w 5730494"/>
              <a:gd name="connsiteY7225" fmla="*/ 1901980 h 3699570"/>
              <a:gd name="connsiteX7226" fmla="*/ 3029079 w 5730494"/>
              <a:gd name="connsiteY7226" fmla="*/ 1901105 h 3699570"/>
              <a:gd name="connsiteX7227" fmla="*/ 3028121 w 5730494"/>
              <a:gd name="connsiteY7227" fmla="*/ 1894195 h 3699570"/>
              <a:gd name="connsiteX7228" fmla="*/ 3024314 w 5730494"/>
              <a:gd name="connsiteY7228" fmla="*/ 1891979 h 3699570"/>
              <a:gd name="connsiteX7229" fmla="*/ 3020927 w 5730494"/>
              <a:gd name="connsiteY7229" fmla="*/ 1886221 h 3699570"/>
              <a:gd name="connsiteX7230" fmla="*/ 3023802 w 5730494"/>
              <a:gd name="connsiteY7230" fmla="*/ 1881521 h 3699570"/>
              <a:gd name="connsiteX7231" fmla="*/ 3023890 w 5730494"/>
              <a:gd name="connsiteY7231" fmla="*/ 1881395 h 3699570"/>
              <a:gd name="connsiteX7232" fmla="*/ 3027667 w 5730494"/>
              <a:gd name="connsiteY7232" fmla="*/ 1879872 h 3699570"/>
              <a:gd name="connsiteX7233" fmla="*/ 3029884 w 5730494"/>
              <a:gd name="connsiteY7233" fmla="*/ 1872654 h 3699570"/>
              <a:gd name="connsiteX7234" fmla="*/ 3883725 w 5730494"/>
              <a:gd name="connsiteY7234" fmla="*/ 1870857 h 3699570"/>
              <a:gd name="connsiteX7235" fmla="*/ 3906351 w 5730494"/>
              <a:gd name="connsiteY7235" fmla="*/ 1879987 h 3699570"/>
              <a:gd name="connsiteX7236" fmla="*/ 3906540 w 5730494"/>
              <a:gd name="connsiteY7236" fmla="*/ 1879910 h 3699570"/>
              <a:gd name="connsiteX7237" fmla="*/ 3906572 w 5730494"/>
              <a:gd name="connsiteY7237" fmla="*/ 1879923 h 3699570"/>
              <a:gd name="connsiteX7238" fmla="*/ 3912209 w 5730494"/>
              <a:gd name="connsiteY7238" fmla="*/ 1877601 h 3699570"/>
              <a:gd name="connsiteX7239" fmla="*/ 3938576 w 5730494"/>
              <a:gd name="connsiteY7239" fmla="*/ 1878225 h 3699570"/>
              <a:gd name="connsiteX7240" fmla="*/ 3962219 w 5730494"/>
              <a:gd name="connsiteY7240" fmla="*/ 1880499 h 3699570"/>
              <a:gd name="connsiteX7241" fmla="*/ 3970233 w 5730494"/>
              <a:gd name="connsiteY7241" fmla="*/ 1888285 h 3699570"/>
              <a:gd name="connsiteX7242" fmla="*/ 3980064 w 5730494"/>
              <a:gd name="connsiteY7242" fmla="*/ 1891411 h 3699570"/>
              <a:gd name="connsiteX7243" fmla="*/ 3977848 w 5730494"/>
              <a:gd name="connsiteY7243" fmla="*/ 1896242 h 3699570"/>
              <a:gd name="connsiteX7244" fmla="*/ 3952728 w 5730494"/>
              <a:gd name="connsiteY7244" fmla="*/ 1907778 h 3699570"/>
              <a:gd name="connsiteX7245" fmla="*/ 3947061 w 5730494"/>
              <a:gd name="connsiteY7245" fmla="*/ 1916165 h 3699570"/>
              <a:gd name="connsiteX7246" fmla="*/ 3926835 w 5730494"/>
              <a:gd name="connsiteY7246" fmla="*/ 1918637 h 3699570"/>
              <a:gd name="connsiteX7247" fmla="*/ 3926824 w 5730494"/>
              <a:gd name="connsiteY7247" fmla="*/ 1918661 h 3699570"/>
              <a:gd name="connsiteX7248" fmla="*/ 3926586 w 5730494"/>
              <a:gd name="connsiteY7248" fmla="*/ 1918691 h 3699570"/>
              <a:gd name="connsiteX7249" fmla="*/ 3920600 w 5730494"/>
              <a:gd name="connsiteY7249" fmla="*/ 1931958 h 3699570"/>
              <a:gd name="connsiteX7250" fmla="*/ 3903930 w 5730494"/>
              <a:gd name="connsiteY7250" fmla="*/ 1929209 h 3699570"/>
              <a:gd name="connsiteX7251" fmla="*/ 3903756 w 5730494"/>
              <a:gd name="connsiteY7251" fmla="*/ 1929274 h 3699570"/>
              <a:gd name="connsiteX7252" fmla="*/ 3903680 w 5730494"/>
              <a:gd name="connsiteY7252" fmla="*/ 1929261 h 3699570"/>
              <a:gd name="connsiteX7253" fmla="*/ 3892654 w 5730494"/>
              <a:gd name="connsiteY7253" fmla="*/ 1933353 h 3699570"/>
              <a:gd name="connsiteX7254" fmla="*/ 3877424 w 5730494"/>
              <a:gd name="connsiteY7254" fmla="*/ 1943186 h 3699570"/>
              <a:gd name="connsiteX7255" fmla="*/ 3879641 w 5730494"/>
              <a:gd name="connsiteY7255" fmla="*/ 1948016 h 3699570"/>
              <a:gd name="connsiteX7256" fmla="*/ 3875100 w 5730494"/>
              <a:gd name="connsiteY7256" fmla="*/ 1952726 h 3699570"/>
              <a:gd name="connsiteX7257" fmla="*/ 3875090 w 5730494"/>
              <a:gd name="connsiteY7257" fmla="*/ 1952679 h 3699570"/>
              <a:gd name="connsiteX7258" fmla="*/ 3844969 w 5730494"/>
              <a:gd name="connsiteY7258" fmla="*/ 1955805 h 3699570"/>
              <a:gd name="connsiteX7259" fmla="*/ 3825305 w 5730494"/>
              <a:gd name="connsiteY7259" fmla="*/ 1949155 h 3699570"/>
              <a:gd name="connsiteX7260" fmla="*/ 3808038 w 5730494"/>
              <a:gd name="connsiteY7260" fmla="*/ 1950746 h 3699570"/>
              <a:gd name="connsiteX7261" fmla="*/ 3809565 w 5730494"/>
              <a:gd name="connsiteY7261" fmla="*/ 1938866 h 3699570"/>
              <a:gd name="connsiteX7262" fmla="*/ 3826899 w 5730494"/>
              <a:gd name="connsiteY7262" fmla="*/ 1942333 h 3699570"/>
              <a:gd name="connsiteX7263" fmla="*/ 3832739 w 5730494"/>
              <a:gd name="connsiteY7263" fmla="*/ 1935926 h 3699570"/>
              <a:gd name="connsiteX7264" fmla="*/ 3832805 w 5730494"/>
              <a:gd name="connsiteY7264" fmla="*/ 1935920 h 3699570"/>
              <a:gd name="connsiteX7265" fmla="*/ 3844858 w 5730494"/>
              <a:gd name="connsiteY7265" fmla="*/ 1937957 h 3699570"/>
              <a:gd name="connsiteX7266" fmla="*/ 3844889 w 5730494"/>
              <a:gd name="connsiteY7266" fmla="*/ 1937934 h 3699570"/>
              <a:gd name="connsiteX7267" fmla="*/ 3845020 w 5730494"/>
              <a:gd name="connsiteY7267" fmla="*/ 1937956 h 3699570"/>
              <a:gd name="connsiteX7268" fmla="*/ 3865423 w 5730494"/>
              <a:gd name="connsiteY7268" fmla="*/ 1922896 h 3699570"/>
              <a:gd name="connsiteX7269" fmla="*/ 3846556 w 5730494"/>
              <a:gd name="connsiteY7269" fmla="*/ 1911813 h 3699570"/>
              <a:gd name="connsiteX7270" fmla="*/ 3846463 w 5730494"/>
              <a:gd name="connsiteY7270" fmla="*/ 1911855 h 3699570"/>
              <a:gd name="connsiteX7271" fmla="*/ 3846392 w 5730494"/>
              <a:gd name="connsiteY7271" fmla="*/ 1911814 h 3699570"/>
              <a:gd name="connsiteX7272" fmla="*/ 3835123 w 5730494"/>
              <a:gd name="connsiteY7272" fmla="*/ 1917054 h 3699570"/>
              <a:gd name="connsiteX7273" fmla="*/ 3823423 w 5730494"/>
              <a:gd name="connsiteY7273" fmla="*/ 1909142 h 3699570"/>
              <a:gd name="connsiteX7274" fmla="*/ 3836780 w 5730494"/>
              <a:gd name="connsiteY7274" fmla="*/ 1895331 h 3699570"/>
              <a:gd name="connsiteX7275" fmla="*/ 3832476 w 5730494"/>
              <a:gd name="connsiteY7275" fmla="*/ 1893412 h 3699570"/>
              <a:gd name="connsiteX7276" fmla="*/ 3831956 w 5730494"/>
              <a:gd name="connsiteY7276" fmla="*/ 1893172 h 3699570"/>
              <a:gd name="connsiteX7277" fmla="*/ 3832127 w 5730494"/>
              <a:gd name="connsiteY7277" fmla="*/ 1892725 h 3699570"/>
              <a:gd name="connsiteX7278" fmla="*/ 3835758 w 5730494"/>
              <a:gd name="connsiteY7278" fmla="*/ 1883674 h 3699570"/>
              <a:gd name="connsiteX7279" fmla="*/ 3845995 w 5730494"/>
              <a:gd name="connsiteY7279" fmla="*/ 1880669 h 3699570"/>
              <a:gd name="connsiteX7280" fmla="*/ 3872195 w 5730494"/>
              <a:gd name="connsiteY7280" fmla="*/ 1888114 h 3699570"/>
              <a:gd name="connsiteX7281" fmla="*/ 3872218 w 5730494"/>
              <a:gd name="connsiteY7281" fmla="*/ 1887993 h 3699570"/>
              <a:gd name="connsiteX7282" fmla="*/ 3872415 w 5730494"/>
              <a:gd name="connsiteY7282" fmla="*/ 1888049 h 3699570"/>
              <a:gd name="connsiteX7283" fmla="*/ 3874859 w 5730494"/>
              <a:gd name="connsiteY7283" fmla="*/ 1875262 h 3699570"/>
              <a:gd name="connsiteX7284" fmla="*/ 3007263 w 5730494"/>
              <a:gd name="connsiteY7284" fmla="*/ 1866062 h 3699570"/>
              <a:gd name="connsiteX7285" fmla="*/ 3011469 w 5730494"/>
              <a:gd name="connsiteY7285" fmla="*/ 1869812 h 3699570"/>
              <a:gd name="connsiteX7286" fmla="*/ 3013799 w 5730494"/>
              <a:gd name="connsiteY7286" fmla="*/ 1872825 h 3699570"/>
              <a:gd name="connsiteX7287" fmla="*/ 3019029 w 5730494"/>
              <a:gd name="connsiteY7287" fmla="*/ 1875155 h 3699570"/>
              <a:gd name="connsiteX7288" fmla="*/ 3025042 w 5730494"/>
              <a:gd name="connsiteY7288" fmla="*/ 1879595 h 3699570"/>
              <a:gd name="connsiteX7289" fmla="*/ 3023861 w 5730494"/>
              <a:gd name="connsiteY7289" fmla="*/ 1881292 h 3699570"/>
              <a:gd name="connsiteX7290" fmla="*/ 3024002 w 5730494"/>
              <a:gd name="connsiteY7290" fmla="*/ 1881235 h 3699570"/>
              <a:gd name="connsiteX7291" fmla="*/ 3023890 w 5730494"/>
              <a:gd name="connsiteY7291" fmla="*/ 1881395 h 3699570"/>
              <a:gd name="connsiteX7292" fmla="*/ 3023861 w 5730494"/>
              <a:gd name="connsiteY7292" fmla="*/ 1881407 h 3699570"/>
              <a:gd name="connsiteX7293" fmla="*/ 3020920 w 5730494"/>
              <a:gd name="connsiteY7293" fmla="*/ 1886210 h 3699570"/>
              <a:gd name="connsiteX7294" fmla="*/ 3020904 w 5730494"/>
              <a:gd name="connsiteY7294" fmla="*/ 1886182 h 3699570"/>
              <a:gd name="connsiteX7295" fmla="*/ 3016641 w 5730494"/>
              <a:gd name="connsiteY7295" fmla="*/ 1888114 h 3699570"/>
              <a:gd name="connsiteX7296" fmla="*/ 3015618 w 5730494"/>
              <a:gd name="connsiteY7296" fmla="*/ 1884079 h 3699570"/>
              <a:gd name="connsiteX7297" fmla="*/ 3008684 w 5730494"/>
              <a:gd name="connsiteY7297" fmla="*/ 1894707 h 3699570"/>
              <a:gd name="connsiteX7298" fmla="*/ 3008692 w 5730494"/>
              <a:gd name="connsiteY7298" fmla="*/ 1894752 h 3699570"/>
              <a:gd name="connsiteX7299" fmla="*/ 3008684 w 5730494"/>
              <a:gd name="connsiteY7299" fmla="*/ 1894763 h 3699570"/>
              <a:gd name="connsiteX7300" fmla="*/ 3009765 w 5730494"/>
              <a:gd name="connsiteY7300" fmla="*/ 1901583 h 3699570"/>
              <a:gd name="connsiteX7301" fmla="*/ 3006411 w 5730494"/>
              <a:gd name="connsiteY7301" fmla="*/ 1899934 h 3699570"/>
              <a:gd name="connsiteX7302" fmla="*/ 3001921 w 5730494"/>
              <a:gd name="connsiteY7302" fmla="*/ 1892944 h 3699570"/>
              <a:gd name="connsiteX7303" fmla="*/ 2995045 w 5730494"/>
              <a:gd name="connsiteY7303" fmla="*/ 1888681 h 3699570"/>
              <a:gd name="connsiteX7304" fmla="*/ 2996807 w 5730494"/>
              <a:gd name="connsiteY7304" fmla="*/ 1885044 h 3699570"/>
              <a:gd name="connsiteX7305" fmla="*/ 2996838 w 5730494"/>
              <a:gd name="connsiteY7305" fmla="*/ 1884882 h 3699570"/>
              <a:gd name="connsiteX7306" fmla="*/ 2996919 w 5730494"/>
              <a:gd name="connsiteY7306" fmla="*/ 1884929 h 3699570"/>
              <a:gd name="connsiteX7307" fmla="*/ 2999248 w 5730494"/>
              <a:gd name="connsiteY7307" fmla="*/ 1873000 h 3699570"/>
              <a:gd name="connsiteX7308" fmla="*/ 3004308 w 5730494"/>
              <a:gd name="connsiteY7308" fmla="*/ 1868051 h 3699570"/>
              <a:gd name="connsiteX7309" fmla="*/ 3339698 w 5730494"/>
              <a:gd name="connsiteY7309" fmla="*/ 1865288 h 3699570"/>
              <a:gd name="connsiteX7310" fmla="*/ 3353158 w 5730494"/>
              <a:gd name="connsiteY7310" fmla="*/ 1869036 h 3699570"/>
              <a:gd name="connsiteX7311" fmla="*/ 3376632 w 5730494"/>
              <a:gd name="connsiteY7311" fmla="*/ 1872560 h 3699570"/>
              <a:gd name="connsiteX7312" fmla="*/ 3398342 w 5730494"/>
              <a:gd name="connsiteY7312" fmla="*/ 1882960 h 3699570"/>
              <a:gd name="connsiteX7313" fmla="*/ 3401126 w 5730494"/>
              <a:gd name="connsiteY7313" fmla="*/ 1886995 h 3699570"/>
              <a:gd name="connsiteX7314" fmla="*/ 3410787 w 5730494"/>
              <a:gd name="connsiteY7314" fmla="*/ 1883585 h 3699570"/>
              <a:gd name="connsiteX7315" fmla="*/ 3425622 w 5730494"/>
              <a:gd name="connsiteY7315" fmla="*/ 1888075 h 3699570"/>
              <a:gd name="connsiteX7316" fmla="*/ 3430508 w 5730494"/>
              <a:gd name="connsiteY7316" fmla="*/ 1896884 h 3699570"/>
              <a:gd name="connsiteX7317" fmla="*/ 3440488 w 5730494"/>
              <a:gd name="connsiteY7317" fmla="*/ 1901817 h 3699570"/>
              <a:gd name="connsiteX7318" fmla="*/ 3436428 w 5730494"/>
              <a:gd name="connsiteY7318" fmla="*/ 1904708 h 3699570"/>
              <a:gd name="connsiteX7319" fmla="*/ 3444273 w 5730494"/>
              <a:gd name="connsiteY7319" fmla="*/ 1916189 h 3699570"/>
              <a:gd name="connsiteX7320" fmla="*/ 3442113 w 5730494"/>
              <a:gd name="connsiteY7320" fmla="*/ 1918632 h 3699570"/>
              <a:gd name="connsiteX7321" fmla="*/ 3433530 w 5730494"/>
              <a:gd name="connsiteY7321" fmla="*/ 1917382 h 3699570"/>
              <a:gd name="connsiteX7322" fmla="*/ 3433534 w 5730494"/>
              <a:gd name="connsiteY7322" fmla="*/ 1917384 h 3699570"/>
              <a:gd name="connsiteX7323" fmla="*/ 3442116 w 5730494"/>
              <a:gd name="connsiteY7323" fmla="*/ 1918635 h 3699570"/>
              <a:gd name="connsiteX7324" fmla="*/ 3444276 w 5730494"/>
              <a:gd name="connsiteY7324" fmla="*/ 1916191 h 3699570"/>
              <a:gd name="connsiteX7325" fmla="*/ 3436432 w 5730494"/>
              <a:gd name="connsiteY7325" fmla="*/ 1904711 h 3699570"/>
              <a:gd name="connsiteX7326" fmla="*/ 3440491 w 5730494"/>
              <a:gd name="connsiteY7326" fmla="*/ 1901819 h 3699570"/>
              <a:gd name="connsiteX7327" fmla="*/ 3440511 w 5730494"/>
              <a:gd name="connsiteY7327" fmla="*/ 1901829 h 3699570"/>
              <a:gd name="connsiteX7328" fmla="*/ 3445001 w 5730494"/>
              <a:gd name="connsiteY7328" fmla="*/ 1902568 h 3699570"/>
              <a:gd name="connsiteX7329" fmla="*/ 3455971 w 5730494"/>
              <a:gd name="connsiteY7329" fmla="*/ 1915469 h 3699570"/>
              <a:gd name="connsiteX7330" fmla="*/ 3463017 w 5730494"/>
              <a:gd name="connsiteY7330" fmla="*/ 1916890 h 3699570"/>
              <a:gd name="connsiteX7331" fmla="*/ 3463031 w 5730494"/>
              <a:gd name="connsiteY7331" fmla="*/ 1916861 h 3699570"/>
              <a:gd name="connsiteX7332" fmla="*/ 3463087 w 5730494"/>
              <a:gd name="connsiteY7332" fmla="*/ 1916873 h 3699570"/>
              <a:gd name="connsiteX7333" fmla="*/ 3465816 w 5730494"/>
              <a:gd name="connsiteY7333" fmla="*/ 1911473 h 3699570"/>
              <a:gd name="connsiteX7334" fmla="*/ 3475307 w 5730494"/>
              <a:gd name="connsiteY7334" fmla="*/ 1902892 h 3699570"/>
              <a:gd name="connsiteX7335" fmla="*/ 3483662 w 5730494"/>
              <a:gd name="connsiteY7335" fmla="*/ 1914031 h 3699570"/>
              <a:gd name="connsiteX7336" fmla="*/ 3491787 w 5730494"/>
              <a:gd name="connsiteY7336" fmla="*/ 1928922 h 3699570"/>
              <a:gd name="connsiteX7337" fmla="*/ 3499234 w 5730494"/>
              <a:gd name="connsiteY7337" fmla="*/ 1929888 h 3699570"/>
              <a:gd name="connsiteX7338" fmla="*/ 3504120 w 5730494"/>
              <a:gd name="connsiteY7338" fmla="*/ 1935514 h 3699570"/>
              <a:gd name="connsiteX7339" fmla="*/ 3490992 w 5730494"/>
              <a:gd name="connsiteY7339" fmla="*/ 1937162 h 3699570"/>
              <a:gd name="connsiteX7340" fmla="*/ 3488208 w 5730494"/>
              <a:gd name="connsiteY7340" fmla="*/ 1953189 h 3699570"/>
              <a:gd name="connsiteX7341" fmla="*/ 3485479 w 5730494"/>
              <a:gd name="connsiteY7341" fmla="*/ 1960350 h 3699570"/>
              <a:gd name="connsiteX7342" fmla="*/ 3479626 w 5730494"/>
              <a:gd name="connsiteY7342" fmla="*/ 1965124 h 3699570"/>
              <a:gd name="connsiteX7343" fmla="*/ 3480080 w 5730494"/>
              <a:gd name="connsiteY7343" fmla="*/ 1975183 h 3699570"/>
              <a:gd name="connsiteX7344" fmla="*/ 3476102 w 5730494"/>
              <a:gd name="connsiteY7344" fmla="*/ 1976207 h 3699570"/>
              <a:gd name="connsiteX7345" fmla="*/ 3466238 w 5730494"/>
              <a:gd name="connsiteY7345" fmla="*/ 1965665 h 3699570"/>
              <a:gd name="connsiteX7346" fmla="*/ 3471731 w 5730494"/>
              <a:gd name="connsiteY7346" fmla="*/ 1955584 h 3699570"/>
              <a:gd name="connsiteX7347" fmla="*/ 3471655 w 5730494"/>
              <a:gd name="connsiteY7347" fmla="*/ 1955487 h 3699570"/>
              <a:gd name="connsiteX7348" fmla="*/ 3471669 w 5730494"/>
              <a:gd name="connsiteY7348" fmla="*/ 1955463 h 3699570"/>
              <a:gd name="connsiteX7349" fmla="*/ 3466952 w 5730494"/>
              <a:gd name="connsiteY7349" fmla="*/ 1949438 h 3699570"/>
              <a:gd name="connsiteX7350" fmla="*/ 3460984 w 5730494"/>
              <a:gd name="connsiteY7350" fmla="*/ 1950973 h 3699570"/>
              <a:gd name="connsiteX7351" fmla="*/ 3442227 w 5730494"/>
              <a:gd name="connsiteY7351" fmla="*/ 1966047 h 3699570"/>
              <a:gd name="connsiteX7352" fmla="*/ 3441888 w 5730494"/>
              <a:gd name="connsiteY7352" fmla="*/ 1951939 h 3699570"/>
              <a:gd name="connsiteX7353" fmla="*/ 3441833 w 5730494"/>
              <a:gd name="connsiteY7353" fmla="*/ 1951913 h 3699570"/>
              <a:gd name="connsiteX7354" fmla="*/ 3441833 w 5730494"/>
              <a:gd name="connsiteY7354" fmla="*/ 1951882 h 3699570"/>
              <a:gd name="connsiteX7355" fmla="*/ 3434671 w 5730494"/>
              <a:gd name="connsiteY7355" fmla="*/ 1948529 h 3699570"/>
              <a:gd name="connsiteX7356" fmla="*/ 3427968 w 5730494"/>
              <a:gd name="connsiteY7356" fmla="*/ 1942952 h 3699570"/>
              <a:gd name="connsiteX7357" fmla="*/ 3432454 w 5730494"/>
              <a:gd name="connsiteY7357" fmla="*/ 1936367 h 3699570"/>
              <a:gd name="connsiteX7358" fmla="*/ 3432393 w 5730494"/>
              <a:gd name="connsiteY7358" fmla="*/ 1936316 h 3699570"/>
              <a:gd name="connsiteX7359" fmla="*/ 3432398 w 5730494"/>
              <a:gd name="connsiteY7359" fmla="*/ 1936310 h 3699570"/>
              <a:gd name="connsiteX7360" fmla="*/ 3423988 w 5730494"/>
              <a:gd name="connsiteY7360" fmla="*/ 1929200 h 3699570"/>
              <a:gd name="connsiteX7361" fmla="*/ 3427168 w 5730494"/>
              <a:gd name="connsiteY7361" fmla="*/ 1923977 h 3699570"/>
              <a:gd name="connsiteX7362" fmla="*/ 3427102 w 5730494"/>
              <a:gd name="connsiteY7362" fmla="*/ 1923938 h 3699570"/>
              <a:gd name="connsiteX7363" fmla="*/ 3427112 w 5730494"/>
              <a:gd name="connsiteY7363" fmla="*/ 1923920 h 3699570"/>
              <a:gd name="connsiteX7364" fmla="*/ 3421064 w 5730494"/>
              <a:gd name="connsiteY7364" fmla="*/ 1920303 h 3699570"/>
              <a:gd name="connsiteX7365" fmla="*/ 3417790 w 5730494"/>
              <a:gd name="connsiteY7365" fmla="*/ 1914827 h 3699570"/>
              <a:gd name="connsiteX7366" fmla="*/ 3417770 w 5730494"/>
              <a:gd name="connsiteY7366" fmla="*/ 1914830 h 3699570"/>
              <a:gd name="connsiteX7367" fmla="*/ 3417734 w 5730494"/>
              <a:gd name="connsiteY7367" fmla="*/ 1914770 h 3699570"/>
              <a:gd name="connsiteX7368" fmla="*/ 3421655 w 5730494"/>
              <a:gd name="connsiteY7368" fmla="*/ 1911303 h 3699570"/>
              <a:gd name="connsiteX7369" fmla="*/ 3432072 w 5730494"/>
              <a:gd name="connsiteY7369" fmla="*/ 1916635 h 3699570"/>
              <a:gd name="connsiteX7370" fmla="*/ 3421652 w 5730494"/>
              <a:gd name="connsiteY7370" fmla="*/ 1911301 h 3699570"/>
              <a:gd name="connsiteX7371" fmla="*/ 3417731 w 5730494"/>
              <a:gd name="connsiteY7371" fmla="*/ 1914768 h 3699570"/>
              <a:gd name="connsiteX7372" fmla="*/ 3395566 w 5730494"/>
              <a:gd name="connsiteY7372" fmla="*/ 1918064 h 3699570"/>
              <a:gd name="connsiteX7373" fmla="*/ 3380221 w 5730494"/>
              <a:gd name="connsiteY7373" fmla="*/ 1907663 h 3699570"/>
              <a:gd name="connsiteX7374" fmla="*/ 3363286 w 5730494"/>
              <a:gd name="connsiteY7374" fmla="*/ 1908743 h 3699570"/>
              <a:gd name="connsiteX7375" fmla="*/ 3365671 w 5730494"/>
              <a:gd name="connsiteY7375" fmla="*/ 1899650 h 3699570"/>
              <a:gd name="connsiteX7376" fmla="*/ 3361694 w 5730494"/>
              <a:gd name="connsiteY7376" fmla="*/ 1884987 h 3699570"/>
              <a:gd name="connsiteX7377" fmla="*/ 3352487 w 5730494"/>
              <a:gd name="connsiteY7377" fmla="*/ 1877030 h 3699570"/>
              <a:gd name="connsiteX7378" fmla="*/ 3343678 w 5730494"/>
              <a:gd name="connsiteY7378" fmla="*/ 1874530 h 3699570"/>
              <a:gd name="connsiteX7379" fmla="*/ 3337823 w 5730494"/>
              <a:gd name="connsiteY7379" fmla="*/ 1867823 h 3699570"/>
              <a:gd name="connsiteX7380" fmla="*/ 2573961 w 5730494"/>
              <a:gd name="connsiteY7380" fmla="*/ 1861006 h 3699570"/>
              <a:gd name="connsiteX7381" fmla="*/ 2593458 w 5730494"/>
              <a:gd name="connsiteY7381" fmla="*/ 1864985 h 3699570"/>
              <a:gd name="connsiteX7382" fmla="*/ 2614886 w 5730494"/>
              <a:gd name="connsiteY7382" fmla="*/ 1864871 h 3699570"/>
              <a:gd name="connsiteX7383" fmla="*/ 2631822 w 5730494"/>
              <a:gd name="connsiteY7383" fmla="*/ 1868622 h 3699570"/>
              <a:gd name="connsiteX7384" fmla="*/ 2645064 w 5730494"/>
              <a:gd name="connsiteY7384" fmla="*/ 1867486 h 3699570"/>
              <a:gd name="connsiteX7385" fmla="*/ 2670807 w 5730494"/>
              <a:gd name="connsiteY7385" fmla="*/ 1868224 h 3699570"/>
              <a:gd name="connsiteX7386" fmla="*/ 2677174 w 5730494"/>
              <a:gd name="connsiteY7386" fmla="*/ 1876692 h 3699570"/>
              <a:gd name="connsiteX7387" fmla="*/ 2706484 w 5730494"/>
              <a:gd name="connsiteY7387" fmla="*/ 1886524 h 3699570"/>
              <a:gd name="connsiteX7388" fmla="*/ 2712281 w 5730494"/>
              <a:gd name="connsiteY7388" fmla="*/ 1881864 h 3699570"/>
              <a:gd name="connsiteX7389" fmla="*/ 2730183 w 5730494"/>
              <a:gd name="connsiteY7389" fmla="*/ 1891583 h 3699570"/>
              <a:gd name="connsiteX7390" fmla="*/ 2748655 w 5730494"/>
              <a:gd name="connsiteY7390" fmla="*/ 1888798 h 3699570"/>
              <a:gd name="connsiteX7391" fmla="*/ 2749508 w 5730494"/>
              <a:gd name="connsiteY7391" fmla="*/ 1901244 h 3699570"/>
              <a:gd name="connsiteX7392" fmla="*/ 2734389 w 5730494"/>
              <a:gd name="connsiteY7392" fmla="*/ 1915395 h 3699570"/>
              <a:gd name="connsiteX7393" fmla="*/ 2713987 w 5730494"/>
              <a:gd name="connsiteY7393" fmla="*/ 1919828 h 3699570"/>
              <a:gd name="connsiteX7394" fmla="*/ 2712566 w 5730494"/>
              <a:gd name="connsiteY7394" fmla="*/ 1926876 h 3699570"/>
              <a:gd name="connsiteX7395" fmla="*/ 2702790 w 5730494"/>
              <a:gd name="connsiteY7395" fmla="*/ 1938413 h 3699570"/>
              <a:gd name="connsiteX7396" fmla="*/ 2696652 w 5730494"/>
              <a:gd name="connsiteY7396" fmla="*/ 1955235 h 3699570"/>
              <a:gd name="connsiteX7397" fmla="*/ 2702847 w 5730494"/>
              <a:gd name="connsiteY7397" fmla="*/ 1966886 h 3699570"/>
              <a:gd name="connsiteX7398" fmla="*/ 2693640 w 5730494"/>
              <a:gd name="connsiteY7398" fmla="*/ 1975923 h 3699570"/>
              <a:gd name="connsiteX7399" fmla="*/ 2690188 w 5730494"/>
              <a:gd name="connsiteY7399" fmla="*/ 1988994 h 3699570"/>
              <a:gd name="connsiteX7400" fmla="*/ 2678140 w 5730494"/>
              <a:gd name="connsiteY7400" fmla="*/ 1992972 h 3699570"/>
              <a:gd name="connsiteX7401" fmla="*/ 2666830 w 5730494"/>
              <a:gd name="connsiteY7401" fmla="*/ 2008261 h 3699570"/>
              <a:gd name="connsiteX7402" fmla="*/ 2646599 w 5730494"/>
              <a:gd name="connsiteY7402" fmla="*/ 2008545 h 3699570"/>
              <a:gd name="connsiteX7403" fmla="*/ 2631424 w 5730494"/>
              <a:gd name="connsiteY7403" fmla="*/ 2008147 h 3699570"/>
              <a:gd name="connsiteX7404" fmla="*/ 2621422 w 5730494"/>
              <a:gd name="connsiteY7404" fmla="*/ 2015137 h 3699570"/>
              <a:gd name="connsiteX7405" fmla="*/ 2615343 w 5730494"/>
              <a:gd name="connsiteY7405" fmla="*/ 2022583 h 3699570"/>
              <a:gd name="connsiteX7406" fmla="*/ 2607556 w 5730494"/>
              <a:gd name="connsiteY7406" fmla="*/ 2020935 h 3699570"/>
              <a:gd name="connsiteX7407" fmla="*/ 2601643 w 5730494"/>
              <a:gd name="connsiteY7407" fmla="*/ 2014285 h 3699570"/>
              <a:gd name="connsiteX7408" fmla="*/ 2597152 w 5730494"/>
              <a:gd name="connsiteY7408" fmla="*/ 2002919 h 3699570"/>
              <a:gd name="connsiteX7409" fmla="*/ 2582296 w 5730494"/>
              <a:gd name="connsiteY7409" fmla="*/ 1999857 h 3699570"/>
              <a:gd name="connsiteX7410" fmla="*/ 2581000 w 5730494"/>
              <a:gd name="connsiteY7410" fmla="*/ 1993315 h 3699570"/>
              <a:gd name="connsiteX7411" fmla="*/ 2586909 w 5730494"/>
              <a:gd name="connsiteY7411" fmla="*/ 1985813 h 3699570"/>
              <a:gd name="connsiteX7412" fmla="*/ 2589126 w 5730494"/>
              <a:gd name="connsiteY7412" fmla="*/ 1980357 h 3699570"/>
              <a:gd name="connsiteX7413" fmla="*/ 2589079 w 5730494"/>
              <a:gd name="connsiteY7413" fmla="*/ 1980304 h 3699570"/>
              <a:gd name="connsiteX7414" fmla="*/ 2589079 w 5730494"/>
              <a:gd name="connsiteY7414" fmla="*/ 1980299 h 3699570"/>
              <a:gd name="connsiteX7415" fmla="*/ 2583615 w 5730494"/>
              <a:gd name="connsiteY7415" fmla="*/ 1974328 h 3699570"/>
              <a:gd name="connsiteX7416" fmla="*/ 2587990 w 5730494"/>
              <a:gd name="connsiteY7416" fmla="*/ 1960977 h 3699570"/>
              <a:gd name="connsiteX7417" fmla="*/ 2581625 w 5730494"/>
              <a:gd name="connsiteY7417" fmla="*/ 1948644 h 3699570"/>
              <a:gd name="connsiteX7418" fmla="*/ 2588501 w 5730494"/>
              <a:gd name="connsiteY7418" fmla="*/ 1946939 h 3699570"/>
              <a:gd name="connsiteX7419" fmla="*/ 2589126 w 5730494"/>
              <a:gd name="connsiteY7419" fmla="*/ 1937164 h 3699570"/>
              <a:gd name="connsiteX7420" fmla="*/ 2591684 w 5730494"/>
              <a:gd name="connsiteY7420" fmla="*/ 1934094 h 3699570"/>
              <a:gd name="connsiteX7421" fmla="*/ 2591912 w 5730494"/>
              <a:gd name="connsiteY7421" fmla="*/ 1917727 h 3699570"/>
              <a:gd name="connsiteX7422" fmla="*/ 2599302 w 5730494"/>
              <a:gd name="connsiteY7422" fmla="*/ 1911987 h 3699570"/>
              <a:gd name="connsiteX7423" fmla="*/ 2594869 w 5730494"/>
              <a:gd name="connsiteY7423" fmla="*/ 1901359 h 3699570"/>
              <a:gd name="connsiteX7424" fmla="*/ 2594845 w 5730494"/>
              <a:gd name="connsiteY7424" fmla="*/ 1901357 h 3699570"/>
              <a:gd name="connsiteX7425" fmla="*/ 2594822 w 5730494"/>
              <a:gd name="connsiteY7425" fmla="*/ 1901301 h 3699570"/>
              <a:gd name="connsiteX7426" fmla="*/ 2585556 w 5730494"/>
              <a:gd name="connsiteY7426" fmla="*/ 1900562 h 3699570"/>
              <a:gd name="connsiteX7427" fmla="*/ 2582829 w 5730494"/>
              <a:gd name="connsiteY7427" fmla="*/ 1903233 h 3699570"/>
              <a:gd name="connsiteX7428" fmla="*/ 2573418 w 5730494"/>
              <a:gd name="connsiteY7428" fmla="*/ 1903233 h 3699570"/>
              <a:gd name="connsiteX7429" fmla="*/ 2569461 w 5730494"/>
              <a:gd name="connsiteY7429" fmla="*/ 1892834 h 3699570"/>
              <a:gd name="connsiteX7430" fmla="*/ 2569441 w 5730494"/>
              <a:gd name="connsiteY7430" fmla="*/ 1892843 h 3699570"/>
              <a:gd name="connsiteX7431" fmla="*/ 2569417 w 5730494"/>
              <a:gd name="connsiteY7431" fmla="*/ 1892776 h 3699570"/>
              <a:gd name="connsiteX7432" fmla="*/ 2562879 w 5730494"/>
              <a:gd name="connsiteY7432" fmla="*/ 1895902 h 3699570"/>
              <a:gd name="connsiteX7433" fmla="*/ 2557622 w 5730494"/>
              <a:gd name="connsiteY7433" fmla="*/ 1900952 h 3699570"/>
              <a:gd name="connsiteX7434" fmla="*/ 2557139 w 5730494"/>
              <a:gd name="connsiteY7434" fmla="*/ 1901405 h 3699570"/>
              <a:gd name="connsiteX7435" fmla="*/ 2557937 w 5730494"/>
              <a:gd name="connsiteY7435" fmla="*/ 1886126 h 3699570"/>
              <a:gd name="connsiteX7436" fmla="*/ 2551401 w 5730494"/>
              <a:gd name="connsiteY7436" fmla="*/ 1876749 h 3699570"/>
              <a:gd name="connsiteX7437" fmla="*/ 3062168 w 5730494"/>
              <a:gd name="connsiteY7437" fmla="*/ 1850262 h 3699570"/>
              <a:gd name="connsiteX7438" fmla="*/ 3066772 w 5730494"/>
              <a:gd name="connsiteY7438" fmla="*/ 1859356 h 3699570"/>
              <a:gd name="connsiteX7439" fmla="*/ 3072966 w 5730494"/>
              <a:gd name="connsiteY7439" fmla="*/ 1857765 h 3699570"/>
              <a:gd name="connsiteX7440" fmla="*/ 3085243 w 5730494"/>
              <a:gd name="connsiteY7440" fmla="*/ 1861175 h 3699570"/>
              <a:gd name="connsiteX7441" fmla="*/ 3108658 w 5730494"/>
              <a:gd name="connsiteY7441" fmla="*/ 1862311 h 3699570"/>
              <a:gd name="connsiteX7442" fmla="*/ 3116559 w 5730494"/>
              <a:gd name="connsiteY7442" fmla="*/ 1856685 h 3699570"/>
              <a:gd name="connsiteX7443" fmla="*/ 3135312 w 5730494"/>
              <a:gd name="connsiteY7443" fmla="*/ 1851570 h 3699570"/>
              <a:gd name="connsiteX7444" fmla="*/ 3146907 w 5730494"/>
              <a:gd name="connsiteY7444" fmla="*/ 1859583 h 3699570"/>
              <a:gd name="connsiteX7445" fmla="*/ 3156285 w 5730494"/>
              <a:gd name="connsiteY7445" fmla="*/ 1861913 h 3699570"/>
              <a:gd name="connsiteX7446" fmla="*/ 3147986 w 5730494"/>
              <a:gd name="connsiteY7446" fmla="*/ 1871007 h 3699570"/>
              <a:gd name="connsiteX7447" fmla="*/ 3142190 w 5730494"/>
              <a:gd name="connsiteY7447" fmla="*/ 1886522 h 3699570"/>
              <a:gd name="connsiteX7448" fmla="*/ 3147305 w 5730494"/>
              <a:gd name="connsiteY7448" fmla="*/ 1898741 h 3699570"/>
              <a:gd name="connsiteX7449" fmla="*/ 3133608 w 5730494"/>
              <a:gd name="connsiteY7449" fmla="*/ 1895842 h 3699570"/>
              <a:gd name="connsiteX7450" fmla="*/ 3117354 w 5730494"/>
              <a:gd name="connsiteY7450" fmla="*/ 1902549 h 3699570"/>
              <a:gd name="connsiteX7451" fmla="*/ 3117349 w 5730494"/>
              <a:gd name="connsiteY7451" fmla="*/ 1902800 h 3699570"/>
              <a:gd name="connsiteX7452" fmla="*/ 3117239 w 5730494"/>
              <a:gd name="connsiteY7452" fmla="*/ 1902723 h 3699570"/>
              <a:gd name="connsiteX7453" fmla="*/ 3117071 w 5730494"/>
              <a:gd name="connsiteY7453" fmla="*/ 1913135 h 3699570"/>
              <a:gd name="connsiteX7454" fmla="*/ 3102690 w 5730494"/>
              <a:gd name="connsiteY7454" fmla="*/ 1915109 h 3699570"/>
              <a:gd name="connsiteX7455" fmla="*/ 3091495 w 5730494"/>
              <a:gd name="connsiteY7455" fmla="*/ 1907720 h 3699570"/>
              <a:gd name="connsiteX7456" fmla="*/ 3078763 w 5730494"/>
              <a:gd name="connsiteY7456" fmla="*/ 1913518 h 3699570"/>
              <a:gd name="connsiteX7457" fmla="*/ 3066999 w 5730494"/>
              <a:gd name="connsiteY7457" fmla="*/ 1912892 h 3699570"/>
              <a:gd name="connsiteX7458" fmla="*/ 3065862 w 5730494"/>
              <a:gd name="connsiteY7458" fmla="*/ 1898854 h 3699570"/>
              <a:gd name="connsiteX7459" fmla="*/ 3057907 w 5730494"/>
              <a:gd name="connsiteY7459" fmla="*/ 1891978 h 3699570"/>
              <a:gd name="connsiteX7460" fmla="*/ 3060520 w 5730494"/>
              <a:gd name="connsiteY7460" fmla="*/ 1888966 h 3699570"/>
              <a:gd name="connsiteX7461" fmla="*/ 3058815 w 5730494"/>
              <a:gd name="connsiteY7461" fmla="*/ 1886408 h 3699570"/>
              <a:gd name="connsiteX7462" fmla="*/ 3061486 w 5730494"/>
              <a:gd name="connsiteY7462" fmla="*/ 1879531 h 3699570"/>
              <a:gd name="connsiteX7463" fmla="*/ 3067568 w 5730494"/>
              <a:gd name="connsiteY7463" fmla="*/ 1872711 h 3699570"/>
              <a:gd name="connsiteX7464" fmla="*/ 3059838 w 5730494"/>
              <a:gd name="connsiteY7464" fmla="*/ 1863277 h 3699570"/>
              <a:gd name="connsiteX7465" fmla="*/ 3058417 w 5730494"/>
              <a:gd name="connsiteY7465" fmla="*/ 1855264 h 3699570"/>
              <a:gd name="connsiteX7466" fmla="*/ 2955488 w 5730494"/>
              <a:gd name="connsiteY7466" fmla="*/ 1827982 h 3699570"/>
              <a:gd name="connsiteX7467" fmla="*/ 2961228 w 5730494"/>
              <a:gd name="connsiteY7467" fmla="*/ 1833154 h 3699570"/>
              <a:gd name="connsiteX7468" fmla="*/ 2964695 w 5730494"/>
              <a:gd name="connsiteY7468" fmla="*/ 1828494 h 3699570"/>
              <a:gd name="connsiteX7469" fmla="*/ 2972140 w 5730494"/>
              <a:gd name="connsiteY7469" fmla="*/ 1827982 h 3699570"/>
              <a:gd name="connsiteX7470" fmla="*/ 2985837 w 5730494"/>
              <a:gd name="connsiteY7470" fmla="*/ 1831733 h 3699570"/>
              <a:gd name="connsiteX7471" fmla="*/ 2996863 w 5730494"/>
              <a:gd name="connsiteY7471" fmla="*/ 1831449 h 3699570"/>
              <a:gd name="connsiteX7472" fmla="*/ 3003966 w 5730494"/>
              <a:gd name="connsiteY7472" fmla="*/ 1836337 h 3699570"/>
              <a:gd name="connsiteX7473" fmla="*/ 3009663 w 5730494"/>
              <a:gd name="connsiteY7473" fmla="*/ 1836281 h 3699570"/>
              <a:gd name="connsiteX7474" fmla="*/ 3005729 w 5730494"/>
              <a:gd name="connsiteY7474" fmla="*/ 1845999 h 3699570"/>
              <a:gd name="connsiteX7475" fmla="*/ 3005799 w 5730494"/>
              <a:gd name="connsiteY7475" fmla="*/ 1846076 h 3699570"/>
              <a:gd name="connsiteX7476" fmla="*/ 3005785 w 5730494"/>
              <a:gd name="connsiteY7476" fmla="*/ 1846112 h 3699570"/>
              <a:gd name="connsiteX7477" fmla="*/ 3013394 w 5730494"/>
              <a:gd name="connsiteY7477" fmla="*/ 1854566 h 3699570"/>
              <a:gd name="connsiteX7478" fmla="*/ 3011072 w 5730494"/>
              <a:gd name="connsiteY7478" fmla="*/ 1864867 h 3699570"/>
              <a:gd name="connsiteX7479" fmla="*/ 3007321 w 5730494"/>
              <a:gd name="connsiteY7479" fmla="*/ 1865833 h 3699570"/>
              <a:gd name="connsiteX7480" fmla="*/ 3007433 w 5730494"/>
              <a:gd name="connsiteY7480" fmla="*/ 1865933 h 3699570"/>
              <a:gd name="connsiteX7481" fmla="*/ 3007377 w 5730494"/>
              <a:gd name="connsiteY7481" fmla="*/ 1865947 h 3699570"/>
              <a:gd name="connsiteX7482" fmla="*/ 3004420 w 5730494"/>
              <a:gd name="connsiteY7482" fmla="*/ 1867936 h 3699570"/>
              <a:gd name="connsiteX7483" fmla="*/ 2999249 w 5730494"/>
              <a:gd name="connsiteY7483" fmla="*/ 1872994 h 3699570"/>
              <a:gd name="connsiteX7484" fmla="*/ 2999248 w 5730494"/>
              <a:gd name="connsiteY7484" fmla="*/ 1873000 h 3699570"/>
              <a:gd name="connsiteX7485" fmla="*/ 2999137 w 5730494"/>
              <a:gd name="connsiteY7485" fmla="*/ 1873109 h 3699570"/>
              <a:gd name="connsiteX7486" fmla="*/ 2996838 w 5730494"/>
              <a:gd name="connsiteY7486" fmla="*/ 1884882 h 3699570"/>
              <a:gd name="connsiteX7487" fmla="*/ 2996785 w 5730494"/>
              <a:gd name="connsiteY7487" fmla="*/ 1884852 h 3699570"/>
              <a:gd name="connsiteX7488" fmla="*/ 2996804 w 5730494"/>
              <a:gd name="connsiteY7488" fmla="*/ 1884814 h 3699570"/>
              <a:gd name="connsiteX7489" fmla="*/ 2982772 w 5730494"/>
              <a:gd name="connsiteY7489" fmla="*/ 1876668 h 3699570"/>
              <a:gd name="connsiteX7490" fmla="*/ 2976799 w 5730494"/>
              <a:gd name="connsiteY7490" fmla="*/ 1867652 h 3699570"/>
              <a:gd name="connsiteX7491" fmla="*/ 2976716 w 5730494"/>
              <a:gd name="connsiteY7491" fmla="*/ 1867586 h 3699570"/>
              <a:gd name="connsiteX7492" fmla="*/ 2976684 w 5730494"/>
              <a:gd name="connsiteY7492" fmla="*/ 1867537 h 3699570"/>
              <a:gd name="connsiteX7493" fmla="*/ 2970649 w 5730494"/>
              <a:gd name="connsiteY7493" fmla="*/ 1862742 h 3699570"/>
              <a:gd name="connsiteX7494" fmla="*/ 2963387 w 5730494"/>
              <a:gd name="connsiteY7494" fmla="*/ 1854580 h 3699570"/>
              <a:gd name="connsiteX7495" fmla="*/ 2959920 w 5730494"/>
              <a:gd name="connsiteY7495" fmla="*/ 1847703 h 3699570"/>
              <a:gd name="connsiteX7496" fmla="*/ 2952134 w 5730494"/>
              <a:gd name="connsiteY7496" fmla="*/ 1837303 h 3699570"/>
              <a:gd name="connsiteX7497" fmla="*/ 3151030 w 5730494"/>
              <a:gd name="connsiteY7497" fmla="*/ 1822092 h 3699570"/>
              <a:gd name="connsiteX7498" fmla="*/ 3151062 w 5730494"/>
              <a:gd name="connsiteY7498" fmla="*/ 1822111 h 3699570"/>
              <a:gd name="connsiteX7499" fmla="*/ 3151039 w 5730494"/>
              <a:gd name="connsiteY7499" fmla="*/ 1822125 h 3699570"/>
              <a:gd name="connsiteX7500" fmla="*/ 3150992 w 5730494"/>
              <a:gd name="connsiteY7500" fmla="*/ 1821948 h 3699570"/>
              <a:gd name="connsiteX7501" fmla="*/ 3151030 w 5730494"/>
              <a:gd name="connsiteY7501" fmla="*/ 1822092 h 3699570"/>
              <a:gd name="connsiteX7502" fmla="*/ 3150900 w 5730494"/>
              <a:gd name="connsiteY7502" fmla="*/ 1822015 h 3699570"/>
              <a:gd name="connsiteX7503" fmla="*/ 3150897 w 5730494"/>
              <a:gd name="connsiteY7503" fmla="*/ 1822006 h 3699570"/>
              <a:gd name="connsiteX7504" fmla="*/ 4963385 w 5730494"/>
              <a:gd name="connsiteY7504" fmla="*/ 1820770 h 3699570"/>
              <a:gd name="connsiteX7505" fmla="*/ 4982082 w 5730494"/>
              <a:gd name="connsiteY7505" fmla="*/ 1844185 h 3699570"/>
              <a:gd name="connsiteX7506" fmla="*/ 4994415 w 5730494"/>
              <a:gd name="connsiteY7506" fmla="*/ 1851573 h 3699570"/>
              <a:gd name="connsiteX7507" fmla="*/ 5005611 w 5730494"/>
              <a:gd name="connsiteY7507" fmla="*/ 1856290 h 3699570"/>
              <a:gd name="connsiteX7508" fmla="*/ 5016864 w 5730494"/>
              <a:gd name="connsiteY7508" fmla="*/ 1846913 h 3699570"/>
              <a:gd name="connsiteX7509" fmla="*/ 5020387 w 5730494"/>
              <a:gd name="connsiteY7509" fmla="*/ 1871635 h 3699570"/>
              <a:gd name="connsiteX7510" fmla="*/ 4996744 w 5730494"/>
              <a:gd name="connsiteY7510" fmla="*/ 1877603 h 3699570"/>
              <a:gd name="connsiteX7511" fmla="*/ 4982764 w 5730494"/>
              <a:gd name="connsiteY7511" fmla="*/ 1898972 h 3699570"/>
              <a:gd name="connsiteX7512" fmla="*/ 4957701 w 5730494"/>
              <a:gd name="connsiteY7512" fmla="*/ 1884309 h 3699570"/>
              <a:gd name="connsiteX7513" fmla="*/ 4949005 w 5730494"/>
              <a:gd name="connsiteY7513" fmla="*/ 1907724 h 3699570"/>
              <a:gd name="connsiteX7514" fmla="*/ 4931273 w 5730494"/>
              <a:gd name="connsiteY7514" fmla="*/ 1908065 h 3699570"/>
              <a:gd name="connsiteX7515" fmla="*/ 4929056 w 5730494"/>
              <a:gd name="connsiteY7515" fmla="*/ 1886809 h 3699570"/>
              <a:gd name="connsiteX7516" fmla="*/ 4936956 w 5730494"/>
              <a:gd name="connsiteY7516" fmla="*/ 1870101 h 3699570"/>
              <a:gd name="connsiteX7517" fmla="*/ 4954007 w 5730494"/>
              <a:gd name="connsiteY7517" fmla="*/ 1868907 h 3699570"/>
              <a:gd name="connsiteX7518" fmla="*/ 4958667 w 5730494"/>
              <a:gd name="connsiteY7518" fmla="*/ 1838331 h 3699570"/>
              <a:gd name="connsiteX7519" fmla="*/ 3633419 w 5730494"/>
              <a:gd name="connsiteY7519" fmla="*/ 1819917 h 3699570"/>
              <a:gd name="connsiteX7520" fmla="*/ 3636274 w 5730494"/>
              <a:gd name="connsiteY7520" fmla="*/ 1821838 h 3699570"/>
              <a:gd name="connsiteX7521" fmla="*/ 3660995 w 5730494"/>
              <a:gd name="connsiteY7521" fmla="*/ 1837979 h 3699570"/>
              <a:gd name="connsiteX7522" fmla="*/ 3674011 w 5730494"/>
              <a:gd name="connsiteY7522" fmla="*/ 1846391 h 3699570"/>
              <a:gd name="connsiteX7523" fmla="*/ 3689242 w 5730494"/>
              <a:gd name="connsiteY7523" fmla="*/ 1866282 h 3699570"/>
              <a:gd name="connsiteX7524" fmla="*/ 3689298 w 5730494"/>
              <a:gd name="connsiteY7524" fmla="*/ 1866273 h 3699570"/>
              <a:gd name="connsiteX7525" fmla="*/ 3689354 w 5730494"/>
              <a:gd name="connsiteY7525" fmla="*/ 1866346 h 3699570"/>
              <a:gd name="connsiteX7526" fmla="*/ 3708051 w 5730494"/>
              <a:gd name="connsiteY7526" fmla="*/ 1863164 h 3699570"/>
              <a:gd name="connsiteX7527" fmla="*/ 3735357 w 5730494"/>
              <a:gd name="connsiteY7527" fmla="*/ 1861461 h 3699570"/>
              <a:gd name="connsiteX7528" fmla="*/ 3754373 w 5730494"/>
              <a:gd name="connsiteY7528" fmla="*/ 1877365 h 3699570"/>
              <a:gd name="connsiteX7529" fmla="*/ 3753179 w 5730494"/>
              <a:gd name="connsiteY7529" fmla="*/ 1898961 h 3699570"/>
              <a:gd name="connsiteX7530" fmla="*/ 3753294 w 5730494"/>
              <a:gd name="connsiteY7530" fmla="*/ 1898964 h 3699570"/>
              <a:gd name="connsiteX7531" fmla="*/ 3753291 w 5730494"/>
              <a:gd name="connsiteY7531" fmla="*/ 1899025 h 3699570"/>
              <a:gd name="connsiteX7532" fmla="*/ 3760978 w 5730494"/>
              <a:gd name="connsiteY7532" fmla="*/ 1899194 h 3699570"/>
              <a:gd name="connsiteX7533" fmla="*/ 3764206 w 5730494"/>
              <a:gd name="connsiteY7533" fmla="*/ 1916523 h 3699570"/>
              <a:gd name="connsiteX7534" fmla="*/ 3764306 w 5730494"/>
              <a:gd name="connsiteY7534" fmla="*/ 1916527 h 3699570"/>
              <a:gd name="connsiteX7535" fmla="*/ 3764317 w 5730494"/>
              <a:gd name="connsiteY7535" fmla="*/ 1916587 h 3699570"/>
              <a:gd name="connsiteX7536" fmla="*/ 3784522 w 5730494"/>
              <a:gd name="connsiteY7536" fmla="*/ 1917266 h 3699570"/>
              <a:gd name="connsiteX7537" fmla="*/ 3788871 w 5730494"/>
              <a:gd name="connsiteY7537" fmla="*/ 1927151 h 3699570"/>
              <a:gd name="connsiteX7538" fmla="*/ 3788954 w 5730494"/>
              <a:gd name="connsiteY7538" fmla="*/ 1927149 h 3699570"/>
              <a:gd name="connsiteX7539" fmla="*/ 3788982 w 5730494"/>
              <a:gd name="connsiteY7539" fmla="*/ 1927215 h 3699570"/>
              <a:gd name="connsiteX7540" fmla="*/ 3794894 w 5730494"/>
              <a:gd name="connsiteY7540" fmla="*/ 1927101 h 3699570"/>
              <a:gd name="connsiteX7541" fmla="*/ 3801884 w 5730494"/>
              <a:gd name="connsiteY7541" fmla="*/ 1912040 h 3699570"/>
              <a:gd name="connsiteX7542" fmla="*/ 3822913 w 5730494"/>
              <a:gd name="connsiteY7542" fmla="*/ 1897207 h 3699570"/>
              <a:gd name="connsiteX7543" fmla="*/ 3832063 w 5730494"/>
              <a:gd name="connsiteY7543" fmla="*/ 1893228 h 3699570"/>
              <a:gd name="connsiteX7544" fmla="*/ 3832476 w 5730494"/>
              <a:gd name="connsiteY7544" fmla="*/ 1893412 h 3699570"/>
              <a:gd name="connsiteX7545" fmla="*/ 3836618 w 5730494"/>
              <a:gd name="connsiteY7545" fmla="*/ 1895332 h 3699570"/>
              <a:gd name="connsiteX7546" fmla="*/ 3823262 w 5730494"/>
              <a:gd name="connsiteY7546" fmla="*/ 1909142 h 3699570"/>
              <a:gd name="connsiteX7547" fmla="*/ 3835026 w 5730494"/>
              <a:gd name="connsiteY7547" fmla="*/ 1917099 h 3699570"/>
              <a:gd name="connsiteX7548" fmla="*/ 3835123 w 5730494"/>
              <a:gd name="connsiteY7548" fmla="*/ 1917054 h 3699570"/>
              <a:gd name="connsiteX7549" fmla="*/ 3835188 w 5730494"/>
              <a:gd name="connsiteY7549" fmla="*/ 1917098 h 3699570"/>
              <a:gd name="connsiteX7550" fmla="*/ 3846463 w 5730494"/>
              <a:gd name="connsiteY7550" fmla="*/ 1911855 h 3699570"/>
              <a:gd name="connsiteX7551" fmla="*/ 3865261 w 5730494"/>
              <a:gd name="connsiteY7551" fmla="*/ 1922896 h 3699570"/>
              <a:gd name="connsiteX7552" fmla="*/ 3844889 w 5730494"/>
              <a:gd name="connsiteY7552" fmla="*/ 1937934 h 3699570"/>
              <a:gd name="connsiteX7553" fmla="*/ 3832915 w 5730494"/>
              <a:gd name="connsiteY7553" fmla="*/ 1935910 h 3699570"/>
              <a:gd name="connsiteX7554" fmla="*/ 3832805 w 5730494"/>
              <a:gd name="connsiteY7554" fmla="*/ 1935920 h 3699570"/>
              <a:gd name="connsiteX7555" fmla="*/ 3832752 w 5730494"/>
              <a:gd name="connsiteY7555" fmla="*/ 1935911 h 3699570"/>
              <a:gd name="connsiteX7556" fmla="*/ 3832739 w 5730494"/>
              <a:gd name="connsiteY7556" fmla="*/ 1935926 h 3699570"/>
              <a:gd name="connsiteX7557" fmla="*/ 3832683 w 5730494"/>
              <a:gd name="connsiteY7557" fmla="*/ 1935930 h 3699570"/>
              <a:gd name="connsiteX7558" fmla="*/ 3832749 w 5730494"/>
              <a:gd name="connsiteY7558" fmla="*/ 1935856 h 3699570"/>
              <a:gd name="connsiteX7559" fmla="*/ 3826270 w 5730494"/>
              <a:gd name="connsiteY7559" fmla="*/ 1936342 h 3699570"/>
              <a:gd name="connsiteX7560" fmla="*/ 3824048 w 5730494"/>
              <a:gd name="connsiteY7560" fmla="*/ 1930682 h 3699570"/>
              <a:gd name="connsiteX7561" fmla="*/ 3827344 w 5730494"/>
              <a:gd name="connsiteY7561" fmla="*/ 1920963 h 3699570"/>
              <a:gd name="connsiteX7562" fmla="*/ 3826879 w 5730494"/>
              <a:gd name="connsiteY7562" fmla="*/ 1921070 h 3699570"/>
              <a:gd name="connsiteX7563" fmla="*/ 3826954 w 5730494"/>
              <a:gd name="connsiteY7563" fmla="*/ 1920852 h 3699570"/>
              <a:gd name="connsiteX7564" fmla="*/ 3805640 w 5730494"/>
              <a:gd name="connsiteY7564" fmla="*/ 1925740 h 3699570"/>
              <a:gd name="connsiteX7565" fmla="*/ 3800581 w 5730494"/>
              <a:gd name="connsiteY7565" fmla="*/ 1939096 h 3699570"/>
              <a:gd name="connsiteX7566" fmla="*/ 3793022 w 5730494"/>
              <a:gd name="connsiteY7566" fmla="*/ 1950519 h 3699570"/>
              <a:gd name="connsiteX7567" fmla="*/ 3779724 w 5730494"/>
              <a:gd name="connsiteY7567" fmla="*/ 1949553 h 3699570"/>
              <a:gd name="connsiteX7568" fmla="*/ 3775574 w 5730494"/>
              <a:gd name="connsiteY7568" fmla="*/ 1958589 h 3699570"/>
              <a:gd name="connsiteX7569" fmla="*/ 3787284 w 5730494"/>
              <a:gd name="connsiteY7569" fmla="*/ 1963477 h 3699570"/>
              <a:gd name="connsiteX7570" fmla="*/ 3790750 w 5730494"/>
              <a:gd name="connsiteY7570" fmla="*/ 1978595 h 3699570"/>
              <a:gd name="connsiteX7571" fmla="*/ 3781820 w 5730494"/>
              <a:gd name="connsiteY7571" fmla="*/ 1998770 h 3699570"/>
              <a:gd name="connsiteX7572" fmla="*/ 3770002 w 5730494"/>
              <a:gd name="connsiteY7572" fmla="*/ 1994626 h 3699570"/>
              <a:gd name="connsiteX7573" fmla="*/ 3761137 w 5730494"/>
              <a:gd name="connsiteY7573" fmla="*/ 1994512 h 3699570"/>
              <a:gd name="connsiteX7574" fmla="*/ 3761136 w 5730494"/>
              <a:gd name="connsiteY7574" fmla="*/ 1994512 h 3699570"/>
              <a:gd name="connsiteX7575" fmla="*/ 3761589 w 5730494"/>
              <a:gd name="connsiteY7575" fmla="*/ 1982286 h 3699570"/>
              <a:gd name="connsiteX7576" fmla="*/ 3761581 w 5730494"/>
              <a:gd name="connsiteY7576" fmla="*/ 1982283 h 3699570"/>
              <a:gd name="connsiteX7577" fmla="*/ 3761586 w 5730494"/>
              <a:gd name="connsiteY7577" fmla="*/ 1982175 h 3699570"/>
              <a:gd name="connsiteX7578" fmla="*/ 3740387 w 5730494"/>
              <a:gd name="connsiteY7578" fmla="*/ 1973536 h 3699570"/>
              <a:gd name="connsiteX7579" fmla="*/ 3723735 w 5730494"/>
              <a:gd name="connsiteY7579" fmla="*/ 1963590 h 3699570"/>
              <a:gd name="connsiteX7580" fmla="*/ 3713334 w 5730494"/>
              <a:gd name="connsiteY7580" fmla="*/ 1953929 h 3699570"/>
              <a:gd name="connsiteX7581" fmla="*/ 3695091 w 5730494"/>
              <a:gd name="connsiteY7581" fmla="*/ 1939663 h 3699570"/>
              <a:gd name="connsiteX7582" fmla="*/ 3687248 w 5730494"/>
              <a:gd name="connsiteY7582" fmla="*/ 1918124 h 3699570"/>
              <a:gd name="connsiteX7583" fmla="*/ 3681905 w 5730494"/>
              <a:gd name="connsiteY7583" fmla="*/ 1914316 h 3699570"/>
              <a:gd name="connsiteX7584" fmla="*/ 3664685 w 5730494"/>
              <a:gd name="connsiteY7584" fmla="*/ 1915282 h 3699570"/>
              <a:gd name="connsiteX7585" fmla="*/ 3658604 w 5730494"/>
              <a:gd name="connsiteY7585" fmla="*/ 1910963 h 3699570"/>
              <a:gd name="connsiteX7586" fmla="*/ 3656899 w 5730494"/>
              <a:gd name="connsiteY7586" fmla="*/ 1893970 h 3699570"/>
              <a:gd name="connsiteX7587" fmla="*/ 3635416 w 5730494"/>
              <a:gd name="connsiteY7587" fmla="*/ 1882603 h 3699570"/>
              <a:gd name="connsiteX7588" fmla="*/ 3622002 w 5730494"/>
              <a:gd name="connsiteY7588" fmla="*/ 1895106 h 3699570"/>
              <a:gd name="connsiteX7589" fmla="*/ 3608363 w 5730494"/>
              <a:gd name="connsiteY7589" fmla="*/ 1902495 h 3699570"/>
              <a:gd name="connsiteX7590" fmla="*/ 3608387 w 5730494"/>
              <a:gd name="connsiteY7590" fmla="*/ 1902594 h 3699570"/>
              <a:gd name="connsiteX7591" fmla="*/ 3608366 w 5730494"/>
              <a:gd name="connsiteY7591" fmla="*/ 1902606 h 3699570"/>
              <a:gd name="connsiteX7592" fmla="*/ 3610953 w 5730494"/>
              <a:gd name="connsiteY7592" fmla="*/ 1913180 h 3699570"/>
              <a:gd name="connsiteX7593" fmla="*/ 3593021 w 5730494"/>
              <a:gd name="connsiteY7593" fmla="*/ 1913464 h 3699570"/>
              <a:gd name="connsiteX7594" fmla="*/ 3592396 w 5730494"/>
              <a:gd name="connsiteY7594" fmla="*/ 1833270 h 3699570"/>
              <a:gd name="connsiteX7595" fmla="*/ 3013398 w 5730494"/>
              <a:gd name="connsiteY7595" fmla="*/ 1806558 h 3699570"/>
              <a:gd name="connsiteX7596" fmla="*/ 3023291 w 5730494"/>
              <a:gd name="connsiteY7596" fmla="*/ 1807575 h 3699570"/>
              <a:gd name="connsiteX7597" fmla="*/ 3023295 w 5730494"/>
              <a:gd name="connsiteY7597" fmla="*/ 1807574 h 3699570"/>
              <a:gd name="connsiteX7598" fmla="*/ 3023348 w 5730494"/>
              <a:gd name="connsiteY7598" fmla="*/ 1807579 h 3699570"/>
              <a:gd name="connsiteX7599" fmla="*/ 3031988 w 5730494"/>
              <a:gd name="connsiteY7599" fmla="*/ 1816559 h 3699570"/>
              <a:gd name="connsiteX7600" fmla="*/ 3033749 w 5730494"/>
              <a:gd name="connsiteY7600" fmla="*/ 1823776 h 3699570"/>
              <a:gd name="connsiteX7601" fmla="*/ 3043467 w 5730494"/>
              <a:gd name="connsiteY7601" fmla="*/ 1829062 h 3699570"/>
              <a:gd name="connsiteX7602" fmla="*/ 3044719 w 5730494"/>
              <a:gd name="connsiteY7602" fmla="*/ 1838326 h 3699570"/>
              <a:gd name="connsiteX7603" fmla="*/ 3053982 w 5730494"/>
              <a:gd name="connsiteY7603" fmla="*/ 1844805 h 3699570"/>
              <a:gd name="connsiteX7604" fmla="*/ 3054008 w 5730494"/>
              <a:gd name="connsiteY7604" fmla="*/ 1844779 h 3699570"/>
              <a:gd name="connsiteX7605" fmla="*/ 3054042 w 5730494"/>
              <a:gd name="connsiteY7605" fmla="*/ 1844803 h 3699570"/>
              <a:gd name="connsiteX7606" fmla="*/ 3059018 w 5730494"/>
              <a:gd name="connsiteY7606" fmla="*/ 1839827 h 3699570"/>
              <a:gd name="connsiteX7607" fmla="*/ 3062904 w 5730494"/>
              <a:gd name="connsiteY7607" fmla="*/ 1842589 h 3699570"/>
              <a:gd name="connsiteX7608" fmla="*/ 3059210 w 5730494"/>
              <a:gd name="connsiteY7608" fmla="*/ 1846339 h 3699570"/>
              <a:gd name="connsiteX7609" fmla="*/ 3062110 w 5730494"/>
              <a:gd name="connsiteY7609" fmla="*/ 1850204 h 3699570"/>
              <a:gd name="connsiteX7610" fmla="*/ 3058187 w 5730494"/>
              <a:gd name="connsiteY7610" fmla="*/ 1855205 h 3699570"/>
              <a:gd name="connsiteX7611" fmla="*/ 3059608 w 5730494"/>
              <a:gd name="connsiteY7611" fmla="*/ 1863219 h 3699570"/>
              <a:gd name="connsiteX7612" fmla="*/ 3067338 w 5730494"/>
              <a:gd name="connsiteY7612" fmla="*/ 1872653 h 3699570"/>
              <a:gd name="connsiteX7613" fmla="*/ 3061256 w 5730494"/>
              <a:gd name="connsiteY7613" fmla="*/ 1879473 h 3699570"/>
              <a:gd name="connsiteX7614" fmla="*/ 3058585 w 5730494"/>
              <a:gd name="connsiteY7614" fmla="*/ 1886350 h 3699570"/>
              <a:gd name="connsiteX7615" fmla="*/ 3060291 w 5730494"/>
              <a:gd name="connsiteY7615" fmla="*/ 1888907 h 3699570"/>
              <a:gd name="connsiteX7616" fmla="*/ 3057677 w 5730494"/>
              <a:gd name="connsiteY7616" fmla="*/ 1891920 h 3699570"/>
              <a:gd name="connsiteX7617" fmla="*/ 3050288 w 5730494"/>
              <a:gd name="connsiteY7617" fmla="*/ 1892261 h 3699570"/>
              <a:gd name="connsiteX7618" fmla="*/ 3044831 w 5730494"/>
              <a:gd name="connsiteY7618" fmla="*/ 1893511 h 3699570"/>
              <a:gd name="connsiteX7619" fmla="*/ 3044345 w 5730494"/>
              <a:gd name="connsiteY7619" fmla="*/ 1892000 h 3699570"/>
              <a:gd name="connsiteX7620" fmla="*/ 3046252 w 5730494"/>
              <a:gd name="connsiteY7620" fmla="*/ 1889477 h 3699570"/>
              <a:gd name="connsiteX7621" fmla="*/ 3048013 w 5730494"/>
              <a:gd name="connsiteY7621" fmla="*/ 1884248 h 3699570"/>
              <a:gd name="connsiteX7622" fmla="*/ 3047975 w 5730494"/>
              <a:gd name="connsiteY7622" fmla="*/ 1884250 h 3699570"/>
              <a:gd name="connsiteX7623" fmla="*/ 3048015 w 5730494"/>
              <a:gd name="connsiteY7623" fmla="*/ 1884133 h 3699570"/>
              <a:gd name="connsiteX7624" fmla="*/ 3045740 w 5730494"/>
              <a:gd name="connsiteY7624" fmla="*/ 1884247 h 3699570"/>
              <a:gd name="connsiteX7625" fmla="*/ 3042671 w 5730494"/>
              <a:gd name="connsiteY7625" fmla="*/ 1880269 h 3699570"/>
              <a:gd name="connsiteX7626" fmla="*/ 3040058 w 5730494"/>
              <a:gd name="connsiteY7626" fmla="*/ 1879246 h 3699570"/>
              <a:gd name="connsiteX7627" fmla="*/ 3037954 w 5730494"/>
              <a:gd name="connsiteY7627" fmla="*/ 1875779 h 3699570"/>
              <a:gd name="connsiteX7628" fmla="*/ 3034999 w 5730494"/>
              <a:gd name="connsiteY7628" fmla="*/ 1874415 h 3699570"/>
              <a:gd name="connsiteX7629" fmla="*/ 3032726 w 5730494"/>
              <a:gd name="connsiteY7629" fmla="*/ 1871346 h 3699570"/>
              <a:gd name="connsiteX7630" fmla="*/ 3029884 w 5730494"/>
              <a:gd name="connsiteY7630" fmla="*/ 1872540 h 3699570"/>
              <a:gd name="connsiteX7631" fmla="*/ 3027667 w 5730494"/>
              <a:gd name="connsiteY7631" fmla="*/ 1879757 h 3699570"/>
              <a:gd name="connsiteX7632" fmla="*/ 3024002 w 5730494"/>
              <a:gd name="connsiteY7632" fmla="*/ 1881235 h 3699570"/>
              <a:gd name="connsiteX7633" fmla="*/ 3025110 w 5730494"/>
              <a:gd name="connsiteY7633" fmla="*/ 1879645 h 3699570"/>
              <a:gd name="connsiteX7634" fmla="*/ 3025042 w 5730494"/>
              <a:gd name="connsiteY7634" fmla="*/ 1879595 h 3699570"/>
              <a:gd name="connsiteX7635" fmla="*/ 3025167 w 5730494"/>
              <a:gd name="connsiteY7635" fmla="*/ 1879417 h 3699570"/>
              <a:gd name="connsiteX7636" fmla="*/ 3019087 w 5730494"/>
              <a:gd name="connsiteY7636" fmla="*/ 1874927 h 3699570"/>
              <a:gd name="connsiteX7637" fmla="*/ 3013857 w 5730494"/>
              <a:gd name="connsiteY7637" fmla="*/ 1872596 h 3699570"/>
              <a:gd name="connsiteX7638" fmla="*/ 3011528 w 5730494"/>
              <a:gd name="connsiteY7638" fmla="*/ 1869584 h 3699570"/>
              <a:gd name="connsiteX7639" fmla="*/ 3007433 w 5730494"/>
              <a:gd name="connsiteY7639" fmla="*/ 1865933 h 3699570"/>
              <a:gd name="connsiteX7640" fmla="*/ 3011127 w 5730494"/>
              <a:gd name="connsiteY7640" fmla="*/ 1864981 h 3699570"/>
              <a:gd name="connsiteX7641" fmla="*/ 3013457 w 5730494"/>
              <a:gd name="connsiteY7641" fmla="*/ 1854637 h 3699570"/>
              <a:gd name="connsiteX7642" fmla="*/ 3013394 w 5730494"/>
              <a:gd name="connsiteY7642" fmla="*/ 1854566 h 3699570"/>
              <a:gd name="connsiteX7643" fmla="*/ 3013403 w 5730494"/>
              <a:gd name="connsiteY7643" fmla="*/ 1854523 h 3699570"/>
              <a:gd name="connsiteX7644" fmla="*/ 3005799 w 5730494"/>
              <a:gd name="connsiteY7644" fmla="*/ 1846076 h 3699570"/>
              <a:gd name="connsiteX7645" fmla="*/ 3009763 w 5730494"/>
              <a:gd name="connsiteY7645" fmla="*/ 1836280 h 3699570"/>
              <a:gd name="connsiteX7646" fmla="*/ 3009663 w 5730494"/>
              <a:gd name="connsiteY7646" fmla="*/ 1836281 h 3699570"/>
              <a:gd name="connsiteX7647" fmla="*/ 3009709 w 5730494"/>
              <a:gd name="connsiteY7647" fmla="*/ 1836166 h 3699570"/>
              <a:gd name="connsiteX7648" fmla="*/ 3004005 w 5730494"/>
              <a:gd name="connsiteY7648" fmla="*/ 1836222 h 3699570"/>
              <a:gd name="connsiteX7649" fmla="*/ 3010102 w 5730494"/>
              <a:gd name="connsiteY7649" fmla="*/ 1827811 h 3699570"/>
              <a:gd name="connsiteX7650" fmla="*/ 3006455 w 5730494"/>
              <a:gd name="connsiteY7650" fmla="*/ 1823179 h 3699570"/>
              <a:gd name="connsiteX7651" fmla="*/ 3005048 w 5730494"/>
              <a:gd name="connsiteY7651" fmla="*/ 1821389 h 3699570"/>
              <a:gd name="connsiteX7652" fmla="*/ 3001183 w 5730494"/>
              <a:gd name="connsiteY7652" fmla="*/ 1812580 h 3699570"/>
              <a:gd name="connsiteX7653" fmla="*/ 2964995 w 5730494"/>
              <a:gd name="connsiteY7653" fmla="*/ 1798956 h 3699570"/>
              <a:gd name="connsiteX7654" fmla="*/ 2969922 w 5730494"/>
              <a:gd name="connsiteY7654" fmla="*/ 1801724 h 3699570"/>
              <a:gd name="connsiteX7655" fmla="*/ 2981857 w 5730494"/>
              <a:gd name="connsiteY7655" fmla="*/ 1811556 h 3699570"/>
              <a:gd name="connsiteX7656" fmla="*/ 2981942 w 5730494"/>
              <a:gd name="connsiteY7656" fmla="*/ 1811584 h 3699570"/>
              <a:gd name="connsiteX7657" fmla="*/ 2981972 w 5730494"/>
              <a:gd name="connsiteY7657" fmla="*/ 1811610 h 3699570"/>
              <a:gd name="connsiteX7658" fmla="*/ 2995157 w 5730494"/>
              <a:gd name="connsiteY7658" fmla="*/ 1815986 h 3699570"/>
              <a:gd name="connsiteX7659" fmla="*/ 2999831 w 5730494"/>
              <a:gd name="connsiteY7659" fmla="*/ 1813316 h 3699570"/>
              <a:gd name="connsiteX7660" fmla="*/ 3001180 w 5730494"/>
              <a:gd name="connsiteY7660" fmla="*/ 1812579 h 3699570"/>
              <a:gd name="connsiteX7661" fmla="*/ 3005045 w 5730494"/>
              <a:gd name="connsiteY7661" fmla="*/ 1821389 h 3699570"/>
              <a:gd name="connsiteX7662" fmla="*/ 3006455 w 5730494"/>
              <a:gd name="connsiteY7662" fmla="*/ 1823179 h 3699570"/>
              <a:gd name="connsiteX7663" fmla="*/ 3010049 w 5730494"/>
              <a:gd name="connsiteY7663" fmla="*/ 1827755 h 3699570"/>
              <a:gd name="connsiteX7664" fmla="*/ 3003911 w 5730494"/>
              <a:gd name="connsiteY7664" fmla="*/ 1836223 h 3699570"/>
              <a:gd name="connsiteX7665" fmla="*/ 3004005 w 5730494"/>
              <a:gd name="connsiteY7665" fmla="*/ 1836222 h 3699570"/>
              <a:gd name="connsiteX7666" fmla="*/ 3003965 w 5730494"/>
              <a:gd name="connsiteY7666" fmla="*/ 1836279 h 3699570"/>
              <a:gd name="connsiteX7667" fmla="*/ 2996746 w 5730494"/>
              <a:gd name="connsiteY7667" fmla="*/ 1831334 h 3699570"/>
              <a:gd name="connsiteX7668" fmla="*/ 2985720 w 5730494"/>
              <a:gd name="connsiteY7668" fmla="*/ 1831619 h 3699570"/>
              <a:gd name="connsiteX7669" fmla="*/ 2972025 w 5730494"/>
              <a:gd name="connsiteY7669" fmla="*/ 1827867 h 3699570"/>
              <a:gd name="connsiteX7670" fmla="*/ 2964580 w 5730494"/>
              <a:gd name="connsiteY7670" fmla="*/ 1828379 h 3699570"/>
              <a:gd name="connsiteX7671" fmla="*/ 2961113 w 5730494"/>
              <a:gd name="connsiteY7671" fmla="*/ 1833039 h 3699570"/>
              <a:gd name="connsiteX7672" fmla="*/ 2955373 w 5730494"/>
              <a:gd name="connsiteY7672" fmla="*/ 1827867 h 3699570"/>
              <a:gd name="connsiteX7673" fmla="*/ 2952019 w 5730494"/>
              <a:gd name="connsiteY7673" fmla="*/ 1837188 h 3699570"/>
              <a:gd name="connsiteX7674" fmla="*/ 2959805 w 5730494"/>
              <a:gd name="connsiteY7674" fmla="*/ 1847589 h 3699570"/>
              <a:gd name="connsiteX7675" fmla="*/ 2963272 w 5730494"/>
              <a:gd name="connsiteY7675" fmla="*/ 1854466 h 3699570"/>
              <a:gd name="connsiteX7676" fmla="*/ 2970604 w 5730494"/>
              <a:gd name="connsiteY7676" fmla="*/ 1862707 h 3699570"/>
              <a:gd name="connsiteX7677" fmla="*/ 2970649 w 5730494"/>
              <a:gd name="connsiteY7677" fmla="*/ 1862742 h 3699570"/>
              <a:gd name="connsiteX7678" fmla="*/ 2970719 w 5730494"/>
              <a:gd name="connsiteY7678" fmla="*/ 1862821 h 3699570"/>
              <a:gd name="connsiteX7679" fmla="*/ 2976716 w 5730494"/>
              <a:gd name="connsiteY7679" fmla="*/ 1867586 h 3699570"/>
              <a:gd name="connsiteX7680" fmla="*/ 2982709 w 5730494"/>
              <a:gd name="connsiteY7680" fmla="*/ 1876631 h 3699570"/>
              <a:gd name="connsiteX7681" fmla="*/ 2982772 w 5730494"/>
              <a:gd name="connsiteY7681" fmla="*/ 1876668 h 3699570"/>
              <a:gd name="connsiteX7682" fmla="*/ 2982824 w 5730494"/>
              <a:gd name="connsiteY7682" fmla="*/ 1876745 h 3699570"/>
              <a:gd name="connsiteX7683" fmla="*/ 2996785 w 5730494"/>
              <a:gd name="connsiteY7683" fmla="*/ 1884852 h 3699570"/>
              <a:gd name="connsiteX7684" fmla="*/ 2995042 w 5730494"/>
              <a:gd name="connsiteY7684" fmla="*/ 1888509 h 3699570"/>
              <a:gd name="connsiteX7685" fmla="*/ 2980038 w 5730494"/>
              <a:gd name="connsiteY7685" fmla="*/ 1880495 h 3699570"/>
              <a:gd name="connsiteX7686" fmla="*/ 2970775 w 5730494"/>
              <a:gd name="connsiteY7686" fmla="*/ 1872652 h 3699570"/>
              <a:gd name="connsiteX7687" fmla="*/ 2956225 w 5730494"/>
              <a:gd name="connsiteY7687" fmla="*/ 1866173 h 3699570"/>
              <a:gd name="connsiteX7688" fmla="*/ 2942812 w 5730494"/>
              <a:gd name="connsiteY7688" fmla="*/ 1849976 h 3699570"/>
              <a:gd name="connsiteX7689" fmla="*/ 2946051 w 5730494"/>
              <a:gd name="connsiteY7689" fmla="*/ 1848328 h 3699570"/>
              <a:gd name="connsiteX7690" fmla="*/ 2938776 w 5730494"/>
              <a:gd name="connsiteY7690" fmla="*/ 1838950 h 3699570"/>
              <a:gd name="connsiteX7691" fmla="*/ 2938492 w 5730494"/>
              <a:gd name="connsiteY7691" fmla="*/ 1831391 h 3699570"/>
              <a:gd name="connsiteX7692" fmla="*/ 2928262 w 5730494"/>
              <a:gd name="connsiteY7692" fmla="*/ 1827811 h 3699570"/>
              <a:gd name="connsiteX7693" fmla="*/ 2923376 w 5730494"/>
              <a:gd name="connsiteY7693" fmla="*/ 1837529 h 3699570"/>
              <a:gd name="connsiteX7694" fmla="*/ 2918659 w 5730494"/>
              <a:gd name="connsiteY7694" fmla="*/ 1830027 h 3699570"/>
              <a:gd name="connsiteX7695" fmla="*/ 2918999 w 5730494"/>
              <a:gd name="connsiteY7695" fmla="*/ 1822184 h 3699570"/>
              <a:gd name="connsiteX7696" fmla="*/ 2919568 w 5730494"/>
              <a:gd name="connsiteY7696" fmla="*/ 1821843 h 3699570"/>
              <a:gd name="connsiteX7697" fmla="*/ 2919802 w 5730494"/>
              <a:gd name="connsiteY7697" fmla="*/ 1821860 h 3699570"/>
              <a:gd name="connsiteX7698" fmla="*/ 2919736 w 5730494"/>
              <a:gd name="connsiteY7698" fmla="*/ 1821899 h 3699570"/>
              <a:gd name="connsiteX7699" fmla="*/ 2930818 w 5730494"/>
              <a:gd name="connsiteY7699" fmla="*/ 1822695 h 3699570"/>
              <a:gd name="connsiteX7700" fmla="*/ 2933687 w 5730494"/>
              <a:gd name="connsiteY7700" fmla="*/ 1818926 h 3699570"/>
              <a:gd name="connsiteX7701" fmla="*/ 2938947 w 5730494"/>
              <a:gd name="connsiteY7701" fmla="*/ 1822525 h 3699570"/>
              <a:gd name="connsiteX7702" fmla="*/ 2939045 w 5730494"/>
              <a:gd name="connsiteY7702" fmla="*/ 1822533 h 3699570"/>
              <a:gd name="connsiteX7703" fmla="*/ 2939117 w 5730494"/>
              <a:gd name="connsiteY7703" fmla="*/ 1822581 h 3699570"/>
              <a:gd name="connsiteX7704" fmla="*/ 2945368 w 5730494"/>
              <a:gd name="connsiteY7704" fmla="*/ 1823035 h 3699570"/>
              <a:gd name="connsiteX7705" fmla="*/ 2945311 w 5730494"/>
              <a:gd name="connsiteY7705" fmla="*/ 1816670 h 3699570"/>
              <a:gd name="connsiteX7706" fmla="*/ 2950824 w 5730494"/>
              <a:gd name="connsiteY7706" fmla="*/ 1814340 h 3699570"/>
              <a:gd name="connsiteX7707" fmla="*/ 2952358 w 5730494"/>
              <a:gd name="connsiteY7707" fmla="*/ 1805076 h 3699570"/>
              <a:gd name="connsiteX7708" fmla="*/ 2959292 w 5730494"/>
              <a:gd name="connsiteY7708" fmla="*/ 1790868 h 3699570"/>
              <a:gd name="connsiteX7709" fmla="*/ 2960388 w 5730494"/>
              <a:gd name="connsiteY7709" fmla="*/ 1790985 h 3699570"/>
              <a:gd name="connsiteX7710" fmla="*/ 2961910 w 5730494"/>
              <a:gd name="connsiteY7710" fmla="*/ 1791150 h 3699570"/>
              <a:gd name="connsiteX7711" fmla="*/ 2964979 w 5730494"/>
              <a:gd name="connsiteY7711" fmla="*/ 1798936 h 3699570"/>
              <a:gd name="connsiteX7712" fmla="*/ 2965006 w 5730494"/>
              <a:gd name="connsiteY7712" fmla="*/ 1798951 h 3699570"/>
              <a:gd name="connsiteX7713" fmla="*/ 2964995 w 5730494"/>
              <a:gd name="connsiteY7713" fmla="*/ 1798956 h 3699570"/>
              <a:gd name="connsiteX7714" fmla="*/ 2964864 w 5730494"/>
              <a:gd name="connsiteY7714" fmla="*/ 1798882 h 3699570"/>
              <a:gd name="connsiteX7715" fmla="*/ 2952189 w 5730494"/>
              <a:gd name="connsiteY7715" fmla="*/ 1805020 h 3699570"/>
              <a:gd name="connsiteX7716" fmla="*/ 2950656 w 5730494"/>
              <a:gd name="connsiteY7716" fmla="*/ 1814284 h 3699570"/>
              <a:gd name="connsiteX7717" fmla="*/ 2945143 w 5730494"/>
              <a:gd name="connsiteY7717" fmla="*/ 1816615 h 3699570"/>
              <a:gd name="connsiteX7718" fmla="*/ 2945199 w 5730494"/>
              <a:gd name="connsiteY7718" fmla="*/ 1822980 h 3699570"/>
              <a:gd name="connsiteX7719" fmla="*/ 2939045 w 5730494"/>
              <a:gd name="connsiteY7719" fmla="*/ 1822533 h 3699570"/>
              <a:gd name="connsiteX7720" fmla="*/ 2933718 w 5730494"/>
              <a:gd name="connsiteY7720" fmla="*/ 1818887 h 3699570"/>
              <a:gd name="connsiteX7721" fmla="*/ 2933687 w 5730494"/>
              <a:gd name="connsiteY7721" fmla="*/ 1818926 h 3699570"/>
              <a:gd name="connsiteX7722" fmla="*/ 2933548 w 5730494"/>
              <a:gd name="connsiteY7722" fmla="*/ 1818831 h 3699570"/>
              <a:gd name="connsiteX7723" fmla="*/ 2930650 w 5730494"/>
              <a:gd name="connsiteY7723" fmla="*/ 1822639 h 3699570"/>
              <a:gd name="connsiteX7724" fmla="*/ 2919802 w 5730494"/>
              <a:gd name="connsiteY7724" fmla="*/ 1821860 h 3699570"/>
              <a:gd name="connsiteX7725" fmla="*/ 2923259 w 5730494"/>
              <a:gd name="connsiteY7725" fmla="*/ 1819853 h 3699570"/>
              <a:gd name="connsiteX7726" fmla="*/ 2919452 w 5730494"/>
              <a:gd name="connsiteY7726" fmla="*/ 1810134 h 3699570"/>
              <a:gd name="connsiteX7727" fmla="*/ 2921083 w 5730494"/>
              <a:gd name="connsiteY7727" fmla="*/ 1798941 h 3699570"/>
              <a:gd name="connsiteX7728" fmla="*/ 2921100 w 5730494"/>
              <a:gd name="connsiteY7728" fmla="*/ 1798828 h 3699570"/>
              <a:gd name="connsiteX7729" fmla="*/ 2921100 w 5730494"/>
              <a:gd name="connsiteY7729" fmla="*/ 1798828 h 3699570"/>
              <a:gd name="connsiteX7730" fmla="*/ 2921100 w 5730494"/>
              <a:gd name="connsiteY7730" fmla="*/ 1798824 h 3699570"/>
              <a:gd name="connsiteX7731" fmla="*/ 2934285 w 5730494"/>
              <a:gd name="connsiteY7731" fmla="*/ 1800586 h 3699570"/>
              <a:gd name="connsiteX7732" fmla="*/ 2942298 w 5730494"/>
              <a:gd name="connsiteY7732" fmla="*/ 1795358 h 3699570"/>
              <a:gd name="connsiteX7733" fmla="*/ 2956223 w 5730494"/>
              <a:gd name="connsiteY7733" fmla="*/ 1794789 h 3699570"/>
              <a:gd name="connsiteX7734" fmla="*/ 1680986 w 5730494"/>
              <a:gd name="connsiteY7734" fmla="*/ 1786565 h 3699570"/>
              <a:gd name="connsiteX7735" fmla="*/ 1686556 w 5730494"/>
              <a:gd name="connsiteY7735" fmla="*/ 1797818 h 3699570"/>
              <a:gd name="connsiteX7736" fmla="*/ 1698149 w 5730494"/>
              <a:gd name="connsiteY7736" fmla="*/ 1800887 h 3699570"/>
              <a:gd name="connsiteX7737" fmla="*/ 1712927 w 5730494"/>
              <a:gd name="connsiteY7737" fmla="*/ 1800262 h 3699570"/>
              <a:gd name="connsiteX7738" fmla="*/ 1705083 w 5730494"/>
              <a:gd name="connsiteY7738" fmla="*/ 1809696 h 3699570"/>
              <a:gd name="connsiteX7739" fmla="*/ 1699172 w 5730494"/>
              <a:gd name="connsiteY7739" fmla="*/ 1811174 h 3699570"/>
              <a:gd name="connsiteX7740" fmla="*/ 1678940 w 5730494"/>
              <a:gd name="connsiteY7740" fmla="*/ 1801456 h 3699570"/>
              <a:gd name="connsiteX7741" fmla="*/ 1674961 w 5730494"/>
              <a:gd name="connsiteY7741" fmla="*/ 1793726 h 3699570"/>
              <a:gd name="connsiteX7742" fmla="*/ 2894736 w 5730494"/>
              <a:gd name="connsiteY7742" fmla="*/ 1784803 h 3699570"/>
              <a:gd name="connsiteX7743" fmla="*/ 2898213 w 5730494"/>
              <a:gd name="connsiteY7743" fmla="*/ 1792641 h 3699570"/>
              <a:gd name="connsiteX7744" fmla="*/ 2898310 w 5730494"/>
              <a:gd name="connsiteY7744" fmla="*/ 1792861 h 3699570"/>
              <a:gd name="connsiteX7745" fmla="*/ 2921100 w 5730494"/>
              <a:gd name="connsiteY7745" fmla="*/ 1798828 h 3699570"/>
              <a:gd name="connsiteX7746" fmla="*/ 2921083 w 5730494"/>
              <a:gd name="connsiteY7746" fmla="*/ 1798941 h 3699570"/>
              <a:gd name="connsiteX7747" fmla="*/ 2919394 w 5730494"/>
              <a:gd name="connsiteY7747" fmla="*/ 1810138 h 3699570"/>
              <a:gd name="connsiteX7748" fmla="*/ 2923202 w 5730494"/>
              <a:gd name="connsiteY7748" fmla="*/ 1819856 h 3699570"/>
              <a:gd name="connsiteX7749" fmla="*/ 2910528 w 5730494"/>
              <a:gd name="connsiteY7749" fmla="*/ 1816560 h 3699570"/>
              <a:gd name="connsiteX7750" fmla="*/ 2897571 w 5730494"/>
              <a:gd name="connsiteY7750" fmla="*/ 1824631 h 3699570"/>
              <a:gd name="connsiteX7751" fmla="*/ 2898423 w 5730494"/>
              <a:gd name="connsiteY7751" fmla="*/ 1835827 h 3699570"/>
              <a:gd name="connsiteX7752" fmla="*/ 2896491 w 5730494"/>
              <a:gd name="connsiteY7752" fmla="*/ 1842192 h 3699570"/>
              <a:gd name="connsiteX7753" fmla="*/ 2901719 w 5730494"/>
              <a:gd name="connsiteY7753" fmla="*/ 1853502 h 3699570"/>
              <a:gd name="connsiteX7754" fmla="*/ 2916666 w 5730494"/>
              <a:gd name="connsiteY7754" fmla="*/ 1864584 h 3699570"/>
              <a:gd name="connsiteX7755" fmla="*/ 2924680 w 5730494"/>
              <a:gd name="connsiteY7755" fmla="*/ 1882600 h 3699570"/>
              <a:gd name="connsiteX7756" fmla="*/ 2942413 w 5730494"/>
              <a:gd name="connsiteY7756" fmla="*/ 1899934 h 3699570"/>
              <a:gd name="connsiteX7757" fmla="*/ 2954916 w 5730494"/>
              <a:gd name="connsiteY7757" fmla="*/ 1899820 h 3699570"/>
              <a:gd name="connsiteX7758" fmla="*/ 2958781 w 5730494"/>
              <a:gd name="connsiteY7758" fmla="*/ 1904538 h 3699570"/>
              <a:gd name="connsiteX7759" fmla="*/ 2954291 w 5730494"/>
              <a:gd name="connsiteY7759" fmla="*/ 1908743 h 3699570"/>
              <a:gd name="connsiteX7760" fmla="*/ 2968555 w 5730494"/>
              <a:gd name="connsiteY7760" fmla="*/ 1916416 h 3699570"/>
              <a:gd name="connsiteX7761" fmla="*/ 2980263 w 5730494"/>
              <a:gd name="connsiteY7761" fmla="*/ 1922781 h 3699570"/>
              <a:gd name="connsiteX7762" fmla="*/ 2993903 w 5730494"/>
              <a:gd name="connsiteY7762" fmla="*/ 1933693 h 3699570"/>
              <a:gd name="connsiteX7763" fmla="*/ 2995551 w 5730494"/>
              <a:gd name="connsiteY7763" fmla="*/ 1937558 h 3699570"/>
              <a:gd name="connsiteX7764" fmla="*/ 2992595 w 5730494"/>
              <a:gd name="connsiteY7764" fmla="*/ 1945003 h 3699570"/>
              <a:gd name="connsiteX7765" fmla="*/ 2983730 w 5730494"/>
              <a:gd name="connsiteY7765" fmla="*/ 1935342 h 3699570"/>
              <a:gd name="connsiteX7766" fmla="*/ 2969863 w 5730494"/>
              <a:gd name="connsiteY7766" fmla="*/ 1931932 h 3699570"/>
              <a:gd name="connsiteX7767" fmla="*/ 2963157 w 5730494"/>
              <a:gd name="connsiteY7767" fmla="*/ 1945344 h 3699570"/>
              <a:gd name="connsiteX7768" fmla="*/ 2974693 w 5730494"/>
              <a:gd name="connsiteY7768" fmla="*/ 1952960 h 3699570"/>
              <a:gd name="connsiteX7769" fmla="*/ 2972818 w 5730494"/>
              <a:gd name="connsiteY7769" fmla="*/ 1963645 h 3699570"/>
              <a:gd name="connsiteX7770" fmla="*/ 2966169 w 5730494"/>
              <a:gd name="connsiteY7770" fmla="*/ 1964838 h 3699570"/>
              <a:gd name="connsiteX7771" fmla="*/ 2957643 w 5730494"/>
              <a:gd name="connsiteY7771" fmla="*/ 1982229 h 3699570"/>
              <a:gd name="connsiteX7772" fmla="*/ 2950993 w 5730494"/>
              <a:gd name="connsiteY7772" fmla="*/ 1983764 h 3699570"/>
              <a:gd name="connsiteX7773" fmla="*/ 2951051 w 5730494"/>
              <a:gd name="connsiteY7773" fmla="*/ 1977625 h 3699570"/>
              <a:gd name="connsiteX7774" fmla="*/ 2954291 w 5730494"/>
              <a:gd name="connsiteY7774" fmla="*/ 1966770 h 3699570"/>
              <a:gd name="connsiteX7775" fmla="*/ 2957758 w 5730494"/>
              <a:gd name="connsiteY7775" fmla="*/ 1962394 h 3699570"/>
              <a:gd name="connsiteX7776" fmla="*/ 2951562 w 5730494"/>
              <a:gd name="connsiteY7776" fmla="*/ 1950516 h 3699570"/>
              <a:gd name="connsiteX7777" fmla="*/ 2946732 w 5730494"/>
              <a:gd name="connsiteY7777" fmla="*/ 1940116 h 3699570"/>
              <a:gd name="connsiteX7778" fmla="*/ 2940139 w 5730494"/>
              <a:gd name="connsiteY7778" fmla="*/ 1937558 h 3699570"/>
              <a:gd name="connsiteX7779" fmla="*/ 2935422 w 5730494"/>
              <a:gd name="connsiteY7779" fmla="*/ 1928578 h 3699570"/>
              <a:gd name="connsiteX7780" fmla="*/ 2925192 w 5730494"/>
              <a:gd name="connsiteY7780" fmla="*/ 1924771 h 3699570"/>
              <a:gd name="connsiteX7781" fmla="*/ 2918314 w 5730494"/>
              <a:gd name="connsiteY7781" fmla="*/ 1916302 h 3699570"/>
              <a:gd name="connsiteX7782" fmla="*/ 2906493 w 5730494"/>
              <a:gd name="connsiteY7782" fmla="*/ 1914939 h 3699570"/>
              <a:gd name="connsiteX7783" fmla="*/ 2894047 w 5730494"/>
              <a:gd name="connsiteY7783" fmla="*/ 1905390 h 3699570"/>
              <a:gd name="connsiteX7784" fmla="*/ 2879440 w 5730494"/>
              <a:gd name="connsiteY7784" fmla="*/ 1891466 h 3699570"/>
              <a:gd name="connsiteX7785" fmla="*/ 2868586 w 5730494"/>
              <a:gd name="connsiteY7785" fmla="*/ 1879019 h 3699570"/>
              <a:gd name="connsiteX7786" fmla="*/ 2863584 w 5730494"/>
              <a:gd name="connsiteY7786" fmla="*/ 1857423 h 3699570"/>
              <a:gd name="connsiteX7787" fmla="*/ 2855685 w 5730494"/>
              <a:gd name="connsiteY7787" fmla="*/ 1854866 h 3699570"/>
              <a:gd name="connsiteX7788" fmla="*/ 2842726 w 5730494"/>
              <a:gd name="connsiteY7788" fmla="*/ 1847534 h 3699570"/>
              <a:gd name="connsiteX7789" fmla="*/ 2835396 w 5730494"/>
              <a:gd name="connsiteY7789" fmla="*/ 1850546 h 3699570"/>
              <a:gd name="connsiteX7790" fmla="*/ 2826188 w 5730494"/>
              <a:gd name="connsiteY7790" fmla="*/ 1860776 h 3699570"/>
              <a:gd name="connsiteX7791" fmla="*/ 2819538 w 5730494"/>
              <a:gd name="connsiteY7791" fmla="*/ 1862368 h 3699570"/>
              <a:gd name="connsiteX7792" fmla="*/ 2821357 w 5730494"/>
              <a:gd name="connsiteY7792" fmla="*/ 1852820 h 3699570"/>
              <a:gd name="connsiteX7793" fmla="*/ 2821318 w 5730494"/>
              <a:gd name="connsiteY7793" fmla="*/ 1852806 h 3699570"/>
              <a:gd name="connsiteX7794" fmla="*/ 2821350 w 5730494"/>
              <a:gd name="connsiteY7794" fmla="*/ 1852645 h 3699570"/>
              <a:gd name="connsiteX7795" fmla="*/ 2815340 w 5730494"/>
              <a:gd name="connsiteY7795" fmla="*/ 1850708 h 3699570"/>
              <a:gd name="connsiteX7796" fmla="*/ 2812775 w 5730494"/>
              <a:gd name="connsiteY7796" fmla="*/ 1849808 h 3699570"/>
              <a:gd name="connsiteX7797" fmla="*/ 2808683 w 5730494"/>
              <a:gd name="connsiteY7797" fmla="*/ 1832530 h 3699570"/>
              <a:gd name="connsiteX7798" fmla="*/ 2814196 w 5730494"/>
              <a:gd name="connsiteY7798" fmla="*/ 1825653 h 3699570"/>
              <a:gd name="connsiteX7799" fmla="*/ 2809478 w 5730494"/>
              <a:gd name="connsiteY7799" fmla="*/ 1817128 h 3699570"/>
              <a:gd name="connsiteX7800" fmla="*/ 2810160 w 5730494"/>
              <a:gd name="connsiteY7800" fmla="*/ 1810706 h 3699570"/>
              <a:gd name="connsiteX7801" fmla="*/ 2817038 w 5730494"/>
              <a:gd name="connsiteY7801" fmla="*/ 1815594 h 3699570"/>
              <a:gd name="connsiteX7802" fmla="*/ 2824711 w 5730494"/>
              <a:gd name="connsiteY7802" fmla="*/ 1814514 h 3699570"/>
              <a:gd name="connsiteX7803" fmla="*/ 2833624 w 5730494"/>
              <a:gd name="connsiteY7803" fmla="*/ 1806792 h 3699570"/>
              <a:gd name="connsiteX7804" fmla="*/ 2836357 w 5730494"/>
              <a:gd name="connsiteY7804" fmla="*/ 1810361 h 3699570"/>
              <a:gd name="connsiteX7805" fmla="*/ 2836370 w 5730494"/>
              <a:gd name="connsiteY7805" fmla="*/ 1810359 h 3699570"/>
              <a:gd name="connsiteX7806" fmla="*/ 2836417 w 5730494"/>
              <a:gd name="connsiteY7806" fmla="*/ 1810422 h 3699570"/>
              <a:gd name="connsiteX7807" fmla="*/ 2843976 w 5730494"/>
              <a:gd name="connsiteY7807" fmla="*/ 1809683 h 3699570"/>
              <a:gd name="connsiteX7808" fmla="*/ 2847443 w 5730494"/>
              <a:gd name="connsiteY7808" fmla="*/ 1800420 h 3699570"/>
              <a:gd name="connsiteX7809" fmla="*/ 2859265 w 5730494"/>
              <a:gd name="connsiteY7809" fmla="*/ 1803318 h 3699570"/>
              <a:gd name="connsiteX7810" fmla="*/ 2866255 w 5730494"/>
              <a:gd name="connsiteY7810" fmla="*/ 1799453 h 3699570"/>
              <a:gd name="connsiteX7811" fmla="*/ 2867504 w 5730494"/>
              <a:gd name="connsiteY7811" fmla="*/ 1789976 h 3699570"/>
              <a:gd name="connsiteX7812" fmla="*/ 2877110 w 5730494"/>
              <a:gd name="connsiteY7812" fmla="*/ 1793253 h 3699570"/>
              <a:gd name="connsiteX7813" fmla="*/ 2877116 w 5730494"/>
              <a:gd name="connsiteY7813" fmla="*/ 1793241 h 3699570"/>
              <a:gd name="connsiteX7814" fmla="*/ 2877167 w 5730494"/>
              <a:gd name="connsiteY7814" fmla="*/ 1793258 h 3699570"/>
              <a:gd name="connsiteX7815" fmla="*/ 2879044 w 5730494"/>
              <a:gd name="connsiteY7815" fmla="*/ 1788825 h 3699570"/>
              <a:gd name="connsiteX7816" fmla="*/ 2836926 w 5730494"/>
              <a:gd name="connsiteY7816" fmla="*/ 1767849 h 3699570"/>
              <a:gd name="connsiteX7817" fmla="*/ 2853975 w 5730494"/>
              <a:gd name="connsiteY7817" fmla="*/ 1775124 h 3699570"/>
              <a:gd name="connsiteX7818" fmla="*/ 2853982 w 5730494"/>
              <a:gd name="connsiteY7818" fmla="*/ 1775164 h 3699570"/>
              <a:gd name="connsiteX7819" fmla="*/ 2853922 w 5730494"/>
              <a:gd name="connsiteY7819" fmla="*/ 1775180 h 3699570"/>
              <a:gd name="connsiteX7820" fmla="*/ 2854548 w 5730494"/>
              <a:gd name="connsiteY7820" fmla="*/ 1779329 h 3699570"/>
              <a:gd name="connsiteX7821" fmla="*/ 2852103 w 5730494"/>
              <a:gd name="connsiteY7821" fmla="*/ 1785069 h 3699570"/>
              <a:gd name="connsiteX7822" fmla="*/ 2859321 w 5730494"/>
              <a:gd name="connsiteY7822" fmla="*/ 1789331 h 3699570"/>
              <a:gd name="connsiteX7823" fmla="*/ 2867449 w 5730494"/>
              <a:gd name="connsiteY7823" fmla="*/ 1789957 h 3699570"/>
              <a:gd name="connsiteX7824" fmla="*/ 2867492 w 5730494"/>
              <a:gd name="connsiteY7824" fmla="*/ 1789972 h 3699570"/>
              <a:gd name="connsiteX7825" fmla="*/ 2866252 w 5730494"/>
              <a:gd name="connsiteY7825" fmla="*/ 1799392 h 3699570"/>
              <a:gd name="connsiteX7826" fmla="*/ 2859205 w 5730494"/>
              <a:gd name="connsiteY7826" fmla="*/ 1803257 h 3699570"/>
              <a:gd name="connsiteX7827" fmla="*/ 2847383 w 5730494"/>
              <a:gd name="connsiteY7827" fmla="*/ 1800358 h 3699570"/>
              <a:gd name="connsiteX7828" fmla="*/ 2843916 w 5730494"/>
              <a:gd name="connsiteY7828" fmla="*/ 1809622 h 3699570"/>
              <a:gd name="connsiteX7829" fmla="*/ 2836370 w 5730494"/>
              <a:gd name="connsiteY7829" fmla="*/ 1810359 h 3699570"/>
              <a:gd name="connsiteX7830" fmla="*/ 2833633 w 5730494"/>
              <a:gd name="connsiteY7830" fmla="*/ 1806784 h 3699570"/>
              <a:gd name="connsiteX7831" fmla="*/ 2833624 w 5730494"/>
              <a:gd name="connsiteY7831" fmla="*/ 1806792 h 3699570"/>
              <a:gd name="connsiteX7832" fmla="*/ 2833573 w 5730494"/>
              <a:gd name="connsiteY7832" fmla="*/ 1806723 h 3699570"/>
              <a:gd name="connsiteX7833" fmla="*/ 2824649 w 5730494"/>
              <a:gd name="connsiteY7833" fmla="*/ 1814453 h 3699570"/>
              <a:gd name="connsiteX7834" fmla="*/ 2816978 w 5730494"/>
              <a:gd name="connsiteY7834" fmla="*/ 1815532 h 3699570"/>
              <a:gd name="connsiteX7835" fmla="*/ 2810100 w 5730494"/>
              <a:gd name="connsiteY7835" fmla="*/ 1810645 h 3699570"/>
              <a:gd name="connsiteX7836" fmla="*/ 2804645 w 5730494"/>
              <a:gd name="connsiteY7836" fmla="*/ 1800585 h 3699570"/>
              <a:gd name="connsiteX7837" fmla="*/ 2797028 w 5730494"/>
              <a:gd name="connsiteY7837" fmla="*/ 1804166 h 3699570"/>
              <a:gd name="connsiteX7838" fmla="*/ 2797254 w 5730494"/>
              <a:gd name="connsiteY7838" fmla="*/ 1793821 h 3699570"/>
              <a:gd name="connsiteX7839" fmla="*/ 2808903 w 5730494"/>
              <a:gd name="connsiteY7839" fmla="*/ 1780751 h 3699570"/>
              <a:gd name="connsiteX7840" fmla="*/ 2808893 w 5730494"/>
              <a:gd name="connsiteY7840" fmla="*/ 1780651 h 3699570"/>
              <a:gd name="connsiteX7841" fmla="*/ 2808906 w 5730494"/>
              <a:gd name="connsiteY7841" fmla="*/ 1780637 h 3699570"/>
              <a:gd name="connsiteX7842" fmla="*/ 2808406 w 5730494"/>
              <a:gd name="connsiteY7842" fmla="*/ 1774788 h 3699570"/>
              <a:gd name="connsiteX7843" fmla="*/ 2815666 w 5730494"/>
              <a:gd name="connsiteY7843" fmla="*/ 1776943 h 3699570"/>
              <a:gd name="connsiteX7844" fmla="*/ 2820041 w 5730494"/>
              <a:gd name="connsiteY7844" fmla="*/ 1772908 h 3699570"/>
              <a:gd name="connsiteX7845" fmla="*/ 2820055 w 5730494"/>
              <a:gd name="connsiteY7845" fmla="*/ 1772794 h 3699570"/>
              <a:gd name="connsiteX7846" fmla="*/ 2833630 w 5730494"/>
              <a:gd name="connsiteY7846" fmla="*/ 1772964 h 3699570"/>
              <a:gd name="connsiteX7847" fmla="*/ 3118605 w 5730494"/>
              <a:gd name="connsiteY7847" fmla="*/ 1758700 h 3699570"/>
              <a:gd name="connsiteX7848" fmla="*/ 3125311 w 5730494"/>
              <a:gd name="connsiteY7848" fmla="*/ 1758700 h 3699570"/>
              <a:gd name="connsiteX7849" fmla="*/ 3127809 w 5730494"/>
              <a:gd name="connsiteY7849" fmla="*/ 1759905 h 3699570"/>
              <a:gd name="connsiteX7850" fmla="*/ 3130030 w 5730494"/>
              <a:gd name="connsiteY7850" fmla="*/ 1761030 h 3699570"/>
              <a:gd name="connsiteX7851" fmla="*/ 3134974 w 5730494"/>
              <a:gd name="connsiteY7851" fmla="*/ 1768077 h 3699570"/>
              <a:gd name="connsiteX7852" fmla="*/ 3140033 w 5730494"/>
              <a:gd name="connsiteY7852" fmla="*/ 1778023 h 3699570"/>
              <a:gd name="connsiteX7853" fmla="*/ 3149240 w 5730494"/>
              <a:gd name="connsiteY7853" fmla="*/ 1791890 h 3699570"/>
              <a:gd name="connsiteX7854" fmla="*/ 3149752 w 5730494"/>
              <a:gd name="connsiteY7854" fmla="*/ 1802006 h 3699570"/>
              <a:gd name="connsiteX7855" fmla="*/ 3148104 w 5730494"/>
              <a:gd name="connsiteY7855" fmla="*/ 1811782 h 3699570"/>
              <a:gd name="connsiteX7856" fmla="*/ 3150897 w 5730494"/>
              <a:gd name="connsiteY7856" fmla="*/ 1822006 h 3699570"/>
              <a:gd name="connsiteX7857" fmla="*/ 3150890 w 5730494"/>
              <a:gd name="connsiteY7857" fmla="*/ 1822010 h 3699570"/>
              <a:gd name="connsiteX7858" fmla="*/ 3150900 w 5730494"/>
              <a:gd name="connsiteY7858" fmla="*/ 1822015 h 3699570"/>
              <a:gd name="connsiteX7859" fmla="*/ 3150944 w 5730494"/>
              <a:gd name="connsiteY7859" fmla="*/ 1822182 h 3699570"/>
              <a:gd name="connsiteX7860" fmla="*/ 3151039 w 5730494"/>
              <a:gd name="connsiteY7860" fmla="*/ 1822125 h 3699570"/>
              <a:gd name="connsiteX7861" fmla="*/ 3151055 w 5730494"/>
              <a:gd name="connsiteY7861" fmla="*/ 1822183 h 3699570"/>
              <a:gd name="connsiteX7862" fmla="*/ 3158160 w 5730494"/>
              <a:gd name="connsiteY7862" fmla="*/ 1826332 h 3699570"/>
              <a:gd name="connsiteX7863" fmla="*/ 3165663 w 5730494"/>
              <a:gd name="connsiteY7863" fmla="*/ 1822694 h 3699570"/>
              <a:gd name="connsiteX7864" fmla="*/ 3172881 w 5730494"/>
              <a:gd name="connsiteY7864" fmla="*/ 1826559 h 3699570"/>
              <a:gd name="connsiteX7865" fmla="*/ 3173279 w 5730494"/>
              <a:gd name="connsiteY7865" fmla="*/ 1832356 h 3699570"/>
              <a:gd name="connsiteX7866" fmla="*/ 3165549 w 5730494"/>
              <a:gd name="connsiteY7866" fmla="*/ 1837187 h 3699570"/>
              <a:gd name="connsiteX7867" fmla="*/ 3160717 w 5730494"/>
              <a:gd name="connsiteY7867" fmla="*/ 1835084 h 3699570"/>
              <a:gd name="connsiteX7868" fmla="*/ 3156285 w 5730494"/>
              <a:gd name="connsiteY7868" fmla="*/ 1861853 h 3699570"/>
              <a:gd name="connsiteX7869" fmla="*/ 3146907 w 5730494"/>
              <a:gd name="connsiteY7869" fmla="*/ 1859523 h 3699570"/>
              <a:gd name="connsiteX7870" fmla="*/ 3135313 w 5730494"/>
              <a:gd name="connsiteY7870" fmla="*/ 1851509 h 3699570"/>
              <a:gd name="connsiteX7871" fmla="*/ 3116559 w 5730494"/>
              <a:gd name="connsiteY7871" fmla="*/ 1856624 h 3699570"/>
              <a:gd name="connsiteX7872" fmla="*/ 3108658 w 5730494"/>
              <a:gd name="connsiteY7872" fmla="*/ 1862251 h 3699570"/>
              <a:gd name="connsiteX7873" fmla="*/ 3085243 w 5730494"/>
              <a:gd name="connsiteY7873" fmla="*/ 1861114 h 3699570"/>
              <a:gd name="connsiteX7874" fmla="*/ 3072967 w 5730494"/>
              <a:gd name="connsiteY7874" fmla="*/ 1857704 h 3699570"/>
              <a:gd name="connsiteX7875" fmla="*/ 3066772 w 5730494"/>
              <a:gd name="connsiteY7875" fmla="*/ 1859295 h 3699570"/>
              <a:gd name="connsiteX7876" fmla="*/ 3062170 w 5730494"/>
              <a:gd name="connsiteY7876" fmla="*/ 1850202 h 3699570"/>
              <a:gd name="connsiteX7877" fmla="*/ 3059270 w 5730494"/>
              <a:gd name="connsiteY7877" fmla="*/ 1846337 h 3699570"/>
              <a:gd name="connsiteX7878" fmla="*/ 3062964 w 5730494"/>
              <a:gd name="connsiteY7878" fmla="*/ 1842586 h 3699570"/>
              <a:gd name="connsiteX7879" fmla="*/ 3059043 w 5730494"/>
              <a:gd name="connsiteY7879" fmla="*/ 1839801 h 3699570"/>
              <a:gd name="connsiteX7880" fmla="*/ 3059018 w 5730494"/>
              <a:gd name="connsiteY7880" fmla="*/ 1839827 h 3699570"/>
              <a:gd name="connsiteX7881" fmla="*/ 3058983 w 5730494"/>
              <a:gd name="connsiteY7881" fmla="*/ 1839803 h 3699570"/>
              <a:gd name="connsiteX7882" fmla="*/ 3054008 w 5730494"/>
              <a:gd name="connsiteY7882" fmla="*/ 1844779 h 3699570"/>
              <a:gd name="connsiteX7883" fmla="*/ 3044779 w 5730494"/>
              <a:gd name="connsiteY7883" fmla="*/ 1838324 h 3699570"/>
              <a:gd name="connsiteX7884" fmla="*/ 3043528 w 5730494"/>
              <a:gd name="connsiteY7884" fmla="*/ 1829060 h 3699570"/>
              <a:gd name="connsiteX7885" fmla="*/ 3033809 w 5730494"/>
              <a:gd name="connsiteY7885" fmla="*/ 1823774 h 3699570"/>
              <a:gd name="connsiteX7886" fmla="*/ 3032048 w 5730494"/>
              <a:gd name="connsiteY7886" fmla="*/ 1816557 h 3699570"/>
              <a:gd name="connsiteX7887" fmla="*/ 3023408 w 5730494"/>
              <a:gd name="connsiteY7887" fmla="*/ 1807577 h 3699570"/>
              <a:gd name="connsiteX7888" fmla="*/ 3036196 w 5730494"/>
              <a:gd name="connsiteY7888" fmla="*/ 1803257 h 3699570"/>
              <a:gd name="connsiteX7889" fmla="*/ 3045858 w 5730494"/>
              <a:gd name="connsiteY7889" fmla="*/ 1787571 h 3699570"/>
              <a:gd name="connsiteX7890" fmla="*/ 3053417 w 5730494"/>
              <a:gd name="connsiteY7890" fmla="*/ 1771658 h 3699570"/>
              <a:gd name="connsiteX7891" fmla="*/ 3063022 w 5730494"/>
              <a:gd name="connsiteY7891" fmla="*/ 1766714 h 3699570"/>
              <a:gd name="connsiteX7892" fmla="*/ 3069897 w 5730494"/>
              <a:gd name="connsiteY7892" fmla="*/ 1761655 h 3699570"/>
              <a:gd name="connsiteX7893" fmla="*/ 3079730 w 5730494"/>
              <a:gd name="connsiteY7893" fmla="*/ 1764270 h 3699570"/>
              <a:gd name="connsiteX7894" fmla="*/ 3089960 w 5730494"/>
              <a:gd name="connsiteY7894" fmla="*/ 1764383 h 3699570"/>
              <a:gd name="connsiteX7895" fmla="*/ 3097348 w 5730494"/>
              <a:gd name="connsiteY7895" fmla="*/ 1770180 h 3699570"/>
              <a:gd name="connsiteX7896" fmla="*/ 3102805 w 5730494"/>
              <a:gd name="connsiteY7896" fmla="*/ 1766543 h 3699570"/>
              <a:gd name="connsiteX7897" fmla="*/ 3114569 w 5730494"/>
              <a:gd name="connsiteY7897" fmla="*/ 1764270 h 3699570"/>
              <a:gd name="connsiteX7898" fmla="*/ 3139693 w 5730494"/>
              <a:gd name="connsiteY7898" fmla="*/ 1752732 h 3699570"/>
              <a:gd name="connsiteX7899" fmla="*/ 3151457 w 5730494"/>
              <a:gd name="connsiteY7899" fmla="*/ 1760177 h 3699570"/>
              <a:gd name="connsiteX7900" fmla="*/ 3157993 w 5730494"/>
              <a:gd name="connsiteY7900" fmla="*/ 1761086 h 3699570"/>
              <a:gd name="connsiteX7901" fmla="*/ 3165140 w 5730494"/>
              <a:gd name="connsiteY7901" fmla="*/ 1767389 h 3699570"/>
              <a:gd name="connsiteX7902" fmla="*/ 3164019 w 5730494"/>
              <a:gd name="connsiteY7902" fmla="*/ 1775293 h 3699570"/>
              <a:gd name="connsiteX7903" fmla="*/ 3164092 w 5730494"/>
              <a:gd name="connsiteY7903" fmla="*/ 1775342 h 3699570"/>
              <a:gd name="connsiteX7904" fmla="*/ 3164073 w 5730494"/>
              <a:gd name="connsiteY7904" fmla="*/ 1775465 h 3699570"/>
              <a:gd name="connsiteX7905" fmla="*/ 3169852 w 5730494"/>
              <a:gd name="connsiteY7905" fmla="*/ 1779318 h 3699570"/>
              <a:gd name="connsiteX7906" fmla="*/ 3172088 w 5730494"/>
              <a:gd name="connsiteY7906" fmla="*/ 1788933 h 3699570"/>
              <a:gd name="connsiteX7907" fmla="*/ 3172108 w 5730494"/>
              <a:gd name="connsiteY7907" fmla="*/ 1788954 h 3699570"/>
              <a:gd name="connsiteX7908" fmla="*/ 3172144 w 5730494"/>
              <a:gd name="connsiteY7908" fmla="*/ 1789106 h 3699570"/>
              <a:gd name="connsiteX7909" fmla="*/ 3177631 w 5730494"/>
              <a:gd name="connsiteY7909" fmla="*/ 1794928 h 3699570"/>
              <a:gd name="connsiteX7910" fmla="*/ 3176522 w 5730494"/>
              <a:gd name="connsiteY7910" fmla="*/ 1798310 h 3699570"/>
              <a:gd name="connsiteX7911" fmla="*/ 3176611 w 5730494"/>
              <a:gd name="connsiteY7911" fmla="*/ 1798380 h 3699570"/>
              <a:gd name="connsiteX7912" fmla="*/ 3176576 w 5730494"/>
              <a:gd name="connsiteY7912" fmla="*/ 1798483 h 3699570"/>
              <a:gd name="connsiteX7913" fmla="*/ 3179368 w 5730494"/>
              <a:gd name="connsiteY7913" fmla="*/ 1800684 h 3699570"/>
              <a:gd name="connsiteX7914" fmla="*/ 3175272 w 5730494"/>
              <a:gd name="connsiteY7914" fmla="*/ 1802346 h 3699570"/>
              <a:gd name="connsiteX7915" fmla="*/ 3165894 w 5730494"/>
              <a:gd name="connsiteY7915" fmla="*/ 1801664 h 3699570"/>
              <a:gd name="connsiteX7916" fmla="*/ 3164302 w 5730494"/>
              <a:gd name="connsiteY7916" fmla="*/ 1798481 h 3699570"/>
              <a:gd name="connsiteX7917" fmla="*/ 3160950 w 5730494"/>
              <a:gd name="connsiteY7917" fmla="*/ 1800300 h 3699570"/>
              <a:gd name="connsiteX7918" fmla="*/ 3162085 w 5730494"/>
              <a:gd name="connsiteY7918" fmla="*/ 1804391 h 3699570"/>
              <a:gd name="connsiteX7919" fmla="*/ 3157710 w 5730494"/>
              <a:gd name="connsiteY7919" fmla="*/ 1811723 h 3699570"/>
              <a:gd name="connsiteX7920" fmla="*/ 3154925 w 5730494"/>
              <a:gd name="connsiteY7920" fmla="*/ 1819566 h 3699570"/>
              <a:gd name="connsiteX7921" fmla="*/ 3150992 w 5730494"/>
              <a:gd name="connsiteY7921" fmla="*/ 1821948 h 3699570"/>
              <a:gd name="connsiteX7922" fmla="*/ 3148214 w 5730494"/>
              <a:gd name="connsiteY7922" fmla="*/ 1811783 h 3699570"/>
              <a:gd name="connsiteX7923" fmla="*/ 3149862 w 5730494"/>
              <a:gd name="connsiteY7923" fmla="*/ 1802007 h 3699570"/>
              <a:gd name="connsiteX7924" fmla="*/ 3149351 w 5730494"/>
              <a:gd name="connsiteY7924" fmla="*/ 1791891 h 3699570"/>
              <a:gd name="connsiteX7925" fmla="*/ 3140144 w 5730494"/>
              <a:gd name="connsiteY7925" fmla="*/ 1778023 h 3699570"/>
              <a:gd name="connsiteX7926" fmla="*/ 3135086 w 5730494"/>
              <a:gd name="connsiteY7926" fmla="*/ 1768078 h 3699570"/>
              <a:gd name="connsiteX7927" fmla="*/ 3130141 w 5730494"/>
              <a:gd name="connsiteY7927" fmla="*/ 1761030 h 3699570"/>
              <a:gd name="connsiteX7928" fmla="*/ 3127809 w 5730494"/>
              <a:gd name="connsiteY7928" fmla="*/ 1759905 h 3699570"/>
              <a:gd name="connsiteX7929" fmla="*/ 3125313 w 5730494"/>
              <a:gd name="connsiteY7929" fmla="*/ 1758642 h 3699570"/>
              <a:gd name="connsiteX7930" fmla="*/ 3129121 w 5730494"/>
              <a:gd name="connsiteY7930" fmla="*/ 1755119 h 3699570"/>
              <a:gd name="connsiteX7931" fmla="*/ 3032555 w 5730494"/>
              <a:gd name="connsiteY7931" fmla="*/ 1749037 h 3699570"/>
              <a:gd name="connsiteX7932" fmla="*/ 3049604 w 5730494"/>
              <a:gd name="connsiteY7932" fmla="*/ 1756311 h 3699570"/>
              <a:gd name="connsiteX7933" fmla="*/ 3053013 w 5730494"/>
              <a:gd name="connsiteY7933" fmla="*/ 1753867 h 3699570"/>
              <a:gd name="connsiteX7934" fmla="*/ 3061873 w 5730494"/>
              <a:gd name="connsiteY7934" fmla="*/ 1760341 h 3699570"/>
              <a:gd name="connsiteX7935" fmla="*/ 3062969 w 5730494"/>
              <a:gd name="connsiteY7935" fmla="*/ 1766484 h 3699570"/>
              <a:gd name="connsiteX7936" fmla="*/ 3062976 w 5730494"/>
              <a:gd name="connsiteY7936" fmla="*/ 1766479 h 3699570"/>
              <a:gd name="connsiteX7937" fmla="*/ 3063016 w 5730494"/>
              <a:gd name="connsiteY7937" fmla="*/ 1766712 h 3699570"/>
              <a:gd name="connsiteX7938" fmla="*/ 3053298 w 5730494"/>
              <a:gd name="connsiteY7938" fmla="*/ 1771656 h 3699570"/>
              <a:gd name="connsiteX7939" fmla="*/ 3045739 w 5730494"/>
              <a:gd name="connsiteY7939" fmla="*/ 1787570 h 3699570"/>
              <a:gd name="connsiteX7940" fmla="*/ 3036078 w 5730494"/>
              <a:gd name="connsiteY7940" fmla="*/ 1803255 h 3699570"/>
              <a:gd name="connsiteX7941" fmla="*/ 3023295 w 5730494"/>
              <a:gd name="connsiteY7941" fmla="*/ 1807574 h 3699570"/>
              <a:gd name="connsiteX7942" fmla="*/ 3013403 w 5730494"/>
              <a:gd name="connsiteY7942" fmla="*/ 1806556 h 3699570"/>
              <a:gd name="connsiteX7943" fmla="*/ 3013398 w 5730494"/>
              <a:gd name="connsiteY7943" fmla="*/ 1806558 h 3699570"/>
              <a:gd name="connsiteX7944" fmla="*/ 3013344 w 5730494"/>
              <a:gd name="connsiteY7944" fmla="*/ 1806552 h 3699570"/>
              <a:gd name="connsiteX7945" fmla="*/ 3001125 w 5730494"/>
              <a:gd name="connsiteY7945" fmla="*/ 1812576 h 3699570"/>
              <a:gd name="connsiteX7946" fmla="*/ 2999831 w 5730494"/>
              <a:gd name="connsiteY7946" fmla="*/ 1813316 h 3699570"/>
              <a:gd name="connsiteX7947" fmla="*/ 2995042 w 5730494"/>
              <a:gd name="connsiteY7947" fmla="*/ 1815933 h 3699570"/>
              <a:gd name="connsiteX7948" fmla="*/ 2981942 w 5730494"/>
              <a:gd name="connsiteY7948" fmla="*/ 1811584 h 3699570"/>
              <a:gd name="connsiteX7949" fmla="*/ 2970038 w 5730494"/>
              <a:gd name="connsiteY7949" fmla="*/ 1801778 h 3699570"/>
              <a:gd name="connsiteX7950" fmla="*/ 2965006 w 5730494"/>
              <a:gd name="connsiteY7950" fmla="*/ 1798951 h 3699570"/>
              <a:gd name="connsiteX7951" fmla="*/ 2965032 w 5730494"/>
              <a:gd name="connsiteY7951" fmla="*/ 1798938 h 3699570"/>
              <a:gd name="connsiteX7952" fmla="*/ 2961963 w 5730494"/>
              <a:gd name="connsiteY7952" fmla="*/ 1791152 h 3699570"/>
              <a:gd name="connsiteX7953" fmla="*/ 2960388 w 5730494"/>
              <a:gd name="connsiteY7953" fmla="*/ 1790985 h 3699570"/>
              <a:gd name="connsiteX7954" fmla="*/ 2959297 w 5730494"/>
              <a:gd name="connsiteY7954" fmla="*/ 1790866 h 3699570"/>
              <a:gd name="connsiteX7955" fmla="*/ 2964581 w 5730494"/>
              <a:gd name="connsiteY7955" fmla="*/ 1775805 h 3699570"/>
              <a:gd name="connsiteX7956" fmla="*/ 2961513 w 5730494"/>
              <a:gd name="connsiteY7956" fmla="*/ 1770690 h 3699570"/>
              <a:gd name="connsiteX7957" fmla="*/ 2969288 w 5730494"/>
              <a:gd name="connsiteY7957" fmla="*/ 1770641 h 3699570"/>
              <a:gd name="connsiteX7958" fmla="*/ 2970492 w 5730494"/>
              <a:gd name="connsiteY7958" fmla="*/ 1770634 h 3699570"/>
              <a:gd name="connsiteX7959" fmla="*/ 2971686 w 5730494"/>
              <a:gd name="connsiteY7959" fmla="*/ 1760971 h 3699570"/>
              <a:gd name="connsiteX7960" fmla="*/ 2979814 w 5730494"/>
              <a:gd name="connsiteY7960" fmla="*/ 1767053 h 3699570"/>
              <a:gd name="connsiteX7961" fmla="*/ 2985667 w 5730494"/>
              <a:gd name="connsiteY7961" fmla="*/ 1769610 h 3699570"/>
              <a:gd name="connsiteX7962" fmla="*/ 2999022 w 5730494"/>
              <a:gd name="connsiteY7962" fmla="*/ 1766712 h 3699570"/>
              <a:gd name="connsiteX7963" fmla="*/ 3000330 w 5730494"/>
              <a:gd name="connsiteY7963" fmla="*/ 1761938 h 3699570"/>
              <a:gd name="connsiteX7964" fmla="*/ 3006638 w 5730494"/>
              <a:gd name="connsiteY7964" fmla="*/ 1761256 h 3699570"/>
              <a:gd name="connsiteX7965" fmla="*/ 3014367 w 5730494"/>
              <a:gd name="connsiteY7965" fmla="*/ 1757561 h 3699570"/>
              <a:gd name="connsiteX7966" fmla="*/ 3016072 w 5730494"/>
              <a:gd name="connsiteY7966" fmla="*/ 1759096 h 3699570"/>
              <a:gd name="connsiteX7967" fmla="*/ 3023575 w 5730494"/>
              <a:gd name="connsiteY7967" fmla="*/ 1756141 h 3699570"/>
              <a:gd name="connsiteX7968" fmla="*/ 3027325 w 5730494"/>
              <a:gd name="connsiteY7968" fmla="*/ 1750515 h 3699570"/>
              <a:gd name="connsiteX7969" fmla="*/ 2944117 w 5730494"/>
              <a:gd name="connsiteY7969" fmla="*/ 1739148 h 3699570"/>
              <a:gd name="connsiteX7970" fmla="*/ 2956506 w 5730494"/>
              <a:gd name="connsiteY7970" fmla="*/ 1746536 h 3699570"/>
              <a:gd name="connsiteX7971" fmla="*/ 2964009 w 5730494"/>
              <a:gd name="connsiteY7971" fmla="*/ 1745286 h 3699570"/>
              <a:gd name="connsiteX7972" fmla="*/ 2971248 w 5730494"/>
              <a:gd name="connsiteY7972" fmla="*/ 1749775 h 3699570"/>
              <a:gd name="connsiteX7973" fmla="*/ 2970038 w 5730494"/>
              <a:gd name="connsiteY7973" fmla="*/ 1752616 h 3699570"/>
              <a:gd name="connsiteX7974" fmla="*/ 2970074 w 5730494"/>
              <a:gd name="connsiteY7974" fmla="*/ 1752805 h 3699570"/>
              <a:gd name="connsiteX7975" fmla="*/ 2970032 w 5730494"/>
              <a:gd name="connsiteY7975" fmla="*/ 1752902 h 3699570"/>
              <a:gd name="connsiteX7976" fmla="*/ 2971012 w 5730494"/>
              <a:gd name="connsiteY7976" fmla="*/ 1757698 h 3699570"/>
              <a:gd name="connsiteX7977" fmla="*/ 2971630 w 5730494"/>
              <a:gd name="connsiteY7977" fmla="*/ 1760914 h 3699570"/>
              <a:gd name="connsiteX7978" fmla="*/ 2971676 w 5730494"/>
              <a:gd name="connsiteY7978" fmla="*/ 1760949 h 3699570"/>
              <a:gd name="connsiteX7979" fmla="*/ 2971680 w 5730494"/>
              <a:gd name="connsiteY7979" fmla="*/ 1760972 h 3699570"/>
              <a:gd name="connsiteX7980" fmla="*/ 2970488 w 5730494"/>
              <a:gd name="connsiteY7980" fmla="*/ 1770634 h 3699570"/>
              <a:gd name="connsiteX7981" fmla="*/ 2969288 w 5730494"/>
              <a:gd name="connsiteY7981" fmla="*/ 1770641 h 3699570"/>
              <a:gd name="connsiteX7982" fmla="*/ 2961512 w 5730494"/>
              <a:gd name="connsiteY7982" fmla="*/ 1770690 h 3699570"/>
              <a:gd name="connsiteX7983" fmla="*/ 2961508 w 5730494"/>
              <a:gd name="connsiteY7983" fmla="*/ 1770690 h 3699570"/>
              <a:gd name="connsiteX7984" fmla="*/ 2964577 w 5730494"/>
              <a:gd name="connsiteY7984" fmla="*/ 1775805 h 3699570"/>
              <a:gd name="connsiteX7985" fmla="*/ 2959291 w 5730494"/>
              <a:gd name="connsiteY7985" fmla="*/ 1790866 h 3699570"/>
              <a:gd name="connsiteX7986" fmla="*/ 2956222 w 5730494"/>
              <a:gd name="connsiteY7986" fmla="*/ 1794787 h 3699570"/>
              <a:gd name="connsiteX7987" fmla="*/ 2942298 w 5730494"/>
              <a:gd name="connsiteY7987" fmla="*/ 1795356 h 3699570"/>
              <a:gd name="connsiteX7988" fmla="*/ 2934285 w 5730494"/>
              <a:gd name="connsiteY7988" fmla="*/ 1800585 h 3699570"/>
              <a:gd name="connsiteX7989" fmla="*/ 2921100 w 5730494"/>
              <a:gd name="connsiteY7989" fmla="*/ 1798823 h 3699570"/>
              <a:gd name="connsiteX7990" fmla="*/ 2898308 w 5730494"/>
              <a:gd name="connsiteY7990" fmla="*/ 1792855 h 3699570"/>
              <a:gd name="connsiteX7991" fmla="*/ 2898213 w 5730494"/>
              <a:gd name="connsiteY7991" fmla="*/ 1792641 h 3699570"/>
              <a:gd name="connsiteX7992" fmla="*/ 2894785 w 5730494"/>
              <a:gd name="connsiteY7992" fmla="*/ 1784790 h 3699570"/>
              <a:gd name="connsiteX7993" fmla="*/ 2894736 w 5730494"/>
              <a:gd name="connsiteY7993" fmla="*/ 1784803 h 3699570"/>
              <a:gd name="connsiteX7994" fmla="*/ 2894729 w 5730494"/>
              <a:gd name="connsiteY7994" fmla="*/ 1784785 h 3699570"/>
              <a:gd name="connsiteX7995" fmla="*/ 2878985 w 5730494"/>
              <a:gd name="connsiteY7995" fmla="*/ 1788820 h 3699570"/>
              <a:gd name="connsiteX7996" fmla="*/ 2877116 w 5730494"/>
              <a:gd name="connsiteY7996" fmla="*/ 1793241 h 3699570"/>
              <a:gd name="connsiteX7997" fmla="*/ 2867505 w 5730494"/>
              <a:gd name="connsiteY7997" fmla="*/ 1789962 h 3699570"/>
              <a:gd name="connsiteX7998" fmla="*/ 2867504 w 5730494"/>
              <a:gd name="connsiteY7998" fmla="*/ 1789976 h 3699570"/>
              <a:gd name="connsiteX7999" fmla="*/ 2867492 w 5730494"/>
              <a:gd name="connsiteY7999" fmla="*/ 1789972 h 3699570"/>
              <a:gd name="connsiteX8000" fmla="*/ 2867502 w 5730494"/>
              <a:gd name="connsiteY8000" fmla="*/ 1789900 h 3699570"/>
              <a:gd name="connsiteX8001" fmla="*/ 2859374 w 5730494"/>
              <a:gd name="connsiteY8001" fmla="*/ 1789276 h 3699570"/>
              <a:gd name="connsiteX8002" fmla="*/ 2852156 w 5730494"/>
              <a:gd name="connsiteY8002" fmla="*/ 1785013 h 3699570"/>
              <a:gd name="connsiteX8003" fmla="*/ 2854600 w 5730494"/>
              <a:gd name="connsiteY8003" fmla="*/ 1779273 h 3699570"/>
              <a:gd name="connsiteX8004" fmla="*/ 2853982 w 5730494"/>
              <a:gd name="connsiteY8004" fmla="*/ 1775164 h 3699570"/>
              <a:gd name="connsiteX8005" fmla="*/ 2858752 w 5730494"/>
              <a:gd name="connsiteY8005" fmla="*/ 1773873 h 3699570"/>
              <a:gd name="connsiteX8006" fmla="*/ 2866824 w 5730494"/>
              <a:gd name="connsiteY8006" fmla="*/ 1780409 h 3699570"/>
              <a:gd name="connsiteX8007" fmla="*/ 2866930 w 5730494"/>
              <a:gd name="connsiteY8007" fmla="*/ 1780117 h 3699570"/>
              <a:gd name="connsiteX8008" fmla="*/ 2866936 w 5730494"/>
              <a:gd name="connsiteY8008" fmla="*/ 1780120 h 3699570"/>
              <a:gd name="connsiteX8009" fmla="*/ 2869103 w 5730494"/>
              <a:gd name="connsiteY8009" fmla="*/ 1774214 h 3699570"/>
              <a:gd name="connsiteX8010" fmla="*/ 2883134 w 5730494"/>
              <a:gd name="connsiteY8010" fmla="*/ 1775237 h 3699570"/>
              <a:gd name="connsiteX8011" fmla="*/ 2894502 w 5730494"/>
              <a:gd name="connsiteY8011" fmla="*/ 1771031 h 3699570"/>
              <a:gd name="connsiteX8012" fmla="*/ 2902175 w 5730494"/>
              <a:gd name="connsiteY8012" fmla="*/ 1771770 h 3699570"/>
              <a:gd name="connsiteX8013" fmla="*/ 2907118 w 5730494"/>
              <a:gd name="connsiteY8013" fmla="*/ 1776601 h 3699570"/>
              <a:gd name="connsiteX8014" fmla="*/ 2907226 w 5730494"/>
              <a:gd name="connsiteY8014" fmla="*/ 1776309 h 3699570"/>
              <a:gd name="connsiteX8015" fmla="*/ 2907231 w 5730494"/>
              <a:gd name="connsiteY8015" fmla="*/ 1776312 h 3699570"/>
              <a:gd name="connsiteX8016" fmla="*/ 2908708 w 5730494"/>
              <a:gd name="connsiteY8016" fmla="*/ 1772334 h 3699570"/>
              <a:gd name="connsiteX8017" fmla="*/ 2906466 w 5730494"/>
              <a:gd name="connsiteY8017" fmla="*/ 1757089 h 3699570"/>
              <a:gd name="connsiteX8018" fmla="*/ 2912062 w 5730494"/>
              <a:gd name="connsiteY8018" fmla="*/ 1754152 h 3699570"/>
              <a:gd name="connsiteX8019" fmla="*/ 2917689 w 5730494"/>
              <a:gd name="connsiteY8019" fmla="*/ 1743069 h 3699570"/>
              <a:gd name="connsiteX8020" fmla="*/ 2929511 w 5730494"/>
              <a:gd name="connsiteY8020" fmla="*/ 1750799 h 3699570"/>
              <a:gd name="connsiteX8021" fmla="*/ 2938491 w 5730494"/>
              <a:gd name="connsiteY8021" fmla="*/ 1740967 h 3699570"/>
              <a:gd name="connsiteX8022" fmla="*/ 1190090 w 5730494"/>
              <a:gd name="connsiteY8022" fmla="*/ 1730447 h 3699570"/>
              <a:gd name="connsiteX8023" fmla="*/ 1192930 w 5730494"/>
              <a:gd name="connsiteY8023" fmla="*/ 1743803 h 3699570"/>
              <a:gd name="connsiteX8024" fmla="*/ 1197874 w 5730494"/>
              <a:gd name="connsiteY8024" fmla="*/ 1747895 h 3699570"/>
              <a:gd name="connsiteX8025" fmla="*/ 1209014 w 5730494"/>
              <a:gd name="connsiteY8025" fmla="*/ 1749372 h 3699570"/>
              <a:gd name="connsiteX8026" fmla="*/ 1225269 w 5730494"/>
              <a:gd name="connsiteY8026" fmla="*/ 1753180 h 3699570"/>
              <a:gd name="connsiteX8027" fmla="*/ 1240613 w 5730494"/>
              <a:gd name="connsiteY8027" fmla="*/ 1760625 h 3699570"/>
              <a:gd name="connsiteX8028" fmla="*/ 1253514 w 5730494"/>
              <a:gd name="connsiteY8028" fmla="*/ 1757500 h 3699570"/>
              <a:gd name="connsiteX8029" fmla="*/ 1273123 w 5730494"/>
              <a:gd name="connsiteY8029" fmla="*/ 1763695 h 3699570"/>
              <a:gd name="connsiteX8030" fmla="*/ 1256868 w 5730494"/>
              <a:gd name="connsiteY8030" fmla="*/ 1771537 h 3699570"/>
              <a:gd name="connsiteX8031" fmla="*/ 1245558 w 5730494"/>
              <a:gd name="connsiteY8031" fmla="*/ 1780915 h 3699570"/>
              <a:gd name="connsiteX8032" fmla="*/ 1234759 w 5730494"/>
              <a:gd name="connsiteY8032" fmla="*/ 1790747 h 3699570"/>
              <a:gd name="connsiteX8033" fmla="*/ 1234703 w 5730494"/>
              <a:gd name="connsiteY8033" fmla="*/ 1794157 h 3699570"/>
              <a:gd name="connsiteX8034" fmla="*/ 1250673 w 5730494"/>
              <a:gd name="connsiteY8034" fmla="*/ 1789326 h 3699570"/>
              <a:gd name="connsiteX8035" fmla="*/ 1260449 w 5730494"/>
              <a:gd name="connsiteY8035" fmla="*/ 1797283 h 3699570"/>
              <a:gd name="connsiteX8036" fmla="*/ 1272725 w 5730494"/>
              <a:gd name="connsiteY8036" fmla="*/ 1791372 h 3699570"/>
              <a:gd name="connsiteX8037" fmla="*/ 1285511 w 5730494"/>
              <a:gd name="connsiteY8037" fmla="*/ 1783813 h 3699570"/>
              <a:gd name="connsiteX8038" fmla="*/ 1299607 w 5730494"/>
              <a:gd name="connsiteY8038" fmla="*/ 1776084 h 3699570"/>
              <a:gd name="connsiteX8039" fmla="*/ 1294490 w 5730494"/>
              <a:gd name="connsiteY8039" fmla="*/ 1788417 h 3699570"/>
              <a:gd name="connsiteX8040" fmla="*/ 1303528 w 5730494"/>
              <a:gd name="connsiteY8040" fmla="*/ 1791372 h 3699570"/>
              <a:gd name="connsiteX8041" fmla="*/ 1314781 w 5730494"/>
              <a:gd name="connsiteY8041" fmla="*/ 1800181 h 3699570"/>
              <a:gd name="connsiteX8042" fmla="*/ 1328933 w 5730494"/>
              <a:gd name="connsiteY8042" fmla="*/ 1795066 h 3699570"/>
              <a:gd name="connsiteX8043" fmla="*/ 1344620 w 5730494"/>
              <a:gd name="connsiteY8043" fmla="*/ 1793020 h 3699570"/>
              <a:gd name="connsiteX8044" fmla="*/ 1347972 w 5730494"/>
              <a:gd name="connsiteY8044" fmla="*/ 1799499 h 3699570"/>
              <a:gd name="connsiteX8045" fmla="*/ 1352802 w 5730494"/>
              <a:gd name="connsiteY8045" fmla="*/ 1800408 h 3699570"/>
              <a:gd name="connsiteX8046" fmla="*/ 1357065 w 5730494"/>
              <a:gd name="connsiteY8046" fmla="*/ 1801148 h 3699570"/>
              <a:gd name="connsiteX8047" fmla="*/ 1365022 w 5730494"/>
              <a:gd name="connsiteY8047" fmla="*/ 1810298 h 3699570"/>
              <a:gd name="connsiteX8048" fmla="*/ 1350985 w 5730494"/>
              <a:gd name="connsiteY8048" fmla="*/ 1812344 h 3699570"/>
              <a:gd name="connsiteX8049" fmla="*/ 1350472 w 5730494"/>
              <a:gd name="connsiteY8049" fmla="*/ 1812230 h 3699570"/>
              <a:gd name="connsiteX8050" fmla="*/ 1337913 w 5730494"/>
              <a:gd name="connsiteY8050" fmla="*/ 1809843 h 3699570"/>
              <a:gd name="connsiteX8051" fmla="*/ 1325465 w 5730494"/>
              <a:gd name="connsiteY8051" fmla="*/ 1814389 h 3699570"/>
              <a:gd name="connsiteX8052" fmla="*/ 1314610 w 5730494"/>
              <a:gd name="connsiteY8052" fmla="*/ 1816435 h 3699570"/>
              <a:gd name="connsiteX8053" fmla="*/ 1305118 w 5730494"/>
              <a:gd name="connsiteY8053" fmla="*/ 1831042 h 3699570"/>
              <a:gd name="connsiteX8054" fmla="*/ 1298867 w 5730494"/>
              <a:gd name="connsiteY8054" fmla="*/ 1839112 h 3699570"/>
              <a:gd name="connsiteX8055" fmla="*/ 1301026 w 5730494"/>
              <a:gd name="connsiteY8055" fmla="*/ 1841726 h 3699570"/>
              <a:gd name="connsiteX8056" fmla="*/ 1312735 w 5730494"/>
              <a:gd name="connsiteY8056" fmla="*/ 1827291 h 3699570"/>
              <a:gd name="connsiteX8057" fmla="*/ 1315121 w 5730494"/>
              <a:gd name="connsiteY8057" fmla="*/ 1827234 h 3699570"/>
              <a:gd name="connsiteX8058" fmla="*/ 1306824 w 5730494"/>
              <a:gd name="connsiteY8058" fmla="*/ 1844511 h 3699570"/>
              <a:gd name="connsiteX8059" fmla="*/ 1303245 w 5730494"/>
              <a:gd name="connsiteY8059" fmla="*/ 1859913 h 3699570"/>
              <a:gd name="connsiteX8060" fmla="*/ 1300232 w 5730494"/>
              <a:gd name="connsiteY8060" fmla="*/ 1872303 h 3699570"/>
              <a:gd name="connsiteX8061" fmla="*/ 1302220 w 5730494"/>
              <a:gd name="connsiteY8061" fmla="*/ 1882930 h 3699570"/>
              <a:gd name="connsiteX8062" fmla="*/ 1301822 w 5730494"/>
              <a:gd name="connsiteY8062" fmla="*/ 1888273 h 3699570"/>
              <a:gd name="connsiteX8063" fmla="*/ 1301936 w 5730494"/>
              <a:gd name="connsiteY8063" fmla="*/ 1893842 h 3699570"/>
              <a:gd name="connsiteX8064" fmla="*/ 1306255 w 5730494"/>
              <a:gd name="connsiteY8064" fmla="*/ 1905095 h 3699570"/>
              <a:gd name="connsiteX8065" fmla="*/ 1307676 w 5730494"/>
              <a:gd name="connsiteY8065" fmla="*/ 1906687 h 3699570"/>
              <a:gd name="connsiteX8066" fmla="*/ 1313075 w 5730494"/>
              <a:gd name="connsiteY8066" fmla="*/ 1906573 h 3699570"/>
              <a:gd name="connsiteX8067" fmla="*/ 1317396 w 5730494"/>
              <a:gd name="connsiteY8067" fmla="*/ 1904243 h 3699570"/>
              <a:gd name="connsiteX8068" fmla="*/ 1320636 w 5730494"/>
              <a:gd name="connsiteY8068" fmla="*/ 1901288 h 3699570"/>
              <a:gd name="connsiteX8069" fmla="*/ 1327114 w 5730494"/>
              <a:gd name="connsiteY8069" fmla="*/ 1890830 h 3699570"/>
              <a:gd name="connsiteX8070" fmla="*/ 1327568 w 5730494"/>
              <a:gd name="connsiteY8070" fmla="*/ 1876565 h 3699570"/>
              <a:gd name="connsiteX8071" fmla="*/ 1322282 w 5730494"/>
              <a:gd name="connsiteY8071" fmla="*/ 1863039 h 3699570"/>
              <a:gd name="connsiteX8072" fmla="*/ 1323078 w 5730494"/>
              <a:gd name="connsiteY8072" fmla="*/ 1853718 h 3699570"/>
              <a:gd name="connsiteX8073" fmla="*/ 1327227 w 5730494"/>
              <a:gd name="connsiteY8073" fmla="*/ 1842806 h 3699570"/>
              <a:gd name="connsiteX8074" fmla="*/ 1331206 w 5730494"/>
              <a:gd name="connsiteY8074" fmla="*/ 1835304 h 3699570"/>
              <a:gd name="connsiteX8075" fmla="*/ 1337571 w 5730494"/>
              <a:gd name="connsiteY8075" fmla="*/ 1829905 h 3699570"/>
              <a:gd name="connsiteX8076" fmla="*/ 1339048 w 5730494"/>
              <a:gd name="connsiteY8076" fmla="*/ 1837464 h 3699570"/>
              <a:gd name="connsiteX8077" fmla="*/ 1341890 w 5730494"/>
              <a:gd name="connsiteY8077" fmla="*/ 1826381 h 3699570"/>
              <a:gd name="connsiteX8078" fmla="*/ 1345414 w 5730494"/>
              <a:gd name="connsiteY8078" fmla="*/ 1824108 h 3699570"/>
              <a:gd name="connsiteX8079" fmla="*/ 1347631 w 5730494"/>
              <a:gd name="connsiteY8079" fmla="*/ 1815469 h 3699570"/>
              <a:gd name="connsiteX8080" fmla="*/ 1361157 w 5730494"/>
              <a:gd name="connsiteY8080" fmla="*/ 1820016 h 3699570"/>
              <a:gd name="connsiteX8081" fmla="*/ 1372921 w 5730494"/>
              <a:gd name="connsiteY8081" fmla="*/ 1828825 h 3699570"/>
              <a:gd name="connsiteX8082" fmla="*/ 1374229 w 5730494"/>
              <a:gd name="connsiteY8082" fmla="*/ 1838998 h 3699570"/>
              <a:gd name="connsiteX8083" fmla="*/ 1372752 w 5730494"/>
              <a:gd name="connsiteY8083" fmla="*/ 1849172 h 3699570"/>
              <a:gd name="connsiteX8084" fmla="*/ 1363998 w 5730494"/>
              <a:gd name="connsiteY8084" fmla="*/ 1858037 h 3699570"/>
              <a:gd name="connsiteX8085" fmla="*/ 1364795 w 5730494"/>
              <a:gd name="connsiteY8085" fmla="*/ 1863550 h 3699570"/>
              <a:gd name="connsiteX8086" fmla="*/ 1367977 w 5730494"/>
              <a:gd name="connsiteY8086" fmla="*/ 1863721 h 3699570"/>
              <a:gd name="connsiteX8087" fmla="*/ 1377867 w 5730494"/>
              <a:gd name="connsiteY8087" fmla="*/ 1854059 h 3699570"/>
              <a:gd name="connsiteX8088" fmla="*/ 1383776 w 5730494"/>
              <a:gd name="connsiteY8088" fmla="*/ 1856276 h 3699570"/>
              <a:gd name="connsiteX8089" fmla="*/ 1386676 w 5730494"/>
              <a:gd name="connsiteY8089" fmla="*/ 1869006 h 3699570"/>
              <a:gd name="connsiteX8090" fmla="*/ 1387463 w 5730494"/>
              <a:gd name="connsiteY8090" fmla="*/ 1877843 h 3699570"/>
              <a:gd name="connsiteX8091" fmla="*/ 1379999 w 5730494"/>
              <a:gd name="connsiteY8091" fmla="*/ 1889661 h 3699570"/>
              <a:gd name="connsiteX8092" fmla="*/ 1376476 w 5730494"/>
              <a:gd name="connsiteY8092" fmla="*/ 1897163 h 3699570"/>
              <a:gd name="connsiteX8093" fmla="*/ 1376512 w 5730494"/>
              <a:gd name="connsiteY8093" fmla="*/ 1897168 h 3699570"/>
              <a:gd name="connsiteX8094" fmla="*/ 1376446 w 5730494"/>
              <a:gd name="connsiteY8094" fmla="*/ 1897309 h 3699570"/>
              <a:gd name="connsiteX8095" fmla="*/ 1370989 w 5730494"/>
              <a:gd name="connsiteY8095" fmla="*/ 1905550 h 3699570"/>
              <a:gd name="connsiteX8096" fmla="*/ 1380821 w 5730494"/>
              <a:gd name="connsiteY8096" fmla="*/ 1909926 h 3699570"/>
              <a:gd name="connsiteX8097" fmla="*/ 1388778 w 5730494"/>
              <a:gd name="connsiteY8097" fmla="*/ 1911006 h 3699570"/>
              <a:gd name="connsiteX8098" fmla="*/ 1400315 w 5730494"/>
              <a:gd name="connsiteY8098" fmla="*/ 1908165 h 3699570"/>
              <a:gd name="connsiteX8099" fmla="*/ 1409749 w 5730494"/>
              <a:gd name="connsiteY8099" fmla="*/ 1902254 h 3699570"/>
              <a:gd name="connsiteX8100" fmla="*/ 1417933 w 5730494"/>
              <a:gd name="connsiteY8100" fmla="*/ 1899355 h 3699570"/>
              <a:gd name="connsiteX8101" fmla="*/ 1429982 w 5730494"/>
              <a:gd name="connsiteY8101" fmla="*/ 1893160 h 3699570"/>
              <a:gd name="connsiteX8102" fmla="*/ 1443736 w 5730494"/>
              <a:gd name="connsiteY8102" fmla="*/ 1880260 h 3699570"/>
              <a:gd name="connsiteX8103" fmla="*/ 1443451 w 5730494"/>
              <a:gd name="connsiteY8103" fmla="*/ 1878156 h 3699570"/>
              <a:gd name="connsiteX8104" fmla="*/ 1442030 w 5730494"/>
              <a:gd name="connsiteY8104" fmla="*/ 1871621 h 3699570"/>
              <a:gd name="connsiteX8105" fmla="*/ 1449589 w 5730494"/>
              <a:gd name="connsiteY8105" fmla="*/ 1869120 h 3699570"/>
              <a:gd name="connsiteX8106" fmla="*/ 1462092 w 5730494"/>
              <a:gd name="connsiteY8106" fmla="*/ 1869915 h 3699570"/>
              <a:gd name="connsiteX8107" fmla="*/ 1475164 w 5730494"/>
              <a:gd name="connsiteY8107" fmla="*/ 1871734 h 3699570"/>
              <a:gd name="connsiteX8108" fmla="*/ 1487099 w 5730494"/>
              <a:gd name="connsiteY8108" fmla="*/ 1864517 h 3699570"/>
              <a:gd name="connsiteX8109" fmla="*/ 1486134 w 5730494"/>
              <a:gd name="connsiteY8109" fmla="*/ 1855935 h 3699570"/>
              <a:gd name="connsiteX8110" fmla="*/ 1484484 w 5730494"/>
              <a:gd name="connsiteY8110" fmla="*/ 1852866 h 3699570"/>
              <a:gd name="connsiteX8111" fmla="*/ 1500796 w 5730494"/>
              <a:gd name="connsiteY8111" fmla="*/ 1837350 h 3699570"/>
              <a:gd name="connsiteX8112" fmla="*/ 1508014 w 5730494"/>
              <a:gd name="connsiteY8112" fmla="*/ 1833202 h 3699570"/>
              <a:gd name="connsiteX8113" fmla="*/ 1532226 w 5730494"/>
              <a:gd name="connsiteY8113" fmla="*/ 1833031 h 3699570"/>
              <a:gd name="connsiteX8114" fmla="*/ 1561608 w 5730494"/>
              <a:gd name="connsiteY8114" fmla="*/ 1833031 h 3699570"/>
              <a:gd name="connsiteX8115" fmla="*/ 1563199 w 5730494"/>
              <a:gd name="connsiteY8115" fmla="*/ 1827461 h 3699570"/>
              <a:gd name="connsiteX8116" fmla="*/ 1568313 w 5730494"/>
              <a:gd name="connsiteY8116" fmla="*/ 1826325 h 3699570"/>
              <a:gd name="connsiteX8117" fmla="*/ 1575078 w 5730494"/>
              <a:gd name="connsiteY8117" fmla="*/ 1822801 h 3699570"/>
              <a:gd name="connsiteX8118" fmla="*/ 1580703 w 5730494"/>
              <a:gd name="connsiteY8118" fmla="*/ 1812457 h 3699570"/>
              <a:gd name="connsiteX8119" fmla="*/ 1585592 w 5730494"/>
              <a:gd name="connsiteY8119" fmla="*/ 1794555 h 3699570"/>
              <a:gd name="connsiteX8120" fmla="*/ 1597749 w 5730494"/>
              <a:gd name="connsiteY8120" fmla="*/ 1776942 h 3699570"/>
              <a:gd name="connsiteX8121" fmla="*/ 1602953 w 5730494"/>
              <a:gd name="connsiteY8121" fmla="*/ 1782985 h 3699570"/>
              <a:gd name="connsiteX8122" fmla="*/ 1602960 w 5730494"/>
              <a:gd name="connsiteY8122" fmla="*/ 1782982 h 3699570"/>
              <a:gd name="connsiteX8123" fmla="*/ 1603039 w 5730494"/>
              <a:gd name="connsiteY8123" fmla="*/ 1783074 h 3699570"/>
              <a:gd name="connsiteX8124" fmla="*/ 1613723 w 5730494"/>
              <a:gd name="connsiteY8124" fmla="*/ 1779096 h 3699570"/>
              <a:gd name="connsiteX8125" fmla="*/ 1620684 w 5730494"/>
              <a:gd name="connsiteY8125" fmla="*/ 1785777 h 3699570"/>
              <a:gd name="connsiteX8126" fmla="*/ 1620684 w 5730494"/>
              <a:gd name="connsiteY8126" fmla="*/ 1817142 h 3699570"/>
              <a:gd name="connsiteX8127" fmla="*/ 1631086 w 5730494"/>
              <a:gd name="connsiteY8127" fmla="*/ 1829929 h 3699570"/>
              <a:gd name="connsiteX8128" fmla="*/ 1631088 w 5730494"/>
              <a:gd name="connsiteY8128" fmla="*/ 1829929 h 3699570"/>
              <a:gd name="connsiteX8129" fmla="*/ 1631115 w 5730494"/>
              <a:gd name="connsiteY8129" fmla="*/ 1829962 h 3699570"/>
              <a:gd name="connsiteX8130" fmla="*/ 1633842 w 5730494"/>
              <a:gd name="connsiteY8130" fmla="*/ 1837350 h 3699570"/>
              <a:gd name="connsiteX8131" fmla="*/ 1616849 w 5730494"/>
              <a:gd name="connsiteY8131" fmla="*/ 1848148 h 3699570"/>
              <a:gd name="connsiteX8132" fmla="*/ 1600482 w 5730494"/>
              <a:gd name="connsiteY8132" fmla="*/ 1855764 h 3699570"/>
              <a:gd name="connsiteX8133" fmla="*/ 1583658 w 5730494"/>
              <a:gd name="connsiteY8133" fmla="*/ 1862300 h 3699570"/>
              <a:gd name="connsiteX8134" fmla="*/ 1575247 w 5730494"/>
              <a:gd name="connsiteY8134" fmla="*/ 1875258 h 3699570"/>
              <a:gd name="connsiteX8135" fmla="*/ 1572520 w 5730494"/>
              <a:gd name="connsiteY8135" fmla="*/ 1880146 h 3699570"/>
              <a:gd name="connsiteX8136" fmla="*/ 1572348 w 5730494"/>
              <a:gd name="connsiteY8136" fmla="*/ 1891569 h 3699570"/>
              <a:gd name="connsiteX8137" fmla="*/ 1577578 w 5730494"/>
              <a:gd name="connsiteY8137" fmla="*/ 1902879 h 3699570"/>
              <a:gd name="connsiteX8138" fmla="*/ 1584170 w 5730494"/>
              <a:gd name="connsiteY8138" fmla="*/ 1903391 h 3699570"/>
              <a:gd name="connsiteX8139" fmla="*/ 1582522 w 5730494"/>
              <a:gd name="connsiteY8139" fmla="*/ 1895604 h 3699570"/>
              <a:gd name="connsiteX8140" fmla="*/ 1587295 w 5730494"/>
              <a:gd name="connsiteY8140" fmla="*/ 1900321 h 3699570"/>
              <a:gd name="connsiteX8141" fmla="*/ 1586045 w 5730494"/>
              <a:gd name="connsiteY8141" fmla="*/ 1906403 h 3699570"/>
              <a:gd name="connsiteX8142" fmla="*/ 1575305 w 5730494"/>
              <a:gd name="connsiteY8142" fmla="*/ 1909869 h 3699570"/>
              <a:gd name="connsiteX8143" fmla="*/ 1567631 w 5730494"/>
              <a:gd name="connsiteY8143" fmla="*/ 1909471 h 3699570"/>
              <a:gd name="connsiteX8144" fmla="*/ 1555868 w 5730494"/>
              <a:gd name="connsiteY8144" fmla="*/ 1913166 h 3699570"/>
              <a:gd name="connsiteX8145" fmla="*/ 1548934 w 5730494"/>
              <a:gd name="connsiteY8145" fmla="*/ 1914245 h 3699570"/>
              <a:gd name="connsiteX8146" fmla="*/ 1539670 w 5730494"/>
              <a:gd name="connsiteY8146" fmla="*/ 1915269 h 3699570"/>
              <a:gd name="connsiteX8147" fmla="*/ 1526371 w 5730494"/>
              <a:gd name="connsiteY8147" fmla="*/ 1921350 h 3699570"/>
              <a:gd name="connsiteX8148" fmla="*/ 1549786 w 5730494"/>
              <a:gd name="connsiteY8148" fmla="*/ 1917371 h 3699570"/>
              <a:gd name="connsiteX8149" fmla="*/ 1554504 w 5730494"/>
              <a:gd name="connsiteY8149" fmla="*/ 1921350 h 3699570"/>
              <a:gd name="connsiteX8150" fmla="*/ 1532226 w 5730494"/>
              <a:gd name="connsiteY8150" fmla="*/ 1927658 h 3699570"/>
              <a:gd name="connsiteX8151" fmla="*/ 1522052 w 5730494"/>
              <a:gd name="connsiteY8151" fmla="*/ 1927715 h 3699570"/>
              <a:gd name="connsiteX8152" fmla="*/ 1522507 w 5730494"/>
              <a:gd name="connsiteY8152" fmla="*/ 1925158 h 3699570"/>
              <a:gd name="connsiteX8153" fmla="*/ 1517677 w 5730494"/>
              <a:gd name="connsiteY8153" fmla="*/ 1930954 h 3699570"/>
              <a:gd name="connsiteX8154" fmla="*/ 1522394 w 5730494"/>
              <a:gd name="connsiteY8154" fmla="*/ 1931921 h 3699570"/>
              <a:gd name="connsiteX8155" fmla="*/ 1518927 w 5730494"/>
              <a:gd name="connsiteY8155" fmla="*/ 1946811 h 3699570"/>
              <a:gd name="connsiteX8156" fmla="*/ 1507332 w 5730494"/>
              <a:gd name="connsiteY8156" fmla="*/ 1962611 h 3699570"/>
              <a:gd name="connsiteX8157" fmla="*/ 1506138 w 5730494"/>
              <a:gd name="connsiteY8157" fmla="*/ 1957382 h 3699570"/>
              <a:gd name="connsiteX8158" fmla="*/ 1502615 w 5730494"/>
              <a:gd name="connsiteY8158" fmla="*/ 1956302 h 3699570"/>
              <a:gd name="connsiteX8159" fmla="*/ 1497387 w 5730494"/>
              <a:gd name="connsiteY8159" fmla="*/ 1951187 h 3699570"/>
              <a:gd name="connsiteX8160" fmla="*/ 1500683 w 5730494"/>
              <a:gd name="connsiteY8160" fmla="*/ 1962213 h 3699570"/>
              <a:gd name="connsiteX8161" fmla="*/ 1504661 w 5730494"/>
              <a:gd name="connsiteY8161" fmla="*/ 1965850 h 3699570"/>
              <a:gd name="connsiteX8162" fmla="*/ 1504888 w 5730494"/>
              <a:gd name="connsiteY8162" fmla="*/ 1973522 h 3699570"/>
              <a:gd name="connsiteX8163" fmla="*/ 1499773 w 5730494"/>
              <a:gd name="connsiteY8163" fmla="*/ 1981366 h 3699570"/>
              <a:gd name="connsiteX8164" fmla="*/ 1490793 w 5730494"/>
              <a:gd name="connsiteY8164" fmla="*/ 1997393 h 3699570"/>
              <a:gd name="connsiteX8165" fmla="*/ 1489316 w 5730494"/>
              <a:gd name="connsiteY8165" fmla="*/ 1996597 h 3699570"/>
              <a:gd name="connsiteX8166" fmla="*/ 1494260 w 5730494"/>
              <a:gd name="connsiteY8166" fmla="*/ 1982957 h 3699570"/>
              <a:gd name="connsiteX8167" fmla="*/ 1486134 w 5730494"/>
              <a:gd name="connsiteY8167" fmla="*/ 1975228 h 3699570"/>
              <a:gd name="connsiteX8168" fmla="*/ 1484257 w 5730494"/>
              <a:gd name="connsiteY8168" fmla="*/ 1958348 h 3699570"/>
              <a:gd name="connsiteX8169" fmla="*/ 1481188 w 5730494"/>
              <a:gd name="connsiteY8169" fmla="*/ 1967157 h 3699570"/>
              <a:gd name="connsiteX8170" fmla="*/ 1484598 w 5730494"/>
              <a:gd name="connsiteY8170" fmla="*/ 1980002 h 3699570"/>
              <a:gd name="connsiteX8171" fmla="*/ 1474084 w 5730494"/>
              <a:gd name="connsiteY8171" fmla="*/ 1976819 h 3699570"/>
              <a:gd name="connsiteX8172" fmla="*/ 1485053 w 5730494"/>
              <a:gd name="connsiteY8172" fmla="*/ 1983298 h 3699570"/>
              <a:gd name="connsiteX8173" fmla="*/ 1485736 w 5730494"/>
              <a:gd name="connsiteY8173" fmla="*/ 2002337 h 3699570"/>
              <a:gd name="connsiteX8174" fmla="*/ 1490339 w 5730494"/>
              <a:gd name="connsiteY8174" fmla="*/ 2003701 h 3699570"/>
              <a:gd name="connsiteX8175" fmla="*/ 1491987 w 5730494"/>
              <a:gd name="connsiteY8175" fmla="*/ 2010521 h 3699570"/>
              <a:gd name="connsiteX8176" fmla="*/ 1494203 w 5730494"/>
              <a:gd name="connsiteY8176" fmla="*/ 2030128 h 3699570"/>
              <a:gd name="connsiteX8177" fmla="*/ 1484088 w 5730494"/>
              <a:gd name="connsiteY8177" fmla="*/ 2044507 h 3699570"/>
              <a:gd name="connsiteX8178" fmla="*/ 1467605 w 5730494"/>
              <a:gd name="connsiteY8178" fmla="*/ 2050247 h 3699570"/>
              <a:gd name="connsiteX8179" fmla="*/ 1457148 w 5730494"/>
              <a:gd name="connsiteY8179" fmla="*/ 2061500 h 3699570"/>
              <a:gd name="connsiteX8180" fmla="*/ 1449191 w 5730494"/>
              <a:gd name="connsiteY8180" fmla="*/ 2062694 h 3699570"/>
              <a:gd name="connsiteX8181" fmla="*/ 1441121 w 5730494"/>
              <a:gd name="connsiteY8181" fmla="*/ 2069684 h 3699570"/>
              <a:gd name="connsiteX8182" fmla="*/ 1438848 w 5730494"/>
              <a:gd name="connsiteY8182" fmla="*/ 2076050 h 3699570"/>
              <a:gd name="connsiteX8183" fmla="*/ 1421344 w 5730494"/>
              <a:gd name="connsiteY8183" fmla="*/ 2088326 h 3699570"/>
              <a:gd name="connsiteX8184" fmla="*/ 1412364 w 5730494"/>
              <a:gd name="connsiteY8184" fmla="*/ 2097249 h 3699570"/>
              <a:gd name="connsiteX8185" fmla="*/ 1404861 w 5730494"/>
              <a:gd name="connsiteY8185" fmla="*/ 2108331 h 3699570"/>
              <a:gd name="connsiteX8186" fmla="*/ 1402417 w 5730494"/>
              <a:gd name="connsiteY8186" fmla="*/ 2121516 h 3699570"/>
              <a:gd name="connsiteX8187" fmla="*/ 1405259 w 5730494"/>
              <a:gd name="connsiteY8187" fmla="*/ 2134304 h 3699570"/>
              <a:gd name="connsiteX8188" fmla="*/ 1410601 w 5730494"/>
              <a:gd name="connsiteY8188" fmla="*/ 2149876 h 3699570"/>
              <a:gd name="connsiteX8189" fmla="*/ 1417706 w 5730494"/>
              <a:gd name="connsiteY8189" fmla="*/ 2162664 h 3699570"/>
              <a:gd name="connsiteX8190" fmla="*/ 1417821 w 5730494"/>
              <a:gd name="connsiteY8190" fmla="*/ 2170450 h 3699570"/>
              <a:gd name="connsiteX8191" fmla="*/ 1425378 w 5730494"/>
              <a:gd name="connsiteY8191" fmla="*/ 2191194 h 3699570"/>
              <a:gd name="connsiteX8192" fmla="*/ 1424867 w 5730494"/>
              <a:gd name="connsiteY8192" fmla="*/ 2203129 h 3699570"/>
              <a:gd name="connsiteX8193" fmla="*/ 1424186 w 5730494"/>
              <a:gd name="connsiteY8193" fmla="*/ 2210006 h 3699570"/>
              <a:gd name="connsiteX8194" fmla="*/ 1420206 w 5730494"/>
              <a:gd name="connsiteY8194" fmla="*/ 2220747 h 3699570"/>
              <a:gd name="connsiteX8195" fmla="*/ 1415433 w 5730494"/>
              <a:gd name="connsiteY8195" fmla="*/ 2222964 h 3699570"/>
              <a:gd name="connsiteX8196" fmla="*/ 1407589 w 5730494"/>
              <a:gd name="connsiteY8196" fmla="*/ 2220861 h 3699570"/>
              <a:gd name="connsiteX8197" fmla="*/ 1405089 w 5730494"/>
              <a:gd name="connsiteY8197" fmla="*/ 2213188 h 3699570"/>
              <a:gd name="connsiteX8198" fmla="*/ 1399065 w 5730494"/>
              <a:gd name="connsiteY8198" fmla="*/ 2209153 h 3699570"/>
              <a:gd name="connsiteX8199" fmla="*/ 1390597 w 5730494"/>
              <a:gd name="connsiteY8199" fmla="*/ 2193979 h 3699570"/>
              <a:gd name="connsiteX8200" fmla="*/ 1383207 w 5730494"/>
              <a:gd name="connsiteY8200" fmla="*/ 2180339 h 3699570"/>
              <a:gd name="connsiteX8201" fmla="*/ 1380821 w 5730494"/>
              <a:gd name="connsiteY8201" fmla="*/ 2173348 h 3699570"/>
              <a:gd name="connsiteX8202" fmla="*/ 1384117 w 5730494"/>
              <a:gd name="connsiteY8202" fmla="*/ 2161413 h 3699570"/>
              <a:gd name="connsiteX8203" fmla="*/ 1379628 w 5730494"/>
              <a:gd name="connsiteY8203" fmla="*/ 2151467 h 3699570"/>
              <a:gd name="connsiteX8204" fmla="*/ 1367181 w 5730494"/>
              <a:gd name="connsiteY8204" fmla="*/ 2136236 h 3699570"/>
              <a:gd name="connsiteX8205" fmla="*/ 1360986 w 5730494"/>
              <a:gd name="connsiteY8205" fmla="*/ 2133451 h 3699570"/>
              <a:gd name="connsiteX8206" fmla="*/ 1344903 w 5730494"/>
              <a:gd name="connsiteY8206" fmla="*/ 2141749 h 3699570"/>
              <a:gd name="connsiteX8207" fmla="*/ 1342061 w 5730494"/>
              <a:gd name="connsiteY8207" fmla="*/ 2140840 h 3699570"/>
              <a:gd name="connsiteX8208" fmla="*/ 1334332 w 5730494"/>
              <a:gd name="connsiteY8208" fmla="*/ 2132315 h 3699570"/>
              <a:gd name="connsiteX8209" fmla="*/ 1324329 w 5730494"/>
              <a:gd name="connsiteY8209" fmla="*/ 2127768 h 3699570"/>
              <a:gd name="connsiteX8210" fmla="*/ 1306312 w 5730494"/>
              <a:gd name="connsiteY8210" fmla="*/ 2130098 h 3699570"/>
              <a:gd name="connsiteX8211" fmla="*/ 1292161 w 5730494"/>
              <a:gd name="connsiteY8211" fmla="*/ 2128052 h 3699570"/>
              <a:gd name="connsiteX8212" fmla="*/ 1279999 w 5730494"/>
              <a:gd name="connsiteY8212" fmla="*/ 2129303 h 3699570"/>
              <a:gd name="connsiteX8213" fmla="*/ 1273406 w 5730494"/>
              <a:gd name="connsiteY8213" fmla="*/ 2132144 h 3699570"/>
              <a:gd name="connsiteX8214" fmla="*/ 1276305 w 5730494"/>
              <a:gd name="connsiteY8214" fmla="*/ 2137032 h 3699570"/>
              <a:gd name="connsiteX8215" fmla="*/ 1276077 w 5730494"/>
              <a:gd name="connsiteY8215" fmla="*/ 2144420 h 3699570"/>
              <a:gd name="connsiteX8216" fmla="*/ 1279488 w 5730494"/>
              <a:gd name="connsiteY8216" fmla="*/ 2148001 h 3699570"/>
              <a:gd name="connsiteX8217" fmla="*/ 1276475 w 5730494"/>
              <a:gd name="connsiteY8217" fmla="*/ 2150388 h 3699570"/>
              <a:gd name="connsiteX8218" fmla="*/ 1270565 w 5730494"/>
              <a:gd name="connsiteY8218" fmla="*/ 2147717 h 3699570"/>
              <a:gd name="connsiteX8219" fmla="*/ 1264597 w 5730494"/>
              <a:gd name="connsiteY8219" fmla="*/ 2151183 h 3699570"/>
              <a:gd name="connsiteX8220" fmla="*/ 1253003 w 5730494"/>
              <a:gd name="connsiteY8220" fmla="*/ 2150615 h 3699570"/>
              <a:gd name="connsiteX8221" fmla="*/ 1241126 w 5730494"/>
              <a:gd name="connsiteY8221" fmla="*/ 2141010 h 3699570"/>
              <a:gd name="connsiteX8222" fmla="*/ 1227200 w 5730494"/>
              <a:gd name="connsiteY8222" fmla="*/ 2143283 h 3699570"/>
              <a:gd name="connsiteX8223" fmla="*/ 1215606 w 5730494"/>
              <a:gd name="connsiteY8223" fmla="*/ 2139078 h 3699570"/>
              <a:gd name="connsiteX8224" fmla="*/ 1205718 w 5730494"/>
              <a:gd name="connsiteY8224" fmla="*/ 2140385 h 3699570"/>
              <a:gd name="connsiteX8225" fmla="*/ 1192304 w 5730494"/>
              <a:gd name="connsiteY8225" fmla="*/ 2144647 h 3699570"/>
              <a:gd name="connsiteX8226" fmla="*/ 1177813 w 5730494"/>
              <a:gd name="connsiteY8226" fmla="*/ 2158117 h 3699570"/>
              <a:gd name="connsiteX8227" fmla="*/ 1161956 w 5730494"/>
              <a:gd name="connsiteY8227" fmla="*/ 2165903 h 3699570"/>
              <a:gd name="connsiteX8228" fmla="*/ 1153261 w 5730494"/>
              <a:gd name="connsiteY8228" fmla="*/ 2174485 h 3699570"/>
              <a:gd name="connsiteX8229" fmla="*/ 1149567 w 5730494"/>
              <a:gd name="connsiteY8229" fmla="*/ 2182555 h 3699570"/>
              <a:gd name="connsiteX8230" fmla="*/ 1149396 w 5730494"/>
              <a:gd name="connsiteY8230" fmla="*/ 2194831 h 3699570"/>
              <a:gd name="connsiteX8231" fmla="*/ 1150192 w 5730494"/>
              <a:gd name="connsiteY8231" fmla="*/ 2203300 h 3699570"/>
              <a:gd name="connsiteX8232" fmla="*/ 1153203 w 5730494"/>
              <a:gd name="connsiteY8232" fmla="*/ 2209267 h 3699570"/>
              <a:gd name="connsiteX8233" fmla="*/ 1153093 w 5730494"/>
              <a:gd name="connsiteY8233" fmla="*/ 2209276 h 3699570"/>
              <a:gd name="connsiteX8234" fmla="*/ 1153109 w 5730494"/>
              <a:gd name="connsiteY8234" fmla="*/ 2209238 h 3699570"/>
              <a:gd name="connsiteX8235" fmla="*/ 1151866 w 5730494"/>
              <a:gd name="connsiteY8235" fmla="*/ 2209377 h 3699570"/>
              <a:gd name="connsiteX8236" fmla="*/ 1147009 w 5730494"/>
              <a:gd name="connsiteY8236" fmla="*/ 2209778 h 3699570"/>
              <a:gd name="connsiteX8237" fmla="*/ 1135699 w 5730494"/>
              <a:gd name="connsiteY8237" fmla="*/ 2205914 h 3699570"/>
              <a:gd name="connsiteX8238" fmla="*/ 1123252 w 5730494"/>
              <a:gd name="connsiteY8238" fmla="*/ 2200458 h 3699570"/>
              <a:gd name="connsiteX8239" fmla="*/ 1118764 w 5730494"/>
              <a:gd name="connsiteY8239" fmla="*/ 2192103 h 3699570"/>
              <a:gd name="connsiteX8240" fmla="*/ 1115239 w 5730494"/>
              <a:gd name="connsiteY8240" fmla="*/ 2179600 h 3699570"/>
              <a:gd name="connsiteX8241" fmla="*/ 1105863 w 5730494"/>
              <a:gd name="connsiteY8241" fmla="*/ 2169370 h 3699570"/>
              <a:gd name="connsiteX8242" fmla="*/ 1100349 w 5730494"/>
              <a:gd name="connsiteY8242" fmla="*/ 2158799 h 3699570"/>
              <a:gd name="connsiteX8243" fmla="*/ 1092336 w 5730494"/>
              <a:gd name="connsiteY8243" fmla="*/ 2146409 h 3699570"/>
              <a:gd name="connsiteX8244" fmla="*/ 1081083 w 5730494"/>
              <a:gd name="connsiteY8244" fmla="*/ 2139135 h 3699570"/>
              <a:gd name="connsiteX8245" fmla="*/ 1068068 w 5730494"/>
              <a:gd name="connsiteY8245" fmla="*/ 2139476 h 3699570"/>
              <a:gd name="connsiteX8246" fmla="*/ 1058008 w 5730494"/>
              <a:gd name="connsiteY8246" fmla="*/ 2153854 h 3699570"/>
              <a:gd name="connsiteX8247" fmla="*/ 1044767 w 5730494"/>
              <a:gd name="connsiteY8247" fmla="*/ 2148398 h 3699570"/>
              <a:gd name="connsiteX8248" fmla="*/ 1036525 w 5730494"/>
              <a:gd name="connsiteY8248" fmla="*/ 2142886 h 3699570"/>
              <a:gd name="connsiteX8249" fmla="*/ 1032546 w 5730494"/>
              <a:gd name="connsiteY8249" fmla="*/ 2132826 h 3699570"/>
              <a:gd name="connsiteX8250" fmla="*/ 1027261 w 5730494"/>
              <a:gd name="connsiteY8250" fmla="*/ 2123221 h 3699570"/>
              <a:gd name="connsiteX8251" fmla="*/ 1017770 w 5730494"/>
              <a:gd name="connsiteY8251" fmla="*/ 2115094 h 3699570"/>
              <a:gd name="connsiteX8252" fmla="*/ 1009643 w 5730494"/>
              <a:gd name="connsiteY8252" fmla="*/ 2109240 h 3699570"/>
              <a:gd name="connsiteX8253" fmla="*/ 1003846 w 5730494"/>
              <a:gd name="connsiteY8253" fmla="*/ 2102648 h 3699570"/>
              <a:gd name="connsiteX8254" fmla="*/ 976225 w 5730494"/>
              <a:gd name="connsiteY8254" fmla="*/ 2102648 h 3699570"/>
              <a:gd name="connsiteX8255" fmla="*/ 976168 w 5730494"/>
              <a:gd name="connsiteY8255" fmla="*/ 2110320 h 3699570"/>
              <a:gd name="connsiteX8256" fmla="*/ 963551 w 5730494"/>
              <a:gd name="connsiteY8256" fmla="*/ 2110320 h 3699570"/>
              <a:gd name="connsiteX8257" fmla="*/ 931839 w 5730494"/>
              <a:gd name="connsiteY8257" fmla="*/ 2110434 h 3699570"/>
              <a:gd name="connsiteX8258" fmla="*/ 895465 w 5730494"/>
              <a:gd name="connsiteY8258" fmla="*/ 2097305 h 3699570"/>
              <a:gd name="connsiteX8259" fmla="*/ 871470 w 5730494"/>
              <a:gd name="connsiteY8259" fmla="*/ 2088229 h 3699570"/>
              <a:gd name="connsiteX8260" fmla="*/ 872921 w 5730494"/>
              <a:gd name="connsiteY8260" fmla="*/ 2084603 h 3699570"/>
              <a:gd name="connsiteX8261" fmla="*/ 872866 w 5730494"/>
              <a:gd name="connsiteY8261" fmla="*/ 2084608 h 3699570"/>
              <a:gd name="connsiteX8262" fmla="*/ 872902 w 5730494"/>
              <a:gd name="connsiteY8262" fmla="*/ 2084518 h 3699570"/>
              <a:gd name="connsiteX8263" fmla="*/ 852671 w 5730494"/>
              <a:gd name="connsiteY8263" fmla="*/ 2086564 h 3699570"/>
              <a:gd name="connsiteX8264" fmla="*/ 834540 w 5730494"/>
              <a:gd name="connsiteY8264" fmla="*/ 2088041 h 3699570"/>
              <a:gd name="connsiteX8265" fmla="*/ 831869 w 5730494"/>
              <a:gd name="connsiteY8265" fmla="*/ 2078380 h 3699570"/>
              <a:gd name="connsiteX8266" fmla="*/ 821524 w 5730494"/>
              <a:gd name="connsiteY8266" fmla="*/ 2067468 h 3699570"/>
              <a:gd name="connsiteX8267" fmla="*/ 814080 w 5730494"/>
              <a:gd name="connsiteY8267" fmla="*/ 2065194 h 3699570"/>
              <a:gd name="connsiteX8268" fmla="*/ 812319 w 5730494"/>
              <a:gd name="connsiteY8268" fmla="*/ 2059739 h 3699570"/>
              <a:gd name="connsiteX8269" fmla="*/ 803395 w 5730494"/>
              <a:gd name="connsiteY8269" fmla="*/ 2058772 h 3699570"/>
              <a:gd name="connsiteX8270" fmla="*/ 797711 w 5730494"/>
              <a:gd name="connsiteY8270" fmla="*/ 2053601 h 3699570"/>
              <a:gd name="connsiteX8271" fmla="*/ 782935 w 5730494"/>
              <a:gd name="connsiteY8271" fmla="*/ 2051725 h 3699570"/>
              <a:gd name="connsiteX8272" fmla="*/ 778901 w 5730494"/>
              <a:gd name="connsiteY8272" fmla="*/ 2048599 h 3699570"/>
              <a:gd name="connsiteX8273" fmla="*/ 776967 w 5730494"/>
              <a:gd name="connsiteY8273" fmla="*/ 2037971 h 3699570"/>
              <a:gd name="connsiteX8274" fmla="*/ 761509 w 5730494"/>
              <a:gd name="connsiteY8274" fmla="*/ 2018364 h 3699570"/>
              <a:gd name="connsiteX8275" fmla="*/ 748210 w 5730494"/>
              <a:gd name="connsiteY8275" fmla="*/ 1990800 h 3699570"/>
              <a:gd name="connsiteX8276" fmla="*/ 748779 w 5730494"/>
              <a:gd name="connsiteY8276" fmla="*/ 1986140 h 3699570"/>
              <a:gd name="connsiteX8277" fmla="*/ 741731 w 5730494"/>
              <a:gd name="connsiteY8277" fmla="*/ 1979490 h 3699570"/>
              <a:gd name="connsiteX8278" fmla="*/ 729398 w 5730494"/>
              <a:gd name="connsiteY8278" fmla="*/ 1962497 h 3699570"/>
              <a:gd name="connsiteX8279" fmla="*/ 727183 w 5730494"/>
              <a:gd name="connsiteY8279" fmla="*/ 1945731 h 3699570"/>
              <a:gd name="connsiteX8280" fmla="*/ 718714 w 5730494"/>
              <a:gd name="connsiteY8280" fmla="*/ 1934421 h 3699570"/>
              <a:gd name="connsiteX8281" fmla="*/ 722180 w 5730494"/>
              <a:gd name="connsiteY8281" fmla="*/ 1917087 h 3699570"/>
              <a:gd name="connsiteX8282" fmla="*/ 721612 w 5730494"/>
              <a:gd name="connsiteY8282" fmla="*/ 1898901 h 3699570"/>
              <a:gd name="connsiteX8283" fmla="*/ 716555 w 5730494"/>
              <a:gd name="connsiteY8283" fmla="*/ 1882419 h 3699570"/>
              <a:gd name="connsiteX8284" fmla="*/ 722806 w 5730494"/>
              <a:gd name="connsiteY8284" fmla="*/ 1861902 h 3699570"/>
              <a:gd name="connsiteX8285" fmla="*/ 724739 w 5730494"/>
              <a:gd name="connsiteY8285" fmla="*/ 1841783 h 3699570"/>
              <a:gd name="connsiteX8286" fmla="*/ 726670 w 5730494"/>
              <a:gd name="connsiteY8286" fmla="*/ 1821380 h 3699570"/>
              <a:gd name="connsiteX8287" fmla="*/ 723885 w 5730494"/>
              <a:gd name="connsiteY8287" fmla="*/ 1790576 h 3699570"/>
              <a:gd name="connsiteX8288" fmla="*/ 718828 w 5730494"/>
              <a:gd name="connsiteY8288" fmla="*/ 1770571 h 3699570"/>
              <a:gd name="connsiteX8289" fmla="*/ 714167 w 5730494"/>
              <a:gd name="connsiteY8289" fmla="*/ 1759546 h 3699570"/>
              <a:gd name="connsiteX8290" fmla="*/ 716099 w 5730494"/>
              <a:gd name="connsiteY8290" fmla="*/ 1754885 h 3699570"/>
              <a:gd name="connsiteX8291" fmla="*/ 739118 w 5730494"/>
              <a:gd name="connsiteY8291" fmla="*/ 1762955 h 3699570"/>
              <a:gd name="connsiteX8292" fmla="*/ 747585 w 5730494"/>
              <a:gd name="connsiteY8292" fmla="*/ 1785177 h 3699570"/>
              <a:gd name="connsiteX8293" fmla="*/ 751506 w 5730494"/>
              <a:gd name="connsiteY8293" fmla="*/ 1778983 h 3699570"/>
              <a:gd name="connsiteX8294" fmla="*/ 748950 w 5730494"/>
              <a:gd name="connsiteY8294" fmla="*/ 1759602 h 3699570"/>
              <a:gd name="connsiteX8295" fmla="*/ 743571 w 5730494"/>
              <a:gd name="connsiteY8295" fmla="*/ 1739957 h 3699570"/>
              <a:gd name="connsiteX8296" fmla="*/ 743752 w 5730494"/>
              <a:gd name="connsiteY8296" fmla="*/ 1739962 h 3699570"/>
              <a:gd name="connsiteX8297" fmla="*/ 788990 w 5730494"/>
              <a:gd name="connsiteY8297" fmla="*/ 1739962 h 3699570"/>
              <a:gd name="connsiteX8298" fmla="*/ 836274 w 5730494"/>
              <a:gd name="connsiteY8298" fmla="*/ 1739962 h 3699570"/>
              <a:gd name="connsiteX8299" fmla="*/ 851961 w 5730494"/>
              <a:gd name="connsiteY8299" fmla="*/ 1739962 h 3699570"/>
              <a:gd name="connsiteX8300" fmla="*/ 900554 w 5730494"/>
              <a:gd name="connsiteY8300" fmla="*/ 1739962 h 3699570"/>
              <a:gd name="connsiteX8301" fmla="*/ 947556 w 5730494"/>
              <a:gd name="connsiteY8301" fmla="*/ 1739962 h 3699570"/>
              <a:gd name="connsiteX8302" fmla="*/ 995352 w 5730494"/>
              <a:gd name="connsiteY8302" fmla="*/ 1739962 h 3699570"/>
              <a:gd name="connsiteX8303" fmla="*/ 1043206 w 5730494"/>
              <a:gd name="connsiteY8303" fmla="*/ 1739962 h 3699570"/>
              <a:gd name="connsiteX8304" fmla="*/ 1097369 w 5730494"/>
              <a:gd name="connsiteY8304" fmla="*/ 1739962 h 3699570"/>
              <a:gd name="connsiteX8305" fmla="*/ 1151870 w 5730494"/>
              <a:gd name="connsiteY8305" fmla="*/ 1739962 h 3699570"/>
              <a:gd name="connsiteX8306" fmla="*/ 1184833 w 5730494"/>
              <a:gd name="connsiteY8306" fmla="*/ 1739962 h 3699570"/>
              <a:gd name="connsiteX8307" fmla="*/ 1184890 w 5730494"/>
              <a:gd name="connsiteY8307" fmla="*/ 1730641 h 3699570"/>
              <a:gd name="connsiteX8308" fmla="*/ 1188673 w 5730494"/>
              <a:gd name="connsiteY8308" fmla="*/ 1730477 h 3699570"/>
              <a:gd name="connsiteX8309" fmla="*/ 2791520 w 5730494"/>
              <a:gd name="connsiteY8309" fmla="*/ 1727049 h 3699570"/>
              <a:gd name="connsiteX8310" fmla="*/ 2791525 w 5730494"/>
              <a:gd name="connsiteY8310" fmla="*/ 1727052 h 3699570"/>
              <a:gd name="connsiteX8311" fmla="*/ 2791520 w 5730494"/>
              <a:gd name="connsiteY8311" fmla="*/ 1727100 h 3699570"/>
              <a:gd name="connsiteX8312" fmla="*/ 2791514 w 5730494"/>
              <a:gd name="connsiteY8312" fmla="*/ 1727096 h 3699570"/>
              <a:gd name="connsiteX8313" fmla="*/ 3008983 w 5730494"/>
              <a:gd name="connsiteY8313" fmla="*/ 1726035 h 3699570"/>
              <a:gd name="connsiteX8314" fmla="*/ 3016982 w 5730494"/>
              <a:gd name="connsiteY8314" fmla="*/ 1734657 h 3699570"/>
              <a:gd name="connsiteX8315" fmla="*/ 3017022 w 5730494"/>
              <a:gd name="connsiteY8315" fmla="*/ 1734635 h 3699570"/>
              <a:gd name="connsiteX8316" fmla="*/ 3017038 w 5730494"/>
              <a:gd name="connsiteY8316" fmla="*/ 1734653 h 3699570"/>
              <a:gd name="connsiteX8317" fmla="*/ 3026473 w 5730494"/>
              <a:gd name="connsiteY8317" fmla="*/ 1729481 h 3699570"/>
              <a:gd name="connsiteX8318" fmla="*/ 3033975 w 5730494"/>
              <a:gd name="connsiteY8318" fmla="*/ 1731982 h 3699570"/>
              <a:gd name="connsiteX8319" fmla="*/ 3045454 w 5730494"/>
              <a:gd name="connsiteY8319" fmla="*/ 1728515 h 3699570"/>
              <a:gd name="connsiteX8320" fmla="*/ 3057964 w 5730494"/>
              <a:gd name="connsiteY8320" fmla="*/ 1736257 h 3699570"/>
              <a:gd name="connsiteX8321" fmla="*/ 3060440 w 5730494"/>
              <a:gd name="connsiteY8321" fmla="*/ 1737792 h 3699570"/>
              <a:gd name="connsiteX8322" fmla="*/ 3056091 w 5730494"/>
              <a:gd name="connsiteY8322" fmla="*/ 1743978 h 3699570"/>
              <a:gd name="connsiteX8323" fmla="*/ 3052966 w 5730494"/>
              <a:gd name="connsiteY8323" fmla="*/ 1753639 h 3699570"/>
              <a:gd name="connsiteX8324" fmla="*/ 3053003 w 5730494"/>
              <a:gd name="connsiteY8324" fmla="*/ 1753666 h 3699570"/>
              <a:gd name="connsiteX8325" fmla="*/ 3052956 w 5730494"/>
              <a:gd name="connsiteY8325" fmla="*/ 1753810 h 3699570"/>
              <a:gd name="connsiteX8326" fmla="*/ 3049546 w 5730494"/>
              <a:gd name="connsiteY8326" fmla="*/ 1756253 h 3699570"/>
              <a:gd name="connsiteX8327" fmla="*/ 3032498 w 5730494"/>
              <a:gd name="connsiteY8327" fmla="*/ 1748978 h 3699570"/>
              <a:gd name="connsiteX8328" fmla="*/ 3027269 w 5730494"/>
              <a:gd name="connsiteY8328" fmla="*/ 1750456 h 3699570"/>
              <a:gd name="connsiteX8329" fmla="*/ 3023518 w 5730494"/>
              <a:gd name="connsiteY8329" fmla="*/ 1756083 h 3699570"/>
              <a:gd name="connsiteX8330" fmla="*/ 3016015 w 5730494"/>
              <a:gd name="connsiteY8330" fmla="*/ 1759038 h 3699570"/>
              <a:gd name="connsiteX8331" fmla="*/ 3014311 w 5730494"/>
              <a:gd name="connsiteY8331" fmla="*/ 1757504 h 3699570"/>
              <a:gd name="connsiteX8332" fmla="*/ 3006581 w 5730494"/>
              <a:gd name="connsiteY8332" fmla="*/ 1761198 h 3699570"/>
              <a:gd name="connsiteX8333" fmla="*/ 3000272 w 5730494"/>
              <a:gd name="connsiteY8333" fmla="*/ 1761880 h 3699570"/>
              <a:gd name="connsiteX8334" fmla="*/ 2998966 w 5730494"/>
              <a:gd name="connsiteY8334" fmla="*/ 1766654 h 3699570"/>
              <a:gd name="connsiteX8335" fmla="*/ 2985610 w 5730494"/>
              <a:gd name="connsiteY8335" fmla="*/ 1769552 h 3699570"/>
              <a:gd name="connsiteX8336" fmla="*/ 2979755 w 5730494"/>
              <a:gd name="connsiteY8336" fmla="*/ 1766995 h 3699570"/>
              <a:gd name="connsiteX8337" fmla="*/ 2971676 w 5730494"/>
              <a:gd name="connsiteY8337" fmla="*/ 1760949 h 3699570"/>
              <a:gd name="connsiteX8338" fmla="*/ 2971012 w 5730494"/>
              <a:gd name="connsiteY8338" fmla="*/ 1757698 h 3699570"/>
              <a:gd name="connsiteX8339" fmla="*/ 2970074 w 5730494"/>
              <a:gd name="connsiteY8339" fmla="*/ 1752805 h 3699570"/>
              <a:gd name="connsiteX8340" fmla="*/ 2971341 w 5730494"/>
              <a:gd name="connsiteY8340" fmla="*/ 1749833 h 3699570"/>
              <a:gd name="connsiteX8341" fmla="*/ 2971248 w 5730494"/>
              <a:gd name="connsiteY8341" fmla="*/ 1749775 h 3699570"/>
              <a:gd name="connsiteX8342" fmla="*/ 2971318 w 5730494"/>
              <a:gd name="connsiteY8342" fmla="*/ 1749609 h 3699570"/>
              <a:gd name="connsiteX8343" fmla="*/ 2971399 w 5730494"/>
              <a:gd name="connsiteY8343" fmla="*/ 1749659 h 3699570"/>
              <a:gd name="connsiteX8344" fmla="*/ 2973614 w 5730494"/>
              <a:gd name="connsiteY8344" fmla="*/ 1744374 h 3699570"/>
              <a:gd name="connsiteX8345" fmla="*/ 2980661 w 5730494"/>
              <a:gd name="connsiteY8345" fmla="*/ 1744772 h 3699570"/>
              <a:gd name="connsiteX8346" fmla="*/ 2986117 w 5730494"/>
              <a:gd name="connsiteY8346" fmla="*/ 1742271 h 3699570"/>
              <a:gd name="connsiteX8347" fmla="*/ 2986572 w 5730494"/>
              <a:gd name="connsiteY8347" fmla="*/ 1739998 h 3699570"/>
              <a:gd name="connsiteX8348" fmla="*/ 2989641 w 5730494"/>
              <a:gd name="connsiteY8348" fmla="*/ 1738861 h 3699570"/>
              <a:gd name="connsiteX8349" fmla="*/ 2990664 w 5730494"/>
              <a:gd name="connsiteY8349" fmla="*/ 1733348 h 3699570"/>
              <a:gd name="connsiteX8350" fmla="*/ 2994301 w 5730494"/>
              <a:gd name="connsiteY8350" fmla="*/ 1732268 h 3699570"/>
              <a:gd name="connsiteX8351" fmla="*/ 2996746 w 5730494"/>
              <a:gd name="connsiteY8351" fmla="*/ 1727836 h 3699570"/>
              <a:gd name="connsiteX8352" fmla="*/ 2999087 w 5730494"/>
              <a:gd name="connsiteY8352" fmla="*/ 1727808 h 3699570"/>
              <a:gd name="connsiteX8353" fmla="*/ 3001522 w 5730494"/>
              <a:gd name="connsiteY8353" fmla="*/ 1727837 h 3699570"/>
              <a:gd name="connsiteX8354" fmla="*/ 3002433 w 5730494"/>
              <a:gd name="connsiteY8354" fmla="*/ 1729314 h 3699570"/>
              <a:gd name="connsiteX8355" fmla="*/ 3002477 w 5730494"/>
              <a:gd name="connsiteY8355" fmla="*/ 1729291 h 3699570"/>
              <a:gd name="connsiteX8356" fmla="*/ 3002489 w 5730494"/>
              <a:gd name="connsiteY8356" fmla="*/ 1729310 h 3699570"/>
              <a:gd name="connsiteX8357" fmla="*/ 1678372 w 5730494"/>
              <a:gd name="connsiteY8357" fmla="*/ 1716490 h 3699570"/>
              <a:gd name="connsiteX8358" fmla="*/ 1699343 w 5730494"/>
              <a:gd name="connsiteY8358" fmla="*/ 1722684 h 3699570"/>
              <a:gd name="connsiteX8359" fmla="*/ 1715655 w 5730494"/>
              <a:gd name="connsiteY8359" fmla="*/ 1732915 h 3699570"/>
              <a:gd name="connsiteX8360" fmla="*/ 1716053 w 5730494"/>
              <a:gd name="connsiteY8360" fmla="*/ 1737291 h 3699570"/>
              <a:gd name="connsiteX8361" fmla="*/ 1708323 w 5730494"/>
              <a:gd name="connsiteY8361" fmla="*/ 1737745 h 3699570"/>
              <a:gd name="connsiteX8362" fmla="*/ 1687693 w 5730494"/>
              <a:gd name="connsiteY8362" fmla="*/ 1730130 h 3699570"/>
              <a:gd name="connsiteX8363" fmla="*/ 1672858 w 5730494"/>
              <a:gd name="connsiteY8363" fmla="*/ 1718536 h 3699570"/>
              <a:gd name="connsiteX8364" fmla="*/ 2797425 w 5730494"/>
              <a:gd name="connsiteY8364" fmla="*/ 1712320 h 3699570"/>
              <a:gd name="connsiteX8365" fmla="*/ 2800586 w 5730494"/>
              <a:gd name="connsiteY8365" fmla="*/ 1717851 h 3699570"/>
              <a:gd name="connsiteX8366" fmla="*/ 2799702 w 5730494"/>
              <a:gd name="connsiteY8366" fmla="*/ 1728345 h 3699570"/>
              <a:gd name="connsiteX8367" fmla="*/ 2799725 w 5730494"/>
              <a:gd name="connsiteY8367" fmla="*/ 1728365 h 3699570"/>
              <a:gd name="connsiteX8368" fmla="*/ 2799702 w 5730494"/>
              <a:gd name="connsiteY8368" fmla="*/ 1728641 h 3699570"/>
              <a:gd name="connsiteX8369" fmla="*/ 2799695 w 5730494"/>
              <a:gd name="connsiteY8369" fmla="*/ 1728635 h 3699570"/>
              <a:gd name="connsiteX8370" fmla="*/ 2795093 w 5730494"/>
              <a:gd name="connsiteY8370" fmla="*/ 1729147 h 3699570"/>
              <a:gd name="connsiteX8371" fmla="*/ 2791525 w 5730494"/>
              <a:gd name="connsiteY8371" fmla="*/ 1727052 h 3699570"/>
              <a:gd name="connsiteX8372" fmla="*/ 2793218 w 5730494"/>
              <a:gd name="connsiteY8372" fmla="*/ 1713342 h 3699570"/>
              <a:gd name="connsiteX8373" fmla="*/ 2797367 w 5730494"/>
              <a:gd name="connsiteY8373" fmla="*/ 1712375 h 3699570"/>
              <a:gd name="connsiteX8374" fmla="*/ 2797372 w 5730494"/>
              <a:gd name="connsiteY8374" fmla="*/ 1712332 h 3699570"/>
              <a:gd name="connsiteX8375" fmla="*/ 655602 w 5730494"/>
              <a:gd name="connsiteY8375" fmla="*/ 1696257 h 3699570"/>
              <a:gd name="connsiteX8376" fmla="*/ 672311 w 5730494"/>
              <a:gd name="connsiteY8376" fmla="*/ 1701713 h 3699570"/>
              <a:gd name="connsiteX8377" fmla="*/ 682085 w 5730494"/>
              <a:gd name="connsiteY8377" fmla="*/ 1705521 h 3699570"/>
              <a:gd name="connsiteX8378" fmla="*/ 697091 w 5730494"/>
              <a:gd name="connsiteY8378" fmla="*/ 1708135 h 3699570"/>
              <a:gd name="connsiteX8379" fmla="*/ 702490 w 5730494"/>
              <a:gd name="connsiteY8379" fmla="*/ 1716717 h 3699570"/>
              <a:gd name="connsiteX8380" fmla="*/ 710390 w 5730494"/>
              <a:gd name="connsiteY8380" fmla="*/ 1728368 h 3699570"/>
              <a:gd name="connsiteX8381" fmla="*/ 726305 w 5730494"/>
              <a:gd name="connsiteY8381" fmla="*/ 1738427 h 3699570"/>
              <a:gd name="connsiteX8382" fmla="*/ 732897 w 5730494"/>
              <a:gd name="connsiteY8382" fmla="*/ 1751727 h 3699570"/>
              <a:gd name="connsiteX8383" fmla="*/ 724826 w 5730494"/>
              <a:gd name="connsiteY8383" fmla="*/ 1754966 h 3699570"/>
              <a:gd name="connsiteX8384" fmla="*/ 698683 w 5730494"/>
              <a:gd name="connsiteY8384" fmla="*/ 1744054 h 3699570"/>
              <a:gd name="connsiteX8385" fmla="*/ 693907 w 5730494"/>
              <a:gd name="connsiteY8385" fmla="*/ 1735472 h 3699570"/>
              <a:gd name="connsiteX8386" fmla="*/ 679642 w 5730494"/>
              <a:gd name="connsiteY8386" fmla="*/ 1726947 h 3699570"/>
              <a:gd name="connsiteX8387" fmla="*/ 676801 w 5730494"/>
              <a:gd name="connsiteY8387" fmla="*/ 1719957 h 3699570"/>
              <a:gd name="connsiteX8388" fmla="*/ 660374 w 5730494"/>
              <a:gd name="connsiteY8388" fmla="*/ 1715524 h 3699570"/>
              <a:gd name="connsiteX8389" fmla="*/ 654237 w 5730494"/>
              <a:gd name="connsiteY8389" fmla="*/ 1701997 h 3699570"/>
              <a:gd name="connsiteX8390" fmla="*/ 2929058 w 5730494"/>
              <a:gd name="connsiteY8390" fmla="*/ 1687483 h 3699570"/>
              <a:gd name="connsiteX8391" fmla="*/ 2933264 w 5730494"/>
              <a:gd name="connsiteY8391" fmla="*/ 1690382 h 3699570"/>
              <a:gd name="connsiteX8392" fmla="*/ 2940367 w 5730494"/>
              <a:gd name="connsiteY8392" fmla="*/ 1687768 h 3699570"/>
              <a:gd name="connsiteX8393" fmla="*/ 2947926 w 5730494"/>
              <a:gd name="connsiteY8393" fmla="*/ 1695895 h 3699570"/>
              <a:gd name="connsiteX8394" fmla="*/ 2947937 w 5730494"/>
              <a:gd name="connsiteY8394" fmla="*/ 1695897 h 3699570"/>
              <a:gd name="connsiteX8395" fmla="*/ 2947985 w 5730494"/>
              <a:gd name="connsiteY8395" fmla="*/ 1695949 h 3699570"/>
              <a:gd name="connsiteX8396" fmla="*/ 2959854 w 5730494"/>
              <a:gd name="connsiteY8396" fmla="*/ 1698097 h 3699570"/>
              <a:gd name="connsiteX8397" fmla="*/ 2958894 w 5730494"/>
              <a:gd name="connsiteY8397" fmla="*/ 1704932 h 3699570"/>
              <a:gd name="connsiteX8398" fmla="*/ 2958956 w 5730494"/>
              <a:gd name="connsiteY8398" fmla="*/ 1704968 h 3699570"/>
              <a:gd name="connsiteX8399" fmla="*/ 2958955 w 5730494"/>
              <a:gd name="connsiteY8399" fmla="*/ 1704986 h 3699570"/>
              <a:gd name="connsiteX8400" fmla="*/ 2967594 w 5730494"/>
              <a:gd name="connsiteY8400" fmla="*/ 1710101 h 3699570"/>
              <a:gd name="connsiteX8401" fmla="*/ 2969980 w 5730494"/>
              <a:gd name="connsiteY8401" fmla="*/ 1703678 h 3699570"/>
              <a:gd name="connsiteX8402" fmla="*/ 2980841 w 5730494"/>
              <a:gd name="connsiteY8402" fmla="*/ 1706450 h 3699570"/>
              <a:gd name="connsiteX8403" fmla="*/ 2982367 w 5730494"/>
              <a:gd name="connsiteY8403" fmla="*/ 1714195 h 3699570"/>
              <a:gd name="connsiteX8404" fmla="*/ 2982417 w 5730494"/>
              <a:gd name="connsiteY8404" fmla="*/ 1714202 h 3699570"/>
              <a:gd name="connsiteX8405" fmla="*/ 2982426 w 5730494"/>
              <a:gd name="connsiteY8405" fmla="*/ 1714250 h 3699570"/>
              <a:gd name="connsiteX8406" fmla="*/ 2994219 w 5730494"/>
              <a:gd name="connsiteY8406" fmla="*/ 1715724 h 3699570"/>
              <a:gd name="connsiteX8407" fmla="*/ 3001521 w 5730494"/>
              <a:gd name="connsiteY8407" fmla="*/ 1727779 h 3699570"/>
              <a:gd name="connsiteX8408" fmla="*/ 2999087 w 5730494"/>
              <a:gd name="connsiteY8408" fmla="*/ 1727808 h 3699570"/>
              <a:gd name="connsiteX8409" fmla="*/ 2996749 w 5730494"/>
              <a:gd name="connsiteY8409" fmla="*/ 1727780 h 3699570"/>
              <a:gd name="connsiteX8410" fmla="*/ 2994305 w 5730494"/>
              <a:gd name="connsiteY8410" fmla="*/ 1732156 h 3699570"/>
              <a:gd name="connsiteX8411" fmla="*/ 2990669 w 5730494"/>
              <a:gd name="connsiteY8411" fmla="*/ 1733236 h 3699570"/>
              <a:gd name="connsiteX8412" fmla="*/ 2989644 w 5730494"/>
              <a:gd name="connsiteY8412" fmla="*/ 1738749 h 3699570"/>
              <a:gd name="connsiteX8413" fmla="*/ 2986575 w 5730494"/>
              <a:gd name="connsiteY8413" fmla="*/ 1739886 h 3699570"/>
              <a:gd name="connsiteX8414" fmla="*/ 2986121 w 5730494"/>
              <a:gd name="connsiteY8414" fmla="*/ 1742159 h 3699570"/>
              <a:gd name="connsiteX8415" fmla="*/ 2980666 w 5730494"/>
              <a:gd name="connsiteY8415" fmla="*/ 1744660 h 3699570"/>
              <a:gd name="connsiteX8416" fmla="*/ 2973617 w 5730494"/>
              <a:gd name="connsiteY8416" fmla="*/ 1744262 h 3699570"/>
              <a:gd name="connsiteX8417" fmla="*/ 2971344 w 5730494"/>
              <a:gd name="connsiteY8417" fmla="*/ 1749547 h 3699570"/>
              <a:gd name="connsiteX8418" fmla="*/ 2971318 w 5730494"/>
              <a:gd name="connsiteY8418" fmla="*/ 1749609 h 3699570"/>
              <a:gd name="connsiteX8419" fmla="*/ 2964067 w 5730494"/>
              <a:gd name="connsiteY8419" fmla="*/ 1745113 h 3699570"/>
              <a:gd name="connsiteX8420" fmla="*/ 2956564 w 5730494"/>
              <a:gd name="connsiteY8420" fmla="*/ 1746363 h 3699570"/>
              <a:gd name="connsiteX8421" fmla="*/ 2944176 w 5730494"/>
              <a:gd name="connsiteY8421" fmla="*/ 1738975 h 3699570"/>
              <a:gd name="connsiteX8422" fmla="*/ 2938548 w 5730494"/>
              <a:gd name="connsiteY8422" fmla="*/ 1740794 h 3699570"/>
              <a:gd name="connsiteX8423" fmla="*/ 2929570 w 5730494"/>
              <a:gd name="connsiteY8423" fmla="*/ 1750626 h 3699570"/>
              <a:gd name="connsiteX8424" fmla="*/ 2917748 w 5730494"/>
              <a:gd name="connsiteY8424" fmla="*/ 1742896 h 3699570"/>
              <a:gd name="connsiteX8425" fmla="*/ 2917745 w 5730494"/>
              <a:gd name="connsiteY8425" fmla="*/ 1742892 h 3699570"/>
              <a:gd name="connsiteX8426" fmla="*/ 2917801 w 5730494"/>
              <a:gd name="connsiteY8426" fmla="*/ 1742781 h 3699570"/>
              <a:gd name="connsiteX8427" fmla="*/ 2908821 w 5730494"/>
              <a:gd name="connsiteY8427" fmla="*/ 1732324 h 3699570"/>
              <a:gd name="connsiteX8428" fmla="*/ 2900695 w 5730494"/>
              <a:gd name="connsiteY8428" fmla="*/ 1726469 h 3699570"/>
              <a:gd name="connsiteX8429" fmla="*/ 2898989 w 5730494"/>
              <a:gd name="connsiteY8429" fmla="*/ 1716126 h 3699570"/>
              <a:gd name="connsiteX8430" fmla="*/ 2896233 w 5730494"/>
              <a:gd name="connsiteY8430" fmla="*/ 1708815 h 3699570"/>
              <a:gd name="connsiteX8431" fmla="*/ 2907745 w 5730494"/>
              <a:gd name="connsiteY8431" fmla="*/ 1703454 h 3699570"/>
              <a:gd name="connsiteX8432" fmla="*/ 2913656 w 5730494"/>
              <a:gd name="connsiteY8432" fmla="*/ 1697202 h 3699570"/>
              <a:gd name="connsiteX8433" fmla="*/ 2925080 w 5730494"/>
              <a:gd name="connsiteY8433" fmla="*/ 1692315 h 3699570"/>
              <a:gd name="connsiteX8434" fmla="*/ 2741158 w 5730494"/>
              <a:gd name="connsiteY8434" fmla="*/ 1686579 h 3699570"/>
              <a:gd name="connsiteX8435" fmla="*/ 2741224 w 5730494"/>
              <a:gd name="connsiteY8435" fmla="*/ 1686831 h 3699570"/>
              <a:gd name="connsiteX8436" fmla="*/ 2741159 w 5730494"/>
              <a:gd name="connsiteY8436" fmla="*/ 1686857 h 3699570"/>
              <a:gd name="connsiteX8437" fmla="*/ 2743488 w 5730494"/>
              <a:gd name="connsiteY8437" fmla="*/ 1695723 h 3699570"/>
              <a:gd name="connsiteX8438" fmla="*/ 2750877 w 5730494"/>
              <a:gd name="connsiteY8438" fmla="*/ 1696121 h 3699570"/>
              <a:gd name="connsiteX8439" fmla="*/ 2758265 w 5730494"/>
              <a:gd name="connsiteY8439" fmla="*/ 1706180 h 3699570"/>
              <a:gd name="connsiteX8440" fmla="*/ 2769406 w 5730494"/>
              <a:gd name="connsiteY8440" fmla="*/ 1717888 h 3699570"/>
              <a:gd name="connsiteX8441" fmla="*/ 2777589 w 5730494"/>
              <a:gd name="connsiteY8441" fmla="*/ 1715956 h 3699570"/>
              <a:gd name="connsiteX8442" fmla="*/ 2791514 w 5730494"/>
              <a:gd name="connsiteY8442" fmla="*/ 1727152 h 3699570"/>
              <a:gd name="connsiteX8443" fmla="*/ 2791520 w 5730494"/>
              <a:gd name="connsiteY8443" fmla="*/ 1727100 h 3699570"/>
              <a:gd name="connsiteX8444" fmla="*/ 2795094 w 5730494"/>
              <a:gd name="connsiteY8444" fmla="*/ 1729199 h 3699570"/>
              <a:gd name="connsiteX8445" fmla="*/ 2799699 w 5730494"/>
              <a:gd name="connsiteY8445" fmla="*/ 1728688 h 3699570"/>
              <a:gd name="connsiteX8446" fmla="*/ 2799702 w 5730494"/>
              <a:gd name="connsiteY8446" fmla="*/ 1728641 h 3699570"/>
              <a:gd name="connsiteX8447" fmla="*/ 2807198 w 5730494"/>
              <a:gd name="connsiteY8447" fmla="*/ 1735000 h 3699570"/>
              <a:gd name="connsiteX8448" fmla="*/ 2830034 w 5730494"/>
              <a:gd name="connsiteY8448" fmla="*/ 1739466 h 3699570"/>
              <a:gd name="connsiteX8449" fmla="*/ 2822094 w 5730494"/>
              <a:gd name="connsiteY8449" fmla="*/ 1755682 h 3699570"/>
              <a:gd name="connsiteX8450" fmla="*/ 2820047 w 5730494"/>
              <a:gd name="connsiteY8450" fmla="*/ 1772618 h 3699570"/>
              <a:gd name="connsiteX8451" fmla="*/ 2820077 w 5730494"/>
              <a:gd name="connsiteY8451" fmla="*/ 1772619 h 3699570"/>
              <a:gd name="connsiteX8452" fmla="*/ 2820055 w 5730494"/>
              <a:gd name="connsiteY8452" fmla="*/ 1772794 h 3699570"/>
              <a:gd name="connsiteX8453" fmla="*/ 2820047 w 5730494"/>
              <a:gd name="connsiteY8453" fmla="*/ 1772793 h 3699570"/>
              <a:gd name="connsiteX8454" fmla="*/ 2815670 w 5730494"/>
              <a:gd name="connsiteY8454" fmla="*/ 1776829 h 3699570"/>
              <a:gd name="connsiteX8455" fmla="*/ 2808396 w 5730494"/>
              <a:gd name="connsiteY8455" fmla="*/ 1774669 h 3699570"/>
              <a:gd name="connsiteX8456" fmla="*/ 2808406 w 5730494"/>
              <a:gd name="connsiteY8456" fmla="*/ 1774788 h 3699570"/>
              <a:gd name="connsiteX8457" fmla="*/ 2808392 w 5730494"/>
              <a:gd name="connsiteY8457" fmla="*/ 1774783 h 3699570"/>
              <a:gd name="connsiteX8458" fmla="*/ 2808893 w 5730494"/>
              <a:gd name="connsiteY8458" fmla="*/ 1780651 h 3699570"/>
              <a:gd name="connsiteX8459" fmla="*/ 2797255 w 5730494"/>
              <a:gd name="connsiteY8459" fmla="*/ 1793708 h 3699570"/>
              <a:gd name="connsiteX8460" fmla="*/ 2797254 w 5730494"/>
              <a:gd name="connsiteY8460" fmla="*/ 1793821 h 3699570"/>
              <a:gd name="connsiteX8461" fmla="*/ 2797251 w 5730494"/>
              <a:gd name="connsiteY8461" fmla="*/ 1793823 h 3699570"/>
              <a:gd name="connsiteX8462" fmla="*/ 2797024 w 5730494"/>
              <a:gd name="connsiteY8462" fmla="*/ 1804280 h 3699570"/>
              <a:gd name="connsiteX8463" fmla="*/ 2804640 w 5730494"/>
              <a:gd name="connsiteY8463" fmla="*/ 1800700 h 3699570"/>
              <a:gd name="connsiteX8464" fmla="*/ 2810096 w 5730494"/>
              <a:gd name="connsiteY8464" fmla="*/ 1810759 h 3699570"/>
              <a:gd name="connsiteX8465" fmla="*/ 2809413 w 5730494"/>
              <a:gd name="connsiteY8465" fmla="*/ 1817181 h 3699570"/>
              <a:gd name="connsiteX8466" fmla="*/ 2814132 w 5730494"/>
              <a:gd name="connsiteY8466" fmla="*/ 1825706 h 3699570"/>
              <a:gd name="connsiteX8467" fmla="*/ 2808619 w 5730494"/>
              <a:gd name="connsiteY8467" fmla="*/ 1832583 h 3699570"/>
              <a:gd name="connsiteX8468" fmla="*/ 2812711 w 5730494"/>
              <a:gd name="connsiteY8468" fmla="*/ 1849860 h 3699570"/>
              <a:gd name="connsiteX8469" fmla="*/ 2815340 w 5730494"/>
              <a:gd name="connsiteY8469" fmla="*/ 1850708 h 3699570"/>
              <a:gd name="connsiteX8470" fmla="*/ 2821318 w 5730494"/>
              <a:gd name="connsiteY8470" fmla="*/ 1852806 h 3699570"/>
              <a:gd name="connsiteX8471" fmla="*/ 2819531 w 5730494"/>
              <a:gd name="connsiteY8471" fmla="*/ 1862193 h 3699570"/>
              <a:gd name="connsiteX8472" fmla="*/ 2805094 w 5730494"/>
              <a:gd name="connsiteY8472" fmla="*/ 1874526 h 3699570"/>
              <a:gd name="connsiteX8473" fmla="*/ 2773666 w 5730494"/>
              <a:gd name="connsiteY8473" fmla="*/ 1868615 h 3699570"/>
              <a:gd name="connsiteX8474" fmla="*/ 2750478 w 5730494"/>
              <a:gd name="connsiteY8474" fmla="*/ 1875663 h 3699570"/>
              <a:gd name="connsiteX8475" fmla="*/ 2748659 w 5730494"/>
              <a:gd name="connsiteY8475" fmla="*/ 1888677 h 3699570"/>
              <a:gd name="connsiteX8476" fmla="*/ 2730188 w 5730494"/>
              <a:gd name="connsiteY8476" fmla="*/ 1891462 h 3699570"/>
              <a:gd name="connsiteX8477" fmla="*/ 2712287 w 5730494"/>
              <a:gd name="connsiteY8477" fmla="*/ 1881687 h 3699570"/>
              <a:gd name="connsiteX8478" fmla="*/ 2706488 w 5730494"/>
              <a:gd name="connsiteY8478" fmla="*/ 1886347 h 3699570"/>
              <a:gd name="connsiteX8479" fmla="*/ 2677178 w 5730494"/>
              <a:gd name="connsiteY8479" fmla="*/ 1876515 h 3699570"/>
              <a:gd name="connsiteX8480" fmla="*/ 2670811 w 5730494"/>
              <a:gd name="connsiteY8480" fmla="*/ 1868047 h 3699570"/>
              <a:gd name="connsiteX8481" fmla="*/ 2679053 w 5730494"/>
              <a:gd name="connsiteY8481" fmla="*/ 1854862 h 3699570"/>
              <a:gd name="connsiteX8482" fmla="*/ 2682064 w 5730494"/>
              <a:gd name="connsiteY8482" fmla="*/ 1810077 h 3699570"/>
              <a:gd name="connsiteX8483" fmla="*/ 2665639 w 5730494"/>
              <a:gd name="connsiteY8483" fmla="*/ 1785866 h 3699570"/>
              <a:gd name="connsiteX8484" fmla="*/ 2653876 w 5730494"/>
              <a:gd name="connsiteY8484" fmla="*/ 1773988 h 3699570"/>
              <a:gd name="connsiteX8485" fmla="*/ 2629494 w 5730494"/>
              <a:gd name="connsiteY8485" fmla="*/ 1764894 h 3699570"/>
              <a:gd name="connsiteX8486" fmla="*/ 2627903 w 5730494"/>
              <a:gd name="connsiteY8486" fmla="*/ 1747447 h 3699570"/>
              <a:gd name="connsiteX8487" fmla="*/ 2648590 w 5730494"/>
              <a:gd name="connsiteY8487" fmla="*/ 1742218 h 3699570"/>
              <a:gd name="connsiteX8488" fmla="*/ 2675357 w 5730494"/>
              <a:gd name="connsiteY8488" fmla="*/ 1748413 h 3699570"/>
              <a:gd name="connsiteX8489" fmla="*/ 2670300 w 5730494"/>
              <a:gd name="connsiteY8489" fmla="*/ 1720849 h 3699570"/>
              <a:gd name="connsiteX8490" fmla="*/ 2685363 w 5730494"/>
              <a:gd name="connsiteY8490" fmla="*/ 1731363 h 3699570"/>
              <a:gd name="connsiteX8491" fmla="*/ 2722458 w 5730494"/>
              <a:gd name="connsiteY8491" fmla="*/ 1712210 h 3699570"/>
              <a:gd name="connsiteX8492" fmla="*/ 2727234 w 5730494"/>
              <a:gd name="connsiteY8492" fmla="*/ 1691694 h 3699570"/>
              <a:gd name="connsiteX8493" fmla="*/ 2780373 w 5730494"/>
              <a:gd name="connsiteY8493" fmla="*/ 1678446 h 3699570"/>
              <a:gd name="connsiteX8494" fmla="*/ 2790433 w 5730494"/>
              <a:gd name="connsiteY8494" fmla="*/ 1689585 h 3699570"/>
              <a:gd name="connsiteX8495" fmla="*/ 2799185 w 5730494"/>
              <a:gd name="connsiteY8495" fmla="*/ 1695496 h 3699570"/>
              <a:gd name="connsiteX8496" fmla="*/ 2797372 w 5730494"/>
              <a:gd name="connsiteY8496" fmla="*/ 1712332 h 3699570"/>
              <a:gd name="connsiteX8497" fmla="*/ 2793219 w 5730494"/>
              <a:gd name="connsiteY8497" fmla="*/ 1713286 h 3699570"/>
              <a:gd name="connsiteX8498" fmla="*/ 2791520 w 5730494"/>
              <a:gd name="connsiteY8498" fmla="*/ 1727049 h 3699570"/>
              <a:gd name="connsiteX8499" fmla="*/ 2791511 w 5730494"/>
              <a:gd name="connsiteY8499" fmla="*/ 1727044 h 3699570"/>
              <a:gd name="connsiteX8500" fmla="*/ 2777587 w 5730494"/>
              <a:gd name="connsiteY8500" fmla="*/ 1715848 h 3699570"/>
              <a:gd name="connsiteX8501" fmla="*/ 2769403 w 5730494"/>
              <a:gd name="connsiteY8501" fmla="*/ 1717780 h 3699570"/>
              <a:gd name="connsiteX8502" fmla="*/ 2758264 w 5730494"/>
              <a:gd name="connsiteY8502" fmla="*/ 1706072 h 3699570"/>
              <a:gd name="connsiteX8503" fmla="*/ 2750876 w 5730494"/>
              <a:gd name="connsiteY8503" fmla="*/ 1695842 h 3699570"/>
              <a:gd name="connsiteX8504" fmla="*/ 2743488 w 5730494"/>
              <a:gd name="connsiteY8504" fmla="*/ 1695444 h 3699570"/>
              <a:gd name="connsiteX8505" fmla="*/ 2741224 w 5730494"/>
              <a:gd name="connsiteY8505" fmla="*/ 1686831 h 3699570"/>
              <a:gd name="connsiteX8506" fmla="*/ 2753946 w 5730494"/>
              <a:gd name="connsiteY8506" fmla="*/ 1681742 h 3699570"/>
              <a:gd name="connsiteX8507" fmla="*/ 2765597 w 5730494"/>
              <a:gd name="connsiteY8507" fmla="*/ 1683731 h 3699570"/>
              <a:gd name="connsiteX8508" fmla="*/ 1810793 w 5730494"/>
              <a:gd name="connsiteY8508" fmla="*/ 1674320 h 3699570"/>
              <a:gd name="connsiteX8509" fmla="*/ 1818181 w 5730494"/>
              <a:gd name="connsiteY8509" fmla="*/ 1675456 h 3699570"/>
              <a:gd name="connsiteX8510" fmla="*/ 1815113 w 5730494"/>
              <a:gd name="connsiteY8510" fmla="*/ 1682390 h 3699570"/>
              <a:gd name="connsiteX8511" fmla="*/ 1806587 w 5730494"/>
              <a:gd name="connsiteY8511" fmla="*/ 1698303 h 3699570"/>
              <a:gd name="connsiteX8512" fmla="*/ 1796017 w 5730494"/>
              <a:gd name="connsiteY8512" fmla="*/ 1720070 h 3699570"/>
              <a:gd name="connsiteX8513" fmla="*/ 1806418 w 5730494"/>
              <a:gd name="connsiteY8513" fmla="*/ 1711716 h 3699570"/>
              <a:gd name="connsiteX8514" fmla="*/ 1817102 w 5730494"/>
              <a:gd name="connsiteY8514" fmla="*/ 1717058 h 3699570"/>
              <a:gd name="connsiteX8515" fmla="*/ 1811533 w 5730494"/>
              <a:gd name="connsiteY8515" fmla="*/ 1725640 h 3699570"/>
              <a:gd name="connsiteX8516" fmla="*/ 1825685 w 5730494"/>
              <a:gd name="connsiteY8516" fmla="*/ 1732346 h 3699570"/>
              <a:gd name="connsiteX8517" fmla="*/ 1833016 w 5730494"/>
              <a:gd name="connsiteY8517" fmla="*/ 1726379 h 3699570"/>
              <a:gd name="connsiteX8518" fmla="*/ 1848929 w 5730494"/>
              <a:gd name="connsiteY8518" fmla="*/ 1733881 h 3699570"/>
              <a:gd name="connsiteX8519" fmla="*/ 1843984 w 5730494"/>
              <a:gd name="connsiteY8519" fmla="*/ 1751556 h 3699570"/>
              <a:gd name="connsiteX8520" fmla="*/ 1855123 w 5730494"/>
              <a:gd name="connsiteY8520" fmla="*/ 1747464 h 3699570"/>
              <a:gd name="connsiteX8521" fmla="*/ 1857112 w 5730494"/>
              <a:gd name="connsiteY8521" fmla="*/ 1760138 h 3699570"/>
              <a:gd name="connsiteX8522" fmla="*/ 1862057 w 5730494"/>
              <a:gd name="connsiteY8522" fmla="*/ 1774858 h 3699570"/>
              <a:gd name="connsiteX8523" fmla="*/ 1855352 w 5730494"/>
              <a:gd name="connsiteY8523" fmla="*/ 1795374 h 3699570"/>
              <a:gd name="connsiteX8524" fmla="*/ 1848133 w 5730494"/>
              <a:gd name="connsiteY8524" fmla="*/ 1796227 h 3699570"/>
              <a:gd name="connsiteX8525" fmla="*/ 1837675 w 5730494"/>
              <a:gd name="connsiteY8525" fmla="*/ 1791851 h 3699570"/>
              <a:gd name="connsiteX8526" fmla="*/ 1841142 w 5730494"/>
              <a:gd name="connsiteY8526" fmla="*/ 1772698 h 3699570"/>
              <a:gd name="connsiteX8527" fmla="*/ 1836711 w 5730494"/>
              <a:gd name="connsiteY8527" fmla="*/ 1769686 h 3699570"/>
              <a:gd name="connsiteX8528" fmla="*/ 1818238 w 5730494"/>
              <a:gd name="connsiteY8528" fmla="*/ 1790032 h 3699570"/>
              <a:gd name="connsiteX8529" fmla="*/ 1808747 w 5730494"/>
              <a:gd name="connsiteY8529" fmla="*/ 1789237 h 3699570"/>
              <a:gd name="connsiteX8530" fmla="*/ 1820000 w 5730494"/>
              <a:gd name="connsiteY8530" fmla="*/ 1778268 h 3699570"/>
              <a:gd name="connsiteX8531" fmla="*/ 1804712 w 5730494"/>
              <a:gd name="connsiteY8531" fmla="*/ 1772528 h 3699570"/>
              <a:gd name="connsiteX8532" fmla="*/ 1787606 w 5730494"/>
              <a:gd name="connsiteY8532" fmla="*/ 1773948 h 3699570"/>
              <a:gd name="connsiteX8533" fmla="*/ 1756688 w 5730494"/>
              <a:gd name="connsiteY8533" fmla="*/ 1773209 h 3699570"/>
              <a:gd name="connsiteX8534" fmla="*/ 1754244 w 5730494"/>
              <a:gd name="connsiteY8534" fmla="*/ 1766219 h 3699570"/>
              <a:gd name="connsiteX8535" fmla="*/ 1764191 w 5730494"/>
              <a:gd name="connsiteY8535" fmla="*/ 1757864 h 3699570"/>
              <a:gd name="connsiteX8536" fmla="*/ 1757257 w 5730494"/>
              <a:gd name="connsiteY8536" fmla="*/ 1751385 h 3699570"/>
              <a:gd name="connsiteX8537" fmla="*/ 1770612 w 5730494"/>
              <a:gd name="connsiteY8537" fmla="*/ 1736836 h 3699570"/>
              <a:gd name="connsiteX8538" fmla="*/ 1787095 w 5730494"/>
              <a:gd name="connsiteY8538" fmla="*/ 1697507 h 3699570"/>
              <a:gd name="connsiteX8539" fmla="*/ 1796984 w 5730494"/>
              <a:gd name="connsiteY8539" fmla="*/ 1683128 h 3699570"/>
              <a:gd name="connsiteX8540" fmla="*/ 4276471 w 5730494"/>
              <a:gd name="connsiteY8540" fmla="*/ 1663788 h 3699570"/>
              <a:gd name="connsiteX8541" fmla="*/ 4294317 w 5730494"/>
              <a:gd name="connsiteY8541" fmla="*/ 1674416 h 3699570"/>
              <a:gd name="connsiteX8542" fmla="*/ 4308810 w 5730494"/>
              <a:gd name="connsiteY8542" fmla="*/ 1677428 h 3699570"/>
              <a:gd name="connsiteX8543" fmla="*/ 4327565 w 5730494"/>
              <a:gd name="connsiteY8543" fmla="*/ 1683964 h 3699570"/>
              <a:gd name="connsiteX8544" fmla="*/ 4330577 w 5730494"/>
              <a:gd name="connsiteY8544" fmla="*/ 1702832 h 3699570"/>
              <a:gd name="connsiteX8545" fmla="*/ 4353197 w 5730494"/>
              <a:gd name="connsiteY8545" fmla="*/ 1713290 h 3699570"/>
              <a:gd name="connsiteX8546" fmla="*/ 4368258 w 5730494"/>
              <a:gd name="connsiteY8546" fmla="*/ 1708686 h 3699570"/>
              <a:gd name="connsiteX8547" fmla="*/ 4388434 w 5730494"/>
              <a:gd name="connsiteY8547" fmla="*/ 1705447 h 3699570"/>
              <a:gd name="connsiteX8548" fmla="*/ 4404404 w 5730494"/>
              <a:gd name="connsiteY8548" fmla="*/ 1708743 h 3699570"/>
              <a:gd name="connsiteX8549" fmla="*/ 4420033 w 5730494"/>
              <a:gd name="connsiteY8549" fmla="*/ 1720621 h 3699570"/>
              <a:gd name="connsiteX8550" fmla="*/ 4429695 w 5730494"/>
              <a:gd name="connsiteY8550" fmla="*/ 1733124 h 3699570"/>
              <a:gd name="connsiteX8551" fmla="*/ 4444473 w 5730494"/>
              <a:gd name="connsiteY8551" fmla="*/ 1732897 h 3699570"/>
              <a:gd name="connsiteX8552" fmla="*/ 4464533 w 5730494"/>
              <a:gd name="connsiteY8552" fmla="*/ 1736875 h 3699570"/>
              <a:gd name="connsiteX8553" fmla="*/ 4479196 w 5730494"/>
              <a:gd name="connsiteY8553" fmla="*/ 1730851 h 3699570"/>
              <a:gd name="connsiteX8554" fmla="*/ 4500168 w 5730494"/>
              <a:gd name="connsiteY8554" fmla="*/ 1726816 h 3699570"/>
              <a:gd name="connsiteX8555" fmla="*/ 4523525 w 5730494"/>
              <a:gd name="connsiteY8555" fmla="*/ 1709425 h 3699570"/>
              <a:gd name="connsiteX8556" fmla="*/ 4533074 w 5730494"/>
              <a:gd name="connsiteY8556" fmla="*/ 1712096 h 3699570"/>
              <a:gd name="connsiteX8557" fmla="*/ 4541430 w 5730494"/>
              <a:gd name="connsiteY8557" fmla="*/ 1720394 h 3699570"/>
              <a:gd name="connsiteX8558" fmla="*/ 4560469 w 5730494"/>
              <a:gd name="connsiteY8558" fmla="*/ 1718348 h 3699570"/>
              <a:gd name="connsiteX8559" fmla="*/ 4552740 w 5730494"/>
              <a:gd name="connsiteY8559" fmla="*/ 1736819 h 3699570"/>
              <a:gd name="connsiteX8560" fmla="*/ 4541485 w 5730494"/>
              <a:gd name="connsiteY8560" fmla="*/ 1760859 h 3699570"/>
              <a:gd name="connsiteX8561" fmla="*/ 4545578 w 5730494"/>
              <a:gd name="connsiteY8561" fmla="*/ 1770577 h 3699570"/>
              <a:gd name="connsiteX8562" fmla="*/ 4554614 w 5730494"/>
              <a:gd name="connsiteY8562" fmla="*/ 1767565 h 3699570"/>
              <a:gd name="connsiteX8563" fmla="*/ 4570357 w 5730494"/>
              <a:gd name="connsiteY8563" fmla="*/ 1771259 h 3699570"/>
              <a:gd name="connsiteX8564" fmla="*/ 4577265 w 5730494"/>
              <a:gd name="connsiteY8564" fmla="*/ 1766311 h 3699570"/>
              <a:gd name="connsiteX8565" fmla="*/ 4582590 w 5730494"/>
              <a:gd name="connsiteY8565" fmla="*/ 1762515 h 3699570"/>
              <a:gd name="connsiteX8566" fmla="*/ 4595364 w 5730494"/>
              <a:gd name="connsiteY8566" fmla="*/ 1770066 h 3699570"/>
              <a:gd name="connsiteX8567" fmla="*/ 4609800 w 5730494"/>
              <a:gd name="connsiteY8567" fmla="*/ 1786491 h 3699570"/>
              <a:gd name="connsiteX8568" fmla="*/ 4608066 w 5730494"/>
              <a:gd name="connsiteY8568" fmla="*/ 1794598 h 3699570"/>
              <a:gd name="connsiteX8569" fmla="*/ 4595650 w 5730494"/>
              <a:gd name="connsiteY8569" fmla="*/ 1792013 h 3699570"/>
              <a:gd name="connsiteX8570" fmla="*/ 4572517 w 5730494"/>
              <a:gd name="connsiteY8570" fmla="*/ 1795082 h 3699570"/>
              <a:gd name="connsiteX8571" fmla="*/ 4561321 w 5730494"/>
              <a:gd name="connsiteY8571" fmla="*/ 1801675 h 3699570"/>
              <a:gd name="connsiteX8572" fmla="*/ 4561316 w 5730494"/>
              <a:gd name="connsiteY8572" fmla="*/ 1801681 h 3699570"/>
              <a:gd name="connsiteX8573" fmla="*/ 4561151 w 5730494"/>
              <a:gd name="connsiteY8573" fmla="*/ 1801779 h 3699570"/>
              <a:gd name="connsiteX8574" fmla="*/ 4549545 w 5730494"/>
              <a:gd name="connsiteY8574" fmla="*/ 1816838 h 3699570"/>
              <a:gd name="connsiteX8575" fmla="*/ 4525346 w 5730494"/>
              <a:gd name="connsiteY8575" fmla="*/ 1825601 h 3699570"/>
              <a:gd name="connsiteX8576" fmla="*/ 4525238 w 5730494"/>
              <a:gd name="connsiteY8576" fmla="*/ 1825683 h 3699570"/>
              <a:gd name="connsiteX8577" fmla="*/ 4525173 w 5730494"/>
              <a:gd name="connsiteY8577" fmla="*/ 1825706 h 3699570"/>
              <a:gd name="connsiteX8578" fmla="*/ 4509466 w 5730494"/>
              <a:gd name="connsiteY8578" fmla="*/ 1837530 h 3699570"/>
              <a:gd name="connsiteX8579" fmla="*/ 4493123 w 5730494"/>
              <a:gd name="connsiteY8579" fmla="*/ 1832990 h 3699570"/>
              <a:gd name="connsiteX8580" fmla="*/ 4484142 w 5730494"/>
              <a:gd name="connsiteY8580" fmla="*/ 1830944 h 3699570"/>
              <a:gd name="connsiteX8581" fmla="*/ 4484069 w 5730494"/>
              <a:gd name="connsiteY8581" fmla="*/ 1831070 h 3699570"/>
              <a:gd name="connsiteX8582" fmla="*/ 4483969 w 5730494"/>
              <a:gd name="connsiteY8582" fmla="*/ 1831048 h 3699570"/>
              <a:gd name="connsiteX8583" fmla="*/ 4475616 w 5730494"/>
              <a:gd name="connsiteY8583" fmla="*/ 1845483 h 3699570"/>
              <a:gd name="connsiteX8584" fmla="*/ 4480731 w 5730494"/>
              <a:gd name="connsiteY8584" fmla="*/ 1854008 h 3699570"/>
              <a:gd name="connsiteX8585" fmla="*/ 4483288 w 5730494"/>
              <a:gd name="connsiteY8585" fmla="*/ 1861283 h 3699570"/>
              <a:gd name="connsiteX8586" fmla="*/ 4472149 w 5730494"/>
              <a:gd name="connsiteY8586" fmla="*/ 1868672 h 3699570"/>
              <a:gd name="connsiteX8587" fmla="*/ 4460781 w 5730494"/>
              <a:gd name="connsiteY8587" fmla="*/ 1880265 h 3699570"/>
              <a:gd name="connsiteX8588" fmla="*/ 4442256 w 5730494"/>
              <a:gd name="connsiteY8588" fmla="*/ 1887834 h 3699570"/>
              <a:gd name="connsiteX8589" fmla="*/ 4418387 w 5730494"/>
              <a:gd name="connsiteY8589" fmla="*/ 1888629 h 3699570"/>
              <a:gd name="connsiteX8590" fmla="*/ 4392640 w 5730494"/>
              <a:gd name="connsiteY8590" fmla="*/ 1896075 h 3699570"/>
              <a:gd name="connsiteX8591" fmla="*/ 4392473 w 5730494"/>
              <a:gd name="connsiteY8591" fmla="*/ 1896177 h 3699570"/>
              <a:gd name="connsiteX8592" fmla="*/ 4392469 w 5730494"/>
              <a:gd name="connsiteY8592" fmla="*/ 1896179 h 3699570"/>
              <a:gd name="connsiteX8593" fmla="*/ 4391695 w 5730494"/>
              <a:gd name="connsiteY8593" fmla="*/ 1896656 h 3699570"/>
              <a:gd name="connsiteX8594" fmla="*/ 4374056 w 5730494"/>
              <a:gd name="connsiteY8594" fmla="*/ 1907498 h 3699570"/>
              <a:gd name="connsiteX8595" fmla="*/ 4367008 w 5730494"/>
              <a:gd name="connsiteY8595" fmla="*/ 1900905 h 3699570"/>
              <a:gd name="connsiteX8596" fmla="*/ 4347741 w 5730494"/>
              <a:gd name="connsiteY8596" fmla="*/ 1900905 h 3699570"/>
              <a:gd name="connsiteX8597" fmla="*/ 4324156 w 5730494"/>
              <a:gd name="connsiteY8597" fmla="*/ 1887891 h 3699570"/>
              <a:gd name="connsiteX8598" fmla="*/ 4308412 w 5730494"/>
              <a:gd name="connsiteY8598" fmla="*/ 1884651 h 3699570"/>
              <a:gd name="connsiteX8599" fmla="*/ 4287214 w 5730494"/>
              <a:gd name="connsiteY8599" fmla="*/ 1887663 h 3699570"/>
              <a:gd name="connsiteX8600" fmla="*/ 4254308 w 5730494"/>
              <a:gd name="connsiteY8600" fmla="*/ 1882832 h 3699570"/>
              <a:gd name="connsiteX8601" fmla="*/ 4236746 w 5730494"/>
              <a:gd name="connsiteY8601" fmla="*/ 1883344 h 3699570"/>
              <a:gd name="connsiteX8602" fmla="*/ 4227369 w 5730494"/>
              <a:gd name="connsiteY8602" fmla="*/ 1870443 h 3699570"/>
              <a:gd name="connsiteX8603" fmla="*/ 4220094 w 5730494"/>
              <a:gd name="connsiteY8603" fmla="*/ 1850153 h 3699570"/>
              <a:gd name="connsiteX8604" fmla="*/ 4210262 w 5730494"/>
              <a:gd name="connsiteY8604" fmla="*/ 1847709 h 3699570"/>
              <a:gd name="connsiteX8605" fmla="*/ 4190997 w 5730494"/>
              <a:gd name="connsiteY8605" fmla="*/ 1833785 h 3699570"/>
              <a:gd name="connsiteX8606" fmla="*/ 4169513 w 5730494"/>
              <a:gd name="connsiteY8606" fmla="*/ 1830660 h 3699570"/>
              <a:gd name="connsiteX8607" fmla="*/ 4150586 w 5730494"/>
              <a:gd name="connsiteY8607" fmla="*/ 1826795 h 3699570"/>
              <a:gd name="connsiteX8608" fmla="*/ 4144847 w 5730494"/>
              <a:gd name="connsiteY8608" fmla="*/ 1816963 h 3699570"/>
              <a:gd name="connsiteX8609" fmla="*/ 4150984 w 5730494"/>
              <a:gd name="connsiteY8609" fmla="*/ 1790080 h 3699570"/>
              <a:gd name="connsiteX8610" fmla="*/ 4140017 w 5730494"/>
              <a:gd name="connsiteY8610" fmla="*/ 1771212 h 3699570"/>
              <a:gd name="connsiteX8611" fmla="*/ 4117283 w 5730494"/>
              <a:gd name="connsiteY8611" fmla="*/ 1762289 h 3699570"/>
              <a:gd name="connsiteX8612" fmla="*/ 4103870 w 5730494"/>
              <a:gd name="connsiteY8612" fmla="*/ 1749615 h 3699570"/>
              <a:gd name="connsiteX8613" fmla="*/ 4099665 w 5730494"/>
              <a:gd name="connsiteY8613" fmla="*/ 1732736 h 3699570"/>
              <a:gd name="connsiteX8614" fmla="*/ 4099508 w 5730494"/>
              <a:gd name="connsiteY8614" fmla="*/ 1732785 h 3699570"/>
              <a:gd name="connsiteX8615" fmla="*/ 4099493 w 5730494"/>
              <a:gd name="connsiteY8615" fmla="*/ 1732727 h 3699570"/>
              <a:gd name="connsiteX8616" fmla="*/ 4116316 w 5730494"/>
              <a:gd name="connsiteY8616" fmla="*/ 1728521 h 3699570"/>
              <a:gd name="connsiteX8617" fmla="*/ 4146723 w 5730494"/>
              <a:gd name="connsiteY8617" fmla="*/ 1707265 h 3699570"/>
              <a:gd name="connsiteX8618" fmla="*/ 4170933 w 5730494"/>
              <a:gd name="connsiteY8618" fmla="*/ 1695501 h 3699570"/>
              <a:gd name="connsiteX8619" fmla="*/ 4184800 w 5730494"/>
              <a:gd name="connsiteY8619" fmla="*/ 1703173 h 3699570"/>
              <a:gd name="connsiteX8620" fmla="*/ 4201395 w 5730494"/>
              <a:gd name="connsiteY8620" fmla="*/ 1703571 h 3699570"/>
              <a:gd name="connsiteX8621" fmla="*/ 4212023 w 5730494"/>
              <a:gd name="connsiteY8621" fmla="*/ 1715165 h 3699570"/>
              <a:gd name="connsiteX8622" fmla="*/ 4227935 w 5730494"/>
              <a:gd name="connsiteY8622" fmla="*/ 1716074 h 3699570"/>
              <a:gd name="connsiteX8623" fmla="*/ 4250955 w 5730494"/>
              <a:gd name="connsiteY8623" fmla="*/ 1722269 h 3699570"/>
              <a:gd name="connsiteX8624" fmla="*/ 4266470 w 5730494"/>
              <a:gd name="connsiteY8624" fmla="*/ 1705049 h 3699570"/>
              <a:gd name="connsiteX8625" fmla="*/ 4266428 w 5730494"/>
              <a:gd name="connsiteY8625" fmla="*/ 1704955 h 3699570"/>
              <a:gd name="connsiteX8626" fmla="*/ 4266528 w 5730494"/>
              <a:gd name="connsiteY8626" fmla="*/ 1704845 h 3699570"/>
              <a:gd name="connsiteX8627" fmla="*/ 4260076 w 5730494"/>
              <a:gd name="connsiteY8627" fmla="*/ 1690133 h 3699570"/>
              <a:gd name="connsiteX8628" fmla="*/ 4670384 w 5730494"/>
              <a:gd name="connsiteY8628" fmla="*/ 1626571 h 3699570"/>
              <a:gd name="connsiteX8629" fmla="*/ 4694254 w 5730494"/>
              <a:gd name="connsiteY8629" fmla="*/ 1634471 h 3699570"/>
              <a:gd name="connsiteX8630" fmla="*/ 4708161 w 5730494"/>
              <a:gd name="connsiteY8630" fmla="*/ 1644138 h 3699570"/>
              <a:gd name="connsiteX8631" fmla="*/ 4717953 w 5730494"/>
              <a:gd name="connsiteY8631" fmla="*/ 1670234 h 3699570"/>
              <a:gd name="connsiteX8632" fmla="*/ 4723921 w 5730494"/>
              <a:gd name="connsiteY8632" fmla="*/ 1681259 h 3699570"/>
              <a:gd name="connsiteX8633" fmla="*/ 4729490 w 5730494"/>
              <a:gd name="connsiteY8633" fmla="*/ 1696775 h 3699570"/>
              <a:gd name="connsiteX8634" fmla="*/ 4732723 w 5730494"/>
              <a:gd name="connsiteY8634" fmla="*/ 1710078 h 3699570"/>
              <a:gd name="connsiteX8635" fmla="*/ 4735402 w 5730494"/>
              <a:gd name="connsiteY8635" fmla="*/ 1721369 h 3699570"/>
              <a:gd name="connsiteX8636" fmla="*/ 4763136 w 5730494"/>
              <a:gd name="connsiteY8636" fmla="*/ 1729212 h 3699570"/>
              <a:gd name="connsiteX8637" fmla="*/ 4782005 w 5730494"/>
              <a:gd name="connsiteY8637" fmla="*/ 1746489 h 3699570"/>
              <a:gd name="connsiteX8638" fmla="*/ 4788483 w 5730494"/>
              <a:gd name="connsiteY8638" fmla="*/ 1768939 h 3699570"/>
              <a:gd name="connsiteX8639" fmla="*/ 4812694 w 5730494"/>
              <a:gd name="connsiteY8639" fmla="*/ 1768995 h 3699570"/>
              <a:gd name="connsiteX8640" fmla="*/ 4826506 w 5730494"/>
              <a:gd name="connsiteY8640" fmla="*/ 1759618 h 3699570"/>
              <a:gd name="connsiteX8641" fmla="*/ 4852701 w 5730494"/>
              <a:gd name="connsiteY8641" fmla="*/ 1752602 h 3699570"/>
              <a:gd name="connsiteX8642" fmla="*/ 4844465 w 5730494"/>
              <a:gd name="connsiteY8642" fmla="*/ 1773670 h 3699570"/>
              <a:gd name="connsiteX8643" fmla="*/ 4838270 w 5730494"/>
              <a:gd name="connsiteY8643" fmla="*/ 1782252 h 3699570"/>
              <a:gd name="connsiteX8644" fmla="*/ 4832813 w 5730494"/>
              <a:gd name="connsiteY8644" fmla="*/ 1807600 h 3699570"/>
              <a:gd name="connsiteX8645" fmla="*/ 4822072 w 5730494"/>
              <a:gd name="connsiteY8645" fmla="*/ 1829707 h 3699570"/>
              <a:gd name="connsiteX8646" fmla="*/ 4802750 w 5730494"/>
              <a:gd name="connsiteY8646" fmla="*/ 1825729 h 3699570"/>
              <a:gd name="connsiteX8647" fmla="*/ 4789052 w 5730494"/>
              <a:gd name="connsiteY8647" fmla="*/ 1833686 h 3699570"/>
              <a:gd name="connsiteX8648" fmla="*/ 4789105 w 5730494"/>
              <a:gd name="connsiteY8648" fmla="*/ 1833926 h 3699570"/>
              <a:gd name="connsiteX8649" fmla="*/ 4789052 w 5730494"/>
              <a:gd name="connsiteY8649" fmla="*/ 1833956 h 3699570"/>
              <a:gd name="connsiteX8650" fmla="*/ 4793240 w 5730494"/>
              <a:gd name="connsiteY8650" fmla="*/ 1852974 h 3699570"/>
              <a:gd name="connsiteX8651" fmla="*/ 4790984 w 5730494"/>
              <a:gd name="connsiteY8651" fmla="*/ 1878641 h 3699570"/>
              <a:gd name="connsiteX8652" fmla="*/ 4782857 w 5730494"/>
              <a:gd name="connsiteY8652" fmla="*/ 1879209 h 3699570"/>
              <a:gd name="connsiteX8653" fmla="*/ 4782860 w 5730494"/>
              <a:gd name="connsiteY8653" fmla="*/ 1879479 h 3699570"/>
              <a:gd name="connsiteX8654" fmla="*/ 4782857 w 5730494"/>
              <a:gd name="connsiteY8654" fmla="*/ 1879479 h 3699570"/>
              <a:gd name="connsiteX8655" fmla="*/ 4782970 w 5730494"/>
              <a:gd name="connsiteY8655" fmla="*/ 1890367 h 3699570"/>
              <a:gd name="connsiteX8656" fmla="*/ 4777051 w 5730494"/>
              <a:gd name="connsiteY8656" fmla="*/ 1883121 h 3699570"/>
              <a:gd name="connsiteX8657" fmla="*/ 4772684 w 5730494"/>
              <a:gd name="connsiteY8657" fmla="*/ 1877718 h 3699570"/>
              <a:gd name="connsiteX8658" fmla="*/ 4772666 w 5730494"/>
              <a:gd name="connsiteY8658" fmla="*/ 1877754 h 3699570"/>
              <a:gd name="connsiteX8659" fmla="*/ 4772587 w 5730494"/>
              <a:gd name="connsiteY8659" fmla="*/ 1877658 h 3699570"/>
              <a:gd name="connsiteX8660" fmla="*/ 4766279 w 5730494"/>
              <a:gd name="connsiteY8660" fmla="*/ 1889763 h 3699570"/>
              <a:gd name="connsiteX8661" fmla="*/ 4741670 w 5730494"/>
              <a:gd name="connsiteY8661" fmla="*/ 1898970 h 3699570"/>
              <a:gd name="connsiteX8662" fmla="*/ 4744170 w 5730494"/>
              <a:gd name="connsiteY8662" fmla="*/ 1910167 h 3699570"/>
              <a:gd name="connsiteX8663" fmla="*/ 4730417 w 5730494"/>
              <a:gd name="connsiteY8663" fmla="*/ 1909371 h 3699570"/>
              <a:gd name="connsiteX8664" fmla="*/ 4722858 w 5730494"/>
              <a:gd name="connsiteY8664" fmla="*/ 1902721 h 3699570"/>
              <a:gd name="connsiteX8665" fmla="*/ 4711889 w 5730494"/>
              <a:gd name="connsiteY8665" fmla="*/ 1917725 h 3699570"/>
              <a:gd name="connsiteX8666" fmla="*/ 4694327 w 5730494"/>
              <a:gd name="connsiteY8666" fmla="*/ 1928978 h 3699570"/>
              <a:gd name="connsiteX8667" fmla="*/ 4681369 w 5730494"/>
              <a:gd name="connsiteY8667" fmla="*/ 1942334 h 3699570"/>
              <a:gd name="connsiteX8668" fmla="*/ 4681524 w 5730494"/>
              <a:gd name="connsiteY8668" fmla="*/ 1942449 h 3699570"/>
              <a:gd name="connsiteX8669" fmla="*/ 4681466 w 5730494"/>
              <a:gd name="connsiteY8669" fmla="*/ 1942507 h 3699570"/>
              <a:gd name="connsiteX8670" fmla="*/ 4659189 w 5730494"/>
              <a:gd name="connsiteY8670" fmla="*/ 1948532 h 3699570"/>
              <a:gd name="connsiteX8671" fmla="*/ 4647481 w 5730494"/>
              <a:gd name="connsiteY8671" fmla="*/ 1958136 h 3699570"/>
              <a:gd name="connsiteX8672" fmla="*/ 4630317 w 5730494"/>
              <a:gd name="connsiteY8672" fmla="*/ 1963706 h 3699570"/>
              <a:gd name="connsiteX8673" fmla="*/ 4638785 w 5730494"/>
              <a:gd name="connsiteY8673" fmla="*/ 1954215 h 3699570"/>
              <a:gd name="connsiteX8674" fmla="*/ 4635433 w 5730494"/>
              <a:gd name="connsiteY8674" fmla="*/ 1946201 h 3699570"/>
              <a:gd name="connsiteX8675" fmla="*/ 4648049 w 5730494"/>
              <a:gd name="connsiteY8675" fmla="*/ 1932277 h 3699570"/>
              <a:gd name="connsiteX8676" fmla="*/ 4639637 w 5730494"/>
              <a:gd name="connsiteY8676" fmla="*/ 1921308 h 3699570"/>
              <a:gd name="connsiteX8677" fmla="*/ 4625770 w 5730494"/>
              <a:gd name="connsiteY8677" fmla="*/ 1928697 h 3699570"/>
              <a:gd name="connsiteX8678" fmla="*/ 4607811 w 5730494"/>
              <a:gd name="connsiteY8678" fmla="*/ 1943133 h 3699570"/>
              <a:gd name="connsiteX8679" fmla="*/ 4597979 w 5730494"/>
              <a:gd name="connsiteY8679" fmla="*/ 1956432 h 3699570"/>
              <a:gd name="connsiteX8680" fmla="*/ 4582350 w 5730494"/>
              <a:gd name="connsiteY8680" fmla="*/ 1957398 h 3699570"/>
              <a:gd name="connsiteX8681" fmla="*/ 4574222 w 5730494"/>
              <a:gd name="connsiteY8681" fmla="*/ 1966946 h 3699570"/>
              <a:gd name="connsiteX8682" fmla="*/ 4582634 w 5730494"/>
              <a:gd name="connsiteY8682" fmla="*/ 1980643 h 3699570"/>
              <a:gd name="connsiteX8683" fmla="*/ 4595650 w 5730494"/>
              <a:gd name="connsiteY8683" fmla="*/ 1983939 h 3699570"/>
              <a:gd name="connsiteX8684" fmla="*/ 4596160 w 5730494"/>
              <a:gd name="connsiteY8684" fmla="*/ 1992918 h 3699570"/>
              <a:gd name="connsiteX8685" fmla="*/ 4608778 w 5730494"/>
              <a:gd name="connsiteY8685" fmla="*/ 1998716 h 3699570"/>
              <a:gd name="connsiteX8686" fmla="*/ 4626623 w 5730494"/>
              <a:gd name="connsiteY8686" fmla="*/ 1984450 h 3699570"/>
              <a:gd name="connsiteX8687" fmla="*/ 4640774 w 5730494"/>
              <a:gd name="connsiteY8687" fmla="*/ 1992236 h 3699570"/>
              <a:gd name="connsiteX8688" fmla="*/ 4651061 w 5730494"/>
              <a:gd name="connsiteY8688" fmla="*/ 1992748 h 3699570"/>
              <a:gd name="connsiteX8689" fmla="*/ 4653675 w 5730494"/>
              <a:gd name="connsiteY8689" fmla="*/ 2003205 h 3699570"/>
              <a:gd name="connsiteX8690" fmla="*/ 4631111 w 5730494"/>
              <a:gd name="connsiteY8690" fmla="*/ 2008718 h 3699570"/>
              <a:gd name="connsiteX8691" fmla="*/ 4623669 w 5730494"/>
              <a:gd name="connsiteY8691" fmla="*/ 2019346 h 3699570"/>
              <a:gd name="connsiteX8692" fmla="*/ 4608152 w 5730494"/>
              <a:gd name="connsiteY8692" fmla="*/ 2029178 h 3699570"/>
              <a:gd name="connsiteX8693" fmla="*/ 4599968 w 5730494"/>
              <a:gd name="connsiteY8693" fmla="*/ 2042761 h 3699570"/>
              <a:gd name="connsiteX8694" fmla="*/ 4617132 w 5730494"/>
              <a:gd name="connsiteY8694" fmla="*/ 2053332 h 3699570"/>
              <a:gd name="connsiteX8695" fmla="*/ 4623383 w 5730494"/>
              <a:gd name="connsiteY8695" fmla="*/ 2072144 h 3699570"/>
              <a:gd name="connsiteX8696" fmla="*/ 4633101 w 5730494"/>
              <a:gd name="connsiteY8696" fmla="*/ 2089478 h 3699570"/>
              <a:gd name="connsiteX8697" fmla="*/ 4643900 w 5730494"/>
              <a:gd name="connsiteY8697" fmla="*/ 2103857 h 3699570"/>
              <a:gd name="connsiteX8698" fmla="*/ 4643616 w 5730494"/>
              <a:gd name="connsiteY8698" fmla="*/ 2117667 h 3699570"/>
              <a:gd name="connsiteX8699" fmla="*/ 4633613 w 5730494"/>
              <a:gd name="connsiteY8699" fmla="*/ 2122725 h 3699570"/>
              <a:gd name="connsiteX8700" fmla="*/ 4637420 w 5730494"/>
              <a:gd name="connsiteY8700" fmla="*/ 2132558 h 3699570"/>
              <a:gd name="connsiteX8701" fmla="*/ 4646799 w 5730494"/>
              <a:gd name="connsiteY8701" fmla="*/ 2138241 h 3699570"/>
              <a:gd name="connsiteX8702" fmla="*/ 4644354 w 5730494"/>
              <a:gd name="connsiteY8702" fmla="*/ 2153075 h 3699570"/>
              <a:gd name="connsiteX8703" fmla="*/ 4640318 w 5730494"/>
              <a:gd name="connsiteY8703" fmla="*/ 2167397 h 3699570"/>
              <a:gd name="connsiteX8704" fmla="*/ 4631396 w 5730494"/>
              <a:gd name="connsiteY8704" fmla="*/ 2168988 h 3699570"/>
              <a:gd name="connsiteX8705" fmla="*/ 4619747 w 5730494"/>
              <a:gd name="connsiteY8705" fmla="*/ 2188368 h 3699570"/>
              <a:gd name="connsiteX8706" fmla="*/ 4606844 w 5730494"/>
              <a:gd name="connsiteY8706" fmla="*/ 2211613 h 3699570"/>
              <a:gd name="connsiteX8707" fmla="*/ 4592069 w 5730494"/>
              <a:gd name="connsiteY8707" fmla="*/ 2232528 h 3699570"/>
              <a:gd name="connsiteX8708" fmla="*/ 4570186 w 5730494"/>
              <a:gd name="connsiteY8708" fmla="*/ 2248555 h 3699570"/>
              <a:gd name="connsiteX8709" fmla="*/ 4548023 w 5730494"/>
              <a:gd name="connsiteY8709" fmla="*/ 2263047 h 3699570"/>
              <a:gd name="connsiteX8710" fmla="*/ 4530063 w 5730494"/>
              <a:gd name="connsiteY8710" fmla="*/ 2265036 h 3699570"/>
              <a:gd name="connsiteX8711" fmla="*/ 4520345 w 5730494"/>
              <a:gd name="connsiteY8711" fmla="*/ 2272652 h 3699570"/>
              <a:gd name="connsiteX8712" fmla="*/ 4514832 w 5730494"/>
              <a:gd name="connsiteY8712" fmla="*/ 2267082 h 3699570"/>
              <a:gd name="connsiteX8713" fmla="*/ 4505795 w 5730494"/>
              <a:gd name="connsiteY8713" fmla="*/ 2275607 h 3699570"/>
              <a:gd name="connsiteX8714" fmla="*/ 4483517 w 5730494"/>
              <a:gd name="connsiteY8714" fmla="*/ 2284132 h 3699570"/>
              <a:gd name="connsiteX8715" fmla="*/ 4466637 w 5730494"/>
              <a:gd name="connsiteY8715" fmla="*/ 2286746 h 3699570"/>
              <a:gd name="connsiteX8716" fmla="*/ 4461182 w 5730494"/>
              <a:gd name="connsiteY8716" fmla="*/ 2304649 h 3699570"/>
              <a:gd name="connsiteX8717" fmla="*/ 4452372 w 5730494"/>
              <a:gd name="connsiteY8717" fmla="*/ 2305615 h 3699570"/>
              <a:gd name="connsiteX8718" fmla="*/ 4448222 w 5730494"/>
              <a:gd name="connsiteY8718" fmla="*/ 2293339 h 3699570"/>
              <a:gd name="connsiteX8719" fmla="*/ 4451974 w 5730494"/>
              <a:gd name="connsiteY8719" fmla="*/ 2286746 h 3699570"/>
              <a:gd name="connsiteX8720" fmla="*/ 4430605 w 5730494"/>
              <a:gd name="connsiteY8720" fmla="*/ 2281290 h 3699570"/>
              <a:gd name="connsiteX8721" fmla="*/ 4423046 w 5730494"/>
              <a:gd name="connsiteY8721" fmla="*/ 2284075 h 3699570"/>
              <a:gd name="connsiteX8722" fmla="*/ 4422906 w 5730494"/>
              <a:gd name="connsiteY8722" fmla="*/ 2284037 h 3699570"/>
              <a:gd name="connsiteX8723" fmla="*/ 4422988 w 5730494"/>
              <a:gd name="connsiteY8723" fmla="*/ 2283981 h 3699570"/>
              <a:gd name="connsiteX8724" fmla="*/ 4407016 w 5730494"/>
              <a:gd name="connsiteY8724" fmla="*/ 2279639 h 3699570"/>
              <a:gd name="connsiteX8725" fmla="*/ 4399403 w 5730494"/>
              <a:gd name="connsiteY8725" fmla="*/ 2272708 h 3699570"/>
              <a:gd name="connsiteX8726" fmla="*/ 4401904 w 5730494"/>
              <a:gd name="connsiteY8726" fmla="*/ 2262820 h 3699570"/>
              <a:gd name="connsiteX8727" fmla="*/ 4401557 w 5730494"/>
              <a:gd name="connsiteY8727" fmla="*/ 2262745 h 3699570"/>
              <a:gd name="connsiteX8728" fmla="*/ 4401563 w 5730494"/>
              <a:gd name="connsiteY8728" fmla="*/ 2262725 h 3699570"/>
              <a:gd name="connsiteX8729" fmla="*/ 4387320 w 5730494"/>
              <a:gd name="connsiteY8729" fmla="*/ 2259665 h 3699570"/>
              <a:gd name="connsiteX8730" fmla="*/ 4379682 w 5730494"/>
              <a:gd name="connsiteY8730" fmla="*/ 2253215 h 3699570"/>
              <a:gd name="connsiteX8731" fmla="*/ 4379554 w 5730494"/>
              <a:gd name="connsiteY8731" fmla="*/ 2253301 h 3699570"/>
              <a:gd name="connsiteX8732" fmla="*/ 4379340 w 5730494"/>
              <a:gd name="connsiteY8732" fmla="*/ 2253120 h 3699570"/>
              <a:gd name="connsiteX8733" fmla="*/ 4365758 w 5730494"/>
              <a:gd name="connsiteY8733" fmla="*/ 2262270 h 3699570"/>
              <a:gd name="connsiteX8734" fmla="*/ 4350299 w 5730494"/>
              <a:gd name="connsiteY8734" fmla="*/ 2264259 h 3699570"/>
              <a:gd name="connsiteX8735" fmla="*/ 4337570 w 5730494"/>
              <a:gd name="connsiteY8735" fmla="*/ 2264202 h 3699570"/>
              <a:gd name="connsiteX8736" fmla="*/ 4329055 w 5730494"/>
              <a:gd name="connsiteY8736" fmla="*/ 2268374 h 3699570"/>
              <a:gd name="connsiteX8737" fmla="*/ 4321087 w 5730494"/>
              <a:gd name="connsiteY8737" fmla="*/ 2270793 h 3699570"/>
              <a:gd name="connsiteX8738" fmla="*/ 4321102 w 5730494"/>
              <a:gd name="connsiteY8738" fmla="*/ 2270925 h 3699570"/>
              <a:gd name="connsiteX8739" fmla="*/ 4321030 w 5730494"/>
              <a:gd name="connsiteY8739" fmla="*/ 2270947 h 3699570"/>
              <a:gd name="connsiteX8740" fmla="*/ 4323398 w 5730494"/>
              <a:gd name="connsiteY8740" fmla="*/ 2290283 h 3699570"/>
              <a:gd name="connsiteX8741" fmla="*/ 4315004 w 5730494"/>
              <a:gd name="connsiteY8741" fmla="*/ 2289832 h 3699570"/>
              <a:gd name="connsiteX8742" fmla="*/ 4313584 w 5730494"/>
              <a:gd name="connsiteY8742" fmla="*/ 2285854 h 3699570"/>
              <a:gd name="connsiteX8743" fmla="*/ 4313521 w 5730494"/>
              <a:gd name="connsiteY8743" fmla="*/ 2285905 h 3699570"/>
              <a:gd name="connsiteX8744" fmla="*/ 4313017 w 5730494"/>
              <a:gd name="connsiteY8744" fmla="*/ 2278960 h 3699570"/>
              <a:gd name="connsiteX8745" fmla="*/ 4301309 w 5730494"/>
              <a:gd name="connsiteY8745" fmla="*/ 2283905 h 3699570"/>
              <a:gd name="connsiteX8746" fmla="*/ 4294432 w 5730494"/>
              <a:gd name="connsiteY8746" fmla="*/ 2280779 h 3699570"/>
              <a:gd name="connsiteX8747" fmla="*/ 4282611 w 5730494"/>
              <a:gd name="connsiteY8747" fmla="*/ 2274357 h 3699570"/>
              <a:gd name="connsiteX8748" fmla="*/ 4287272 w 5730494"/>
              <a:gd name="connsiteY8748" fmla="*/ 2260091 h 3699570"/>
              <a:gd name="connsiteX8749" fmla="*/ 4277155 w 5730494"/>
              <a:gd name="connsiteY8749" fmla="*/ 2256739 h 3699570"/>
              <a:gd name="connsiteX8750" fmla="*/ 4273347 w 5730494"/>
              <a:gd name="connsiteY8750" fmla="*/ 2240825 h 3699570"/>
              <a:gd name="connsiteX8751" fmla="*/ 4256525 w 5730494"/>
              <a:gd name="connsiteY8751" fmla="*/ 2243724 h 3699570"/>
              <a:gd name="connsiteX8752" fmla="*/ 4258456 w 5730494"/>
              <a:gd name="connsiteY8752" fmla="*/ 2223050 h 3699570"/>
              <a:gd name="connsiteX8753" fmla="*/ 4273454 w 5730494"/>
              <a:gd name="connsiteY8753" fmla="*/ 2208503 h 3699570"/>
              <a:gd name="connsiteX8754" fmla="*/ 4273454 w 5730494"/>
              <a:gd name="connsiteY8754" fmla="*/ 2208490 h 3699570"/>
              <a:gd name="connsiteX8755" fmla="*/ 4273573 w 5730494"/>
              <a:gd name="connsiteY8755" fmla="*/ 2208373 h 3699570"/>
              <a:gd name="connsiteX8756" fmla="*/ 4274200 w 5730494"/>
              <a:gd name="connsiteY8756" fmla="*/ 2193767 h 3699570"/>
              <a:gd name="connsiteX8757" fmla="*/ 4273744 w 5730494"/>
              <a:gd name="connsiteY8757" fmla="*/ 2180127 h 3699570"/>
              <a:gd name="connsiteX8758" fmla="*/ 4266810 w 5730494"/>
              <a:gd name="connsiteY8758" fmla="*/ 2175865 h 3699570"/>
              <a:gd name="connsiteX8759" fmla="*/ 4261468 w 5730494"/>
              <a:gd name="connsiteY8759" fmla="*/ 2165293 h 3699570"/>
              <a:gd name="connsiteX8760" fmla="*/ 4252148 w 5730494"/>
              <a:gd name="connsiteY8760" fmla="*/ 2166601 h 3699570"/>
              <a:gd name="connsiteX8761" fmla="*/ 4235101 w 5730494"/>
              <a:gd name="connsiteY8761" fmla="*/ 2163948 h 3699570"/>
              <a:gd name="connsiteX8762" fmla="*/ 4240424 w 5730494"/>
              <a:gd name="connsiteY8762" fmla="*/ 2156441 h 3699570"/>
              <a:gd name="connsiteX8763" fmla="*/ 4240379 w 5730494"/>
              <a:gd name="connsiteY8763" fmla="*/ 2156376 h 3699570"/>
              <a:gd name="connsiteX8764" fmla="*/ 4240384 w 5730494"/>
              <a:gd name="connsiteY8764" fmla="*/ 2156371 h 3699570"/>
              <a:gd name="connsiteX8765" fmla="*/ 4232938 w 5730494"/>
              <a:gd name="connsiteY8765" fmla="*/ 2145061 h 3699570"/>
              <a:gd name="connsiteX8766" fmla="*/ 4221572 w 5730494"/>
              <a:gd name="connsiteY8766" fmla="*/ 2152734 h 3699570"/>
              <a:gd name="connsiteX8767" fmla="*/ 4208217 w 5730494"/>
              <a:gd name="connsiteY8767" fmla="*/ 2148244 h 3699570"/>
              <a:gd name="connsiteX8768" fmla="*/ 4189859 w 5730494"/>
              <a:gd name="connsiteY8768" fmla="*/ 2159781 h 3699570"/>
              <a:gd name="connsiteX8769" fmla="*/ 4175367 w 5730494"/>
              <a:gd name="connsiteY8769" fmla="*/ 2173193 h 3699570"/>
              <a:gd name="connsiteX8770" fmla="*/ 4162522 w 5730494"/>
              <a:gd name="connsiteY8770" fmla="*/ 2175410 h 3699570"/>
              <a:gd name="connsiteX8771" fmla="*/ 4155532 w 5730494"/>
              <a:gd name="connsiteY8771" fmla="*/ 2170579 h 3699570"/>
              <a:gd name="connsiteX8772" fmla="*/ 4147120 w 5730494"/>
              <a:gd name="connsiteY8772" fmla="*/ 2170125 h 3699570"/>
              <a:gd name="connsiteX8773" fmla="*/ 4135754 w 5730494"/>
              <a:gd name="connsiteY8773" fmla="*/ 2165975 h 3699570"/>
              <a:gd name="connsiteX8774" fmla="*/ 4135582 w 5730494"/>
              <a:gd name="connsiteY8774" fmla="*/ 2166066 h 3699570"/>
              <a:gd name="connsiteX8775" fmla="*/ 4135515 w 5730494"/>
              <a:gd name="connsiteY8775" fmla="*/ 2166042 h 3699570"/>
              <a:gd name="connsiteX8776" fmla="*/ 4126877 w 5730494"/>
              <a:gd name="connsiteY8776" fmla="*/ 2170588 h 3699570"/>
              <a:gd name="connsiteX8777" fmla="*/ 4116582 w 5730494"/>
              <a:gd name="connsiteY8777" fmla="*/ 2183610 h 3699570"/>
              <a:gd name="connsiteX8778" fmla="*/ 4115293 w 5730494"/>
              <a:gd name="connsiteY8778" fmla="*/ 2169727 h 3699570"/>
              <a:gd name="connsiteX8779" fmla="*/ 4105576 w 5730494"/>
              <a:gd name="connsiteY8779" fmla="*/ 2173535 h 3699570"/>
              <a:gd name="connsiteX8780" fmla="*/ 4086991 w 5730494"/>
              <a:gd name="connsiteY8780" fmla="*/ 2171773 h 3699570"/>
              <a:gd name="connsiteX8781" fmla="*/ 4068975 w 5730494"/>
              <a:gd name="connsiteY8781" fmla="*/ 2167624 h 3699570"/>
              <a:gd name="connsiteX8782" fmla="*/ 4056016 w 5730494"/>
              <a:gd name="connsiteY8782" fmla="*/ 2159724 h 3699570"/>
              <a:gd name="connsiteX8783" fmla="*/ 4043627 w 5730494"/>
              <a:gd name="connsiteY8783" fmla="*/ 2156143 h 3699570"/>
              <a:gd name="connsiteX8784" fmla="*/ 4038285 w 5730494"/>
              <a:gd name="connsiteY8784" fmla="*/ 2147448 h 3699570"/>
              <a:gd name="connsiteX8785" fmla="*/ 4029305 w 5730494"/>
              <a:gd name="connsiteY8785" fmla="*/ 2144834 h 3699570"/>
              <a:gd name="connsiteX8786" fmla="*/ 4013222 w 5730494"/>
              <a:gd name="connsiteY8786" fmla="*/ 2132956 h 3699570"/>
              <a:gd name="connsiteX8787" fmla="*/ 4000434 w 5730494"/>
              <a:gd name="connsiteY8787" fmla="*/ 2127329 h 3699570"/>
              <a:gd name="connsiteX8788" fmla="*/ 4000351 w 5730494"/>
              <a:gd name="connsiteY8788" fmla="*/ 2127384 h 3699570"/>
              <a:gd name="connsiteX8789" fmla="*/ 4000246 w 5730494"/>
              <a:gd name="connsiteY8789" fmla="*/ 2127338 h 3699570"/>
              <a:gd name="connsiteX8790" fmla="*/ 3993748 w 5730494"/>
              <a:gd name="connsiteY8790" fmla="*/ 2131652 h 3699570"/>
              <a:gd name="connsiteX8791" fmla="*/ 3971677 w 5730494"/>
              <a:gd name="connsiteY8791" fmla="*/ 2118804 h 3699570"/>
              <a:gd name="connsiteX8792" fmla="*/ 3955991 w 5730494"/>
              <a:gd name="connsiteY8792" fmla="*/ 2107040 h 3699570"/>
              <a:gd name="connsiteX8793" fmla="*/ 3951519 w 5730494"/>
              <a:gd name="connsiteY8793" fmla="*/ 2086501 h 3699570"/>
              <a:gd name="connsiteX8794" fmla="*/ 3962850 w 5730494"/>
              <a:gd name="connsiteY8794" fmla="*/ 2089037 h 3699570"/>
              <a:gd name="connsiteX8795" fmla="*/ 3962854 w 5730494"/>
              <a:gd name="connsiteY8795" fmla="*/ 2088951 h 3699570"/>
              <a:gd name="connsiteX8796" fmla="*/ 3962924 w 5730494"/>
              <a:gd name="connsiteY8796" fmla="*/ 2088967 h 3699570"/>
              <a:gd name="connsiteX8797" fmla="*/ 3963436 w 5730494"/>
              <a:gd name="connsiteY8797" fmla="*/ 2079362 h 3699570"/>
              <a:gd name="connsiteX8798" fmla="*/ 3957127 w 5730494"/>
              <a:gd name="connsiteY8798" fmla="*/ 2069643 h 3699570"/>
              <a:gd name="connsiteX8799" fmla="*/ 3958718 w 5730494"/>
              <a:gd name="connsiteY8799" fmla="*/ 2054071 h 3699570"/>
              <a:gd name="connsiteX8800" fmla="*/ 3941611 w 5730494"/>
              <a:gd name="connsiteY8800" fmla="*/ 2031395 h 3699570"/>
              <a:gd name="connsiteX8801" fmla="*/ 3915411 w 5730494"/>
              <a:gd name="connsiteY8801" fmla="*/ 2023495 h 3699570"/>
              <a:gd name="connsiteX8802" fmla="*/ 3910693 w 5730494"/>
              <a:gd name="connsiteY8802" fmla="*/ 2008377 h 3699570"/>
              <a:gd name="connsiteX8803" fmla="*/ 3898929 w 5730494"/>
              <a:gd name="connsiteY8803" fmla="*/ 1999113 h 3699570"/>
              <a:gd name="connsiteX8804" fmla="*/ 3896088 w 5730494"/>
              <a:gd name="connsiteY8804" fmla="*/ 1993373 h 3699570"/>
              <a:gd name="connsiteX8805" fmla="*/ 3893700 w 5730494"/>
              <a:gd name="connsiteY8805" fmla="*/ 1981949 h 3699570"/>
              <a:gd name="connsiteX8806" fmla="*/ 3894269 w 5730494"/>
              <a:gd name="connsiteY8806" fmla="*/ 1974107 h 3699570"/>
              <a:gd name="connsiteX8807" fmla="*/ 3884608 w 5730494"/>
              <a:gd name="connsiteY8807" fmla="*/ 1969503 h 3699570"/>
              <a:gd name="connsiteX8808" fmla="*/ 3884471 w 5730494"/>
              <a:gd name="connsiteY8808" fmla="*/ 1969557 h 3699570"/>
              <a:gd name="connsiteX8809" fmla="*/ 3884355 w 5730494"/>
              <a:gd name="connsiteY8809" fmla="*/ 1969501 h 3699570"/>
              <a:gd name="connsiteX8810" fmla="*/ 3879359 w 5730494"/>
              <a:gd name="connsiteY8810" fmla="*/ 1971456 h 3699570"/>
              <a:gd name="connsiteX8811" fmla="*/ 3875344 w 5730494"/>
              <a:gd name="connsiteY8811" fmla="*/ 1952680 h 3699570"/>
              <a:gd name="connsiteX8812" fmla="*/ 3879891 w 5730494"/>
              <a:gd name="connsiteY8812" fmla="*/ 1947963 h 3699570"/>
              <a:gd name="connsiteX8813" fmla="*/ 3877674 w 5730494"/>
              <a:gd name="connsiteY8813" fmla="*/ 1943133 h 3699570"/>
              <a:gd name="connsiteX8814" fmla="*/ 3892904 w 5730494"/>
              <a:gd name="connsiteY8814" fmla="*/ 1933301 h 3699570"/>
              <a:gd name="connsiteX8815" fmla="*/ 3903756 w 5730494"/>
              <a:gd name="connsiteY8815" fmla="*/ 1929274 h 3699570"/>
              <a:gd name="connsiteX8816" fmla="*/ 3920560 w 5730494"/>
              <a:gd name="connsiteY8816" fmla="*/ 1932046 h 3699570"/>
              <a:gd name="connsiteX8817" fmla="*/ 3920600 w 5730494"/>
              <a:gd name="connsiteY8817" fmla="*/ 1931958 h 3699570"/>
              <a:gd name="connsiteX8818" fmla="*/ 3920810 w 5730494"/>
              <a:gd name="connsiteY8818" fmla="*/ 1931993 h 3699570"/>
              <a:gd name="connsiteX8819" fmla="*/ 3926824 w 5730494"/>
              <a:gd name="connsiteY8819" fmla="*/ 1918661 h 3699570"/>
              <a:gd name="connsiteX8820" fmla="*/ 3947045 w 5730494"/>
              <a:gd name="connsiteY8820" fmla="*/ 1916190 h 3699570"/>
              <a:gd name="connsiteX8821" fmla="*/ 3947061 w 5730494"/>
              <a:gd name="connsiteY8821" fmla="*/ 1916165 h 3699570"/>
              <a:gd name="connsiteX8822" fmla="*/ 3947295 w 5730494"/>
              <a:gd name="connsiteY8822" fmla="*/ 1916137 h 3699570"/>
              <a:gd name="connsiteX8823" fmla="*/ 3952979 w 5730494"/>
              <a:gd name="connsiteY8823" fmla="*/ 1907726 h 3699570"/>
              <a:gd name="connsiteX8824" fmla="*/ 3978098 w 5730494"/>
              <a:gd name="connsiteY8824" fmla="*/ 1896188 h 3699570"/>
              <a:gd name="connsiteX8825" fmla="*/ 3980316 w 5730494"/>
              <a:gd name="connsiteY8825" fmla="*/ 1891357 h 3699570"/>
              <a:gd name="connsiteX8826" fmla="*/ 3979064 w 5730494"/>
              <a:gd name="connsiteY8826" fmla="*/ 1879024 h 3699570"/>
              <a:gd name="connsiteX8827" fmla="*/ 3989977 w 5730494"/>
              <a:gd name="connsiteY8827" fmla="*/ 1873398 h 3699570"/>
              <a:gd name="connsiteX8828" fmla="*/ 3975654 w 5730494"/>
              <a:gd name="connsiteY8828" fmla="*/ 1835036 h 3699570"/>
              <a:gd name="connsiteX8829" fmla="*/ 4007197 w 5730494"/>
              <a:gd name="connsiteY8829" fmla="*/ 1826056 h 3699570"/>
              <a:gd name="connsiteX8830" fmla="*/ 4015382 w 5730494"/>
              <a:gd name="connsiteY8830" fmla="*/ 1820998 h 3699570"/>
              <a:gd name="connsiteX8831" fmla="*/ 4026858 w 5730494"/>
              <a:gd name="connsiteY8831" fmla="*/ 1779746 h 3699570"/>
              <a:gd name="connsiteX8832" fmla="*/ 4058375 w 5730494"/>
              <a:gd name="connsiteY8832" fmla="*/ 1787398 h 3699570"/>
              <a:gd name="connsiteX8833" fmla="*/ 4058381 w 5730494"/>
              <a:gd name="connsiteY8833" fmla="*/ 1787390 h 3699570"/>
              <a:gd name="connsiteX8834" fmla="*/ 4058460 w 5730494"/>
              <a:gd name="connsiteY8834" fmla="*/ 1787409 h 3699570"/>
              <a:gd name="connsiteX8835" fmla="*/ 4067326 w 5730494"/>
              <a:gd name="connsiteY8835" fmla="*/ 1776838 h 3699570"/>
              <a:gd name="connsiteX8836" fmla="*/ 4068065 w 5730494"/>
              <a:gd name="connsiteY8836" fmla="*/ 1753025 h 3699570"/>
              <a:gd name="connsiteX8837" fmla="*/ 4081306 w 5730494"/>
              <a:gd name="connsiteY8837" fmla="*/ 1750809 h 3699570"/>
              <a:gd name="connsiteX8838" fmla="*/ 4093413 w 5730494"/>
              <a:gd name="connsiteY8838" fmla="*/ 1734725 h 3699570"/>
              <a:gd name="connsiteX8839" fmla="*/ 4099508 w 5730494"/>
              <a:gd name="connsiteY8839" fmla="*/ 1732785 h 3699570"/>
              <a:gd name="connsiteX8840" fmla="*/ 4103813 w 5730494"/>
              <a:gd name="connsiteY8840" fmla="*/ 1749719 h 3699570"/>
              <a:gd name="connsiteX8841" fmla="*/ 4117224 w 5730494"/>
              <a:gd name="connsiteY8841" fmla="*/ 1762394 h 3699570"/>
              <a:gd name="connsiteX8842" fmla="*/ 4139958 w 5730494"/>
              <a:gd name="connsiteY8842" fmla="*/ 1771316 h 3699570"/>
              <a:gd name="connsiteX8843" fmla="*/ 4150927 w 5730494"/>
              <a:gd name="connsiteY8843" fmla="*/ 1790185 h 3699570"/>
              <a:gd name="connsiteX8844" fmla="*/ 4144789 w 5730494"/>
              <a:gd name="connsiteY8844" fmla="*/ 1817067 h 3699570"/>
              <a:gd name="connsiteX8845" fmla="*/ 4150530 w 5730494"/>
              <a:gd name="connsiteY8845" fmla="*/ 1826899 h 3699570"/>
              <a:gd name="connsiteX8846" fmla="*/ 4169454 w 5730494"/>
              <a:gd name="connsiteY8846" fmla="*/ 1830764 h 3699570"/>
              <a:gd name="connsiteX8847" fmla="*/ 4190938 w 5730494"/>
              <a:gd name="connsiteY8847" fmla="*/ 1833889 h 3699570"/>
              <a:gd name="connsiteX8848" fmla="*/ 4210205 w 5730494"/>
              <a:gd name="connsiteY8848" fmla="*/ 1847813 h 3699570"/>
              <a:gd name="connsiteX8849" fmla="*/ 4220036 w 5730494"/>
              <a:gd name="connsiteY8849" fmla="*/ 1850257 h 3699570"/>
              <a:gd name="connsiteX8850" fmla="*/ 4227312 w 5730494"/>
              <a:gd name="connsiteY8850" fmla="*/ 1870547 h 3699570"/>
              <a:gd name="connsiteX8851" fmla="*/ 4236632 w 5730494"/>
              <a:gd name="connsiteY8851" fmla="*/ 1883448 h 3699570"/>
              <a:gd name="connsiteX8852" fmla="*/ 4254193 w 5730494"/>
              <a:gd name="connsiteY8852" fmla="*/ 1882937 h 3699570"/>
              <a:gd name="connsiteX8853" fmla="*/ 4287100 w 5730494"/>
              <a:gd name="connsiteY8853" fmla="*/ 1887767 h 3699570"/>
              <a:gd name="connsiteX8854" fmla="*/ 4308299 w 5730494"/>
              <a:gd name="connsiteY8854" fmla="*/ 1884755 h 3699570"/>
              <a:gd name="connsiteX8855" fmla="*/ 4324042 w 5730494"/>
              <a:gd name="connsiteY8855" fmla="*/ 1887995 h 3699570"/>
              <a:gd name="connsiteX8856" fmla="*/ 4347628 w 5730494"/>
              <a:gd name="connsiteY8856" fmla="*/ 1901009 h 3699570"/>
              <a:gd name="connsiteX8857" fmla="*/ 4366894 w 5730494"/>
              <a:gd name="connsiteY8857" fmla="*/ 1901009 h 3699570"/>
              <a:gd name="connsiteX8858" fmla="*/ 4373941 w 5730494"/>
              <a:gd name="connsiteY8858" fmla="*/ 1907602 h 3699570"/>
              <a:gd name="connsiteX8859" fmla="*/ 4391695 w 5730494"/>
              <a:gd name="connsiteY8859" fmla="*/ 1896656 h 3699570"/>
              <a:gd name="connsiteX8860" fmla="*/ 4392473 w 5730494"/>
              <a:gd name="connsiteY8860" fmla="*/ 1896177 h 3699570"/>
              <a:gd name="connsiteX8861" fmla="*/ 4418215 w 5730494"/>
              <a:gd name="connsiteY8861" fmla="*/ 1888733 h 3699570"/>
              <a:gd name="connsiteX8862" fmla="*/ 4442084 w 5730494"/>
              <a:gd name="connsiteY8862" fmla="*/ 1887938 h 3699570"/>
              <a:gd name="connsiteX8863" fmla="*/ 4460726 w 5730494"/>
              <a:gd name="connsiteY8863" fmla="*/ 1880322 h 3699570"/>
              <a:gd name="connsiteX8864" fmla="*/ 4460781 w 5730494"/>
              <a:gd name="connsiteY8864" fmla="*/ 1880265 h 3699570"/>
              <a:gd name="connsiteX8865" fmla="*/ 4460896 w 5730494"/>
              <a:gd name="connsiteY8865" fmla="*/ 1880218 h 3699570"/>
              <a:gd name="connsiteX8866" fmla="*/ 4472321 w 5730494"/>
              <a:gd name="connsiteY8866" fmla="*/ 1868567 h 3699570"/>
              <a:gd name="connsiteX8867" fmla="*/ 4483459 w 5730494"/>
              <a:gd name="connsiteY8867" fmla="*/ 1861179 h 3699570"/>
              <a:gd name="connsiteX8868" fmla="*/ 4480903 w 5730494"/>
              <a:gd name="connsiteY8868" fmla="*/ 1853904 h 3699570"/>
              <a:gd name="connsiteX8869" fmla="*/ 4475787 w 5730494"/>
              <a:gd name="connsiteY8869" fmla="*/ 1845379 h 3699570"/>
              <a:gd name="connsiteX8870" fmla="*/ 4484069 w 5730494"/>
              <a:gd name="connsiteY8870" fmla="*/ 1831070 h 3699570"/>
              <a:gd name="connsiteX8871" fmla="*/ 4492949 w 5730494"/>
              <a:gd name="connsiteY8871" fmla="*/ 1833094 h 3699570"/>
              <a:gd name="connsiteX8872" fmla="*/ 4509318 w 5730494"/>
              <a:gd name="connsiteY8872" fmla="*/ 1837641 h 3699570"/>
              <a:gd name="connsiteX8873" fmla="*/ 4509466 w 5730494"/>
              <a:gd name="connsiteY8873" fmla="*/ 1837530 h 3699570"/>
              <a:gd name="connsiteX8874" fmla="*/ 4509491 w 5730494"/>
              <a:gd name="connsiteY8874" fmla="*/ 1837536 h 3699570"/>
              <a:gd name="connsiteX8875" fmla="*/ 4525238 w 5730494"/>
              <a:gd name="connsiteY8875" fmla="*/ 1825683 h 3699570"/>
              <a:gd name="connsiteX8876" fmla="*/ 4549500 w 5730494"/>
              <a:gd name="connsiteY8876" fmla="*/ 1816896 h 3699570"/>
              <a:gd name="connsiteX8877" fmla="*/ 4549545 w 5730494"/>
              <a:gd name="connsiteY8877" fmla="*/ 1816838 h 3699570"/>
              <a:gd name="connsiteX8878" fmla="*/ 4549670 w 5730494"/>
              <a:gd name="connsiteY8878" fmla="*/ 1816792 h 3699570"/>
              <a:gd name="connsiteX8879" fmla="*/ 4561316 w 5730494"/>
              <a:gd name="connsiteY8879" fmla="*/ 1801681 h 3699570"/>
              <a:gd name="connsiteX8880" fmla="*/ 4572346 w 5730494"/>
              <a:gd name="connsiteY8880" fmla="*/ 1795186 h 3699570"/>
              <a:gd name="connsiteX8881" fmla="*/ 4595476 w 5730494"/>
              <a:gd name="connsiteY8881" fmla="*/ 1792117 h 3699570"/>
              <a:gd name="connsiteX8882" fmla="*/ 4608038 w 5730494"/>
              <a:gd name="connsiteY8882" fmla="*/ 1794731 h 3699570"/>
              <a:gd name="connsiteX8883" fmla="*/ 4608066 w 5730494"/>
              <a:gd name="connsiteY8883" fmla="*/ 1794598 h 3699570"/>
              <a:gd name="connsiteX8884" fmla="*/ 4608209 w 5730494"/>
              <a:gd name="connsiteY8884" fmla="*/ 1794627 h 3699570"/>
              <a:gd name="connsiteX8885" fmla="*/ 4609971 w 5730494"/>
              <a:gd name="connsiteY8885" fmla="*/ 1786386 h 3699570"/>
              <a:gd name="connsiteX8886" fmla="*/ 4595535 w 5730494"/>
              <a:gd name="connsiteY8886" fmla="*/ 1769962 h 3699570"/>
              <a:gd name="connsiteX8887" fmla="*/ 4582747 w 5730494"/>
              <a:gd name="connsiteY8887" fmla="*/ 1762403 h 3699570"/>
              <a:gd name="connsiteX8888" fmla="*/ 4582590 w 5730494"/>
              <a:gd name="connsiteY8888" fmla="*/ 1762515 h 3699570"/>
              <a:gd name="connsiteX8889" fmla="*/ 4582576 w 5730494"/>
              <a:gd name="connsiteY8889" fmla="*/ 1762507 h 3699570"/>
              <a:gd name="connsiteX8890" fmla="*/ 4577265 w 5730494"/>
              <a:gd name="connsiteY8890" fmla="*/ 1766311 h 3699570"/>
              <a:gd name="connsiteX8891" fmla="*/ 4570471 w 5730494"/>
              <a:gd name="connsiteY8891" fmla="*/ 1771155 h 3699570"/>
              <a:gd name="connsiteX8892" fmla="*/ 4554729 w 5730494"/>
              <a:gd name="connsiteY8892" fmla="*/ 1767461 h 3699570"/>
              <a:gd name="connsiteX8893" fmla="*/ 4545693 w 5730494"/>
              <a:gd name="connsiteY8893" fmla="*/ 1770473 h 3699570"/>
              <a:gd name="connsiteX8894" fmla="*/ 4541600 w 5730494"/>
              <a:gd name="connsiteY8894" fmla="*/ 1760755 h 3699570"/>
              <a:gd name="connsiteX8895" fmla="*/ 4552853 w 5730494"/>
              <a:gd name="connsiteY8895" fmla="*/ 1736714 h 3699570"/>
              <a:gd name="connsiteX8896" fmla="*/ 4560584 w 5730494"/>
              <a:gd name="connsiteY8896" fmla="*/ 1718243 h 3699570"/>
              <a:gd name="connsiteX8897" fmla="*/ 4579678 w 5730494"/>
              <a:gd name="connsiteY8897" fmla="*/ 1727507 h 3699570"/>
              <a:gd name="connsiteX8898" fmla="*/ 4602127 w 5730494"/>
              <a:gd name="connsiteY8898" fmla="*/ 1711935 h 3699570"/>
              <a:gd name="connsiteX8899" fmla="*/ 4601956 w 5730494"/>
              <a:gd name="connsiteY8899" fmla="*/ 1700966 h 3699570"/>
              <a:gd name="connsiteX8900" fmla="*/ 4616336 w 5730494"/>
              <a:gd name="connsiteY8900" fmla="*/ 1674084 h 3699570"/>
              <a:gd name="connsiteX8901" fmla="*/ 4625202 w 5730494"/>
              <a:gd name="connsiteY8901" fmla="*/ 1665843 h 3699570"/>
              <a:gd name="connsiteX8902" fmla="*/ 4625031 w 5730494"/>
              <a:gd name="connsiteY8902" fmla="*/ 1651521 h 3699570"/>
              <a:gd name="connsiteX8903" fmla="*/ 4624918 w 5730494"/>
              <a:gd name="connsiteY8903" fmla="*/ 1651440 h 3699570"/>
              <a:gd name="connsiteX8904" fmla="*/ 4624918 w 5730494"/>
              <a:gd name="connsiteY8904" fmla="*/ 1651365 h 3699570"/>
              <a:gd name="connsiteX8905" fmla="*/ 4616323 w 5730494"/>
              <a:gd name="connsiteY8905" fmla="*/ 1645226 h 3699570"/>
              <a:gd name="connsiteX8906" fmla="*/ 4629463 w 5730494"/>
              <a:gd name="connsiteY8906" fmla="*/ 1632141 h 3699570"/>
              <a:gd name="connsiteX8907" fmla="*/ 4649242 w 5730494"/>
              <a:gd name="connsiteY8907" fmla="*/ 1627310 h 3699570"/>
              <a:gd name="connsiteX8908" fmla="*/ 2797765 w 5730494"/>
              <a:gd name="connsiteY8908" fmla="*/ 1625248 h 3699570"/>
              <a:gd name="connsiteX8909" fmla="*/ 2811008 w 5730494"/>
              <a:gd name="connsiteY8909" fmla="*/ 1625986 h 3699570"/>
              <a:gd name="connsiteX8910" fmla="*/ 2813962 w 5730494"/>
              <a:gd name="connsiteY8910" fmla="*/ 1634966 h 3699570"/>
              <a:gd name="connsiteX8911" fmla="*/ 2809985 w 5730494"/>
              <a:gd name="connsiteY8911" fmla="*/ 1658950 h 3699570"/>
              <a:gd name="connsiteX8912" fmla="*/ 2806044 w 5730494"/>
              <a:gd name="connsiteY8912" fmla="*/ 1668443 h 3699570"/>
              <a:gd name="connsiteX8913" fmla="*/ 2796576 w 5730494"/>
              <a:gd name="connsiteY8913" fmla="*/ 1668443 h 3699570"/>
              <a:gd name="connsiteX8914" fmla="*/ 2796599 w 5730494"/>
              <a:gd name="connsiteY8914" fmla="*/ 1668668 h 3699570"/>
              <a:gd name="connsiteX8915" fmla="*/ 2796402 w 5730494"/>
              <a:gd name="connsiteY8915" fmla="*/ 1668668 h 3699570"/>
              <a:gd name="connsiteX8916" fmla="*/ 2799073 w 5730494"/>
              <a:gd name="connsiteY8916" fmla="*/ 1695323 h 3699570"/>
              <a:gd name="connsiteX8917" fmla="*/ 2790320 w 5730494"/>
              <a:gd name="connsiteY8917" fmla="*/ 1689413 h 3699570"/>
              <a:gd name="connsiteX8918" fmla="*/ 2780261 w 5730494"/>
              <a:gd name="connsiteY8918" fmla="*/ 1678273 h 3699570"/>
              <a:gd name="connsiteX8919" fmla="*/ 2765485 w 5730494"/>
              <a:gd name="connsiteY8919" fmla="*/ 1683558 h 3699570"/>
              <a:gd name="connsiteX8920" fmla="*/ 2753833 w 5730494"/>
              <a:gd name="connsiteY8920" fmla="*/ 1681570 h 3699570"/>
              <a:gd name="connsiteX8921" fmla="*/ 2757813 w 5730494"/>
              <a:gd name="connsiteY8921" fmla="*/ 1674522 h 3699570"/>
              <a:gd name="connsiteX8922" fmla="*/ 2763041 w 5730494"/>
              <a:gd name="connsiteY8922" fmla="*/ 1667646 h 3699570"/>
              <a:gd name="connsiteX8923" fmla="*/ 2770314 w 5730494"/>
              <a:gd name="connsiteY8923" fmla="*/ 1660541 h 3699570"/>
              <a:gd name="connsiteX8924" fmla="*/ 2774635 w 5730494"/>
              <a:gd name="connsiteY8924" fmla="*/ 1648663 h 3699570"/>
              <a:gd name="connsiteX8925" fmla="*/ 2775998 w 5730494"/>
              <a:gd name="connsiteY8925" fmla="*/ 1636273 h 3699570"/>
              <a:gd name="connsiteX8926" fmla="*/ 2779692 w 5730494"/>
              <a:gd name="connsiteY8926" fmla="*/ 1634568 h 3699570"/>
              <a:gd name="connsiteX8927" fmla="*/ 2778726 w 5730494"/>
              <a:gd name="connsiteY8927" fmla="*/ 1639740 h 3699570"/>
              <a:gd name="connsiteX8928" fmla="*/ 2781455 w 5730494"/>
              <a:gd name="connsiteY8928" fmla="*/ 1640650 h 3699570"/>
              <a:gd name="connsiteX8929" fmla="*/ 2782647 w 5730494"/>
              <a:gd name="connsiteY8929" fmla="*/ 1642980 h 3699570"/>
              <a:gd name="connsiteX8930" fmla="*/ 2783103 w 5730494"/>
              <a:gd name="connsiteY8930" fmla="*/ 1645083 h 3699570"/>
              <a:gd name="connsiteX8931" fmla="*/ 2785320 w 5730494"/>
              <a:gd name="connsiteY8931" fmla="*/ 1645878 h 3699570"/>
              <a:gd name="connsiteX8932" fmla="*/ 2785489 w 5730494"/>
              <a:gd name="connsiteY8932" fmla="*/ 1647015 h 3699570"/>
              <a:gd name="connsiteX8933" fmla="*/ 2783501 w 5730494"/>
              <a:gd name="connsiteY8933" fmla="*/ 1648493 h 3699570"/>
              <a:gd name="connsiteX8934" fmla="*/ 2781284 w 5730494"/>
              <a:gd name="connsiteY8934" fmla="*/ 1648606 h 3699570"/>
              <a:gd name="connsiteX8935" fmla="*/ 2781284 w 5730494"/>
              <a:gd name="connsiteY8935" fmla="*/ 1650255 h 3699570"/>
              <a:gd name="connsiteX8936" fmla="*/ 2782818 w 5730494"/>
              <a:gd name="connsiteY8936" fmla="*/ 1652869 h 3699570"/>
              <a:gd name="connsiteX8937" fmla="*/ 2780601 w 5730494"/>
              <a:gd name="connsiteY8937" fmla="*/ 1655426 h 3699570"/>
              <a:gd name="connsiteX8938" fmla="*/ 2782818 w 5730494"/>
              <a:gd name="connsiteY8938" fmla="*/ 1656165 h 3699570"/>
              <a:gd name="connsiteX8939" fmla="*/ 2787307 w 5730494"/>
              <a:gd name="connsiteY8939" fmla="*/ 1651789 h 3699570"/>
              <a:gd name="connsiteX8940" fmla="*/ 2790037 w 5730494"/>
              <a:gd name="connsiteY8940" fmla="*/ 1647754 h 3699570"/>
              <a:gd name="connsiteX8941" fmla="*/ 2790037 w 5730494"/>
              <a:gd name="connsiteY8941" fmla="*/ 1645026 h 3699570"/>
              <a:gd name="connsiteX8942" fmla="*/ 2789070 w 5730494"/>
              <a:gd name="connsiteY8942" fmla="*/ 1643151 h 3699570"/>
              <a:gd name="connsiteX8943" fmla="*/ 2786455 w 5730494"/>
              <a:gd name="connsiteY8943" fmla="*/ 1641843 h 3699570"/>
              <a:gd name="connsiteX8944" fmla="*/ 2787081 w 5730494"/>
              <a:gd name="connsiteY8944" fmla="*/ 1638888 h 3699570"/>
              <a:gd name="connsiteX8945" fmla="*/ 2786455 w 5730494"/>
              <a:gd name="connsiteY8945" fmla="*/ 1636273 h 3699570"/>
              <a:gd name="connsiteX8946" fmla="*/ 2788843 w 5730494"/>
              <a:gd name="connsiteY8946" fmla="*/ 1630590 h 3699570"/>
              <a:gd name="connsiteX8947" fmla="*/ 2791173 w 5730494"/>
              <a:gd name="connsiteY8947" fmla="*/ 1627635 h 3699570"/>
              <a:gd name="connsiteX8948" fmla="*/ 578733 w 5730494"/>
              <a:gd name="connsiteY8948" fmla="*/ 1607516 h 3699570"/>
              <a:gd name="connsiteX8949" fmla="*/ 586235 w 5730494"/>
              <a:gd name="connsiteY8949" fmla="*/ 1611040 h 3699570"/>
              <a:gd name="connsiteX8950" fmla="*/ 601523 w 5730494"/>
              <a:gd name="connsiteY8950" fmla="*/ 1608880 h 3699570"/>
              <a:gd name="connsiteX8951" fmla="*/ 596806 w 5730494"/>
              <a:gd name="connsiteY8951" fmla="*/ 1639286 h 3699570"/>
              <a:gd name="connsiteX8952" fmla="*/ 610673 w 5730494"/>
              <a:gd name="connsiteY8952" fmla="*/ 1660314 h 3699570"/>
              <a:gd name="connsiteX8953" fmla="*/ 604308 w 5730494"/>
              <a:gd name="connsiteY8953" fmla="*/ 1660258 h 3699570"/>
              <a:gd name="connsiteX8954" fmla="*/ 594703 w 5730494"/>
              <a:gd name="connsiteY8954" fmla="*/ 1648323 h 3699570"/>
              <a:gd name="connsiteX8955" fmla="*/ 588792 w 5730494"/>
              <a:gd name="connsiteY8955" fmla="*/ 1636217 h 3699570"/>
              <a:gd name="connsiteX8956" fmla="*/ 580722 w 5730494"/>
              <a:gd name="connsiteY8956" fmla="*/ 1627920 h 3699570"/>
              <a:gd name="connsiteX8957" fmla="*/ 577768 w 5730494"/>
              <a:gd name="connsiteY8957" fmla="*/ 1616155 h 3699570"/>
              <a:gd name="connsiteX8958" fmla="*/ 4974385 w 5730494"/>
              <a:gd name="connsiteY8958" fmla="*/ 1602147 h 3699570"/>
              <a:gd name="connsiteX8959" fmla="*/ 4978534 w 5730494"/>
              <a:gd name="connsiteY8959" fmla="*/ 1620050 h 3699570"/>
              <a:gd name="connsiteX8960" fmla="*/ 4984047 w 5730494"/>
              <a:gd name="connsiteY8960" fmla="*/ 1645625 h 3699570"/>
              <a:gd name="connsiteX8961" fmla="*/ 4983649 w 5730494"/>
              <a:gd name="connsiteY8961" fmla="*/ 1671200 h 3699570"/>
              <a:gd name="connsiteX8962" fmla="*/ 4990242 w 5730494"/>
              <a:gd name="connsiteY8962" fmla="*/ 1696831 h 3699570"/>
              <a:gd name="connsiteX8963" fmla="*/ 5006267 w 5730494"/>
              <a:gd name="connsiteY8963" fmla="*/ 1740479 h 3699570"/>
              <a:gd name="connsiteX8964" fmla="*/ 4982683 w 5730494"/>
              <a:gd name="connsiteY8964" fmla="*/ 1732466 h 3699570"/>
              <a:gd name="connsiteX8965" fmla="*/ 4972907 w 5730494"/>
              <a:gd name="connsiteY8965" fmla="*/ 1767191 h 3699570"/>
              <a:gd name="connsiteX8966" fmla="*/ 4988423 w 5730494"/>
              <a:gd name="connsiteY8966" fmla="*/ 1791231 h 3699570"/>
              <a:gd name="connsiteX8967" fmla="*/ 4987968 w 5730494"/>
              <a:gd name="connsiteY8967" fmla="*/ 1807372 h 3699570"/>
              <a:gd name="connsiteX8968" fmla="*/ 4975862 w 5730494"/>
              <a:gd name="connsiteY8968" fmla="*/ 1793505 h 3699570"/>
              <a:gd name="connsiteX8969" fmla="*/ 4965405 w 5730494"/>
              <a:gd name="connsiteY8969" fmla="*/ 1811294 h 3699570"/>
              <a:gd name="connsiteX8970" fmla="*/ 4962451 w 5730494"/>
              <a:gd name="connsiteY8970" fmla="*/ 1791970 h 3699570"/>
              <a:gd name="connsiteX8971" fmla="*/ 4964211 w 5730494"/>
              <a:gd name="connsiteY8971" fmla="*/ 1769123 h 3699570"/>
              <a:gd name="connsiteX8972" fmla="*/ 4962392 w 5730494"/>
              <a:gd name="connsiteY8972" fmla="*/ 1743321 h 3699570"/>
              <a:gd name="connsiteX8973" fmla="*/ 4966086 w 5730494"/>
              <a:gd name="connsiteY8973" fmla="*/ 1724907 h 3699570"/>
              <a:gd name="connsiteX8974" fmla="*/ 4966769 w 5730494"/>
              <a:gd name="connsiteY8974" fmla="*/ 1691659 h 3699570"/>
              <a:gd name="connsiteX8975" fmla="*/ 4957448 w 5730494"/>
              <a:gd name="connsiteY8975" fmla="*/ 1666596 h 3699570"/>
              <a:gd name="connsiteX8976" fmla="*/ 4958870 w 5730494"/>
              <a:gd name="connsiteY8976" fmla="*/ 1630791 h 3699570"/>
              <a:gd name="connsiteX8977" fmla="*/ 4973589 w 5730494"/>
              <a:gd name="connsiteY8977" fmla="*/ 1618458 h 3699570"/>
              <a:gd name="connsiteX8978" fmla="*/ 4967280 w 5730494"/>
              <a:gd name="connsiteY8978" fmla="*/ 1605955 h 3699570"/>
              <a:gd name="connsiteX8979" fmla="*/ 2981972 w 5730494"/>
              <a:gd name="connsiteY8979" fmla="*/ 1588762 h 3699570"/>
              <a:gd name="connsiteX8980" fmla="*/ 2997886 w 5730494"/>
              <a:gd name="connsiteY8980" fmla="*/ 1593422 h 3699570"/>
              <a:gd name="connsiteX8981" fmla="*/ 2999078 w 5730494"/>
              <a:gd name="connsiteY8981" fmla="*/ 1600128 h 3699570"/>
              <a:gd name="connsiteX8982" fmla="*/ 3014423 w 5730494"/>
              <a:gd name="connsiteY8982" fmla="*/ 1600470 h 3699570"/>
              <a:gd name="connsiteX8983" fmla="*/ 3014440 w 5730494"/>
              <a:gd name="connsiteY8983" fmla="*/ 1600473 h 3699570"/>
              <a:gd name="connsiteX8984" fmla="*/ 3014433 w 5730494"/>
              <a:gd name="connsiteY8984" fmla="*/ 1600499 h 3699570"/>
              <a:gd name="connsiteX8985" fmla="*/ 3034041 w 5730494"/>
              <a:gd name="connsiteY8985" fmla="*/ 1603625 h 3699570"/>
              <a:gd name="connsiteX8986" fmla="*/ 3063365 w 5730494"/>
              <a:gd name="connsiteY8986" fmla="*/ 1603227 h 3699570"/>
              <a:gd name="connsiteX8987" fmla="*/ 3063361 w 5730494"/>
              <a:gd name="connsiteY8987" fmla="*/ 1603199 h 3699570"/>
              <a:gd name="connsiteX8988" fmla="*/ 3066107 w 5730494"/>
              <a:gd name="connsiteY8988" fmla="*/ 1604172 h 3699570"/>
              <a:gd name="connsiteX8989" fmla="*/ 3071489 w 5730494"/>
              <a:gd name="connsiteY8989" fmla="*/ 1606091 h 3699570"/>
              <a:gd name="connsiteX8990" fmla="*/ 3075295 w 5730494"/>
              <a:gd name="connsiteY8990" fmla="*/ 1614446 h 3699570"/>
              <a:gd name="connsiteX8991" fmla="*/ 3075347 w 5730494"/>
              <a:gd name="connsiteY8991" fmla="*/ 1614447 h 3699570"/>
              <a:gd name="connsiteX8992" fmla="*/ 3075348 w 5730494"/>
              <a:gd name="connsiteY8992" fmla="*/ 1614451 h 3699570"/>
              <a:gd name="connsiteX8993" fmla="*/ 3076031 w 5730494"/>
              <a:gd name="connsiteY8993" fmla="*/ 1626329 h 3699570"/>
              <a:gd name="connsiteX8994" fmla="*/ 3080463 w 5730494"/>
              <a:gd name="connsiteY8994" fmla="*/ 1636445 h 3699570"/>
              <a:gd name="connsiteX8995" fmla="*/ 3080351 w 5730494"/>
              <a:gd name="connsiteY8995" fmla="*/ 1646942 h 3699570"/>
              <a:gd name="connsiteX8996" fmla="*/ 3070979 w 5730494"/>
              <a:gd name="connsiteY8996" fmla="*/ 1652185 h 3699570"/>
              <a:gd name="connsiteX8997" fmla="*/ 3070986 w 5730494"/>
              <a:gd name="connsiteY8997" fmla="*/ 1652199 h 3699570"/>
              <a:gd name="connsiteX8998" fmla="*/ 3070802 w 5730494"/>
              <a:gd name="connsiteY8998" fmla="*/ 1652302 h 3699570"/>
              <a:gd name="connsiteX8999" fmla="*/ 3075690 w 5730494"/>
              <a:gd name="connsiteY8999" fmla="*/ 1664350 h 3699570"/>
              <a:gd name="connsiteX9000" fmla="*/ 3075973 w 5730494"/>
              <a:gd name="connsiteY9000" fmla="*/ 1675773 h 3699570"/>
              <a:gd name="connsiteX9001" fmla="*/ 3083969 w 5730494"/>
              <a:gd name="connsiteY9001" fmla="*/ 1697831 h 3699570"/>
              <a:gd name="connsiteX9002" fmla="*/ 3082292 w 5730494"/>
              <a:gd name="connsiteY9002" fmla="*/ 1704763 h 3699570"/>
              <a:gd name="connsiteX9003" fmla="*/ 3074393 w 5730494"/>
              <a:gd name="connsiteY9003" fmla="*/ 1707661 h 3699570"/>
              <a:gd name="connsiteX9004" fmla="*/ 3059900 w 5730494"/>
              <a:gd name="connsiteY9004" fmla="*/ 1728178 h 3699570"/>
              <a:gd name="connsiteX9005" fmla="*/ 3059937 w 5730494"/>
              <a:gd name="connsiteY9005" fmla="*/ 1728277 h 3699570"/>
              <a:gd name="connsiteX9006" fmla="*/ 3059891 w 5730494"/>
              <a:gd name="connsiteY9006" fmla="*/ 1728344 h 3699570"/>
              <a:gd name="connsiteX9007" fmla="*/ 3063907 w 5730494"/>
              <a:gd name="connsiteY9007" fmla="*/ 1739055 h 3699570"/>
              <a:gd name="connsiteX9008" fmla="*/ 3060525 w 5730494"/>
              <a:gd name="connsiteY9008" fmla="*/ 1737669 h 3699570"/>
              <a:gd name="connsiteX9009" fmla="*/ 3060440 w 5730494"/>
              <a:gd name="connsiteY9009" fmla="*/ 1737789 h 3699570"/>
              <a:gd name="connsiteX9010" fmla="*/ 3057964 w 5730494"/>
              <a:gd name="connsiteY9010" fmla="*/ 1736257 h 3699570"/>
              <a:gd name="connsiteX9011" fmla="*/ 3045398 w 5730494"/>
              <a:gd name="connsiteY9011" fmla="*/ 1728462 h 3699570"/>
              <a:gd name="connsiteX9012" fmla="*/ 3033917 w 5730494"/>
              <a:gd name="connsiteY9012" fmla="*/ 1731929 h 3699570"/>
              <a:gd name="connsiteX9013" fmla="*/ 3026416 w 5730494"/>
              <a:gd name="connsiteY9013" fmla="*/ 1729428 h 3699570"/>
              <a:gd name="connsiteX9014" fmla="*/ 3017022 w 5730494"/>
              <a:gd name="connsiteY9014" fmla="*/ 1734635 h 3699570"/>
              <a:gd name="connsiteX9015" fmla="*/ 3009025 w 5730494"/>
              <a:gd name="connsiteY9015" fmla="*/ 1726014 h 3699570"/>
              <a:gd name="connsiteX9016" fmla="*/ 3008983 w 5730494"/>
              <a:gd name="connsiteY9016" fmla="*/ 1726035 h 3699570"/>
              <a:gd name="connsiteX9017" fmla="*/ 3008969 w 5730494"/>
              <a:gd name="connsiteY9017" fmla="*/ 1726018 h 3699570"/>
              <a:gd name="connsiteX9018" fmla="*/ 3002477 w 5730494"/>
              <a:gd name="connsiteY9018" fmla="*/ 1729291 h 3699570"/>
              <a:gd name="connsiteX9019" fmla="*/ 3001580 w 5730494"/>
              <a:gd name="connsiteY9019" fmla="*/ 1727833 h 3699570"/>
              <a:gd name="connsiteX9020" fmla="*/ 2994249 w 5730494"/>
              <a:gd name="connsiteY9020" fmla="*/ 1715727 h 3699570"/>
              <a:gd name="connsiteX9021" fmla="*/ 2994219 w 5730494"/>
              <a:gd name="connsiteY9021" fmla="*/ 1715724 h 3699570"/>
              <a:gd name="connsiteX9022" fmla="*/ 2994189 w 5730494"/>
              <a:gd name="connsiteY9022" fmla="*/ 1715673 h 3699570"/>
              <a:gd name="connsiteX9023" fmla="*/ 2982417 w 5730494"/>
              <a:gd name="connsiteY9023" fmla="*/ 1714202 h 3699570"/>
              <a:gd name="connsiteX9024" fmla="*/ 2980893 w 5730494"/>
              <a:gd name="connsiteY9024" fmla="*/ 1706463 h 3699570"/>
              <a:gd name="connsiteX9025" fmla="*/ 2980841 w 5730494"/>
              <a:gd name="connsiteY9025" fmla="*/ 1706450 h 3699570"/>
              <a:gd name="connsiteX9026" fmla="*/ 2980832 w 5730494"/>
              <a:gd name="connsiteY9026" fmla="*/ 1706409 h 3699570"/>
              <a:gd name="connsiteX9027" fmla="*/ 2969920 w 5730494"/>
              <a:gd name="connsiteY9027" fmla="*/ 1703624 h 3699570"/>
              <a:gd name="connsiteX9028" fmla="*/ 2967534 w 5730494"/>
              <a:gd name="connsiteY9028" fmla="*/ 1710046 h 3699570"/>
              <a:gd name="connsiteX9029" fmla="*/ 2958956 w 5730494"/>
              <a:gd name="connsiteY9029" fmla="*/ 1704968 h 3699570"/>
              <a:gd name="connsiteX9030" fmla="*/ 2959920 w 5730494"/>
              <a:gd name="connsiteY9030" fmla="*/ 1698109 h 3699570"/>
              <a:gd name="connsiteX9031" fmla="*/ 2959854 w 5730494"/>
              <a:gd name="connsiteY9031" fmla="*/ 1698097 h 3699570"/>
              <a:gd name="connsiteX9032" fmla="*/ 2959861 w 5730494"/>
              <a:gd name="connsiteY9032" fmla="*/ 1698055 h 3699570"/>
              <a:gd name="connsiteX9033" fmla="*/ 2947937 w 5730494"/>
              <a:gd name="connsiteY9033" fmla="*/ 1695897 h 3699570"/>
              <a:gd name="connsiteX9034" fmla="*/ 2940426 w 5730494"/>
              <a:gd name="connsiteY9034" fmla="*/ 1687766 h 3699570"/>
              <a:gd name="connsiteX9035" fmla="*/ 2940387 w 5730494"/>
              <a:gd name="connsiteY9035" fmla="*/ 1687665 h 3699570"/>
              <a:gd name="connsiteX9036" fmla="*/ 2940420 w 5730494"/>
              <a:gd name="connsiteY9036" fmla="*/ 1687652 h 3699570"/>
              <a:gd name="connsiteX9037" fmla="*/ 2933901 w 5730494"/>
              <a:gd name="connsiteY9037" fmla="*/ 1671440 h 3699570"/>
              <a:gd name="connsiteX9038" fmla="*/ 2935141 w 5730494"/>
              <a:gd name="connsiteY9038" fmla="*/ 1662645 h 3699570"/>
              <a:gd name="connsiteX9039" fmla="*/ 2935127 w 5730494"/>
              <a:gd name="connsiteY9039" fmla="*/ 1662593 h 3699570"/>
              <a:gd name="connsiteX9040" fmla="*/ 2935136 w 5730494"/>
              <a:gd name="connsiteY9040" fmla="*/ 1662532 h 3699570"/>
              <a:gd name="connsiteX9041" fmla="*/ 2931213 w 5730494"/>
              <a:gd name="connsiteY9041" fmla="*/ 1648608 h 3699570"/>
              <a:gd name="connsiteX9042" fmla="*/ 2925455 w 5730494"/>
              <a:gd name="connsiteY9042" fmla="*/ 1639293 h 3699570"/>
              <a:gd name="connsiteX9043" fmla="*/ 2929856 w 5730494"/>
              <a:gd name="connsiteY9043" fmla="*/ 1632296 h 3699570"/>
              <a:gd name="connsiteX9044" fmla="*/ 2929833 w 5730494"/>
              <a:gd name="connsiteY9044" fmla="*/ 1632211 h 3699570"/>
              <a:gd name="connsiteX9045" fmla="*/ 2929850 w 5730494"/>
              <a:gd name="connsiteY9045" fmla="*/ 1632183 h 3699570"/>
              <a:gd name="connsiteX9046" fmla="*/ 2926113 w 5730494"/>
              <a:gd name="connsiteY9046" fmla="*/ 1618651 h 3699570"/>
              <a:gd name="connsiteX9047" fmla="*/ 2937018 w 5730494"/>
              <a:gd name="connsiteY9047" fmla="*/ 1610700 h 3699570"/>
              <a:gd name="connsiteX9048" fmla="*/ 2961910 w 5730494"/>
              <a:gd name="connsiteY9048" fmla="*/ 1598082 h 3699570"/>
              <a:gd name="connsiteX9049" fmla="*/ 2859206 w 5730494"/>
              <a:gd name="connsiteY9049" fmla="*/ 1585199 h 3699570"/>
              <a:gd name="connsiteX9050" fmla="*/ 2859491 w 5730494"/>
              <a:gd name="connsiteY9050" fmla="*/ 1595810 h 3699570"/>
              <a:gd name="connsiteX9051" fmla="*/ 2875574 w 5730494"/>
              <a:gd name="connsiteY9051" fmla="*/ 1602175 h 3699570"/>
              <a:gd name="connsiteX9052" fmla="*/ 2875403 w 5730494"/>
              <a:gd name="connsiteY9052" fmla="*/ 1611837 h 3699570"/>
              <a:gd name="connsiteX9053" fmla="*/ 2891600 w 5730494"/>
              <a:gd name="connsiteY9053" fmla="*/ 1606722 h 3699570"/>
              <a:gd name="connsiteX9054" fmla="*/ 2900581 w 5730494"/>
              <a:gd name="connsiteY9054" fmla="*/ 1599277 h 3699570"/>
              <a:gd name="connsiteX9055" fmla="*/ 2918597 w 5730494"/>
              <a:gd name="connsiteY9055" fmla="*/ 1610018 h 3699570"/>
              <a:gd name="connsiteX9056" fmla="*/ 2926098 w 5730494"/>
              <a:gd name="connsiteY9056" fmla="*/ 1618600 h 3699570"/>
              <a:gd name="connsiteX9057" fmla="*/ 2926113 w 5730494"/>
              <a:gd name="connsiteY9057" fmla="*/ 1618651 h 3699570"/>
              <a:gd name="connsiteX9058" fmla="*/ 2926106 w 5730494"/>
              <a:gd name="connsiteY9058" fmla="*/ 1618656 h 3699570"/>
              <a:gd name="connsiteX9059" fmla="*/ 2929833 w 5730494"/>
              <a:gd name="connsiteY9059" fmla="*/ 1632211 h 3699570"/>
              <a:gd name="connsiteX9060" fmla="*/ 2925416 w 5730494"/>
              <a:gd name="connsiteY9060" fmla="*/ 1639231 h 3699570"/>
              <a:gd name="connsiteX9061" fmla="*/ 2925455 w 5730494"/>
              <a:gd name="connsiteY9061" fmla="*/ 1639293 h 3699570"/>
              <a:gd name="connsiteX9062" fmla="*/ 2925423 w 5730494"/>
              <a:gd name="connsiteY9062" fmla="*/ 1639344 h 3699570"/>
              <a:gd name="connsiteX9063" fmla="*/ 2931219 w 5730494"/>
              <a:gd name="connsiteY9063" fmla="*/ 1648721 h 3699570"/>
              <a:gd name="connsiteX9064" fmla="*/ 2935127 w 5730494"/>
              <a:gd name="connsiteY9064" fmla="*/ 1662593 h 3699570"/>
              <a:gd name="connsiteX9065" fmla="*/ 2933884 w 5730494"/>
              <a:gd name="connsiteY9065" fmla="*/ 1671398 h 3699570"/>
              <a:gd name="connsiteX9066" fmla="*/ 2933901 w 5730494"/>
              <a:gd name="connsiteY9066" fmla="*/ 1671440 h 3699570"/>
              <a:gd name="connsiteX9067" fmla="*/ 2933891 w 5730494"/>
              <a:gd name="connsiteY9067" fmla="*/ 1671511 h 3699570"/>
              <a:gd name="connsiteX9068" fmla="*/ 2940387 w 5730494"/>
              <a:gd name="connsiteY9068" fmla="*/ 1687665 h 3699570"/>
              <a:gd name="connsiteX9069" fmla="*/ 2933317 w 5730494"/>
              <a:gd name="connsiteY9069" fmla="*/ 1690267 h 3699570"/>
              <a:gd name="connsiteX9070" fmla="*/ 2929111 w 5730494"/>
              <a:gd name="connsiteY9070" fmla="*/ 1687368 h 3699570"/>
              <a:gd name="connsiteX9071" fmla="*/ 2925133 w 5730494"/>
              <a:gd name="connsiteY9071" fmla="*/ 1692199 h 3699570"/>
              <a:gd name="connsiteX9072" fmla="*/ 2913709 w 5730494"/>
              <a:gd name="connsiteY9072" fmla="*/ 1697087 h 3699570"/>
              <a:gd name="connsiteX9073" fmla="*/ 2907798 w 5730494"/>
              <a:gd name="connsiteY9073" fmla="*/ 1703338 h 3699570"/>
              <a:gd name="connsiteX9074" fmla="*/ 2896205 w 5730494"/>
              <a:gd name="connsiteY9074" fmla="*/ 1708738 h 3699570"/>
              <a:gd name="connsiteX9075" fmla="*/ 2896233 w 5730494"/>
              <a:gd name="connsiteY9075" fmla="*/ 1708815 h 3699570"/>
              <a:gd name="connsiteX9076" fmla="*/ 2896152 w 5730494"/>
              <a:gd name="connsiteY9076" fmla="*/ 1708853 h 3699570"/>
              <a:gd name="connsiteX9077" fmla="*/ 2898936 w 5730494"/>
              <a:gd name="connsiteY9077" fmla="*/ 1716241 h 3699570"/>
              <a:gd name="connsiteX9078" fmla="*/ 2900640 w 5730494"/>
              <a:gd name="connsiteY9078" fmla="*/ 1726585 h 3699570"/>
              <a:gd name="connsiteX9079" fmla="*/ 2908768 w 5730494"/>
              <a:gd name="connsiteY9079" fmla="*/ 1732439 h 3699570"/>
              <a:gd name="connsiteX9080" fmla="*/ 2917745 w 5730494"/>
              <a:gd name="connsiteY9080" fmla="*/ 1742892 h 3699570"/>
              <a:gd name="connsiteX9081" fmla="*/ 2912175 w 5730494"/>
              <a:gd name="connsiteY9081" fmla="*/ 1753863 h 3699570"/>
              <a:gd name="connsiteX9082" fmla="*/ 2906435 w 5730494"/>
              <a:gd name="connsiteY9082" fmla="*/ 1756875 h 3699570"/>
              <a:gd name="connsiteX9083" fmla="*/ 2906466 w 5730494"/>
              <a:gd name="connsiteY9083" fmla="*/ 1757089 h 3699570"/>
              <a:gd name="connsiteX9084" fmla="*/ 2906323 w 5730494"/>
              <a:gd name="connsiteY9084" fmla="*/ 1757164 h 3699570"/>
              <a:gd name="connsiteX9085" fmla="*/ 2908597 w 5730494"/>
              <a:gd name="connsiteY9085" fmla="*/ 1772622 h 3699570"/>
              <a:gd name="connsiteX9086" fmla="*/ 2907226 w 5730494"/>
              <a:gd name="connsiteY9086" fmla="*/ 1776309 h 3699570"/>
              <a:gd name="connsiteX9087" fmla="*/ 2902285 w 5730494"/>
              <a:gd name="connsiteY9087" fmla="*/ 1771482 h 3699570"/>
              <a:gd name="connsiteX9088" fmla="*/ 2894614 w 5730494"/>
              <a:gd name="connsiteY9088" fmla="*/ 1770743 h 3699570"/>
              <a:gd name="connsiteX9089" fmla="*/ 2883246 w 5730494"/>
              <a:gd name="connsiteY9089" fmla="*/ 1774948 h 3699570"/>
              <a:gd name="connsiteX9090" fmla="*/ 2869209 w 5730494"/>
              <a:gd name="connsiteY9090" fmla="*/ 1773926 h 3699570"/>
              <a:gd name="connsiteX9091" fmla="*/ 2869103 w 5730494"/>
              <a:gd name="connsiteY9091" fmla="*/ 1774214 h 3699570"/>
              <a:gd name="connsiteX9092" fmla="*/ 2869097 w 5730494"/>
              <a:gd name="connsiteY9092" fmla="*/ 1774214 h 3699570"/>
              <a:gd name="connsiteX9093" fmla="*/ 2866930 w 5730494"/>
              <a:gd name="connsiteY9093" fmla="*/ 1780117 h 3699570"/>
              <a:gd name="connsiteX9094" fmla="*/ 2858864 w 5730494"/>
              <a:gd name="connsiteY9094" fmla="*/ 1773584 h 3699570"/>
              <a:gd name="connsiteX9095" fmla="*/ 2854034 w 5730494"/>
              <a:gd name="connsiteY9095" fmla="*/ 1774892 h 3699570"/>
              <a:gd name="connsiteX9096" fmla="*/ 2836928 w 5730494"/>
              <a:gd name="connsiteY9096" fmla="*/ 1767674 h 3699570"/>
              <a:gd name="connsiteX9097" fmla="*/ 2833630 w 5730494"/>
              <a:gd name="connsiteY9097" fmla="*/ 1772789 h 3699570"/>
              <a:gd name="connsiteX9098" fmla="*/ 2820077 w 5730494"/>
              <a:gd name="connsiteY9098" fmla="*/ 1772619 h 3699570"/>
              <a:gd name="connsiteX9099" fmla="*/ 2822087 w 5730494"/>
              <a:gd name="connsiteY9099" fmla="*/ 1755972 h 3699570"/>
              <a:gd name="connsiteX9100" fmla="*/ 2830159 w 5730494"/>
              <a:gd name="connsiteY9100" fmla="*/ 1739490 h 3699570"/>
              <a:gd name="connsiteX9101" fmla="*/ 2830034 w 5730494"/>
              <a:gd name="connsiteY9101" fmla="*/ 1739466 h 3699570"/>
              <a:gd name="connsiteX9102" fmla="*/ 2830165 w 5730494"/>
              <a:gd name="connsiteY9102" fmla="*/ 1739200 h 3699570"/>
              <a:gd name="connsiteX9103" fmla="*/ 2807203 w 5730494"/>
              <a:gd name="connsiteY9103" fmla="*/ 1734710 h 3699570"/>
              <a:gd name="connsiteX9104" fmla="*/ 2799725 w 5730494"/>
              <a:gd name="connsiteY9104" fmla="*/ 1728365 h 3699570"/>
              <a:gd name="connsiteX9105" fmla="*/ 2800607 w 5730494"/>
              <a:gd name="connsiteY9105" fmla="*/ 1717889 h 3699570"/>
              <a:gd name="connsiteX9106" fmla="*/ 2800586 w 5730494"/>
              <a:gd name="connsiteY9106" fmla="*/ 1717851 h 3699570"/>
              <a:gd name="connsiteX9107" fmla="*/ 2800611 w 5730494"/>
              <a:gd name="connsiteY9107" fmla="*/ 1717547 h 3699570"/>
              <a:gd name="connsiteX9108" fmla="*/ 2797428 w 5730494"/>
              <a:gd name="connsiteY9108" fmla="*/ 1711977 h 3699570"/>
              <a:gd name="connsiteX9109" fmla="*/ 2799247 w 5730494"/>
              <a:gd name="connsiteY9109" fmla="*/ 1695098 h 3699570"/>
              <a:gd name="connsiteX9110" fmla="*/ 2796599 w 5730494"/>
              <a:gd name="connsiteY9110" fmla="*/ 1668668 h 3699570"/>
              <a:gd name="connsiteX9111" fmla="*/ 2805949 w 5730494"/>
              <a:gd name="connsiteY9111" fmla="*/ 1668668 h 3699570"/>
              <a:gd name="connsiteX9112" fmla="*/ 2806044 w 5730494"/>
              <a:gd name="connsiteY9112" fmla="*/ 1668443 h 3699570"/>
              <a:gd name="connsiteX9113" fmla="*/ 2806123 w 5730494"/>
              <a:gd name="connsiteY9113" fmla="*/ 1668443 h 3699570"/>
              <a:gd name="connsiteX9114" fmla="*/ 2810159 w 5730494"/>
              <a:gd name="connsiteY9114" fmla="*/ 1658724 h 3699570"/>
              <a:gd name="connsiteX9115" fmla="*/ 2814136 w 5730494"/>
              <a:gd name="connsiteY9115" fmla="*/ 1634741 h 3699570"/>
              <a:gd name="connsiteX9116" fmla="*/ 2811182 w 5730494"/>
              <a:gd name="connsiteY9116" fmla="*/ 1625761 h 3699570"/>
              <a:gd name="connsiteX9117" fmla="*/ 2814307 w 5730494"/>
              <a:gd name="connsiteY9117" fmla="*/ 1620078 h 3699570"/>
              <a:gd name="connsiteX9118" fmla="*/ 2827607 w 5730494"/>
              <a:gd name="connsiteY9118" fmla="*/ 1618600 h 3699570"/>
              <a:gd name="connsiteX9119" fmla="*/ 2830561 w 5730494"/>
              <a:gd name="connsiteY9119" fmla="*/ 1624510 h 3699570"/>
              <a:gd name="connsiteX9120" fmla="*/ 2841360 w 5730494"/>
              <a:gd name="connsiteY9120" fmla="*/ 1611268 h 3699570"/>
              <a:gd name="connsiteX9121" fmla="*/ 2837723 w 5730494"/>
              <a:gd name="connsiteY9121" fmla="*/ 1601095 h 3699570"/>
              <a:gd name="connsiteX9122" fmla="*/ 2836989 w 5730494"/>
              <a:gd name="connsiteY9122" fmla="*/ 1585621 h 3699570"/>
              <a:gd name="connsiteX9123" fmla="*/ 2837041 w 5730494"/>
              <a:gd name="connsiteY9123" fmla="*/ 1585745 h 3699570"/>
              <a:gd name="connsiteX9124" fmla="*/ 2849090 w 5730494"/>
              <a:gd name="connsiteY9124" fmla="*/ 1589382 h 3699570"/>
              <a:gd name="connsiteX9125" fmla="*/ 2580369 w 5730494"/>
              <a:gd name="connsiteY9125" fmla="*/ 1581087 h 3699570"/>
              <a:gd name="connsiteX9126" fmla="*/ 2583665 w 5730494"/>
              <a:gd name="connsiteY9126" fmla="*/ 1595864 h 3699570"/>
              <a:gd name="connsiteX9127" fmla="*/ 2580369 w 5730494"/>
              <a:gd name="connsiteY9127" fmla="*/ 1610470 h 3699570"/>
              <a:gd name="connsiteX9128" fmla="*/ 2580510 w 5730494"/>
              <a:gd name="connsiteY9128" fmla="*/ 1610465 h 3699570"/>
              <a:gd name="connsiteX9129" fmla="*/ 2580496 w 5730494"/>
              <a:gd name="connsiteY9129" fmla="*/ 1610526 h 3699570"/>
              <a:gd name="connsiteX9130" fmla="*/ 2590263 w 5730494"/>
              <a:gd name="connsiteY9130" fmla="*/ 1610131 h 3699570"/>
              <a:gd name="connsiteX9131" fmla="*/ 2602306 w 5730494"/>
              <a:gd name="connsiteY9131" fmla="*/ 1615699 h 3699570"/>
              <a:gd name="connsiteX9132" fmla="*/ 2604921 w 5730494"/>
              <a:gd name="connsiteY9132" fmla="*/ 1634794 h 3699570"/>
              <a:gd name="connsiteX9133" fmla="*/ 2592872 w 5730494"/>
              <a:gd name="connsiteY9133" fmla="*/ 1658210 h 3699570"/>
              <a:gd name="connsiteX9134" fmla="*/ 2564626 w 5730494"/>
              <a:gd name="connsiteY9134" fmla="*/ 1673441 h 3699570"/>
              <a:gd name="connsiteX9135" fmla="*/ 2542063 w 5730494"/>
              <a:gd name="connsiteY9135" fmla="*/ 1669576 h 3699570"/>
              <a:gd name="connsiteX9136" fmla="*/ 2554964 w 5730494"/>
              <a:gd name="connsiteY9136" fmla="*/ 1642410 h 3699570"/>
              <a:gd name="connsiteX9137" fmla="*/ 2546667 w 5730494"/>
              <a:gd name="connsiteY9137" fmla="*/ 1615301 h 3699570"/>
              <a:gd name="connsiteX9138" fmla="*/ 2568320 w 5730494"/>
              <a:gd name="connsiteY9138" fmla="*/ 1593988 h 3699570"/>
              <a:gd name="connsiteX9139" fmla="*/ 2593855 w 5730494"/>
              <a:gd name="connsiteY9139" fmla="*/ 1580006 h 3699570"/>
              <a:gd name="connsiteX9140" fmla="*/ 2610908 w 5730494"/>
              <a:gd name="connsiteY9140" fmla="*/ 1597000 h 3699570"/>
              <a:gd name="connsiteX9141" fmla="*/ 2602381 w 5730494"/>
              <a:gd name="connsiteY9141" fmla="*/ 1615698 h 3699570"/>
              <a:gd name="connsiteX9142" fmla="*/ 2590330 w 5730494"/>
              <a:gd name="connsiteY9142" fmla="*/ 1610128 h 3699570"/>
              <a:gd name="connsiteX9143" fmla="*/ 2590263 w 5730494"/>
              <a:gd name="connsiteY9143" fmla="*/ 1610131 h 3699570"/>
              <a:gd name="connsiteX9144" fmla="*/ 2590257 w 5730494"/>
              <a:gd name="connsiteY9144" fmla="*/ 1610129 h 3699570"/>
              <a:gd name="connsiteX9145" fmla="*/ 2580510 w 5730494"/>
              <a:gd name="connsiteY9145" fmla="*/ 1610465 h 3699570"/>
              <a:gd name="connsiteX9146" fmla="*/ 2583793 w 5730494"/>
              <a:gd name="connsiteY9146" fmla="*/ 1595920 h 3699570"/>
              <a:gd name="connsiteX9147" fmla="*/ 2580496 w 5730494"/>
              <a:gd name="connsiteY9147" fmla="*/ 1581143 h 3699570"/>
              <a:gd name="connsiteX9148" fmla="*/ 3040065 w 5730494"/>
              <a:gd name="connsiteY9148" fmla="*/ 1579414 h 3699570"/>
              <a:gd name="connsiteX9149" fmla="*/ 3056773 w 5730494"/>
              <a:gd name="connsiteY9149" fmla="*/ 1584302 h 3699570"/>
              <a:gd name="connsiteX9150" fmla="*/ 3063809 w 5730494"/>
              <a:gd name="connsiteY9150" fmla="*/ 1588671 h 3699570"/>
              <a:gd name="connsiteX9151" fmla="*/ 3062111 w 5730494"/>
              <a:gd name="connsiteY9151" fmla="*/ 1596202 h 3699570"/>
              <a:gd name="connsiteX9152" fmla="*/ 3062117 w 5730494"/>
              <a:gd name="connsiteY9152" fmla="*/ 1596234 h 3699570"/>
              <a:gd name="connsiteX9153" fmla="*/ 3062115 w 5730494"/>
              <a:gd name="connsiteY9153" fmla="*/ 1596237 h 3699570"/>
              <a:gd name="connsiteX9154" fmla="*/ 3063361 w 5730494"/>
              <a:gd name="connsiteY9154" fmla="*/ 1603199 h 3699570"/>
              <a:gd name="connsiteX9155" fmla="*/ 3063357 w 5730494"/>
              <a:gd name="connsiteY9155" fmla="*/ 1603198 h 3699570"/>
              <a:gd name="connsiteX9156" fmla="*/ 3034032 w 5730494"/>
              <a:gd name="connsiteY9156" fmla="*/ 1603595 h 3699570"/>
              <a:gd name="connsiteX9157" fmla="*/ 3014440 w 5730494"/>
              <a:gd name="connsiteY9157" fmla="*/ 1600473 h 3699570"/>
              <a:gd name="connsiteX9158" fmla="*/ 3018069 w 5730494"/>
              <a:gd name="connsiteY9158" fmla="*/ 1588394 h 3699570"/>
              <a:gd name="connsiteX9159" fmla="*/ 3036651 w 5730494"/>
              <a:gd name="connsiteY9159" fmla="*/ 1555749 h 3699570"/>
              <a:gd name="connsiteX9160" fmla="*/ 3036657 w 5730494"/>
              <a:gd name="connsiteY9160" fmla="*/ 1555788 h 3699570"/>
              <a:gd name="connsiteX9161" fmla="*/ 3036650 w 5730494"/>
              <a:gd name="connsiteY9161" fmla="*/ 1555793 h 3699570"/>
              <a:gd name="connsiteX9162" fmla="*/ 3036650 w 5730494"/>
              <a:gd name="connsiteY9162" fmla="*/ 1555737 h 3699570"/>
              <a:gd name="connsiteX9163" fmla="*/ 3036651 w 5730494"/>
              <a:gd name="connsiteY9163" fmla="*/ 1555737 h 3699570"/>
              <a:gd name="connsiteX9164" fmla="*/ 3036651 w 5730494"/>
              <a:gd name="connsiteY9164" fmla="*/ 1555749 h 3699570"/>
              <a:gd name="connsiteX9165" fmla="*/ 2898251 w 5730494"/>
              <a:gd name="connsiteY9165" fmla="*/ 1553463 h 3699570"/>
              <a:gd name="connsiteX9166" fmla="*/ 2903308 w 5730494"/>
              <a:gd name="connsiteY9166" fmla="*/ 1567672 h 3699570"/>
              <a:gd name="connsiteX9167" fmla="*/ 2893761 w 5730494"/>
              <a:gd name="connsiteY9167" fmla="*/ 1590234 h 3699570"/>
              <a:gd name="connsiteX9168" fmla="*/ 2877108 w 5730494"/>
              <a:gd name="connsiteY9168" fmla="*/ 1574549 h 3699570"/>
              <a:gd name="connsiteX9169" fmla="*/ 2874893 w 5730494"/>
              <a:gd name="connsiteY9169" fmla="*/ 1562898 h 3699570"/>
              <a:gd name="connsiteX9170" fmla="*/ 3150137 w 5730494"/>
              <a:gd name="connsiteY9170" fmla="*/ 1551837 h 3699570"/>
              <a:gd name="connsiteX9171" fmla="*/ 3166802 w 5730494"/>
              <a:gd name="connsiteY9171" fmla="*/ 1558954 h 3699570"/>
              <a:gd name="connsiteX9172" fmla="*/ 3169075 w 5730494"/>
              <a:gd name="connsiteY9172" fmla="*/ 1566002 h 3699570"/>
              <a:gd name="connsiteX9173" fmla="*/ 3169167 w 5730494"/>
              <a:gd name="connsiteY9173" fmla="*/ 1565965 h 3699570"/>
              <a:gd name="connsiteX9174" fmla="*/ 3169187 w 5730494"/>
              <a:gd name="connsiteY9174" fmla="*/ 1566026 h 3699570"/>
              <a:gd name="connsiteX9175" fmla="*/ 3177515 w 5730494"/>
              <a:gd name="connsiteY9175" fmla="*/ 1562684 h 3699570"/>
              <a:gd name="connsiteX9176" fmla="*/ 3193003 w 5730494"/>
              <a:gd name="connsiteY9176" fmla="*/ 1569354 h 3699570"/>
              <a:gd name="connsiteX9177" fmla="*/ 3194537 w 5730494"/>
              <a:gd name="connsiteY9177" fmla="*/ 1582483 h 3699570"/>
              <a:gd name="connsiteX9178" fmla="*/ 3191128 w 5730494"/>
              <a:gd name="connsiteY9178" fmla="*/ 1589928 h 3699570"/>
              <a:gd name="connsiteX9179" fmla="*/ 3201129 w 5730494"/>
              <a:gd name="connsiteY9179" fmla="*/ 1607831 h 3699570"/>
              <a:gd name="connsiteX9180" fmla="*/ 3207608 w 5730494"/>
              <a:gd name="connsiteY9180" fmla="*/ 1612775 h 3699570"/>
              <a:gd name="connsiteX9181" fmla="*/ 3206642 w 5730494"/>
              <a:gd name="connsiteY9181" fmla="*/ 1617663 h 3699570"/>
              <a:gd name="connsiteX9182" fmla="*/ 3217385 w 5730494"/>
              <a:gd name="connsiteY9182" fmla="*/ 1622380 h 3699570"/>
              <a:gd name="connsiteX9183" fmla="*/ 3221987 w 5730494"/>
              <a:gd name="connsiteY9183" fmla="*/ 1629484 h 3699570"/>
              <a:gd name="connsiteX9184" fmla="*/ 3215793 w 5730494"/>
              <a:gd name="connsiteY9184" fmla="*/ 1635281 h 3699570"/>
              <a:gd name="connsiteX9185" fmla="*/ 3202948 w 5730494"/>
              <a:gd name="connsiteY9185" fmla="*/ 1634372 h 3699570"/>
              <a:gd name="connsiteX9186" fmla="*/ 3199879 w 5730494"/>
              <a:gd name="connsiteY9186" fmla="*/ 1636815 h 3699570"/>
              <a:gd name="connsiteX9187" fmla="*/ 3203631 w 5730494"/>
              <a:gd name="connsiteY9187" fmla="*/ 1645568 h 3699570"/>
              <a:gd name="connsiteX9188" fmla="*/ 3207552 w 5730494"/>
              <a:gd name="connsiteY9188" fmla="*/ 1662277 h 3699570"/>
              <a:gd name="connsiteX9189" fmla="*/ 3207662 w 5730494"/>
              <a:gd name="connsiteY9189" fmla="*/ 1662296 h 3699570"/>
              <a:gd name="connsiteX9190" fmla="*/ 3207664 w 5730494"/>
              <a:gd name="connsiteY9190" fmla="*/ 1662302 h 3699570"/>
              <a:gd name="connsiteX9191" fmla="*/ 3207609 w 5730494"/>
              <a:gd name="connsiteY9191" fmla="*/ 1662308 h 3699570"/>
              <a:gd name="connsiteX9192" fmla="*/ 3213576 w 5730494"/>
              <a:gd name="connsiteY9192" fmla="*/ 1663331 h 3699570"/>
              <a:gd name="connsiteX9193" fmla="*/ 3217612 w 5730494"/>
              <a:gd name="connsiteY9193" fmla="*/ 1657421 h 3699570"/>
              <a:gd name="connsiteX9194" fmla="*/ 3222443 w 5730494"/>
              <a:gd name="connsiteY9194" fmla="*/ 1658728 h 3699570"/>
              <a:gd name="connsiteX9195" fmla="*/ 3238950 w 5730494"/>
              <a:gd name="connsiteY9195" fmla="*/ 1656232 h 3699570"/>
              <a:gd name="connsiteX9196" fmla="*/ 3249098 w 5730494"/>
              <a:gd name="connsiteY9196" fmla="*/ 1670858 h 3699570"/>
              <a:gd name="connsiteX9197" fmla="*/ 3245118 w 5730494"/>
              <a:gd name="connsiteY9197" fmla="*/ 1676030 h 3699570"/>
              <a:gd name="connsiteX9198" fmla="*/ 3246425 w 5730494"/>
              <a:gd name="connsiteY9198" fmla="*/ 1683930 h 3699570"/>
              <a:gd name="connsiteX9199" fmla="*/ 3259157 w 5730494"/>
              <a:gd name="connsiteY9199" fmla="*/ 1685181 h 3699570"/>
              <a:gd name="connsiteX9200" fmla="*/ 3264839 w 5730494"/>
              <a:gd name="connsiteY9200" fmla="*/ 1696149 h 3699570"/>
              <a:gd name="connsiteX9201" fmla="*/ 3264499 w 5730494"/>
              <a:gd name="connsiteY9201" fmla="*/ 1701094 h 3699570"/>
              <a:gd name="connsiteX9202" fmla="*/ 3284731 w 5730494"/>
              <a:gd name="connsiteY9202" fmla="*/ 1709846 h 3699570"/>
              <a:gd name="connsiteX9203" fmla="*/ 3296951 w 5730494"/>
              <a:gd name="connsiteY9203" fmla="*/ 1705925 h 3699570"/>
              <a:gd name="connsiteX9204" fmla="*/ 3306783 w 5730494"/>
              <a:gd name="connsiteY9204" fmla="*/ 1717519 h 3699570"/>
              <a:gd name="connsiteX9205" fmla="*/ 3316103 w 5730494"/>
              <a:gd name="connsiteY9205" fmla="*/ 1717234 h 3699570"/>
              <a:gd name="connsiteX9206" fmla="*/ 3339576 w 5730494"/>
              <a:gd name="connsiteY9206" fmla="*/ 1725248 h 3699570"/>
              <a:gd name="connsiteX9207" fmla="*/ 3339747 w 5730494"/>
              <a:gd name="connsiteY9207" fmla="*/ 1732409 h 3699570"/>
              <a:gd name="connsiteX9208" fmla="*/ 3333267 w 5730494"/>
              <a:gd name="connsiteY9208" fmla="*/ 1745083 h 3699570"/>
              <a:gd name="connsiteX9209" fmla="*/ 3336790 w 5730494"/>
              <a:gd name="connsiteY9209" fmla="*/ 1758325 h 3699570"/>
              <a:gd name="connsiteX9210" fmla="*/ 3334296 w 5730494"/>
              <a:gd name="connsiteY9210" fmla="*/ 1766205 h 3699570"/>
              <a:gd name="connsiteX9211" fmla="*/ 3318945 w 5730494"/>
              <a:gd name="connsiteY9211" fmla="*/ 1767961 h 3699570"/>
              <a:gd name="connsiteX9212" fmla="*/ 3318918 w 5730494"/>
              <a:gd name="connsiteY9212" fmla="*/ 1767983 h 3699570"/>
              <a:gd name="connsiteX9213" fmla="*/ 3318888 w 5730494"/>
              <a:gd name="connsiteY9213" fmla="*/ 1767986 h 3699570"/>
              <a:gd name="connsiteX9214" fmla="*/ 3310648 w 5730494"/>
              <a:gd name="connsiteY9214" fmla="*/ 1774579 h 3699570"/>
              <a:gd name="connsiteX9215" fmla="*/ 3310136 w 5730494"/>
              <a:gd name="connsiteY9215" fmla="*/ 1784963 h 3699570"/>
              <a:gd name="connsiteX9216" fmla="*/ 3297463 w 5730494"/>
              <a:gd name="connsiteY9216" fmla="*/ 1786830 h 3699570"/>
              <a:gd name="connsiteX9217" fmla="*/ 3286836 w 5730494"/>
              <a:gd name="connsiteY9217" fmla="*/ 1794332 h 3699570"/>
              <a:gd name="connsiteX9218" fmla="*/ 3271888 w 5730494"/>
              <a:gd name="connsiteY9218" fmla="*/ 1795526 h 3699570"/>
              <a:gd name="connsiteX9219" fmla="*/ 3258135 w 5730494"/>
              <a:gd name="connsiteY9219" fmla="*/ 1804107 h 3699570"/>
              <a:gd name="connsiteX9220" fmla="*/ 3250632 w 5730494"/>
              <a:gd name="connsiteY9220" fmla="*/ 1809961 h 3699570"/>
              <a:gd name="connsiteX9221" fmla="*/ 3259101 w 5730494"/>
              <a:gd name="connsiteY9221" fmla="*/ 1818315 h 3699570"/>
              <a:gd name="connsiteX9222" fmla="*/ 3266886 w 5730494"/>
              <a:gd name="connsiteY9222" fmla="*/ 1823771 h 3699570"/>
              <a:gd name="connsiteX9223" fmla="*/ 3283141 w 5730494"/>
              <a:gd name="connsiteY9223" fmla="*/ 1822407 h 3699570"/>
              <a:gd name="connsiteX9224" fmla="*/ 3280016 w 5730494"/>
              <a:gd name="connsiteY9224" fmla="*/ 1830478 h 3699570"/>
              <a:gd name="connsiteX9225" fmla="*/ 3262568 w 5730494"/>
              <a:gd name="connsiteY9225" fmla="*/ 1834342 h 3699570"/>
              <a:gd name="connsiteX9226" fmla="*/ 3240914 w 5730494"/>
              <a:gd name="connsiteY9226" fmla="*/ 1847244 h 3699570"/>
              <a:gd name="connsiteX9227" fmla="*/ 3232047 w 5730494"/>
              <a:gd name="connsiteY9227" fmla="*/ 1842697 h 3699570"/>
              <a:gd name="connsiteX9228" fmla="*/ 3235572 w 5730494"/>
              <a:gd name="connsiteY9228" fmla="*/ 1832183 h 3699570"/>
              <a:gd name="connsiteX9229" fmla="*/ 3218181 w 5730494"/>
              <a:gd name="connsiteY9229" fmla="*/ 1825590 h 3699570"/>
              <a:gd name="connsiteX9230" fmla="*/ 3220966 w 5730494"/>
              <a:gd name="connsiteY9230" fmla="*/ 1821271 h 3699570"/>
              <a:gd name="connsiteX9231" fmla="*/ 3238924 w 5730494"/>
              <a:gd name="connsiteY9231" fmla="*/ 1811950 h 3699570"/>
              <a:gd name="connsiteX9232" fmla="*/ 3236707 w 5730494"/>
              <a:gd name="connsiteY9232" fmla="*/ 1807290 h 3699570"/>
              <a:gd name="connsiteX9233" fmla="*/ 3234151 w 5730494"/>
              <a:gd name="connsiteY9233" fmla="*/ 1809620 h 3699570"/>
              <a:gd name="connsiteX9234" fmla="*/ 3231593 w 5730494"/>
              <a:gd name="connsiteY9234" fmla="*/ 1808426 h 3699570"/>
              <a:gd name="connsiteX9235" fmla="*/ 3206813 w 5730494"/>
              <a:gd name="connsiteY9235" fmla="*/ 1802630 h 3699570"/>
              <a:gd name="connsiteX9236" fmla="*/ 3205733 w 5730494"/>
              <a:gd name="connsiteY9236" fmla="*/ 1794048 h 3699570"/>
              <a:gd name="connsiteX9237" fmla="*/ 3190957 w 5730494"/>
              <a:gd name="connsiteY9237" fmla="*/ 1796890 h 3699570"/>
              <a:gd name="connsiteX9238" fmla="*/ 3185046 w 5730494"/>
              <a:gd name="connsiteY9238" fmla="*/ 1809563 h 3699570"/>
              <a:gd name="connsiteX9239" fmla="*/ 3172714 w 5730494"/>
              <a:gd name="connsiteY9239" fmla="*/ 1826386 h 3699570"/>
              <a:gd name="connsiteX9240" fmla="*/ 3165496 w 5730494"/>
              <a:gd name="connsiteY9240" fmla="*/ 1822521 h 3699570"/>
              <a:gd name="connsiteX9241" fmla="*/ 3157993 w 5730494"/>
              <a:gd name="connsiteY9241" fmla="*/ 1826159 h 3699570"/>
              <a:gd name="connsiteX9242" fmla="*/ 3151062 w 5730494"/>
              <a:gd name="connsiteY9242" fmla="*/ 1822111 h 3699570"/>
              <a:gd name="connsiteX9243" fmla="*/ 3154980 w 5730494"/>
              <a:gd name="connsiteY9243" fmla="*/ 1819739 h 3699570"/>
              <a:gd name="connsiteX9244" fmla="*/ 3157766 w 5730494"/>
              <a:gd name="connsiteY9244" fmla="*/ 1811895 h 3699570"/>
              <a:gd name="connsiteX9245" fmla="*/ 3162141 w 5730494"/>
              <a:gd name="connsiteY9245" fmla="*/ 1804564 h 3699570"/>
              <a:gd name="connsiteX9246" fmla="*/ 3161005 w 5730494"/>
              <a:gd name="connsiteY9246" fmla="*/ 1800472 h 3699570"/>
              <a:gd name="connsiteX9247" fmla="*/ 3164358 w 5730494"/>
              <a:gd name="connsiteY9247" fmla="*/ 1798653 h 3699570"/>
              <a:gd name="connsiteX9248" fmla="*/ 3165950 w 5730494"/>
              <a:gd name="connsiteY9248" fmla="*/ 1801836 h 3699570"/>
              <a:gd name="connsiteX9249" fmla="*/ 3175326 w 5730494"/>
              <a:gd name="connsiteY9249" fmla="*/ 1802518 h 3699570"/>
              <a:gd name="connsiteX9250" fmla="*/ 3179532 w 5730494"/>
              <a:gd name="connsiteY9250" fmla="*/ 1800813 h 3699570"/>
              <a:gd name="connsiteX9251" fmla="*/ 3179368 w 5730494"/>
              <a:gd name="connsiteY9251" fmla="*/ 1800684 h 3699570"/>
              <a:gd name="connsiteX9252" fmla="*/ 3179477 w 5730494"/>
              <a:gd name="connsiteY9252" fmla="*/ 1800640 h 3699570"/>
              <a:gd name="connsiteX9253" fmla="*/ 3176611 w 5730494"/>
              <a:gd name="connsiteY9253" fmla="*/ 1798380 h 3699570"/>
              <a:gd name="connsiteX9254" fmla="*/ 3177713 w 5730494"/>
              <a:gd name="connsiteY9254" fmla="*/ 1795016 h 3699570"/>
              <a:gd name="connsiteX9255" fmla="*/ 3177631 w 5730494"/>
              <a:gd name="connsiteY9255" fmla="*/ 1794928 h 3699570"/>
              <a:gd name="connsiteX9256" fmla="*/ 3177658 w 5730494"/>
              <a:gd name="connsiteY9256" fmla="*/ 1794843 h 3699570"/>
              <a:gd name="connsiteX9257" fmla="*/ 3172108 w 5730494"/>
              <a:gd name="connsiteY9257" fmla="*/ 1788954 h 3699570"/>
              <a:gd name="connsiteX9258" fmla="*/ 3169871 w 5730494"/>
              <a:gd name="connsiteY9258" fmla="*/ 1779330 h 3699570"/>
              <a:gd name="connsiteX9259" fmla="*/ 3169852 w 5730494"/>
              <a:gd name="connsiteY9259" fmla="*/ 1779318 h 3699570"/>
              <a:gd name="connsiteX9260" fmla="*/ 3169815 w 5730494"/>
              <a:gd name="connsiteY9260" fmla="*/ 1779157 h 3699570"/>
              <a:gd name="connsiteX9261" fmla="*/ 3164092 w 5730494"/>
              <a:gd name="connsiteY9261" fmla="*/ 1775342 h 3699570"/>
              <a:gd name="connsiteX9262" fmla="*/ 3165210 w 5730494"/>
              <a:gd name="connsiteY9262" fmla="*/ 1767452 h 3699570"/>
              <a:gd name="connsiteX9263" fmla="*/ 3165140 w 5730494"/>
              <a:gd name="connsiteY9263" fmla="*/ 1767389 h 3699570"/>
              <a:gd name="connsiteX9264" fmla="*/ 3165154 w 5730494"/>
              <a:gd name="connsiteY9264" fmla="*/ 1767279 h 3699570"/>
              <a:gd name="connsiteX9265" fmla="*/ 3157937 w 5730494"/>
              <a:gd name="connsiteY9265" fmla="*/ 1760914 h 3699570"/>
              <a:gd name="connsiteX9266" fmla="*/ 3151401 w 5730494"/>
              <a:gd name="connsiteY9266" fmla="*/ 1760004 h 3699570"/>
              <a:gd name="connsiteX9267" fmla="*/ 3139637 w 5730494"/>
              <a:gd name="connsiteY9267" fmla="*/ 1752560 h 3699570"/>
              <a:gd name="connsiteX9268" fmla="*/ 3129066 w 5730494"/>
              <a:gd name="connsiteY9268" fmla="*/ 1754946 h 3699570"/>
              <a:gd name="connsiteX9269" fmla="*/ 3125259 w 5730494"/>
              <a:gd name="connsiteY9269" fmla="*/ 1758470 h 3699570"/>
              <a:gd name="connsiteX9270" fmla="*/ 3118552 w 5730494"/>
              <a:gd name="connsiteY9270" fmla="*/ 1758470 h 3699570"/>
              <a:gd name="connsiteX9271" fmla="*/ 3114516 w 5730494"/>
              <a:gd name="connsiteY9271" fmla="*/ 1764040 h 3699570"/>
              <a:gd name="connsiteX9272" fmla="*/ 3102752 w 5730494"/>
              <a:gd name="connsiteY9272" fmla="*/ 1766313 h 3699570"/>
              <a:gd name="connsiteX9273" fmla="*/ 3097296 w 5730494"/>
              <a:gd name="connsiteY9273" fmla="*/ 1769951 h 3699570"/>
              <a:gd name="connsiteX9274" fmla="*/ 3089907 w 5730494"/>
              <a:gd name="connsiteY9274" fmla="*/ 1764153 h 3699570"/>
              <a:gd name="connsiteX9275" fmla="*/ 3079677 w 5730494"/>
              <a:gd name="connsiteY9275" fmla="*/ 1764040 h 3699570"/>
              <a:gd name="connsiteX9276" fmla="*/ 3069845 w 5730494"/>
              <a:gd name="connsiteY9276" fmla="*/ 1761425 h 3699570"/>
              <a:gd name="connsiteX9277" fmla="*/ 3062976 w 5730494"/>
              <a:gd name="connsiteY9277" fmla="*/ 1766479 h 3699570"/>
              <a:gd name="connsiteX9278" fmla="*/ 3061881 w 5730494"/>
              <a:gd name="connsiteY9278" fmla="*/ 1760347 h 3699570"/>
              <a:gd name="connsiteX9279" fmla="*/ 3061873 w 5730494"/>
              <a:gd name="connsiteY9279" fmla="*/ 1760341 h 3699570"/>
              <a:gd name="connsiteX9280" fmla="*/ 3061832 w 5730494"/>
              <a:gd name="connsiteY9280" fmla="*/ 1760118 h 3699570"/>
              <a:gd name="connsiteX9281" fmla="*/ 3053003 w 5730494"/>
              <a:gd name="connsiteY9281" fmla="*/ 1753666 h 3699570"/>
              <a:gd name="connsiteX9282" fmla="*/ 3056082 w 5730494"/>
              <a:gd name="connsiteY9282" fmla="*/ 1744148 h 3699570"/>
              <a:gd name="connsiteX9283" fmla="*/ 3060516 w 5730494"/>
              <a:gd name="connsiteY9283" fmla="*/ 1737839 h 3699570"/>
              <a:gd name="connsiteX9284" fmla="*/ 3060440 w 5730494"/>
              <a:gd name="connsiteY9284" fmla="*/ 1737792 h 3699570"/>
              <a:gd name="connsiteX9285" fmla="*/ 3060440 w 5730494"/>
              <a:gd name="connsiteY9285" fmla="*/ 1737789 h 3699570"/>
              <a:gd name="connsiteX9286" fmla="*/ 3060516 w 5730494"/>
              <a:gd name="connsiteY9286" fmla="*/ 1737836 h 3699570"/>
              <a:gd name="connsiteX9287" fmla="*/ 3063983 w 5730494"/>
              <a:gd name="connsiteY9287" fmla="*/ 1739256 h 3699570"/>
              <a:gd name="connsiteX9288" fmla="*/ 3063907 w 5730494"/>
              <a:gd name="connsiteY9288" fmla="*/ 1739055 h 3699570"/>
              <a:gd name="connsiteX9289" fmla="*/ 3063992 w 5730494"/>
              <a:gd name="connsiteY9289" fmla="*/ 1739090 h 3699570"/>
              <a:gd name="connsiteX9290" fmla="*/ 3059937 w 5730494"/>
              <a:gd name="connsiteY9290" fmla="*/ 1728277 h 3699570"/>
              <a:gd name="connsiteX9291" fmla="*/ 3074383 w 5730494"/>
              <a:gd name="connsiteY9291" fmla="*/ 1707827 h 3699570"/>
              <a:gd name="connsiteX9292" fmla="*/ 3082282 w 5730494"/>
              <a:gd name="connsiteY9292" fmla="*/ 1704929 h 3699570"/>
              <a:gd name="connsiteX9293" fmla="*/ 3083987 w 5730494"/>
              <a:gd name="connsiteY9293" fmla="*/ 1697882 h 3699570"/>
              <a:gd name="connsiteX9294" fmla="*/ 3083969 w 5730494"/>
              <a:gd name="connsiteY9294" fmla="*/ 1697831 h 3699570"/>
              <a:gd name="connsiteX9295" fmla="*/ 3083996 w 5730494"/>
              <a:gd name="connsiteY9295" fmla="*/ 1697716 h 3699570"/>
              <a:gd name="connsiteX9296" fmla="*/ 3075983 w 5730494"/>
              <a:gd name="connsiteY9296" fmla="*/ 1675607 h 3699570"/>
              <a:gd name="connsiteX9297" fmla="*/ 3076150 w 5730494"/>
              <a:gd name="connsiteY9297" fmla="*/ 1675586 h 3699570"/>
              <a:gd name="connsiteX9298" fmla="*/ 3076151 w 5730494"/>
              <a:gd name="connsiteY9298" fmla="*/ 1675658 h 3699570"/>
              <a:gd name="connsiteX9299" fmla="*/ 3083768 w 5730494"/>
              <a:gd name="connsiteY9299" fmla="*/ 1674692 h 3699570"/>
              <a:gd name="connsiteX9300" fmla="*/ 3092519 w 5730494"/>
              <a:gd name="connsiteY9300" fmla="*/ 1667701 h 3699570"/>
              <a:gd name="connsiteX9301" fmla="*/ 3104852 w 5730494"/>
              <a:gd name="connsiteY9301" fmla="*/ 1667133 h 3699570"/>
              <a:gd name="connsiteX9302" fmla="*/ 3120901 w 5730494"/>
              <a:gd name="connsiteY9302" fmla="*/ 1669175 h 3699570"/>
              <a:gd name="connsiteX9303" fmla="*/ 3138556 w 5730494"/>
              <a:gd name="connsiteY9303" fmla="*/ 1675267 h 3699570"/>
              <a:gd name="connsiteX9304" fmla="*/ 3138582 w 5730494"/>
              <a:gd name="connsiteY9304" fmla="*/ 1675268 h 3699570"/>
              <a:gd name="connsiteX9305" fmla="*/ 3138726 w 5730494"/>
              <a:gd name="connsiteY9305" fmla="*/ 1675317 h 3699570"/>
              <a:gd name="connsiteX9306" fmla="*/ 3151193 w 5730494"/>
              <a:gd name="connsiteY9306" fmla="*/ 1675825 h 3699570"/>
              <a:gd name="connsiteX9307" fmla="*/ 3157085 w 5730494"/>
              <a:gd name="connsiteY9307" fmla="*/ 1679472 h 3699570"/>
              <a:gd name="connsiteX9308" fmla="*/ 3157125 w 5730494"/>
              <a:gd name="connsiteY9308" fmla="*/ 1679443 h 3699570"/>
              <a:gd name="connsiteX9309" fmla="*/ 3157253 w 5730494"/>
              <a:gd name="connsiteY9309" fmla="*/ 1679522 h 3699570"/>
              <a:gd name="connsiteX9310" fmla="*/ 3163132 w 5730494"/>
              <a:gd name="connsiteY9310" fmla="*/ 1675155 h 3699570"/>
              <a:gd name="connsiteX9311" fmla="*/ 3167201 w 5730494"/>
              <a:gd name="connsiteY9311" fmla="*/ 1681007 h 3699570"/>
              <a:gd name="connsiteX9312" fmla="*/ 3167328 w 5730494"/>
              <a:gd name="connsiteY9312" fmla="*/ 1680996 h 3699570"/>
              <a:gd name="connsiteX9313" fmla="*/ 3167369 w 5730494"/>
              <a:gd name="connsiteY9313" fmla="*/ 1681057 h 3699570"/>
              <a:gd name="connsiteX9314" fmla="*/ 3181717 w 5730494"/>
              <a:gd name="connsiteY9314" fmla="*/ 1679866 h 3699570"/>
              <a:gd name="connsiteX9315" fmla="*/ 3187888 w 5730494"/>
              <a:gd name="connsiteY9315" fmla="*/ 1682257 h 3699570"/>
              <a:gd name="connsiteX9316" fmla="*/ 3187890 w 5730494"/>
              <a:gd name="connsiteY9316" fmla="*/ 1682242 h 3699570"/>
              <a:gd name="connsiteX9317" fmla="*/ 3188056 w 5730494"/>
              <a:gd name="connsiteY9317" fmla="*/ 1682307 h 3699570"/>
              <a:gd name="connsiteX9318" fmla="*/ 3189079 w 5730494"/>
              <a:gd name="connsiteY9318" fmla="*/ 1669463 h 3699570"/>
              <a:gd name="connsiteX9319" fmla="*/ 3193967 w 5730494"/>
              <a:gd name="connsiteY9319" fmla="*/ 1663836 h 3699570"/>
              <a:gd name="connsiteX9320" fmla="*/ 3207583 w 5730494"/>
              <a:gd name="connsiteY9320" fmla="*/ 1662311 h 3699570"/>
              <a:gd name="connsiteX9321" fmla="*/ 3193799 w 5730494"/>
              <a:gd name="connsiteY9321" fmla="*/ 1663786 h 3699570"/>
              <a:gd name="connsiteX9322" fmla="*/ 3188911 w 5730494"/>
              <a:gd name="connsiteY9322" fmla="*/ 1669412 h 3699570"/>
              <a:gd name="connsiteX9323" fmla="*/ 3187890 w 5730494"/>
              <a:gd name="connsiteY9323" fmla="*/ 1682242 h 3699570"/>
              <a:gd name="connsiteX9324" fmla="*/ 3181749 w 5730494"/>
              <a:gd name="connsiteY9324" fmla="*/ 1679863 h 3699570"/>
              <a:gd name="connsiteX9325" fmla="*/ 3181717 w 5730494"/>
              <a:gd name="connsiteY9325" fmla="*/ 1679866 h 3699570"/>
              <a:gd name="connsiteX9326" fmla="*/ 3181579 w 5730494"/>
              <a:gd name="connsiteY9326" fmla="*/ 1679813 h 3699570"/>
              <a:gd name="connsiteX9327" fmla="*/ 3167328 w 5730494"/>
              <a:gd name="connsiteY9327" fmla="*/ 1680996 h 3699570"/>
              <a:gd name="connsiteX9328" fmla="*/ 3163220 w 5730494"/>
              <a:gd name="connsiteY9328" fmla="*/ 1675090 h 3699570"/>
              <a:gd name="connsiteX9329" fmla="*/ 3163132 w 5730494"/>
              <a:gd name="connsiteY9329" fmla="*/ 1675155 h 3699570"/>
              <a:gd name="connsiteX9330" fmla="*/ 3163052 w 5730494"/>
              <a:gd name="connsiteY9330" fmla="*/ 1675039 h 3699570"/>
              <a:gd name="connsiteX9331" fmla="*/ 3157125 w 5730494"/>
              <a:gd name="connsiteY9331" fmla="*/ 1679443 h 3699570"/>
              <a:gd name="connsiteX9332" fmla="*/ 3151286 w 5730494"/>
              <a:gd name="connsiteY9332" fmla="*/ 1675828 h 3699570"/>
              <a:gd name="connsiteX9333" fmla="*/ 3151193 w 5730494"/>
              <a:gd name="connsiteY9333" fmla="*/ 1675825 h 3699570"/>
              <a:gd name="connsiteX9334" fmla="*/ 3151118 w 5730494"/>
              <a:gd name="connsiteY9334" fmla="*/ 1675778 h 3699570"/>
              <a:gd name="connsiteX9335" fmla="*/ 3138582 w 5730494"/>
              <a:gd name="connsiteY9335" fmla="*/ 1675268 h 3699570"/>
              <a:gd name="connsiteX9336" fmla="*/ 3120937 w 5730494"/>
              <a:gd name="connsiteY9336" fmla="*/ 1669179 h 3699570"/>
              <a:gd name="connsiteX9337" fmla="*/ 3120901 w 5730494"/>
              <a:gd name="connsiteY9337" fmla="*/ 1669175 h 3699570"/>
              <a:gd name="connsiteX9338" fmla="*/ 3120769 w 5730494"/>
              <a:gd name="connsiteY9338" fmla="*/ 1669128 h 3699570"/>
              <a:gd name="connsiteX9339" fmla="*/ 3104684 w 5730494"/>
              <a:gd name="connsiteY9339" fmla="*/ 1667082 h 3699570"/>
              <a:gd name="connsiteX9340" fmla="*/ 3092351 w 5730494"/>
              <a:gd name="connsiteY9340" fmla="*/ 1667651 h 3699570"/>
              <a:gd name="connsiteX9341" fmla="*/ 3083599 w 5730494"/>
              <a:gd name="connsiteY9341" fmla="*/ 1674641 h 3699570"/>
              <a:gd name="connsiteX9342" fmla="*/ 3076150 w 5730494"/>
              <a:gd name="connsiteY9342" fmla="*/ 1675586 h 3699570"/>
              <a:gd name="connsiteX9343" fmla="*/ 3075868 w 5730494"/>
              <a:gd name="connsiteY9343" fmla="*/ 1664234 h 3699570"/>
              <a:gd name="connsiteX9344" fmla="*/ 3070986 w 5730494"/>
              <a:gd name="connsiteY9344" fmla="*/ 1652199 h 3699570"/>
              <a:gd name="connsiteX9345" fmla="*/ 3080351 w 5730494"/>
              <a:gd name="connsiteY9345" fmla="*/ 1646959 h 3699570"/>
              <a:gd name="connsiteX9346" fmla="*/ 3080351 w 5730494"/>
              <a:gd name="connsiteY9346" fmla="*/ 1646942 h 3699570"/>
              <a:gd name="connsiteX9347" fmla="*/ 3080528 w 5730494"/>
              <a:gd name="connsiteY9347" fmla="*/ 1646843 h 3699570"/>
              <a:gd name="connsiteX9348" fmla="*/ 3080641 w 5730494"/>
              <a:gd name="connsiteY9348" fmla="*/ 1636329 h 3699570"/>
              <a:gd name="connsiteX9349" fmla="*/ 3076209 w 5730494"/>
              <a:gd name="connsiteY9349" fmla="*/ 1626213 h 3699570"/>
              <a:gd name="connsiteX9350" fmla="*/ 3075357 w 5730494"/>
              <a:gd name="connsiteY9350" fmla="*/ 1614448 h 3699570"/>
              <a:gd name="connsiteX9351" fmla="*/ 3090758 w 5730494"/>
              <a:gd name="connsiteY9351" fmla="*/ 1614619 h 3699570"/>
              <a:gd name="connsiteX9352" fmla="*/ 3108035 w 5730494"/>
              <a:gd name="connsiteY9352" fmla="*/ 1604388 h 3699570"/>
              <a:gd name="connsiteX9353" fmla="*/ 3111730 w 5730494"/>
              <a:gd name="connsiteY9353" fmla="*/ 1588930 h 3699570"/>
              <a:gd name="connsiteX9354" fmla="*/ 3124802 w 5730494"/>
              <a:gd name="connsiteY9354" fmla="*/ 1580064 h 3699570"/>
              <a:gd name="connsiteX9355" fmla="*/ 3123329 w 5730494"/>
              <a:gd name="connsiteY9355" fmla="*/ 1567552 h 3699570"/>
              <a:gd name="connsiteX9356" fmla="*/ 3133039 w 5730494"/>
              <a:gd name="connsiteY9356" fmla="*/ 1562838 h 3699570"/>
              <a:gd name="connsiteX9357" fmla="*/ 3150147 w 5730494"/>
              <a:gd name="connsiteY9357" fmla="*/ 1551870 h 3699570"/>
              <a:gd name="connsiteX9358" fmla="*/ 3150134 w 5730494"/>
              <a:gd name="connsiteY9358" fmla="*/ 1551828 h 3699570"/>
              <a:gd name="connsiteX9359" fmla="*/ 3150137 w 5730494"/>
              <a:gd name="connsiteY9359" fmla="*/ 1551837 h 3699570"/>
              <a:gd name="connsiteX9360" fmla="*/ 3150127 w 5730494"/>
              <a:gd name="connsiteY9360" fmla="*/ 1551832 h 3699570"/>
              <a:gd name="connsiteX9361" fmla="*/ 3097256 w 5730494"/>
              <a:gd name="connsiteY9361" fmla="*/ 1546024 h 3699570"/>
              <a:gd name="connsiteX9362" fmla="*/ 3099450 w 5730494"/>
              <a:gd name="connsiteY9362" fmla="*/ 1551930 h 3699570"/>
              <a:gd name="connsiteX9363" fmla="*/ 3099492 w 5730494"/>
              <a:gd name="connsiteY9363" fmla="*/ 1551939 h 3699570"/>
              <a:gd name="connsiteX9364" fmla="*/ 3099509 w 5730494"/>
              <a:gd name="connsiteY9364" fmla="*/ 1551984 h 3699570"/>
              <a:gd name="connsiteX9365" fmla="*/ 3107976 w 5730494"/>
              <a:gd name="connsiteY9365" fmla="*/ 1553802 h 3699570"/>
              <a:gd name="connsiteX9366" fmla="*/ 3123263 w 5730494"/>
              <a:gd name="connsiteY9366" fmla="*/ 1567504 h 3699570"/>
              <a:gd name="connsiteX9367" fmla="*/ 3124740 w 5730494"/>
              <a:gd name="connsiteY9367" fmla="*/ 1580062 h 3699570"/>
              <a:gd name="connsiteX9368" fmla="*/ 3111668 w 5730494"/>
              <a:gd name="connsiteY9368" fmla="*/ 1588928 h 3699570"/>
              <a:gd name="connsiteX9369" fmla="*/ 3107974 w 5730494"/>
              <a:gd name="connsiteY9369" fmla="*/ 1604386 h 3699570"/>
              <a:gd name="connsiteX9370" fmla="*/ 3090697 w 5730494"/>
              <a:gd name="connsiteY9370" fmla="*/ 1614616 h 3699570"/>
              <a:gd name="connsiteX9371" fmla="*/ 3075347 w 5730494"/>
              <a:gd name="connsiteY9371" fmla="*/ 1614447 h 3699570"/>
              <a:gd name="connsiteX9372" fmla="*/ 3071541 w 5730494"/>
              <a:gd name="connsiteY9372" fmla="*/ 1606096 h 3699570"/>
              <a:gd name="connsiteX9373" fmla="*/ 3066107 w 5730494"/>
              <a:gd name="connsiteY9373" fmla="*/ 1604172 h 3699570"/>
              <a:gd name="connsiteX9374" fmla="*/ 3063361 w 5730494"/>
              <a:gd name="connsiteY9374" fmla="*/ 1603192 h 3699570"/>
              <a:gd name="connsiteX9375" fmla="*/ 3062117 w 5730494"/>
              <a:gd name="connsiteY9375" fmla="*/ 1596234 h 3699570"/>
              <a:gd name="connsiteX9376" fmla="*/ 3063821 w 5730494"/>
              <a:gd name="connsiteY9376" fmla="*/ 1588678 h 3699570"/>
              <a:gd name="connsiteX9377" fmla="*/ 3063809 w 5730494"/>
              <a:gd name="connsiteY9377" fmla="*/ 1588671 h 3699570"/>
              <a:gd name="connsiteX9378" fmla="*/ 3063815 w 5730494"/>
              <a:gd name="connsiteY9378" fmla="*/ 1588644 h 3699570"/>
              <a:gd name="connsiteX9379" fmla="*/ 3056769 w 5730494"/>
              <a:gd name="connsiteY9379" fmla="*/ 1584268 h 3699570"/>
              <a:gd name="connsiteX9380" fmla="*/ 3040059 w 5730494"/>
              <a:gd name="connsiteY9380" fmla="*/ 1579380 h 3699570"/>
              <a:gd name="connsiteX9381" fmla="*/ 3036657 w 5730494"/>
              <a:gd name="connsiteY9381" fmla="*/ 1555788 h 3699570"/>
              <a:gd name="connsiteX9382" fmla="*/ 3054950 w 5730494"/>
              <a:gd name="connsiteY9382" fmla="*/ 1547039 h 3699570"/>
              <a:gd name="connsiteX9383" fmla="*/ 3081663 w 5730494"/>
              <a:gd name="connsiteY9383" fmla="*/ 1548858 h 3699570"/>
              <a:gd name="connsiteX9384" fmla="*/ 2869777 w 5730494"/>
              <a:gd name="connsiteY9384" fmla="*/ 1506291 h 3699570"/>
              <a:gd name="connsiteX9385" fmla="*/ 2869209 w 5730494"/>
              <a:gd name="connsiteY9385" fmla="*/ 1521523 h 3699570"/>
              <a:gd name="connsiteX9386" fmla="*/ 2864492 w 5730494"/>
              <a:gd name="connsiteY9386" fmla="*/ 1531071 h 3699570"/>
              <a:gd name="connsiteX9387" fmla="*/ 2866425 w 5730494"/>
              <a:gd name="connsiteY9387" fmla="*/ 1539198 h 3699570"/>
              <a:gd name="connsiteX9388" fmla="*/ 2875005 w 5730494"/>
              <a:gd name="connsiteY9388" fmla="*/ 1543517 h 3699570"/>
              <a:gd name="connsiteX9389" fmla="*/ 2871140 w 5730494"/>
              <a:gd name="connsiteY9389" fmla="*/ 1554316 h 3699570"/>
              <a:gd name="connsiteX9390" fmla="*/ 2866425 w 5730494"/>
              <a:gd name="connsiteY9390" fmla="*/ 1551190 h 3699570"/>
              <a:gd name="connsiteX9391" fmla="*/ 2854943 w 5730494"/>
              <a:gd name="connsiteY9391" fmla="*/ 1571593 h 3699570"/>
              <a:gd name="connsiteX9392" fmla="*/ 2859262 w 5730494"/>
              <a:gd name="connsiteY9392" fmla="*/ 1585176 h 3699570"/>
              <a:gd name="connsiteX9393" fmla="*/ 2859206 w 5730494"/>
              <a:gd name="connsiteY9393" fmla="*/ 1585199 h 3699570"/>
              <a:gd name="connsiteX9394" fmla="*/ 2859206 w 5730494"/>
              <a:gd name="connsiteY9394" fmla="*/ 1585182 h 3699570"/>
              <a:gd name="connsiteX9395" fmla="*/ 2849032 w 5730494"/>
              <a:gd name="connsiteY9395" fmla="*/ 1589160 h 3699570"/>
              <a:gd name="connsiteX9396" fmla="*/ 2836985 w 5730494"/>
              <a:gd name="connsiteY9396" fmla="*/ 1585523 h 3699570"/>
              <a:gd name="connsiteX9397" fmla="*/ 2836989 w 5730494"/>
              <a:gd name="connsiteY9397" fmla="*/ 1585621 h 3699570"/>
              <a:gd name="connsiteX9398" fmla="*/ 2830563 w 5730494"/>
              <a:gd name="connsiteY9398" fmla="*/ 1570286 h 3699570"/>
              <a:gd name="connsiteX9399" fmla="*/ 2830107 w 5730494"/>
              <a:gd name="connsiteY9399" fmla="*/ 1541187 h 3699570"/>
              <a:gd name="connsiteX9400" fmla="*/ 2832778 w 5730494"/>
              <a:gd name="connsiteY9400" fmla="*/ 1533344 h 3699570"/>
              <a:gd name="connsiteX9401" fmla="*/ 2837326 w 5730494"/>
              <a:gd name="connsiteY9401" fmla="*/ 1524592 h 3699570"/>
              <a:gd name="connsiteX9402" fmla="*/ 2851363 w 5730494"/>
              <a:gd name="connsiteY9402" fmla="*/ 1522773 h 3699570"/>
              <a:gd name="connsiteX9403" fmla="*/ 2856932 w 5730494"/>
              <a:gd name="connsiteY9403" fmla="*/ 1514646 h 3699570"/>
              <a:gd name="connsiteX9404" fmla="*/ 259273 w 5730494"/>
              <a:gd name="connsiteY9404" fmla="*/ 1499193 h 3699570"/>
              <a:gd name="connsiteX9405" fmla="*/ 269787 w 5730494"/>
              <a:gd name="connsiteY9405" fmla="*/ 1501239 h 3699570"/>
              <a:gd name="connsiteX9406" fmla="*/ 276550 w 5730494"/>
              <a:gd name="connsiteY9406" fmla="*/ 1510502 h 3699570"/>
              <a:gd name="connsiteX9407" fmla="*/ 262741 w 5730494"/>
              <a:gd name="connsiteY9407" fmla="*/ 1524483 h 3699570"/>
              <a:gd name="connsiteX9408" fmla="*/ 246826 w 5730494"/>
              <a:gd name="connsiteY9408" fmla="*/ 1535567 h 3699570"/>
              <a:gd name="connsiteX9409" fmla="*/ 238699 w 5730494"/>
              <a:gd name="connsiteY9409" fmla="*/ 1528064 h 3699570"/>
              <a:gd name="connsiteX9410" fmla="*/ 236255 w 5730494"/>
              <a:gd name="connsiteY9410" fmla="*/ 1514311 h 3699570"/>
              <a:gd name="connsiteX9411" fmla="*/ 250748 w 5730494"/>
              <a:gd name="connsiteY9411" fmla="*/ 1503740 h 3699570"/>
              <a:gd name="connsiteX9412" fmla="*/ 3102180 w 5730494"/>
              <a:gd name="connsiteY9412" fmla="*/ 1499186 h 3699570"/>
              <a:gd name="connsiteX9413" fmla="*/ 3109170 w 5730494"/>
              <a:gd name="connsiteY9413" fmla="*/ 1502880 h 3699570"/>
              <a:gd name="connsiteX9414" fmla="*/ 3122867 w 5730494"/>
              <a:gd name="connsiteY9414" fmla="*/ 1513905 h 3699570"/>
              <a:gd name="connsiteX9415" fmla="*/ 3135973 w 5730494"/>
              <a:gd name="connsiteY9415" fmla="*/ 1513963 h 3699570"/>
              <a:gd name="connsiteX9416" fmla="*/ 3143558 w 5730494"/>
              <a:gd name="connsiteY9416" fmla="*/ 1520648 h 3699570"/>
              <a:gd name="connsiteX9417" fmla="*/ 3144921 w 5730494"/>
              <a:gd name="connsiteY9417" fmla="*/ 1534800 h 3699570"/>
              <a:gd name="connsiteX9418" fmla="*/ 3150036 w 5730494"/>
              <a:gd name="connsiteY9418" fmla="*/ 1551793 h 3699570"/>
              <a:gd name="connsiteX9419" fmla="*/ 3150127 w 5730494"/>
              <a:gd name="connsiteY9419" fmla="*/ 1551832 h 3699570"/>
              <a:gd name="connsiteX9420" fmla="*/ 3133042 w 5730494"/>
              <a:gd name="connsiteY9420" fmla="*/ 1562786 h 3699570"/>
              <a:gd name="connsiteX9421" fmla="*/ 3123324 w 5730494"/>
              <a:gd name="connsiteY9421" fmla="*/ 1567504 h 3699570"/>
              <a:gd name="connsiteX9422" fmla="*/ 3123329 w 5730494"/>
              <a:gd name="connsiteY9422" fmla="*/ 1567552 h 3699570"/>
              <a:gd name="connsiteX9423" fmla="*/ 3123322 w 5730494"/>
              <a:gd name="connsiteY9423" fmla="*/ 1567556 h 3699570"/>
              <a:gd name="connsiteX9424" fmla="*/ 3123263 w 5730494"/>
              <a:gd name="connsiteY9424" fmla="*/ 1567504 h 3699570"/>
              <a:gd name="connsiteX9425" fmla="*/ 3123263 w 5730494"/>
              <a:gd name="connsiteY9425" fmla="*/ 1567501 h 3699570"/>
              <a:gd name="connsiteX9426" fmla="*/ 3107918 w 5730494"/>
              <a:gd name="connsiteY9426" fmla="*/ 1553748 h 3699570"/>
              <a:gd name="connsiteX9427" fmla="*/ 3099492 w 5730494"/>
              <a:gd name="connsiteY9427" fmla="*/ 1551939 h 3699570"/>
              <a:gd name="connsiteX9428" fmla="*/ 3097292 w 5730494"/>
              <a:gd name="connsiteY9428" fmla="*/ 1546017 h 3699570"/>
              <a:gd name="connsiteX9429" fmla="*/ 3097256 w 5730494"/>
              <a:gd name="connsiteY9429" fmla="*/ 1546024 h 3699570"/>
              <a:gd name="connsiteX9430" fmla="*/ 3097233 w 5730494"/>
              <a:gd name="connsiteY9430" fmla="*/ 1545962 h 3699570"/>
              <a:gd name="connsiteX9431" fmla="*/ 3081604 w 5730494"/>
              <a:gd name="connsiteY9431" fmla="*/ 1548804 h 3699570"/>
              <a:gd name="connsiteX9432" fmla="*/ 3054893 w 5730494"/>
              <a:gd name="connsiteY9432" fmla="*/ 1546985 h 3699570"/>
              <a:gd name="connsiteX9433" fmla="*/ 3036651 w 5730494"/>
              <a:gd name="connsiteY9433" fmla="*/ 1555737 h 3699570"/>
              <a:gd name="connsiteX9434" fmla="*/ 3037219 w 5730494"/>
              <a:gd name="connsiteY9434" fmla="*/ 1534138 h 3699570"/>
              <a:gd name="connsiteX9435" fmla="*/ 3045062 w 5730494"/>
              <a:gd name="connsiteY9435" fmla="*/ 1515781 h 3699570"/>
              <a:gd name="connsiteX9436" fmla="*/ 3060065 w 5730494"/>
              <a:gd name="connsiteY9436" fmla="*/ 1505665 h 3699570"/>
              <a:gd name="connsiteX9437" fmla="*/ 3072739 w 5730494"/>
              <a:gd name="connsiteY9437" fmla="*/ 1527716 h 3699570"/>
              <a:gd name="connsiteX9438" fmla="*/ 3085526 w 5730494"/>
              <a:gd name="connsiteY9438" fmla="*/ 1527147 h 3699570"/>
              <a:gd name="connsiteX9439" fmla="*/ 3088597 w 5730494"/>
              <a:gd name="connsiteY9439" fmla="*/ 1504471 h 3699570"/>
              <a:gd name="connsiteX9440" fmla="*/ 2621478 w 5730494"/>
              <a:gd name="connsiteY9440" fmla="*/ 1479014 h 3699570"/>
              <a:gd name="connsiteX9441" fmla="*/ 2634207 w 5730494"/>
              <a:gd name="connsiteY9441" fmla="*/ 1481401 h 3699570"/>
              <a:gd name="connsiteX9442" fmla="*/ 2653245 w 5730494"/>
              <a:gd name="connsiteY9442" fmla="*/ 1479014 h 3699570"/>
              <a:gd name="connsiteX9443" fmla="*/ 2636197 w 5730494"/>
              <a:gd name="connsiteY9443" fmla="*/ 1511579 h 3699570"/>
              <a:gd name="connsiteX9444" fmla="*/ 2652449 w 5730494"/>
              <a:gd name="connsiteY9444" fmla="*/ 1507487 h 3699570"/>
              <a:gd name="connsiteX9445" fmla="*/ 2669898 w 5730494"/>
              <a:gd name="connsiteY9445" fmla="*/ 1507659 h 3699570"/>
              <a:gd name="connsiteX9446" fmla="*/ 2665748 w 5730494"/>
              <a:gd name="connsiteY9446" fmla="*/ 1531641 h 3699570"/>
              <a:gd name="connsiteX9447" fmla="*/ 2651426 w 5730494"/>
              <a:gd name="connsiteY9447" fmla="*/ 1557444 h 3699570"/>
              <a:gd name="connsiteX9448" fmla="*/ 2667909 w 5730494"/>
              <a:gd name="connsiteY9448" fmla="*/ 1559264 h 3699570"/>
              <a:gd name="connsiteX9449" fmla="*/ 2669159 w 5730494"/>
              <a:gd name="connsiteY9449" fmla="*/ 1562218 h 3699570"/>
              <a:gd name="connsiteX9450" fmla="*/ 2683367 w 5730494"/>
              <a:gd name="connsiteY9450" fmla="*/ 1595124 h 3699570"/>
              <a:gd name="connsiteX9451" fmla="*/ 2694265 w 5730494"/>
              <a:gd name="connsiteY9451" fmla="*/ 1599500 h 3699570"/>
              <a:gd name="connsiteX9452" fmla="*/ 2704097 w 5730494"/>
              <a:gd name="connsiteY9452" fmla="*/ 1630247 h 3699570"/>
              <a:gd name="connsiteX9453" fmla="*/ 2708643 w 5730494"/>
              <a:gd name="connsiteY9453" fmla="*/ 1640704 h 3699570"/>
              <a:gd name="connsiteX9454" fmla="*/ 2727968 w 5730494"/>
              <a:gd name="connsiteY9454" fmla="*/ 1645706 h 3699570"/>
              <a:gd name="connsiteX9455" fmla="*/ 2726034 w 5730494"/>
              <a:gd name="connsiteY9455" fmla="*/ 1662358 h 3699570"/>
              <a:gd name="connsiteX9456" fmla="*/ 2717908 w 5730494"/>
              <a:gd name="connsiteY9456" fmla="*/ 1669917 h 3699570"/>
              <a:gd name="connsiteX9457" fmla="*/ 2724274 w 5730494"/>
              <a:gd name="connsiteY9457" fmla="*/ 1683159 h 3699570"/>
              <a:gd name="connsiteX9458" fmla="*/ 2709952 w 5730494"/>
              <a:gd name="connsiteY9458" fmla="*/ 1696401 h 3699570"/>
              <a:gd name="connsiteX9459" fmla="*/ 2688653 w 5730494"/>
              <a:gd name="connsiteY9459" fmla="*/ 1696174 h 3699570"/>
              <a:gd name="connsiteX9460" fmla="*/ 2661543 w 5730494"/>
              <a:gd name="connsiteY9460" fmla="*/ 1703051 h 3699570"/>
              <a:gd name="connsiteX9461" fmla="*/ 2654099 w 5730494"/>
              <a:gd name="connsiteY9461" fmla="*/ 1698106 h 3699570"/>
              <a:gd name="connsiteX9462" fmla="*/ 2643584 w 5730494"/>
              <a:gd name="connsiteY9462" fmla="*/ 1709814 h 3699570"/>
              <a:gd name="connsiteX9463" fmla="*/ 2628865 w 5730494"/>
              <a:gd name="connsiteY9463" fmla="*/ 1706972 h 3699570"/>
              <a:gd name="connsiteX9464" fmla="*/ 2617671 w 5730494"/>
              <a:gd name="connsiteY9464" fmla="*/ 1716463 h 3699570"/>
              <a:gd name="connsiteX9465" fmla="*/ 2609202 w 5730494"/>
              <a:gd name="connsiteY9465" fmla="*/ 1711519 h 3699570"/>
              <a:gd name="connsiteX9466" fmla="*/ 2632560 w 5730494"/>
              <a:gd name="connsiteY9466" fmla="*/ 1685148 h 3699570"/>
              <a:gd name="connsiteX9467" fmla="*/ 2646823 w 5730494"/>
              <a:gd name="connsiteY9467" fmla="*/ 1679635 h 3699570"/>
              <a:gd name="connsiteX9468" fmla="*/ 2646711 w 5730494"/>
              <a:gd name="connsiteY9468" fmla="*/ 1679635 h 3699570"/>
              <a:gd name="connsiteX9469" fmla="*/ 2621817 w 5730494"/>
              <a:gd name="connsiteY9469" fmla="*/ 1675373 h 3699570"/>
              <a:gd name="connsiteX9470" fmla="*/ 2617329 w 5730494"/>
              <a:gd name="connsiteY9470" fmla="*/ 1665143 h 3699570"/>
              <a:gd name="connsiteX9471" fmla="*/ 2633981 w 5730494"/>
              <a:gd name="connsiteY9471" fmla="*/ 1657129 h 3699570"/>
              <a:gd name="connsiteX9472" fmla="*/ 2625228 w 5730494"/>
              <a:gd name="connsiteY9472" fmla="*/ 1643035 h 3699570"/>
              <a:gd name="connsiteX9473" fmla="*/ 2628240 w 5730494"/>
              <a:gd name="connsiteY9473" fmla="*/ 1625644 h 3699570"/>
              <a:gd name="connsiteX9474" fmla="*/ 2651938 w 5730494"/>
              <a:gd name="connsiteY9474" fmla="*/ 1628031 h 3699570"/>
              <a:gd name="connsiteX9475" fmla="*/ 2651994 w 5730494"/>
              <a:gd name="connsiteY9475" fmla="*/ 1628031 h 3699570"/>
              <a:gd name="connsiteX9476" fmla="*/ 2654326 w 5730494"/>
              <a:gd name="connsiteY9476" fmla="*/ 1612458 h 3699570"/>
              <a:gd name="connsiteX9477" fmla="*/ 2643641 w 5730494"/>
              <a:gd name="connsiteY9477" fmla="*/ 1595692 h 3699570"/>
              <a:gd name="connsiteX9478" fmla="*/ 2643414 w 5730494"/>
              <a:gd name="connsiteY9478" fmla="*/ 1595295 h 3699570"/>
              <a:gd name="connsiteX9479" fmla="*/ 2624092 w 5730494"/>
              <a:gd name="connsiteY9479" fmla="*/ 1590464 h 3699570"/>
              <a:gd name="connsiteX9480" fmla="*/ 2620284 w 5730494"/>
              <a:gd name="connsiteY9480" fmla="*/ 1582962 h 3699570"/>
              <a:gd name="connsiteX9481" fmla="*/ 2626080 w 5730494"/>
              <a:gd name="connsiteY9481" fmla="*/ 1570459 h 3699570"/>
              <a:gd name="connsiteX9482" fmla="*/ 2620852 w 5730494"/>
              <a:gd name="connsiteY9482" fmla="*/ 1562673 h 3699570"/>
              <a:gd name="connsiteX9483" fmla="*/ 2612271 w 5730494"/>
              <a:gd name="connsiteY9483" fmla="*/ 1575971 h 3699570"/>
              <a:gd name="connsiteX9484" fmla="*/ 2611363 w 5730494"/>
              <a:gd name="connsiteY9484" fmla="*/ 1548691 h 3699570"/>
              <a:gd name="connsiteX9485" fmla="*/ 2603290 w 5730494"/>
              <a:gd name="connsiteY9485" fmla="*/ 1533972 h 3699570"/>
              <a:gd name="connsiteX9486" fmla="*/ 2609089 w 5730494"/>
              <a:gd name="connsiteY9486" fmla="*/ 1503509 h 3699570"/>
              <a:gd name="connsiteX9487" fmla="*/ 3113318 w 5730494"/>
              <a:gd name="connsiteY9487" fmla="*/ 1448773 h 3699570"/>
              <a:gd name="connsiteX9488" fmla="*/ 3130597 w 5730494"/>
              <a:gd name="connsiteY9488" fmla="*/ 1453946 h 3699570"/>
              <a:gd name="connsiteX9489" fmla="*/ 3146921 w 5730494"/>
              <a:gd name="connsiteY9489" fmla="*/ 1453041 h 3699570"/>
              <a:gd name="connsiteX9490" fmla="*/ 3149298 w 5730494"/>
              <a:gd name="connsiteY9490" fmla="*/ 1458473 h 3699570"/>
              <a:gd name="connsiteX9491" fmla="*/ 3137987 w 5730494"/>
              <a:gd name="connsiteY9491" fmla="*/ 1476262 h 3699570"/>
              <a:gd name="connsiteX9492" fmla="*/ 3142706 w 5730494"/>
              <a:gd name="connsiteY9492" fmla="*/ 1504452 h 3699570"/>
              <a:gd name="connsiteX9493" fmla="*/ 3135885 w 5730494"/>
              <a:gd name="connsiteY9493" fmla="*/ 1513885 h 3699570"/>
              <a:gd name="connsiteX9494" fmla="*/ 3135905 w 5730494"/>
              <a:gd name="connsiteY9494" fmla="*/ 1513903 h 3699570"/>
              <a:gd name="connsiteX9495" fmla="*/ 3122867 w 5730494"/>
              <a:gd name="connsiteY9495" fmla="*/ 1513847 h 3699570"/>
              <a:gd name="connsiteX9496" fmla="*/ 3109170 w 5730494"/>
              <a:gd name="connsiteY9496" fmla="*/ 1502822 h 3699570"/>
              <a:gd name="connsiteX9497" fmla="*/ 3102180 w 5730494"/>
              <a:gd name="connsiteY9497" fmla="*/ 1499127 h 3699570"/>
              <a:gd name="connsiteX9498" fmla="*/ 3088539 w 5730494"/>
              <a:gd name="connsiteY9498" fmla="*/ 1504413 h 3699570"/>
              <a:gd name="connsiteX9499" fmla="*/ 3090416 w 5730494"/>
              <a:gd name="connsiteY9499" fmla="*/ 1486681 h 3699570"/>
              <a:gd name="connsiteX9500" fmla="*/ 3084562 w 5730494"/>
              <a:gd name="connsiteY9500" fmla="*/ 1490489 h 3699570"/>
              <a:gd name="connsiteX9501" fmla="*/ 3074446 w 5730494"/>
              <a:gd name="connsiteY9501" fmla="*/ 1479691 h 3699570"/>
              <a:gd name="connsiteX9502" fmla="*/ 3073081 w 5730494"/>
              <a:gd name="connsiteY9502" fmla="*/ 1462015 h 3699570"/>
              <a:gd name="connsiteX9503" fmla="*/ 3093258 w 5730494"/>
              <a:gd name="connsiteY9503" fmla="*/ 1453320 h 3699570"/>
              <a:gd name="connsiteX9504" fmla="*/ 48309 w 5730494"/>
              <a:gd name="connsiteY9504" fmla="*/ 1424172 h 3699570"/>
              <a:gd name="connsiteX9505" fmla="*/ 60925 w 5730494"/>
              <a:gd name="connsiteY9505" fmla="*/ 1427072 h 3699570"/>
              <a:gd name="connsiteX9506" fmla="*/ 62460 w 5730494"/>
              <a:gd name="connsiteY9506" fmla="*/ 1439290 h 3699570"/>
              <a:gd name="connsiteX9507" fmla="*/ 52684 w 5730494"/>
              <a:gd name="connsiteY9507" fmla="*/ 1444235 h 3699570"/>
              <a:gd name="connsiteX9508" fmla="*/ 42226 w 5730494"/>
              <a:gd name="connsiteY9508" fmla="*/ 1438324 h 3699570"/>
              <a:gd name="connsiteX9509" fmla="*/ 32565 w 5730494"/>
              <a:gd name="connsiteY9509" fmla="*/ 1429686 h 3699570"/>
              <a:gd name="connsiteX9510" fmla="*/ 1427342 w 5730494"/>
              <a:gd name="connsiteY9510" fmla="*/ 1357588 h 3699570"/>
              <a:gd name="connsiteX9511" fmla="*/ 1433877 w 5730494"/>
              <a:gd name="connsiteY9511" fmla="*/ 1358385 h 3699570"/>
              <a:gd name="connsiteX9512" fmla="*/ 1437913 w 5730494"/>
              <a:gd name="connsiteY9512" fmla="*/ 1365374 h 3699570"/>
              <a:gd name="connsiteX9513" fmla="*/ 1431660 w 5730494"/>
              <a:gd name="connsiteY9513" fmla="*/ 1383107 h 3699570"/>
              <a:gd name="connsiteX9514" fmla="*/ 1424670 w 5730494"/>
              <a:gd name="connsiteY9514" fmla="*/ 1380207 h 3699570"/>
              <a:gd name="connsiteX9515" fmla="*/ 1420466 w 5730494"/>
              <a:gd name="connsiteY9515" fmla="*/ 1370148 h 3699570"/>
              <a:gd name="connsiteX9516" fmla="*/ 1421204 w 5730494"/>
              <a:gd name="connsiteY9516" fmla="*/ 1367818 h 3699570"/>
              <a:gd name="connsiteX9517" fmla="*/ 1374429 w 5730494"/>
              <a:gd name="connsiteY9517" fmla="*/ 1339288 h 3699570"/>
              <a:gd name="connsiteX9518" fmla="*/ 1396311 w 5730494"/>
              <a:gd name="connsiteY9518" fmla="*/ 1339629 h 3699570"/>
              <a:gd name="connsiteX9519" fmla="*/ 1395969 w 5730494"/>
              <a:gd name="connsiteY9519" fmla="*/ 1346392 h 3699570"/>
              <a:gd name="connsiteX9520" fmla="*/ 1377328 w 5730494"/>
              <a:gd name="connsiteY9520" fmla="*/ 1365374 h 3699570"/>
              <a:gd name="connsiteX9521" fmla="*/ 1366075 w 5730494"/>
              <a:gd name="connsiteY9521" fmla="*/ 1364578 h 3699570"/>
              <a:gd name="connsiteX9522" fmla="*/ 1362610 w 5730494"/>
              <a:gd name="connsiteY9522" fmla="*/ 1355315 h 3699570"/>
              <a:gd name="connsiteX9523" fmla="*/ 0 w 5730494"/>
              <a:gd name="connsiteY9523" fmla="*/ 1321930 h 3699570"/>
              <a:gd name="connsiteX9524" fmla="*/ 12901 w 5730494"/>
              <a:gd name="connsiteY9524" fmla="*/ 1325794 h 3699570"/>
              <a:gd name="connsiteX9525" fmla="*/ 11593 w 5730494"/>
              <a:gd name="connsiteY9525" fmla="*/ 1329659 h 3699570"/>
              <a:gd name="connsiteX9526" fmla="*/ 0 w 5730494"/>
              <a:gd name="connsiteY9526" fmla="*/ 1336821 h 3699570"/>
              <a:gd name="connsiteX9527" fmla="*/ 1332485 w 5730494"/>
              <a:gd name="connsiteY9527" fmla="*/ 1235454 h 3699570"/>
              <a:gd name="connsiteX9528" fmla="*/ 1344023 w 5730494"/>
              <a:gd name="connsiteY9528" fmla="*/ 1238579 h 3699570"/>
              <a:gd name="connsiteX9529" fmla="*/ 1346979 w 5730494"/>
              <a:gd name="connsiteY9529" fmla="*/ 1255401 h 3699570"/>
              <a:gd name="connsiteX9530" fmla="*/ 1355107 w 5730494"/>
              <a:gd name="connsiteY9530" fmla="*/ 1249548 h 3699570"/>
              <a:gd name="connsiteX9531" fmla="*/ 1364371 w 5730494"/>
              <a:gd name="connsiteY9531" fmla="*/ 1259494 h 3699570"/>
              <a:gd name="connsiteX9532" fmla="*/ 1381818 w 5730494"/>
              <a:gd name="connsiteY9532" fmla="*/ 1272395 h 3699570"/>
              <a:gd name="connsiteX9533" fmla="*/ 1400061 w 5730494"/>
              <a:gd name="connsiteY9533" fmla="*/ 1283989 h 3699570"/>
              <a:gd name="connsiteX9534" fmla="*/ 1401482 w 5730494"/>
              <a:gd name="connsiteY9534" fmla="*/ 1301380 h 3699570"/>
              <a:gd name="connsiteX9535" fmla="*/ 1413190 w 5730494"/>
              <a:gd name="connsiteY9535" fmla="*/ 1298539 h 3699570"/>
              <a:gd name="connsiteX9536" fmla="*/ 1424556 w 5730494"/>
              <a:gd name="connsiteY9536" fmla="*/ 1310530 h 3699570"/>
              <a:gd name="connsiteX9537" fmla="*/ 1410348 w 5730494"/>
              <a:gd name="connsiteY9537" fmla="*/ 1321784 h 3699570"/>
              <a:gd name="connsiteX9538" fmla="*/ 1385569 w 5730494"/>
              <a:gd name="connsiteY9538" fmla="*/ 1313201 h 3699570"/>
              <a:gd name="connsiteX9539" fmla="*/ 1376647 w 5730494"/>
              <a:gd name="connsiteY9539" fmla="*/ 1296947 h 3699570"/>
              <a:gd name="connsiteX9540" fmla="*/ 1360847 w 5730494"/>
              <a:gd name="connsiteY9540" fmla="*/ 1316156 h 3699570"/>
              <a:gd name="connsiteX9541" fmla="*/ 1338169 w 5730494"/>
              <a:gd name="connsiteY9541" fmla="*/ 1334514 h 3699570"/>
              <a:gd name="connsiteX9542" fmla="*/ 1332713 w 5730494"/>
              <a:gd name="connsiteY9542" fmla="*/ 1313770 h 3699570"/>
              <a:gd name="connsiteX9543" fmla="*/ 1311115 w 5730494"/>
              <a:gd name="connsiteY9543" fmla="*/ 1317180 h 3699570"/>
              <a:gd name="connsiteX9544" fmla="*/ 1324983 w 5730494"/>
              <a:gd name="connsiteY9544" fmla="*/ 1299334 h 3699570"/>
              <a:gd name="connsiteX9545" fmla="*/ 1327029 w 5730494"/>
              <a:gd name="connsiteY9545" fmla="*/ 1270292 h 3699570"/>
              <a:gd name="connsiteX9546" fmla="*/ 2443404 w 5730494"/>
              <a:gd name="connsiteY9546" fmla="*/ 1204493 h 3699570"/>
              <a:gd name="connsiteX9547" fmla="*/ 2469888 w 5730494"/>
              <a:gd name="connsiteY9547" fmla="*/ 1207279 h 3699570"/>
              <a:gd name="connsiteX9548" fmla="*/ 2466195 w 5730494"/>
              <a:gd name="connsiteY9548" fmla="*/ 1232739 h 3699570"/>
              <a:gd name="connsiteX9549" fmla="*/ 2484210 w 5730494"/>
              <a:gd name="connsiteY9549" fmla="*/ 1258882 h 3699570"/>
              <a:gd name="connsiteX9550" fmla="*/ 2463522 w 5730494"/>
              <a:gd name="connsiteY9550" fmla="*/ 1287356 h 3699570"/>
              <a:gd name="connsiteX9551" fmla="*/ 2417545 w 5730494"/>
              <a:gd name="connsiteY9551" fmla="*/ 1312248 h 3699570"/>
              <a:gd name="connsiteX9552" fmla="*/ 2403792 w 5730494"/>
              <a:gd name="connsiteY9552" fmla="*/ 1318784 h 3699570"/>
              <a:gd name="connsiteX9553" fmla="*/ 2382821 w 5730494"/>
              <a:gd name="connsiteY9553" fmla="*/ 1313499 h 3699570"/>
              <a:gd name="connsiteX9554" fmla="*/ 2338377 w 5730494"/>
              <a:gd name="connsiteY9554" fmla="*/ 1302075 h 3699570"/>
              <a:gd name="connsiteX9555" fmla="*/ 2354063 w 5730494"/>
              <a:gd name="connsiteY9555" fmla="*/ 1285935 h 3699570"/>
              <a:gd name="connsiteX9556" fmla="*/ 2319394 w 5730494"/>
              <a:gd name="connsiteY9556" fmla="*/ 1267749 h 3699570"/>
              <a:gd name="connsiteX9557" fmla="*/ 2347582 w 5730494"/>
              <a:gd name="connsiteY9557" fmla="*/ 1260475 h 3699570"/>
              <a:gd name="connsiteX9558" fmla="*/ 2346901 w 5730494"/>
              <a:gd name="connsiteY9558" fmla="*/ 1249334 h 3699570"/>
              <a:gd name="connsiteX9559" fmla="*/ 2313427 w 5730494"/>
              <a:gd name="connsiteY9559" fmla="*/ 1240411 h 3699570"/>
              <a:gd name="connsiteX9560" fmla="*/ 2324167 w 5730494"/>
              <a:gd name="connsiteY9560" fmla="*/ 1215007 h 3699570"/>
              <a:gd name="connsiteX9561" fmla="*/ 2348322 w 5730494"/>
              <a:gd name="connsiteY9561" fmla="*/ 1209153 h 3699570"/>
              <a:gd name="connsiteX9562" fmla="*/ 2373158 w 5730494"/>
              <a:gd name="connsiteY9562" fmla="*/ 1235751 h 3699570"/>
              <a:gd name="connsiteX9563" fmla="*/ 2397368 w 5730494"/>
              <a:gd name="connsiteY9563" fmla="*/ 1214438 h 3699570"/>
              <a:gd name="connsiteX9564" fmla="*/ 2417431 w 5730494"/>
              <a:gd name="connsiteY9564" fmla="*/ 1225578 h 3699570"/>
              <a:gd name="connsiteX9565" fmla="*/ 1491677 w 5730494"/>
              <a:gd name="connsiteY9565" fmla="*/ 1131448 h 3699570"/>
              <a:gd name="connsiteX9566" fmla="*/ 1504124 w 5730494"/>
              <a:gd name="connsiteY9566" fmla="*/ 1143270 h 3699570"/>
              <a:gd name="connsiteX9567" fmla="*/ 1504295 w 5730494"/>
              <a:gd name="connsiteY9567" fmla="*/ 1161343 h 3699570"/>
              <a:gd name="connsiteX9568" fmla="*/ 1502476 w 5730494"/>
              <a:gd name="connsiteY9568" fmla="*/ 1167083 h 3699570"/>
              <a:gd name="connsiteX9569" fmla="*/ 1492132 w 5730494"/>
              <a:gd name="connsiteY9569" fmla="*/ 1179302 h 3699570"/>
              <a:gd name="connsiteX9570" fmla="*/ 1474286 w 5730494"/>
              <a:gd name="connsiteY9570" fmla="*/ 1181349 h 3699570"/>
              <a:gd name="connsiteX9571" fmla="*/ 1470308 w 5730494"/>
              <a:gd name="connsiteY9571" fmla="*/ 1161116 h 3699570"/>
              <a:gd name="connsiteX9572" fmla="*/ 1477071 w 5730494"/>
              <a:gd name="connsiteY9572" fmla="*/ 1137416 h 3699570"/>
              <a:gd name="connsiteX9573" fmla="*/ 3029939 w 5730494"/>
              <a:gd name="connsiteY9573" fmla="*/ 1095775 h 3699570"/>
              <a:gd name="connsiteX9574" fmla="*/ 3051194 w 5730494"/>
              <a:gd name="connsiteY9574" fmla="*/ 1117371 h 3699570"/>
              <a:gd name="connsiteX9575" fmla="*/ 3076087 w 5730494"/>
              <a:gd name="connsiteY9575" fmla="*/ 1146640 h 3699570"/>
              <a:gd name="connsiteX9576" fmla="*/ 3076485 w 5730494"/>
              <a:gd name="connsiteY9576" fmla="*/ 1209839 h 3699570"/>
              <a:gd name="connsiteX9577" fmla="*/ 3081884 w 5730494"/>
              <a:gd name="connsiteY9577" fmla="*/ 1225183 h 3699570"/>
              <a:gd name="connsiteX9578" fmla="*/ 3054604 w 5730494"/>
              <a:gd name="connsiteY9578" fmla="*/ 1236039 h 3699570"/>
              <a:gd name="connsiteX9579" fmla="*/ 3039146 w 5730494"/>
              <a:gd name="connsiteY9579" fmla="*/ 1262694 h 3699570"/>
              <a:gd name="connsiteX9580" fmla="*/ 3041647 w 5730494"/>
              <a:gd name="connsiteY9580" fmla="*/ 1285540 h 3699570"/>
              <a:gd name="connsiteX9581" fmla="*/ 3016298 w 5730494"/>
              <a:gd name="connsiteY9581" fmla="*/ 1314753 h 3699570"/>
              <a:gd name="connsiteX9582" fmla="*/ 2985495 w 5730494"/>
              <a:gd name="connsiteY9582" fmla="*/ 1345102 h 3699570"/>
              <a:gd name="connsiteX9583" fmla="*/ 2973900 w 5730494"/>
              <a:gd name="connsiteY9583" fmla="*/ 1392899 h 3699570"/>
              <a:gd name="connsiteX9584" fmla="*/ 2985268 w 5730494"/>
              <a:gd name="connsiteY9584" fmla="*/ 1416029 h 3699570"/>
              <a:gd name="connsiteX9585" fmla="*/ 3000499 w 5730494"/>
              <a:gd name="connsiteY9585" fmla="*/ 1433875 h 3699570"/>
              <a:gd name="connsiteX9586" fmla="*/ 2985837 w 5730494"/>
              <a:gd name="connsiteY9586" fmla="*/ 1469282 h 3699570"/>
              <a:gd name="connsiteX9587" fmla="*/ 2969240 w 5730494"/>
              <a:gd name="connsiteY9587" fmla="*/ 1476500 h 3699570"/>
              <a:gd name="connsiteX9588" fmla="*/ 2963160 w 5730494"/>
              <a:gd name="connsiteY9588" fmla="*/ 1526742 h 3699570"/>
              <a:gd name="connsiteX9589" fmla="*/ 2954123 w 5730494"/>
              <a:gd name="connsiteY9589" fmla="*/ 1553794 h 3699570"/>
              <a:gd name="connsiteX9590" fmla="*/ 2934799 w 5730494"/>
              <a:gd name="connsiteY9590" fmla="*/ 1551065 h 3699570"/>
              <a:gd name="connsiteX9591" fmla="*/ 2925764 w 5730494"/>
              <a:gd name="connsiteY9591" fmla="*/ 1573514 h 3699570"/>
              <a:gd name="connsiteX9592" fmla="*/ 2907292 w 5730494"/>
              <a:gd name="connsiteY9592" fmla="*/ 1574822 h 3699570"/>
              <a:gd name="connsiteX9593" fmla="*/ 2902235 w 5730494"/>
              <a:gd name="connsiteY9593" fmla="*/ 1548053 h 3699570"/>
              <a:gd name="connsiteX9594" fmla="*/ 2888879 w 5730494"/>
              <a:gd name="connsiteY9594" fmla="*/ 1515033 h 3699570"/>
              <a:gd name="connsiteX9595" fmla="*/ 2876774 w 5730494"/>
              <a:gd name="connsiteY9595" fmla="*/ 1472408 h 3699570"/>
              <a:gd name="connsiteX9596" fmla="*/ 2883820 w 5730494"/>
              <a:gd name="connsiteY9596" fmla="*/ 1454563 h 3699570"/>
              <a:gd name="connsiteX9597" fmla="*/ 2897062 w 5730494"/>
              <a:gd name="connsiteY9597" fmla="*/ 1432909 h 3699570"/>
              <a:gd name="connsiteX9598" fmla="*/ 2897077 w 5730494"/>
              <a:gd name="connsiteY9598" fmla="*/ 1432806 h 3699570"/>
              <a:gd name="connsiteX9599" fmla="*/ 2897120 w 5730494"/>
              <a:gd name="connsiteY9599" fmla="*/ 1432735 h 3699570"/>
              <a:gd name="connsiteX9600" fmla="*/ 2902404 w 5730494"/>
              <a:gd name="connsiteY9600" fmla="*/ 1394487 h 3699570"/>
              <a:gd name="connsiteX9601" fmla="*/ 2892232 w 5730494"/>
              <a:gd name="connsiteY9601" fmla="*/ 1377550 h 3699570"/>
              <a:gd name="connsiteX9602" fmla="*/ 2891265 w 5730494"/>
              <a:gd name="connsiteY9602" fmla="*/ 1331856 h 3699570"/>
              <a:gd name="connsiteX9603" fmla="*/ 2901555 w 5730494"/>
              <a:gd name="connsiteY9603" fmla="*/ 1298442 h 3699570"/>
              <a:gd name="connsiteX9604" fmla="*/ 2917351 w 5730494"/>
              <a:gd name="connsiteY9604" fmla="*/ 1299067 h 3699570"/>
              <a:gd name="connsiteX9605" fmla="*/ 2918272 w 5730494"/>
              <a:gd name="connsiteY9605" fmla="*/ 1296650 h 3699570"/>
              <a:gd name="connsiteX9606" fmla="*/ 2922979 w 5730494"/>
              <a:gd name="connsiteY9606" fmla="*/ 1284400 h 3699570"/>
              <a:gd name="connsiteX9607" fmla="*/ 2917182 w 5730494"/>
              <a:gd name="connsiteY9607" fmla="*/ 1271726 h 3699570"/>
              <a:gd name="connsiteX9608" fmla="*/ 2941904 w 5730494"/>
              <a:gd name="connsiteY9608" fmla="*/ 1217735 h 3699570"/>
              <a:gd name="connsiteX9609" fmla="*/ 2957818 w 5730494"/>
              <a:gd name="connsiteY9609" fmla="*/ 1173007 h 3699570"/>
              <a:gd name="connsiteX9610" fmla="*/ 2968271 w 5730494"/>
              <a:gd name="connsiteY9610" fmla="*/ 1143401 h 3699570"/>
              <a:gd name="connsiteX9611" fmla="*/ 2983505 w 5730494"/>
              <a:gd name="connsiteY9611" fmla="*/ 1143514 h 3699570"/>
              <a:gd name="connsiteX9612" fmla="*/ 2983536 w 5730494"/>
              <a:gd name="connsiteY9612" fmla="*/ 1143339 h 3699570"/>
              <a:gd name="connsiteX9613" fmla="*/ 2983620 w 5730494"/>
              <a:gd name="connsiteY9613" fmla="*/ 1143341 h 3699570"/>
              <a:gd name="connsiteX9614" fmla="*/ 2987792 w 5730494"/>
              <a:gd name="connsiteY9614" fmla="*/ 1119549 h 3699570"/>
              <a:gd name="connsiteX9615" fmla="*/ 3017719 w 5730494"/>
              <a:gd name="connsiteY9615" fmla="*/ 1126464 h 3699570"/>
              <a:gd name="connsiteX9616" fmla="*/ 3017736 w 5730494"/>
              <a:gd name="connsiteY9616" fmla="*/ 1126268 h 3699570"/>
              <a:gd name="connsiteX9617" fmla="*/ 3017834 w 5730494"/>
              <a:gd name="connsiteY9617" fmla="*/ 1126290 h 3699570"/>
              <a:gd name="connsiteX9618" fmla="*/ 3020150 w 5730494"/>
              <a:gd name="connsiteY9618" fmla="*/ 1097574 h 3699570"/>
              <a:gd name="connsiteX9619" fmla="*/ 1135902 w 5730494"/>
              <a:gd name="connsiteY9619" fmla="*/ 1048074 h 3699570"/>
              <a:gd name="connsiteX9620" fmla="*/ 1152836 w 5730494"/>
              <a:gd name="connsiteY9620" fmla="*/ 1061316 h 3699570"/>
              <a:gd name="connsiteX9621" fmla="*/ 1162327 w 5730494"/>
              <a:gd name="connsiteY9621" fmla="*/ 1069615 h 3699570"/>
              <a:gd name="connsiteX9622" fmla="*/ 1167101 w 5730494"/>
              <a:gd name="connsiteY9622" fmla="*/ 1078309 h 3699570"/>
              <a:gd name="connsiteX9623" fmla="*/ 1176820 w 5730494"/>
              <a:gd name="connsiteY9623" fmla="*/ 1095530 h 3699570"/>
              <a:gd name="connsiteX9624" fmla="*/ 1166930 w 5730494"/>
              <a:gd name="connsiteY9624" fmla="*/ 1111046 h 3699570"/>
              <a:gd name="connsiteX9625" fmla="*/ 1145448 w 5730494"/>
              <a:gd name="connsiteY9625" fmla="*/ 1097632 h 3699570"/>
              <a:gd name="connsiteX9626" fmla="*/ 1132491 w 5730494"/>
              <a:gd name="connsiteY9626" fmla="*/ 1102463 h 3699570"/>
              <a:gd name="connsiteX9627" fmla="*/ 1110724 w 5730494"/>
              <a:gd name="connsiteY9627" fmla="*/ 1082345 h 3699570"/>
              <a:gd name="connsiteX9628" fmla="*/ 1124761 w 5730494"/>
              <a:gd name="connsiteY9628" fmla="*/ 1068194 h 3699570"/>
              <a:gd name="connsiteX9629" fmla="*/ 3142980 w 5730494"/>
              <a:gd name="connsiteY9629" fmla="*/ 1047235 h 3699570"/>
              <a:gd name="connsiteX9630" fmla="*/ 3163424 w 5730494"/>
              <a:gd name="connsiteY9630" fmla="*/ 1065692 h 3699570"/>
              <a:gd name="connsiteX9631" fmla="*/ 3161674 w 5730494"/>
              <a:gd name="connsiteY9631" fmla="*/ 1074007 h 3699570"/>
              <a:gd name="connsiteX9632" fmla="*/ 3156677 w 5730494"/>
              <a:gd name="connsiteY9632" fmla="*/ 1097475 h 3699570"/>
              <a:gd name="connsiteX9633" fmla="*/ 3156737 w 5730494"/>
              <a:gd name="connsiteY9633" fmla="*/ 1097456 h 3699570"/>
              <a:gd name="connsiteX9634" fmla="*/ 3156733 w 5730494"/>
              <a:gd name="connsiteY9634" fmla="*/ 1097510 h 3699570"/>
              <a:gd name="connsiteX9635" fmla="*/ 3156687 w 5730494"/>
              <a:gd name="connsiteY9635" fmla="*/ 1097525 h 3699570"/>
              <a:gd name="connsiteX9636" fmla="*/ 3154355 w 5730494"/>
              <a:gd name="connsiteY9636" fmla="*/ 1128216 h 3699570"/>
              <a:gd name="connsiteX9637" fmla="*/ 3178737 w 5730494"/>
              <a:gd name="connsiteY9637" fmla="*/ 1156576 h 3699570"/>
              <a:gd name="connsiteX9638" fmla="*/ 3164017 w 5730494"/>
              <a:gd name="connsiteY9638" fmla="*/ 1187719 h 3699570"/>
              <a:gd name="connsiteX9639" fmla="*/ 3182546 w 5730494"/>
              <a:gd name="connsiteY9639" fmla="*/ 1232959 h 3699570"/>
              <a:gd name="connsiteX9640" fmla="*/ 3171805 w 5730494"/>
              <a:gd name="connsiteY9640" fmla="*/ 1265694 h 3699570"/>
              <a:gd name="connsiteX9641" fmla="*/ 3186125 w 5730494"/>
              <a:gd name="connsiteY9641" fmla="*/ 1293259 h 3699570"/>
              <a:gd name="connsiteX9642" fmla="*/ 3179591 w 5730494"/>
              <a:gd name="connsiteY9642" fmla="*/ 1316845 h 3699570"/>
              <a:gd name="connsiteX9643" fmla="*/ 3203175 w 5730494"/>
              <a:gd name="connsiteY9643" fmla="*/ 1341055 h 3699570"/>
              <a:gd name="connsiteX9644" fmla="*/ 3197230 w 5730494"/>
              <a:gd name="connsiteY9644" fmla="*/ 1358610 h 3699570"/>
              <a:gd name="connsiteX9645" fmla="*/ 3182486 w 5730494"/>
              <a:gd name="connsiteY9645" fmla="*/ 1378175 h 3699570"/>
              <a:gd name="connsiteX9646" fmla="*/ 3158194 w 5730494"/>
              <a:gd name="connsiteY9646" fmla="*/ 1408175 h 3699570"/>
              <a:gd name="connsiteX9647" fmla="*/ 3148371 w 5730494"/>
              <a:gd name="connsiteY9647" fmla="*/ 1420290 h 3699570"/>
              <a:gd name="connsiteX9648" fmla="*/ 3119457 w 5730494"/>
              <a:gd name="connsiteY9648" fmla="*/ 1422845 h 3699570"/>
              <a:gd name="connsiteX9649" fmla="*/ 3091439 w 5730494"/>
              <a:gd name="connsiteY9649" fmla="*/ 1434610 h 3699570"/>
              <a:gd name="connsiteX9650" fmla="*/ 3065522 w 5730494"/>
              <a:gd name="connsiteY9650" fmla="*/ 1441316 h 3699570"/>
              <a:gd name="connsiteX9651" fmla="*/ 3056315 w 5730494"/>
              <a:gd name="connsiteY9651" fmla="*/ 1423868 h 3699570"/>
              <a:gd name="connsiteX9652" fmla="*/ 3040913 w 5730494"/>
              <a:gd name="connsiteY9652" fmla="*/ 1413241 h 3699570"/>
              <a:gd name="connsiteX9653" fmla="*/ 3044437 w 5730494"/>
              <a:gd name="connsiteY9653" fmla="*/ 1380675 h 3699570"/>
              <a:gd name="connsiteX9654" fmla="*/ 3036709 w 5730494"/>
              <a:gd name="connsiteY9654" fmla="*/ 1349928 h 3699570"/>
              <a:gd name="connsiteX9655" fmla="*/ 3044324 w 5730494"/>
              <a:gd name="connsiteY9655" fmla="*/ 1329582 h 3699570"/>
              <a:gd name="connsiteX9656" fmla="*/ 3058759 w 5730494"/>
              <a:gd name="connsiteY9656" fmla="*/ 1307190 h 3699570"/>
              <a:gd name="connsiteX9657" fmla="*/ 3095190 w 5730494"/>
              <a:gd name="connsiteY9657" fmla="*/ 1267293 h 3699570"/>
              <a:gd name="connsiteX9658" fmla="*/ 3105818 w 5730494"/>
              <a:gd name="connsiteY9658" fmla="*/ 1259393 h 3699570"/>
              <a:gd name="connsiteX9659" fmla="*/ 3104170 w 5730494"/>
              <a:gd name="connsiteY9659" fmla="*/ 1243252 h 3699570"/>
              <a:gd name="connsiteX9660" fmla="*/ 3082005 w 5730494"/>
              <a:gd name="connsiteY9660" fmla="*/ 1224895 h 3699570"/>
              <a:gd name="connsiteX9661" fmla="*/ 3076604 w 5730494"/>
              <a:gd name="connsiteY9661" fmla="*/ 1209550 h 3699570"/>
              <a:gd name="connsiteX9662" fmla="*/ 3076207 w 5730494"/>
              <a:gd name="connsiteY9662" fmla="*/ 1146351 h 3699570"/>
              <a:gd name="connsiteX9663" fmla="*/ 3051315 w 5730494"/>
              <a:gd name="connsiteY9663" fmla="*/ 1117082 h 3699570"/>
              <a:gd name="connsiteX9664" fmla="*/ 3030105 w 5730494"/>
              <a:gd name="connsiteY9664" fmla="*/ 1095534 h 3699570"/>
              <a:gd name="connsiteX9665" fmla="*/ 3039601 w 5730494"/>
              <a:gd name="connsiteY9665" fmla="*/ 1083722 h 3699570"/>
              <a:gd name="connsiteX9666" fmla="*/ 3057332 w 5730494"/>
              <a:gd name="connsiteY9666" fmla="*/ 1107308 h 3699570"/>
              <a:gd name="connsiteX9667" fmla="*/ 3078134 w 5730494"/>
              <a:gd name="connsiteY9667" fmla="*/ 1105148 h 3699570"/>
              <a:gd name="connsiteX9668" fmla="*/ 3095240 w 5730494"/>
              <a:gd name="connsiteY9668" fmla="*/ 1115776 h 3699570"/>
              <a:gd name="connsiteX9669" fmla="*/ 3110414 w 5730494"/>
              <a:gd name="connsiteY9669" fmla="*/ 1096225 h 3699570"/>
              <a:gd name="connsiteX9670" fmla="*/ 3118259 w 5730494"/>
              <a:gd name="connsiteY9670" fmla="*/ 1062979 h 3699570"/>
              <a:gd name="connsiteX9671" fmla="*/ 3149914 w 5730494"/>
              <a:gd name="connsiteY9671" fmla="*/ 998018 h 3699570"/>
              <a:gd name="connsiteX9672" fmla="*/ 3199756 w 5730494"/>
              <a:gd name="connsiteY9672" fmla="*/ 1033481 h 3699570"/>
              <a:gd name="connsiteX9673" fmla="*/ 3179240 w 5730494"/>
              <a:gd name="connsiteY9673" fmla="*/ 1046155 h 3699570"/>
              <a:gd name="connsiteX9674" fmla="*/ 3196687 w 5730494"/>
              <a:gd name="connsiteY9674" fmla="*/ 1075254 h 3699570"/>
              <a:gd name="connsiteX9675" fmla="*/ 3169579 w 5730494"/>
              <a:gd name="connsiteY9675" fmla="*/ 1093384 h 3699570"/>
              <a:gd name="connsiteX9676" fmla="*/ 3156737 w 5730494"/>
              <a:gd name="connsiteY9676" fmla="*/ 1097456 h 3699570"/>
              <a:gd name="connsiteX9677" fmla="*/ 3156740 w 5730494"/>
              <a:gd name="connsiteY9677" fmla="*/ 1097419 h 3699570"/>
              <a:gd name="connsiteX9678" fmla="*/ 3161674 w 5730494"/>
              <a:gd name="connsiteY9678" fmla="*/ 1074007 h 3699570"/>
              <a:gd name="connsiteX9679" fmla="*/ 3163440 w 5730494"/>
              <a:gd name="connsiteY9679" fmla="*/ 1065706 h 3699570"/>
              <a:gd name="connsiteX9680" fmla="*/ 3163424 w 5730494"/>
              <a:gd name="connsiteY9680" fmla="*/ 1065692 h 3699570"/>
              <a:gd name="connsiteX9681" fmla="*/ 3163447 w 5730494"/>
              <a:gd name="connsiteY9681" fmla="*/ 1065592 h 3699570"/>
              <a:gd name="connsiteX9682" fmla="*/ 3142986 w 5730494"/>
              <a:gd name="connsiteY9682" fmla="*/ 1047121 h 3699570"/>
              <a:gd name="connsiteX9683" fmla="*/ 3118263 w 5730494"/>
              <a:gd name="connsiteY9683" fmla="*/ 1062864 h 3699570"/>
              <a:gd name="connsiteX9684" fmla="*/ 3110420 w 5730494"/>
              <a:gd name="connsiteY9684" fmla="*/ 1096111 h 3699570"/>
              <a:gd name="connsiteX9685" fmla="*/ 3095246 w 5730494"/>
              <a:gd name="connsiteY9685" fmla="*/ 1115662 h 3699570"/>
              <a:gd name="connsiteX9686" fmla="*/ 3078140 w 5730494"/>
              <a:gd name="connsiteY9686" fmla="*/ 1105034 h 3699570"/>
              <a:gd name="connsiteX9687" fmla="*/ 3057338 w 5730494"/>
              <a:gd name="connsiteY9687" fmla="*/ 1107194 h 3699570"/>
              <a:gd name="connsiteX9688" fmla="*/ 3039607 w 5730494"/>
              <a:gd name="connsiteY9688" fmla="*/ 1083608 h 3699570"/>
              <a:gd name="connsiteX9689" fmla="*/ 3030058 w 5730494"/>
              <a:gd name="connsiteY9689" fmla="*/ 1095486 h 3699570"/>
              <a:gd name="connsiteX9690" fmla="*/ 3030105 w 5730494"/>
              <a:gd name="connsiteY9690" fmla="*/ 1095534 h 3699570"/>
              <a:gd name="connsiteX9691" fmla="*/ 3030052 w 5730494"/>
              <a:gd name="connsiteY9691" fmla="*/ 1095601 h 3699570"/>
              <a:gd name="connsiteX9692" fmla="*/ 3020163 w 5730494"/>
              <a:gd name="connsiteY9692" fmla="*/ 1097419 h 3699570"/>
              <a:gd name="connsiteX9693" fmla="*/ 3020150 w 5730494"/>
              <a:gd name="connsiteY9693" fmla="*/ 1097574 h 3699570"/>
              <a:gd name="connsiteX9694" fmla="*/ 3020049 w 5730494"/>
              <a:gd name="connsiteY9694" fmla="*/ 1097593 h 3699570"/>
              <a:gd name="connsiteX9695" fmla="*/ 3017736 w 5730494"/>
              <a:gd name="connsiteY9695" fmla="*/ 1126268 h 3699570"/>
              <a:gd name="connsiteX9696" fmla="*/ 2987825 w 5730494"/>
              <a:gd name="connsiteY9696" fmla="*/ 1119356 h 3699570"/>
              <a:gd name="connsiteX9697" fmla="*/ 2987792 w 5730494"/>
              <a:gd name="connsiteY9697" fmla="*/ 1119549 h 3699570"/>
              <a:gd name="connsiteX9698" fmla="*/ 2987712 w 5730494"/>
              <a:gd name="connsiteY9698" fmla="*/ 1119530 h 3699570"/>
              <a:gd name="connsiteX9699" fmla="*/ 2983536 w 5730494"/>
              <a:gd name="connsiteY9699" fmla="*/ 1143339 h 3699570"/>
              <a:gd name="connsiteX9700" fmla="*/ 2968331 w 5730494"/>
              <a:gd name="connsiteY9700" fmla="*/ 1143227 h 3699570"/>
              <a:gd name="connsiteX9701" fmla="*/ 2968271 w 5730494"/>
              <a:gd name="connsiteY9701" fmla="*/ 1143401 h 3699570"/>
              <a:gd name="connsiteX9702" fmla="*/ 2968218 w 5730494"/>
              <a:gd name="connsiteY9702" fmla="*/ 1143401 h 3699570"/>
              <a:gd name="connsiteX9703" fmla="*/ 2957703 w 5730494"/>
              <a:gd name="connsiteY9703" fmla="*/ 1173181 h 3699570"/>
              <a:gd name="connsiteX9704" fmla="*/ 2941791 w 5730494"/>
              <a:gd name="connsiteY9704" fmla="*/ 1217909 h 3699570"/>
              <a:gd name="connsiteX9705" fmla="*/ 2917068 w 5730494"/>
              <a:gd name="connsiteY9705" fmla="*/ 1271901 h 3699570"/>
              <a:gd name="connsiteX9706" fmla="*/ 2922864 w 5730494"/>
              <a:gd name="connsiteY9706" fmla="*/ 1284574 h 3699570"/>
              <a:gd name="connsiteX9707" fmla="*/ 2918272 w 5730494"/>
              <a:gd name="connsiteY9707" fmla="*/ 1296650 h 3699570"/>
              <a:gd name="connsiteX9708" fmla="*/ 2917410 w 5730494"/>
              <a:gd name="connsiteY9708" fmla="*/ 1298894 h 3699570"/>
              <a:gd name="connsiteX9709" fmla="*/ 2901610 w 5730494"/>
              <a:gd name="connsiteY9709" fmla="*/ 1298267 h 3699570"/>
              <a:gd name="connsiteX9710" fmla="*/ 2901555 w 5730494"/>
              <a:gd name="connsiteY9710" fmla="*/ 1298442 h 3699570"/>
              <a:gd name="connsiteX9711" fmla="*/ 2901552 w 5730494"/>
              <a:gd name="connsiteY9711" fmla="*/ 1298442 h 3699570"/>
              <a:gd name="connsiteX9712" fmla="*/ 2891209 w 5730494"/>
              <a:gd name="connsiteY9712" fmla="*/ 1332030 h 3699570"/>
              <a:gd name="connsiteX9713" fmla="*/ 2892175 w 5730494"/>
              <a:gd name="connsiteY9713" fmla="*/ 1377724 h 3699570"/>
              <a:gd name="connsiteX9714" fmla="*/ 2902347 w 5730494"/>
              <a:gd name="connsiteY9714" fmla="*/ 1394661 h 3699570"/>
              <a:gd name="connsiteX9715" fmla="*/ 2897077 w 5730494"/>
              <a:gd name="connsiteY9715" fmla="*/ 1432806 h 3699570"/>
              <a:gd name="connsiteX9716" fmla="*/ 2883877 w 5730494"/>
              <a:gd name="connsiteY9716" fmla="*/ 1454388 h 3699570"/>
              <a:gd name="connsiteX9717" fmla="*/ 2876830 w 5730494"/>
              <a:gd name="connsiteY9717" fmla="*/ 1472234 h 3699570"/>
              <a:gd name="connsiteX9718" fmla="*/ 2866146 w 5730494"/>
              <a:gd name="connsiteY9718" fmla="*/ 1453195 h 3699570"/>
              <a:gd name="connsiteX9719" fmla="*/ 2834659 w 5730494"/>
              <a:gd name="connsiteY9719" fmla="*/ 1488829 h 3699570"/>
              <a:gd name="connsiteX9720" fmla="*/ 2813405 w 5730494"/>
              <a:gd name="connsiteY9720" fmla="*/ 1495876 h 3699570"/>
              <a:gd name="connsiteX9721" fmla="*/ 2791353 w 5730494"/>
              <a:gd name="connsiteY9721" fmla="*/ 1480475 h 3699570"/>
              <a:gd name="connsiteX9722" fmla="*/ 2785669 w 5730494"/>
              <a:gd name="connsiteY9722" fmla="*/ 1447170 h 3699570"/>
              <a:gd name="connsiteX9723" fmla="*/ 2780612 w 5730494"/>
              <a:gd name="connsiteY9723" fmla="*/ 1371810 h 3699570"/>
              <a:gd name="connsiteX9724" fmla="*/ 2795274 w 5730494"/>
              <a:gd name="connsiteY9724" fmla="*/ 1349815 h 3699570"/>
              <a:gd name="connsiteX9725" fmla="*/ 2837331 w 5730494"/>
              <a:gd name="connsiteY9725" fmla="*/ 1320376 h 3699570"/>
              <a:gd name="connsiteX9726" fmla="*/ 2868817 w 5730494"/>
              <a:gd name="connsiteY9726" fmla="*/ 1282922 h 3699570"/>
              <a:gd name="connsiteX9727" fmla="*/ 2897972 w 5730494"/>
              <a:gd name="connsiteY9727" fmla="*/ 1230067 h 3699570"/>
              <a:gd name="connsiteX9728" fmla="*/ 2936278 w 5730494"/>
              <a:gd name="connsiteY9728" fmla="*/ 1151865 h 3699570"/>
              <a:gd name="connsiteX9729" fmla="*/ 2962989 w 5730494"/>
              <a:gd name="connsiteY9729" fmla="*/ 1119640 h 3699570"/>
              <a:gd name="connsiteX9730" fmla="*/ 3006808 w 5730494"/>
              <a:gd name="connsiteY9730" fmla="*/ 1063432 h 3699570"/>
              <a:gd name="connsiteX9731" fmla="*/ 3041760 w 5730494"/>
              <a:gd name="connsiteY9731" fmla="*/ 1043029 h 3699570"/>
              <a:gd name="connsiteX9732" fmla="*/ 3067960 w 5730494"/>
              <a:gd name="connsiteY9732" fmla="*/ 1045529 h 3699570"/>
              <a:gd name="connsiteX9733" fmla="*/ 3092229 w 5730494"/>
              <a:gd name="connsiteY9733" fmla="*/ 1005804 h 3699570"/>
              <a:gd name="connsiteX9734" fmla="*/ 3121270 w 5730494"/>
              <a:gd name="connsiteY9734" fmla="*/ 1007963 h 3699570"/>
              <a:gd name="connsiteX9735" fmla="*/ 205849 w 5730494"/>
              <a:gd name="connsiteY9735" fmla="*/ 989286 h 3699570"/>
              <a:gd name="connsiteX9736" fmla="*/ 229948 w 5730494"/>
              <a:gd name="connsiteY9736" fmla="*/ 999685 h 3699570"/>
              <a:gd name="connsiteX9737" fmla="*/ 241484 w 5730494"/>
              <a:gd name="connsiteY9737" fmla="*/ 1021680 h 3699570"/>
              <a:gd name="connsiteX9738" fmla="*/ 248589 w 5730494"/>
              <a:gd name="connsiteY9738" fmla="*/ 1012302 h 3699570"/>
              <a:gd name="connsiteX9739" fmla="*/ 275527 w 5730494"/>
              <a:gd name="connsiteY9739" fmla="*/ 1015200 h 3699570"/>
              <a:gd name="connsiteX9740" fmla="*/ 274561 w 5730494"/>
              <a:gd name="connsiteY9740" fmla="*/ 1026283 h 3699570"/>
              <a:gd name="connsiteX9741" fmla="*/ 298942 w 5730494"/>
              <a:gd name="connsiteY9741" fmla="*/ 1034410 h 3699570"/>
              <a:gd name="connsiteX9742" fmla="*/ 315198 w 5730494"/>
              <a:gd name="connsiteY9742" fmla="*/ 1029637 h 3699570"/>
              <a:gd name="connsiteX9743" fmla="*/ 348785 w 5730494"/>
              <a:gd name="connsiteY9743" fmla="*/ 1044583 h 3699570"/>
              <a:gd name="connsiteX9744" fmla="*/ 379419 w 5730494"/>
              <a:gd name="connsiteY9744" fmla="*/ 1049016 h 3699570"/>
              <a:gd name="connsiteX9745" fmla="*/ 391695 w 5730494"/>
              <a:gd name="connsiteY9745" fmla="*/ 1055098 h 3699570"/>
              <a:gd name="connsiteX9746" fmla="*/ 412893 w 5730494"/>
              <a:gd name="connsiteY9746" fmla="*/ 1047483 h 3699570"/>
              <a:gd name="connsiteX9747" fmla="*/ 437047 w 5730494"/>
              <a:gd name="connsiteY9747" fmla="*/ 1061463 h 3699570"/>
              <a:gd name="connsiteX9748" fmla="*/ 454381 w 5730494"/>
              <a:gd name="connsiteY9748" fmla="*/ 1067885 h 3699570"/>
              <a:gd name="connsiteX9749" fmla="*/ 454268 w 5730494"/>
              <a:gd name="connsiteY9749" fmla="*/ 1225029 h 3699570"/>
              <a:gd name="connsiteX9750" fmla="*/ 454212 w 5730494"/>
              <a:gd name="connsiteY9750" fmla="*/ 1426389 h 3699570"/>
              <a:gd name="connsiteX9751" fmla="*/ 454296 w 5730494"/>
              <a:gd name="connsiteY9751" fmla="*/ 1426395 h 3699570"/>
              <a:gd name="connsiteX9752" fmla="*/ 454296 w 5730494"/>
              <a:gd name="connsiteY9752" fmla="*/ 1426583 h 3699570"/>
              <a:gd name="connsiteX9753" fmla="*/ 469982 w 5730494"/>
              <a:gd name="connsiteY9753" fmla="*/ 1427549 h 3699570"/>
              <a:gd name="connsiteX9754" fmla="*/ 485498 w 5730494"/>
              <a:gd name="connsiteY9754" fmla="*/ 1436415 h 3699570"/>
              <a:gd name="connsiteX9755" fmla="*/ 496637 w 5730494"/>
              <a:gd name="connsiteY9755" fmla="*/ 1450283 h 3699570"/>
              <a:gd name="connsiteX9756" fmla="*/ 510788 w 5730494"/>
              <a:gd name="connsiteY9756" fmla="*/ 1470743 h 3699570"/>
              <a:gd name="connsiteX9757" fmla="*/ 526308 w 5730494"/>
              <a:gd name="connsiteY9757" fmla="*/ 1453409 h 3699570"/>
              <a:gd name="connsiteX9758" fmla="*/ 542334 w 5730494"/>
              <a:gd name="connsiteY9758" fmla="*/ 1443236 h 3699570"/>
              <a:gd name="connsiteX9759" fmla="*/ 550802 w 5730494"/>
              <a:gd name="connsiteY9759" fmla="*/ 1459433 h 3699570"/>
              <a:gd name="connsiteX9760" fmla="*/ 561544 w 5730494"/>
              <a:gd name="connsiteY9760" fmla="*/ 1472107 h 3699570"/>
              <a:gd name="connsiteX9761" fmla="*/ 576150 w 5730494"/>
              <a:gd name="connsiteY9761" fmla="*/ 1485861 h 3699570"/>
              <a:gd name="connsiteX9762" fmla="*/ 586095 w 5730494"/>
              <a:gd name="connsiteY9762" fmla="*/ 1507400 h 3699570"/>
              <a:gd name="connsiteX9763" fmla="*/ 602406 w 5730494"/>
              <a:gd name="connsiteY9763" fmla="*/ 1540818 h 3699570"/>
              <a:gd name="connsiteX9764" fmla="*/ 629433 w 5730494"/>
              <a:gd name="connsiteY9764" fmla="*/ 1558948 h 3699570"/>
              <a:gd name="connsiteX9765" fmla="*/ 629884 w 5730494"/>
              <a:gd name="connsiteY9765" fmla="*/ 1576543 h 3699570"/>
              <a:gd name="connsiteX9766" fmla="*/ 620903 w 5730494"/>
              <a:gd name="connsiteY9766" fmla="*/ 1590183 h 3699570"/>
              <a:gd name="connsiteX9767" fmla="*/ 612151 w 5730494"/>
              <a:gd name="connsiteY9767" fmla="*/ 1579782 h 3699570"/>
              <a:gd name="connsiteX9768" fmla="*/ 598114 w 5730494"/>
              <a:gd name="connsiteY9768" fmla="*/ 1570859 h 3699570"/>
              <a:gd name="connsiteX9769" fmla="*/ 593624 w 5730494"/>
              <a:gd name="connsiteY9769" fmla="*/ 1546080 h 3699570"/>
              <a:gd name="connsiteX9770" fmla="*/ 573107 w 5730494"/>
              <a:gd name="connsiteY9770" fmla="*/ 1522608 h 3699570"/>
              <a:gd name="connsiteX9771" fmla="*/ 564525 w 5730494"/>
              <a:gd name="connsiteY9771" fmla="*/ 1494532 h 3699570"/>
              <a:gd name="connsiteX9772" fmla="*/ 549236 w 5730494"/>
              <a:gd name="connsiteY9772" fmla="*/ 1492601 h 3699570"/>
              <a:gd name="connsiteX9773" fmla="*/ 523890 w 5730494"/>
              <a:gd name="connsiteY9773" fmla="*/ 1491861 h 3699570"/>
              <a:gd name="connsiteX9774" fmla="*/ 505190 w 5730494"/>
              <a:gd name="connsiteY9774" fmla="*/ 1483109 h 3699570"/>
              <a:gd name="connsiteX9775" fmla="*/ 472227 w 5730494"/>
              <a:gd name="connsiteY9775" fmla="*/ 1451055 h 3699570"/>
              <a:gd name="connsiteX9776" fmla="*/ 456996 w 5730494"/>
              <a:gd name="connsiteY9776" fmla="*/ 1445087 h 3699570"/>
              <a:gd name="connsiteX9777" fmla="*/ 429147 w 5730494"/>
              <a:gd name="connsiteY9777" fmla="*/ 1433777 h 3699570"/>
              <a:gd name="connsiteX9778" fmla="*/ 407096 w 5730494"/>
              <a:gd name="connsiteY9778" fmla="*/ 1436505 h 3699570"/>
              <a:gd name="connsiteX9779" fmla="*/ 375781 w 5730494"/>
              <a:gd name="connsiteY9779" fmla="*/ 1421786 h 3699570"/>
              <a:gd name="connsiteX9780" fmla="*/ 356856 w 5730494"/>
              <a:gd name="connsiteY9780" fmla="*/ 1407975 h 3699570"/>
              <a:gd name="connsiteX9781" fmla="*/ 339180 w 5730494"/>
              <a:gd name="connsiteY9781" fmla="*/ 1414852 h 3699570"/>
              <a:gd name="connsiteX9782" fmla="*/ 342478 w 5730494"/>
              <a:gd name="connsiteY9782" fmla="*/ 1437187 h 3699570"/>
              <a:gd name="connsiteX9783" fmla="*/ 333667 w 5730494"/>
              <a:gd name="connsiteY9783" fmla="*/ 1439233 h 3699570"/>
              <a:gd name="connsiteX9784" fmla="*/ 315254 w 5730494"/>
              <a:gd name="connsiteY9784" fmla="*/ 1445826 h 3699570"/>
              <a:gd name="connsiteX9785" fmla="*/ 301216 w 5730494"/>
              <a:gd name="connsiteY9785" fmla="*/ 1456397 h 3699570"/>
              <a:gd name="connsiteX9786" fmla="*/ 283541 w 5730494"/>
              <a:gd name="connsiteY9786" fmla="*/ 1462991 h 3699570"/>
              <a:gd name="connsiteX9787" fmla="*/ 281267 w 5730494"/>
              <a:gd name="connsiteY9787" fmla="*/ 1444576 h 3699570"/>
              <a:gd name="connsiteX9788" fmla="*/ 288428 w 5730494"/>
              <a:gd name="connsiteY9788" fmla="*/ 1413148 h 3699570"/>
              <a:gd name="connsiteX9789" fmla="*/ 305366 w 5730494"/>
              <a:gd name="connsiteY9789" fmla="*/ 1403087 h 3699570"/>
              <a:gd name="connsiteX9790" fmla="*/ 300988 w 5730494"/>
              <a:gd name="connsiteY9790" fmla="*/ 1394791 h 3699570"/>
              <a:gd name="connsiteX9791" fmla="*/ 280699 w 5730494"/>
              <a:gd name="connsiteY9791" fmla="*/ 1413090 h 3699570"/>
              <a:gd name="connsiteX9792" fmla="*/ 269844 w 5730494"/>
              <a:gd name="connsiteY9792" fmla="*/ 1434516 h 3699570"/>
              <a:gd name="connsiteX9793" fmla="*/ 246883 w 5730494"/>
              <a:gd name="connsiteY9793" fmla="*/ 1456965 h 3699570"/>
              <a:gd name="connsiteX9794" fmla="*/ 258534 w 5730494"/>
              <a:gd name="connsiteY9794" fmla="*/ 1472027 h 3699570"/>
              <a:gd name="connsiteX9795" fmla="*/ 243474 w 5730494"/>
              <a:gd name="connsiteY9795" fmla="*/ 1493907 h 3699570"/>
              <a:gd name="connsiteX9796" fmla="*/ 226366 w 5730494"/>
              <a:gd name="connsiteY9796" fmla="*/ 1506467 h 3699570"/>
              <a:gd name="connsiteX9797" fmla="*/ 210396 w 5730494"/>
              <a:gd name="connsiteY9797" fmla="*/ 1515504 h 3699570"/>
              <a:gd name="connsiteX9798" fmla="*/ 206475 w 5730494"/>
              <a:gd name="connsiteY9798" fmla="*/ 1528518 h 3699570"/>
              <a:gd name="connsiteX9799" fmla="*/ 181582 w 5730494"/>
              <a:gd name="connsiteY9799" fmla="*/ 1543465 h 3699570"/>
              <a:gd name="connsiteX9800" fmla="*/ 176524 w 5730494"/>
              <a:gd name="connsiteY9800" fmla="*/ 1556878 h 3699570"/>
              <a:gd name="connsiteX9801" fmla="*/ 157882 w 5730494"/>
              <a:gd name="connsiteY9801" fmla="*/ 1568984 h 3699570"/>
              <a:gd name="connsiteX9802" fmla="*/ 146971 w 5730494"/>
              <a:gd name="connsiteY9802" fmla="*/ 1566824 h 3699570"/>
              <a:gd name="connsiteX9803" fmla="*/ 132080 w 5730494"/>
              <a:gd name="connsiteY9803" fmla="*/ 1574667 h 3699570"/>
              <a:gd name="connsiteX9804" fmla="*/ 115883 w 5730494"/>
              <a:gd name="connsiteY9804" fmla="*/ 1584158 h 3699570"/>
              <a:gd name="connsiteX9805" fmla="*/ 102641 w 5730494"/>
              <a:gd name="connsiteY9805" fmla="*/ 1593422 h 3699570"/>
              <a:gd name="connsiteX9806" fmla="*/ 75304 w 5730494"/>
              <a:gd name="connsiteY9806" fmla="*/ 1601265 h 3699570"/>
              <a:gd name="connsiteX9807" fmla="*/ 72803 w 5730494"/>
              <a:gd name="connsiteY9807" fmla="*/ 1596661 h 3699570"/>
              <a:gd name="connsiteX9808" fmla="*/ 90251 w 5730494"/>
              <a:gd name="connsiteY9808" fmla="*/ 1583761 h 3699570"/>
              <a:gd name="connsiteX9809" fmla="*/ 105823 w 5730494"/>
              <a:gd name="connsiteY9809" fmla="*/ 1575179 h 3699570"/>
              <a:gd name="connsiteX9810" fmla="*/ 122816 w 5730494"/>
              <a:gd name="connsiteY9810" fmla="*/ 1559777 h 3699570"/>
              <a:gd name="connsiteX9811" fmla="*/ 142594 w 5730494"/>
              <a:gd name="connsiteY9811" fmla="*/ 1556537 h 3699570"/>
              <a:gd name="connsiteX9812" fmla="*/ 150437 w 5730494"/>
              <a:gd name="connsiteY9812" fmla="*/ 1544830 h 3699570"/>
              <a:gd name="connsiteX9813" fmla="*/ 172546 w 5730494"/>
              <a:gd name="connsiteY9813" fmla="*/ 1527495 h 3699570"/>
              <a:gd name="connsiteX9814" fmla="*/ 176126 w 5730494"/>
              <a:gd name="connsiteY9814" fmla="*/ 1521643 h 3699570"/>
              <a:gd name="connsiteX9815" fmla="*/ 187890 w 5730494"/>
              <a:gd name="connsiteY9815" fmla="*/ 1511241 h 3699570"/>
              <a:gd name="connsiteX9816" fmla="*/ 190619 w 5730494"/>
              <a:gd name="connsiteY9816" fmla="*/ 1488508 h 3699570"/>
              <a:gd name="connsiteX9817" fmla="*/ 198745 w 5730494"/>
              <a:gd name="connsiteY9817" fmla="*/ 1470492 h 3699570"/>
              <a:gd name="connsiteX9818" fmla="*/ 180388 w 5730494"/>
              <a:gd name="connsiteY9818" fmla="*/ 1479812 h 3699570"/>
              <a:gd name="connsiteX9819" fmla="*/ 175273 w 5730494"/>
              <a:gd name="connsiteY9819" fmla="*/ 1474527 h 3699570"/>
              <a:gd name="connsiteX9820" fmla="*/ 166635 w 5730494"/>
              <a:gd name="connsiteY9820" fmla="*/ 1485610 h 3699570"/>
              <a:gd name="connsiteX9821" fmla="*/ 156234 w 5730494"/>
              <a:gd name="connsiteY9821" fmla="*/ 1470094 h 3699570"/>
              <a:gd name="connsiteX9822" fmla="*/ 151915 w 5730494"/>
              <a:gd name="connsiteY9822" fmla="*/ 1481121 h 3699570"/>
              <a:gd name="connsiteX9823" fmla="*/ 145947 w 5730494"/>
              <a:gd name="connsiteY9823" fmla="*/ 1465774 h 3699570"/>
              <a:gd name="connsiteX9824" fmla="*/ 130034 w 5730494"/>
              <a:gd name="connsiteY9824" fmla="*/ 1478107 h 3699570"/>
              <a:gd name="connsiteX9825" fmla="*/ 120260 w 5730494"/>
              <a:gd name="connsiteY9825" fmla="*/ 1478107 h 3699570"/>
              <a:gd name="connsiteX9826" fmla="*/ 118895 w 5730494"/>
              <a:gd name="connsiteY9826" fmla="*/ 1459750 h 3699570"/>
              <a:gd name="connsiteX9827" fmla="*/ 121793 w 5730494"/>
              <a:gd name="connsiteY9827" fmla="*/ 1448270 h 3699570"/>
              <a:gd name="connsiteX9828" fmla="*/ 111507 w 5730494"/>
              <a:gd name="connsiteY9828" fmla="*/ 1437017 h 3699570"/>
              <a:gd name="connsiteX9829" fmla="*/ 90763 w 5730494"/>
              <a:gd name="connsiteY9829" fmla="*/ 1443099 h 3699570"/>
              <a:gd name="connsiteX9830" fmla="*/ 77293 w 5730494"/>
              <a:gd name="connsiteY9830" fmla="*/ 1428151 h 3699570"/>
              <a:gd name="connsiteX9831" fmla="*/ 66381 w 5730494"/>
              <a:gd name="connsiteY9831" fmla="*/ 1420422 h 3699570"/>
              <a:gd name="connsiteX9832" fmla="*/ 66325 w 5730494"/>
              <a:gd name="connsiteY9832" fmla="*/ 1401951 h 3699570"/>
              <a:gd name="connsiteX9833" fmla="*/ 54049 w 5730494"/>
              <a:gd name="connsiteY9833" fmla="*/ 1387856 h 3699570"/>
              <a:gd name="connsiteX9834" fmla="*/ 60243 w 5730494"/>
              <a:gd name="connsiteY9834" fmla="*/ 1368534 h 3699570"/>
              <a:gd name="connsiteX9835" fmla="*/ 72974 w 5730494"/>
              <a:gd name="connsiteY9835" fmla="*/ 1349096 h 3699570"/>
              <a:gd name="connsiteX9836" fmla="*/ 78658 w 5730494"/>
              <a:gd name="connsiteY9836" fmla="*/ 1331194 h 3699570"/>
              <a:gd name="connsiteX9837" fmla="*/ 91559 w 5730494"/>
              <a:gd name="connsiteY9837" fmla="*/ 1328636 h 3699570"/>
              <a:gd name="connsiteX9838" fmla="*/ 102470 w 5730494"/>
              <a:gd name="connsiteY9838" fmla="*/ 1334262 h 3699570"/>
              <a:gd name="connsiteX9839" fmla="*/ 115314 w 5730494"/>
              <a:gd name="connsiteY9839" fmla="*/ 1317156 h 3699570"/>
              <a:gd name="connsiteX9840" fmla="*/ 126908 w 5730494"/>
              <a:gd name="connsiteY9840" fmla="*/ 1320226 h 3699570"/>
              <a:gd name="connsiteX9841" fmla="*/ 139070 w 5730494"/>
              <a:gd name="connsiteY9841" fmla="*/ 1309085 h 3699570"/>
              <a:gd name="connsiteX9842" fmla="*/ 136115 w 5730494"/>
              <a:gd name="connsiteY9842" fmla="*/ 1292490 h 3699570"/>
              <a:gd name="connsiteX9843" fmla="*/ 127192 w 5730494"/>
              <a:gd name="connsiteY9843" fmla="*/ 1285898 h 3699570"/>
              <a:gd name="connsiteX9844" fmla="*/ 139014 w 5730494"/>
              <a:gd name="connsiteY9844" fmla="*/ 1271575 h 3699570"/>
              <a:gd name="connsiteX9845" fmla="*/ 129238 w 5730494"/>
              <a:gd name="connsiteY9845" fmla="*/ 1271973 h 3699570"/>
              <a:gd name="connsiteX9846" fmla="*/ 112359 w 5730494"/>
              <a:gd name="connsiteY9846" fmla="*/ 1280100 h 3699570"/>
              <a:gd name="connsiteX9847" fmla="*/ 107528 w 5730494"/>
              <a:gd name="connsiteY9847" fmla="*/ 1288228 h 3699570"/>
              <a:gd name="connsiteX9848" fmla="*/ 94968 w 5730494"/>
              <a:gd name="connsiteY9848" fmla="*/ 1280100 h 3699570"/>
              <a:gd name="connsiteX9849" fmla="*/ 72405 w 5730494"/>
              <a:gd name="connsiteY9849" fmla="*/ 1284249 h 3699570"/>
              <a:gd name="connsiteX9850" fmla="*/ 49047 w 5730494"/>
              <a:gd name="connsiteY9850" fmla="*/ 1275383 h 3699570"/>
              <a:gd name="connsiteX9851" fmla="*/ 42340 w 5730494"/>
              <a:gd name="connsiteY9851" fmla="*/ 1260323 h 3699570"/>
              <a:gd name="connsiteX9852" fmla="*/ 22165 w 5730494"/>
              <a:gd name="connsiteY9852" fmla="*/ 1238102 h 3699570"/>
              <a:gd name="connsiteX9853" fmla="*/ 44557 w 5730494"/>
              <a:gd name="connsiteY9853" fmla="*/ 1221789 h 3699570"/>
              <a:gd name="connsiteX9854" fmla="*/ 80079 w 5730494"/>
              <a:gd name="connsiteY9854" fmla="*/ 1202410 h 3699570"/>
              <a:gd name="connsiteX9855" fmla="*/ 93207 w 5730494"/>
              <a:gd name="connsiteY9855" fmla="*/ 1202410 h 3699570"/>
              <a:gd name="connsiteX9856" fmla="*/ 91046 w 5730494"/>
              <a:gd name="connsiteY9856" fmla="*/ 1222187 h 3699570"/>
              <a:gd name="connsiteX9857" fmla="*/ 124692 w 5730494"/>
              <a:gd name="connsiteY9857" fmla="*/ 1220653 h 3699570"/>
              <a:gd name="connsiteX9858" fmla="*/ 111734 w 5730494"/>
              <a:gd name="connsiteY9858" fmla="*/ 1195987 h 3699570"/>
              <a:gd name="connsiteX9859" fmla="*/ 92126 w 5730494"/>
              <a:gd name="connsiteY9859" fmla="*/ 1180529 h 3699570"/>
              <a:gd name="connsiteX9860" fmla="*/ 80816 w 5730494"/>
              <a:gd name="connsiteY9860" fmla="*/ 1159841 h 3699570"/>
              <a:gd name="connsiteX9861" fmla="*/ 65529 w 5730494"/>
              <a:gd name="connsiteY9861" fmla="*/ 1141825 h 3699570"/>
              <a:gd name="connsiteX9862" fmla="*/ 43648 w 5730494"/>
              <a:gd name="connsiteY9862" fmla="*/ 1128299 h 3699570"/>
              <a:gd name="connsiteX9863" fmla="*/ 52572 w 5730494"/>
              <a:gd name="connsiteY9863" fmla="*/ 1105395 h 3699570"/>
              <a:gd name="connsiteX9864" fmla="*/ 80816 w 5730494"/>
              <a:gd name="connsiteY9864" fmla="*/ 1103974 h 3699570"/>
              <a:gd name="connsiteX9865" fmla="*/ 100935 w 5730494"/>
              <a:gd name="connsiteY9865" fmla="*/ 1083571 h 3699570"/>
              <a:gd name="connsiteX9866" fmla="*/ 104743 w 5730494"/>
              <a:gd name="connsiteY9866" fmla="*/ 1061292 h 3699570"/>
              <a:gd name="connsiteX9867" fmla="*/ 120998 w 5730494"/>
              <a:gd name="connsiteY9867" fmla="*/ 1039071 h 3699570"/>
              <a:gd name="connsiteX9868" fmla="*/ 136513 w 5730494"/>
              <a:gd name="connsiteY9868" fmla="*/ 1033615 h 3699570"/>
              <a:gd name="connsiteX9869" fmla="*/ 166692 w 5730494"/>
              <a:gd name="connsiteY9869" fmla="*/ 1012246 h 3699570"/>
              <a:gd name="connsiteX9870" fmla="*/ 181354 w 5730494"/>
              <a:gd name="connsiteY9870" fmla="*/ 1015485 h 3699570"/>
              <a:gd name="connsiteX9871" fmla="*/ 5571474 w 5730494"/>
              <a:gd name="connsiteY9871" fmla="*/ 979426 h 3699570"/>
              <a:gd name="connsiteX9872" fmla="*/ 5585001 w 5730494"/>
              <a:gd name="connsiteY9872" fmla="*/ 979540 h 3699570"/>
              <a:gd name="connsiteX9873" fmla="*/ 5608075 w 5730494"/>
              <a:gd name="connsiteY9873" fmla="*/ 993805 h 3699570"/>
              <a:gd name="connsiteX9874" fmla="*/ 5606711 w 5730494"/>
              <a:gd name="connsiteY9874" fmla="*/ 1000567 h 3699570"/>
              <a:gd name="connsiteX9875" fmla="*/ 5590286 w 5730494"/>
              <a:gd name="connsiteY9875" fmla="*/ 1012332 h 3699570"/>
              <a:gd name="connsiteX9876" fmla="*/ 5569485 w 5730494"/>
              <a:gd name="connsiteY9876" fmla="*/ 1015288 h 3699570"/>
              <a:gd name="connsiteX9877" fmla="*/ 5551982 w 5730494"/>
              <a:gd name="connsiteY9877" fmla="*/ 1017788 h 3699570"/>
              <a:gd name="connsiteX9878" fmla="*/ 5549140 w 5730494"/>
              <a:gd name="connsiteY9878" fmla="*/ 1002273 h 3699570"/>
              <a:gd name="connsiteX9879" fmla="*/ 5569428 w 5730494"/>
              <a:gd name="connsiteY9879" fmla="*/ 981528 h 3699570"/>
              <a:gd name="connsiteX9880" fmla="*/ 1184094 w 5730494"/>
              <a:gd name="connsiteY9880" fmla="*/ 960893 h 3699570"/>
              <a:gd name="connsiteX9881" fmla="*/ 1205123 w 5730494"/>
              <a:gd name="connsiteY9881" fmla="*/ 969076 h 3699570"/>
              <a:gd name="connsiteX9882" fmla="*/ 1221264 w 5730494"/>
              <a:gd name="connsiteY9882" fmla="*/ 991241 h 3699570"/>
              <a:gd name="connsiteX9883" fmla="*/ 1242917 w 5730494"/>
              <a:gd name="connsiteY9883" fmla="*/ 1045744 h 3699570"/>
              <a:gd name="connsiteX9884" fmla="*/ 1228766 w 5730494"/>
              <a:gd name="connsiteY9884" fmla="*/ 1068534 h 3699570"/>
              <a:gd name="connsiteX9885" fmla="*/ 1258376 w 5730494"/>
              <a:gd name="connsiteY9885" fmla="*/ 1077798 h 3699570"/>
              <a:gd name="connsiteX9886" fmla="*/ 1258318 w 5730494"/>
              <a:gd name="connsiteY9886" fmla="*/ 1123208 h 3699570"/>
              <a:gd name="connsiteX9887" fmla="*/ 1279631 w 5730494"/>
              <a:gd name="connsiteY9887" fmla="*/ 1088596 h 3699570"/>
              <a:gd name="connsiteX9888" fmla="*/ 1298669 w 5730494"/>
              <a:gd name="connsiteY9888" fmla="*/ 1117128 h 3699570"/>
              <a:gd name="connsiteX9889" fmla="*/ 1293896 w 5730494"/>
              <a:gd name="connsiteY9889" fmla="*/ 1149010 h 3699570"/>
              <a:gd name="connsiteX9890" fmla="*/ 1309296 w 5730494"/>
              <a:gd name="connsiteY9890" fmla="*/ 1177143 h 3699570"/>
              <a:gd name="connsiteX9891" fmla="*/ 1325949 w 5730494"/>
              <a:gd name="connsiteY9891" fmla="*/ 1147021 h 3699570"/>
              <a:gd name="connsiteX9892" fmla="*/ 1337544 w 5730494"/>
              <a:gd name="connsiteY9892" fmla="*/ 1109796 h 3699570"/>
              <a:gd name="connsiteX9893" fmla="*/ 1338396 w 5730494"/>
              <a:gd name="connsiteY9893" fmla="*/ 1060294 h 3699570"/>
              <a:gd name="connsiteX9894" fmla="*/ 1361075 w 5730494"/>
              <a:gd name="connsiteY9894" fmla="*/ 1063817 h 3699570"/>
              <a:gd name="connsiteX9895" fmla="*/ 1384660 w 5730494"/>
              <a:gd name="connsiteY9895" fmla="*/ 1070580 h 3699570"/>
              <a:gd name="connsiteX9896" fmla="*/ 1406029 w 5730494"/>
              <a:gd name="connsiteY9896" fmla="*/ 1093029 h 3699570"/>
              <a:gd name="connsiteX9897" fmla="*/ 1406995 w 5730494"/>
              <a:gd name="connsiteY9897" fmla="*/ 1115023 h 3699570"/>
              <a:gd name="connsiteX9898" fmla="*/ 1395117 w 5730494"/>
              <a:gd name="connsiteY9898" fmla="*/ 1138098 h 3699570"/>
              <a:gd name="connsiteX9899" fmla="*/ 1406370 w 5730494"/>
              <a:gd name="connsiteY9899" fmla="*/ 1160717 h 3699570"/>
              <a:gd name="connsiteX9900" fmla="*/ 1404324 w 5730494"/>
              <a:gd name="connsiteY9900" fmla="*/ 1180836 h 3699570"/>
              <a:gd name="connsiteX9901" fmla="*/ 1373123 w 5730494"/>
              <a:gd name="connsiteY9901" fmla="*/ 1209026 h 3699570"/>
              <a:gd name="connsiteX9902" fmla="*/ 1350957 w 5730494"/>
              <a:gd name="connsiteY9902" fmla="*/ 1215165 h 3699570"/>
              <a:gd name="connsiteX9903" fmla="*/ 1334475 w 5730494"/>
              <a:gd name="connsiteY9903" fmla="*/ 1203173 h 3699570"/>
              <a:gd name="connsiteX9904" fmla="*/ 1329700 w 5730494"/>
              <a:gd name="connsiteY9904" fmla="*/ 1223065 h 3699570"/>
              <a:gd name="connsiteX9905" fmla="*/ 1314354 w 5730494"/>
              <a:gd name="connsiteY9905" fmla="*/ 1255629 h 3699570"/>
              <a:gd name="connsiteX9906" fmla="*/ 1309694 w 5730494"/>
              <a:gd name="connsiteY9906" fmla="*/ 1272111 h 3699570"/>
              <a:gd name="connsiteX9907" fmla="*/ 1291225 w 5730494"/>
              <a:gd name="connsiteY9907" fmla="*/ 1297062 h 3699570"/>
              <a:gd name="connsiteX9908" fmla="*/ 1268436 w 5730494"/>
              <a:gd name="connsiteY9908" fmla="*/ 1299448 h 3699570"/>
              <a:gd name="connsiteX9909" fmla="*/ 1255876 w 5730494"/>
              <a:gd name="connsiteY9909" fmla="*/ 1314679 h 3699570"/>
              <a:gd name="connsiteX9910" fmla="*/ 1254795 w 5730494"/>
              <a:gd name="connsiteY9910" fmla="*/ 1337696 h 3699570"/>
              <a:gd name="connsiteX9911" fmla="*/ 1236268 w 5730494"/>
              <a:gd name="connsiteY9911" fmla="*/ 1342073 h 3699570"/>
              <a:gd name="connsiteX9912" fmla="*/ 1216774 w 5730494"/>
              <a:gd name="connsiteY9912" fmla="*/ 1369921 h 3699570"/>
              <a:gd name="connsiteX9913" fmla="*/ 1199498 w 5730494"/>
              <a:gd name="connsiteY9913" fmla="*/ 1407430 h 3699570"/>
              <a:gd name="connsiteX9914" fmla="*/ 1193301 w 5730494"/>
              <a:gd name="connsiteY9914" fmla="*/ 1432892 h 3699570"/>
              <a:gd name="connsiteX9915" fmla="*/ 1192448 w 5730494"/>
              <a:gd name="connsiteY9915" fmla="*/ 1469322 h 3699570"/>
              <a:gd name="connsiteX9916" fmla="*/ 1215864 w 5730494"/>
              <a:gd name="connsiteY9916" fmla="*/ 1474437 h 3699570"/>
              <a:gd name="connsiteX9917" fmla="*/ 1223027 w 5730494"/>
              <a:gd name="connsiteY9917" fmla="*/ 1502797 h 3699570"/>
              <a:gd name="connsiteX9918" fmla="*/ 1230470 w 5730494"/>
              <a:gd name="connsiteY9918" fmla="*/ 1525246 h 3699570"/>
              <a:gd name="connsiteX9919" fmla="*/ 1252748 w 5730494"/>
              <a:gd name="connsiteY9919" fmla="*/ 1519449 h 3699570"/>
              <a:gd name="connsiteX9920" fmla="*/ 1282358 w 5730494"/>
              <a:gd name="connsiteY9920" fmla="*/ 1532123 h 3699570"/>
              <a:gd name="connsiteX9921" fmla="*/ 1298271 w 5730494"/>
              <a:gd name="connsiteY9921" fmla="*/ 1543092 h 3699570"/>
              <a:gd name="connsiteX9922" fmla="*/ 1309694 w 5730494"/>
              <a:gd name="connsiteY9922" fmla="*/ 1556618 h 3699570"/>
              <a:gd name="connsiteX9923" fmla="*/ 1329643 w 5730494"/>
              <a:gd name="connsiteY9923" fmla="*/ 1564404 h 3699570"/>
              <a:gd name="connsiteX9924" fmla="*/ 1346525 w 5730494"/>
              <a:gd name="connsiteY9924" fmla="*/ 1576225 h 3699570"/>
              <a:gd name="connsiteX9925" fmla="*/ 1372838 w 5730494"/>
              <a:gd name="connsiteY9925" fmla="*/ 1577817 h 3699570"/>
              <a:gd name="connsiteX9926" fmla="*/ 1390173 w 5730494"/>
              <a:gd name="connsiteY9926" fmla="*/ 1580488 h 3699570"/>
              <a:gd name="connsiteX9927" fmla="*/ 1387558 w 5730494"/>
              <a:gd name="connsiteY9927" fmla="*/ 1604301 h 3699570"/>
              <a:gd name="connsiteX9928" fmla="*/ 1392502 w 5730494"/>
              <a:gd name="connsiteY9928" fmla="*/ 1631354 h 3699570"/>
              <a:gd name="connsiteX9929" fmla="*/ 1404041 w 5730494"/>
              <a:gd name="connsiteY9929" fmla="*/ 1660737 h 3699570"/>
              <a:gd name="connsiteX9930" fmla="*/ 1427739 w 5730494"/>
              <a:gd name="connsiteY9930" fmla="*/ 1685061 h 3699570"/>
              <a:gd name="connsiteX9931" fmla="*/ 1440015 w 5730494"/>
              <a:gd name="connsiteY9931" fmla="*/ 1676764 h 3699570"/>
              <a:gd name="connsiteX9932" fmla="*/ 1448653 w 5730494"/>
              <a:gd name="connsiteY9932" fmla="*/ 1650165 h 3699570"/>
              <a:gd name="connsiteX9933" fmla="*/ 1440355 w 5730494"/>
              <a:gd name="connsiteY9933" fmla="*/ 1608109 h 3699570"/>
              <a:gd name="connsiteX9934" fmla="*/ 1429104 w 5730494"/>
              <a:gd name="connsiteY9934" fmla="*/ 1593730 h 3699570"/>
              <a:gd name="connsiteX9935" fmla="*/ 1454621 w 5730494"/>
              <a:gd name="connsiteY9935" fmla="*/ 1580772 h 3699570"/>
              <a:gd name="connsiteX9936" fmla="*/ 1472694 w 5730494"/>
              <a:gd name="connsiteY9936" fmla="*/ 1561108 h 3699570"/>
              <a:gd name="connsiteX9937" fmla="*/ 1481503 w 5730494"/>
              <a:gd name="connsiteY9937" fmla="*/ 1541216 h 3699570"/>
              <a:gd name="connsiteX9938" fmla="*/ 1480197 w 5730494"/>
              <a:gd name="connsiteY9938" fmla="*/ 1521779 h 3699570"/>
              <a:gd name="connsiteX9939" fmla="*/ 1469398 w 5730494"/>
              <a:gd name="connsiteY9939" fmla="*/ 1496545 h 3699570"/>
              <a:gd name="connsiteX9940" fmla="*/ 1450017 w 5730494"/>
              <a:gd name="connsiteY9940" fmla="*/ 1473699 h 3699570"/>
              <a:gd name="connsiteX9941" fmla="*/ 1468829 w 5730494"/>
              <a:gd name="connsiteY9941" fmla="*/ 1441019 h 3699570"/>
              <a:gd name="connsiteX9942" fmla="*/ 1461897 w 5730494"/>
              <a:gd name="connsiteY9942" fmla="*/ 1411920 h 3699570"/>
              <a:gd name="connsiteX9943" fmla="*/ 1456553 w 5730494"/>
              <a:gd name="connsiteY9943" fmla="*/ 1359748 h 3699570"/>
              <a:gd name="connsiteX9944" fmla="*/ 1467637 w 5730494"/>
              <a:gd name="connsiteY9944" fmla="*/ 1351791 h 3699570"/>
              <a:gd name="connsiteX9945" fmla="*/ 1494973 w 5730494"/>
              <a:gd name="connsiteY9945" fmla="*/ 1361168 h 3699570"/>
              <a:gd name="connsiteX9946" fmla="*/ 1511342 w 5730494"/>
              <a:gd name="connsiteY9946" fmla="*/ 1364522 h 3699570"/>
              <a:gd name="connsiteX9947" fmla="*/ 1524527 w 5730494"/>
              <a:gd name="connsiteY9947" fmla="*/ 1355542 h 3699570"/>
              <a:gd name="connsiteX9948" fmla="*/ 1539361 w 5730494"/>
              <a:gd name="connsiteY9948" fmla="*/ 1367136 h 3699570"/>
              <a:gd name="connsiteX9949" fmla="*/ 1558967 w 5730494"/>
              <a:gd name="connsiteY9949" fmla="*/ 1386687 h 3699570"/>
              <a:gd name="connsiteX9950" fmla="*/ 1563795 w 5730494"/>
              <a:gd name="connsiteY9950" fmla="*/ 1399588 h 3699570"/>
              <a:gd name="connsiteX9951" fmla="*/ 1592211 w 5730494"/>
              <a:gd name="connsiteY9951" fmla="*/ 1402088 h 3699570"/>
              <a:gd name="connsiteX9952" fmla="*/ 1591757 w 5730494"/>
              <a:gd name="connsiteY9952" fmla="*/ 1429368 h 3699570"/>
              <a:gd name="connsiteX9953" fmla="*/ 1597042 w 5730494"/>
              <a:gd name="connsiteY9953" fmla="*/ 1469095 h 3699570"/>
              <a:gd name="connsiteX9954" fmla="*/ 1611592 w 5730494"/>
              <a:gd name="connsiteY9954" fmla="*/ 1473926 h 3699570"/>
              <a:gd name="connsiteX9955" fmla="*/ 1623128 w 5730494"/>
              <a:gd name="connsiteY9955" fmla="*/ 1491829 h 3699570"/>
              <a:gd name="connsiteX9956" fmla="*/ 1646204 w 5730494"/>
              <a:gd name="connsiteY9956" fmla="*/ 1474949 h 3699570"/>
              <a:gd name="connsiteX9957" fmla="*/ 1661435 w 5730494"/>
              <a:gd name="connsiteY9957" fmla="*/ 1440564 h 3699570"/>
              <a:gd name="connsiteX9958" fmla="*/ 1672006 w 5730494"/>
              <a:gd name="connsiteY9958" fmla="*/ 1425732 h 3699570"/>
              <a:gd name="connsiteX9959" fmla="*/ 1684395 w 5730494"/>
              <a:gd name="connsiteY9959" fmla="*/ 1454034 h 3699570"/>
              <a:gd name="connsiteX9960" fmla="*/ 1705141 w 5730494"/>
              <a:gd name="connsiteY9960" fmla="*/ 1493192 h 3699570"/>
              <a:gd name="connsiteX9961" fmla="*/ 1722759 w 5730494"/>
              <a:gd name="connsiteY9961" fmla="*/ 1528770 h 3699570"/>
              <a:gd name="connsiteX9962" fmla="*/ 1716336 w 5730494"/>
              <a:gd name="connsiteY9962" fmla="*/ 1546956 h 3699570"/>
              <a:gd name="connsiteX9963" fmla="*/ 1737536 w 5730494"/>
              <a:gd name="connsiteY9963" fmla="*/ 1563041 h 3699570"/>
              <a:gd name="connsiteX9964" fmla="*/ 1751858 w 5730494"/>
              <a:gd name="connsiteY9964" fmla="*/ 1579067 h 3699570"/>
              <a:gd name="connsiteX9965" fmla="*/ 1777263 w 5730494"/>
              <a:gd name="connsiteY9965" fmla="*/ 1586228 h 3699570"/>
              <a:gd name="connsiteX9966" fmla="*/ 1787491 w 5730494"/>
              <a:gd name="connsiteY9966" fmla="*/ 1595037 h 3699570"/>
              <a:gd name="connsiteX9967" fmla="*/ 1793800 w 5730494"/>
              <a:gd name="connsiteY9967" fmla="*/ 1618055 h 3699570"/>
              <a:gd name="connsiteX9968" fmla="*/ 1806191 w 5730494"/>
              <a:gd name="connsiteY9968" fmla="*/ 1621635 h 3699570"/>
              <a:gd name="connsiteX9969" fmla="*/ 1812612 w 5730494"/>
              <a:gd name="connsiteY9969" fmla="*/ 1631694 h 3699570"/>
              <a:gd name="connsiteX9970" fmla="*/ 1813750 w 5730494"/>
              <a:gd name="connsiteY9970" fmla="*/ 1661191 h 3699570"/>
              <a:gd name="connsiteX9971" fmla="*/ 1802155 w 5730494"/>
              <a:gd name="connsiteY9971" fmla="*/ 1670910 h 3699570"/>
              <a:gd name="connsiteX9972" fmla="*/ 1790731 w 5730494"/>
              <a:gd name="connsiteY9972" fmla="*/ 1679889 h 3699570"/>
              <a:gd name="connsiteX9973" fmla="*/ 1764474 w 5730494"/>
              <a:gd name="connsiteY9973" fmla="*/ 1688926 h 3699570"/>
              <a:gd name="connsiteX9974" fmla="*/ 1744411 w 5730494"/>
              <a:gd name="connsiteY9974" fmla="*/ 1709499 h 3699570"/>
              <a:gd name="connsiteX9975" fmla="*/ 1717474 w 5730494"/>
              <a:gd name="connsiteY9975" fmla="*/ 1713534 h 3699570"/>
              <a:gd name="connsiteX9976" fmla="*/ 1683374 w 5730494"/>
              <a:gd name="connsiteY9976" fmla="*/ 1708306 h 3699570"/>
              <a:gd name="connsiteX9977" fmla="*/ 1659445 w 5730494"/>
              <a:gd name="connsiteY9977" fmla="*/ 1708135 h 3699570"/>
              <a:gd name="connsiteX9978" fmla="*/ 1642964 w 5730494"/>
              <a:gd name="connsiteY9978" fmla="*/ 1709840 h 3699570"/>
              <a:gd name="connsiteX9979" fmla="*/ 1629608 w 5730494"/>
              <a:gd name="connsiteY9979" fmla="*/ 1727516 h 3699570"/>
              <a:gd name="connsiteX9980" fmla="*/ 1609262 w 5730494"/>
              <a:gd name="connsiteY9980" fmla="*/ 1738314 h 3699570"/>
              <a:gd name="connsiteX9981" fmla="*/ 1586301 w 5730494"/>
              <a:gd name="connsiteY9981" fmla="*/ 1769970 h 3699570"/>
              <a:gd name="connsiteX9982" fmla="*/ 1567943 w 5730494"/>
              <a:gd name="connsiteY9982" fmla="*/ 1791567 h 3699570"/>
              <a:gd name="connsiteX9983" fmla="*/ 1581470 w 5730494"/>
              <a:gd name="connsiteY9983" fmla="*/ 1787759 h 3699570"/>
              <a:gd name="connsiteX9984" fmla="*/ 1607046 w 5730494"/>
              <a:gd name="connsiteY9984" fmla="*/ 1756785 h 3699570"/>
              <a:gd name="connsiteX9985" fmla="*/ 1640463 w 5730494"/>
              <a:gd name="connsiteY9985" fmla="*/ 1736723 h 3699570"/>
              <a:gd name="connsiteX9986" fmla="*/ 1664333 w 5730494"/>
              <a:gd name="connsiteY9986" fmla="*/ 1734279 h 3699570"/>
              <a:gd name="connsiteX9987" fmla="*/ 1678484 w 5730494"/>
              <a:gd name="connsiteY9987" fmla="*/ 1746100 h 3699570"/>
              <a:gd name="connsiteX9988" fmla="*/ 1663424 w 5730494"/>
              <a:gd name="connsiteY9988" fmla="*/ 1762184 h 3699570"/>
              <a:gd name="connsiteX9989" fmla="*/ 1668483 w 5730494"/>
              <a:gd name="connsiteY9989" fmla="*/ 1787531 h 3699570"/>
              <a:gd name="connsiteX9990" fmla="*/ 1673711 w 5730494"/>
              <a:gd name="connsiteY9990" fmla="*/ 1804979 h 3699570"/>
              <a:gd name="connsiteX9991" fmla="*/ 1694398 w 5730494"/>
              <a:gd name="connsiteY9991" fmla="*/ 1816402 h 3699570"/>
              <a:gd name="connsiteX9992" fmla="*/ 1720713 w 5730494"/>
              <a:gd name="connsiteY9992" fmla="*/ 1813106 h 3699570"/>
              <a:gd name="connsiteX9993" fmla="*/ 1736682 w 5730494"/>
              <a:gd name="connsiteY9993" fmla="*/ 1787191 h 3699570"/>
              <a:gd name="connsiteX9994" fmla="*/ 1737705 w 5730494"/>
              <a:gd name="connsiteY9994" fmla="*/ 1803900 h 3699570"/>
              <a:gd name="connsiteX9995" fmla="*/ 1747993 w 5730494"/>
              <a:gd name="connsiteY9995" fmla="*/ 1812197 h 3699570"/>
              <a:gd name="connsiteX9996" fmla="*/ 1728272 w 5730494"/>
              <a:gd name="connsiteY9996" fmla="*/ 1827087 h 3699570"/>
              <a:gd name="connsiteX9997" fmla="*/ 1692977 w 5730494"/>
              <a:gd name="connsiteY9997" fmla="*/ 1840443 h 3699570"/>
              <a:gd name="connsiteX9998" fmla="*/ 1677177 w 5730494"/>
              <a:gd name="connsiteY9998" fmla="*/ 1849423 h 3699570"/>
              <a:gd name="connsiteX9999" fmla="*/ 1659389 w 5730494"/>
              <a:gd name="connsiteY9999" fmla="*/ 1865279 h 3699570"/>
              <a:gd name="connsiteX10000" fmla="*/ 1647283 w 5730494"/>
              <a:gd name="connsiteY10000" fmla="*/ 1863688 h 3699570"/>
              <a:gd name="connsiteX10001" fmla="*/ 1646658 w 5730494"/>
              <a:gd name="connsiteY10001" fmla="*/ 1844990 h 3699570"/>
              <a:gd name="connsiteX10002" fmla="*/ 1674336 w 5730494"/>
              <a:gd name="connsiteY10002" fmla="*/ 1826462 h 3699570"/>
              <a:gd name="connsiteX10003" fmla="*/ 1648818 w 5730494"/>
              <a:gd name="connsiteY10003" fmla="*/ 1827201 h 3699570"/>
              <a:gd name="connsiteX10004" fmla="*/ 1631088 w 5730494"/>
              <a:gd name="connsiteY10004" fmla="*/ 1829929 h 3699570"/>
              <a:gd name="connsiteX10005" fmla="*/ 1620713 w 5730494"/>
              <a:gd name="connsiteY10005" fmla="*/ 1817175 h 3699570"/>
              <a:gd name="connsiteX10006" fmla="*/ 1620772 w 5730494"/>
              <a:gd name="connsiteY10006" fmla="*/ 1785859 h 3699570"/>
              <a:gd name="connsiteX10007" fmla="*/ 1620684 w 5730494"/>
              <a:gd name="connsiteY10007" fmla="*/ 1785777 h 3699570"/>
              <a:gd name="connsiteX10008" fmla="*/ 1620684 w 5730494"/>
              <a:gd name="connsiteY10008" fmla="*/ 1785769 h 3699570"/>
              <a:gd name="connsiteX10009" fmla="*/ 1613638 w 5730494"/>
              <a:gd name="connsiteY10009" fmla="*/ 1779006 h 3699570"/>
              <a:gd name="connsiteX10010" fmla="*/ 1602960 w 5730494"/>
              <a:gd name="connsiteY10010" fmla="*/ 1782982 h 3699570"/>
              <a:gd name="connsiteX10011" fmla="*/ 1597753 w 5730494"/>
              <a:gd name="connsiteY10011" fmla="*/ 1776937 h 3699570"/>
              <a:gd name="connsiteX10012" fmla="*/ 1597749 w 5730494"/>
              <a:gd name="connsiteY10012" fmla="*/ 1776942 h 3699570"/>
              <a:gd name="connsiteX10013" fmla="*/ 1597667 w 5730494"/>
              <a:gd name="connsiteY10013" fmla="*/ 1776847 h 3699570"/>
              <a:gd name="connsiteX10014" fmla="*/ 1585505 w 5730494"/>
              <a:gd name="connsiteY10014" fmla="*/ 1794465 h 3699570"/>
              <a:gd name="connsiteX10015" fmla="*/ 1580618 w 5730494"/>
              <a:gd name="connsiteY10015" fmla="*/ 1812368 h 3699570"/>
              <a:gd name="connsiteX10016" fmla="*/ 1574990 w 5730494"/>
              <a:gd name="connsiteY10016" fmla="*/ 1822711 h 3699570"/>
              <a:gd name="connsiteX10017" fmla="*/ 1568229 w 5730494"/>
              <a:gd name="connsiteY10017" fmla="*/ 1826235 h 3699570"/>
              <a:gd name="connsiteX10018" fmla="*/ 1563112 w 5730494"/>
              <a:gd name="connsiteY10018" fmla="*/ 1827371 h 3699570"/>
              <a:gd name="connsiteX10019" fmla="*/ 1561522 w 5730494"/>
              <a:gd name="connsiteY10019" fmla="*/ 1832941 h 3699570"/>
              <a:gd name="connsiteX10020" fmla="*/ 1532142 w 5730494"/>
              <a:gd name="connsiteY10020" fmla="*/ 1832941 h 3699570"/>
              <a:gd name="connsiteX10021" fmla="*/ 1507933 w 5730494"/>
              <a:gd name="connsiteY10021" fmla="*/ 1833112 h 3699570"/>
              <a:gd name="connsiteX10022" fmla="*/ 1500714 w 5730494"/>
              <a:gd name="connsiteY10022" fmla="*/ 1837261 h 3699570"/>
              <a:gd name="connsiteX10023" fmla="*/ 1484402 w 5730494"/>
              <a:gd name="connsiteY10023" fmla="*/ 1852776 h 3699570"/>
              <a:gd name="connsiteX10024" fmla="*/ 1484233 w 5730494"/>
              <a:gd name="connsiteY10024" fmla="*/ 1852435 h 3699570"/>
              <a:gd name="connsiteX10025" fmla="*/ 1480821 w 5730494"/>
              <a:gd name="connsiteY10025" fmla="*/ 1850787 h 3699570"/>
              <a:gd name="connsiteX10026" fmla="*/ 1475763 w 5730494"/>
              <a:gd name="connsiteY10026" fmla="*/ 1853856 h 3699570"/>
              <a:gd name="connsiteX10027" fmla="*/ 1471331 w 5730494"/>
              <a:gd name="connsiteY10027" fmla="*/ 1858686 h 3699570"/>
              <a:gd name="connsiteX10028" fmla="*/ 1464283 w 5730494"/>
              <a:gd name="connsiteY10028" fmla="*/ 1854538 h 3699570"/>
              <a:gd name="connsiteX10029" fmla="*/ 1450813 w 5730494"/>
              <a:gd name="connsiteY10029" fmla="*/ 1857550 h 3699570"/>
              <a:gd name="connsiteX10030" fmla="*/ 1439561 w 5730494"/>
              <a:gd name="connsiteY10030" fmla="*/ 1860790 h 3699570"/>
              <a:gd name="connsiteX10031" fmla="*/ 1434729 w 5730494"/>
              <a:gd name="connsiteY10031" fmla="*/ 1863404 h 3699570"/>
              <a:gd name="connsiteX10032" fmla="*/ 1429956 w 5730494"/>
              <a:gd name="connsiteY10032" fmla="*/ 1870906 h 3699570"/>
              <a:gd name="connsiteX10033" fmla="*/ 1436321 w 5730494"/>
              <a:gd name="connsiteY10033" fmla="*/ 1872952 h 3699570"/>
              <a:gd name="connsiteX10034" fmla="*/ 1441209 w 5730494"/>
              <a:gd name="connsiteY10034" fmla="*/ 1871815 h 3699570"/>
              <a:gd name="connsiteX10035" fmla="*/ 1441946 w 5730494"/>
              <a:gd name="connsiteY10035" fmla="*/ 1871588 h 3699570"/>
              <a:gd name="connsiteX10036" fmla="*/ 1443368 w 5730494"/>
              <a:gd name="connsiteY10036" fmla="*/ 1878123 h 3699570"/>
              <a:gd name="connsiteX10037" fmla="*/ 1429502 w 5730494"/>
              <a:gd name="connsiteY10037" fmla="*/ 1880795 h 3699570"/>
              <a:gd name="connsiteX10038" fmla="*/ 1421716 w 5730494"/>
              <a:gd name="connsiteY10038" fmla="*/ 1883523 h 3699570"/>
              <a:gd name="connsiteX10039" fmla="*/ 1417453 w 5730494"/>
              <a:gd name="connsiteY10039" fmla="*/ 1886876 h 3699570"/>
              <a:gd name="connsiteX10040" fmla="*/ 1408699 w 5730494"/>
              <a:gd name="connsiteY10040" fmla="*/ 1884716 h 3699570"/>
              <a:gd name="connsiteX10041" fmla="*/ 1403982 w 5730494"/>
              <a:gd name="connsiteY10041" fmla="*/ 1885682 h 3699570"/>
              <a:gd name="connsiteX10042" fmla="*/ 1397049 w 5730494"/>
              <a:gd name="connsiteY10042" fmla="*/ 1891707 h 3699570"/>
              <a:gd name="connsiteX10043" fmla="*/ 1385229 w 5730494"/>
              <a:gd name="connsiteY10043" fmla="*/ 1898527 h 3699570"/>
              <a:gd name="connsiteX10044" fmla="*/ 1376512 w 5730494"/>
              <a:gd name="connsiteY10044" fmla="*/ 1897168 h 3699570"/>
              <a:gd name="connsiteX10045" fmla="*/ 1379969 w 5730494"/>
              <a:gd name="connsiteY10045" fmla="*/ 1889807 h 3699570"/>
              <a:gd name="connsiteX10046" fmla="*/ 1387470 w 5730494"/>
              <a:gd name="connsiteY10046" fmla="*/ 1877929 h 3699570"/>
              <a:gd name="connsiteX10047" fmla="*/ 1387463 w 5730494"/>
              <a:gd name="connsiteY10047" fmla="*/ 1877843 h 3699570"/>
              <a:gd name="connsiteX10048" fmla="*/ 1387502 w 5730494"/>
              <a:gd name="connsiteY10048" fmla="*/ 1877783 h 3699570"/>
              <a:gd name="connsiteX10049" fmla="*/ 1397845 w 5730494"/>
              <a:gd name="connsiteY10049" fmla="*/ 1870565 h 3699570"/>
              <a:gd name="connsiteX10050" fmla="*/ 1399153 w 5730494"/>
              <a:gd name="connsiteY10050" fmla="*/ 1864484 h 3699570"/>
              <a:gd name="connsiteX10051" fmla="*/ 1398299 w 5730494"/>
              <a:gd name="connsiteY10051" fmla="*/ 1854026 h 3699570"/>
              <a:gd name="connsiteX10052" fmla="*/ 1405916 w 5730494"/>
              <a:gd name="connsiteY10052" fmla="*/ 1841693 h 3699570"/>
              <a:gd name="connsiteX10053" fmla="*/ 1403926 w 5730494"/>
              <a:gd name="connsiteY10053" fmla="*/ 1827542 h 3699570"/>
              <a:gd name="connsiteX10054" fmla="*/ 1411939 w 5730494"/>
              <a:gd name="connsiteY10054" fmla="*/ 1841409 h 3699570"/>
              <a:gd name="connsiteX10055" fmla="*/ 1424898 w 5730494"/>
              <a:gd name="connsiteY10055" fmla="*/ 1844478 h 3699570"/>
              <a:gd name="connsiteX10056" fmla="*/ 1430012 w 5730494"/>
              <a:gd name="connsiteY10056" fmla="*/ 1837090 h 3699570"/>
              <a:gd name="connsiteX10057" fmla="*/ 1419670 w 5730494"/>
              <a:gd name="connsiteY10057" fmla="*/ 1819812 h 3699570"/>
              <a:gd name="connsiteX10058" fmla="*/ 1414497 w 5730494"/>
              <a:gd name="connsiteY10058" fmla="*/ 1812652 h 3699570"/>
              <a:gd name="connsiteX10059" fmla="*/ 1400232 w 5730494"/>
              <a:gd name="connsiteY10059" fmla="*/ 1808219 h 3699570"/>
              <a:gd name="connsiteX10060" fmla="*/ 1387331 w 5730494"/>
              <a:gd name="connsiteY10060" fmla="*/ 1805888 h 3699570"/>
              <a:gd name="connsiteX10061" fmla="*/ 1375226 w 5730494"/>
              <a:gd name="connsiteY10061" fmla="*/ 1805661 h 3699570"/>
              <a:gd name="connsiteX10062" fmla="*/ 1363291 w 5730494"/>
              <a:gd name="connsiteY10062" fmla="*/ 1802820 h 3699570"/>
              <a:gd name="connsiteX10063" fmla="*/ 1360166 w 5730494"/>
              <a:gd name="connsiteY10063" fmla="*/ 1797705 h 3699570"/>
              <a:gd name="connsiteX10064" fmla="*/ 1357153 w 5730494"/>
              <a:gd name="connsiteY10064" fmla="*/ 1801115 h 3699570"/>
              <a:gd name="connsiteX10065" fmla="*/ 1352891 w 5730494"/>
              <a:gd name="connsiteY10065" fmla="*/ 1800376 h 3699570"/>
              <a:gd name="connsiteX10066" fmla="*/ 1356245 w 5730494"/>
              <a:gd name="connsiteY10066" fmla="*/ 1792589 h 3699570"/>
              <a:gd name="connsiteX10067" fmla="*/ 1349538 w 5730494"/>
              <a:gd name="connsiteY10067" fmla="*/ 1789691 h 3699570"/>
              <a:gd name="connsiteX10068" fmla="*/ 1352265 w 5730494"/>
              <a:gd name="connsiteY10068" fmla="*/ 1780825 h 3699570"/>
              <a:gd name="connsiteX10069" fmla="*/ 1345956 w 5730494"/>
              <a:gd name="connsiteY10069" fmla="*/ 1773948 h 3699570"/>
              <a:gd name="connsiteX10070" fmla="*/ 1348742 w 5730494"/>
              <a:gd name="connsiteY10070" fmla="*/ 1767242 h 3699570"/>
              <a:gd name="connsiteX10071" fmla="*/ 1330837 w 5730494"/>
              <a:gd name="connsiteY10071" fmla="*/ 1763662 h 3699570"/>
              <a:gd name="connsiteX10072" fmla="*/ 1325495 w 5730494"/>
              <a:gd name="connsiteY10072" fmla="*/ 1750135 h 3699570"/>
              <a:gd name="connsiteX10073" fmla="*/ 1321686 w 5730494"/>
              <a:gd name="connsiteY10073" fmla="*/ 1746895 h 3699570"/>
              <a:gd name="connsiteX10074" fmla="*/ 1310717 w 5730494"/>
              <a:gd name="connsiteY10074" fmla="*/ 1746327 h 3699570"/>
              <a:gd name="connsiteX10075" fmla="*/ 1295884 w 5730494"/>
              <a:gd name="connsiteY10075" fmla="*/ 1741440 h 3699570"/>
              <a:gd name="connsiteX10076" fmla="*/ 1292304 w 5730494"/>
              <a:gd name="connsiteY10076" fmla="*/ 1744565 h 3699570"/>
              <a:gd name="connsiteX10077" fmla="*/ 1288782 w 5730494"/>
              <a:gd name="connsiteY10077" fmla="*/ 1750419 h 3699570"/>
              <a:gd name="connsiteX10078" fmla="*/ 1279745 w 5730494"/>
              <a:gd name="connsiteY10078" fmla="*/ 1754170 h 3699570"/>
              <a:gd name="connsiteX10079" fmla="*/ 1273266 w 5730494"/>
              <a:gd name="connsiteY10079" fmla="*/ 1763604 h 3699570"/>
              <a:gd name="connsiteX10080" fmla="*/ 1253659 w 5730494"/>
              <a:gd name="connsiteY10080" fmla="*/ 1757410 h 3699570"/>
              <a:gd name="connsiteX10081" fmla="*/ 1240758 w 5730494"/>
              <a:gd name="connsiteY10081" fmla="*/ 1760536 h 3699570"/>
              <a:gd name="connsiteX10082" fmla="*/ 1225301 w 5730494"/>
              <a:gd name="connsiteY10082" fmla="*/ 1753147 h 3699570"/>
              <a:gd name="connsiteX10083" fmla="*/ 1209044 w 5730494"/>
              <a:gd name="connsiteY10083" fmla="*/ 1749339 h 3699570"/>
              <a:gd name="connsiteX10084" fmla="*/ 1197906 w 5730494"/>
              <a:gd name="connsiteY10084" fmla="*/ 1747862 h 3699570"/>
              <a:gd name="connsiteX10085" fmla="*/ 1192960 w 5730494"/>
              <a:gd name="connsiteY10085" fmla="*/ 1743770 h 3699570"/>
              <a:gd name="connsiteX10086" fmla="*/ 1190119 w 5730494"/>
              <a:gd name="connsiteY10086" fmla="*/ 1730414 h 3699570"/>
              <a:gd name="connsiteX10087" fmla="*/ 1188673 w 5730494"/>
              <a:gd name="connsiteY10087" fmla="*/ 1730477 h 3699570"/>
              <a:gd name="connsiteX10088" fmla="*/ 1184689 w 5730494"/>
              <a:gd name="connsiteY10088" fmla="*/ 1730561 h 3699570"/>
              <a:gd name="connsiteX10089" fmla="*/ 1184633 w 5730494"/>
              <a:gd name="connsiteY10089" fmla="*/ 1739881 h 3699570"/>
              <a:gd name="connsiteX10090" fmla="*/ 1151669 w 5730494"/>
              <a:gd name="connsiteY10090" fmla="*/ 1739881 h 3699570"/>
              <a:gd name="connsiteX10091" fmla="*/ 1097166 w 5730494"/>
              <a:gd name="connsiteY10091" fmla="*/ 1739881 h 3699570"/>
              <a:gd name="connsiteX10092" fmla="*/ 1043004 w 5730494"/>
              <a:gd name="connsiteY10092" fmla="*/ 1739881 h 3699570"/>
              <a:gd name="connsiteX10093" fmla="*/ 995151 w 5730494"/>
              <a:gd name="connsiteY10093" fmla="*/ 1739881 h 3699570"/>
              <a:gd name="connsiteX10094" fmla="*/ 947355 w 5730494"/>
              <a:gd name="connsiteY10094" fmla="*/ 1739881 h 3699570"/>
              <a:gd name="connsiteX10095" fmla="*/ 900352 w 5730494"/>
              <a:gd name="connsiteY10095" fmla="*/ 1739881 h 3699570"/>
              <a:gd name="connsiteX10096" fmla="*/ 851760 w 5730494"/>
              <a:gd name="connsiteY10096" fmla="*/ 1739881 h 3699570"/>
              <a:gd name="connsiteX10097" fmla="*/ 836075 w 5730494"/>
              <a:gd name="connsiteY10097" fmla="*/ 1739881 h 3699570"/>
              <a:gd name="connsiteX10098" fmla="*/ 788789 w 5730494"/>
              <a:gd name="connsiteY10098" fmla="*/ 1739881 h 3699570"/>
              <a:gd name="connsiteX10099" fmla="*/ 743550 w 5730494"/>
              <a:gd name="connsiteY10099" fmla="*/ 1739881 h 3699570"/>
              <a:gd name="connsiteX10100" fmla="*/ 743571 w 5730494"/>
              <a:gd name="connsiteY10100" fmla="*/ 1739957 h 3699570"/>
              <a:gd name="connsiteX10101" fmla="*/ 741592 w 5730494"/>
              <a:gd name="connsiteY10101" fmla="*/ 1739905 h 3699570"/>
              <a:gd name="connsiteX10102" fmla="*/ 710731 w 5730494"/>
              <a:gd name="connsiteY10102" fmla="*/ 1715865 h 3699570"/>
              <a:gd name="connsiteX10103" fmla="*/ 699364 w 5730494"/>
              <a:gd name="connsiteY10103" fmla="*/ 1705123 h 3699570"/>
              <a:gd name="connsiteX10104" fmla="*/ 670492 w 5730494"/>
              <a:gd name="connsiteY10104" fmla="*/ 1694723 h 3699570"/>
              <a:gd name="connsiteX10105" fmla="*/ 661624 w 5730494"/>
              <a:gd name="connsiteY10105" fmla="*/ 1672217 h 3699570"/>
              <a:gd name="connsiteX10106" fmla="*/ 663898 w 5730494"/>
              <a:gd name="connsiteY10106" fmla="*/ 1656360 h 3699570"/>
              <a:gd name="connsiteX10107" fmla="*/ 643499 w 5730494"/>
              <a:gd name="connsiteY10107" fmla="*/ 1645221 h 3699570"/>
              <a:gd name="connsiteX10108" fmla="*/ 640713 w 5730494"/>
              <a:gd name="connsiteY10108" fmla="*/ 1623852 h 3699570"/>
              <a:gd name="connsiteX10109" fmla="*/ 621446 w 5730494"/>
              <a:gd name="connsiteY10109" fmla="*/ 1604244 h 3699570"/>
              <a:gd name="connsiteX10110" fmla="*/ 621105 w 5730494"/>
              <a:gd name="connsiteY10110" fmla="*/ 1590150 h 3699570"/>
              <a:gd name="connsiteX10111" fmla="*/ 629970 w 5730494"/>
              <a:gd name="connsiteY10111" fmla="*/ 1576737 h 3699570"/>
              <a:gd name="connsiteX10112" fmla="*/ 629516 w 5730494"/>
              <a:gd name="connsiteY10112" fmla="*/ 1559005 h 3699570"/>
              <a:gd name="connsiteX10113" fmla="*/ 629433 w 5730494"/>
              <a:gd name="connsiteY10113" fmla="*/ 1558948 h 3699570"/>
              <a:gd name="connsiteX10114" fmla="*/ 629428 w 5730494"/>
              <a:gd name="connsiteY10114" fmla="*/ 1558810 h 3699570"/>
              <a:gd name="connsiteX10115" fmla="*/ 602319 w 5730494"/>
              <a:gd name="connsiteY10115" fmla="*/ 1540624 h 3699570"/>
              <a:gd name="connsiteX10116" fmla="*/ 586008 w 5730494"/>
              <a:gd name="connsiteY10116" fmla="*/ 1507206 h 3699570"/>
              <a:gd name="connsiteX10117" fmla="*/ 576062 w 5730494"/>
              <a:gd name="connsiteY10117" fmla="*/ 1485666 h 3699570"/>
              <a:gd name="connsiteX10118" fmla="*/ 561456 w 5730494"/>
              <a:gd name="connsiteY10118" fmla="*/ 1471912 h 3699570"/>
              <a:gd name="connsiteX10119" fmla="*/ 550715 w 5730494"/>
              <a:gd name="connsiteY10119" fmla="*/ 1459239 h 3699570"/>
              <a:gd name="connsiteX10120" fmla="*/ 542246 w 5730494"/>
              <a:gd name="connsiteY10120" fmla="*/ 1443041 h 3699570"/>
              <a:gd name="connsiteX10121" fmla="*/ 526219 w 5730494"/>
              <a:gd name="connsiteY10121" fmla="*/ 1453214 h 3699570"/>
              <a:gd name="connsiteX10122" fmla="*/ 510703 w 5730494"/>
              <a:gd name="connsiteY10122" fmla="*/ 1470548 h 3699570"/>
              <a:gd name="connsiteX10123" fmla="*/ 496552 w 5730494"/>
              <a:gd name="connsiteY10123" fmla="*/ 1450090 h 3699570"/>
              <a:gd name="connsiteX10124" fmla="*/ 485413 w 5730494"/>
              <a:gd name="connsiteY10124" fmla="*/ 1436221 h 3699570"/>
              <a:gd name="connsiteX10125" fmla="*/ 469897 w 5730494"/>
              <a:gd name="connsiteY10125" fmla="*/ 1427355 h 3699570"/>
              <a:gd name="connsiteX10126" fmla="*/ 454296 w 5730494"/>
              <a:gd name="connsiteY10126" fmla="*/ 1426395 h 3699570"/>
              <a:gd name="connsiteX10127" fmla="*/ 454353 w 5730494"/>
              <a:gd name="connsiteY10127" fmla="*/ 1225223 h 3699570"/>
              <a:gd name="connsiteX10128" fmla="*/ 454467 w 5730494"/>
              <a:gd name="connsiteY10128" fmla="*/ 1068080 h 3699570"/>
              <a:gd name="connsiteX10129" fmla="*/ 484190 w 5730494"/>
              <a:gd name="connsiteY10129" fmla="*/ 1079105 h 3699570"/>
              <a:gd name="connsiteX10130" fmla="*/ 509253 w 5730494"/>
              <a:gd name="connsiteY10130" fmla="*/ 1100702 h 3699570"/>
              <a:gd name="connsiteX10131" fmla="*/ 525854 w 5730494"/>
              <a:gd name="connsiteY10131" fmla="*/ 1104794 h 3699570"/>
              <a:gd name="connsiteX10132" fmla="*/ 539834 w 5730494"/>
              <a:gd name="connsiteY10132" fmla="*/ 1086152 h 3699570"/>
              <a:gd name="connsiteX10133" fmla="*/ 559157 w 5730494"/>
              <a:gd name="connsiteY10133" fmla="*/ 1072001 h 3699570"/>
              <a:gd name="connsiteX10134" fmla="*/ 582855 w 5730494"/>
              <a:gd name="connsiteY10134" fmla="*/ 1077570 h 3699570"/>
              <a:gd name="connsiteX10135" fmla="*/ 606726 w 5730494"/>
              <a:gd name="connsiteY10135" fmla="*/ 1057395 h 3699570"/>
              <a:gd name="connsiteX10136" fmla="*/ 632814 w 5730494"/>
              <a:gd name="connsiteY10136" fmla="*/ 1045744 h 3699570"/>
              <a:gd name="connsiteX10137" fmla="*/ 643782 w 5730494"/>
              <a:gd name="connsiteY10137" fmla="*/ 1065011 h 3699570"/>
              <a:gd name="connsiteX10138" fmla="*/ 655658 w 5730494"/>
              <a:gd name="connsiteY10138" fmla="*/ 1054212 h 3699570"/>
              <a:gd name="connsiteX10139" fmla="*/ 659237 w 5730494"/>
              <a:gd name="connsiteY10139" fmla="*/ 1032047 h 3699570"/>
              <a:gd name="connsiteX10140" fmla="*/ 670265 w 5730494"/>
              <a:gd name="connsiteY10140" fmla="*/ 1037105 h 3699570"/>
              <a:gd name="connsiteX10141" fmla="*/ 697204 w 5730494"/>
              <a:gd name="connsiteY10141" fmla="*/ 1078707 h 3699570"/>
              <a:gd name="connsiteX10142" fmla="*/ 718404 w 5730494"/>
              <a:gd name="connsiteY10142" fmla="*/ 1047392 h 3699570"/>
              <a:gd name="connsiteX10143" fmla="*/ 720565 w 5730494"/>
              <a:gd name="connsiteY10143" fmla="*/ 1082345 h 3699570"/>
              <a:gd name="connsiteX10144" fmla="*/ 740114 w 5730494"/>
              <a:gd name="connsiteY10144" fmla="*/ 1074899 h 3699570"/>
              <a:gd name="connsiteX10145" fmla="*/ 746138 w 5730494"/>
              <a:gd name="connsiteY10145" fmla="*/ 1061488 h 3699570"/>
              <a:gd name="connsiteX10146" fmla="*/ 765461 w 5730494"/>
              <a:gd name="connsiteY10146" fmla="*/ 1064159 h 3699570"/>
              <a:gd name="connsiteX10147" fmla="*/ 789843 w 5730494"/>
              <a:gd name="connsiteY10147" fmla="*/ 1083311 h 3699570"/>
              <a:gd name="connsiteX10148" fmla="*/ 827126 w 5730494"/>
              <a:gd name="connsiteY10148" fmla="*/ 1099735 h 3699570"/>
              <a:gd name="connsiteX10149" fmla="*/ 849063 w 5730494"/>
              <a:gd name="connsiteY10149" fmla="*/ 1107237 h 3699570"/>
              <a:gd name="connsiteX10150" fmla="*/ 864692 w 5730494"/>
              <a:gd name="connsiteY10150" fmla="*/ 1104396 h 3699570"/>
              <a:gd name="connsiteX10151" fmla="*/ 886174 w 5730494"/>
              <a:gd name="connsiteY10151" fmla="*/ 1126561 h 3699570"/>
              <a:gd name="connsiteX10152" fmla="*/ 863727 w 5730494"/>
              <a:gd name="connsiteY10152" fmla="*/ 1147816 h 3699570"/>
              <a:gd name="connsiteX10153" fmla="*/ 892540 w 5730494"/>
              <a:gd name="connsiteY10153" fmla="*/ 1156853 h 3699570"/>
              <a:gd name="connsiteX10154" fmla="*/ 935563 w 5730494"/>
              <a:gd name="connsiteY10154" fmla="*/ 1151909 h 3699570"/>
              <a:gd name="connsiteX10155" fmla="*/ 949148 w 5730494"/>
              <a:gd name="connsiteY10155" fmla="*/ 1144521 h 3699570"/>
              <a:gd name="connsiteX10156" fmla="*/ 966141 w 5730494"/>
              <a:gd name="connsiteY10156" fmla="*/ 1169640 h 3699570"/>
              <a:gd name="connsiteX10157" fmla="*/ 983474 w 5730494"/>
              <a:gd name="connsiteY10157" fmla="*/ 1148442 h 3699570"/>
              <a:gd name="connsiteX10158" fmla="*/ 967221 w 5730494"/>
              <a:gd name="connsiteY10158" fmla="*/ 1130312 h 3699570"/>
              <a:gd name="connsiteX10159" fmla="*/ 977507 w 5730494"/>
              <a:gd name="connsiteY10159" fmla="*/ 1115479 h 3699570"/>
              <a:gd name="connsiteX10160" fmla="*/ 996888 w 5730494"/>
              <a:gd name="connsiteY10160" fmla="*/ 1113489 h 3699570"/>
              <a:gd name="connsiteX10161" fmla="*/ 1009619 w 5730494"/>
              <a:gd name="connsiteY10161" fmla="*/ 1109113 h 3699570"/>
              <a:gd name="connsiteX10162" fmla="*/ 1022462 w 5730494"/>
              <a:gd name="connsiteY10162" fmla="*/ 1119570 h 3699570"/>
              <a:gd name="connsiteX10163" fmla="*/ 1038490 w 5730494"/>
              <a:gd name="connsiteY10163" fmla="*/ 1142928 h 3699570"/>
              <a:gd name="connsiteX10164" fmla="*/ 1056278 w 5730494"/>
              <a:gd name="connsiteY10164" fmla="*/ 1139518 h 3699570"/>
              <a:gd name="connsiteX10165" fmla="*/ 1084410 w 5730494"/>
              <a:gd name="connsiteY10165" fmla="*/ 1158558 h 3699570"/>
              <a:gd name="connsiteX10166" fmla="*/ 1109133 w 5730494"/>
              <a:gd name="connsiteY10166" fmla="*/ 1151909 h 3699570"/>
              <a:gd name="connsiteX10167" fmla="*/ 1132377 w 5730494"/>
              <a:gd name="connsiteY10167" fmla="*/ 1152931 h 3699570"/>
              <a:gd name="connsiteX10168" fmla="*/ 1130558 w 5730494"/>
              <a:gd name="connsiteY10168" fmla="*/ 1126391 h 3699570"/>
              <a:gd name="connsiteX10169" fmla="*/ 1144709 w 5730494"/>
              <a:gd name="connsiteY10169" fmla="*/ 1118775 h 3699570"/>
              <a:gd name="connsiteX10170" fmla="*/ 1169432 w 5730494"/>
              <a:gd name="connsiteY10170" fmla="*/ 1133438 h 3699570"/>
              <a:gd name="connsiteX10171" fmla="*/ 1169318 w 5730494"/>
              <a:gd name="connsiteY10171" fmla="*/ 1173222 h 3699570"/>
              <a:gd name="connsiteX10172" fmla="*/ 1179491 w 5730494"/>
              <a:gd name="connsiteY10172" fmla="*/ 1139803 h 3699570"/>
              <a:gd name="connsiteX10173" fmla="*/ 1192334 w 5730494"/>
              <a:gd name="connsiteY10173" fmla="*/ 1140941 h 3699570"/>
              <a:gd name="connsiteX10174" fmla="*/ 1199554 w 5730494"/>
              <a:gd name="connsiteY10174" fmla="*/ 1097122 h 3699570"/>
              <a:gd name="connsiteX10175" fmla="*/ 1182504 w 5730494"/>
              <a:gd name="connsiteY10175" fmla="*/ 1069216 h 3699570"/>
              <a:gd name="connsiteX10176" fmla="*/ 1163919 w 5730494"/>
              <a:gd name="connsiteY10176" fmla="*/ 1050518 h 3699570"/>
              <a:gd name="connsiteX10177" fmla="*/ 1165226 w 5730494"/>
              <a:gd name="connsiteY10177" fmla="*/ 997436 h 3699570"/>
              <a:gd name="connsiteX10178" fmla="*/ 865431 w 5730494"/>
              <a:gd name="connsiteY10178" fmla="*/ 886611 h 3699570"/>
              <a:gd name="connsiteX10179" fmla="*/ 881743 w 5730494"/>
              <a:gd name="connsiteY10179" fmla="*/ 897295 h 3699570"/>
              <a:gd name="connsiteX10180" fmla="*/ 873786 w 5730494"/>
              <a:gd name="connsiteY10180" fmla="*/ 922643 h 3699570"/>
              <a:gd name="connsiteX10181" fmla="*/ 909250 w 5730494"/>
              <a:gd name="connsiteY10181" fmla="*/ 906332 h 3699570"/>
              <a:gd name="connsiteX10182" fmla="*/ 931414 w 5730494"/>
              <a:gd name="connsiteY10182" fmla="*/ 933442 h 3699570"/>
              <a:gd name="connsiteX10183" fmla="*/ 949431 w 5730494"/>
              <a:gd name="connsiteY10183" fmla="*/ 906104 h 3699570"/>
              <a:gd name="connsiteX10184" fmla="*/ 963980 w 5730494"/>
              <a:gd name="connsiteY10184" fmla="*/ 923724 h 3699570"/>
              <a:gd name="connsiteX10185" fmla="*/ 976995 w 5730494"/>
              <a:gd name="connsiteY10185" fmla="*/ 974759 h 3699570"/>
              <a:gd name="connsiteX10186" fmla="*/ 985008 w 5730494"/>
              <a:gd name="connsiteY10186" fmla="*/ 953560 h 3699570"/>
              <a:gd name="connsiteX10187" fmla="*/ 973698 w 5730494"/>
              <a:gd name="connsiteY10187" fmla="*/ 899058 h 3699570"/>
              <a:gd name="connsiteX10188" fmla="*/ 987737 w 5730494"/>
              <a:gd name="connsiteY10188" fmla="*/ 890987 h 3699570"/>
              <a:gd name="connsiteX10189" fmla="*/ 1003593 w 5730494"/>
              <a:gd name="connsiteY10189" fmla="*/ 899796 h 3699570"/>
              <a:gd name="connsiteX10190" fmla="*/ 1021439 w 5730494"/>
              <a:gd name="connsiteY10190" fmla="*/ 921621 h 3699570"/>
              <a:gd name="connsiteX10191" fmla="*/ 1031442 w 5730494"/>
              <a:gd name="connsiteY10191" fmla="*/ 972315 h 3699570"/>
              <a:gd name="connsiteX10192" fmla="*/ 1036386 w 5730494"/>
              <a:gd name="connsiteY10192" fmla="*/ 1007439 h 3699570"/>
              <a:gd name="connsiteX10193" fmla="*/ 1063155 w 5730494"/>
              <a:gd name="connsiteY10193" fmla="*/ 1031365 h 3699570"/>
              <a:gd name="connsiteX10194" fmla="*/ 1091912 w 5730494"/>
              <a:gd name="connsiteY10194" fmla="*/ 1053700 h 3699570"/>
              <a:gd name="connsiteX10195" fmla="*/ 1090037 w 5730494"/>
              <a:gd name="connsiteY10195" fmla="*/ 1073933 h 3699570"/>
              <a:gd name="connsiteX10196" fmla="*/ 1063895 w 5730494"/>
              <a:gd name="connsiteY10196" fmla="*/ 1077627 h 3699570"/>
              <a:gd name="connsiteX10197" fmla="*/ 1074067 w 5730494"/>
              <a:gd name="connsiteY10197" fmla="*/ 1094962 h 3699570"/>
              <a:gd name="connsiteX10198" fmla="*/ 1068668 w 5730494"/>
              <a:gd name="connsiteY10198" fmla="*/ 1111216 h 3699570"/>
              <a:gd name="connsiteX10199" fmla="*/ 1039853 w 5730494"/>
              <a:gd name="connsiteY10199" fmla="*/ 1104282 h 3699570"/>
              <a:gd name="connsiteX10200" fmla="*/ 1012461 w 5730494"/>
              <a:gd name="connsiteY10200" fmla="*/ 1092234 h 3699570"/>
              <a:gd name="connsiteX10201" fmla="*/ 993932 w 5730494"/>
              <a:gd name="connsiteY10201" fmla="*/ 1094962 h 3699570"/>
              <a:gd name="connsiteX10202" fmla="*/ 964037 w 5730494"/>
              <a:gd name="connsiteY10202" fmla="*/ 1110022 h 3699570"/>
              <a:gd name="connsiteX10203" fmla="*/ 923685 w 5730494"/>
              <a:gd name="connsiteY10203" fmla="*/ 1116615 h 3699570"/>
              <a:gd name="connsiteX10204" fmla="*/ 895382 w 5730494"/>
              <a:gd name="connsiteY10204" fmla="*/ 1120764 h 3699570"/>
              <a:gd name="connsiteX10205" fmla="*/ 886744 w 5730494"/>
              <a:gd name="connsiteY10205" fmla="*/ 1100020 h 3699570"/>
              <a:gd name="connsiteX10206" fmla="*/ 864977 w 5730494"/>
              <a:gd name="connsiteY10206" fmla="*/ 1087801 h 3699570"/>
              <a:gd name="connsiteX10207" fmla="*/ 850825 w 5730494"/>
              <a:gd name="connsiteY10207" fmla="*/ 1092802 h 3699570"/>
              <a:gd name="connsiteX10208" fmla="*/ 831161 w 5730494"/>
              <a:gd name="connsiteY10208" fmla="*/ 1056714 h 3699570"/>
              <a:gd name="connsiteX10209" fmla="*/ 841789 w 5730494"/>
              <a:gd name="connsiteY10209" fmla="*/ 1051768 h 3699570"/>
              <a:gd name="connsiteX10210" fmla="*/ 866398 w 5730494"/>
              <a:gd name="connsiteY10210" fmla="*/ 1043755 h 3699570"/>
              <a:gd name="connsiteX10211" fmla="*/ 888846 w 5730494"/>
              <a:gd name="connsiteY10211" fmla="*/ 1045858 h 3699570"/>
              <a:gd name="connsiteX10212" fmla="*/ 909648 w 5730494"/>
              <a:gd name="connsiteY10212" fmla="*/ 1037617 h 3699570"/>
              <a:gd name="connsiteX10213" fmla="*/ 878843 w 5730494"/>
              <a:gd name="connsiteY10213" fmla="*/ 1026478 h 3699570"/>
              <a:gd name="connsiteX10214" fmla="*/ 844800 w 5730494"/>
              <a:gd name="connsiteY10214" fmla="*/ 1030285 h 3699570"/>
              <a:gd name="connsiteX10215" fmla="*/ 822180 w 5730494"/>
              <a:gd name="connsiteY10215" fmla="*/ 1029319 h 3699570"/>
              <a:gd name="connsiteX10216" fmla="*/ 813770 w 5730494"/>
              <a:gd name="connsiteY10216" fmla="*/ 1011530 h 3699570"/>
              <a:gd name="connsiteX10217" fmla="*/ 850711 w 5730494"/>
              <a:gd name="connsiteY10217" fmla="*/ 991866 h 3699570"/>
              <a:gd name="connsiteX10218" fmla="*/ 826159 w 5730494"/>
              <a:gd name="connsiteY10218" fmla="*/ 992548 h 3699570"/>
              <a:gd name="connsiteX10219" fmla="*/ 798312 w 5730494"/>
              <a:gd name="connsiteY10219" fmla="*/ 979364 h 3699570"/>
              <a:gd name="connsiteX10220" fmla="*/ 811667 w 5730494"/>
              <a:gd name="connsiteY10220" fmla="*/ 940887 h 3699570"/>
              <a:gd name="connsiteX10221" fmla="*/ 822750 w 5730494"/>
              <a:gd name="connsiteY10221" fmla="*/ 919801 h 3699570"/>
              <a:gd name="connsiteX10222" fmla="*/ 1023712 w 5730494"/>
              <a:gd name="connsiteY10222" fmla="*/ 868367 h 3699570"/>
              <a:gd name="connsiteX10223" fmla="*/ 1035819 w 5730494"/>
              <a:gd name="connsiteY10223" fmla="*/ 880757 h 3699570"/>
              <a:gd name="connsiteX10224" fmla="*/ 1021780 w 5730494"/>
              <a:gd name="connsiteY10224" fmla="*/ 916847 h 3699570"/>
              <a:gd name="connsiteX10225" fmla="*/ 996944 w 5730494"/>
              <a:gd name="connsiteY10225" fmla="*/ 878484 h 3699570"/>
              <a:gd name="connsiteX10226" fmla="*/ 1002342 w 5730494"/>
              <a:gd name="connsiteY10226" fmla="*/ 870640 h 3699570"/>
              <a:gd name="connsiteX10227" fmla="*/ 1420635 w 5730494"/>
              <a:gd name="connsiteY10227" fmla="*/ 861604 h 3699570"/>
              <a:gd name="connsiteX10228" fmla="*/ 1457121 w 5730494"/>
              <a:gd name="connsiteY10228" fmla="*/ 867742 h 3699570"/>
              <a:gd name="connsiteX10229" fmla="*/ 1484573 w 5730494"/>
              <a:gd name="connsiteY10229" fmla="*/ 898318 h 3699570"/>
              <a:gd name="connsiteX10230" fmla="*/ 1485993 w 5730494"/>
              <a:gd name="connsiteY10230" fmla="*/ 913322 h 3699570"/>
              <a:gd name="connsiteX10231" fmla="*/ 1469058 w 5730494"/>
              <a:gd name="connsiteY10231" fmla="*/ 911732 h 3699570"/>
              <a:gd name="connsiteX10232" fmla="*/ 1451894 w 5730494"/>
              <a:gd name="connsiteY10232" fmla="*/ 910594 h 3699570"/>
              <a:gd name="connsiteX10233" fmla="*/ 1434446 w 5730494"/>
              <a:gd name="connsiteY10233" fmla="*/ 917812 h 3699570"/>
              <a:gd name="connsiteX10234" fmla="*/ 1429841 w 5730494"/>
              <a:gd name="connsiteY10234" fmla="*/ 914572 h 3699570"/>
              <a:gd name="connsiteX10235" fmla="*/ 1412282 w 5730494"/>
              <a:gd name="connsiteY10235" fmla="*/ 885588 h 3699570"/>
              <a:gd name="connsiteX10236" fmla="*/ 1412963 w 5730494"/>
              <a:gd name="connsiteY10236" fmla="*/ 865412 h 3699570"/>
              <a:gd name="connsiteX10237" fmla="*/ 1333338 w 5730494"/>
              <a:gd name="connsiteY10237" fmla="*/ 859160 h 3699570"/>
              <a:gd name="connsiteX10238" fmla="*/ 1321630 w 5730494"/>
              <a:gd name="connsiteY10238" fmla="*/ 895364 h 3699570"/>
              <a:gd name="connsiteX10239" fmla="*/ 1334190 w 5730494"/>
              <a:gd name="connsiteY10239" fmla="*/ 929009 h 3699570"/>
              <a:gd name="connsiteX10240" fmla="*/ 1348911 w 5730494"/>
              <a:gd name="connsiteY10240" fmla="*/ 885247 h 3699570"/>
              <a:gd name="connsiteX10241" fmla="*/ 1389321 w 5730494"/>
              <a:gd name="connsiteY10241" fmla="*/ 862172 h 3699570"/>
              <a:gd name="connsiteX10242" fmla="*/ 1416657 w 5730494"/>
              <a:gd name="connsiteY10242" fmla="*/ 919291 h 3699570"/>
              <a:gd name="connsiteX10243" fmla="*/ 1414270 w 5730494"/>
              <a:gd name="connsiteY10243" fmla="*/ 953731 h 3699570"/>
              <a:gd name="connsiteX10244" fmla="*/ 1445869 w 5730494"/>
              <a:gd name="connsiteY10244" fmla="*/ 938613 h 3699570"/>
              <a:gd name="connsiteX10245" fmla="*/ 1460930 w 5730494"/>
              <a:gd name="connsiteY10245" fmla="*/ 917528 h 3699570"/>
              <a:gd name="connsiteX10246" fmla="*/ 1496282 w 5730494"/>
              <a:gd name="connsiteY10246" fmla="*/ 944298 h 3699570"/>
              <a:gd name="connsiteX10247" fmla="*/ 1518220 w 5730494"/>
              <a:gd name="connsiteY10247" fmla="*/ 968848 h 3699570"/>
              <a:gd name="connsiteX10248" fmla="*/ 1520322 w 5730494"/>
              <a:gd name="connsiteY10248" fmla="*/ 990786 h 3699570"/>
              <a:gd name="connsiteX10249" fmla="*/ 1549931 w 5730494"/>
              <a:gd name="connsiteY10249" fmla="*/ 979476 h 3699570"/>
              <a:gd name="connsiteX10250" fmla="*/ 1566523 w 5730494"/>
              <a:gd name="connsiteY10250" fmla="*/ 1011019 h 3699570"/>
              <a:gd name="connsiteX10251" fmla="*/ 1605000 w 5730494"/>
              <a:gd name="connsiteY10251" fmla="*/ 1030058 h 3699570"/>
              <a:gd name="connsiteX10252" fmla="*/ 1618867 w 5730494"/>
              <a:gd name="connsiteY10252" fmla="*/ 1049097 h 3699570"/>
              <a:gd name="connsiteX10253" fmla="*/ 1633927 w 5730494"/>
              <a:gd name="connsiteY10253" fmla="*/ 1091949 h 3699570"/>
              <a:gd name="connsiteX10254" fmla="*/ 1604657 w 5730494"/>
              <a:gd name="connsiteY10254" fmla="*/ 1112581 h 3699570"/>
              <a:gd name="connsiteX10255" fmla="*/ 1642168 w 5730494"/>
              <a:gd name="connsiteY10255" fmla="*/ 1140826 h 3699570"/>
              <a:gd name="connsiteX10256" fmla="*/ 1667460 w 5730494"/>
              <a:gd name="connsiteY10256" fmla="*/ 1150147 h 3699570"/>
              <a:gd name="connsiteX10257" fmla="*/ 1690364 w 5730494"/>
              <a:gd name="connsiteY10257" fmla="*/ 1188225 h 3699570"/>
              <a:gd name="connsiteX10258" fmla="*/ 1715428 w 5730494"/>
              <a:gd name="connsiteY10258" fmla="*/ 1190896 h 3699570"/>
              <a:gd name="connsiteX10259" fmla="*/ 1710483 w 5730494"/>
              <a:gd name="connsiteY10259" fmla="*/ 1218915 h 3699570"/>
              <a:gd name="connsiteX10260" fmla="*/ 1682520 w 5730494"/>
              <a:gd name="connsiteY10260" fmla="*/ 1263642 h 3699570"/>
              <a:gd name="connsiteX10261" fmla="*/ 1662912 w 5730494"/>
              <a:gd name="connsiteY10261" fmla="*/ 1247446 h 3699570"/>
              <a:gd name="connsiteX10262" fmla="*/ 1637848 w 5730494"/>
              <a:gd name="connsiteY10262" fmla="*/ 1209935 h 3699570"/>
              <a:gd name="connsiteX10263" fmla="*/ 1617105 w 5730494"/>
              <a:gd name="connsiteY10263" fmla="*/ 1214993 h 3699570"/>
              <a:gd name="connsiteX10264" fmla="*/ 1615115 w 5730494"/>
              <a:gd name="connsiteY10264" fmla="*/ 1237386 h 3699570"/>
              <a:gd name="connsiteX10265" fmla="*/ 1631881 w 5730494"/>
              <a:gd name="connsiteY10265" fmla="*/ 1259608 h 3699570"/>
              <a:gd name="connsiteX10266" fmla="*/ 1653536 w 5730494"/>
              <a:gd name="connsiteY10266" fmla="*/ 1276884 h 3699570"/>
              <a:gd name="connsiteX10267" fmla="*/ 1660072 w 5730494"/>
              <a:gd name="connsiteY10267" fmla="*/ 1286718 h 3699570"/>
              <a:gd name="connsiteX10268" fmla="*/ 1670471 w 5730494"/>
              <a:gd name="connsiteY10268" fmla="*/ 1322522 h 3699570"/>
              <a:gd name="connsiteX10269" fmla="*/ 1664958 w 5730494"/>
              <a:gd name="connsiteY10269" fmla="*/ 1347756 h 3699570"/>
              <a:gd name="connsiteX10270" fmla="*/ 1644839 w 5730494"/>
              <a:gd name="connsiteY10270" fmla="*/ 1338321 h 3699570"/>
              <a:gd name="connsiteX10271" fmla="*/ 1604885 w 5730494"/>
              <a:gd name="connsiteY10271" fmla="*/ 1309905 h 3699570"/>
              <a:gd name="connsiteX10272" fmla="*/ 1627391 w 5730494"/>
              <a:gd name="connsiteY10272" fmla="*/ 1340424 h 3699570"/>
              <a:gd name="connsiteX10273" fmla="*/ 1643987 w 5730494"/>
              <a:gd name="connsiteY10273" fmla="*/ 1361282 h 3699570"/>
              <a:gd name="connsiteX10274" fmla="*/ 1646602 w 5730494"/>
              <a:gd name="connsiteY10274" fmla="*/ 1373160 h 3699570"/>
              <a:gd name="connsiteX10275" fmla="*/ 1603407 w 5730494"/>
              <a:gd name="connsiteY10275" fmla="*/ 1359577 h 3699570"/>
              <a:gd name="connsiteX10276" fmla="*/ 1569194 w 5730494"/>
              <a:gd name="connsiteY10276" fmla="*/ 1339458 h 3699570"/>
              <a:gd name="connsiteX10277" fmla="*/ 1549874 w 5730494"/>
              <a:gd name="connsiteY10277" fmla="*/ 1322294 h 3699570"/>
              <a:gd name="connsiteX10278" fmla="*/ 1555444 w 5730494"/>
              <a:gd name="connsiteY10278" fmla="*/ 1312235 h 3699570"/>
              <a:gd name="connsiteX10279" fmla="*/ 1531688 w 5730494"/>
              <a:gd name="connsiteY10279" fmla="*/ 1293594 h 3699570"/>
              <a:gd name="connsiteX10280" fmla="*/ 1508500 w 5730494"/>
              <a:gd name="connsiteY10280" fmla="*/ 1275691 h 3699570"/>
              <a:gd name="connsiteX10281" fmla="*/ 1508785 w 5730494"/>
              <a:gd name="connsiteY10281" fmla="*/ 1286433 h 3699570"/>
              <a:gd name="connsiteX10282" fmla="*/ 1462691 w 5730494"/>
              <a:gd name="connsiteY10282" fmla="*/ 1292288 h 3699570"/>
              <a:gd name="connsiteX10283" fmla="*/ 1449223 w 5730494"/>
              <a:gd name="connsiteY10283" fmla="*/ 1279613 h 3699570"/>
              <a:gd name="connsiteX10284" fmla="*/ 1459736 w 5730494"/>
              <a:gd name="connsiteY10284" fmla="*/ 1251935 h 3699570"/>
              <a:gd name="connsiteX10285" fmla="*/ 1489631 w 5730494"/>
              <a:gd name="connsiteY10285" fmla="*/ 1251367 h 3699570"/>
              <a:gd name="connsiteX10286" fmla="*/ 1522424 w 5730494"/>
              <a:gd name="connsiteY10286" fmla="*/ 1246479 h 3699570"/>
              <a:gd name="connsiteX10287" fmla="*/ 1517082 w 5730494"/>
              <a:gd name="connsiteY10287" fmla="*/ 1232725 h 3699570"/>
              <a:gd name="connsiteX10288" fmla="*/ 1522651 w 5730494"/>
              <a:gd name="connsiteY10288" fmla="*/ 1213175 h 3699570"/>
              <a:gd name="connsiteX10289" fmla="*/ 1543282 w 5730494"/>
              <a:gd name="connsiteY10289" fmla="*/ 1173790 h 3699570"/>
              <a:gd name="connsiteX10290" fmla="*/ 1538905 w 5730494"/>
              <a:gd name="connsiteY10290" fmla="*/ 1155375 h 3699570"/>
              <a:gd name="connsiteX10291" fmla="*/ 1532769 w 5730494"/>
              <a:gd name="connsiteY10291" fmla="*/ 1140883 h 3699570"/>
              <a:gd name="connsiteX10292" fmla="*/ 1508331 w 5730494"/>
              <a:gd name="connsiteY10292" fmla="*/ 1119968 h 3699570"/>
              <a:gd name="connsiteX10293" fmla="*/ 1476048 w 5730494"/>
              <a:gd name="connsiteY10293" fmla="*/ 1105022 h 3699570"/>
              <a:gd name="connsiteX10294" fmla="*/ 1486279 w 5730494"/>
              <a:gd name="connsiteY10294" fmla="*/ 1093769 h 3699570"/>
              <a:gd name="connsiteX10295" fmla="*/ 1469398 w 5730494"/>
              <a:gd name="connsiteY10295" fmla="*/ 1065579 h 3699570"/>
              <a:gd name="connsiteX10296" fmla="*/ 1455361 w 5730494"/>
              <a:gd name="connsiteY10296" fmla="*/ 1062965 h 3699570"/>
              <a:gd name="connsiteX10297" fmla="*/ 1442799 w 5730494"/>
              <a:gd name="connsiteY10297" fmla="*/ 1047108 h 3699570"/>
              <a:gd name="connsiteX10298" fmla="*/ 1434275 w 5730494"/>
              <a:gd name="connsiteY10298" fmla="*/ 1060862 h 3699570"/>
              <a:gd name="connsiteX10299" fmla="*/ 1405404 w 5730494"/>
              <a:gd name="connsiteY10299" fmla="*/ 1066772 h 3699570"/>
              <a:gd name="connsiteX10300" fmla="*/ 1347434 w 5730494"/>
              <a:gd name="connsiteY10300" fmla="*/ 1056428 h 3699570"/>
              <a:gd name="connsiteX10301" fmla="*/ 1313730 w 5730494"/>
              <a:gd name="connsiteY10301" fmla="*/ 1042675 h 3699570"/>
              <a:gd name="connsiteX10302" fmla="*/ 1287873 w 5730494"/>
              <a:gd name="connsiteY10302" fmla="*/ 1035514 h 3699570"/>
              <a:gd name="connsiteX10303" fmla="*/ 1274628 w 5730494"/>
              <a:gd name="connsiteY10303" fmla="*/ 1018691 h 3699570"/>
              <a:gd name="connsiteX10304" fmla="*/ 1291282 w 5730494"/>
              <a:gd name="connsiteY10304" fmla="*/ 996412 h 3699570"/>
              <a:gd name="connsiteX10305" fmla="*/ 1268663 w 5730494"/>
              <a:gd name="connsiteY10305" fmla="*/ 996186 h 3699570"/>
              <a:gd name="connsiteX10306" fmla="*/ 1263605 w 5730494"/>
              <a:gd name="connsiteY10306" fmla="*/ 944751 h 3699570"/>
              <a:gd name="connsiteX10307" fmla="*/ 1275824 w 5730494"/>
              <a:gd name="connsiteY10307" fmla="*/ 896897 h 3699570"/>
              <a:gd name="connsiteX10308" fmla="*/ 1292192 w 5730494"/>
              <a:gd name="connsiteY10308" fmla="*/ 874222 h 3699570"/>
              <a:gd name="connsiteX10309" fmla="*/ 1101859 w 5730494"/>
              <a:gd name="connsiteY10309" fmla="*/ 856774 h 3699570"/>
              <a:gd name="connsiteX10310" fmla="*/ 1120840 w 5730494"/>
              <a:gd name="connsiteY10310" fmla="*/ 868766 h 3699570"/>
              <a:gd name="connsiteX10311" fmla="*/ 1149257 w 5730494"/>
              <a:gd name="connsiteY10311" fmla="*/ 861604 h 3699570"/>
              <a:gd name="connsiteX10312" fmla="*/ 1153405 w 5730494"/>
              <a:gd name="connsiteY10312" fmla="*/ 877972 h 3699570"/>
              <a:gd name="connsiteX10313" fmla="*/ 1138514 w 5730494"/>
              <a:gd name="connsiteY10313" fmla="*/ 904456 h 3699570"/>
              <a:gd name="connsiteX10314" fmla="*/ 1162611 w 5730494"/>
              <a:gd name="connsiteY10314" fmla="*/ 927587 h 3699570"/>
              <a:gd name="connsiteX10315" fmla="*/ 1159771 w 5730494"/>
              <a:gd name="connsiteY10315" fmla="*/ 974249 h 3699570"/>
              <a:gd name="connsiteX10316" fmla="*/ 1133627 w 5730494"/>
              <a:gd name="connsiteY10316" fmla="*/ 993628 h 3699570"/>
              <a:gd name="connsiteX10317" fmla="*/ 1118284 w 5730494"/>
              <a:gd name="connsiteY10317" fmla="*/ 989479 h 3699570"/>
              <a:gd name="connsiteX10318" fmla="*/ 1107257 w 5730494"/>
              <a:gd name="connsiteY10318" fmla="*/ 970270 h 3699570"/>
              <a:gd name="connsiteX10319" fmla="*/ 1067645 w 5730494"/>
              <a:gd name="connsiteY10319" fmla="*/ 930202 h 3699570"/>
              <a:gd name="connsiteX10320" fmla="*/ 1067987 w 5730494"/>
              <a:gd name="connsiteY10320" fmla="*/ 913095 h 3699570"/>
              <a:gd name="connsiteX10321" fmla="*/ 1100551 w 5730494"/>
              <a:gd name="connsiteY10321" fmla="*/ 919744 h 3699570"/>
              <a:gd name="connsiteX10322" fmla="*/ 1082989 w 5730494"/>
              <a:gd name="connsiteY10322" fmla="*/ 884053 h 3699570"/>
              <a:gd name="connsiteX10323" fmla="*/ 4965007 w 5730494"/>
              <a:gd name="connsiteY10323" fmla="*/ 855984 h 3699570"/>
              <a:gd name="connsiteX10324" fmla="*/ 4987627 w 5730494"/>
              <a:gd name="connsiteY10324" fmla="*/ 877637 h 3699570"/>
              <a:gd name="connsiteX10325" fmla="*/ 4989560 w 5730494"/>
              <a:gd name="connsiteY10325" fmla="*/ 892243 h 3699570"/>
              <a:gd name="connsiteX10326" fmla="*/ 4965405 w 5730494"/>
              <a:gd name="connsiteY10326" fmla="*/ 892642 h 3699570"/>
              <a:gd name="connsiteX10327" fmla="*/ 4932726 w 5730494"/>
              <a:gd name="connsiteY10327" fmla="*/ 886503 h 3699570"/>
              <a:gd name="connsiteX10328" fmla="*/ 4929941 w 5730494"/>
              <a:gd name="connsiteY10328" fmla="*/ 883548 h 3699570"/>
              <a:gd name="connsiteX10329" fmla="*/ 4945059 w 5730494"/>
              <a:gd name="connsiteY10329" fmla="*/ 861326 h 3699570"/>
              <a:gd name="connsiteX10330" fmla="*/ 1195120 w 5730494"/>
              <a:gd name="connsiteY10330" fmla="*/ 839951 h 3699570"/>
              <a:gd name="connsiteX10331" fmla="*/ 1228310 w 5730494"/>
              <a:gd name="connsiteY10331" fmla="*/ 841997 h 3699570"/>
              <a:gd name="connsiteX10332" fmla="*/ 1258774 w 5730494"/>
              <a:gd name="connsiteY10332" fmla="*/ 856034 h 3699570"/>
              <a:gd name="connsiteX10333" fmla="*/ 1234962 w 5730494"/>
              <a:gd name="connsiteY10333" fmla="*/ 905708 h 3699570"/>
              <a:gd name="connsiteX10334" fmla="*/ 1215978 w 5730494"/>
              <a:gd name="connsiteY10334" fmla="*/ 916221 h 3699570"/>
              <a:gd name="connsiteX10335" fmla="*/ 1198873 w 5730494"/>
              <a:gd name="connsiteY10335" fmla="*/ 955606 h 3699570"/>
              <a:gd name="connsiteX10336" fmla="*/ 1180741 w 5730494"/>
              <a:gd name="connsiteY10336" fmla="*/ 953675 h 3699570"/>
              <a:gd name="connsiteX10337" fmla="*/ 1170795 w 5730494"/>
              <a:gd name="connsiteY10337" fmla="*/ 907129 h 3699570"/>
              <a:gd name="connsiteX10338" fmla="*/ 1171022 w 5730494"/>
              <a:gd name="connsiteY10338" fmla="*/ 879734 h 3699570"/>
              <a:gd name="connsiteX10339" fmla="*/ 1179320 w 5730494"/>
              <a:gd name="connsiteY10339" fmla="*/ 855693 h 3699570"/>
              <a:gd name="connsiteX10340" fmla="*/ 764325 w 5730494"/>
              <a:gd name="connsiteY10340" fmla="*/ 821480 h 3699570"/>
              <a:gd name="connsiteX10341" fmla="*/ 787059 w 5730494"/>
              <a:gd name="connsiteY10341" fmla="*/ 833756 h 3699570"/>
              <a:gd name="connsiteX10342" fmla="*/ 827751 w 5730494"/>
              <a:gd name="connsiteY10342" fmla="*/ 836995 h 3699570"/>
              <a:gd name="connsiteX10343" fmla="*/ 843210 w 5730494"/>
              <a:gd name="connsiteY10343" fmla="*/ 853762 h 3699570"/>
              <a:gd name="connsiteX10344" fmla="*/ 860316 w 5730494"/>
              <a:gd name="connsiteY10344" fmla="*/ 877631 h 3699570"/>
              <a:gd name="connsiteX10345" fmla="*/ 840312 w 5730494"/>
              <a:gd name="connsiteY10345" fmla="*/ 891669 h 3699570"/>
              <a:gd name="connsiteX10346" fmla="*/ 801266 w 5730494"/>
              <a:gd name="connsiteY10346" fmla="*/ 929691 h 3699570"/>
              <a:gd name="connsiteX10347" fmla="*/ 781489 w 5730494"/>
              <a:gd name="connsiteY10347" fmla="*/ 966120 h 3699570"/>
              <a:gd name="connsiteX10348" fmla="*/ 781489 w 5730494"/>
              <a:gd name="connsiteY10348" fmla="*/ 988115 h 3699570"/>
              <a:gd name="connsiteX10349" fmla="*/ 739546 w 5730494"/>
              <a:gd name="connsiteY10349" fmla="*/ 1011871 h 3699570"/>
              <a:gd name="connsiteX10350" fmla="*/ 731135 w 5730494"/>
              <a:gd name="connsiteY10350" fmla="*/ 990331 h 3699570"/>
              <a:gd name="connsiteX10351" fmla="*/ 694362 w 5730494"/>
              <a:gd name="connsiteY10351" fmla="*/ 963676 h 3699570"/>
              <a:gd name="connsiteX10352" fmla="*/ 701183 w 5730494"/>
              <a:gd name="connsiteY10352" fmla="*/ 941739 h 3699570"/>
              <a:gd name="connsiteX10353" fmla="*/ 712210 w 5730494"/>
              <a:gd name="connsiteY10353" fmla="*/ 902696 h 3699570"/>
              <a:gd name="connsiteX10354" fmla="*/ 726020 w 5730494"/>
              <a:gd name="connsiteY10354" fmla="*/ 866151 h 3699570"/>
              <a:gd name="connsiteX10355" fmla="*/ 710447 w 5730494"/>
              <a:gd name="connsiteY10355" fmla="*/ 830744 h 3699570"/>
              <a:gd name="connsiteX10356" fmla="*/ 5033378 w 5730494"/>
              <a:gd name="connsiteY10356" fmla="*/ 757095 h 3699570"/>
              <a:gd name="connsiteX10357" fmla="*/ 5063102 w 5730494"/>
              <a:gd name="connsiteY10357" fmla="*/ 766642 h 3699570"/>
              <a:gd name="connsiteX10358" fmla="*/ 5103112 w 5730494"/>
              <a:gd name="connsiteY10358" fmla="*/ 783011 h 3699570"/>
              <a:gd name="connsiteX10359" fmla="*/ 5084699 w 5730494"/>
              <a:gd name="connsiteY10359" fmla="*/ 807165 h 3699570"/>
              <a:gd name="connsiteX10360" fmla="*/ 5059180 w 5730494"/>
              <a:gd name="connsiteY10360" fmla="*/ 801765 h 3699570"/>
              <a:gd name="connsiteX10361" fmla="*/ 5029571 w 5730494"/>
              <a:gd name="connsiteY10361" fmla="*/ 777497 h 3699570"/>
              <a:gd name="connsiteX10362" fmla="*/ 1189550 w 5730494"/>
              <a:gd name="connsiteY10362" fmla="*/ 747484 h 3699570"/>
              <a:gd name="connsiteX10363" fmla="*/ 1203475 w 5730494"/>
              <a:gd name="connsiteY10363" fmla="*/ 769762 h 3699570"/>
              <a:gd name="connsiteX10364" fmla="*/ 1209272 w 5730494"/>
              <a:gd name="connsiteY10364" fmla="*/ 789427 h 3699570"/>
              <a:gd name="connsiteX10365" fmla="*/ 1200633 w 5730494"/>
              <a:gd name="connsiteY10365" fmla="*/ 812955 h 3699570"/>
              <a:gd name="connsiteX10366" fmla="*/ 1177501 w 5730494"/>
              <a:gd name="connsiteY10366" fmla="*/ 808522 h 3699570"/>
              <a:gd name="connsiteX10367" fmla="*/ 1158179 w 5730494"/>
              <a:gd name="connsiteY10367" fmla="*/ 792666 h 3699570"/>
              <a:gd name="connsiteX10368" fmla="*/ 1166646 w 5730494"/>
              <a:gd name="connsiteY10368" fmla="*/ 764647 h 3699570"/>
              <a:gd name="connsiteX10369" fmla="*/ 4913516 w 5730494"/>
              <a:gd name="connsiteY10369" fmla="*/ 715548 h 3699570"/>
              <a:gd name="connsiteX10370" fmla="*/ 4955574 w 5730494"/>
              <a:gd name="connsiteY10370" fmla="*/ 718447 h 3699570"/>
              <a:gd name="connsiteX10371" fmla="*/ 5013201 w 5730494"/>
              <a:gd name="connsiteY10371" fmla="*/ 752945 h 3699570"/>
              <a:gd name="connsiteX10372" fmla="*/ 5000642 w 5730494"/>
              <a:gd name="connsiteY10372" fmla="*/ 799265 h 3699570"/>
              <a:gd name="connsiteX10373" fmla="*/ 4941875 w 5730494"/>
              <a:gd name="connsiteY10373" fmla="*/ 797559 h 3699570"/>
              <a:gd name="connsiteX10374" fmla="*/ 4915449 w 5730494"/>
              <a:gd name="connsiteY10374" fmla="*/ 811824 h 3699570"/>
              <a:gd name="connsiteX10375" fmla="*/ 4883906 w 5730494"/>
              <a:gd name="connsiteY10375" fmla="*/ 771984 h 3699570"/>
              <a:gd name="connsiteX10376" fmla="*/ 4892487 w 5730494"/>
              <a:gd name="connsiteY10376" fmla="*/ 727939 h 3699570"/>
              <a:gd name="connsiteX10377" fmla="*/ 1131412 w 5730494"/>
              <a:gd name="connsiteY10377" fmla="*/ 675930 h 3699570"/>
              <a:gd name="connsiteX10378" fmla="*/ 1143573 w 5730494"/>
              <a:gd name="connsiteY10378" fmla="*/ 707530 h 3699570"/>
              <a:gd name="connsiteX10379" fmla="*/ 1144084 w 5730494"/>
              <a:gd name="connsiteY10379" fmla="*/ 741288 h 3699570"/>
              <a:gd name="connsiteX10380" fmla="*/ 1136810 w 5730494"/>
              <a:gd name="connsiteY10380" fmla="*/ 788177 h 3699570"/>
              <a:gd name="connsiteX10381" fmla="*/ 1110554 w 5730494"/>
              <a:gd name="connsiteY10381" fmla="*/ 794484 h 3699570"/>
              <a:gd name="connsiteX10382" fmla="*/ 1093448 w 5730494"/>
              <a:gd name="connsiteY10382" fmla="*/ 784652 h 3699570"/>
              <a:gd name="connsiteX10383" fmla="*/ 1093788 w 5730494"/>
              <a:gd name="connsiteY10383" fmla="*/ 747938 h 3699570"/>
              <a:gd name="connsiteX10384" fmla="*/ 1067645 w 5730494"/>
              <a:gd name="connsiteY10384" fmla="*/ 752882 h 3699570"/>
              <a:gd name="connsiteX10385" fmla="*/ 1066622 w 5730494"/>
              <a:gd name="connsiteY10385" fmla="*/ 702188 h 3699570"/>
              <a:gd name="connsiteX10386" fmla="*/ 1083785 w 5730494"/>
              <a:gd name="connsiteY10386" fmla="*/ 704291 h 3699570"/>
              <a:gd name="connsiteX10387" fmla="*/ 1107770 w 5730494"/>
              <a:gd name="connsiteY10387" fmla="*/ 681046 h 3699570"/>
              <a:gd name="connsiteX10388" fmla="*/ 1130160 w 5730494"/>
              <a:gd name="connsiteY10388" fmla="*/ 685023 h 3699570"/>
              <a:gd name="connsiteX10389" fmla="*/ 954773 w 5730494"/>
              <a:gd name="connsiteY10389" fmla="*/ 670702 h 3699570"/>
              <a:gd name="connsiteX10390" fmla="*/ 971254 w 5730494"/>
              <a:gd name="connsiteY10390" fmla="*/ 678772 h 3699570"/>
              <a:gd name="connsiteX10391" fmla="*/ 976653 w 5730494"/>
              <a:gd name="connsiteY10391" fmla="*/ 711168 h 3699570"/>
              <a:gd name="connsiteX10392" fmla="*/ 982905 w 5730494"/>
              <a:gd name="connsiteY10392" fmla="*/ 734638 h 3699570"/>
              <a:gd name="connsiteX10393" fmla="*/ 997115 w 5730494"/>
              <a:gd name="connsiteY10393" fmla="*/ 723670 h 3699570"/>
              <a:gd name="connsiteX10394" fmla="*/ 1013824 w 5730494"/>
              <a:gd name="connsiteY10394" fmla="*/ 726512 h 3699570"/>
              <a:gd name="connsiteX10395" fmla="*/ 1016609 w 5730494"/>
              <a:gd name="connsiteY10395" fmla="*/ 758167 h 3699570"/>
              <a:gd name="connsiteX10396" fmla="*/ 1006889 w 5730494"/>
              <a:gd name="connsiteY10396" fmla="*/ 787835 h 3699570"/>
              <a:gd name="connsiteX10397" fmla="*/ 952954 w 5730494"/>
              <a:gd name="connsiteY10397" fmla="*/ 797326 h 3699570"/>
              <a:gd name="connsiteX10398" fmla="*/ 912773 w 5730494"/>
              <a:gd name="connsiteY10398" fmla="*/ 823355 h 3699570"/>
              <a:gd name="connsiteX10399" fmla="*/ 888562 w 5730494"/>
              <a:gd name="connsiteY10399" fmla="*/ 824720 h 3699570"/>
              <a:gd name="connsiteX10400" fmla="*/ 886516 w 5730494"/>
              <a:gd name="connsiteY10400" fmla="*/ 805225 h 3699570"/>
              <a:gd name="connsiteX10401" fmla="*/ 919592 w 5730494"/>
              <a:gd name="connsiteY10401" fmla="*/ 778116 h 3699570"/>
              <a:gd name="connsiteX10402" fmla="*/ 847585 w 5730494"/>
              <a:gd name="connsiteY10402" fmla="*/ 785504 h 3699570"/>
              <a:gd name="connsiteX10403" fmla="*/ 825307 w 5730494"/>
              <a:gd name="connsiteY10403" fmla="*/ 774422 h 3699570"/>
              <a:gd name="connsiteX10404" fmla="*/ 846960 w 5730494"/>
              <a:gd name="connsiteY10404" fmla="*/ 711280 h 3699570"/>
              <a:gd name="connsiteX10405" fmla="*/ 861964 w 5730494"/>
              <a:gd name="connsiteY10405" fmla="*/ 692412 h 3699570"/>
              <a:gd name="connsiteX10406" fmla="*/ 906806 w 5730494"/>
              <a:gd name="connsiteY10406" fmla="*/ 715145 h 3699570"/>
              <a:gd name="connsiteX10407" fmla="*/ 935109 w 5730494"/>
              <a:gd name="connsiteY10407" fmla="*/ 753735 h 3699570"/>
              <a:gd name="connsiteX10408" fmla="*/ 962957 w 5730494"/>
              <a:gd name="connsiteY10408" fmla="*/ 758565 h 3699570"/>
              <a:gd name="connsiteX10409" fmla="*/ 940168 w 5730494"/>
              <a:gd name="connsiteY10409" fmla="*/ 695765 h 3699570"/>
              <a:gd name="connsiteX10410" fmla="*/ 3787252 w 5730494"/>
              <a:gd name="connsiteY10410" fmla="*/ 660479 h 3699570"/>
              <a:gd name="connsiteX10411" fmla="*/ 3798334 w 5730494"/>
              <a:gd name="connsiteY10411" fmla="*/ 687928 h 3699570"/>
              <a:gd name="connsiteX10412" fmla="*/ 3787650 w 5730494"/>
              <a:gd name="connsiteY10412" fmla="*/ 709014 h 3699570"/>
              <a:gd name="connsiteX10413" fmla="*/ 3731214 w 5730494"/>
              <a:gd name="connsiteY10413" fmla="*/ 741636 h 3699570"/>
              <a:gd name="connsiteX10414" fmla="*/ 3682564 w 5730494"/>
              <a:gd name="connsiteY10414" fmla="*/ 771984 h 3699570"/>
              <a:gd name="connsiteX10415" fmla="*/ 3633063 w 5730494"/>
              <a:gd name="connsiteY10415" fmla="*/ 829784 h 3699570"/>
              <a:gd name="connsiteX10416" fmla="*/ 3609307 w 5730494"/>
              <a:gd name="connsiteY10416" fmla="*/ 885594 h 3699570"/>
              <a:gd name="connsiteX10417" fmla="*/ 3584300 w 5730494"/>
              <a:gd name="connsiteY10417" fmla="*/ 937540 h 3699570"/>
              <a:gd name="connsiteX10418" fmla="*/ 3587540 w 5730494"/>
              <a:gd name="connsiteY10418" fmla="*/ 980278 h 3699570"/>
              <a:gd name="connsiteX10419" fmla="*/ 3618001 w 5730494"/>
              <a:gd name="connsiteY10419" fmla="*/ 1020686 h 3699570"/>
              <a:gd name="connsiteX10420" fmla="*/ 3608567 w 5730494"/>
              <a:gd name="connsiteY10420" fmla="*/ 1024892 h 3699570"/>
              <a:gd name="connsiteX10421" fmla="*/ 3556508 w 5730494"/>
              <a:gd name="connsiteY10421" fmla="*/ 1018640 h 3699570"/>
              <a:gd name="connsiteX10422" fmla="*/ 3552303 w 5730494"/>
              <a:gd name="connsiteY10422" fmla="*/ 996930 h 3699570"/>
              <a:gd name="connsiteX10423" fmla="*/ 3523432 w 5730494"/>
              <a:gd name="connsiteY10423" fmla="*/ 983575 h 3699570"/>
              <a:gd name="connsiteX10424" fmla="*/ 3521100 w 5730494"/>
              <a:gd name="connsiteY10424" fmla="*/ 956124 h 3699570"/>
              <a:gd name="connsiteX10425" fmla="*/ 3537412 w 5730494"/>
              <a:gd name="connsiteY10425" fmla="*/ 944984 h 3699570"/>
              <a:gd name="connsiteX10426" fmla="*/ 3536900 w 5730494"/>
              <a:gd name="connsiteY10426" fmla="*/ 915999 h 3699570"/>
              <a:gd name="connsiteX10427" fmla="*/ 3568501 w 5730494"/>
              <a:gd name="connsiteY10427" fmla="*/ 868999 h 3699570"/>
              <a:gd name="connsiteX10428" fmla="*/ 3553837 w 5730494"/>
              <a:gd name="connsiteY10428" fmla="*/ 862065 h 3699570"/>
              <a:gd name="connsiteX10429" fmla="*/ 3591972 w 5730494"/>
              <a:gd name="connsiteY10429" fmla="*/ 810745 h 3699570"/>
              <a:gd name="connsiteX10430" fmla="*/ 3587653 w 5730494"/>
              <a:gd name="connsiteY10430" fmla="*/ 783067 h 3699570"/>
              <a:gd name="connsiteX10431" fmla="*/ 3623288 w 5730494"/>
              <a:gd name="connsiteY10431" fmla="*/ 749819 h 3699570"/>
              <a:gd name="connsiteX10432" fmla="*/ 3675915 w 5730494"/>
              <a:gd name="connsiteY10432" fmla="*/ 707706 h 3699570"/>
              <a:gd name="connsiteX10433" fmla="*/ 3728942 w 5730494"/>
              <a:gd name="connsiteY10433" fmla="*/ 695090 h 3699570"/>
              <a:gd name="connsiteX10434" fmla="*/ 3756221 w 5730494"/>
              <a:gd name="connsiteY10434" fmla="*/ 669570 h 3699570"/>
              <a:gd name="connsiteX10435" fmla="*/ 1159373 w 5730494"/>
              <a:gd name="connsiteY10435" fmla="*/ 644899 h 3699570"/>
              <a:gd name="connsiteX10436" fmla="*/ 1192221 w 5730494"/>
              <a:gd name="connsiteY10436" fmla="*/ 649446 h 3699570"/>
              <a:gd name="connsiteX10437" fmla="*/ 1209896 w 5730494"/>
              <a:gd name="connsiteY10437" fmla="*/ 672122 h 3699570"/>
              <a:gd name="connsiteX10438" fmla="*/ 1241269 w 5730494"/>
              <a:gd name="connsiteY10438" fmla="*/ 671952 h 3699570"/>
              <a:gd name="connsiteX10439" fmla="*/ 1255022 w 5730494"/>
              <a:gd name="connsiteY10439" fmla="*/ 694571 h 3699570"/>
              <a:gd name="connsiteX10440" fmla="*/ 1251386 w 5730494"/>
              <a:gd name="connsiteY10440" fmla="*/ 719748 h 3699570"/>
              <a:gd name="connsiteX10441" fmla="*/ 1269686 w 5730494"/>
              <a:gd name="connsiteY10441" fmla="*/ 734582 h 3699570"/>
              <a:gd name="connsiteX10442" fmla="*/ 1279801 w 5730494"/>
              <a:gd name="connsiteY10442" fmla="*/ 749927 h 3699570"/>
              <a:gd name="connsiteX10443" fmla="*/ 1301282 w 5730494"/>
              <a:gd name="connsiteY10443" fmla="*/ 752711 h 3699570"/>
              <a:gd name="connsiteX10444" fmla="*/ 1324529 w 5730494"/>
              <a:gd name="connsiteY10444" fmla="*/ 758055 h 3699570"/>
              <a:gd name="connsiteX10445" fmla="*/ 1349878 w 5730494"/>
              <a:gd name="connsiteY10445" fmla="*/ 744187 h 3699570"/>
              <a:gd name="connsiteX10446" fmla="*/ 1382329 w 5730494"/>
              <a:gd name="connsiteY10446" fmla="*/ 738675 h 3699570"/>
              <a:gd name="connsiteX10447" fmla="*/ 1408245 w 5730494"/>
              <a:gd name="connsiteY10447" fmla="*/ 743220 h 3699570"/>
              <a:gd name="connsiteX10448" fmla="*/ 1425295 w 5730494"/>
              <a:gd name="connsiteY10448" fmla="*/ 767261 h 3699570"/>
              <a:gd name="connsiteX10449" fmla="*/ 1428875 w 5730494"/>
              <a:gd name="connsiteY10449" fmla="*/ 792949 h 3699570"/>
              <a:gd name="connsiteX10450" fmla="*/ 1418931 w 5730494"/>
              <a:gd name="connsiteY10450" fmla="*/ 809090 h 3699570"/>
              <a:gd name="connsiteX10451" fmla="*/ 1395174 w 5730494"/>
              <a:gd name="connsiteY10451" fmla="*/ 821935 h 3699570"/>
              <a:gd name="connsiteX10452" fmla="*/ 1374772 w 5730494"/>
              <a:gd name="connsiteY10452" fmla="*/ 814717 h 3699570"/>
              <a:gd name="connsiteX10453" fmla="*/ 1329075 w 5730494"/>
              <a:gd name="connsiteY10453" fmla="*/ 823867 h 3699570"/>
              <a:gd name="connsiteX10454" fmla="*/ 1296340 w 5730494"/>
              <a:gd name="connsiteY10454" fmla="*/ 824890 h 3699570"/>
              <a:gd name="connsiteX10455" fmla="*/ 1270651 w 5730494"/>
              <a:gd name="connsiteY10455" fmla="*/ 817672 h 3699570"/>
              <a:gd name="connsiteX10456" fmla="*/ 1228310 w 5730494"/>
              <a:gd name="connsiteY10456" fmla="*/ 798235 h 3699570"/>
              <a:gd name="connsiteX10457" fmla="*/ 1222798 w 5730494"/>
              <a:gd name="connsiteY10457" fmla="*/ 764192 h 3699570"/>
              <a:gd name="connsiteX10458" fmla="*/ 1220866 w 5730494"/>
              <a:gd name="connsiteY10458" fmla="*/ 732366 h 3699570"/>
              <a:gd name="connsiteX10459" fmla="*/ 1204840 w 5730494"/>
              <a:gd name="connsiteY10459" fmla="*/ 703437 h 3699570"/>
              <a:gd name="connsiteX10460" fmla="*/ 1171876 w 5730494"/>
              <a:gd name="connsiteY10460" fmla="*/ 695197 h 3699570"/>
              <a:gd name="connsiteX10461" fmla="*/ 1153405 w 5730494"/>
              <a:gd name="connsiteY10461" fmla="*/ 673884 h 3699570"/>
              <a:gd name="connsiteX10462" fmla="*/ 849348 w 5730494"/>
              <a:gd name="connsiteY10462" fmla="*/ 609435 h 3699570"/>
              <a:gd name="connsiteX10463" fmla="*/ 847188 w 5730494"/>
              <a:gd name="connsiteY10463" fmla="*/ 664961 h 3699570"/>
              <a:gd name="connsiteX10464" fmla="*/ 834911 w 5730494"/>
              <a:gd name="connsiteY10464" fmla="*/ 689002 h 3699570"/>
              <a:gd name="connsiteX10465" fmla="*/ 820022 w 5730494"/>
              <a:gd name="connsiteY10465" fmla="*/ 692354 h 3699570"/>
              <a:gd name="connsiteX10466" fmla="*/ 790411 w 5730494"/>
              <a:gd name="connsiteY10466" fmla="*/ 721056 h 3699570"/>
              <a:gd name="connsiteX10467" fmla="*/ 764836 w 5730494"/>
              <a:gd name="connsiteY10467" fmla="*/ 731116 h 3699570"/>
              <a:gd name="connsiteX10468" fmla="*/ 743240 w 5730494"/>
              <a:gd name="connsiteY10468" fmla="*/ 716850 h 3699570"/>
              <a:gd name="connsiteX10469" fmla="*/ 770292 w 5730494"/>
              <a:gd name="connsiteY10469" fmla="*/ 665814 h 3699570"/>
              <a:gd name="connsiteX10470" fmla="*/ 803029 w 5730494"/>
              <a:gd name="connsiteY10470" fmla="*/ 619267 h 3699570"/>
              <a:gd name="connsiteX10471" fmla="*/ 827467 w 5730494"/>
              <a:gd name="connsiteY10471" fmla="*/ 620291 h 3699570"/>
              <a:gd name="connsiteX10472" fmla="*/ 4363939 w 5730494"/>
              <a:gd name="connsiteY10472" fmla="*/ 605576 h 3699570"/>
              <a:gd name="connsiteX10473" fmla="*/ 4391276 w 5730494"/>
              <a:gd name="connsiteY10473" fmla="*/ 629503 h 3699570"/>
              <a:gd name="connsiteX10474" fmla="*/ 4369565 w 5730494"/>
              <a:gd name="connsiteY10474" fmla="*/ 647292 h 3699570"/>
              <a:gd name="connsiteX10475" fmla="*/ 4405655 w 5730494"/>
              <a:gd name="connsiteY10475" fmla="*/ 658204 h 3699570"/>
              <a:gd name="connsiteX10476" fmla="*/ 4409974 w 5730494"/>
              <a:gd name="connsiteY10476" fmla="*/ 692475 h 3699570"/>
              <a:gd name="connsiteX10477" fmla="*/ 4424524 w 5730494"/>
              <a:gd name="connsiteY10477" fmla="*/ 675766 h 3699570"/>
              <a:gd name="connsiteX10478" fmla="*/ 4471127 w 5730494"/>
              <a:gd name="connsiteY10478" fmla="*/ 676675 h 3699570"/>
              <a:gd name="connsiteX10479" fmla="*/ 4507045 w 5730494"/>
              <a:gd name="connsiteY10479" fmla="*/ 709866 h 3699570"/>
              <a:gd name="connsiteX10480" fmla="*/ 4519832 w 5730494"/>
              <a:gd name="connsiteY10480" fmla="*/ 734588 h 3699570"/>
              <a:gd name="connsiteX10481" fmla="*/ 4515854 w 5730494"/>
              <a:gd name="connsiteY10481" fmla="*/ 767835 h 3699570"/>
              <a:gd name="connsiteX10482" fmla="*/ 4498235 w 5730494"/>
              <a:gd name="connsiteY10482" fmla="*/ 786249 h 3699570"/>
              <a:gd name="connsiteX10483" fmla="*/ 4456350 w 5730494"/>
              <a:gd name="connsiteY10483" fmla="*/ 819895 h 3699570"/>
              <a:gd name="connsiteX10484" fmla="*/ 4444358 w 5730494"/>
              <a:gd name="connsiteY10484" fmla="*/ 837399 h 3699570"/>
              <a:gd name="connsiteX10485" fmla="*/ 4464136 w 5730494"/>
              <a:gd name="connsiteY10485" fmla="*/ 845526 h 3699570"/>
              <a:gd name="connsiteX10486" fmla="*/ 4487722 w 5730494"/>
              <a:gd name="connsiteY10486" fmla="*/ 860020 h 3699570"/>
              <a:gd name="connsiteX10487" fmla="*/ 4502044 w 5730494"/>
              <a:gd name="connsiteY10487" fmla="*/ 849164 h 3699570"/>
              <a:gd name="connsiteX10488" fmla="*/ 4510171 w 5730494"/>
              <a:gd name="connsiteY10488" fmla="*/ 885480 h 3699570"/>
              <a:gd name="connsiteX10489" fmla="*/ 4517162 w 5730494"/>
              <a:gd name="connsiteY10489" fmla="*/ 870932 h 3699570"/>
              <a:gd name="connsiteX10490" fmla="*/ 4542623 w 5730494"/>
              <a:gd name="connsiteY10490" fmla="*/ 862008 h 3699570"/>
              <a:gd name="connsiteX10491" fmla="*/ 4593772 w 5730494"/>
              <a:gd name="connsiteY10491" fmla="*/ 871385 h 3699570"/>
              <a:gd name="connsiteX10492" fmla="*/ 4597637 w 5730494"/>
              <a:gd name="connsiteY10492" fmla="*/ 897416 h 3699570"/>
              <a:gd name="connsiteX10493" fmla="*/ 4664247 w 5730494"/>
              <a:gd name="connsiteY10493" fmla="*/ 905543 h 3699570"/>
              <a:gd name="connsiteX10494" fmla="*/ 4665155 w 5730494"/>
              <a:gd name="connsiteY10494" fmla="*/ 863088 h 3699570"/>
              <a:gd name="connsiteX10495" fmla="*/ 4698972 w 5730494"/>
              <a:gd name="connsiteY10495" fmla="*/ 872977 h 3699570"/>
              <a:gd name="connsiteX10496" fmla="*/ 4724433 w 5730494"/>
              <a:gd name="connsiteY10496" fmla="*/ 872694 h 3699570"/>
              <a:gd name="connsiteX10497" fmla="*/ 4750177 w 5730494"/>
              <a:gd name="connsiteY10497" fmla="*/ 901905 h 3699570"/>
              <a:gd name="connsiteX10498" fmla="*/ 4757509 w 5730494"/>
              <a:gd name="connsiteY10498" fmla="*/ 936232 h 3699570"/>
              <a:gd name="connsiteX10499" fmla="*/ 4748076 w 5730494"/>
              <a:gd name="connsiteY10499" fmla="*/ 958056 h 3699570"/>
              <a:gd name="connsiteX10500" fmla="*/ 4768080 w 5730494"/>
              <a:gd name="connsiteY10500" fmla="*/ 997726 h 3699570"/>
              <a:gd name="connsiteX10501" fmla="*/ 4793144 w 5730494"/>
              <a:gd name="connsiteY10501" fmla="*/ 1017561 h 3699570"/>
              <a:gd name="connsiteX10502" fmla="*/ 4808545 w 5730494"/>
              <a:gd name="connsiteY10502" fmla="*/ 965387 h 3699570"/>
              <a:gd name="connsiteX10503" fmla="*/ 4834120 w 5730494"/>
              <a:gd name="connsiteY10503" fmla="*/ 988122 h 3699570"/>
              <a:gd name="connsiteX10504" fmla="*/ 4861286 w 5730494"/>
              <a:gd name="connsiteY10504" fmla="*/ 974595 h 3699570"/>
              <a:gd name="connsiteX10505" fmla="*/ 4892147 w 5730494"/>
              <a:gd name="connsiteY10505" fmla="*/ 990053 h 3699570"/>
              <a:gd name="connsiteX10506" fmla="*/ 4903911 w 5730494"/>
              <a:gd name="connsiteY10506" fmla="*/ 975960 h 3699570"/>
              <a:gd name="connsiteX10507" fmla="*/ 4929997 w 5730494"/>
              <a:gd name="connsiteY10507" fmla="*/ 983006 h 3699570"/>
              <a:gd name="connsiteX10508" fmla="*/ 4918518 w 5730494"/>
              <a:gd name="connsiteY10508" fmla="*/ 935267 h 3699570"/>
              <a:gd name="connsiteX10509" fmla="*/ 4939546 w 5730494"/>
              <a:gd name="connsiteY10509" fmla="*/ 912135 h 3699570"/>
              <a:gd name="connsiteX10510" fmla="*/ 5083448 w 5730494"/>
              <a:gd name="connsiteY10510" fmla="*/ 946576 h 3699570"/>
              <a:gd name="connsiteX10511" fmla="*/ 5097032 w 5730494"/>
              <a:gd name="connsiteY10511" fmla="*/ 976982 h 3699570"/>
              <a:gd name="connsiteX10512" fmla="*/ 5138747 w 5730494"/>
              <a:gd name="connsiteY10512" fmla="*/ 1014775 h 3699570"/>
              <a:gd name="connsiteX10513" fmla="*/ 5203082 w 5730494"/>
              <a:gd name="connsiteY10513" fmla="*/ 1005570 h 3699570"/>
              <a:gd name="connsiteX10514" fmla="*/ 5234794 w 5730494"/>
              <a:gd name="connsiteY10514" fmla="*/ 1013582 h 3699570"/>
              <a:gd name="connsiteX10515" fmla="*/ 5248037 w 5730494"/>
              <a:gd name="connsiteY10515" fmla="*/ 1033474 h 3699570"/>
              <a:gd name="connsiteX10516" fmla="*/ 5246105 w 5730494"/>
              <a:gd name="connsiteY10516" fmla="*/ 1067688 h 3699570"/>
              <a:gd name="connsiteX10517" fmla="*/ 5265712 w 5730494"/>
              <a:gd name="connsiteY10517" fmla="*/ 1080703 h 3699570"/>
              <a:gd name="connsiteX10518" fmla="*/ 5287025 w 5730494"/>
              <a:gd name="connsiteY10518" fmla="*/ 1071382 h 3699570"/>
              <a:gd name="connsiteX10519" fmla="*/ 5315271 w 5730494"/>
              <a:gd name="connsiteY10519" fmla="*/ 1070188 h 3699570"/>
              <a:gd name="connsiteX10520" fmla="*/ 5345334 w 5730494"/>
              <a:gd name="connsiteY10520" fmla="*/ 1079111 h 3699570"/>
              <a:gd name="connsiteX10521" fmla="*/ 5375515 w 5730494"/>
              <a:gd name="connsiteY10521" fmla="*/ 1074053 h 3699570"/>
              <a:gd name="connsiteX10522" fmla="*/ 5403248 w 5730494"/>
              <a:gd name="connsiteY10522" fmla="*/ 1113779 h 3699570"/>
              <a:gd name="connsiteX10523" fmla="*/ 5422970 w 5730494"/>
              <a:gd name="connsiteY10523" fmla="*/ 1099685 h 3699570"/>
              <a:gd name="connsiteX10524" fmla="*/ 5410068 w 5730494"/>
              <a:gd name="connsiteY10524" fmla="*/ 1070870 h 3699570"/>
              <a:gd name="connsiteX10525" fmla="*/ 5417173 w 5730494"/>
              <a:gd name="connsiteY10525" fmla="*/ 1050298 h 3699570"/>
              <a:gd name="connsiteX10526" fmla="*/ 5468039 w 5730494"/>
              <a:gd name="connsiteY10526" fmla="*/ 1063311 h 3699570"/>
              <a:gd name="connsiteX10527" fmla="*/ 5501172 w 5730494"/>
              <a:gd name="connsiteY10527" fmla="*/ 1060528 h 3699570"/>
              <a:gd name="connsiteX10528" fmla="*/ 5546980 w 5730494"/>
              <a:gd name="connsiteY10528" fmla="*/ 1082350 h 3699570"/>
              <a:gd name="connsiteX10529" fmla="*/ 5569258 w 5730494"/>
              <a:gd name="connsiteY10529" fmla="*/ 1101901 h 3699570"/>
              <a:gd name="connsiteX10530" fmla="*/ 5608302 w 5730494"/>
              <a:gd name="connsiteY10530" fmla="*/ 1135205 h 3699570"/>
              <a:gd name="connsiteX10531" fmla="*/ 5650075 w 5730494"/>
              <a:gd name="connsiteY10531" fmla="*/ 1176921 h 3699570"/>
              <a:gd name="connsiteX10532" fmla="*/ 5648710 w 5730494"/>
              <a:gd name="connsiteY10532" fmla="*/ 1202155 h 3699570"/>
              <a:gd name="connsiteX10533" fmla="*/ 5659452 w 5730494"/>
              <a:gd name="connsiteY10533" fmla="*/ 1212044 h 3699570"/>
              <a:gd name="connsiteX10534" fmla="*/ 5655758 w 5730494"/>
              <a:gd name="connsiteY10534" fmla="*/ 1182775 h 3699570"/>
              <a:gd name="connsiteX10535" fmla="*/ 5699008 w 5730494"/>
              <a:gd name="connsiteY10535" fmla="*/ 1188857 h 3699570"/>
              <a:gd name="connsiteX10536" fmla="*/ 5730494 w 5730494"/>
              <a:gd name="connsiteY10536" fmla="*/ 1226138 h 3699570"/>
              <a:gd name="connsiteX10537" fmla="*/ 5714694 w 5730494"/>
              <a:gd name="connsiteY10537" fmla="*/ 1243018 h 3699570"/>
              <a:gd name="connsiteX10538" fmla="*/ 5688551 w 5730494"/>
              <a:gd name="connsiteY10538" fmla="*/ 1246996 h 3699570"/>
              <a:gd name="connsiteX10539" fmla="*/ 5688153 w 5730494"/>
              <a:gd name="connsiteY10539" fmla="*/ 1283711 h 3699570"/>
              <a:gd name="connsiteX10540" fmla="*/ 5681787 w 5730494"/>
              <a:gd name="connsiteY10540" fmla="*/ 1291383 h 3699570"/>
              <a:gd name="connsiteX10541" fmla="*/ 5666841 w 5730494"/>
              <a:gd name="connsiteY10541" fmla="*/ 1290303 h 3699570"/>
              <a:gd name="connsiteX10542" fmla="*/ 5654678 w 5730494"/>
              <a:gd name="connsiteY10542" fmla="*/ 1277459 h 3699570"/>
              <a:gd name="connsiteX10543" fmla="*/ 5633479 w 5730494"/>
              <a:gd name="connsiteY10543" fmla="*/ 1266548 h 3699570"/>
              <a:gd name="connsiteX10544" fmla="*/ 5629899 w 5730494"/>
              <a:gd name="connsiteY10544" fmla="*/ 1250122 h 3699570"/>
              <a:gd name="connsiteX10545" fmla="*/ 5613701 w 5730494"/>
              <a:gd name="connsiteY10545" fmla="*/ 1243871 h 3699570"/>
              <a:gd name="connsiteX10546" fmla="*/ 5595571 w 5730494"/>
              <a:gd name="connsiteY10546" fmla="*/ 1248872 h 3699570"/>
              <a:gd name="connsiteX10547" fmla="*/ 5586933 w 5730494"/>
              <a:gd name="connsiteY10547" fmla="*/ 1235403 h 3699570"/>
              <a:gd name="connsiteX10548" fmla="*/ 5590400 w 5730494"/>
              <a:gd name="connsiteY10548" fmla="*/ 1220911 h 3699570"/>
              <a:gd name="connsiteX10549" fmla="*/ 5571304 w 5730494"/>
              <a:gd name="connsiteY10549" fmla="*/ 1230174 h 3699570"/>
              <a:gd name="connsiteX10550" fmla="*/ 5578521 w 5730494"/>
              <a:gd name="connsiteY10550" fmla="*/ 1248304 h 3699570"/>
              <a:gd name="connsiteX10551" fmla="*/ 5569542 w 5730494"/>
              <a:gd name="connsiteY10551" fmla="*/ 1264387 h 3699570"/>
              <a:gd name="connsiteX10552" fmla="*/ 5569428 w 5730494"/>
              <a:gd name="connsiteY10552" fmla="*/ 1264614 h 3699570"/>
              <a:gd name="connsiteX10553" fmla="*/ 5548969 w 5730494"/>
              <a:gd name="connsiteY10553" fmla="*/ 1280984 h 3699570"/>
              <a:gd name="connsiteX10554" fmla="*/ 5528338 w 5730494"/>
              <a:gd name="connsiteY10554" fmla="*/ 1278255 h 3699570"/>
              <a:gd name="connsiteX10555" fmla="*/ 5542719 w 5730494"/>
              <a:gd name="connsiteY10555" fmla="*/ 1297805 h 3699570"/>
              <a:gd name="connsiteX10556" fmla="*/ 5552209 w 5730494"/>
              <a:gd name="connsiteY10556" fmla="*/ 1327359 h 3699570"/>
              <a:gd name="connsiteX10557" fmla="*/ 5559539 w 5730494"/>
              <a:gd name="connsiteY10557" fmla="*/ 1336849 h 3699570"/>
              <a:gd name="connsiteX10558" fmla="*/ 5561415 w 5730494"/>
              <a:gd name="connsiteY10558" fmla="*/ 1351228 h 3699570"/>
              <a:gd name="connsiteX10559" fmla="*/ 5557324 w 5730494"/>
              <a:gd name="connsiteY10559" fmla="*/ 1360322 h 3699570"/>
              <a:gd name="connsiteX10560" fmla="*/ 5527600 w 5730494"/>
              <a:gd name="connsiteY10560" fmla="*/ 1352820 h 3699570"/>
              <a:gd name="connsiteX10561" fmla="*/ 5483042 w 5730494"/>
              <a:gd name="connsiteY10561" fmla="*/ 1378451 h 3699570"/>
              <a:gd name="connsiteX10562" fmla="*/ 5468891 w 5730494"/>
              <a:gd name="connsiteY10562" fmla="*/ 1382373 h 3699570"/>
              <a:gd name="connsiteX10563" fmla="*/ 5444509 w 5730494"/>
              <a:gd name="connsiteY10563" fmla="*/ 1405675 h 3699570"/>
              <a:gd name="connsiteX10564" fmla="*/ 5421379 w 5730494"/>
              <a:gd name="connsiteY10564" fmla="*/ 1425623 h 3699570"/>
              <a:gd name="connsiteX10565" fmla="*/ 5415526 w 5730494"/>
              <a:gd name="connsiteY10565" fmla="*/ 1440117 h 3699570"/>
              <a:gd name="connsiteX10566" fmla="*/ 5392735 w 5730494"/>
              <a:gd name="connsiteY10566" fmla="*/ 1417951 h 3699570"/>
              <a:gd name="connsiteX10567" fmla="*/ 5351190 w 5730494"/>
              <a:gd name="connsiteY10567" fmla="*/ 1443071 h 3699570"/>
              <a:gd name="connsiteX10568" fmla="*/ 5343915 w 5730494"/>
              <a:gd name="connsiteY10568" fmla="*/ 1431250 h 3699570"/>
              <a:gd name="connsiteX10569" fmla="*/ 5328570 w 5730494"/>
              <a:gd name="connsiteY10569" fmla="*/ 1444833 h 3699570"/>
              <a:gd name="connsiteX10570" fmla="*/ 5307201 w 5730494"/>
              <a:gd name="connsiteY10570" fmla="*/ 1440570 h 3699570"/>
              <a:gd name="connsiteX10571" fmla="*/ 5302084 w 5730494"/>
              <a:gd name="connsiteY10571" fmla="*/ 1461201 h 3699570"/>
              <a:gd name="connsiteX10572" fmla="*/ 5282990 w 5730494"/>
              <a:gd name="connsiteY10572" fmla="*/ 1490869 h 3699570"/>
              <a:gd name="connsiteX10573" fmla="*/ 5283558 w 5730494"/>
              <a:gd name="connsiteY10573" fmla="*/ 1503030 h 3699570"/>
              <a:gd name="connsiteX10574" fmla="*/ 5301686 w 5730494"/>
              <a:gd name="connsiteY10574" fmla="*/ 1509679 h 3699570"/>
              <a:gd name="connsiteX10575" fmla="*/ 5299528 w 5730494"/>
              <a:gd name="connsiteY10575" fmla="*/ 1552077 h 3699570"/>
              <a:gd name="connsiteX10576" fmla="*/ 5284752 w 5730494"/>
              <a:gd name="connsiteY10576" fmla="*/ 1553101 h 3699570"/>
              <a:gd name="connsiteX10577" fmla="*/ 5277931 w 5730494"/>
              <a:gd name="connsiteY10577" fmla="*/ 1576686 h 3699570"/>
              <a:gd name="connsiteX10578" fmla="*/ 5284581 w 5730494"/>
              <a:gd name="connsiteY10578" fmla="*/ 1588621 h 3699570"/>
              <a:gd name="connsiteX10579" fmla="*/ 5256733 w 5730494"/>
              <a:gd name="connsiteY10579" fmla="*/ 1602659 h 3699570"/>
              <a:gd name="connsiteX10580" fmla="*/ 5251219 w 5730494"/>
              <a:gd name="connsiteY10580" fmla="*/ 1633348 h 3699570"/>
              <a:gd name="connsiteX10581" fmla="*/ 5227462 w 5730494"/>
              <a:gd name="connsiteY10581" fmla="*/ 1639828 h 3699570"/>
              <a:gd name="connsiteX10582" fmla="*/ 5222689 w 5730494"/>
              <a:gd name="connsiteY10582" fmla="*/ 1666312 h 3699570"/>
              <a:gd name="connsiteX10583" fmla="*/ 5199729 w 5730494"/>
              <a:gd name="connsiteY10583" fmla="*/ 1690068 h 3699570"/>
              <a:gd name="connsiteX10584" fmla="*/ 5193817 w 5730494"/>
              <a:gd name="connsiteY10584" fmla="*/ 1672564 h 3699570"/>
              <a:gd name="connsiteX10585" fmla="*/ 5186998 w 5730494"/>
              <a:gd name="connsiteY10585" fmla="*/ 1634542 h 3699570"/>
              <a:gd name="connsiteX10586" fmla="*/ 5178132 w 5730494"/>
              <a:gd name="connsiteY10586" fmla="*/ 1574015 h 3699570"/>
              <a:gd name="connsiteX10587" fmla="*/ 5185804 w 5730494"/>
              <a:gd name="connsiteY10587" fmla="*/ 1534516 h 3699570"/>
              <a:gd name="connsiteX10588" fmla="*/ 5199217 w 5730494"/>
              <a:gd name="connsiteY10588" fmla="*/ 1517068 h 3699570"/>
              <a:gd name="connsiteX10589" fmla="*/ 5200070 w 5730494"/>
              <a:gd name="connsiteY10589" fmla="*/ 1503202 h 3699570"/>
              <a:gd name="connsiteX10590" fmla="*/ 5224849 w 5730494"/>
              <a:gd name="connsiteY10590" fmla="*/ 1496494 h 3699570"/>
              <a:gd name="connsiteX10591" fmla="*/ 5253322 w 5730494"/>
              <a:gd name="connsiteY10591" fmla="*/ 1457962 h 3699570"/>
              <a:gd name="connsiteX10592" fmla="*/ 5280773 w 5730494"/>
              <a:gd name="connsiteY10592" fmla="*/ 1425396 h 3699570"/>
              <a:gd name="connsiteX10593" fmla="*/ 5309416 w 5730494"/>
              <a:gd name="connsiteY10593" fmla="*/ 1399423 h 3699570"/>
              <a:gd name="connsiteX10594" fmla="*/ 5322205 w 5730494"/>
              <a:gd name="connsiteY10594" fmla="*/ 1351854 h 3699570"/>
              <a:gd name="connsiteX10595" fmla="*/ 5302824 w 5730494"/>
              <a:gd name="connsiteY10595" fmla="*/ 1354752 h 3699570"/>
              <a:gd name="connsiteX10596" fmla="*/ 5293278 w 5730494"/>
              <a:gd name="connsiteY10596" fmla="*/ 1382715 h 3699570"/>
              <a:gd name="connsiteX10597" fmla="*/ 5252868 w 5730494"/>
              <a:gd name="connsiteY10597" fmla="*/ 1418860 h 3699570"/>
              <a:gd name="connsiteX10598" fmla="*/ 5239796 w 5730494"/>
              <a:gd name="connsiteY10598" fmla="*/ 1378281 h 3699570"/>
              <a:gd name="connsiteX10599" fmla="*/ 5198649 w 5730494"/>
              <a:gd name="connsiteY10599" fmla="*/ 1389648 h 3699570"/>
              <a:gd name="connsiteX10600" fmla="*/ 5158751 w 5730494"/>
              <a:gd name="connsiteY10600" fmla="*/ 1443980 h 3699570"/>
              <a:gd name="connsiteX10601" fmla="*/ 5171937 w 5730494"/>
              <a:gd name="connsiteY10601" fmla="*/ 1463190 h 3699570"/>
              <a:gd name="connsiteX10602" fmla="*/ 5136361 w 5730494"/>
              <a:gd name="connsiteY10602" fmla="*/ 1471260 h 3699570"/>
              <a:gd name="connsiteX10603" fmla="*/ 5111694 w 5730494"/>
              <a:gd name="connsiteY10603" fmla="*/ 1474443 h 3699570"/>
              <a:gd name="connsiteX10604" fmla="*/ 5112831 w 5730494"/>
              <a:gd name="connsiteY10604" fmla="*/ 1451994 h 3699570"/>
              <a:gd name="connsiteX10605" fmla="*/ 5088052 w 5730494"/>
              <a:gd name="connsiteY10605" fmla="*/ 1447220 h 3699570"/>
              <a:gd name="connsiteX10606" fmla="*/ 5068330 w 5730494"/>
              <a:gd name="connsiteY10606" fmla="*/ 1462565 h 3699570"/>
              <a:gd name="connsiteX10607" fmla="*/ 5019624 w 5730494"/>
              <a:gd name="connsiteY10607" fmla="*/ 1457223 h 3699570"/>
              <a:gd name="connsiteX10608" fmla="*/ 4967224 w 5730494"/>
              <a:gd name="connsiteY10608" fmla="*/ 1466430 h 3699570"/>
              <a:gd name="connsiteX10609" fmla="*/ 4915619 w 5730494"/>
              <a:gd name="connsiteY10609" fmla="*/ 1525138 h 3699570"/>
              <a:gd name="connsiteX10610" fmla="*/ 4854581 w 5730494"/>
              <a:gd name="connsiteY10610" fmla="*/ 1592088 h 3699570"/>
              <a:gd name="connsiteX10611" fmla="*/ 4879701 w 5730494"/>
              <a:gd name="connsiteY10611" fmla="*/ 1595555 h 3699570"/>
              <a:gd name="connsiteX10612" fmla="*/ 4887543 w 5730494"/>
              <a:gd name="connsiteY10612" fmla="*/ 1612605 h 3699570"/>
              <a:gd name="connsiteX10613" fmla="*/ 4903003 w 5730494"/>
              <a:gd name="connsiteY10613" fmla="*/ 1618572 h 3699570"/>
              <a:gd name="connsiteX10614" fmla="*/ 4913176 w 5730494"/>
              <a:gd name="connsiteY10614" fmla="*/ 1605045 h 3699570"/>
              <a:gd name="connsiteX10615" fmla="*/ 4930680 w 5730494"/>
              <a:gd name="connsiteY10615" fmla="*/ 1606807 h 3699570"/>
              <a:gd name="connsiteX10616" fmla="*/ 4953699 w 5730494"/>
              <a:gd name="connsiteY10616" fmla="*/ 1636304 h 3699570"/>
              <a:gd name="connsiteX10617" fmla="*/ 4954209 w 5730494"/>
              <a:gd name="connsiteY10617" fmla="*/ 1658583 h 3699570"/>
              <a:gd name="connsiteX10618" fmla="*/ 4941763 w 5730494"/>
              <a:gd name="connsiteY10618" fmla="*/ 1684214 h 3699570"/>
              <a:gd name="connsiteX10619" fmla="*/ 4940398 w 5730494"/>
              <a:gd name="connsiteY10619" fmla="*/ 1714166 h 3699570"/>
              <a:gd name="connsiteX10620" fmla="*/ 4933181 w 5730494"/>
              <a:gd name="connsiteY10620" fmla="*/ 1753096 h 3699570"/>
              <a:gd name="connsiteX10621" fmla="*/ 4909140 w 5730494"/>
              <a:gd name="connsiteY10621" fmla="*/ 1787253 h 3699570"/>
              <a:gd name="connsiteX10622" fmla="*/ 4903798 w 5730494"/>
              <a:gd name="connsiteY10622" fmla="*/ 1803280 h 3699570"/>
              <a:gd name="connsiteX10623" fmla="*/ 4882145 w 5730494"/>
              <a:gd name="connsiteY10623" fmla="*/ 1829765 h 3699570"/>
              <a:gd name="connsiteX10624" fmla="*/ 4860661 w 5730494"/>
              <a:gd name="connsiteY10624" fmla="*/ 1855510 h 3699570"/>
              <a:gd name="connsiteX10625" fmla="*/ 4850375 w 5730494"/>
              <a:gd name="connsiteY10625" fmla="*/ 1868468 h 3699570"/>
              <a:gd name="connsiteX10626" fmla="*/ 4829118 w 5730494"/>
              <a:gd name="connsiteY10626" fmla="*/ 1881198 h 3699570"/>
              <a:gd name="connsiteX10627" fmla="*/ 4819059 w 5730494"/>
              <a:gd name="connsiteY10627" fmla="*/ 1881483 h 3699570"/>
              <a:gd name="connsiteX10628" fmla="*/ 4809057 w 5730494"/>
              <a:gd name="connsiteY10628" fmla="*/ 1870911 h 3699570"/>
              <a:gd name="connsiteX10629" fmla="*/ 4787687 w 5730494"/>
              <a:gd name="connsiteY10629" fmla="*/ 1886768 h 3699570"/>
              <a:gd name="connsiteX10630" fmla="*/ 4785187 w 5730494"/>
              <a:gd name="connsiteY10630" fmla="*/ 1893929 h 3699570"/>
              <a:gd name="connsiteX10631" fmla="*/ 4782970 w 5730494"/>
              <a:gd name="connsiteY10631" fmla="*/ 1890178 h 3699570"/>
              <a:gd name="connsiteX10632" fmla="*/ 4782860 w 5730494"/>
              <a:gd name="connsiteY10632" fmla="*/ 1879479 h 3699570"/>
              <a:gd name="connsiteX10633" fmla="*/ 4790986 w 5730494"/>
              <a:gd name="connsiteY10633" fmla="*/ 1878911 h 3699570"/>
              <a:gd name="connsiteX10634" fmla="*/ 4793258 w 5730494"/>
              <a:gd name="connsiteY10634" fmla="*/ 1853052 h 3699570"/>
              <a:gd name="connsiteX10635" fmla="*/ 4793240 w 5730494"/>
              <a:gd name="connsiteY10635" fmla="*/ 1852974 h 3699570"/>
              <a:gd name="connsiteX10636" fmla="*/ 4793258 w 5730494"/>
              <a:gd name="connsiteY10636" fmla="*/ 1852782 h 3699570"/>
              <a:gd name="connsiteX10637" fmla="*/ 4789105 w 5730494"/>
              <a:gd name="connsiteY10637" fmla="*/ 1833926 h 3699570"/>
              <a:gd name="connsiteX10638" fmla="*/ 4802750 w 5730494"/>
              <a:gd name="connsiteY10638" fmla="*/ 1825999 h 3699570"/>
              <a:gd name="connsiteX10639" fmla="*/ 4822072 w 5730494"/>
              <a:gd name="connsiteY10639" fmla="*/ 1829978 h 3699570"/>
              <a:gd name="connsiteX10640" fmla="*/ 4832814 w 5730494"/>
              <a:gd name="connsiteY10640" fmla="*/ 1807869 h 3699570"/>
              <a:gd name="connsiteX10641" fmla="*/ 4838270 w 5730494"/>
              <a:gd name="connsiteY10641" fmla="*/ 1782522 h 3699570"/>
              <a:gd name="connsiteX10642" fmla="*/ 4844465 w 5730494"/>
              <a:gd name="connsiteY10642" fmla="*/ 1773940 h 3699570"/>
              <a:gd name="connsiteX10643" fmla="*/ 4852819 w 5730494"/>
              <a:gd name="connsiteY10643" fmla="*/ 1752571 h 3699570"/>
              <a:gd name="connsiteX10644" fmla="*/ 4852701 w 5730494"/>
              <a:gd name="connsiteY10644" fmla="*/ 1752602 h 3699570"/>
              <a:gd name="connsiteX10645" fmla="*/ 4852819 w 5730494"/>
              <a:gd name="connsiteY10645" fmla="*/ 1752301 h 3699570"/>
              <a:gd name="connsiteX10646" fmla="*/ 4826506 w 5730494"/>
              <a:gd name="connsiteY10646" fmla="*/ 1759348 h 3699570"/>
              <a:gd name="connsiteX10647" fmla="*/ 4812694 w 5730494"/>
              <a:gd name="connsiteY10647" fmla="*/ 1768725 h 3699570"/>
              <a:gd name="connsiteX10648" fmla="*/ 4788483 w 5730494"/>
              <a:gd name="connsiteY10648" fmla="*/ 1768668 h 3699570"/>
              <a:gd name="connsiteX10649" fmla="*/ 4782003 w 5730494"/>
              <a:gd name="connsiteY10649" fmla="*/ 1746219 h 3699570"/>
              <a:gd name="connsiteX10650" fmla="*/ 4763135 w 5730494"/>
              <a:gd name="connsiteY10650" fmla="*/ 1728942 h 3699570"/>
              <a:gd name="connsiteX10651" fmla="*/ 4735402 w 5730494"/>
              <a:gd name="connsiteY10651" fmla="*/ 1721099 h 3699570"/>
              <a:gd name="connsiteX10652" fmla="*/ 4732723 w 5730494"/>
              <a:gd name="connsiteY10652" fmla="*/ 1710078 h 3699570"/>
              <a:gd name="connsiteX10653" fmla="*/ 4729605 w 5730494"/>
              <a:gd name="connsiteY10653" fmla="*/ 1696931 h 3699570"/>
              <a:gd name="connsiteX10654" fmla="*/ 4724035 w 5730494"/>
              <a:gd name="connsiteY10654" fmla="*/ 1681415 h 3699570"/>
              <a:gd name="connsiteX10655" fmla="*/ 4718067 w 5730494"/>
              <a:gd name="connsiteY10655" fmla="*/ 1670390 h 3699570"/>
              <a:gd name="connsiteX10656" fmla="*/ 4708235 w 5730494"/>
              <a:gd name="connsiteY10656" fmla="*/ 1644190 h 3699570"/>
              <a:gd name="connsiteX10657" fmla="*/ 4708161 w 5730494"/>
              <a:gd name="connsiteY10657" fmla="*/ 1644138 h 3699570"/>
              <a:gd name="connsiteX10658" fmla="*/ 4708121 w 5730494"/>
              <a:gd name="connsiteY10658" fmla="*/ 1644033 h 3699570"/>
              <a:gd name="connsiteX10659" fmla="*/ 4694140 w 5730494"/>
              <a:gd name="connsiteY10659" fmla="*/ 1634315 h 3699570"/>
              <a:gd name="connsiteX10660" fmla="*/ 4670269 w 5730494"/>
              <a:gd name="connsiteY10660" fmla="*/ 1626415 h 3699570"/>
              <a:gd name="connsiteX10661" fmla="*/ 4649128 w 5730494"/>
              <a:gd name="connsiteY10661" fmla="*/ 1627154 h 3699570"/>
              <a:gd name="connsiteX10662" fmla="*/ 4629350 w 5730494"/>
              <a:gd name="connsiteY10662" fmla="*/ 1631984 h 3699570"/>
              <a:gd name="connsiteX10663" fmla="*/ 4616166 w 5730494"/>
              <a:gd name="connsiteY10663" fmla="*/ 1645113 h 3699570"/>
              <a:gd name="connsiteX10664" fmla="*/ 4616323 w 5730494"/>
              <a:gd name="connsiteY10664" fmla="*/ 1645226 h 3699570"/>
              <a:gd name="connsiteX10665" fmla="*/ 4616279 w 5730494"/>
              <a:gd name="connsiteY10665" fmla="*/ 1645270 h 3699570"/>
              <a:gd name="connsiteX10666" fmla="*/ 4624918 w 5730494"/>
              <a:gd name="connsiteY10666" fmla="*/ 1651440 h 3699570"/>
              <a:gd name="connsiteX10667" fmla="*/ 4625088 w 5730494"/>
              <a:gd name="connsiteY10667" fmla="*/ 1665687 h 3699570"/>
              <a:gd name="connsiteX10668" fmla="*/ 4616222 w 5730494"/>
              <a:gd name="connsiteY10668" fmla="*/ 1673928 h 3699570"/>
              <a:gd name="connsiteX10669" fmla="*/ 4601843 w 5730494"/>
              <a:gd name="connsiteY10669" fmla="*/ 1700809 h 3699570"/>
              <a:gd name="connsiteX10670" fmla="*/ 4602014 w 5730494"/>
              <a:gd name="connsiteY10670" fmla="*/ 1711778 h 3699570"/>
              <a:gd name="connsiteX10671" fmla="*/ 4579564 w 5730494"/>
              <a:gd name="connsiteY10671" fmla="*/ 1727351 h 3699570"/>
              <a:gd name="connsiteX10672" fmla="*/ 4560469 w 5730494"/>
              <a:gd name="connsiteY10672" fmla="*/ 1718087 h 3699570"/>
              <a:gd name="connsiteX10673" fmla="*/ 4541430 w 5730494"/>
              <a:gd name="connsiteY10673" fmla="*/ 1720133 h 3699570"/>
              <a:gd name="connsiteX10674" fmla="*/ 4533074 w 5730494"/>
              <a:gd name="connsiteY10674" fmla="*/ 1711836 h 3699570"/>
              <a:gd name="connsiteX10675" fmla="*/ 4523525 w 5730494"/>
              <a:gd name="connsiteY10675" fmla="*/ 1709164 h 3699570"/>
              <a:gd name="connsiteX10676" fmla="*/ 4500168 w 5730494"/>
              <a:gd name="connsiteY10676" fmla="*/ 1726555 h 3699570"/>
              <a:gd name="connsiteX10677" fmla="*/ 4479197 w 5730494"/>
              <a:gd name="connsiteY10677" fmla="*/ 1730590 h 3699570"/>
              <a:gd name="connsiteX10678" fmla="*/ 4464535 w 5730494"/>
              <a:gd name="connsiteY10678" fmla="*/ 1736615 h 3699570"/>
              <a:gd name="connsiteX10679" fmla="*/ 4444473 w 5730494"/>
              <a:gd name="connsiteY10679" fmla="*/ 1732637 h 3699570"/>
              <a:gd name="connsiteX10680" fmla="*/ 4429695 w 5730494"/>
              <a:gd name="connsiteY10680" fmla="*/ 1732921 h 3699570"/>
              <a:gd name="connsiteX10681" fmla="*/ 4420033 w 5730494"/>
              <a:gd name="connsiteY10681" fmla="*/ 1720417 h 3699570"/>
              <a:gd name="connsiteX10682" fmla="*/ 4404404 w 5730494"/>
              <a:gd name="connsiteY10682" fmla="*/ 1708539 h 3699570"/>
              <a:gd name="connsiteX10683" fmla="*/ 4388434 w 5730494"/>
              <a:gd name="connsiteY10683" fmla="*/ 1705243 h 3699570"/>
              <a:gd name="connsiteX10684" fmla="*/ 4368258 w 5730494"/>
              <a:gd name="connsiteY10684" fmla="*/ 1708482 h 3699570"/>
              <a:gd name="connsiteX10685" fmla="*/ 4353198 w 5730494"/>
              <a:gd name="connsiteY10685" fmla="*/ 1713086 h 3699570"/>
              <a:gd name="connsiteX10686" fmla="*/ 4330578 w 5730494"/>
              <a:gd name="connsiteY10686" fmla="*/ 1702628 h 3699570"/>
              <a:gd name="connsiteX10687" fmla="*/ 4327566 w 5730494"/>
              <a:gd name="connsiteY10687" fmla="*/ 1683760 h 3699570"/>
              <a:gd name="connsiteX10688" fmla="*/ 4308810 w 5730494"/>
              <a:gd name="connsiteY10688" fmla="*/ 1677224 h 3699570"/>
              <a:gd name="connsiteX10689" fmla="*/ 4294375 w 5730494"/>
              <a:gd name="connsiteY10689" fmla="*/ 1674212 h 3699570"/>
              <a:gd name="connsiteX10690" fmla="*/ 4276529 w 5730494"/>
              <a:gd name="connsiteY10690" fmla="*/ 1663584 h 3699570"/>
              <a:gd name="connsiteX10691" fmla="*/ 4260047 w 5730494"/>
              <a:gd name="connsiteY10691" fmla="*/ 1690068 h 3699570"/>
              <a:gd name="connsiteX10692" fmla="*/ 4260076 w 5730494"/>
              <a:gd name="connsiteY10692" fmla="*/ 1690133 h 3699570"/>
              <a:gd name="connsiteX10693" fmla="*/ 4259990 w 5730494"/>
              <a:gd name="connsiteY10693" fmla="*/ 1690272 h 3699570"/>
              <a:gd name="connsiteX10694" fmla="*/ 4266428 w 5730494"/>
              <a:gd name="connsiteY10694" fmla="*/ 1704955 h 3699570"/>
              <a:gd name="connsiteX10695" fmla="*/ 4251011 w 5730494"/>
              <a:gd name="connsiteY10695" fmla="*/ 1722065 h 3699570"/>
              <a:gd name="connsiteX10696" fmla="*/ 4227994 w 5730494"/>
              <a:gd name="connsiteY10696" fmla="*/ 1715870 h 3699570"/>
              <a:gd name="connsiteX10697" fmla="*/ 4212080 w 5730494"/>
              <a:gd name="connsiteY10697" fmla="*/ 1714961 h 3699570"/>
              <a:gd name="connsiteX10698" fmla="*/ 4201453 w 5730494"/>
              <a:gd name="connsiteY10698" fmla="*/ 1703367 h 3699570"/>
              <a:gd name="connsiteX10699" fmla="*/ 4184857 w 5730494"/>
              <a:gd name="connsiteY10699" fmla="*/ 1702969 h 3699570"/>
              <a:gd name="connsiteX10700" fmla="*/ 4170990 w 5730494"/>
              <a:gd name="connsiteY10700" fmla="*/ 1695297 h 3699570"/>
              <a:gd name="connsiteX10701" fmla="*/ 4146723 w 5730494"/>
              <a:gd name="connsiteY10701" fmla="*/ 1707061 h 3699570"/>
              <a:gd name="connsiteX10702" fmla="*/ 4116316 w 5730494"/>
              <a:gd name="connsiteY10702" fmla="*/ 1728317 h 3699570"/>
              <a:gd name="connsiteX10703" fmla="*/ 4099494 w 5730494"/>
              <a:gd name="connsiteY10703" fmla="*/ 1732523 h 3699570"/>
              <a:gd name="connsiteX10704" fmla="*/ 4093242 w 5730494"/>
              <a:gd name="connsiteY10704" fmla="*/ 1734512 h 3699570"/>
              <a:gd name="connsiteX10705" fmla="*/ 4084773 w 5730494"/>
              <a:gd name="connsiteY10705" fmla="*/ 1719564 h 3699570"/>
              <a:gd name="connsiteX10706" fmla="*/ 4064258 w 5730494"/>
              <a:gd name="connsiteY10706" fmla="*/ 1722861 h 3699570"/>
              <a:gd name="connsiteX10707" fmla="*/ 4057493 w 5730494"/>
              <a:gd name="connsiteY10707" fmla="*/ 1712404 h 3699570"/>
              <a:gd name="connsiteX10708" fmla="*/ 4046405 w 5730494"/>
              <a:gd name="connsiteY10708" fmla="*/ 1707707 h 3699570"/>
              <a:gd name="connsiteX10709" fmla="*/ 4038766 w 5730494"/>
              <a:gd name="connsiteY10709" fmla="*/ 1693282 h 3699570"/>
              <a:gd name="connsiteX10710" fmla="*/ 4038715 w 5730494"/>
              <a:gd name="connsiteY10710" fmla="*/ 1693255 h 3699570"/>
              <a:gd name="connsiteX10711" fmla="*/ 4038682 w 5730494"/>
              <a:gd name="connsiteY10711" fmla="*/ 1693194 h 3699570"/>
              <a:gd name="connsiteX10712" fmla="*/ 4029873 w 5730494"/>
              <a:gd name="connsiteY10712" fmla="*/ 1688647 h 3699570"/>
              <a:gd name="connsiteX10713" fmla="*/ 4006969 w 5730494"/>
              <a:gd name="connsiteY10713" fmla="*/ 1695127 h 3699570"/>
              <a:gd name="connsiteX10714" fmla="*/ 3985033 w 5730494"/>
              <a:gd name="connsiteY10714" fmla="*/ 1680520 h 3699570"/>
              <a:gd name="connsiteX10715" fmla="*/ 3976584 w 5730494"/>
              <a:gd name="connsiteY10715" fmla="*/ 1693732 h 3699570"/>
              <a:gd name="connsiteX10716" fmla="*/ 3941014 w 5730494"/>
              <a:gd name="connsiteY10716" fmla="*/ 1628038 h 3699570"/>
              <a:gd name="connsiteX10717" fmla="*/ 3940930 w 5730494"/>
              <a:gd name="connsiteY10717" fmla="*/ 1627954 h 3699570"/>
              <a:gd name="connsiteX10718" fmla="*/ 3940929 w 5730494"/>
              <a:gd name="connsiteY10718" fmla="*/ 1627950 h 3699570"/>
              <a:gd name="connsiteX10719" fmla="*/ 3920667 w 5730494"/>
              <a:gd name="connsiteY10719" fmla="*/ 1607235 h 3699570"/>
              <a:gd name="connsiteX10720" fmla="*/ 3926521 w 5730494"/>
              <a:gd name="connsiteY10720" fmla="*/ 1598711 h 3699570"/>
              <a:gd name="connsiteX10721" fmla="*/ 3926263 w 5730494"/>
              <a:gd name="connsiteY10721" fmla="*/ 1598876 h 3699570"/>
              <a:gd name="connsiteX10722" fmla="*/ 3926437 w 5730494"/>
              <a:gd name="connsiteY10722" fmla="*/ 1598623 h 3699570"/>
              <a:gd name="connsiteX10723" fmla="*/ 3886482 w 5730494"/>
              <a:gd name="connsiteY10723" fmla="*/ 1624142 h 3699570"/>
              <a:gd name="connsiteX10724" fmla="*/ 3871287 w 5730494"/>
              <a:gd name="connsiteY10724" fmla="*/ 1625667 h 3699570"/>
              <a:gd name="connsiteX10725" fmla="*/ 3872586 w 5730494"/>
              <a:gd name="connsiteY10725" fmla="*/ 1611101 h 3699570"/>
              <a:gd name="connsiteX10726" fmla="*/ 3872499 w 5730494"/>
              <a:gd name="connsiteY10726" fmla="*/ 1611061 h 3699570"/>
              <a:gd name="connsiteX10727" fmla="*/ 3872503 w 5730494"/>
              <a:gd name="connsiteY10727" fmla="*/ 1611013 h 3699570"/>
              <a:gd name="connsiteX10728" fmla="*/ 3852042 w 5730494"/>
              <a:gd name="connsiteY10728" fmla="*/ 1601749 h 3699570"/>
              <a:gd name="connsiteX10729" fmla="*/ 3835453 w 5730494"/>
              <a:gd name="connsiteY10729" fmla="*/ 1608373 h 3699570"/>
              <a:gd name="connsiteX10730" fmla="*/ 3830473 w 5730494"/>
              <a:gd name="connsiteY10730" fmla="*/ 1580014 h 3699570"/>
              <a:gd name="connsiteX10731" fmla="*/ 3830400 w 5730494"/>
              <a:gd name="connsiteY10731" fmla="*/ 1579999 h 3699570"/>
              <a:gd name="connsiteX10732" fmla="*/ 3830387 w 5730494"/>
              <a:gd name="connsiteY10732" fmla="*/ 1579926 h 3699570"/>
              <a:gd name="connsiteX10733" fmla="*/ 3801744 w 5730494"/>
              <a:gd name="connsiteY10733" fmla="*/ 1573901 h 3699570"/>
              <a:gd name="connsiteX10734" fmla="*/ 3787422 w 5730494"/>
              <a:gd name="connsiteY10734" fmla="*/ 1585438 h 3699570"/>
              <a:gd name="connsiteX10735" fmla="*/ 3747525 w 5730494"/>
              <a:gd name="connsiteY10735" fmla="*/ 1595611 h 3699570"/>
              <a:gd name="connsiteX10736" fmla="*/ 3739739 w 5730494"/>
              <a:gd name="connsiteY10736" fmla="*/ 1602375 h 3699570"/>
              <a:gd name="connsiteX10737" fmla="*/ 3680120 w 5730494"/>
              <a:gd name="connsiteY10737" fmla="*/ 1611809 h 3699570"/>
              <a:gd name="connsiteX10738" fmla="*/ 3672846 w 5730494"/>
              <a:gd name="connsiteY10738" fmla="*/ 1621016 h 3699570"/>
              <a:gd name="connsiteX10739" fmla="*/ 3672890 w 5730494"/>
              <a:gd name="connsiteY10739" fmla="*/ 1621085 h 3699570"/>
              <a:gd name="connsiteX10740" fmla="*/ 3672873 w 5730494"/>
              <a:gd name="connsiteY10740" fmla="*/ 1621104 h 3699570"/>
              <a:gd name="connsiteX10741" fmla="*/ 3684305 w 5730494"/>
              <a:gd name="connsiteY10741" fmla="*/ 1639269 h 3699570"/>
              <a:gd name="connsiteX10742" fmla="*/ 3669038 w 5730494"/>
              <a:gd name="connsiteY10742" fmla="*/ 1646079 h 3699570"/>
              <a:gd name="connsiteX10743" fmla="*/ 3669075 w 5730494"/>
              <a:gd name="connsiteY10743" fmla="*/ 1646164 h 3699570"/>
              <a:gd name="connsiteX10744" fmla="*/ 3669066 w 5730494"/>
              <a:gd name="connsiteY10744" fmla="*/ 1646167 h 3699570"/>
              <a:gd name="connsiteX10745" fmla="*/ 3672002 w 5730494"/>
              <a:gd name="connsiteY10745" fmla="*/ 1653224 h 3699570"/>
              <a:gd name="connsiteX10746" fmla="*/ 3656762 w 5730494"/>
              <a:gd name="connsiteY10746" fmla="*/ 1665800 h 3699570"/>
              <a:gd name="connsiteX10747" fmla="*/ 3656804 w 5730494"/>
              <a:gd name="connsiteY10747" fmla="*/ 1665829 h 3699570"/>
              <a:gd name="connsiteX10748" fmla="*/ 3656732 w 5730494"/>
              <a:gd name="connsiteY10748" fmla="*/ 1665888 h 3699570"/>
              <a:gd name="connsiteX10749" fmla="*/ 3682536 w 5730494"/>
              <a:gd name="connsiteY10749" fmla="*/ 1683507 h 3699570"/>
              <a:gd name="connsiteX10750" fmla="*/ 3682564 w 5730494"/>
              <a:gd name="connsiteY10750" fmla="*/ 1683419 h 3699570"/>
              <a:gd name="connsiteX10751" fmla="*/ 3656804 w 5730494"/>
              <a:gd name="connsiteY10751" fmla="*/ 1665829 h 3699570"/>
              <a:gd name="connsiteX10752" fmla="*/ 3672021 w 5730494"/>
              <a:gd name="connsiteY10752" fmla="*/ 1653271 h 3699570"/>
              <a:gd name="connsiteX10753" fmla="*/ 3672002 w 5730494"/>
              <a:gd name="connsiteY10753" fmla="*/ 1653224 h 3699570"/>
              <a:gd name="connsiteX10754" fmla="*/ 3672051 w 5730494"/>
              <a:gd name="connsiteY10754" fmla="*/ 1653183 h 3699570"/>
              <a:gd name="connsiteX10755" fmla="*/ 3669075 w 5730494"/>
              <a:gd name="connsiteY10755" fmla="*/ 1646164 h 3699570"/>
              <a:gd name="connsiteX10756" fmla="*/ 3684354 w 5730494"/>
              <a:gd name="connsiteY10756" fmla="*/ 1639347 h 3699570"/>
              <a:gd name="connsiteX10757" fmla="*/ 3684305 w 5730494"/>
              <a:gd name="connsiteY10757" fmla="*/ 1639269 h 3699570"/>
              <a:gd name="connsiteX10758" fmla="*/ 3684327 w 5730494"/>
              <a:gd name="connsiteY10758" fmla="*/ 1639259 h 3699570"/>
              <a:gd name="connsiteX10759" fmla="*/ 3672890 w 5730494"/>
              <a:gd name="connsiteY10759" fmla="*/ 1621085 h 3699570"/>
              <a:gd name="connsiteX10760" fmla="*/ 3680206 w 5730494"/>
              <a:gd name="connsiteY10760" fmla="*/ 1611897 h 3699570"/>
              <a:gd name="connsiteX10761" fmla="*/ 3739823 w 5730494"/>
              <a:gd name="connsiteY10761" fmla="*/ 1602463 h 3699570"/>
              <a:gd name="connsiteX10762" fmla="*/ 3747610 w 5730494"/>
              <a:gd name="connsiteY10762" fmla="*/ 1595699 h 3699570"/>
              <a:gd name="connsiteX10763" fmla="*/ 3787508 w 5730494"/>
              <a:gd name="connsiteY10763" fmla="*/ 1585526 h 3699570"/>
              <a:gd name="connsiteX10764" fmla="*/ 3801829 w 5730494"/>
              <a:gd name="connsiteY10764" fmla="*/ 1573989 h 3699570"/>
              <a:gd name="connsiteX10765" fmla="*/ 3830400 w 5730494"/>
              <a:gd name="connsiteY10765" fmla="*/ 1579999 h 3699570"/>
              <a:gd name="connsiteX10766" fmla="*/ 3835389 w 5730494"/>
              <a:gd name="connsiteY10766" fmla="*/ 1608399 h 3699570"/>
              <a:gd name="connsiteX10767" fmla="*/ 3835453 w 5730494"/>
              <a:gd name="connsiteY10767" fmla="*/ 1608373 h 3699570"/>
              <a:gd name="connsiteX10768" fmla="*/ 3835474 w 5730494"/>
              <a:gd name="connsiteY10768" fmla="*/ 1608487 h 3699570"/>
              <a:gd name="connsiteX10769" fmla="*/ 3852126 w 5730494"/>
              <a:gd name="connsiteY10769" fmla="*/ 1601837 h 3699570"/>
              <a:gd name="connsiteX10770" fmla="*/ 3872499 w 5730494"/>
              <a:gd name="connsiteY10770" fmla="*/ 1611061 h 3699570"/>
              <a:gd name="connsiteX10771" fmla="*/ 3871195 w 5730494"/>
              <a:gd name="connsiteY10771" fmla="*/ 1625676 h 3699570"/>
              <a:gd name="connsiteX10772" fmla="*/ 3871287 w 5730494"/>
              <a:gd name="connsiteY10772" fmla="*/ 1625667 h 3699570"/>
              <a:gd name="connsiteX10773" fmla="*/ 3871279 w 5730494"/>
              <a:gd name="connsiteY10773" fmla="*/ 1625764 h 3699570"/>
              <a:gd name="connsiteX10774" fmla="*/ 3886567 w 5730494"/>
              <a:gd name="connsiteY10774" fmla="*/ 1624230 h 3699570"/>
              <a:gd name="connsiteX10775" fmla="*/ 3926263 w 5730494"/>
              <a:gd name="connsiteY10775" fmla="*/ 1598876 h 3699570"/>
              <a:gd name="connsiteX10776" fmla="*/ 3920584 w 5730494"/>
              <a:gd name="connsiteY10776" fmla="*/ 1607149 h 3699570"/>
              <a:gd name="connsiteX10777" fmla="*/ 3920667 w 5730494"/>
              <a:gd name="connsiteY10777" fmla="*/ 1607235 h 3699570"/>
              <a:gd name="connsiteX10778" fmla="*/ 3920667 w 5730494"/>
              <a:gd name="connsiteY10778" fmla="*/ 1607237 h 3699570"/>
              <a:gd name="connsiteX10779" fmla="*/ 3940930 w 5730494"/>
              <a:gd name="connsiteY10779" fmla="*/ 1627954 h 3699570"/>
              <a:gd name="connsiteX10780" fmla="*/ 3976564 w 5730494"/>
              <a:gd name="connsiteY10780" fmla="*/ 1693763 h 3699570"/>
              <a:gd name="connsiteX10781" fmla="*/ 3976584 w 5730494"/>
              <a:gd name="connsiteY10781" fmla="*/ 1693732 h 3699570"/>
              <a:gd name="connsiteX10782" fmla="*/ 3976648 w 5730494"/>
              <a:gd name="connsiteY10782" fmla="*/ 1693851 h 3699570"/>
              <a:gd name="connsiteX10783" fmla="*/ 3985116 w 5730494"/>
              <a:gd name="connsiteY10783" fmla="*/ 1680608 h 3699570"/>
              <a:gd name="connsiteX10784" fmla="*/ 4007052 w 5730494"/>
              <a:gd name="connsiteY10784" fmla="*/ 1695215 h 3699570"/>
              <a:gd name="connsiteX10785" fmla="*/ 4029957 w 5730494"/>
              <a:gd name="connsiteY10785" fmla="*/ 1688735 h 3699570"/>
              <a:gd name="connsiteX10786" fmla="*/ 4038715 w 5730494"/>
              <a:gd name="connsiteY10786" fmla="*/ 1693255 h 3699570"/>
              <a:gd name="connsiteX10787" fmla="*/ 4046355 w 5730494"/>
              <a:gd name="connsiteY10787" fmla="*/ 1707686 h 3699570"/>
              <a:gd name="connsiteX10788" fmla="*/ 4046405 w 5730494"/>
              <a:gd name="connsiteY10788" fmla="*/ 1707707 h 3699570"/>
              <a:gd name="connsiteX10789" fmla="*/ 4046439 w 5730494"/>
              <a:gd name="connsiteY10789" fmla="*/ 1707774 h 3699570"/>
              <a:gd name="connsiteX10790" fmla="*/ 4057580 w 5730494"/>
              <a:gd name="connsiteY10790" fmla="*/ 1712606 h 3699570"/>
              <a:gd name="connsiteX10791" fmla="*/ 4064341 w 5730494"/>
              <a:gd name="connsiteY10791" fmla="*/ 1723062 h 3699570"/>
              <a:gd name="connsiteX10792" fmla="*/ 4084858 w 5730494"/>
              <a:gd name="connsiteY10792" fmla="*/ 1719766 h 3699570"/>
              <a:gd name="connsiteX10793" fmla="*/ 4093326 w 5730494"/>
              <a:gd name="connsiteY10793" fmla="*/ 1734713 h 3699570"/>
              <a:gd name="connsiteX10794" fmla="*/ 4081221 w 5730494"/>
              <a:gd name="connsiteY10794" fmla="*/ 1750797 h 3699570"/>
              <a:gd name="connsiteX10795" fmla="*/ 4067979 w 5730494"/>
              <a:gd name="connsiteY10795" fmla="*/ 1753014 h 3699570"/>
              <a:gd name="connsiteX10796" fmla="*/ 4067240 w 5730494"/>
              <a:gd name="connsiteY10796" fmla="*/ 1776827 h 3699570"/>
              <a:gd name="connsiteX10797" fmla="*/ 4058381 w 5730494"/>
              <a:gd name="connsiteY10797" fmla="*/ 1787390 h 3699570"/>
              <a:gd name="connsiteX10798" fmla="*/ 4026861 w 5730494"/>
              <a:gd name="connsiteY10798" fmla="*/ 1779737 h 3699570"/>
              <a:gd name="connsiteX10799" fmla="*/ 4026858 w 5730494"/>
              <a:gd name="connsiteY10799" fmla="*/ 1779746 h 3699570"/>
              <a:gd name="connsiteX10800" fmla="*/ 4026774 w 5730494"/>
              <a:gd name="connsiteY10800" fmla="*/ 1779725 h 3699570"/>
              <a:gd name="connsiteX10801" fmla="*/ 4015295 w 5730494"/>
              <a:gd name="connsiteY10801" fmla="*/ 1820986 h 3699570"/>
              <a:gd name="connsiteX10802" fmla="*/ 4007167 w 5730494"/>
              <a:gd name="connsiteY10802" fmla="*/ 1826044 h 3699570"/>
              <a:gd name="connsiteX10803" fmla="*/ 3975625 w 5730494"/>
              <a:gd name="connsiteY10803" fmla="*/ 1835024 h 3699570"/>
              <a:gd name="connsiteX10804" fmla="*/ 3989947 w 5730494"/>
              <a:gd name="connsiteY10804" fmla="*/ 1873386 h 3699570"/>
              <a:gd name="connsiteX10805" fmla="*/ 3979035 w 5730494"/>
              <a:gd name="connsiteY10805" fmla="*/ 1879013 h 3699570"/>
              <a:gd name="connsiteX10806" fmla="*/ 3980285 w 5730494"/>
              <a:gd name="connsiteY10806" fmla="*/ 1891345 h 3699570"/>
              <a:gd name="connsiteX10807" fmla="*/ 3970453 w 5730494"/>
              <a:gd name="connsiteY10807" fmla="*/ 1888220 h 3699570"/>
              <a:gd name="connsiteX10808" fmla="*/ 3962441 w 5730494"/>
              <a:gd name="connsiteY10808" fmla="*/ 1880434 h 3699570"/>
              <a:gd name="connsiteX10809" fmla="*/ 3938798 w 5730494"/>
              <a:gd name="connsiteY10809" fmla="*/ 1878161 h 3699570"/>
              <a:gd name="connsiteX10810" fmla="*/ 3912370 w 5730494"/>
              <a:gd name="connsiteY10810" fmla="*/ 1877535 h 3699570"/>
              <a:gd name="connsiteX10811" fmla="*/ 3912209 w 5730494"/>
              <a:gd name="connsiteY10811" fmla="*/ 1877601 h 3699570"/>
              <a:gd name="connsiteX10812" fmla="*/ 3912149 w 5730494"/>
              <a:gd name="connsiteY10812" fmla="*/ 1877600 h 3699570"/>
              <a:gd name="connsiteX10813" fmla="*/ 3906540 w 5730494"/>
              <a:gd name="connsiteY10813" fmla="*/ 1879910 h 3699570"/>
              <a:gd name="connsiteX10814" fmla="*/ 3883896 w 5730494"/>
              <a:gd name="connsiteY10814" fmla="*/ 1870772 h 3699570"/>
              <a:gd name="connsiteX10815" fmla="*/ 3883725 w 5730494"/>
              <a:gd name="connsiteY10815" fmla="*/ 1870857 h 3699570"/>
              <a:gd name="connsiteX10816" fmla="*/ 3883676 w 5730494"/>
              <a:gd name="connsiteY10816" fmla="*/ 1870837 h 3699570"/>
              <a:gd name="connsiteX10817" fmla="*/ 3874639 w 5730494"/>
              <a:gd name="connsiteY10817" fmla="*/ 1875327 h 3699570"/>
              <a:gd name="connsiteX10818" fmla="*/ 3872218 w 5730494"/>
              <a:gd name="connsiteY10818" fmla="*/ 1887993 h 3699570"/>
              <a:gd name="connsiteX10819" fmla="*/ 3846217 w 5730494"/>
              <a:gd name="connsiteY10819" fmla="*/ 1880604 h 3699570"/>
              <a:gd name="connsiteX10820" fmla="*/ 3835758 w 5730494"/>
              <a:gd name="connsiteY10820" fmla="*/ 1883673 h 3699570"/>
              <a:gd name="connsiteX10821" fmla="*/ 3835758 w 5730494"/>
              <a:gd name="connsiteY10821" fmla="*/ 1883674 h 3699570"/>
              <a:gd name="connsiteX10822" fmla="*/ 3835538 w 5730494"/>
              <a:gd name="connsiteY10822" fmla="*/ 1883738 h 3699570"/>
              <a:gd name="connsiteX10823" fmla="*/ 3832127 w 5730494"/>
              <a:gd name="connsiteY10823" fmla="*/ 1892725 h 3699570"/>
              <a:gd name="connsiteX10824" fmla="*/ 3831951 w 5730494"/>
              <a:gd name="connsiteY10824" fmla="*/ 1893164 h 3699570"/>
              <a:gd name="connsiteX10825" fmla="*/ 3822800 w 5730494"/>
              <a:gd name="connsiteY10825" fmla="*/ 1897143 h 3699570"/>
              <a:gd name="connsiteX10826" fmla="*/ 3801772 w 5730494"/>
              <a:gd name="connsiteY10826" fmla="*/ 1911976 h 3699570"/>
              <a:gd name="connsiteX10827" fmla="*/ 3794781 w 5730494"/>
              <a:gd name="connsiteY10827" fmla="*/ 1927037 h 3699570"/>
              <a:gd name="connsiteX10828" fmla="*/ 3788954 w 5730494"/>
              <a:gd name="connsiteY10828" fmla="*/ 1927149 h 3699570"/>
              <a:gd name="connsiteX10829" fmla="*/ 3784607 w 5730494"/>
              <a:gd name="connsiteY10829" fmla="*/ 1917269 h 3699570"/>
              <a:gd name="connsiteX10830" fmla="*/ 3784522 w 5730494"/>
              <a:gd name="connsiteY10830" fmla="*/ 1917266 h 3699570"/>
              <a:gd name="connsiteX10831" fmla="*/ 3784495 w 5730494"/>
              <a:gd name="connsiteY10831" fmla="*/ 1917205 h 3699570"/>
              <a:gd name="connsiteX10832" fmla="*/ 3764306 w 5730494"/>
              <a:gd name="connsiteY10832" fmla="*/ 1916527 h 3699570"/>
              <a:gd name="connsiteX10833" fmla="*/ 3761077 w 5730494"/>
              <a:gd name="connsiteY10833" fmla="*/ 1899196 h 3699570"/>
              <a:gd name="connsiteX10834" fmla="*/ 3760978 w 5730494"/>
              <a:gd name="connsiteY10834" fmla="*/ 1899194 h 3699570"/>
              <a:gd name="connsiteX10835" fmla="*/ 3760966 w 5730494"/>
              <a:gd name="connsiteY10835" fmla="*/ 1899132 h 3699570"/>
              <a:gd name="connsiteX10836" fmla="*/ 3753294 w 5730494"/>
              <a:gd name="connsiteY10836" fmla="*/ 1898964 h 3699570"/>
              <a:gd name="connsiteX10837" fmla="*/ 3754485 w 5730494"/>
              <a:gd name="connsiteY10837" fmla="*/ 1877429 h 3699570"/>
              <a:gd name="connsiteX10838" fmla="*/ 3735390 w 5730494"/>
              <a:gd name="connsiteY10838" fmla="*/ 1861459 h 3699570"/>
              <a:gd name="connsiteX10839" fmla="*/ 3735357 w 5730494"/>
              <a:gd name="connsiteY10839" fmla="*/ 1861461 h 3699570"/>
              <a:gd name="connsiteX10840" fmla="*/ 3735277 w 5730494"/>
              <a:gd name="connsiteY10840" fmla="*/ 1861394 h 3699570"/>
              <a:gd name="connsiteX10841" fmla="*/ 3707940 w 5730494"/>
              <a:gd name="connsiteY10841" fmla="*/ 1863100 h 3699570"/>
              <a:gd name="connsiteX10842" fmla="*/ 3689298 w 5730494"/>
              <a:gd name="connsiteY10842" fmla="*/ 1866273 h 3699570"/>
              <a:gd name="connsiteX10843" fmla="*/ 3674122 w 5730494"/>
              <a:gd name="connsiteY10843" fmla="*/ 1846455 h 3699570"/>
              <a:gd name="connsiteX10844" fmla="*/ 3661108 w 5730494"/>
              <a:gd name="connsiteY10844" fmla="*/ 1838044 h 3699570"/>
              <a:gd name="connsiteX10845" fmla="*/ 3636384 w 5730494"/>
              <a:gd name="connsiteY10845" fmla="*/ 1821903 h 3699570"/>
              <a:gd name="connsiteX10846" fmla="*/ 3633429 w 5730494"/>
              <a:gd name="connsiteY10846" fmla="*/ 1819914 h 3699570"/>
              <a:gd name="connsiteX10847" fmla="*/ 3633419 w 5730494"/>
              <a:gd name="connsiteY10847" fmla="*/ 1819917 h 3699570"/>
              <a:gd name="connsiteX10848" fmla="*/ 3633317 w 5730494"/>
              <a:gd name="connsiteY10848" fmla="*/ 1819850 h 3699570"/>
              <a:gd name="connsiteX10849" fmla="*/ 3592284 w 5730494"/>
              <a:gd name="connsiteY10849" fmla="*/ 1833205 h 3699570"/>
              <a:gd name="connsiteX10850" fmla="*/ 3592909 w 5730494"/>
              <a:gd name="connsiteY10850" fmla="*/ 1913477 h 3699570"/>
              <a:gd name="connsiteX10851" fmla="*/ 3584834 w 5730494"/>
              <a:gd name="connsiteY10851" fmla="*/ 1914486 h 3699570"/>
              <a:gd name="connsiteX10852" fmla="*/ 3573695 w 5730494"/>
              <a:gd name="connsiteY10852" fmla="*/ 1897834 h 3699570"/>
              <a:gd name="connsiteX10853" fmla="*/ 3562896 w 5730494"/>
              <a:gd name="connsiteY10853" fmla="*/ 1891810 h 3699570"/>
              <a:gd name="connsiteX10854" fmla="*/ 3544824 w 5730494"/>
              <a:gd name="connsiteY10854" fmla="*/ 1896300 h 3699570"/>
              <a:gd name="connsiteX10855" fmla="*/ 3544797 w 5730494"/>
              <a:gd name="connsiteY10855" fmla="*/ 1896326 h 3699570"/>
              <a:gd name="connsiteX10856" fmla="*/ 3544715 w 5730494"/>
              <a:gd name="connsiteY10856" fmla="*/ 1896347 h 3699570"/>
              <a:gd name="connsiteX10857" fmla="*/ 3537668 w 5730494"/>
              <a:gd name="connsiteY10857" fmla="*/ 1903451 h 3699570"/>
              <a:gd name="connsiteX10858" fmla="*/ 3536758 w 5730494"/>
              <a:gd name="connsiteY10858" fmla="*/ 1898223 h 3699570"/>
              <a:gd name="connsiteX10859" fmla="*/ 3540679 w 5730494"/>
              <a:gd name="connsiteY10859" fmla="*/ 1889299 h 3699570"/>
              <a:gd name="connsiteX10860" fmla="*/ 3537610 w 5730494"/>
              <a:gd name="connsiteY10860" fmla="*/ 1881798 h 3699570"/>
              <a:gd name="connsiteX10861" fmla="*/ 3519139 w 5730494"/>
              <a:gd name="connsiteY10861" fmla="*/ 1874409 h 3699570"/>
              <a:gd name="connsiteX10862" fmla="*/ 3511922 w 5730494"/>
              <a:gd name="connsiteY10862" fmla="*/ 1854745 h 3699570"/>
              <a:gd name="connsiteX10863" fmla="*/ 3503113 w 5730494"/>
              <a:gd name="connsiteY10863" fmla="*/ 1849175 h 3699570"/>
              <a:gd name="connsiteX10864" fmla="*/ 3502602 w 5730494"/>
              <a:gd name="connsiteY10864" fmla="*/ 1841901 h 3699570"/>
              <a:gd name="connsiteX10865" fmla="*/ 3518116 w 5730494"/>
              <a:gd name="connsiteY10865" fmla="*/ 1844003 h 3699570"/>
              <a:gd name="connsiteX10866" fmla="*/ 3518741 w 5730494"/>
              <a:gd name="connsiteY10866" fmla="*/ 1827636 h 3699570"/>
              <a:gd name="connsiteX10867" fmla="*/ 3532268 w 5730494"/>
              <a:gd name="connsiteY10867" fmla="*/ 1823942 h 3699570"/>
              <a:gd name="connsiteX10868" fmla="*/ 3546192 w 5730494"/>
              <a:gd name="connsiteY10868" fmla="*/ 1827295 h 3699570"/>
              <a:gd name="connsiteX10869" fmla="*/ 3549090 w 5730494"/>
              <a:gd name="connsiteY10869" fmla="*/ 1805073 h 3699570"/>
              <a:gd name="connsiteX10870" fmla="*/ 3546249 w 5730494"/>
              <a:gd name="connsiteY10870" fmla="*/ 1790808 h 3699570"/>
              <a:gd name="connsiteX10871" fmla="*/ 3530278 w 5730494"/>
              <a:gd name="connsiteY10871" fmla="*/ 1791945 h 3699570"/>
              <a:gd name="connsiteX10872" fmla="*/ 3516752 w 5730494"/>
              <a:gd name="connsiteY10872" fmla="*/ 1786261 h 3699570"/>
              <a:gd name="connsiteX10873" fmla="*/ 3498281 w 5730494"/>
              <a:gd name="connsiteY10873" fmla="*/ 1796491 h 3699570"/>
              <a:gd name="connsiteX10874" fmla="*/ 3483507 w 5730494"/>
              <a:gd name="connsiteY10874" fmla="*/ 1801285 h 3699570"/>
              <a:gd name="connsiteX10875" fmla="*/ 3483534 w 5730494"/>
              <a:gd name="connsiteY10875" fmla="*/ 1801234 h 3699570"/>
              <a:gd name="connsiteX10876" fmla="*/ 3475465 w 5730494"/>
              <a:gd name="connsiteY10876" fmla="*/ 1797483 h 3699570"/>
              <a:gd name="connsiteX10877" fmla="*/ 3477056 w 5730494"/>
              <a:gd name="connsiteY10877" fmla="*/ 1785548 h 3699570"/>
              <a:gd name="connsiteX10878" fmla="*/ 3466882 w 5730494"/>
              <a:gd name="connsiteY10878" fmla="*/ 1769862 h 3699570"/>
              <a:gd name="connsiteX10879" fmla="*/ 3455061 w 5730494"/>
              <a:gd name="connsiteY10879" fmla="*/ 1770544 h 3699570"/>
              <a:gd name="connsiteX10880" fmla="*/ 3441534 w 5730494"/>
              <a:gd name="connsiteY10880" fmla="*/ 1754404 h 3699570"/>
              <a:gd name="connsiteX10881" fmla="*/ 3450741 w 5730494"/>
              <a:gd name="connsiteY10881" fmla="*/ 1736160 h 3699570"/>
              <a:gd name="connsiteX10882" fmla="*/ 3446082 w 5730494"/>
              <a:gd name="connsiteY10882" fmla="*/ 1731215 h 3699570"/>
              <a:gd name="connsiteX10883" fmla="*/ 3458757 w 5730494"/>
              <a:gd name="connsiteY10883" fmla="*/ 1704222 h 3699570"/>
              <a:gd name="connsiteX10884" fmla="*/ 3475093 w 5730494"/>
              <a:gd name="connsiteY10884" fmla="*/ 1718573 h 3699570"/>
              <a:gd name="connsiteX10885" fmla="*/ 3475110 w 5730494"/>
              <a:gd name="connsiteY10885" fmla="*/ 1718423 h 3699570"/>
              <a:gd name="connsiteX10886" fmla="*/ 3475181 w 5730494"/>
              <a:gd name="connsiteY10886" fmla="*/ 1718485 h 3699570"/>
              <a:gd name="connsiteX10887" fmla="*/ 3477166 w 5730494"/>
              <a:gd name="connsiteY10887" fmla="*/ 1700373 h 3699570"/>
              <a:gd name="connsiteX10888" fmla="*/ 3509989 w 5730494"/>
              <a:gd name="connsiteY10888" fmla="*/ 1672879 h 3699570"/>
              <a:gd name="connsiteX10889" fmla="*/ 3534883 w 5730494"/>
              <a:gd name="connsiteY10889" fmla="*/ 1672197 h 3699570"/>
              <a:gd name="connsiteX10890" fmla="*/ 3570005 w 5730494"/>
              <a:gd name="connsiteY10890" fmla="*/ 1689815 h 3699570"/>
              <a:gd name="connsiteX10891" fmla="*/ 3588873 w 5730494"/>
              <a:gd name="connsiteY10891" fmla="*/ 1699988 h 3699570"/>
              <a:gd name="connsiteX10892" fmla="*/ 3605811 w 5730494"/>
              <a:gd name="connsiteY10892" fmla="*/ 1689361 h 3699570"/>
              <a:gd name="connsiteX10893" fmla="*/ 3631101 w 5730494"/>
              <a:gd name="connsiteY10893" fmla="*/ 1688849 h 3699570"/>
              <a:gd name="connsiteX10894" fmla="*/ 3651505 w 5730494"/>
              <a:gd name="connsiteY10894" fmla="*/ 1701864 h 3699570"/>
              <a:gd name="connsiteX10895" fmla="*/ 3651568 w 5730494"/>
              <a:gd name="connsiteY10895" fmla="*/ 1701762 h 3699570"/>
              <a:gd name="connsiteX10896" fmla="*/ 3651590 w 5730494"/>
              <a:gd name="connsiteY10896" fmla="*/ 1701776 h 3699570"/>
              <a:gd name="connsiteX10897" fmla="*/ 3654110 w 5730494"/>
              <a:gd name="connsiteY10897" fmla="*/ 1697702 h 3699570"/>
              <a:gd name="connsiteX10898" fmla="*/ 3656165 w 5730494"/>
              <a:gd name="connsiteY10898" fmla="*/ 1694419 h 3699570"/>
              <a:gd name="connsiteX10899" fmla="*/ 3678558 w 5730494"/>
              <a:gd name="connsiteY10899" fmla="*/ 1695499 h 3699570"/>
              <a:gd name="connsiteX10900" fmla="*/ 3678587 w 5730494"/>
              <a:gd name="connsiteY10900" fmla="*/ 1695411 h 3699570"/>
              <a:gd name="connsiteX10901" fmla="*/ 3656195 w 5730494"/>
              <a:gd name="connsiteY10901" fmla="*/ 1694331 h 3699570"/>
              <a:gd name="connsiteX10902" fmla="*/ 3654110 w 5730494"/>
              <a:gd name="connsiteY10902" fmla="*/ 1697702 h 3699570"/>
              <a:gd name="connsiteX10903" fmla="*/ 3651568 w 5730494"/>
              <a:gd name="connsiteY10903" fmla="*/ 1701762 h 3699570"/>
              <a:gd name="connsiteX10904" fmla="*/ 3631188 w 5730494"/>
              <a:gd name="connsiteY10904" fmla="*/ 1688761 h 3699570"/>
              <a:gd name="connsiteX10905" fmla="*/ 3605896 w 5730494"/>
              <a:gd name="connsiteY10905" fmla="*/ 1689273 h 3699570"/>
              <a:gd name="connsiteX10906" fmla="*/ 3588959 w 5730494"/>
              <a:gd name="connsiteY10906" fmla="*/ 1699900 h 3699570"/>
              <a:gd name="connsiteX10907" fmla="*/ 3570091 w 5730494"/>
              <a:gd name="connsiteY10907" fmla="*/ 1689727 h 3699570"/>
              <a:gd name="connsiteX10908" fmla="*/ 3534968 w 5730494"/>
              <a:gd name="connsiteY10908" fmla="*/ 1672109 h 3699570"/>
              <a:gd name="connsiteX10909" fmla="*/ 3510076 w 5730494"/>
              <a:gd name="connsiteY10909" fmla="*/ 1672791 h 3699570"/>
              <a:gd name="connsiteX10910" fmla="*/ 3477169 w 5730494"/>
              <a:gd name="connsiteY10910" fmla="*/ 1700355 h 3699570"/>
              <a:gd name="connsiteX10911" fmla="*/ 3477166 w 5730494"/>
              <a:gd name="connsiteY10911" fmla="*/ 1700373 h 3699570"/>
              <a:gd name="connsiteX10912" fmla="*/ 3477083 w 5730494"/>
              <a:gd name="connsiteY10912" fmla="*/ 1700443 h 3699570"/>
              <a:gd name="connsiteX10913" fmla="*/ 3475110 w 5730494"/>
              <a:gd name="connsiteY10913" fmla="*/ 1718423 h 3699570"/>
              <a:gd name="connsiteX10914" fmla="*/ 3458811 w 5730494"/>
              <a:gd name="connsiteY10914" fmla="*/ 1704106 h 3699570"/>
              <a:gd name="connsiteX10915" fmla="*/ 3458757 w 5730494"/>
              <a:gd name="connsiteY10915" fmla="*/ 1704222 h 3699570"/>
              <a:gd name="connsiteX10916" fmla="*/ 3458725 w 5730494"/>
              <a:gd name="connsiteY10916" fmla="*/ 1704194 h 3699570"/>
              <a:gd name="connsiteX10917" fmla="*/ 3445995 w 5730494"/>
              <a:gd name="connsiteY10917" fmla="*/ 1731303 h 3699570"/>
              <a:gd name="connsiteX10918" fmla="*/ 3450655 w 5730494"/>
              <a:gd name="connsiteY10918" fmla="*/ 1736248 h 3699570"/>
              <a:gd name="connsiteX10919" fmla="*/ 3441448 w 5730494"/>
              <a:gd name="connsiteY10919" fmla="*/ 1754491 h 3699570"/>
              <a:gd name="connsiteX10920" fmla="*/ 3454974 w 5730494"/>
              <a:gd name="connsiteY10920" fmla="*/ 1770632 h 3699570"/>
              <a:gd name="connsiteX10921" fmla="*/ 3466797 w 5730494"/>
              <a:gd name="connsiteY10921" fmla="*/ 1769950 h 3699570"/>
              <a:gd name="connsiteX10922" fmla="*/ 3476969 w 5730494"/>
              <a:gd name="connsiteY10922" fmla="*/ 1785636 h 3699570"/>
              <a:gd name="connsiteX10923" fmla="*/ 3475320 w 5730494"/>
              <a:gd name="connsiteY10923" fmla="*/ 1797571 h 3699570"/>
              <a:gd name="connsiteX10924" fmla="*/ 3483392 w 5730494"/>
              <a:gd name="connsiteY10924" fmla="*/ 1801322 h 3699570"/>
              <a:gd name="connsiteX10925" fmla="*/ 3483507 w 5730494"/>
              <a:gd name="connsiteY10925" fmla="*/ 1801285 h 3699570"/>
              <a:gd name="connsiteX10926" fmla="*/ 3476260 w 5730494"/>
              <a:gd name="connsiteY10926" fmla="*/ 1814817 h 3699570"/>
              <a:gd name="connsiteX10927" fmla="*/ 3460801 w 5730494"/>
              <a:gd name="connsiteY10927" fmla="*/ 1818568 h 3699570"/>
              <a:gd name="connsiteX10928" fmla="*/ 3444945 w 5730494"/>
              <a:gd name="connsiteY10928" fmla="*/ 1841813 h 3699570"/>
              <a:gd name="connsiteX10929" fmla="*/ 3459438 w 5730494"/>
              <a:gd name="connsiteY10929" fmla="*/ 1862841 h 3699570"/>
              <a:gd name="connsiteX10930" fmla="*/ 3457846 w 5730494"/>
              <a:gd name="connsiteY10930" fmla="*/ 1877561 h 3699570"/>
              <a:gd name="connsiteX10931" fmla="*/ 3475237 w 5730494"/>
              <a:gd name="connsiteY10931" fmla="*/ 1902908 h 3699570"/>
              <a:gd name="connsiteX10932" fmla="*/ 3465745 w 5730494"/>
              <a:gd name="connsiteY10932" fmla="*/ 1911490 h 3699570"/>
              <a:gd name="connsiteX10933" fmla="*/ 3463031 w 5730494"/>
              <a:gd name="connsiteY10933" fmla="*/ 1916861 h 3699570"/>
              <a:gd name="connsiteX10934" fmla="*/ 3456040 w 5730494"/>
              <a:gd name="connsiteY10934" fmla="*/ 1915452 h 3699570"/>
              <a:gd name="connsiteX10935" fmla="*/ 3445072 w 5730494"/>
              <a:gd name="connsiteY10935" fmla="*/ 1902494 h 3699570"/>
              <a:gd name="connsiteX10936" fmla="*/ 3440582 w 5730494"/>
              <a:gd name="connsiteY10936" fmla="*/ 1901755 h 3699570"/>
              <a:gd name="connsiteX10937" fmla="*/ 3440491 w 5730494"/>
              <a:gd name="connsiteY10937" fmla="*/ 1901819 h 3699570"/>
              <a:gd name="connsiteX10938" fmla="*/ 3440488 w 5730494"/>
              <a:gd name="connsiteY10938" fmla="*/ 1901817 h 3699570"/>
              <a:gd name="connsiteX10939" fmla="*/ 3440577 w 5730494"/>
              <a:gd name="connsiteY10939" fmla="*/ 1901753 h 3699570"/>
              <a:gd name="connsiteX10940" fmla="*/ 3430576 w 5730494"/>
              <a:gd name="connsiteY10940" fmla="*/ 1896808 h 3699570"/>
              <a:gd name="connsiteX10941" fmla="*/ 3425688 w 5730494"/>
              <a:gd name="connsiteY10941" fmla="*/ 1887999 h 3699570"/>
              <a:gd name="connsiteX10942" fmla="*/ 3410855 w 5730494"/>
              <a:gd name="connsiteY10942" fmla="*/ 1883509 h 3699570"/>
              <a:gd name="connsiteX10943" fmla="*/ 3401192 w 5730494"/>
              <a:gd name="connsiteY10943" fmla="*/ 1886919 h 3699570"/>
              <a:gd name="connsiteX10944" fmla="*/ 3398408 w 5730494"/>
              <a:gd name="connsiteY10944" fmla="*/ 1882884 h 3699570"/>
              <a:gd name="connsiteX10945" fmla="*/ 3376698 w 5730494"/>
              <a:gd name="connsiteY10945" fmla="*/ 1872484 h 3699570"/>
              <a:gd name="connsiteX10946" fmla="*/ 3353225 w 5730494"/>
              <a:gd name="connsiteY10946" fmla="*/ 1868960 h 3699570"/>
              <a:gd name="connsiteX10947" fmla="*/ 3339756 w 5730494"/>
              <a:gd name="connsiteY10947" fmla="*/ 1865209 h 3699570"/>
              <a:gd name="connsiteX10948" fmla="*/ 3339698 w 5730494"/>
              <a:gd name="connsiteY10948" fmla="*/ 1865288 h 3699570"/>
              <a:gd name="connsiteX10949" fmla="*/ 3339690 w 5730494"/>
              <a:gd name="connsiteY10949" fmla="*/ 1865285 h 3699570"/>
              <a:gd name="connsiteX10950" fmla="*/ 3337757 w 5730494"/>
              <a:gd name="connsiteY10950" fmla="*/ 1867843 h 3699570"/>
              <a:gd name="connsiteX10951" fmla="*/ 3317411 w 5730494"/>
              <a:gd name="connsiteY10951" fmla="*/ 1849258 h 3699570"/>
              <a:gd name="connsiteX10952" fmla="*/ 3299224 w 5730494"/>
              <a:gd name="connsiteY10952" fmla="*/ 1840847 h 3699570"/>
              <a:gd name="connsiteX10953" fmla="*/ 3285470 w 5730494"/>
              <a:gd name="connsiteY10953" fmla="*/ 1827661 h 3699570"/>
              <a:gd name="connsiteX10954" fmla="*/ 3297065 w 5730494"/>
              <a:gd name="connsiteY10954" fmla="*/ 1824024 h 3699570"/>
              <a:gd name="connsiteX10955" fmla="*/ 3310306 w 5730494"/>
              <a:gd name="connsiteY10955" fmla="*/ 1804985 h 3699570"/>
              <a:gd name="connsiteX10956" fmla="*/ 3301384 w 5730494"/>
              <a:gd name="connsiteY10956" fmla="*/ 1795835 h 3699570"/>
              <a:gd name="connsiteX10957" fmla="*/ 3324855 w 5730494"/>
              <a:gd name="connsiteY10957" fmla="*/ 1786343 h 3699570"/>
              <a:gd name="connsiteX10958" fmla="*/ 3324457 w 5730494"/>
              <a:gd name="connsiteY10958" fmla="*/ 1781229 h 3699570"/>
              <a:gd name="connsiteX10959" fmla="*/ 3310136 w 5730494"/>
              <a:gd name="connsiteY10959" fmla="*/ 1784980 h 3699570"/>
              <a:gd name="connsiteX10960" fmla="*/ 3310136 w 5730494"/>
              <a:gd name="connsiteY10960" fmla="*/ 1784963 h 3699570"/>
              <a:gd name="connsiteX10961" fmla="*/ 3310194 w 5730494"/>
              <a:gd name="connsiteY10961" fmla="*/ 1784954 h 3699570"/>
              <a:gd name="connsiteX10962" fmla="*/ 3310704 w 5730494"/>
              <a:gd name="connsiteY10962" fmla="*/ 1774554 h 3699570"/>
              <a:gd name="connsiteX10963" fmla="*/ 3318918 w 5730494"/>
              <a:gd name="connsiteY10963" fmla="*/ 1767983 h 3699570"/>
              <a:gd name="connsiteX10964" fmla="*/ 3334290 w 5730494"/>
              <a:gd name="connsiteY10964" fmla="*/ 1766225 h 3699570"/>
              <a:gd name="connsiteX10965" fmla="*/ 3334296 w 5730494"/>
              <a:gd name="connsiteY10965" fmla="*/ 1766205 h 3699570"/>
              <a:gd name="connsiteX10966" fmla="*/ 3334348 w 5730494"/>
              <a:gd name="connsiteY10966" fmla="*/ 1766199 h 3699570"/>
              <a:gd name="connsiteX10967" fmla="*/ 3336848 w 5730494"/>
              <a:gd name="connsiteY10967" fmla="*/ 1758300 h 3699570"/>
              <a:gd name="connsiteX10968" fmla="*/ 3333325 w 5730494"/>
              <a:gd name="connsiteY10968" fmla="*/ 1745058 h 3699570"/>
              <a:gd name="connsiteX10969" fmla="*/ 3339803 w 5730494"/>
              <a:gd name="connsiteY10969" fmla="*/ 1732383 h 3699570"/>
              <a:gd name="connsiteX10970" fmla="*/ 3339633 w 5730494"/>
              <a:gd name="connsiteY10970" fmla="*/ 1725223 h 3699570"/>
              <a:gd name="connsiteX10971" fmla="*/ 3316161 w 5730494"/>
              <a:gd name="connsiteY10971" fmla="*/ 1717209 h 3699570"/>
              <a:gd name="connsiteX10972" fmla="*/ 3306840 w 5730494"/>
              <a:gd name="connsiteY10972" fmla="*/ 1717493 h 3699570"/>
              <a:gd name="connsiteX10973" fmla="*/ 3297009 w 5730494"/>
              <a:gd name="connsiteY10973" fmla="*/ 1705900 h 3699570"/>
              <a:gd name="connsiteX10974" fmla="*/ 3284790 w 5730494"/>
              <a:gd name="connsiteY10974" fmla="*/ 1709821 h 3699570"/>
              <a:gd name="connsiteX10975" fmla="*/ 3264556 w 5730494"/>
              <a:gd name="connsiteY10975" fmla="*/ 1701069 h 3699570"/>
              <a:gd name="connsiteX10976" fmla="*/ 3264898 w 5730494"/>
              <a:gd name="connsiteY10976" fmla="*/ 1696124 h 3699570"/>
              <a:gd name="connsiteX10977" fmla="*/ 3259214 w 5730494"/>
              <a:gd name="connsiteY10977" fmla="*/ 1685155 h 3699570"/>
              <a:gd name="connsiteX10978" fmla="*/ 3246483 w 5730494"/>
              <a:gd name="connsiteY10978" fmla="*/ 1683905 h 3699570"/>
              <a:gd name="connsiteX10979" fmla="*/ 3245177 w 5730494"/>
              <a:gd name="connsiteY10979" fmla="*/ 1676005 h 3699570"/>
              <a:gd name="connsiteX10980" fmla="*/ 3249154 w 5730494"/>
              <a:gd name="connsiteY10980" fmla="*/ 1670833 h 3699570"/>
              <a:gd name="connsiteX10981" fmla="*/ 3238981 w 5730494"/>
              <a:gd name="connsiteY10981" fmla="*/ 1656227 h 3699570"/>
              <a:gd name="connsiteX10982" fmla="*/ 3238950 w 5730494"/>
              <a:gd name="connsiteY10982" fmla="*/ 1656232 h 3699570"/>
              <a:gd name="connsiteX10983" fmla="*/ 3238924 w 5730494"/>
              <a:gd name="connsiteY10983" fmla="*/ 1656195 h 3699570"/>
              <a:gd name="connsiteX10984" fmla="*/ 3222385 w 5730494"/>
              <a:gd name="connsiteY10984" fmla="*/ 1658696 h 3699570"/>
              <a:gd name="connsiteX10985" fmla="*/ 3217555 w 5730494"/>
              <a:gd name="connsiteY10985" fmla="*/ 1657389 h 3699570"/>
              <a:gd name="connsiteX10986" fmla="*/ 3213519 w 5730494"/>
              <a:gd name="connsiteY10986" fmla="*/ 1663300 h 3699570"/>
              <a:gd name="connsiteX10987" fmla="*/ 3207662 w 5730494"/>
              <a:gd name="connsiteY10987" fmla="*/ 1662296 h 3699570"/>
              <a:gd name="connsiteX10988" fmla="*/ 3203743 w 5730494"/>
              <a:gd name="connsiteY10988" fmla="*/ 1645593 h 3699570"/>
              <a:gd name="connsiteX10989" fmla="*/ 3199992 w 5730494"/>
              <a:gd name="connsiteY10989" fmla="*/ 1636840 h 3699570"/>
              <a:gd name="connsiteX10990" fmla="*/ 3203060 w 5730494"/>
              <a:gd name="connsiteY10990" fmla="*/ 1634397 h 3699570"/>
              <a:gd name="connsiteX10991" fmla="*/ 3215904 w 5730494"/>
              <a:gd name="connsiteY10991" fmla="*/ 1635306 h 3699570"/>
              <a:gd name="connsiteX10992" fmla="*/ 3222099 w 5730494"/>
              <a:gd name="connsiteY10992" fmla="*/ 1629509 h 3699570"/>
              <a:gd name="connsiteX10993" fmla="*/ 3217496 w 5730494"/>
              <a:gd name="connsiteY10993" fmla="*/ 1622405 h 3699570"/>
              <a:gd name="connsiteX10994" fmla="*/ 3206754 w 5730494"/>
              <a:gd name="connsiteY10994" fmla="*/ 1617688 h 3699570"/>
              <a:gd name="connsiteX10995" fmla="*/ 3207720 w 5730494"/>
              <a:gd name="connsiteY10995" fmla="*/ 1612800 h 3699570"/>
              <a:gd name="connsiteX10996" fmla="*/ 3201241 w 5730494"/>
              <a:gd name="connsiteY10996" fmla="*/ 1607856 h 3699570"/>
              <a:gd name="connsiteX10997" fmla="*/ 3191240 w 5730494"/>
              <a:gd name="connsiteY10997" fmla="*/ 1589953 h 3699570"/>
              <a:gd name="connsiteX10998" fmla="*/ 3194650 w 5730494"/>
              <a:gd name="connsiteY10998" fmla="*/ 1582508 h 3699570"/>
              <a:gd name="connsiteX10999" fmla="*/ 3193115 w 5730494"/>
              <a:gd name="connsiteY10999" fmla="*/ 1569379 h 3699570"/>
              <a:gd name="connsiteX11000" fmla="*/ 3177542 w 5730494"/>
              <a:gd name="connsiteY11000" fmla="*/ 1562673 h 3699570"/>
              <a:gd name="connsiteX11001" fmla="*/ 3177515 w 5730494"/>
              <a:gd name="connsiteY11001" fmla="*/ 1562684 h 3699570"/>
              <a:gd name="connsiteX11002" fmla="*/ 3177431 w 5730494"/>
              <a:gd name="connsiteY11002" fmla="*/ 1562648 h 3699570"/>
              <a:gd name="connsiteX11003" fmla="*/ 3169167 w 5730494"/>
              <a:gd name="connsiteY11003" fmla="*/ 1565965 h 3699570"/>
              <a:gd name="connsiteX11004" fmla="*/ 3166914 w 5730494"/>
              <a:gd name="connsiteY11004" fmla="*/ 1558979 h 3699570"/>
              <a:gd name="connsiteX11005" fmla="*/ 3150148 w 5730494"/>
              <a:gd name="connsiteY11005" fmla="*/ 1551818 h 3699570"/>
              <a:gd name="connsiteX11006" fmla="*/ 3150134 w 5730494"/>
              <a:gd name="connsiteY11006" fmla="*/ 1551828 h 3699570"/>
              <a:gd name="connsiteX11007" fmla="*/ 3145032 w 5730494"/>
              <a:gd name="connsiteY11007" fmla="*/ 1534878 h 3699570"/>
              <a:gd name="connsiteX11008" fmla="*/ 3143667 w 5730494"/>
              <a:gd name="connsiteY11008" fmla="*/ 1520725 h 3699570"/>
              <a:gd name="connsiteX11009" fmla="*/ 3135994 w 5730494"/>
              <a:gd name="connsiteY11009" fmla="*/ 1513963 h 3699570"/>
              <a:gd name="connsiteX11010" fmla="*/ 3135973 w 5730494"/>
              <a:gd name="connsiteY11010" fmla="*/ 1513963 h 3699570"/>
              <a:gd name="connsiteX11011" fmla="*/ 3135905 w 5730494"/>
              <a:gd name="connsiteY11011" fmla="*/ 1513903 h 3699570"/>
              <a:gd name="connsiteX11012" fmla="*/ 3135996 w 5730494"/>
              <a:gd name="connsiteY11012" fmla="*/ 1513904 h 3699570"/>
              <a:gd name="connsiteX11013" fmla="*/ 3142815 w 5730494"/>
              <a:gd name="connsiteY11013" fmla="*/ 1504469 h 3699570"/>
              <a:gd name="connsiteX11014" fmla="*/ 3138098 w 5730494"/>
              <a:gd name="connsiteY11014" fmla="*/ 1476282 h 3699570"/>
              <a:gd name="connsiteX11015" fmla="*/ 3149408 w 5730494"/>
              <a:gd name="connsiteY11015" fmla="*/ 1458493 h 3699570"/>
              <a:gd name="connsiteX11016" fmla="*/ 3147022 w 5730494"/>
              <a:gd name="connsiteY11016" fmla="*/ 1453037 h 3699570"/>
              <a:gd name="connsiteX11017" fmla="*/ 3146921 w 5730494"/>
              <a:gd name="connsiteY11017" fmla="*/ 1453041 h 3699570"/>
              <a:gd name="connsiteX11018" fmla="*/ 3146911 w 5730494"/>
              <a:gd name="connsiteY11018" fmla="*/ 1453017 h 3699570"/>
              <a:gd name="connsiteX11019" fmla="*/ 3165040 w 5730494"/>
              <a:gd name="connsiteY11019" fmla="*/ 1435570 h 3699570"/>
              <a:gd name="connsiteX11020" fmla="*/ 3148332 w 5730494"/>
              <a:gd name="connsiteY11020" fmla="*/ 1420337 h 3699570"/>
              <a:gd name="connsiteX11021" fmla="*/ 3148371 w 5730494"/>
              <a:gd name="connsiteY11021" fmla="*/ 1420290 h 3699570"/>
              <a:gd name="connsiteX11022" fmla="*/ 3148385 w 5730494"/>
              <a:gd name="connsiteY11022" fmla="*/ 1420288 h 3699570"/>
              <a:gd name="connsiteX11023" fmla="*/ 3158194 w 5730494"/>
              <a:gd name="connsiteY11023" fmla="*/ 1408175 h 3699570"/>
              <a:gd name="connsiteX11024" fmla="*/ 3182431 w 5730494"/>
              <a:gd name="connsiteY11024" fmla="*/ 1378281 h 3699570"/>
              <a:gd name="connsiteX11025" fmla="*/ 3197208 w 5730494"/>
              <a:gd name="connsiteY11025" fmla="*/ 1358674 h 3699570"/>
              <a:gd name="connsiteX11026" fmla="*/ 3197230 w 5730494"/>
              <a:gd name="connsiteY11026" fmla="*/ 1358610 h 3699570"/>
              <a:gd name="connsiteX11027" fmla="*/ 3197263 w 5730494"/>
              <a:gd name="connsiteY11027" fmla="*/ 1358568 h 3699570"/>
              <a:gd name="connsiteX11028" fmla="*/ 3203230 w 5730494"/>
              <a:gd name="connsiteY11028" fmla="*/ 1340949 h 3699570"/>
              <a:gd name="connsiteX11029" fmla="*/ 3179644 w 5730494"/>
              <a:gd name="connsiteY11029" fmla="*/ 1316738 h 3699570"/>
              <a:gd name="connsiteX11030" fmla="*/ 3186180 w 5730494"/>
              <a:gd name="connsiteY11030" fmla="*/ 1293209 h 3699570"/>
              <a:gd name="connsiteX11031" fmla="*/ 3171858 w 5730494"/>
              <a:gd name="connsiteY11031" fmla="*/ 1265588 h 3699570"/>
              <a:gd name="connsiteX11032" fmla="*/ 3182599 w 5730494"/>
              <a:gd name="connsiteY11032" fmla="*/ 1232852 h 3699570"/>
              <a:gd name="connsiteX11033" fmla="*/ 3164072 w 5730494"/>
              <a:gd name="connsiteY11033" fmla="*/ 1187613 h 3699570"/>
              <a:gd name="connsiteX11034" fmla="*/ 3178792 w 5730494"/>
              <a:gd name="connsiteY11034" fmla="*/ 1156468 h 3699570"/>
              <a:gd name="connsiteX11035" fmla="*/ 3154411 w 5730494"/>
              <a:gd name="connsiteY11035" fmla="*/ 1128109 h 3699570"/>
              <a:gd name="connsiteX11036" fmla="*/ 3156733 w 5730494"/>
              <a:gd name="connsiteY11036" fmla="*/ 1097510 h 3699570"/>
              <a:gd name="connsiteX11037" fmla="*/ 3169588 w 5730494"/>
              <a:gd name="connsiteY11037" fmla="*/ 1093433 h 3699570"/>
              <a:gd name="connsiteX11038" fmla="*/ 3196697 w 5730494"/>
              <a:gd name="connsiteY11038" fmla="*/ 1075303 h 3699570"/>
              <a:gd name="connsiteX11039" fmla="*/ 3213121 w 5730494"/>
              <a:gd name="connsiteY11039" fmla="*/ 1059334 h 3699570"/>
              <a:gd name="connsiteX11040" fmla="*/ 3239322 w 5730494"/>
              <a:gd name="connsiteY11040" fmla="*/ 1086954 h 3699570"/>
              <a:gd name="connsiteX11041" fmla="*/ 3282970 w 5730494"/>
              <a:gd name="connsiteY11041" fmla="*/ 1097639 h 3699570"/>
              <a:gd name="connsiteX11042" fmla="*/ 3343156 w 5730494"/>
              <a:gd name="connsiteY11042" fmla="*/ 1146799 h 3699570"/>
              <a:gd name="connsiteX11043" fmla="*/ 3355375 w 5730494"/>
              <a:gd name="connsiteY11043" fmla="*/ 1166748 h 3699570"/>
              <a:gd name="connsiteX11044" fmla="*/ 3356398 w 5730494"/>
              <a:gd name="connsiteY11044" fmla="*/ 1194028 h 3699570"/>
              <a:gd name="connsiteX11045" fmla="*/ 3338724 w 5730494"/>
              <a:gd name="connsiteY11045" fmla="*/ 1215056 h 3699570"/>
              <a:gd name="connsiteX11046" fmla="*/ 3312694 w 5730494"/>
              <a:gd name="connsiteY11046" fmla="*/ 1225570 h 3699570"/>
              <a:gd name="connsiteX11047" fmla="*/ 3241537 w 5730494"/>
              <a:gd name="connsiteY11047" fmla="*/ 1195391 h 3699570"/>
              <a:gd name="connsiteX11048" fmla="*/ 3229831 w 5730494"/>
              <a:gd name="connsiteY11048" fmla="*/ 1200507 h 3699570"/>
              <a:gd name="connsiteX11049" fmla="*/ 3255803 w 5730494"/>
              <a:gd name="connsiteY11049" fmla="*/ 1229492 h 3699570"/>
              <a:gd name="connsiteX11050" fmla="*/ 3256826 w 5730494"/>
              <a:gd name="connsiteY11050" fmla="*/ 1247395 h 3699570"/>
              <a:gd name="connsiteX11051" fmla="*/ 3257849 w 5730494"/>
              <a:gd name="connsiteY11051" fmla="*/ 1285757 h 3699570"/>
              <a:gd name="connsiteX11052" fmla="*/ 3278536 w 5730494"/>
              <a:gd name="connsiteY11052" fmla="*/ 1296668 h 3699570"/>
              <a:gd name="connsiteX11053" fmla="*/ 3290984 w 5730494"/>
              <a:gd name="connsiteY11053" fmla="*/ 1306103 h 3699570"/>
              <a:gd name="connsiteX11054" fmla="*/ 3293030 w 5730494"/>
              <a:gd name="connsiteY11054" fmla="*/ 1288427 h 3699570"/>
              <a:gd name="connsiteX11055" fmla="*/ 3283424 w 5730494"/>
              <a:gd name="connsiteY11055" fmla="*/ 1272514 h 3699570"/>
              <a:gd name="connsiteX11056" fmla="*/ 3293540 w 5730494"/>
              <a:gd name="connsiteY11056" fmla="*/ 1258249 h 3699570"/>
              <a:gd name="connsiteX11057" fmla="*/ 3332073 w 5730494"/>
              <a:gd name="connsiteY11057" fmla="*/ 1281552 h 3699570"/>
              <a:gd name="connsiteX11058" fmla="*/ 3345487 w 5730494"/>
              <a:gd name="connsiteY11058" fmla="*/ 1272514 h 3699570"/>
              <a:gd name="connsiteX11059" fmla="*/ 3334744 w 5730494"/>
              <a:gd name="connsiteY11059" fmla="*/ 1244780 h 3699570"/>
              <a:gd name="connsiteX11060" fmla="*/ 3371858 w 5730494"/>
              <a:gd name="connsiteY11060" fmla="*/ 1206474 h 3699570"/>
              <a:gd name="connsiteX11061" fmla="*/ 3386576 w 5730494"/>
              <a:gd name="connsiteY11061" fmla="*/ 1208748 h 3699570"/>
              <a:gd name="connsiteX11062" fmla="*/ 3401468 w 5730494"/>
              <a:gd name="connsiteY11062" fmla="*/ 1222558 h 3699570"/>
              <a:gd name="connsiteX11063" fmla="*/ 3410731 w 5730494"/>
              <a:gd name="connsiteY11063" fmla="*/ 1195222 h 3699570"/>
              <a:gd name="connsiteX11064" fmla="*/ 3397432 w 5730494"/>
              <a:gd name="connsiteY11064" fmla="*/ 1170896 h 3699570"/>
              <a:gd name="connsiteX11065" fmla="*/ 3405218 w 5730494"/>
              <a:gd name="connsiteY11065" fmla="*/ 1145833 h 3699570"/>
              <a:gd name="connsiteX11066" fmla="*/ 3393510 w 5730494"/>
              <a:gd name="connsiteY11066" fmla="*/ 1119178 h 3699570"/>
              <a:gd name="connsiteX11067" fmla="*/ 3438067 w 5730494"/>
              <a:gd name="connsiteY11067" fmla="*/ 1133046 h 3699570"/>
              <a:gd name="connsiteX11068" fmla="*/ 3447162 w 5730494"/>
              <a:gd name="connsiteY11068" fmla="*/ 1156803 h 3699570"/>
              <a:gd name="connsiteX11069" fmla="*/ 3426985 w 5730494"/>
              <a:gd name="connsiteY11069" fmla="*/ 1161974 h 3699570"/>
              <a:gd name="connsiteX11070" fmla="*/ 3427099 w 5730494"/>
              <a:gd name="connsiteY11070" fmla="*/ 1184936 h 3699570"/>
              <a:gd name="connsiteX11071" fmla="*/ 3439659 w 5730494"/>
              <a:gd name="connsiteY11071" fmla="*/ 1198802 h 3699570"/>
              <a:gd name="connsiteX11072" fmla="*/ 3464267 w 5730494"/>
              <a:gd name="connsiteY11072" fmla="*/ 1190049 h 3699570"/>
              <a:gd name="connsiteX11073" fmla="*/ 3468189 w 5730494"/>
              <a:gd name="connsiteY11073" fmla="*/ 1163850 h 3699570"/>
              <a:gd name="connsiteX11074" fmla="*/ 3501494 w 5730494"/>
              <a:gd name="connsiteY11074" fmla="*/ 1143844 h 3699570"/>
              <a:gd name="connsiteX11075" fmla="*/ 3557077 w 5730494"/>
              <a:gd name="connsiteY11075" fmla="*/ 1106675 h 3699570"/>
              <a:gd name="connsiteX11076" fmla="*/ 3569068 w 5730494"/>
              <a:gd name="connsiteY11076" fmla="*/ 1108836 h 3699570"/>
              <a:gd name="connsiteX11077" fmla="*/ 3553383 w 5730494"/>
              <a:gd name="connsiteY11077" fmla="*/ 1135205 h 3699570"/>
              <a:gd name="connsiteX11078" fmla="*/ 3573160 w 5730494"/>
              <a:gd name="connsiteY11078" fmla="*/ 1139696 h 3699570"/>
              <a:gd name="connsiteX11079" fmla="*/ 3584584 w 5730494"/>
              <a:gd name="connsiteY11079" fmla="*/ 1125032 h 3699570"/>
              <a:gd name="connsiteX11080" fmla="*/ 3614478 w 5730494"/>
              <a:gd name="connsiteY11080" fmla="*/ 1123838 h 3699570"/>
              <a:gd name="connsiteX11081" fmla="*/ 3638120 w 5730494"/>
              <a:gd name="connsiteY11081" fmla="*/ 1105709 h 3699570"/>
              <a:gd name="connsiteX11082" fmla="*/ 3656308 w 5730494"/>
              <a:gd name="connsiteY11082" fmla="*/ 1131966 h 3699570"/>
              <a:gd name="connsiteX11083" fmla="*/ 3674438 w 5730494"/>
              <a:gd name="connsiteY11083" fmla="*/ 1103037 h 3699570"/>
              <a:gd name="connsiteX11084" fmla="*/ 3657729 w 5730494"/>
              <a:gd name="connsiteY11084" fmla="*/ 1077008 h 3699570"/>
              <a:gd name="connsiteX11085" fmla="*/ 3666026 w 5730494"/>
              <a:gd name="connsiteY11085" fmla="*/ 1061890 h 3699570"/>
              <a:gd name="connsiteX11086" fmla="*/ 3713084 w 5730494"/>
              <a:gd name="connsiteY11086" fmla="*/ 1075758 h 3699570"/>
              <a:gd name="connsiteX11087" fmla="*/ 3735136 w 5730494"/>
              <a:gd name="connsiteY11087" fmla="*/ 1089909 h 3699570"/>
              <a:gd name="connsiteX11088" fmla="*/ 3792877 w 5730494"/>
              <a:gd name="connsiteY11088" fmla="*/ 1139923 h 3699570"/>
              <a:gd name="connsiteX11089" fmla="*/ 3803563 w 5730494"/>
              <a:gd name="connsiteY11089" fmla="*/ 1117304 h 3699570"/>
              <a:gd name="connsiteX11090" fmla="*/ 3787364 w 5730494"/>
              <a:gd name="connsiteY11090" fmla="*/ 1093887 h 3699570"/>
              <a:gd name="connsiteX11091" fmla="*/ 3786910 w 5730494"/>
              <a:gd name="connsiteY11091" fmla="*/ 1084340 h 3699570"/>
              <a:gd name="connsiteX11092" fmla="*/ 3767701 w 5730494"/>
              <a:gd name="connsiteY11092" fmla="*/ 1079906 h 3699570"/>
              <a:gd name="connsiteX11093" fmla="*/ 3772930 w 5730494"/>
              <a:gd name="connsiteY11093" fmla="*/ 1058140 h 3699570"/>
              <a:gd name="connsiteX11094" fmla="*/ 3764405 w 5730494"/>
              <a:gd name="connsiteY11094" fmla="*/ 1021256 h 3699570"/>
              <a:gd name="connsiteX11095" fmla="*/ 3763894 w 5730494"/>
              <a:gd name="connsiteY11095" fmla="*/ 1005683 h 3699570"/>
              <a:gd name="connsiteX11096" fmla="*/ 3793276 w 5730494"/>
              <a:gd name="connsiteY11096" fmla="*/ 960274 h 3699570"/>
              <a:gd name="connsiteX11097" fmla="*/ 3803734 w 5730494"/>
              <a:gd name="connsiteY11097" fmla="*/ 912419 h 3699570"/>
              <a:gd name="connsiteX11098" fmla="*/ 3815612 w 5730494"/>
              <a:gd name="connsiteY11098" fmla="*/ 901734 h 3699570"/>
              <a:gd name="connsiteX11099" fmla="*/ 3857782 w 5730494"/>
              <a:gd name="connsiteY11099" fmla="*/ 915999 h 3699570"/>
              <a:gd name="connsiteX11100" fmla="*/ 3861134 w 5730494"/>
              <a:gd name="connsiteY11100" fmla="*/ 945439 h 3699570"/>
              <a:gd name="connsiteX11101" fmla="*/ 3846017 w 5730494"/>
              <a:gd name="connsiteY11101" fmla="*/ 986814 h 3699570"/>
              <a:gd name="connsiteX11102" fmla="*/ 3855907 w 5730494"/>
              <a:gd name="connsiteY11102" fmla="*/ 1002613 h 3699570"/>
              <a:gd name="connsiteX11103" fmla="*/ 3861021 w 5730494"/>
              <a:gd name="connsiteY11103" fmla="*/ 1036372 h 3699570"/>
              <a:gd name="connsiteX11104" fmla="*/ 3857384 w 5730494"/>
              <a:gd name="connsiteY11104" fmla="*/ 1099287 h 3699570"/>
              <a:gd name="connsiteX11105" fmla="*/ 3874945 w 5730494"/>
              <a:gd name="connsiteY11105" fmla="*/ 1126169 h 3699570"/>
              <a:gd name="connsiteX11106" fmla="*/ 3868125 w 5730494"/>
              <a:gd name="connsiteY11106" fmla="*/ 1154642 h 3699570"/>
              <a:gd name="connsiteX11107" fmla="*/ 3836923 w 5730494"/>
              <a:gd name="connsiteY11107" fmla="*/ 1212612 h 3699570"/>
              <a:gd name="connsiteX11108" fmla="*/ 3855167 w 5730494"/>
              <a:gd name="connsiteY11108" fmla="*/ 1218409 h 3699570"/>
              <a:gd name="connsiteX11109" fmla="*/ 3861476 w 5730494"/>
              <a:gd name="connsiteY11109" fmla="*/ 1204144 h 3699570"/>
              <a:gd name="connsiteX11110" fmla="*/ 3879037 w 5730494"/>
              <a:gd name="connsiteY11110" fmla="*/ 1193801 h 3699570"/>
              <a:gd name="connsiteX11111" fmla="*/ 3883243 w 5730494"/>
              <a:gd name="connsiteY11111" fmla="*/ 1173624 h 3699570"/>
              <a:gd name="connsiteX11112" fmla="*/ 3897054 w 5730494"/>
              <a:gd name="connsiteY11112" fmla="*/ 1153791 h 3699570"/>
              <a:gd name="connsiteX11113" fmla="*/ 3887790 w 5730494"/>
              <a:gd name="connsiteY11113" fmla="*/ 1129579 h 3699570"/>
              <a:gd name="connsiteX11114" fmla="*/ 3895235 w 5730494"/>
              <a:gd name="connsiteY11114" fmla="*/ 1100707 h 3699570"/>
              <a:gd name="connsiteX11115" fmla="*/ 3877787 w 5730494"/>
              <a:gd name="connsiteY11115" fmla="*/ 1097071 h 3699570"/>
              <a:gd name="connsiteX11116" fmla="*/ 3873979 w 5730494"/>
              <a:gd name="connsiteY11116" fmla="*/ 1071950 h 3699570"/>
              <a:gd name="connsiteX11117" fmla="*/ 3886710 w 5730494"/>
              <a:gd name="connsiteY11117" fmla="*/ 1024892 h 3699570"/>
              <a:gd name="connsiteX11118" fmla="*/ 3866022 w 5730494"/>
              <a:gd name="connsiteY11118" fmla="*/ 984938 h 3699570"/>
              <a:gd name="connsiteX11119" fmla="*/ 3894552 w 5730494"/>
              <a:gd name="connsiteY11119" fmla="*/ 950612 h 3699570"/>
              <a:gd name="connsiteX11120" fmla="*/ 3890859 w 5730494"/>
              <a:gd name="connsiteY11120" fmla="*/ 912987 h 3699570"/>
              <a:gd name="connsiteX11121" fmla="*/ 3898815 w 5730494"/>
              <a:gd name="connsiteY11121" fmla="*/ 911737 h 3699570"/>
              <a:gd name="connsiteX11122" fmla="*/ 3907170 w 5730494"/>
              <a:gd name="connsiteY11122" fmla="*/ 941235 h 3699570"/>
              <a:gd name="connsiteX11123" fmla="*/ 3900917 w 5730494"/>
              <a:gd name="connsiteY11123" fmla="*/ 990508 h 3699570"/>
              <a:gd name="connsiteX11124" fmla="*/ 3917969 w 5730494"/>
              <a:gd name="connsiteY11124" fmla="*/ 999546 h 3699570"/>
              <a:gd name="connsiteX11125" fmla="*/ 3910693 w 5730494"/>
              <a:gd name="connsiteY11125" fmla="*/ 963341 h 3699570"/>
              <a:gd name="connsiteX11126" fmla="*/ 3937348 w 5730494"/>
              <a:gd name="connsiteY11126" fmla="*/ 942995 h 3699570"/>
              <a:gd name="connsiteX11127" fmla="*/ 3970424 w 5730494"/>
              <a:gd name="connsiteY11127" fmla="*/ 940210 h 3699570"/>
              <a:gd name="connsiteX11128" fmla="*/ 3999865 w 5730494"/>
              <a:gd name="connsiteY11128" fmla="*/ 969651 h 3699570"/>
              <a:gd name="connsiteX11129" fmla="*/ 3985714 w 5730494"/>
              <a:gd name="connsiteY11129" fmla="*/ 926343 h 3699570"/>
              <a:gd name="connsiteX11130" fmla="*/ 3984121 w 5730494"/>
              <a:gd name="connsiteY11130" fmla="*/ 867920 h 3699570"/>
              <a:gd name="connsiteX11131" fmla="*/ 4011857 w 5730494"/>
              <a:gd name="connsiteY11131" fmla="*/ 856438 h 3699570"/>
              <a:gd name="connsiteX11132" fmla="*/ 4050163 w 5730494"/>
              <a:gd name="connsiteY11132" fmla="*/ 858939 h 3699570"/>
              <a:gd name="connsiteX11133" fmla="*/ 4084717 w 5730494"/>
              <a:gd name="connsiteY11133" fmla="*/ 851437 h 3699570"/>
              <a:gd name="connsiteX11134" fmla="*/ 4071759 w 5730494"/>
              <a:gd name="connsiteY11134" fmla="*/ 820861 h 3699570"/>
              <a:gd name="connsiteX11135" fmla="*/ 4090173 w 5730494"/>
              <a:gd name="connsiteY11135" fmla="*/ 780964 h 3699570"/>
              <a:gd name="connsiteX11136" fmla="*/ 4108473 w 5730494"/>
              <a:gd name="connsiteY11136" fmla="*/ 779259 h 3699570"/>
              <a:gd name="connsiteX11137" fmla="*/ 4139448 w 5730494"/>
              <a:gd name="connsiteY11137" fmla="*/ 747945 h 3699570"/>
              <a:gd name="connsiteX11138" fmla="*/ 4181504 w 5730494"/>
              <a:gd name="connsiteY11138" fmla="*/ 739362 h 3699570"/>
              <a:gd name="connsiteX11139" fmla="*/ 4186847 w 5730494"/>
              <a:gd name="connsiteY11139" fmla="*/ 721459 h 3699570"/>
              <a:gd name="connsiteX11140" fmla="*/ 4228675 w 5730494"/>
              <a:gd name="connsiteY11140" fmla="*/ 715321 h 3699570"/>
              <a:gd name="connsiteX11141" fmla="*/ 4241690 w 5730494"/>
              <a:gd name="connsiteY11141" fmla="*/ 730156 h 3699570"/>
              <a:gd name="connsiteX11142" fmla="*/ 4277438 w 5730494"/>
              <a:gd name="connsiteY11142" fmla="*/ 694691 h 3699570"/>
              <a:gd name="connsiteX11143" fmla="*/ 4306708 w 5730494"/>
              <a:gd name="connsiteY11143" fmla="*/ 695827 h 3699570"/>
              <a:gd name="connsiteX11144" fmla="*/ 4311083 w 5730494"/>
              <a:gd name="connsiteY11144" fmla="*/ 666047 h 3699570"/>
              <a:gd name="connsiteX11145" fmla="*/ 4326315 w 5730494"/>
              <a:gd name="connsiteY11145" fmla="*/ 635755 h 3699570"/>
              <a:gd name="connsiteX11146" fmla="*/ 1164259 w 5730494"/>
              <a:gd name="connsiteY11146" fmla="*/ 595284 h 3699570"/>
              <a:gd name="connsiteX11147" fmla="*/ 1196370 w 5730494"/>
              <a:gd name="connsiteY11147" fmla="*/ 596364 h 3699570"/>
              <a:gd name="connsiteX11148" fmla="*/ 1207567 w 5730494"/>
              <a:gd name="connsiteY11148" fmla="*/ 610288 h 3699570"/>
              <a:gd name="connsiteX11149" fmla="*/ 1205692 w 5730494"/>
              <a:gd name="connsiteY11149" fmla="*/ 618756 h 3699570"/>
              <a:gd name="connsiteX11150" fmla="*/ 1198360 w 5730494"/>
              <a:gd name="connsiteY11150" fmla="*/ 620915 h 3699570"/>
              <a:gd name="connsiteX11151" fmla="*/ 1168522 w 5730494"/>
              <a:gd name="connsiteY11151" fmla="*/ 616198 h 3699570"/>
              <a:gd name="connsiteX11152" fmla="*/ 928004 w 5730494"/>
              <a:gd name="connsiteY11152" fmla="*/ 570789 h 3699570"/>
              <a:gd name="connsiteX11153" fmla="*/ 950454 w 5730494"/>
              <a:gd name="connsiteY11153" fmla="*/ 582895 h 3699570"/>
              <a:gd name="connsiteX11154" fmla="*/ 945168 w 5730494"/>
              <a:gd name="connsiteY11154" fmla="*/ 605570 h 3699570"/>
              <a:gd name="connsiteX11155" fmla="*/ 915501 w 5730494"/>
              <a:gd name="connsiteY11155" fmla="*/ 626826 h 3699570"/>
              <a:gd name="connsiteX11156" fmla="*/ 891859 w 5730494"/>
              <a:gd name="connsiteY11156" fmla="*/ 602899 h 3699570"/>
              <a:gd name="connsiteX11157" fmla="*/ 904760 w 5730494"/>
              <a:gd name="connsiteY11157" fmla="*/ 578688 h 3699570"/>
              <a:gd name="connsiteX11158" fmla="*/ 3065743 w 5730494"/>
              <a:gd name="connsiteY11158" fmla="*/ 547180 h 3699570"/>
              <a:gd name="connsiteX11159" fmla="*/ 3072052 w 5730494"/>
              <a:gd name="connsiteY11159" fmla="*/ 576563 h 3699570"/>
              <a:gd name="connsiteX11160" fmla="*/ 3095071 w 5730494"/>
              <a:gd name="connsiteY11160" fmla="*/ 593784 h 3699570"/>
              <a:gd name="connsiteX11161" fmla="*/ 3059493 w 5730494"/>
              <a:gd name="connsiteY11161" fmla="*/ 624247 h 3699570"/>
              <a:gd name="connsiteX11162" fmla="*/ 3031361 w 5730494"/>
              <a:gd name="connsiteY11162" fmla="*/ 607083 h 3699570"/>
              <a:gd name="connsiteX11163" fmla="*/ 3042328 w 5730494"/>
              <a:gd name="connsiteY11163" fmla="*/ 587646 h 3699570"/>
              <a:gd name="connsiteX11164" fmla="*/ 3032725 w 5730494"/>
              <a:gd name="connsiteY11164" fmla="*/ 562981 h 3699570"/>
              <a:gd name="connsiteX11165" fmla="*/ 924254 w 5730494"/>
              <a:gd name="connsiteY11165" fmla="*/ 515149 h 3699570"/>
              <a:gd name="connsiteX11166" fmla="*/ 932778 w 5730494"/>
              <a:gd name="connsiteY11166" fmla="*/ 518900 h 3699570"/>
              <a:gd name="connsiteX11167" fmla="*/ 953523 w 5730494"/>
              <a:gd name="connsiteY11167" fmla="*/ 535382 h 3699570"/>
              <a:gd name="connsiteX11168" fmla="*/ 934142 w 5730494"/>
              <a:gd name="connsiteY11168" fmla="*/ 550897 h 3699570"/>
              <a:gd name="connsiteX11169" fmla="*/ 907658 w 5730494"/>
              <a:gd name="connsiteY11169" fmla="*/ 550841 h 3699570"/>
              <a:gd name="connsiteX11170" fmla="*/ 907885 w 5730494"/>
              <a:gd name="connsiteY11170" fmla="*/ 539473 h 3699570"/>
              <a:gd name="connsiteX11171" fmla="*/ 1129308 w 5730494"/>
              <a:gd name="connsiteY11171" fmla="*/ 513331 h 3699570"/>
              <a:gd name="connsiteX11172" fmla="*/ 1149938 w 5730494"/>
              <a:gd name="connsiteY11172" fmla="*/ 516626 h 3699570"/>
              <a:gd name="connsiteX11173" fmla="*/ 1159202 w 5730494"/>
              <a:gd name="connsiteY11173" fmla="*/ 522083 h 3699570"/>
              <a:gd name="connsiteX11174" fmla="*/ 1178241 w 5730494"/>
              <a:gd name="connsiteY11174" fmla="*/ 550101 h 3699570"/>
              <a:gd name="connsiteX11175" fmla="*/ 1173922 w 5730494"/>
              <a:gd name="connsiteY11175" fmla="*/ 578348 h 3699570"/>
              <a:gd name="connsiteX11176" fmla="*/ 1150336 w 5730494"/>
              <a:gd name="connsiteY11176" fmla="*/ 594090 h 3699570"/>
              <a:gd name="connsiteX11177" fmla="*/ 1137379 w 5730494"/>
              <a:gd name="connsiteY11177" fmla="*/ 576358 h 3699570"/>
              <a:gd name="connsiteX11178" fmla="*/ 1130558 w 5730494"/>
              <a:gd name="connsiteY11178" fmla="*/ 546862 h 3699570"/>
              <a:gd name="connsiteX11179" fmla="*/ 1020018 w 5730494"/>
              <a:gd name="connsiteY11179" fmla="*/ 477241 h 3699570"/>
              <a:gd name="connsiteX11180" fmla="*/ 1051277 w 5730494"/>
              <a:gd name="connsiteY11180" fmla="*/ 488835 h 3699570"/>
              <a:gd name="connsiteX11181" fmla="*/ 1094356 w 5730494"/>
              <a:gd name="connsiteY11181" fmla="*/ 519241 h 3699570"/>
              <a:gd name="connsiteX11182" fmla="*/ 1106576 w 5730494"/>
              <a:gd name="connsiteY11182" fmla="*/ 557489 h 3699570"/>
              <a:gd name="connsiteX11183" fmla="*/ 1112770 w 5730494"/>
              <a:gd name="connsiteY11183" fmla="*/ 589772 h 3699570"/>
              <a:gd name="connsiteX11184" fmla="*/ 1086741 w 5730494"/>
              <a:gd name="connsiteY11184" fmla="*/ 581246 h 3699570"/>
              <a:gd name="connsiteX11185" fmla="*/ 1060484 w 5730494"/>
              <a:gd name="connsiteY11185" fmla="*/ 556012 h 3699570"/>
              <a:gd name="connsiteX11186" fmla="*/ 1025020 w 5730494"/>
              <a:gd name="connsiteY11186" fmla="*/ 553056 h 3699570"/>
              <a:gd name="connsiteX11187" fmla="*/ 1040421 w 5730494"/>
              <a:gd name="connsiteY11187" fmla="*/ 529243 h 3699570"/>
              <a:gd name="connsiteX11188" fmla="*/ 1021155 w 5730494"/>
              <a:gd name="connsiteY11188" fmla="*/ 509579 h 3699570"/>
              <a:gd name="connsiteX11189" fmla="*/ 4327907 w 5730494"/>
              <a:gd name="connsiteY11189" fmla="*/ 473326 h 3699570"/>
              <a:gd name="connsiteX11190" fmla="*/ 4339898 w 5730494"/>
              <a:gd name="connsiteY11190" fmla="*/ 478952 h 3699570"/>
              <a:gd name="connsiteX11191" fmla="*/ 4380307 w 5730494"/>
              <a:gd name="connsiteY11191" fmla="*/ 526351 h 3699570"/>
              <a:gd name="connsiteX11192" fmla="*/ 4375590 w 5730494"/>
              <a:gd name="connsiteY11192" fmla="*/ 558859 h 3699570"/>
              <a:gd name="connsiteX11193" fmla="*/ 4285736 w 5730494"/>
              <a:gd name="connsiteY11193" fmla="*/ 588697 h 3699570"/>
              <a:gd name="connsiteX11194" fmla="*/ 4314835 w 5730494"/>
              <a:gd name="connsiteY11194" fmla="*/ 482987 h 3699570"/>
              <a:gd name="connsiteX11195" fmla="*/ 2971913 w 5730494"/>
              <a:gd name="connsiteY11195" fmla="*/ 410554 h 3699570"/>
              <a:gd name="connsiteX11196" fmla="*/ 2991975 w 5730494"/>
              <a:gd name="connsiteY11196" fmla="*/ 442154 h 3699570"/>
              <a:gd name="connsiteX11197" fmla="*/ 3044431 w 5730494"/>
              <a:gd name="connsiteY11197" fmla="*/ 506318 h 3699570"/>
              <a:gd name="connsiteX11198" fmla="*/ 3004308 w 5730494"/>
              <a:gd name="connsiteY11198" fmla="*/ 538485 h 3699570"/>
              <a:gd name="connsiteX11199" fmla="*/ 2995442 w 5730494"/>
              <a:gd name="connsiteY11199" fmla="*/ 595831 h 3699570"/>
              <a:gd name="connsiteX11200" fmla="*/ 2981460 w 5730494"/>
              <a:gd name="connsiteY11200" fmla="*/ 609982 h 3699570"/>
              <a:gd name="connsiteX11201" fmla="*/ 2973844 w 5730494"/>
              <a:gd name="connsiteY11201" fmla="*/ 669656 h 3699570"/>
              <a:gd name="connsiteX11202" fmla="*/ 2954636 w 5730494"/>
              <a:gd name="connsiteY11202" fmla="*/ 672384 h 3699570"/>
              <a:gd name="connsiteX11203" fmla="*/ 2920422 w 5730494"/>
              <a:gd name="connsiteY11203" fmla="*/ 628965 h 3699570"/>
              <a:gd name="connsiteX11204" fmla="*/ 2934857 w 5730494"/>
              <a:gd name="connsiteY11204" fmla="*/ 602708 h 3699570"/>
              <a:gd name="connsiteX11205" fmla="*/ 2910988 w 5730494"/>
              <a:gd name="connsiteY11205" fmla="*/ 580769 h 3699570"/>
              <a:gd name="connsiteX11206" fmla="*/ 2879956 w 5730494"/>
              <a:gd name="connsiteY11206" fmla="*/ 513593 h 3699570"/>
              <a:gd name="connsiteX11207" fmla="*/ 2867567 w 5730494"/>
              <a:gd name="connsiteY11207" fmla="*/ 446587 h 3699570"/>
              <a:gd name="connsiteX11208" fmla="*/ 2910988 w 5730494"/>
              <a:gd name="connsiteY11208" fmla="*/ 414248 h 3699570"/>
              <a:gd name="connsiteX11209" fmla="*/ 2919739 w 5730494"/>
              <a:gd name="connsiteY11209" fmla="*/ 445847 h 3699570"/>
              <a:gd name="connsiteX11210" fmla="*/ 2942416 w 5730494"/>
              <a:gd name="connsiteY11210" fmla="*/ 444597 h 3699570"/>
              <a:gd name="connsiteX11211" fmla="*/ 2948498 w 5730494"/>
              <a:gd name="connsiteY11211" fmla="*/ 413736 h 3699570"/>
              <a:gd name="connsiteX11212" fmla="*/ 3066312 w 5730494"/>
              <a:gd name="connsiteY11212" fmla="*/ 352868 h 3699570"/>
              <a:gd name="connsiteX11213" fmla="*/ 3106608 w 5730494"/>
              <a:gd name="connsiteY11213" fmla="*/ 377022 h 3699570"/>
              <a:gd name="connsiteX11214" fmla="*/ 3137809 w 5730494"/>
              <a:gd name="connsiteY11214" fmla="*/ 409985 h 3699570"/>
              <a:gd name="connsiteX11215" fmla="*/ 3114166 w 5730494"/>
              <a:gd name="connsiteY11215" fmla="*/ 458408 h 3699570"/>
              <a:gd name="connsiteX11216" fmla="*/ 3067960 w 5730494"/>
              <a:gd name="connsiteY11216" fmla="*/ 468694 h 3699570"/>
              <a:gd name="connsiteX11217" fmla="*/ 3020959 w 5730494"/>
              <a:gd name="connsiteY11217" fmla="*/ 454146 h 3699570"/>
              <a:gd name="connsiteX11218" fmla="*/ 3018117 w 5730494"/>
              <a:gd name="connsiteY11218" fmla="*/ 429593 h 3699570"/>
              <a:gd name="connsiteX11219" fmla="*/ 2995271 w 5730494"/>
              <a:gd name="connsiteY11219" fmla="*/ 428001 h 3699570"/>
              <a:gd name="connsiteX11220" fmla="*/ 2977824 w 5730494"/>
              <a:gd name="connsiteY11220" fmla="*/ 385490 h 3699570"/>
              <a:gd name="connsiteX11221" fmla="*/ 3027041 w 5730494"/>
              <a:gd name="connsiteY11221" fmla="*/ 358665 h 3699570"/>
              <a:gd name="connsiteX11222" fmla="*/ 3050171 w 5730494"/>
              <a:gd name="connsiteY11222" fmla="*/ 381796 h 3699570"/>
              <a:gd name="connsiteX11223" fmla="*/ 3498596 w 5730494"/>
              <a:gd name="connsiteY11223" fmla="*/ 326809 h 3699570"/>
              <a:gd name="connsiteX11224" fmla="*/ 3522238 w 5730494"/>
              <a:gd name="connsiteY11224" fmla="*/ 348691 h 3699570"/>
              <a:gd name="connsiteX11225" fmla="*/ 3516043 w 5730494"/>
              <a:gd name="connsiteY11225" fmla="*/ 363582 h 3699570"/>
              <a:gd name="connsiteX11226" fmla="*/ 3494673 w 5730494"/>
              <a:gd name="connsiteY11226" fmla="*/ 376311 h 3699570"/>
              <a:gd name="connsiteX11227" fmla="*/ 3480352 w 5730494"/>
              <a:gd name="connsiteY11227" fmla="*/ 383530 h 3699570"/>
              <a:gd name="connsiteX11228" fmla="*/ 3478135 w 5730494"/>
              <a:gd name="connsiteY11228" fmla="*/ 398988 h 3699570"/>
              <a:gd name="connsiteX11229" fmla="*/ 3459494 w 5730494"/>
              <a:gd name="connsiteY11229" fmla="*/ 414276 h 3699570"/>
              <a:gd name="connsiteX11230" fmla="*/ 3442217 w 5730494"/>
              <a:gd name="connsiteY11230" fmla="*/ 392225 h 3699570"/>
              <a:gd name="connsiteX11231" fmla="*/ 3451366 w 5730494"/>
              <a:gd name="connsiteY11231" fmla="*/ 362388 h 3699570"/>
              <a:gd name="connsiteX11232" fmla="*/ 3415902 w 5730494"/>
              <a:gd name="connsiteY11232" fmla="*/ 359432 h 3699570"/>
              <a:gd name="connsiteX11233" fmla="*/ 3446991 w 5730494"/>
              <a:gd name="connsiteY11233" fmla="*/ 341529 h 3699570"/>
              <a:gd name="connsiteX11234" fmla="*/ 3471201 w 5730494"/>
              <a:gd name="connsiteY11234" fmla="*/ 340337 h 3699570"/>
              <a:gd name="connsiteX11235" fmla="*/ 3474441 w 5730494"/>
              <a:gd name="connsiteY11235" fmla="*/ 366763 h 3699570"/>
              <a:gd name="connsiteX11236" fmla="*/ 3483590 w 5730494"/>
              <a:gd name="connsiteY11236" fmla="*/ 343291 h 3699570"/>
              <a:gd name="connsiteX11237" fmla="*/ 4229983 w 5730494"/>
              <a:gd name="connsiteY11237" fmla="*/ 292766 h 3699570"/>
              <a:gd name="connsiteX11238" fmla="*/ 4260957 w 5730494"/>
              <a:gd name="connsiteY11238" fmla="*/ 344030 h 3699570"/>
              <a:gd name="connsiteX11239" fmla="*/ 4297672 w 5730494"/>
              <a:gd name="connsiteY11239" fmla="*/ 435190 h 3699570"/>
              <a:gd name="connsiteX11240" fmla="*/ 4293750 w 5730494"/>
              <a:gd name="connsiteY11240" fmla="*/ 512597 h 3699570"/>
              <a:gd name="connsiteX11241" fmla="*/ 4258968 w 5730494"/>
              <a:gd name="connsiteY11241" fmla="*/ 522827 h 3699570"/>
              <a:gd name="connsiteX11242" fmla="*/ 4214581 w 5730494"/>
              <a:gd name="connsiteY11242" fmla="*/ 498957 h 3699570"/>
              <a:gd name="connsiteX11243" fmla="*/ 4188153 w 5730494"/>
              <a:gd name="connsiteY11243" fmla="*/ 466392 h 3699570"/>
              <a:gd name="connsiteX11244" fmla="*/ 4175878 w 5730494"/>
              <a:gd name="connsiteY11244" fmla="*/ 401943 h 3699570"/>
              <a:gd name="connsiteX11245" fmla="*/ 4154109 w 5730494"/>
              <a:gd name="connsiteY11245" fmla="*/ 383358 h 3699570"/>
              <a:gd name="connsiteX11246" fmla="*/ 4195484 w 5730494"/>
              <a:gd name="connsiteY11246" fmla="*/ 316125 h 3699570"/>
              <a:gd name="connsiteX11247" fmla="*/ 1228482 w 5730494"/>
              <a:gd name="connsiteY11247" fmla="*/ 291964 h 3699570"/>
              <a:gd name="connsiteX11248" fmla="*/ 1248827 w 5730494"/>
              <a:gd name="connsiteY11248" fmla="*/ 346297 h 3699570"/>
              <a:gd name="connsiteX11249" fmla="*/ 1275653 w 5730494"/>
              <a:gd name="connsiteY11249" fmla="*/ 367213 h 3699570"/>
              <a:gd name="connsiteX11250" fmla="*/ 1301794 w 5730494"/>
              <a:gd name="connsiteY11250" fmla="*/ 385341 h 3699570"/>
              <a:gd name="connsiteX11251" fmla="*/ 1314354 w 5730494"/>
              <a:gd name="connsiteY11251" fmla="*/ 445869 h 3699570"/>
              <a:gd name="connsiteX11252" fmla="*/ 1333565 w 5730494"/>
              <a:gd name="connsiteY11252" fmla="*/ 474115 h 3699570"/>
              <a:gd name="connsiteX11253" fmla="*/ 1311686 w 5730494"/>
              <a:gd name="connsiteY11253" fmla="*/ 499406 h 3699570"/>
              <a:gd name="connsiteX11254" fmla="*/ 1282245 w 5730494"/>
              <a:gd name="connsiteY11254" fmla="*/ 560388 h 3699570"/>
              <a:gd name="connsiteX11255" fmla="*/ 1254057 w 5730494"/>
              <a:gd name="connsiteY11255" fmla="*/ 566015 h 3699570"/>
              <a:gd name="connsiteX11256" fmla="*/ 1221035 w 5730494"/>
              <a:gd name="connsiteY11256" fmla="*/ 555956 h 3699570"/>
              <a:gd name="connsiteX11257" fmla="*/ 1203930 w 5730494"/>
              <a:gd name="connsiteY11257" fmla="*/ 523219 h 3699570"/>
              <a:gd name="connsiteX11258" fmla="*/ 1204156 w 5730494"/>
              <a:gd name="connsiteY11258" fmla="*/ 493098 h 3699570"/>
              <a:gd name="connsiteX11259" fmla="*/ 1216774 w 5730494"/>
              <a:gd name="connsiteY11259" fmla="*/ 470364 h 3699570"/>
              <a:gd name="connsiteX11260" fmla="*/ 1187617 w 5730494"/>
              <a:gd name="connsiteY11260" fmla="*/ 471047 h 3699570"/>
              <a:gd name="connsiteX11261" fmla="*/ 1170170 w 5730494"/>
              <a:gd name="connsiteY11261" fmla="*/ 441891 h 3699570"/>
              <a:gd name="connsiteX11262" fmla="*/ 1160054 w 5730494"/>
              <a:gd name="connsiteY11262" fmla="*/ 400629 h 3699570"/>
              <a:gd name="connsiteX11263" fmla="*/ 1171080 w 5730494"/>
              <a:gd name="connsiteY11263" fmla="*/ 358232 h 3699570"/>
              <a:gd name="connsiteX11264" fmla="*/ 1182106 w 5730494"/>
              <a:gd name="connsiteY11264" fmla="*/ 327997 h 3699570"/>
              <a:gd name="connsiteX11265" fmla="*/ 1198416 w 5730494"/>
              <a:gd name="connsiteY11265" fmla="*/ 320893 h 3699570"/>
              <a:gd name="connsiteX11266" fmla="*/ 1191425 w 5730494"/>
              <a:gd name="connsiteY11266" fmla="*/ 297307 h 3699570"/>
              <a:gd name="connsiteX11267" fmla="*/ 1540667 w 5730494"/>
              <a:gd name="connsiteY11267" fmla="*/ 57584 h 3699570"/>
              <a:gd name="connsiteX11268" fmla="*/ 1575161 w 5730494"/>
              <a:gd name="connsiteY11268" fmla="*/ 66109 h 3699570"/>
              <a:gd name="connsiteX11269" fmla="*/ 1609660 w 5730494"/>
              <a:gd name="connsiteY11269" fmla="*/ 74577 h 3699570"/>
              <a:gd name="connsiteX11270" fmla="*/ 1652227 w 5730494"/>
              <a:gd name="connsiteY11270" fmla="*/ 84921 h 3699570"/>
              <a:gd name="connsiteX11271" fmla="*/ 1686441 w 5730494"/>
              <a:gd name="connsiteY11271" fmla="*/ 101573 h 3699570"/>
              <a:gd name="connsiteX11272" fmla="*/ 1715598 w 5730494"/>
              <a:gd name="connsiteY11272" fmla="*/ 135900 h 3699570"/>
              <a:gd name="connsiteX11273" fmla="*/ 1714915 w 5730494"/>
              <a:gd name="connsiteY11273" fmla="*/ 168466 h 3699570"/>
              <a:gd name="connsiteX11274" fmla="*/ 1676040 w 5730494"/>
              <a:gd name="connsiteY11274" fmla="*/ 219047 h 3699570"/>
              <a:gd name="connsiteX11275" fmla="*/ 1637509 w 5730494"/>
              <a:gd name="connsiteY11275" fmla="*/ 241724 h 3699570"/>
              <a:gd name="connsiteX11276" fmla="*/ 1623072 w 5730494"/>
              <a:gd name="connsiteY11276" fmla="*/ 266162 h 3699570"/>
              <a:gd name="connsiteX11277" fmla="*/ 1657741 w 5730494"/>
              <a:gd name="connsiteY11277" fmla="*/ 265594 h 3699570"/>
              <a:gd name="connsiteX11278" fmla="*/ 1620118 w 5730494"/>
              <a:gd name="connsiteY11278" fmla="*/ 328792 h 3699570"/>
              <a:gd name="connsiteX11279" fmla="*/ 1594144 w 5730494"/>
              <a:gd name="connsiteY11279" fmla="*/ 356868 h 3699570"/>
              <a:gd name="connsiteX11280" fmla="*/ 1566864 w 5730494"/>
              <a:gd name="connsiteY11280" fmla="*/ 433424 h 3699570"/>
              <a:gd name="connsiteX11281" fmla="*/ 1534019 w 5730494"/>
              <a:gd name="connsiteY11281" fmla="*/ 448199 h 3699570"/>
              <a:gd name="connsiteX11282" fmla="*/ 1523845 w 5730494"/>
              <a:gd name="connsiteY11282" fmla="*/ 466102 h 3699570"/>
              <a:gd name="connsiteX11283" fmla="*/ 1475594 w 5730494"/>
              <a:gd name="connsiteY11283" fmla="*/ 475365 h 3699570"/>
              <a:gd name="connsiteX11284" fmla="*/ 1497532 w 5730494"/>
              <a:gd name="connsiteY11284" fmla="*/ 486107 h 3699570"/>
              <a:gd name="connsiteX11285" fmla="*/ 1486506 w 5730494"/>
              <a:gd name="connsiteY11285" fmla="*/ 501168 h 3699570"/>
              <a:gd name="connsiteX11286" fmla="*/ 1499691 w 5730494"/>
              <a:gd name="connsiteY11286" fmla="*/ 541519 h 3699570"/>
              <a:gd name="connsiteX11287" fmla="*/ 1484573 w 5730494"/>
              <a:gd name="connsiteY11287" fmla="*/ 568572 h 3699570"/>
              <a:gd name="connsiteX11288" fmla="*/ 1459963 w 5730494"/>
              <a:gd name="connsiteY11288" fmla="*/ 590340 h 3699570"/>
              <a:gd name="connsiteX11289" fmla="*/ 1452404 w 5730494"/>
              <a:gd name="connsiteY11289" fmla="*/ 619609 h 3699570"/>
              <a:gd name="connsiteX11290" fmla="*/ 1430127 w 5730494"/>
              <a:gd name="connsiteY11290" fmla="*/ 641375 h 3699570"/>
              <a:gd name="connsiteX11291" fmla="*/ 1432342 w 5730494"/>
              <a:gd name="connsiteY11291" fmla="*/ 657516 h 3699570"/>
              <a:gd name="connsiteX11292" fmla="*/ 1459565 w 5730494"/>
              <a:gd name="connsiteY11292" fmla="*/ 654788 h 3699570"/>
              <a:gd name="connsiteX11293" fmla="*/ 1459907 w 5730494"/>
              <a:gd name="connsiteY11293" fmla="*/ 671952 h 3699570"/>
              <a:gd name="connsiteX11294" fmla="*/ 1417339 w 5730494"/>
              <a:gd name="connsiteY11294" fmla="*/ 712815 h 3699570"/>
              <a:gd name="connsiteX11295" fmla="*/ 1375680 w 5730494"/>
              <a:gd name="connsiteY11295" fmla="*/ 694230 h 3699570"/>
              <a:gd name="connsiteX11296" fmla="*/ 1328848 w 5730494"/>
              <a:gd name="connsiteY11296" fmla="*/ 704687 h 3699570"/>
              <a:gd name="connsiteX11297" fmla="*/ 1305146 w 5730494"/>
              <a:gd name="connsiteY11297" fmla="*/ 696504 h 3699570"/>
              <a:gd name="connsiteX11298" fmla="*/ 1275026 w 5730494"/>
              <a:gd name="connsiteY11298" fmla="*/ 692923 h 3699570"/>
              <a:gd name="connsiteX11299" fmla="*/ 1273038 w 5730494"/>
              <a:gd name="connsiteY11299" fmla="*/ 659675 h 3699570"/>
              <a:gd name="connsiteX11300" fmla="*/ 1302476 w 5730494"/>
              <a:gd name="connsiteY11300" fmla="*/ 643592 h 3699570"/>
              <a:gd name="connsiteX11301" fmla="*/ 1294636 w 5730494"/>
              <a:gd name="connsiteY11301" fmla="*/ 590282 h 3699570"/>
              <a:gd name="connsiteX11302" fmla="*/ 1304351 w 5730494"/>
              <a:gd name="connsiteY11302" fmla="*/ 584940 h 3699570"/>
              <a:gd name="connsiteX11303" fmla="*/ 1346979 w 5730494"/>
              <a:gd name="connsiteY11303" fmla="*/ 617335 h 3699570"/>
              <a:gd name="connsiteX11304" fmla="*/ 1325268 w 5730494"/>
              <a:gd name="connsiteY11304" fmla="*/ 568743 h 3699570"/>
              <a:gd name="connsiteX11305" fmla="*/ 1299407 w 5730494"/>
              <a:gd name="connsiteY11305" fmla="*/ 553682 h 3699570"/>
              <a:gd name="connsiteX11306" fmla="*/ 1312311 w 5730494"/>
              <a:gd name="connsiteY11306" fmla="*/ 522594 h 3699570"/>
              <a:gd name="connsiteX11307" fmla="*/ 1340558 w 5730494"/>
              <a:gd name="connsiteY11307" fmla="*/ 502930 h 3699570"/>
              <a:gd name="connsiteX11308" fmla="*/ 1345048 w 5730494"/>
              <a:gd name="connsiteY11308" fmla="*/ 473376 h 3699570"/>
              <a:gd name="connsiteX11309" fmla="*/ 1322538 w 5730494"/>
              <a:gd name="connsiteY11309" fmla="*/ 439049 h 3699570"/>
              <a:gd name="connsiteX11310" fmla="*/ 1315776 w 5730494"/>
              <a:gd name="connsiteY11310" fmla="*/ 391821 h 3699570"/>
              <a:gd name="connsiteX11311" fmla="*/ 1359314 w 5730494"/>
              <a:gd name="connsiteY11311" fmla="*/ 395856 h 3699570"/>
              <a:gd name="connsiteX11312" fmla="*/ 1371873 w 5730494"/>
              <a:gd name="connsiteY11312" fmla="*/ 405972 h 3699570"/>
              <a:gd name="connsiteX11313" fmla="*/ 1396765 w 5730494"/>
              <a:gd name="connsiteY11313" fmla="*/ 371588 h 3699570"/>
              <a:gd name="connsiteX11314" fmla="*/ 1360904 w 5730494"/>
              <a:gd name="connsiteY11314" fmla="*/ 360392 h 3699570"/>
              <a:gd name="connsiteX11315" fmla="*/ 1305146 w 5730494"/>
              <a:gd name="connsiteY11315" fmla="*/ 366587 h 3699570"/>
              <a:gd name="connsiteX11316" fmla="*/ 1276960 w 5730494"/>
              <a:gd name="connsiteY11316" fmla="*/ 333168 h 3699570"/>
              <a:gd name="connsiteX11317" fmla="*/ 1263663 w 5730494"/>
              <a:gd name="connsiteY11317" fmla="*/ 291737 h 3699570"/>
              <a:gd name="connsiteX11318" fmla="*/ 1245304 w 5730494"/>
              <a:gd name="connsiteY11318" fmla="*/ 260706 h 3699570"/>
              <a:gd name="connsiteX11319" fmla="*/ 1241837 w 5730494"/>
              <a:gd name="connsiteY11319" fmla="*/ 222912 h 3699570"/>
              <a:gd name="connsiteX11320" fmla="*/ 1265538 w 5730494"/>
              <a:gd name="connsiteY11320" fmla="*/ 201088 h 3699570"/>
              <a:gd name="connsiteX11321" fmla="*/ 1284121 w 5730494"/>
              <a:gd name="connsiteY11321" fmla="*/ 197337 h 3699570"/>
              <a:gd name="connsiteX11322" fmla="*/ 1315378 w 5730494"/>
              <a:gd name="connsiteY11322" fmla="*/ 178298 h 3699570"/>
              <a:gd name="connsiteX11323" fmla="*/ 1338794 w 5730494"/>
              <a:gd name="connsiteY11323" fmla="*/ 133002 h 3699570"/>
              <a:gd name="connsiteX11324" fmla="*/ 1358574 w 5730494"/>
              <a:gd name="connsiteY11324" fmla="*/ 139481 h 3699570"/>
              <a:gd name="connsiteX11325" fmla="*/ 1375795 w 5730494"/>
              <a:gd name="connsiteY11325" fmla="*/ 173467 h 3699570"/>
              <a:gd name="connsiteX11326" fmla="*/ 1387900 w 5730494"/>
              <a:gd name="connsiteY11326" fmla="*/ 106745 h 3699570"/>
              <a:gd name="connsiteX11327" fmla="*/ 1408927 w 5730494"/>
              <a:gd name="connsiteY11327" fmla="*/ 86001 h 3699570"/>
              <a:gd name="connsiteX11328" fmla="*/ 1437515 w 5730494"/>
              <a:gd name="connsiteY11328" fmla="*/ 71395 h 3699570"/>
              <a:gd name="connsiteX11329" fmla="*/ 1486221 w 5730494"/>
              <a:gd name="connsiteY11329" fmla="*/ 65825 h 3699570"/>
              <a:gd name="connsiteX11330" fmla="*/ 1494690 w 5730494"/>
              <a:gd name="connsiteY11330" fmla="*/ 80204 h 3699570"/>
              <a:gd name="connsiteX11331" fmla="*/ 2141945 w 5730494"/>
              <a:gd name="connsiteY11331" fmla="*/ 0 h 3699570"/>
              <a:gd name="connsiteX11332" fmla="*/ 2269252 w 5730494"/>
              <a:gd name="connsiteY11332" fmla="*/ 17902 h 3699570"/>
              <a:gd name="connsiteX11333" fmla="*/ 2368937 w 5730494"/>
              <a:gd name="connsiteY11333" fmla="*/ 123555 h 3699570"/>
              <a:gd name="connsiteX11334" fmla="*/ 2339496 w 5730494"/>
              <a:gd name="connsiteY11334" fmla="*/ 170784 h 3699570"/>
              <a:gd name="connsiteX11335" fmla="*/ 2278515 w 5730494"/>
              <a:gd name="connsiteY11335" fmla="*/ 176013 h 3699570"/>
              <a:gd name="connsiteX11336" fmla="*/ 2192753 w 5730494"/>
              <a:gd name="connsiteY11336" fmla="*/ 187550 h 3699570"/>
              <a:gd name="connsiteX11337" fmla="*/ 2200766 w 5730494"/>
              <a:gd name="connsiteY11337" fmla="*/ 208237 h 3699570"/>
              <a:gd name="connsiteX11338" fmla="*/ 2257203 w 5730494"/>
              <a:gd name="connsiteY11338" fmla="*/ 195507 h 3699570"/>
              <a:gd name="connsiteX11339" fmla="*/ 2305226 w 5730494"/>
              <a:gd name="connsiteY11339" fmla="*/ 234778 h 3699570"/>
              <a:gd name="connsiteX11340" fmla="*/ 2336144 w 5730494"/>
              <a:gd name="connsiteY11340" fmla="*/ 199996 h 3699570"/>
              <a:gd name="connsiteX11341" fmla="*/ 2349384 w 5730494"/>
              <a:gd name="connsiteY11341" fmla="*/ 240632 h 3699570"/>
              <a:gd name="connsiteX11342" fmla="*/ 2331881 w 5730494"/>
              <a:gd name="connsiteY11342" fmla="*/ 302978 h 3699570"/>
              <a:gd name="connsiteX11343" fmla="*/ 2372460 w 5730494"/>
              <a:gd name="connsiteY11343" fmla="*/ 263650 h 3699570"/>
              <a:gd name="connsiteX11344" fmla="*/ 2449809 w 5730494"/>
              <a:gd name="connsiteY11344" fmla="*/ 220740 h 3699570"/>
              <a:gd name="connsiteX11345" fmla="*/ 2497549 w 5730494"/>
              <a:gd name="connsiteY11345" fmla="*/ 242394 h 3699570"/>
              <a:gd name="connsiteX11346" fmla="*/ 2506530 w 5730494"/>
              <a:gd name="connsiteY11346" fmla="*/ 288486 h 3699570"/>
              <a:gd name="connsiteX11347" fmla="*/ 2441569 w 5730494"/>
              <a:gd name="connsiteY11347" fmla="*/ 360493 h 3699570"/>
              <a:gd name="connsiteX11348" fmla="*/ 2432589 w 5730494"/>
              <a:gd name="connsiteY11348" fmla="*/ 382601 h 3699570"/>
              <a:gd name="connsiteX11349" fmla="*/ 2381665 w 5730494"/>
              <a:gd name="connsiteY11349" fmla="*/ 398912 h 3699570"/>
              <a:gd name="connsiteX11350" fmla="*/ 2418552 w 5730494"/>
              <a:gd name="connsiteY11350" fmla="*/ 403402 h 3699570"/>
              <a:gd name="connsiteX11351" fmla="*/ 2399910 w 5730494"/>
              <a:gd name="connsiteY11351" fmla="*/ 468704 h 3699570"/>
              <a:gd name="connsiteX11352" fmla="*/ 2387065 w 5730494"/>
              <a:gd name="connsiteY11352" fmla="*/ 523264 h 3699570"/>
              <a:gd name="connsiteX11353" fmla="*/ 2387578 w 5730494"/>
              <a:gd name="connsiteY11353" fmla="*/ 609991 h 3699570"/>
              <a:gd name="connsiteX11354" fmla="*/ 2406730 w 5730494"/>
              <a:gd name="connsiteY11354" fmla="*/ 657333 h 3699570"/>
              <a:gd name="connsiteX11355" fmla="*/ 2381838 w 5730494"/>
              <a:gd name="connsiteY11355" fmla="*/ 660233 h 3699570"/>
              <a:gd name="connsiteX11356" fmla="*/ 2355638 w 5730494"/>
              <a:gd name="connsiteY11356" fmla="*/ 682284 h 3699570"/>
              <a:gd name="connsiteX11357" fmla="*/ 2385019 w 5730494"/>
              <a:gd name="connsiteY11357" fmla="*/ 718088 h 3699570"/>
              <a:gd name="connsiteX11358" fmla="*/ 2388770 w 5730494"/>
              <a:gd name="connsiteY11358" fmla="*/ 772818 h 3699570"/>
              <a:gd name="connsiteX11359" fmla="*/ 2371721 w 5730494"/>
              <a:gd name="connsiteY11359" fmla="*/ 778615 h 3699570"/>
              <a:gd name="connsiteX11360" fmla="*/ 2392351 w 5730494"/>
              <a:gd name="connsiteY11360" fmla="*/ 830619 h 3699570"/>
              <a:gd name="connsiteX11361" fmla="*/ 2356943 w 5730494"/>
              <a:gd name="connsiteY11361" fmla="*/ 834823 h 3699570"/>
              <a:gd name="connsiteX11362" fmla="*/ 2375415 w 5730494"/>
              <a:gd name="connsiteY11362" fmla="*/ 858353 h 3699570"/>
              <a:gd name="connsiteX11363" fmla="*/ 2370187 w 5730494"/>
              <a:gd name="connsiteY11363" fmla="*/ 878301 h 3699570"/>
              <a:gd name="connsiteX11364" fmla="*/ 2347736 w 5730494"/>
              <a:gd name="connsiteY11364" fmla="*/ 886940 h 3699570"/>
              <a:gd name="connsiteX11365" fmla="*/ 2325516 w 5730494"/>
              <a:gd name="connsiteY11365" fmla="*/ 887110 h 3699570"/>
              <a:gd name="connsiteX11366" fmla="*/ 2345464 w 5730494"/>
              <a:gd name="connsiteY11366" fmla="*/ 923938 h 3699570"/>
              <a:gd name="connsiteX11367" fmla="*/ 2345691 w 5730494"/>
              <a:gd name="connsiteY11367" fmla="*/ 947410 h 3699570"/>
              <a:gd name="connsiteX11368" fmla="*/ 2314148 w 5730494"/>
              <a:gd name="connsiteY11368" fmla="*/ 925644 h 3699570"/>
              <a:gd name="connsiteX11369" fmla="*/ 2305966 w 5730494"/>
              <a:gd name="connsiteY11369" fmla="*/ 939795 h 3699570"/>
              <a:gd name="connsiteX11370" fmla="*/ 2327505 w 5730494"/>
              <a:gd name="connsiteY11370" fmla="*/ 952810 h 3699570"/>
              <a:gd name="connsiteX11371" fmla="*/ 2348362 w 5730494"/>
              <a:gd name="connsiteY11371" fmla="*/ 983955 h 3699570"/>
              <a:gd name="connsiteX11372" fmla="*/ 2354388 w 5730494"/>
              <a:gd name="connsiteY11372" fmla="*/ 1023510 h 3699570"/>
              <a:gd name="connsiteX11373" fmla="*/ 2325970 w 5730494"/>
              <a:gd name="connsiteY11373" fmla="*/ 1032717 h 3699570"/>
              <a:gd name="connsiteX11374" fmla="*/ 2313694 w 5730494"/>
              <a:gd name="connsiteY11374" fmla="*/ 1014189 h 3699570"/>
              <a:gd name="connsiteX11375" fmla="*/ 2293973 w 5730494"/>
              <a:gd name="connsiteY11375" fmla="*/ 985886 h 3699570"/>
              <a:gd name="connsiteX11376" fmla="*/ 2299430 w 5730494"/>
              <a:gd name="connsiteY11376" fmla="*/ 1019248 h 3699570"/>
              <a:gd name="connsiteX11377" fmla="*/ 2280901 w 5730494"/>
              <a:gd name="connsiteY11377" fmla="*/ 1044311 h 3699570"/>
              <a:gd name="connsiteX11378" fmla="*/ 2322901 w 5730494"/>
              <a:gd name="connsiteY11378" fmla="*/ 1046300 h 3699570"/>
              <a:gd name="connsiteX11379" fmla="*/ 2344839 w 5730494"/>
              <a:gd name="connsiteY11379" fmla="*/ 1048858 h 3699570"/>
              <a:gd name="connsiteX11380" fmla="*/ 2302157 w 5730494"/>
              <a:gd name="connsiteY11380" fmla="*/ 1088811 h 3699570"/>
              <a:gd name="connsiteX11381" fmla="*/ 2258851 w 5730494"/>
              <a:gd name="connsiteY11381" fmla="*/ 1123650 h 3699570"/>
              <a:gd name="connsiteX11382" fmla="*/ 2212190 w 5730494"/>
              <a:gd name="connsiteY11382" fmla="*/ 1138541 h 3699570"/>
              <a:gd name="connsiteX11383" fmla="*/ 2194628 w 5730494"/>
              <a:gd name="connsiteY11383" fmla="*/ 1138711 h 3699570"/>
              <a:gd name="connsiteX11384" fmla="*/ 2178147 w 5730494"/>
              <a:gd name="connsiteY11384" fmla="*/ 1155022 h 3699570"/>
              <a:gd name="connsiteX11385" fmla="*/ 2155982 w 5730494"/>
              <a:gd name="connsiteY11385" fmla="*/ 1198387 h 3699570"/>
              <a:gd name="connsiteX11386" fmla="*/ 2121712 w 5730494"/>
              <a:gd name="connsiteY11386" fmla="*/ 1226177 h 3699570"/>
              <a:gd name="connsiteX11387" fmla="*/ 2110686 w 5730494"/>
              <a:gd name="connsiteY11387" fmla="*/ 1227768 h 3699570"/>
              <a:gd name="connsiteX11388" fmla="*/ 2089486 w 5730494"/>
              <a:gd name="connsiteY11388" fmla="*/ 1237316 h 3699570"/>
              <a:gd name="connsiteX11389" fmla="*/ 2066583 w 5730494"/>
              <a:gd name="connsiteY11389" fmla="*/ 1246296 h 3699570"/>
              <a:gd name="connsiteX11390" fmla="*/ 2052942 w 5730494"/>
              <a:gd name="connsiteY11390" fmla="*/ 1269711 h 3699570"/>
              <a:gd name="connsiteX11391" fmla="*/ 2052715 w 5730494"/>
              <a:gd name="connsiteY11391" fmla="*/ 1295627 h 3699570"/>
              <a:gd name="connsiteX11392" fmla="*/ 2044644 w 5730494"/>
              <a:gd name="connsiteY11392" fmla="*/ 1319327 h 3699570"/>
              <a:gd name="connsiteX11393" fmla="*/ 2018672 w 5730494"/>
              <a:gd name="connsiteY11393" fmla="*/ 1347459 h 3699570"/>
              <a:gd name="connsiteX11394" fmla="*/ 2025094 w 5730494"/>
              <a:gd name="connsiteY11394" fmla="*/ 1374228 h 3699570"/>
              <a:gd name="connsiteX11395" fmla="*/ 2017932 w 5730494"/>
              <a:gd name="connsiteY11395" fmla="*/ 1401792 h 3699570"/>
              <a:gd name="connsiteX11396" fmla="*/ 2009749 w 5730494"/>
              <a:gd name="connsiteY11396" fmla="*/ 1433448 h 3699570"/>
              <a:gd name="connsiteX11397" fmla="*/ 1987300 w 5730494"/>
              <a:gd name="connsiteY11397" fmla="*/ 1435380 h 3699570"/>
              <a:gd name="connsiteX11398" fmla="*/ 1963771 w 5730494"/>
              <a:gd name="connsiteY11398" fmla="*/ 1409066 h 3699570"/>
              <a:gd name="connsiteX11399" fmla="*/ 1931888 w 5730494"/>
              <a:gd name="connsiteY11399" fmla="*/ 1408896 h 3699570"/>
              <a:gd name="connsiteX11400" fmla="*/ 1916428 w 5730494"/>
              <a:gd name="connsiteY11400" fmla="*/ 1390823 h 3699570"/>
              <a:gd name="connsiteX11401" fmla="*/ 1905800 w 5730494"/>
              <a:gd name="connsiteY11401" fmla="*/ 1357803 h 3699570"/>
              <a:gd name="connsiteX11402" fmla="*/ 1878179 w 5730494"/>
              <a:gd name="connsiteY11402" fmla="*/ 1314212 h 3699570"/>
              <a:gd name="connsiteX11403" fmla="*/ 1870109 w 5730494"/>
              <a:gd name="connsiteY11403" fmla="*/ 1290569 h 3699570"/>
              <a:gd name="connsiteX11404" fmla="*/ 1867949 w 5730494"/>
              <a:gd name="connsiteY11404" fmla="*/ 1257095 h 3699570"/>
              <a:gd name="connsiteX11405" fmla="*/ 1845898 w 5730494"/>
              <a:gd name="connsiteY11405" fmla="*/ 1221460 h 3699570"/>
              <a:gd name="connsiteX11406" fmla="*/ 1851639 w 5730494"/>
              <a:gd name="connsiteY11406" fmla="*/ 1192078 h 3699570"/>
              <a:gd name="connsiteX11407" fmla="*/ 1841010 w 5730494"/>
              <a:gd name="connsiteY11407" fmla="*/ 1177698 h 3699570"/>
              <a:gd name="connsiteX11408" fmla="*/ 1856754 w 5730494"/>
              <a:gd name="connsiteY11408" fmla="*/ 1128481 h 3699570"/>
              <a:gd name="connsiteX11409" fmla="*/ 1880737 w 5730494"/>
              <a:gd name="connsiteY11409" fmla="*/ 1112284 h 3699570"/>
              <a:gd name="connsiteX11410" fmla="*/ 1887046 w 5730494"/>
              <a:gd name="connsiteY11410" fmla="*/ 1093756 h 3699570"/>
              <a:gd name="connsiteX11411" fmla="*/ 1890399 w 5730494"/>
              <a:gd name="connsiteY11411" fmla="*/ 1058178 h 3699570"/>
              <a:gd name="connsiteX11412" fmla="*/ 1872212 w 5730494"/>
              <a:gd name="connsiteY11412" fmla="*/ 1074489 h 3699570"/>
              <a:gd name="connsiteX11413" fmla="*/ 1863517 w 5730494"/>
              <a:gd name="connsiteY11413" fmla="*/ 1081252 h 3699570"/>
              <a:gd name="connsiteX11414" fmla="*/ 1849195 w 5730494"/>
              <a:gd name="connsiteY11414" fmla="*/ 1087675 h 3699570"/>
              <a:gd name="connsiteX11415" fmla="*/ 1829643 w 5730494"/>
              <a:gd name="connsiteY11415" fmla="*/ 1072898 h 3699570"/>
              <a:gd name="connsiteX11416" fmla="*/ 1828563 w 5730494"/>
              <a:gd name="connsiteY11416" fmla="*/ 1041355 h 3699570"/>
              <a:gd name="connsiteX11417" fmla="*/ 1834816 w 5730494"/>
              <a:gd name="connsiteY11417" fmla="*/ 1015894 h 3699570"/>
              <a:gd name="connsiteX11418" fmla="*/ 1849593 w 5730494"/>
              <a:gd name="connsiteY11418" fmla="*/ 1015212 h 3699570"/>
              <a:gd name="connsiteX11419" fmla="*/ 1882102 w 5730494"/>
              <a:gd name="connsiteY11419" fmla="*/ 1028057 h 3699570"/>
              <a:gd name="connsiteX11420" fmla="*/ 1854708 w 5730494"/>
              <a:gd name="connsiteY11420" fmla="*/ 997197 h 3699570"/>
              <a:gd name="connsiteX11421" fmla="*/ 1840442 w 5730494"/>
              <a:gd name="connsiteY11421" fmla="*/ 980146 h 3699570"/>
              <a:gd name="connsiteX11422" fmla="*/ 1824586 w 5730494"/>
              <a:gd name="connsiteY11422" fmla="*/ 987193 h 3699570"/>
              <a:gd name="connsiteX11423" fmla="*/ 1811343 w 5730494"/>
              <a:gd name="connsiteY11423" fmla="*/ 974520 h 3699570"/>
              <a:gd name="connsiteX11424" fmla="*/ 1829132 w 5730494"/>
              <a:gd name="connsiteY11424" fmla="*/ 926154 h 3699570"/>
              <a:gd name="connsiteX11425" fmla="*/ 1819471 w 5730494"/>
              <a:gd name="connsiteY11425" fmla="*/ 906149 h 3699570"/>
              <a:gd name="connsiteX11426" fmla="*/ 1806796 w 5730494"/>
              <a:gd name="connsiteY11426" fmla="*/ 867843 h 3699570"/>
              <a:gd name="connsiteX11427" fmla="*/ 1787588 w 5730494"/>
              <a:gd name="connsiteY11427" fmla="*/ 805838 h 3699570"/>
              <a:gd name="connsiteX11428" fmla="*/ 1767297 w 5730494"/>
              <a:gd name="connsiteY11428" fmla="*/ 782082 h 3699570"/>
              <a:gd name="connsiteX11429" fmla="*/ 1767467 w 5730494"/>
              <a:gd name="connsiteY11429" fmla="*/ 755768 h 3699570"/>
              <a:gd name="connsiteX11430" fmla="*/ 1724728 w 5730494"/>
              <a:gd name="connsiteY11430" fmla="*/ 717747 h 3699570"/>
              <a:gd name="connsiteX11431" fmla="*/ 1690912 w 5730494"/>
              <a:gd name="connsiteY11431" fmla="*/ 712916 h 3699570"/>
              <a:gd name="connsiteX11432" fmla="*/ 1648345 w 5730494"/>
              <a:gd name="connsiteY11432" fmla="*/ 715587 h 3699570"/>
              <a:gd name="connsiteX11433" fmla="*/ 1609470 w 5730494"/>
              <a:gd name="connsiteY11433" fmla="*/ 720475 h 3699570"/>
              <a:gd name="connsiteX11434" fmla="*/ 1591000 w 5730494"/>
              <a:gd name="connsiteY11434" fmla="*/ 699162 h 3699570"/>
              <a:gd name="connsiteX11435" fmla="*/ 1563322 w 5730494"/>
              <a:gd name="connsiteY11435" fmla="*/ 655628 h 3699570"/>
              <a:gd name="connsiteX11436" fmla="*/ 1605151 w 5730494"/>
              <a:gd name="connsiteY11436" fmla="*/ 633065 h 3699570"/>
              <a:gd name="connsiteX11437" fmla="*/ 1637206 w 5730494"/>
              <a:gd name="connsiteY11437" fmla="*/ 629201 h 3699570"/>
              <a:gd name="connsiteX11438" fmla="*/ 1569005 w 5730494"/>
              <a:gd name="connsiteY11438" fmla="*/ 610049 h 3699570"/>
              <a:gd name="connsiteX11439" fmla="*/ 1533089 w 5730494"/>
              <a:gd name="connsiteY11439" fmla="*/ 579187 h 3699570"/>
              <a:gd name="connsiteX11440" fmla="*/ 1535305 w 5730494"/>
              <a:gd name="connsiteY11440" fmla="*/ 548840 h 3699570"/>
              <a:gd name="connsiteX11441" fmla="*/ 1595602 w 5730494"/>
              <a:gd name="connsiteY11441" fmla="*/ 509795 h 3699570"/>
              <a:gd name="connsiteX11442" fmla="*/ 1653971 w 5730494"/>
              <a:gd name="connsiteY11442" fmla="*/ 469102 h 3699570"/>
              <a:gd name="connsiteX11443" fmla="*/ 1660109 w 5730494"/>
              <a:gd name="connsiteY11443" fmla="*/ 437048 h 3699570"/>
              <a:gd name="connsiteX11444" fmla="*/ 1617086 w 5730494"/>
              <a:gd name="connsiteY11444" fmla="*/ 404311 h 3699570"/>
              <a:gd name="connsiteX11445" fmla="*/ 1631010 w 5730494"/>
              <a:gd name="connsiteY11445" fmla="*/ 366574 h 3699570"/>
              <a:gd name="connsiteX11446" fmla="*/ 1686195 w 5730494"/>
              <a:gd name="connsiteY11446" fmla="*/ 296499 h 3699570"/>
              <a:gd name="connsiteX11447" fmla="*/ 1709384 w 5730494"/>
              <a:gd name="connsiteY11447" fmla="*/ 285246 h 3699570"/>
              <a:gd name="connsiteX11448" fmla="*/ 1702734 w 5730494"/>
              <a:gd name="connsiteY11448" fmla="*/ 236540 h 3699570"/>
              <a:gd name="connsiteX11449" fmla="*/ 1740471 w 5730494"/>
              <a:gd name="connsiteY11449" fmla="*/ 206759 h 3699570"/>
              <a:gd name="connsiteX11450" fmla="*/ 1789462 w 5730494"/>
              <a:gd name="connsiteY11450" fmla="*/ 188516 h 3699570"/>
              <a:gd name="connsiteX11451" fmla="*/ 1838452 w 5730494"/>
              <a:gd name="connsiteY11451" fmla="*/ 187493 h 3699570"/>
              <a:gd name="connsiteX11452" fmla="*/ 1855843 w 5730494"/>
              <a:gd name="connsiteY11452" fmla="*/ 223355 h 3699570"/>
              <a:gd name="connsiteX11453" fmla="*/ 1898129 w 5730494"/>
              <a:gd name="connsiteY11453" fmla="*/ 159019 h 3699570"/>
              <a:gd name="connsiteX11454" fmla="*/ 1936149 w 5730494"/>
              <a:gd name="connsiteY11454" fmla="*/ 203236 h 3699570"/>
              <a:gd name="connsiteX11455" fmla="*/ 1958543 w 5730494"/>
              <a:gd name="connsiteY11455" fmla="*/ 212272 h 3699570"/>
              <a:gd name="connsiteX11456" fmla="*/ 1991620 w 5730494"/>
              <a:gd name="connsiteY11456" fmla="*/ 248702 h 3699570"/>
              <a:gd name="connsiteX11457" fmla="*/ 1953712 w 5730494"/>
              <a:gd name="connsiteY11457" fmla="*/ 187493 h 3699570"/>
              <a:gd name="connsiteX11458" fmla="*/ 1955870 w 5730494"/>
              <a:gd name="connsiteY11458" fmla="*/ 135831 h 3699570"/>
              <a:gd name="connsiteX11459" fmla="*/ 2009351 w 5730494"/>
              <a:gd name="connsiteY11459" fmla="*/ 58538 h 3699570"/>
              <a:gd name="connsiteX11460" fmla="*/ 2065275 w 5730494"/>
              <a:gd name="connsiteY11460" fmla="*/ 64619 h 3699570"/>
              <a:gd name="connsiteX11461" fmla="*/ 2085621 w 5730494"/>
              <a:gd name="connsiteY11461" fmla="*/ 13753 h 36995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  <a:cxn ang="0">
                <a:pos x="connsiteX1161" y="connsiteY1161"/>
              </a:cxn>
              <a:cxn ang="0">
                <a:pos x="connsiteX1162" y="connsiteY1162"/>
              </a:cxn>
              <a:cxn ang="0">
                <a:pos x="connsiteX1163" y="connsiteY1163"/>
              </a:cxn>
              <a:cxn ang="0">
                <a:pos x="connsiteX1164" y="connsiteY1164"/>
              </a:cxn>
              <a:cxn ang="0">
                <a:pos x="connsiteX1165" y="connsiteY1165"/>
              </a:cxn>
              <a:cxn ang="0">
                <a:pos x="connsiteX1166" y="connsiteY1166"/>
              </a:cxn>
              <a:cxn ang="0">
                <a:pos x="connsiteX1167" y="connsiteY1167"/>
              </a:cxn>
              <a:cxn ang="0">
                <a:pos x="connsiteX1168" y="connsiteY1168"/>
              </a:cxn>
              <a:cxn ang="0">
                <a:pos x="connsiteX1169" y="connsiteY1169"/>
              </a:cxn>
              <a:cxn ang="0">
                <a:pos x="connsiteX1170" y="connsiteY1170"/>
              </a:cxn>
              <a:cxn ang="0">
                <a:pos x="connsiteX1171" y="connsiteY1171"/>
              </a:cxn>
              <a:cxn ang="0">
                <a:pos x="connsiteX1172" y="connsiteY1172"/>
              </a:cxn>
              <a:cxn ang="0">
                <a:pos x="connsiteX1173" y="connsiteY1173"/>
              </a:cxn>
              <a:cxn ang="0">
                <a:pos x="connsiteX1174" y="connsiteY1174"/>
              </a:cxn>
              <a:cxn ang="0">
                <a:pos x="connsiteX1175" y="connsiteY1175"/>
              </a:cxn>
              <a:cxn ang="0">
                <a:pos x="connsiteX1176" y="connsiteY1176"/>
              </a:cxn>
              <a:cxn ang="0">
                <a:pos x="connsiteX1177" y="connsiteY1177"/>
              </a:cxn>
              <a:cxn ang="0">
                <a:pos x="connsiteX1178" y="connsiteY1178"/>
              </a:cxn>
              <a:cxn ang="0">
                <a:pos x="connsiteX1179" y="connsiteY1179"/>
              </a:cxn>
              <a:cxn ang="0">
                <a:pos x="connsiteX1180" y="connsiteY1180"/>
              </a:cxn>
              <a:cxn ang="0">
                <a:pos x="connsiteX1181" y="connsiteY1181"/>
              </a:cxn>
              <a:cxn ang="0">
                <a:pos x="connsiteX1182" y="connsiteY1182"/>
              </a:cxn>
              <a:cxn ang="0">
                <a:pos x="connsiteX1183" y="connsiteY1183"/>
              </a:cxn>
              <a:cxn ang="0">
                <a:pos x="connsiteX1184" y="connsiteY1184"/>
              </a:cxn>
              <a:cxn ang="0">
                <a:pos x="connsiteX1185" y="connsiteY1185"/>
              </a:cxn>
              <a:cxn ang="0">
                <a:pos x="connsiteX1186" y="connsiteY1186"/>
              </a:cxn>
              <a:cxn ang="0">
                <a:pos x="connsiteX1187" y="connsiteY1187"/>
              </a:cxn>
              <a:cxn ang="0">
                <a:pos x="connsiteX1188" y="connsiteY1188"/>
              </a:cxn>
              <a:cxn ang="0">
                <a:pos x="connsiteX1189" y="connsiteY1189"/>
              </a:cxn>
              <a:cxn ang="0">
                <a:pos x="connsiteX1190" y="connsiteY1190"/>
              </a:cxn>
              <a:cxn ang="0">
                <a:pos x="connsiteX1191" y="connsiteY1191"/>
              </a:cxn>
              <a:cxn ang="0">
                <a:pos x="connsiteX1192" y="connsiteY1192"/>
              </a:cxn>
              <a:cxn ang="0">
                <a:pos x="connsiteX1193" y="connsiteY1193"/>
              </a:cxn>
              <a:cxn ang="0">
                <a:pos x="connsiteX1194" y="connsiteY1194"/>
              </a:cxn>
              <a:cxn ang="0">
                <a:pos x="connsiteX1195" y="connsiteY1195"/>
              </a:cxn>
              <a:cxn ang="0">
                <a:pos x="connsiteX1196" y="connsiteY1196"/>
              </a:cxn>
              <a:cxn ang="0">
                <a:pos x="connsiteX1197" y="connsiteY1197"/>
              </a:cxn>
              <a:cxn ang="0">
                <a:pos x="connsiteX1198" y="connsiteY1198"/>
              </a:cxn>
              <a:cxn ang="0">
                <a:pos x="connsiteX1199" y="connsiteY1199"/>
              </a:cxn>
              <a:cxn ang="0">
                <a:pos x="connsiteX1200" y="connsiteY1200"/>
              </a:cxn>
              <a:cxn ang="0">
                <a:pos x="connsiteX1201" y="connsiteY1201"/>
              </a:cxn>
              <a:cxn ang="0">
                <a:pos x="connsiteX1202" y="connsiteY1202"/>
              </a:cxn>
              <a:cxn ang="0">
                <a:pos x="connsiteX1203" y="connsiteY1203"/>
              </a:cxn>
              <a:cxn ang="0">
                <a:pos x="connsiteX1204" y="connsiteY1204"/>
              </a:cxn>
              <a:cxn ang="0">
                <a:pos x="connsiteX1205" y="connsiteY1205"/>
              </a:cxn>
              <a:cxn ang="0">
                <a:pos x="connsiteX1206" y="connsiteY1206"/>
              </a:cxn>
              <a:cxn ang="0">
                <a:pos x="connsiteX1207" y="connsiteY1207"/>
              </a:cxn>
              <a:cxn ang="0">
                <a:pos x="connsiteX1208" y="connsiteY1208"/>
              </a:cxn>
              <a:cxn ang="0">
                <a:pos x="connsiteX1209" y="connsiteY1209"/>
              </a:cxn>
              <a:cxn ang="0">
                <a:pos x="connsiteX1210" y="connsiteY1210"/>
              </a:cxn>
              <a:cxn ang="0">
                <a:pos x="connsiteX1211" y="connsiteY1211"/>
              </a:cxn>
              <a:cxn ang="0">
                <a:pos x="connsiteX1212" y="connsiteY1212"/>
              </a:cxn>
              <a:cxn ang="0">
                <a:pos x="connsiteX1213" y="connsiteY1213"/>
              </a:cxn>
              <a:cxn ang="0">
                <a:pos x="connsiteX1214" y="connsiteY1214"/>
              </a:cxn>
              <a:cxn ang="0">
                <a:pos x="connsiteX1215" y="connsiteY1215"/>
              </a:cxn>
              <a:cxn ang="0">
                <a:pos x="connsiteX1216" y="connsiteY1216"/>
              </a:cxn>
              <a:cxn ang="0">
                <a:pos x="connsiteX1217" y="connsiteY1217"/>
              </a:cxn>
              <a:cxn ang="0">
                <a:pos x="connsiteX1218" y="connsiteY1218"/>
              </a:cxn>
              <a:cxn ang="0">
                <a:pos x="connsiteX1219" y="connsiteY1219"/>
              </a:cxn>
              <a:cxn ang="0">
                <a:pos x="connsiteX1220" y="connsiteY1220"/>
              </a:cxn>
              <a:cxn ang="0">
                <a:pos x="connsiteX1221" y="connsiteY1221"/>
              </a:cxn>
              <a:cxn ang="0">
                <a:pos x="connsiteX1222" y="connsiteY1222"/>
              </a:cxn>
              <a:cxn ang="0">
                <a:pos x="connsiteX1223" y="connsiteY1223"/>
              </a:cxn>
              <a:cxn ang="0">
                <a:pos x="connsiteX1224" y="connsiteY1224"/>
              </a:cxn>
              <a:cxn ang="0">
                <a:pos x="connsiteX1225" y="connsiteY1225"/>
              </a:cxn>
              <a:cxn ang="0">
                <a:pos x="connsiteX1226" y="connsiteY1226"/>
              </a:cxn>
              <a:cxn ang="0">
                <a:pos x="connsiteX1227" y="connsiteY1227"/>
              </a:cxn>
              <a:cxn ang="0">
                <a:pos x="connsiteX1228" y="connsiteY1228"/>
              </a:cxn>
              <a:cxn ang="0">
                <a:pos x="connsiteX1229" y="connsiteY1229"/>
              </a:cxn>
              <a:cxn ang="0">
                <a:pos x="connsiteX1230" y="connsiteY1230"/>
              </a:cxn>
              <a:cxn ang="0">
                <a:pos x="connsiteX1231" y="connsiteY1231"/>
              </a:cxn>
              <a:cxn ang="0">
                <a:pos x="connsiteX1232" y="connsiteY1232"/>
              </a:cxn>
              <a:cxn ang="0">
                <a:pos x="connsiteX1233" y="connsiteY1233"/>
              </a:cxn>
              <a:cxn ang="0">
                <a:pos x="connsiteX1234" y="connsiteY1234"/>
              </a:cxn>
              <a:cxn ang="0">
                <a:pos x="connsiteX1235" y="connsiteY1235"/>
              </a:cxn>
              <a:cxn ang="0">
                <a:pos x="connsiteX1236" y="connsiteY1236"/>
              </a:cxn>
              <a:cxn ang="0">
                <a:pos x="connsiteX1237" y="connsiteY1237"/>
              </a:cxn>
              <a:cxn ang="0">
                <a:pos x="connsiteX1238" y="connsiteY1238"/>
              </a:cxn>
              <a:cxn ang="0">
                <a:pos x="connsiteX1239" y="connsiteY1239"/>
              </a:cxn>
              <a:cxn ang="0">
                <a:pos x="connsiteX1240" y="connsiteY1240"/>
              </a:cxn>
              <a:cxn ang="0">
                <a:pos x="connsiteX1241" y="connsiteY1241"/>
              </a:cxn>
              <a:cxn ang="0">
                <a:pos x="connsiteX1242" y="connsiteY1242"/>
              </a:cxn>
              <a:cxn ang="0">
                <a:pos x="connsiteX1243" y="connsiteY1243"/>
              </a:cxn>
              <a:cxn ang="0">
                <a:pos x="connsiteX1244" y="connsiteY1244"/>
              </a:cxn>
              <a:cxn ang="0">
                <a:pos x="connsiteX1245" y="connsiteY1245"/>
              </a:cxn>
              <a:cxn ang="0">
                <a:pos x="connsiteX1246" y="connsiteY1246"/>
              </a:cxn>
              <a:cxn ang="0">
                <a:pos x="connsiteX1247" y="connsiteY1247"/>
              </a:cxn>
              <a:cxn ang="0">
                <a:pos x="connsiteX1248" y="connsiteY1248"/>
              </a:cxn>
              <a:cxn ang="0">
                <a:pos x="connsiteX1249" y="connsiteY1249"/>
              </a:cxn>
              <a:cxn ang="0">
                <a:pos x="connsiteX1250" y="connsiteY1250"/>
              </a:cxn>
              <a:cxn ang="0">
                <a:pos x="connsiteX1251" y="connsiteY1251"/>
              </a:cxn>
              <a:cxn ang="0">
                <a:pos x="connsiteX1252" y="connsiteY1252"/>
              </a:cxn>
              <a:cxn ang="0">
                <a:pos x="connsiteX1253" y="connsiteY1253"/>
              </a:cxn>
              <a:cxn ang="0">
                <a:pos x="connsiteX1254" y="connsiteY1254"/>
              </a:cxn>
              <a:cxn ang="0">
                <a:pos x="connsiteX1255" y="connsiteY1255"/>
              </a:cxn>
              <a:cxn ang="0">
                <a:pos x="connsiteX1256" y="connsiteY1256"/>
              </a:cxn>
              <a:cxn ang="0">
                <a:pos x="connsiteX1257" y="connsiteY1257"/>
              </a:cxn>
              <a:cxn ang="0">
                <a:pos x="connsiteX1258" y="connsiteY1258"/>
              </a:cxn>
              <a:cxn ang="0">
                <a:pos x="connsiteX1259" y="connsiteY1259"/>
              </a:cxn>
              <a:cxn ang="0">
                <a:pos x="connsiteX1260" y="connsiteY1260"/>
              </a:cxn>
              <a:cxn ang="0">
                <a:pos x="connsiteX1261" y="connsiteY1261"/>
              </a:cxn>
              <a:cxn ang="0">
                <a:pos x="connsiteX1262" y="connsiteY1262"/>
              </a:cxn>
              <a:cxn ang="0">
                <a:pos x="connsiteX1263" y="connsiteY1263"/>
              </a:cxn>
              <a:cxn ang="0">
                <a:pos x="connsiteX1264" y="connsiteY1264"/>
              </a:cxn>
              <a:cxn ang="0">
                <a:pos x="connsiteX1265" y="connsiteY1265"/>
              </a:cxn>
              <a:cxn ang="0">
                <a:pos x="connsiteX1266" y="connsiteY1266"/>
              </a:cxn>
              <a:cxn ang="0">
                <a:pos x="connsiteX1267" y="connsiteY1267"/>
              </a:cxn>
              <a:cxn ang="0">
                <a:pos x="connsiteX1268" y="connsiteY1268"/>
              </a:cxn>
              <a:cxn ang="0">
                <a:pos x="connsiteX1269" y="connsiteY1269"/>
              </a:cxn>
              <a:cxn ang="0">
                <a:pos x="connsiteX1270" y="connsiteY1270"/>
              </a:cxn>
              <a:cxn ang="0">
                <a:pos x="connsiteX1271" y="connsiteY1271"/>
              </a:cxn>
              <a:cxn ang="0">
                <a:pos x="connsiteX1272" y="connsiteY1272"/>
              </a:cxn>
              <a:cxn ang="0">
                <a:pos x="connsiteX1273" y="connsiteY1273"/>
              </a:cxn>
              <a:cxn ang="0">
                <a:pos x="connsiteX1274" y="connsiteY1274"/>
              </a:cxn>
              <a:cxn ang="0">
                <a:pos x="connsiteX1275" y="connsiteY1275"/>
              </a:cxn>
              <a:cxn ang="0">
                <a:pos x="connsiteX1276" y="connsiteY1276"/>
              </a:cxn>
              <a:cxn ang="0">
                <a:pos x="connsiteX1277" y="connsiteY1277"/>
              </a:cxn>
              <a:cxn ang="0">
                <a:pos x="connsiteX1278" y="connsiteY1278"/>
              </a:cxn>
              <a:cxn ang="0">
                <a:pos x="connsiteX1279" y="connsiteY1279"/>
              </a:cxn>
              <a:cxn ang="0">
                <a:pos x="connsiteX1280" y="connsiteY1280"/>
              </a:cxn>
              <a:cxn ang="0">
                <a:pos x="connsiteX1281" y="connsiteY1281"/>
              </a:cxn>
              <a:cxn ang="0">
                <a:pos x="connsiteX1282" y="connsiteY1282"/>
              </a:cxn>
              <a:cxn ang="0">
                <a:pos x="connsiteX1283" y="connsiteY1283"/>
              </a:cxn>
              <a:cxn ang="0">
                <a:pos x="connsiteX1284" y="connsiteY1284"/>
              </a:cxn>
              <a:cxn ang="0">
                <a:pos x="connsiteX1285" y="connsiteY1285"/>
              </a:cxn>
              <a:cxn ang="0">
                <a:pos x="connsiteX1286" y="connsiteY1286"/>
              </a:cxn>
              <a:cxn ang="0">
                <a:pos x="connsiteX1287" y="connsiteY1287"/>
              </a:cxn>
              <a:cxn ang="0">
                <a:pos x="connsiteX1288" y="connsiteY1288"/>
              </a:cxn>
              <a:cxn ang="0">
                <a:pos x="connsiteX1289" y="connsiteY1289"/>
              </a:cxn>
              <a:cxn ang="0">
                <a:pos x="connsiteX1290" y="connsiteY1290"/>
              </a:cxn>
              <a:cxn ang="0">
                <a:pos x="connsiteX1291" y="connsiteY1291"/>
              </a:cxn>
              <a:cxn ang="0">
                <a:pos x="connsiteX1292" y="connsiteY1292"/>
              </a:cxn>
              <a:cxn ang="0">
                <a:pos x="connsiteX1293" y="connsiteY1293"/>
              </a:cxn>
              <a:cxn ang="0">
                <a:pos x="connsiteX1294" y="connsiteY1294"/>
              </a:cxn>
              <a:cxn ang="0">
                <a:pos x="connsiteX1295" y="connsiteY1295"/>
              </a:cxn>
              <a:cxn ang="0">
                <a:pos x="connsiteX1296" y="connsiteY1296"/>
              </a:cxn>
              <a:cxn ang="0">
                <a:pos x="connsiteX1297" y="connsiteY1297"/>
              </a:cxn>
              <a:cxn ang="0">
                <a:pos x="connsiteX1298" y="connsiteY1298"/>
              </a:cxn>
              <a:cxn ang="0">
                <a:pos x="connsiteX1299" y="connsiteY1299"/>
              </a:cxn>
              <a:cxn ang="0">
                <a:pos x="connsiteX1300" y="connsiteY1300"/>
              </a:cxn>
              <a:cxn ang="0">
                <a:pos x="connsiteX1301" y="connsiteY1301"/>
              </a:cxn>
              <a:cxn ang="0">
                <a:pos x="connsiteX1302" y="connsiteY1302"/>
              </a:cxn>
              <a:cxn ang="0">
                <a:pos x="connsiteX1303" y="connsiteY1303"/>
              </a:cxn>
              <a:cxn ang="0">
                <a:pos x="connsiteX1304" y="connsiteY1304"/>
              </a:cxn>
              <a:cxn ang="0">
                <a:pos x="connsiteX1305" y="connsiteY1305"/>
              </a:cxn>
              <a:cxn ang="0">
                <a:pos x="connsiteX1306" y="connsiteY1306"/>
              </a:cxn>
              <a:cxn ang="0">
                <a:pos x="connsiteX1307" y="connsiteY1307"/>
              </a:cxn>
              <a:cxn ang="0">
                <a:pos x="connsiteX1308" y="connsiteY1308"/>
              </a:cxn>
              <a:cxn ang="0">
                <a:pos x="connsiteX1309" y="connsiteY1309"/>
              </a:cxn>
              <a:cxn ang="0">
                <a:pos x="connsiteX1310" y="connsiteY1310"/>
              </a:cxn>
              <a:cxn ang="0">
                <a:pos x="connsiteX1311" y="connsiteY1311"/>
              </a:cxn>
              <a:cxn ang="0">
                <a:pos x="connsiteX1312" y="connsiteY1312"/>
              </a:cxn>
              <a:cxn ang="0">
                <a:pos x="connsiteX1313" y="connsiteY1313"/>
              </a:cxn>
              <a:cxn ang="0">
                <a:pos x="connsiteX1314" y="connsiteY1314"/>
              </a:cxn>
              <a:cxn ang="0">
                <a:pos x="connsiteX1315" y="connsiteY1315"/>
              </a:cxn>
              <a:cxn ang="0">
                <a:pos x="connsiteX1316" y="connsiteY1316"/>
              </a:cxn>
              <a:cxn ang="0">
                <a:pos x="connsiteX1317" y="connsiteY1317"/>
              </a:cxn>
              <a:cxn ang="0">
                <a:pos x="connsiteX1318" y="connsiteY1318"/>
              </a:cxn>
              <a:cxn ang="0">
                <a:pos x="connsiteX1319" y="connsiteY1319"/>
              </a:cxn>
              <a:cxn ang="0">
                <a:pos x="connsiteX1320" y="connsiteY1320"/>
              </a:cxn>
              <a:cxn ang="0">
                <a:pos x="connsiteX1321" y="connsiteY1321"/>
              </a:cxn>
              <a:cxn ang="0">
                <a:pos x="connsiteX1322" y="connsiteY1322"/>
              </a:cxn>
              <a:cxn ang="0">
                <a:pos x="connsiteX1323" y="connsiteY1323"/>
              </a:cxn>
              <a:cxn ang="0">
                <a:pos x="connsiteX1324" y="connsiteY1324"/>
              </a:cxn>
              <a:cxn ang="0">
                <a:pos x="connsiteX1325" y="connsiteY1325"/>
              </a:cxn>
              <a:cxn ang="0">
                <a:pos x="connsiteX1326" y="connsiteY1326"/>
              </a:cxn>
              <a:cxn ang="0">
                <a:pos x="connsiteX1327" y="connsiteY1327"/>
              </a:cxn>
              <a:cxn ang="0">
                <a:pos x="connsiteX1328" y="connsiteY1328"/>
              </a:cxn>
              <a:cxn ang="0">
                <a:pos x="connsiteX1329" y="connsiteY1329"/>
              </a:cxn>
              <a:cxn ang="0">
                <a:pos x="connsiteX1330" y="connsiteY1330"/>
              </a:cxn>
              <a:cxn ang="0">
                <a:pos x="connsiteX1331" y="connsiteY1331"/>
              </a:cxn>
              <a:cxn ang="0">
                <a:pos x="connsiteX1332" y="connsiteY1332"/>
              </a:cxn>
              <a:cxn ang="0">
                <a:pos x="connsiteX1333" y="connsiteY1333"/>
              </a:cxn>
              <a:cxn ang="0">
                <a:pos x="connsiteX1334" y="connsiteY1334"/>
              </a:cxn>
              <a:cxn ang="0">
                <a:pos x="connsiteX1335" y="connsiteY1335"/>
              </a:cxn>
              <a:cxn ang="0">
                <a:pos x="connsiteX1336" y="connsiteY1336"/>
              </a:cxn>
              <a:cxn ang="0">
                <a:pos x="connsiteX1337" y="connsiteY1337"/>
              </a:cxn>
              <a:cxn ang="0">
                <a:pos x="connsiteX1338" y="connsiteY1338"/>
              </a:cxn>
              <a:cxn ang="0">
                <a:pos x="connsiteX1339" y="connsiteY1339"/>
              </a:cxn>
              <a:cxn ang="0">
                <a:pos x="connsiteX1340" y="connsiteY1340"/>
              </a:cxn>
              <a:cxn ang="0">
                <a:pos x="connsiteX1341" y="connsiteY1341"/>
              </a:cxn>
              <a:cxn ang="0">
                <a:pos x="connsiteX1342" y="connsiteY1342"/>
              </a:cxn>
              <a:cxn ang="0">
                <a:pos x="connsiteX1343" y="connsiteY1343"/>
              </a:cxn>
              <a:cxn ang="0">
                <a:pos x="connsiteX1344" y="connsiteY1344"/>
              </a:cxn>
              <a:cxn ang="0">
                <a:pos x="connsiteX1345" y="connsiteY1345"/>
              </a:cxn>
              <a:cxn ang="0">
                <a:pos x="connsiteX1346" y="connsiteY1346"/>
              </a:cxn>
              <a:cxn ang="0">
                <a:pos x="connsiteX1347" y="connsiteY1347"/>
              </a:cxn>
              <a:cxn ang="0">
                <a:pos x="connsiteX1348" y="connsiteY1348"/>
              </a:cxn>
              <a:cxn ang="0">
                <a:pos x="connsiteX1349" y="connsiteY1349"/>
              </a:cxn>
              <a:cxn ang="0">
                <a:pos x="connsiteX1350" y="connsiteY1350"/>
              </a:cxn>
              <a:cxn ang="0">
                <a:pos x="connsiteX1351" y="connsiteY1351"/>
              </a:cxn>
              <a:cxn ang="0">
                <a:pos x="connsiteX1352" y="connsiteY1352"/>
              </a:cxn>
              <a:cxn ang="0">
                <a:pos x="connsiteX1353" y="connsiteY1353"/>
              </a:cxn>
              <a:cxn ang="0">
                <a:pos x="connsiteX1354" y="connsiteY1354"/>
              </a:cxn>
              <a:cxn ang="0">
                <a:pos x="connsiteX1355" y="connsiteY1355"/>
              </a:cxn>
              <a:cxn ang="0">
                <a:pos x="connsiteX1356" y="connsiteY1356"/>
              </a:cxn>
              <a:cxn ang="0">
                <a:pos x="connsiteX1357" y="connsiteY1357"/>
              </a:cxn>
              <a:cxn ang="0">
                <a:pos x="connsiteX1358" y="connsiteY1358"/>
              </a:cxn>
              <a:cxn ang="0">
                <a:pos x="connsiteX1359" y="connsiteY1359"/>
              </a:cxn>
              <a:cxn ang="0">
                <a:pos x="connsiteX1360" y="connsiteY1360"/>
              </a:cxn>
              <a:cxn ang="0">
                <a:pos x="connsiteX1361" y="connsiteY1361"/>
              </a:cxn>
              <a:cxn ang="0">
                <a:pos x="connsiteX1362" y="connsiteY1362"/>
              </a:cxn>
              <a:cxn ang="0">
                <a:pos x="connsiteX1363" y="connsiteY1363"/>
              </a:cxn>
              <a:cxn ang="0">
                <a:pos x="connsiteX1364" y="connsiteY1364"/>
              </a:cxn>
              <a:cxn ang="0">
                <a:pos x="connsiteX1365" y="connsiteY1365"/>
              </a:cxn>
              <a:cxn ang="0">
                <a:pos x="connsiteX1366" y="connsiteY1366"/>
              </a:cxn>
              <a:cxn ang="0">
                <a:pos x="connsiteX1367" y="connsiteY1367"/>
              </a:cxn>
              <a:cxn ang="0">
                <a:pos x="connsiteX1368" y="connsiteY1368"/>
              </a:cxn>
              <a:cxn ang="0">
                <a:pos x="connsiteX1369" y="connsiteY1369"/>
              </a:cxn>
              <a:cxn ang="0">
                <a:pos x="connsiteX1370" y="connsiteY1370"/>
              </a:cxn>
              <a:cxn ang="0">
                <a:pos x="connsiteX1371" y="connsiteY1371"/>
              </a:cxn>
              <a:cxn ang="0">
                <a:pos x="connsiteX1372" y="connsiteY1372"/>
              </a:cxn>
              <a:cxn ang="0">
                <a:pos x="connsiteX1373" y="connsiteY1373"/>
              </a:cxn>
              <a:cxn ang="0">
                <a:pos x="connsiteX1374" y="connsiteY1374"/>
              </a:cxn>
              <a:cxn ang="0">
                <a:pos x="connsiteX1375" y="connsiteY1375"/>
              </a:cxn>
              <a:cxn ang="0">
                <a:pos x="connsiteX1376" y="connsiteY1376"/>
              </a:cxn>
              <a:cxn ang="0">
                <a:pos x="connsiteX1377" y="connsiteY1377"/>
              </a:cxn>
              <a:cxn ang="0">
                <a:pos x="connsiteX1378" y="connsiteY1378"/>
              </a:cxn>
              <a:cxn ang="0">
                <a:pos x="connsiteX1379" y="connsiteY1379"/>
              </a:cxn>
              <a:cxn ang="0">
                <a:pos x="connsiteX1380" y="connsiteY1380"/>
              </a:cxn>
              <a:cxn ang="0">
                <a:pos x="connsiteX1381" y="connsiteY1381"/>
              </a:cxn>
              <a:cxn ang="0">
                <a:pos x="connsiteX1382" y="connsiteY1382"/>
              </a:cxn>
              <a:cxn ang="0">
                <a:pos x="connsiteX1383" y="connsiteY1383"/>
              </a:cxn>
              <a:cxn ang="0">
                <a:pos x="connsiteX1384" y="connsiteY1384"/>
              </a:cxn>
              <a:cxn ang="0">
                <a:pos x="connsiteX1385" y="connsiteY1385"/>
              </a:cxn>
              <a:cxn ang="0">
                <a:pos x="connsiteX1386" y="connsiteY1386"/>
              </a:cxn>
              <a:cxn ang="0">
                <a:pos x="connsiteX1387" y="connsiteY1387"/>
              </a:cxn>
              <a:cxn ang="0">
                <a:pos x="connsiteX1388" y="connsiteY1388"/>
              </a:cxn>
              <a:cxn ang="0">
                <a:pos x="connsiteX1389" y="connsiteY1389"/>
              </a:cxn>
              <a:cxn ang="0">
                <a:pos x="connsiteX1390" y="connsiteY1390"/>
              </a:cxn>
              <a:cxn ang="0">
                <a:pos x="connsiteX1391" y="connsiteY1391"/>
              </a:cxn>
              <a:cxn ang="0">
                <a:pos x="connsiteX1392" y="connsiteY1392"/>
              </a:cxn>
              <a:cxn ang="0">
                <a:pos x="connsiteX1393" y="connsiteY1393"/>
              </a:cxn>
              <a:cxn ang="0">
                <a:pos x="connsiteX1394" y="connsiteY1394"/>
              </a:cxn>
              <a:cxn ang="0">
                <a:pos x="connsiteX1395" y="connsiteY1395"/>
              </a:cxn>
              <a:cxn ang="0">
                <a:pos x="connsiteX1396" y="connsiteY1396"/>
              </a:cxn>
              <a:cxn ang="0">
                <a:pos x="connsiteX1397" y="connsiteY1397"/>
              </a:cxn>
              <a:cxn ang="0">
                <a:pos x="connsiteX1398" y="connsiteY1398"/>
              </a:cxn>
              <a:cxn ang="0">
                <a:pos x="connsiteX1399" y="connsiteY1399"/>
              </a:cxn>
              <a:cxn ang="0">
                <a:pos x="connsiteX1400" y="connsiteY1400"/>
              </a:cxn>
              <a:cxn ang="0">
                <a:pos x="connsiteX1401" y="connsiteY1401"/>
              </a:cxn>
              <a:cxn ang="0">
                <a:pos x="connsiteX1402" y="connsiteY1402"/>
              </a:cxn>
              <a:cxn ang="0">
                <a:pos x="connsiteX1403" y="connsiteY1403"/>
              </a:cxn>
              <a:cxn ang="0">
                <a:pos x="connsiteX1404" y="connsiteY1404"/>
              </a:cxn>
              <a:cxn ang="0">
                <a:pos x="connsiteX1405" y="connsiteY1405"/>
              </a:cxn>
              <a:cxn ang="0">
                <a:pos x="connsiteX1406" y="connsiteY1406"/>
              </a:cxn>
              <a:cxn ang="0">
                <a:pos x="connsiteX1407" y="connsiteY1407"/>
              </a:cxn>
              <a:cxn ang="0">
                <a:pos x="connsiteX1408" y="connsiteY1408"/>
              </a:cxn>
              <a:cxn ang="0">
                <a:pos x="connsiteX1409" y="connsiteY1409"/>
              </a:cxn>
              <a:cxn ang="0">
                <a:pos x="connsiteX1410" y="connsiteY1410"/>
              </a:cxn>
              <a:cxn ang="0">
                <a:pos x="connsiteX1411" y="connsiteY1411"/>
              </a:cxn>
              <a:cxn ang="0">
                <a:pos x="connsiteX1412" y="connsiteY1412"/>
              </a:cxn>
              <a:cxn ang="0">
                <a:pos x="connsiteX1413" y="connsiteY1413"/>
              </a:cxn>
              <a:cxn ang="0">
                <a:pos x="connsiteX1414" y="connsiteY1414"/>
              </a:cxn>
              <a:cxn ang="0">
                <a:pos x="connsiteX1415" y="connsiteY1415"/>
              </a:cxn>
              <a:cxn ang="0">
                <a:pos x="connsiteX1416" y="connsiteY1416"/>
              </a:cxn>
              <a:cxn ang="0">
                <a:pos x="connsiteX1417" y="connsiteY1417"/>
              </a:cxn>
              <a:cxn ang="0">
                <a:pos x="connsiteX1418" y="connsiteY1418"/>
              </a:cxn>
              <a:cxn ang="0">
                <a:pos x="connsiteX1419" y="connsiteY1419"/>
              </a:cxn>
              <a:cxn ang="0">
                <a:pos x="connsiteX1420" y="connsiteY1420"/>
              </a:cxn>
              <a:cxn ang="0">
                <a:pos x="connsiteX1421" y="connsiteY1421"/>
              </a:cxn>
              <a:cxn ang="0">
                <a:pos x="connsiteX1422" y="connsiteY1422"/>
              </a:cxn>
              <a:cxn ang="0">
                <a:pos x="connsiteX1423" y="connsiteY1423"/>
              </a:cxn>
              <a:cxn ang="0">
                <a:pos x="connsiteX1424" y="connsiteY1424"/>
              </a:cxn>
              <a:cxn ang="0">
                <a:pos x="connsiteX1425" y="connsiteY1425"/>
              </a:cxn>
              <a:cxn ang="0">
                <a:pos x="connsiteX1426" y="connsiteY1426"/>
              </a:cxn>
              <a:cxn ang="0">
                <a:pos x="connsiteX1427" y="connsiteY1427"/>
              </a:cxn>
              <a:cxn ang="0">
                <a:pos x="connsiteX1428" y="connsiteY1428"/>
              </a:cxn>
              <a:cxn ang="0">
                <a:pos x="connsiteX1429" y="connsiteY1429"/>
              </a:cxn>
              <a:cxn ang="0">
                <a:pos x="connsiteX1430" y="connsiteY1430"/>
              </a:cxn>
              <a:cxn ang="0">
                <a:pos x="connsiteX1431" y="connsiteY1431"/>
              </a:cxn>
              <a:cxn ang="0">
                <a:pos x="connsiteX1432" y="connsiteY1432"/>
              </a:cxn>
              <a:cxn ang="0">
                <a:pos x="connsiteX1433" y="connsiteY1433"/>
              </a:cxn>
              <a:cxn ang="0">
                <a:pos x="connsiteX1434" y="connsiteY1434"/>
              </a:cxn>
              <a:cxn ang="0">
                <a:pos x="connsiteX1435" y="connsiteY1435"/>
              </a:cxn>
              <a:cxn ang="0">
                <a:pos x="connsiteX1436" y="connsiteY1436"/>
              </a:cxn>
              <a:cxn ang="0">
                <a:pos x="connsiteX1437" y="connsiteY1437"/>
              </a:cxn>
              <a:cxn ang="0">
                <a:pos x="connsiteX1438" y="connsiteY1438"/>
              </a:cxn>
              <a:cxn ang="0">
                <a:pos x="connsiteX1439" y="connsiteY1439"/>
              </a:cxn>
              <a:cxn ang="0">
                <a:pos x="connsiteX1440" y="connsiteY1440"/>
              </a:cxn>
              <a:cxn ang="0">
                <a:pos x="connsiteX1441" y="connsiteY1441"/>
              </a:cxn>
              <a:cxn ang="0">
                <a:pos x="connsiteX1442" y="connsiteY1442"/>
              </a:cxn>
              <a:cxn ang="0">
                <a:pos x="connsiteX1443" y="connsiteY1443"/>
              </a:cxn>
              <a:cxn ang="0">
                <a:pos x="connsiteX1444" y="connsiteY1444"/>
              </a:cxn>
              <a:cxn ang="0">
                <a:pos x="connsiteX1445" y="connsiteY1445"/>
              </a:cxn>
              <a:cxn ang="0">
                <a:pos x="connsiteX1446" y="connsiteY1446"/>
              </a:cxn>
              <a:cxn ang="0">
                <a:pos x="connsiteX1447" y="connsiteY1447"/>
              </a:cxn>
              <a:cxn ang="0">
                <a:pos x="connsiteX1448" y="connsiteY1448"/>
              </a:cxn>
              <a:cxn ang="0">
                <a:pos x="connsiteX1449" y="connsiteY1449"/>
              </a:cxn>
              <a:cxn ang="0">
                <a:pos x="connsiteX1450" y="connsiteY1450"/>
              </a:cxn>
              <a:cxn ang="0">
                <a:pos x="connsiteX1451" y="connsiteY1451"/>
              </a:cxn>
              <a:cxn ang="0">
                <a:pos x="connsiteX1452" y="connsiteY1452"/>
              </a:cxn>
              <a:cxn ang="0">
                <a:pos x="connsiteX1453" y="connsiteY1453"/>
              </a:cxn>
              <a:cxn ang="0">
                <a:pos x="connsiteX1454" y="connsiteY1454"/>
              </a:cxn>
              <a:cxn ang="0">
                <a:pos x="connsiteX1455" y="connsiteY1455"/>
              </a:cxn>
              <a:cxn ang="0">
                <a:pos x="connsiteX1456" y="connsiteY1456"/>
              </a:cxn>
              <a:cxn ang="0">
                <a:pos x="connsiteX1457" y="connsiteY1457"/>
              </a:cxn>
              <a:cxn ang="0">
                <a:pos x="connsiteX1458" y="connsiteY1458"/>
              </a:cxn>
              <a:cxn ang="0">
                <a:pos x="connsiteX1459" y="connsiteY1459"/>
              </a:cxn>
              <a:cxn ang="0">
                <a:pos x="connsiteX1460" y="connsiteY1460"/>
              </a:cxn>
              <a:cxn ang="0">
                <a:pos x="connsiteX1461" y="connsiteY1461"/>
              </a:cxn>
              <a:cxn ang="0">
                <a:pos x="connsiteX1462" y="connsiteY1462"/>
              </a:cxn>
              <a:cxn ang="0">
                <a:pos x="connsiteX1463" y="connsiteY1463"/>
              </a:cxn>
              <a:cxn ang="0">
                <a:pos x="connsiteX1464" y="connsiteY1464"/>
              </a:cxn>
              <a:cxn ang="0">
                <a:pos x="connsiteX1465" y="connsiteY1465"/>
              </a:cxn>
              <a:cxn ang="0">
                <a:pos x="connsiteX1466" y="connsiteY1466"/>
              </a:cxn>
              <a:cxn ang="0">
                <a:pos x="connsiteX1467" y="connsiteY1467"/>
              </a:cxn>
              <a:cxn ang="0">
                <a:pos x="connsiteX1468" y="connsiteY1468"/>
              </a:cxn>
              <a:cxn ang="0">
                <a:pos x="connsiteX1469" y="connsiteY1469"/>
              </a:cxn>
              <a:cxn ang="0">
                <a:pos x="connsiteX1470" y="connsiteY1470"/>
              </a:cxn>
              <a:cxn ang="0">
                <a:pos x="connsiteX1471" y="connsiteY1471"/>
              </a:cxn>
              <a:cxn ang="0">
                <a:pos x="connsiteX1472" y="connsiteY1472"/>
              </a:cxn>
              <a:cxn ang="0">
                <a:pos x="connsiteX1473" y="connsiteY1473"/>
              </a:cxn>
              <a:cxn ang="0">
                <a:pos x="connsiteX1474" y="connsiteY1474"/>
              </a:cxn>
              <a:cxn ang="0">
                <a:pos x="connsiteX1475" y="connsiteY1475"/>
              </a:cxn>
              <a:cxn ang="0">
                <a:pos x="connsiteX1476" y="connsiteY1476"/>
              </a:cxn>
              <a:cxn ang="0">
                <a:pos x="connsiteX1477" y="connsiteY1477"/>
              </a:cxn>
              <a:cxn ang="0">
                <a:pos x="connsiteX1478" y="connsiteY1478"/>
              </a:cxn>
              <a:cxn ang="0">
                <a:pos x="connsiteX1479" y="connsiteY1479"/>
              </a:cxn>
              <a:cxn ang="0">
                <a:pos x="connsiteX1480" y="connsiteY1480"/>
              </a:cxn>
              <a:cxn ang="0">
                <a:pos x="connsiteX1481" y="connsiteY1481"/>
              </a:cxn>
              <a:cxn ang="0">
                <a:pos x="connsiteX1482" y="connsiteY1482"/>
              </a:cxn>
              <a:cxn ang="0">
                <a:pos x="connsiteX1483" y="connsiteY1483"/>
              </a:cxn>
              <a:cxn ang="0">
                <a:pos x="connsiteX1484" y="connsiteY1484"/>
              </a:cxn>
              <a:cxn ang="0">
                <a:pos x="connsiteX1485" y="connsiteY1485"/>
              </a:cxn>
              <a:cxn ang="0">
                <a:pos x="connsiteX1486" y="connsiteY1486"/>
              </a:cxn>
              <a:cxn ang="0">
                <a:pos x="connsiteX1487" y="connsiteY1487"/>
              </a:cxn>
              <a:cxn ang="0">
                <a:pos x="connsiteX1488" y="connsiteY1488"/>
              </a:cxn>
              <a:cxn ang="0">
                <a:pos x="connsiteX1489" y="connsiteY1489"/>
              </a:cxn>
              <a:cxn ang="0">
                <a:pos x="connsiteX1490" y="connsiteY1490"/>
              </a:cxn>
              <a:cxn ang="0">
                <a:pos x="connsiteX1491" y="connsiteY1491"/>
              </a:cxn>
              <a:cxn ang="0">
                <a:pos x="connsiteX1492" y="connsiteY1492"/>
              </a:cxn>
              <a:cxn ang="0">
                <a:pos x="connsiteX1493" y="connsiteY1493"/>
              </a:cxn>
              <a:cxn ang="0">
                <a:pos x="connsiteX1494" y="connsiteY1494"/>
              </a:cxn>
              <a:cxn ang="0">
                <a:pos x="connsiteX1495" y="connsiteY1495"/>
              </a:cxn>
              <a:cxn ang="0">
                <a:pos x="connsiteX1496" y="connsiteY1496"/>
              </a:cxn>
              <a:cxn ang="0">
                <a:pos x="connsiteX1497" y="connsiteY1497"/>
              </a:cxn>
              <a:cxn ang="0">
                <a:pos x="connsiteX1498" y="connsiteY1498"/>
              </a:cxn>
              <a:cxn ang="0">
                <a:pos x="connsiteX1499" y="connsiteY1499"/>
              </a:cxn>
              <a:cxn ang="0">
                <a:pos x="connsiteX1500" y="connsiteY1500"/>
              </a:cxn>
              <a:cxn ang="0">
                <a:pos x="connsiteX1501" y="connsiteY1501"/>
              </a:cxn>
              <a:cxn ang="0">
                <a:pos x="connsiteX1502" y="connsiteY1502"/>
              </a:cxn>
              <a:cxn ang="0">
                <a:pos x="connsiteX1503" y="connsiteY1503"/>
              </a:cxn>
              <a:cxn ang="0">
                <a:pos x="connsiteX1504" y="connsiteY1504"/>
              </a:cxn>
              <a:cxn ang="0">
                <a:pos x="connsiteX1505" y="connsiteY1505"/>
              </a:cxn>
              <a:cxn ang="0">
                <a:pos x="connsiteX1506" y="connsiteY1506"/>
              </a:cxn>
              <a:cxn ang="0">
                <a:pos x="connsiteX1507" y="connsiteY1507"/>
              </a:cxn>
              <a:cxn ang="0">
                <a:pos x="connsiteX1508" y="connsiteY1508"/>
              </a:cxn>
              <a:cxn ang="0">
                <a:pos x="connsiteX1509" y="connsiteY1509"/>
              </a:cxn>
              <a:cxn ang="0">
                <a:pos x="connsiteX1510" y="connsiteY1510"/>
              </a:cxn>
              <a:cxn ang="0">
                <a:pos x="connsiteX1511" y="connsiteY1511"/>
              </a:cxn>
              <a:cxn ang="0">
                <a:pos x="connsiteX1512" y="connsiteY1512"/>
              </a:cxn>
              <a:cxn ang="0">
                <a:pos x="connsiteX1513" y="connsiteY1513"/>
              </a:cxn>
              <a:cxn ang="0">
                <a:pos x="connsiteX1514" y="connsiteY1514"/>
              </a:cxn>
              <a:cxn ang="0">
                <a:pos x="connsiteX1515" y="connsiteY1515"/>
              </a:cxn>
              <a:cxn ang="0">
                <a:pos x="connsiteX1516" y="connsiteY1516"/>
              </a:cxn>
              <a:cxn ang="0">
                <a:pos x="connsiteX1517" y="connsiteY1517"/>
              </a:cxn>
              <a:cxn ang="0">
                <a:pos x="connsiteX1518" y="connsiteY1518"/>
              </a:cxn>
              <a:cxn ang="0">
                <a:pos x="connsiteX1519" y="connsiteY1519"/>
              </a:cxn>
              <a:cxn ang="0">
                <a:pos x="connsiteX1520" y="connsiteY1520"/>
              </a:cxn>
              <a:cxn ang="0">
                <a:pos x="connsiteX1521" y="connsiteY1521"/>
              </a:cxn>
              <a:cxn ang="0">
                <a:pos x="connsiteX1522" y="connsiteY1522"/>
              </a:cxn>
              <a:cxn ang="0">
                <a:pos x="connsiteX1523" y="connsiteY1523"/>
              </a:cxn>
              <a:cxn ang="0">
                <a:pos x="connsiteX1524" y="connsiteY1524"/>
              </a:cxn>
              <a:cxn ang="0">
                <a:pos x="connsiteX1525" y="connsiteY1525"/>
              </a:cxn>
              <a:cxn ang="0">
                <a:pos x="connsiteX1526" y="connsiteY1526"/>
              </a:cxn>
              <a:cxn ang="0">
                <a:pos x="connsiteX1527" y="connsiteY1527"/>
              </a:cxn>
              <a:cxn ang="0">
                <a:pos x="connsiteX1528" y="connsiteY1528"/>
              </a:cxn>
              <a:cxn ang="0">
                <a:pos x="connsiteX1529" y="connsiteY1529"/>
              </a:cxn>
              <a:cxn ang="0">
                <a:pos x="connsiteX1530" y="connsiteY1530"/>
              </a:cxn>
              <a:cxn ang="0">
                <a:pos x="connsiteX1531" y="connsiteY1531"/>
              </a:cxn>
              <a:cxn ang="0">
                <a:pos x="connsiteX1532" y="connsiteY1532"/>
              </a:cxn>
              <a:cxn ang="0">
                <a:pos x="connsiteX1533" y="connsiteY1533"/>
              </a:cxn>
              <a:cxn ang="0">
                <a:pos x="connsiteX1534" y="connsiteY1534"/>
              </a:cxn>
              <a:cxn ang="0">
                <a:pos x="connsiteX1535" y="connsiteY1535"/>
              </a:cxn>
              <a:cxn ang="0">
                <a:pos x="connsiteX1536" y="connsiteY1536"/>
              </a:cxn>
              <a:cxn ang="0">
                <a:pos x="connsiteX1537" y="connsiteY1537"/>
              </a:cxn>
              <a:cxn ang="0">
                <a:pos x="connsiteX1538" y="connsiteY1538"/>
              </a:cxn>
              <a:cxn ang="0">
                <a:pos x="connsiteX1539" y="connsiteY1539"/>
              </a:cxn>
              <a:cxn ang="0">
                <a:pos x="connsiteX1540" y="connsiteY1540"/>
              </a:cxn>
              <a:cxn ang="0">
                <a:pos x="connsiteX1541" y="connsiteY1541"/>
              </a:cxn>
              <a:cxn ang="0">
                <a:pos x="connsiteX1542" y="connsiteY1542"/>
              </a:cxn>
              <a:cxn ang="0">
                <a:pos x="connsiteX1543" y="connsiteY1543"/>
              </a:cxn>
              <a:cxn ang="0">
                <a:pos x="connsiteX1544" y="connsiteY1544"/>
              </a:cxn>
              <a:cxn ang="0">
                <a:pos x="connsiteX1545" y="connsiteY1545"/>
              </a:cxn>
              <a:cxn ang="0">
                <a:pos x="connsiteX1546" y="connsiteY1546"/>
              </a:cxn>
              <a:cxn ang="0">
                <a:pos x="connsiteX1547" y="connsiteY1547"/>
              </a:cxn>
              <a:cxn ang="0">
                <a:pos x="connsiteX1548" y="connsiteY1548"/>
              </a:cxn>
              <a:cxn ang="0">
                <a:pos x="connsiteX1549" y="connsiteY1549"/>
              </a:cxn>
              <a:cxn ang="0">
                <a:pos x="connsiteX1550" y="connsiteY1550"/>
              </a:cxn>
              <a:cxn ang="0">
                <a:pos x="connsiteX1551" y="connsiteY1551"/>
              </a:cxn>
              <a:cxn ang="0">
                <a:pos x="connsiteX1552" y="connsiteY1552"/>
              </a:cxn>
              <a:cxn ang="0">
                <a:pos x="connsiteX1553" y="connsiteY1553"/>
              </a:cxn>
              <a:cxn ang="0">
                <a:pos x="connsiteX1554" y="connsiteY1554"/>
              </a:cxn>
              <a:cxn ang="0">
                <a:pos x="connsiteX1555" y="connsiteY1555"/>
              </a:cxn>
              <a:cxn ang="0">
                <a:pos x="connsiteX1556" y="connsiteY1556"/>
              </a:cxn>
              <a:cxn ang="0">
                <a:pos x="connsiteX1557" y="connsiteY1557"/>
              </a:cxn>
              <a:cxn ang="0">
                <a:pos x="connsiteX1558" y="connsiteY1558"/>
              </a:cxn>
              <a:cxn ang="0">
                <a:pos x="connsiteX1559" y="connsiteY1559"/>
              </a:cxn>
              <a:cxn ang="0">
                <a:pos x="connsiteX1560" y="connsiteY1560"/>
              </a:cxn>
              <a:cxn ang="0">
                <a:pos x="connsiteX1561" y="connsiteY1561"/>
              </a:cxn>
              <a:cxn ang="0">
                <a:pos x="connsiteX1562" y="connsiteY1562"/>
              </a:cxn>
              <a:cxn ang="0">
                <a:pos x="connsiteX1563" y="connsiteY1563"/>
              </a:cxn>
              <a:cxn ang="0">
                <a:pos x="connsiteX1564" y="connsiteY1564"/>
              </a:cxn>
              <a:cxn ang="0">
                <a:pos x="connsiteX1565" y="connsiteY1565"/>
              </a:cxn>
              <a:cxn ang="0">
                <a:pos x="connsiteX1566" y="connsiteY1566"/>
              </a:cxn>
              <a:cxn ang="0">
                <a:pos x="connsiteX1567" y="connsiteY1567"/>
              </a:cxn>
              <a:cxn ang="0">
                <a:pos x="connsiteX1568" y="connsiteY1568"/>
              </a:cxn>
              <a:cxn ang="0">
                <a:pos x="connsiteX1569" y="connsiteY1569"/>
              </a:cxn>
              <a:cxn ang="0">
                <a:pos x="connsiteX1570" y="connsiteY1570"/>
              </a:cxn>
              <a:cxn ang="0">
                <a:pos x="connsiteX1571" y="connsiteY1571"/>
              </a:cxn>
              <a:cxn ang="0">
                <a:pos x="connsiteX1572" y="connsiteY1572"/>
              </a:cxn>
              <a:cxn ang="0">
                <a:pos x="connsiteX1573" y="connsiteY1573"/>
              </a:cxn>
              <a:cxn ang="0">
                <a:pos x="connsiteX1574" y="connsiteY1574"/>
              </a:cxn>
              <a:cxn ang="0">
                <a:pos x="connsiteX1575" y="connsiteY1575"/>
              </a:cxn>
              <a:cxn ang="0">
                <a:pos x="connsiteX1576" y="connsiteY1576"/>
              </a:cxn>
              <a:cxn ang="0">
                <a:pos x="connsiteX1577" y="connsiteY1577"/>
              </a:cxn>
              <a:cxn ang="0">
                <a:pos x="connsiteX1578" y="connsiteY1578"/>
              </a:cxn>
              <a:cxn ang="0">
                <a:pos x="connsiteX1579" y="connsiteY1579"/>
              </a:cxn>
              <a:cxn ang="0">
                <a:pos x="connsiteX1580" y="connsiteY1580"/>
              </a:cxn>
              <a:cxn ang="0">
                <a:pos x="connsiteX1581" y="connsiteY1581"/>
              </a:cxn>
              <a:cxn ang="0">
                <a:pos x="connsiteX1582" y="connsiteY1582"/>
              </a:cxn>
              <a:cxn ang="0">
                <a:pos x="connsiteX1583" y="connsiteY1583"/>
              </a:cxn>
              <a:cxn ang="0">
                <a:pos x="connsiteX1584" y="connsiteY1584"/>
              </a:cxn>
              <a:cxn ang="0">
                <a:pos x="connsiteX1585" y="connsiteY1585"/>
              </a:cxn>
              <a:cxn ang="0">
                <a:pos x="connsiteX1586" y="connsiteY1586"/>
              </a:cxn>
              <a:cxn ang="0">
                <a:pos x="connsiteX1587" y="connsiteY1587"/>
              </a:cxn>
              <a:cxn ang="0">
                <a:pos x="connsiteX1588" y="connsiteY1588"/>
              </a:cxn>
              <a:cxn ang="0">
                <a:pos x="connsiteX1589" y="connsiteY1589"/>
              </a:cxn>
              <a:cxn ang="0">
                <a:pos x="connsiteX1590" y="connsiteY1590"/>
              </a:cxn>
              <a:cxn ang="0">
                <a:pos x="connsiteX1591" y="connsiteY1591"/>
              </a:cxn>
              <a:cxn ang="0">
                <a:pos x="connsiteX1592" y="connsiteY1592"/>
              </a:cxn>
              <a:cxn ang="0">
                <a:pos x="connsiteX1593" y="connsiteY1593"/>
              </a:cxn>
              <a:cxn ang="0">
                <a:pos x="connsiteX1594" y="connsiteY1594"/>
              </a:cxn>
              <a:cxn ang="0">
                <a:pos x="connsiteX1595" y="connsiteY1595"/>
              </a:cxn>
              <a:cxn ang="0">
                <a:pos x="connsiteX1596" y="connsiteY1596"/>
              </a:cxn>
              <a:cxn ang="0">
                <a:pos x="connsiteX1597" y="connsiteY1597"/>
              </a:cxn>
              <a:cxn ang="0">
                <a:pos x="connsiteX1598" y="connsiteY1598"/>
              </a:cxn>
              <a:cxn ang="0">
                <a:pos x="connsiteX1599" y="connsiteY1599"/>
              </a:cxn>
              <a:cxn ang="0">
                <a:pos x="connsiteX1600" y="connsiteY1600"/>
              </a:cxn>
              <a:cxn ang="0">
                <a:pos x="connsiteX1601" y="connsiteY1601"/>
              </a:cxn>
              <a:cxn ang="0">
                <a:pos x="connsiteX1602" y="connsiteY1602"/>
              </a:cxn>
              <a:cxn ang="0">
                <a:pos x="connsiteX1603" y="connsiteY1603"/>
              </a:cxn>
              <a:cxn ang="0">
                <a:pos x="connsiteX1604" y="connsiteY1604"/>
              </a:cxn>
              <a:cxn ang="0">
                <a:pos x="connsiteX1605" y="connsiteY1605"/>
              </a:cxn>
              <a:cxn ang="0">
                <a:pos x="connsiteX1606" y="connsiteY1606"/>
              </a:cxn>
              <a:cxn ang="0">
                <a:pos x="connsiteX1607" y="connsiteY1607"/>
              </a:cxn>
              <a:cxn ang="0">
                <a:pos x="connsiteX1608" y="connsiteY1608"/>
              </a:cxn>
              <a:cxn ang="0">
                <a:pos x="connsiteX1609" y="connsiteY1609"/>
              </a:cxn>
              <a:cxn ang="0">
                <a:pos x="connsiteX1610" y="connsiteY1610"/>
              </a:cxn>
              <a:cxn ang="0">
                <a:pos x="connsiteX1611" y="connsiteY1611"/>
              </a:cxn>
              <a:cxn ang="0">
                <a:pos x="connsiteX1612" y="connsiteY1612"/>
              </a:cxn>
              <a:cxn ang="0">
                <a:pos x="connsiteX1613" y="connsiteY1613"/>
              </a:cxn>
              <a:cxn ang="0">
                <a:pos x="connsiteX1614" y="connsiteY1614"/>
              </a:cxn>
              <a:cxn ang="0">
                <a:pos x="connsiteX1615" y="connsiteY1615"/>
              </a:cxn>
              <a:cxn ang="0">
                <a:pos x="connsiteX1616" y="connsiteY1616"/>
              </a:cxn>
              <a:cxn ang="0">
                <a:pos x="connsiteX1617" y="connsiteY1617"/>
              </a:cxn>
              <a:cxn ang="0">
                <a:pos x="connsiteX1618" y="connsiteY1618"/>
              </a:cxn>
              <a:cxn ang="0">
                <a:pos x="connsiteX1619" y="connsiteY1619"/>
              </a:cxn>
              <a:cxn ang="0">
                <a:pos x="connsiteX1620" y="connsiteY1620"/>
              </a:cxn>
              <a:cxn ang="0">
                <a:pos x="connsiteX1621" y="connsiteY1621"/>
              </a:cxn>
              <a:cxn ang="0">
                <a:pos x="connsiteX1622" y="connsiteY1622"/>
              </a:cxn>
              <a:cxn ang="0">
                <a:pos x="connsiteX1623" y="connsiteY1623"/>
              </a:cxn>
              <a:cxn ang="0">
                <a:pos x="connsiteX1624" y="connsiteY1624"/>
              </a:cxn>
              <a:cxn ang="0">
                <a:pos x="connsiteX1625" y="connsiteY1625"/>
              </a:cxn>
              <a:cxn ang="0">
                <a:pos x="connsiteX1626" y="connsiteY1626"/>
              </a:cxn>
              <a:cxn ang="0">
                <a:pos x="connsiteX1627" y="connsiteY1627"/>
              </a:cxn>
              <a:cxn ang="0">
                <a:pos x="connsiteX1628" y="connsiteY1628"/>
              </a:cxn>
              <a:cxn ang="0">
                <a:pos x="connsiteX1629" y="connsiteY1629"/>
              </a:cxn>
              <a:cxn ang="0">
                <a:pos x="connsiteX1630" y="connsiteY1630"/>
              </a:cxn>
              <a:cxn ang="0">
                <a:pos x="connsiteX1631" y="connsiteY1631"/>
              </a:cxn>
              <a:cxn ang="0">
                <a:pos x="connsiteX1632" y="connsiteY1632"/>
              </a:cxn>
              <a:cxn ang="0">
                <a:pos x="connsiteX1633" y="connsiteY1633"/>
              </a:cxn>
              <a:cxn ang="0">
                <a:pos x="connsiteX1634" y="connsiteY1634"/>
              </a:cxn>
              <a:cxn ang="0">
                <a:pos x="connsiteX1635" y="connsiteY1635"/>
              </a:cxn>
              <a:cxn ang="0">
                <a:pos x="connsiteX1636" y="connsiteY1636"/>
              </a:cxn>
              <a:cxn ang="0">
                <a:pos x="connsiteX1637" y="connsiteY1637"/>
              </a:cxn>
              <a:cxn ang="0">
                <a:pos x="connsiteX1638" y="connsiteY1638"/>
              </a:cxn>
              <a:cxn ang="0">
                <a:pos x="connsiteX1639" y="connsiteY1639"/>
              </a:cxn>
              <a:cxn ang="0">
                <a:pos x="connsiteX1640" y="connsiteY1640"/>
              </a:cxn>
              <a:cxn ang="0">
                <a:pos x="connsiteX1641" y="connsiteY1641"/>
              </a:cxn>
              <a:cxn ang="0">
                <a:pos x="connsiteX1642" y="connsiteY1642"/>
              </a:cxn>
              <a:cxn ang="0">
                <a:pos x="connsiteX1643" y="connsiteY1643"/>
              </a:cxn>
              <a:cxn ang="0">
                <a:pos x="connsiteX1644" y="connsiteY1644"/>
              </a:cxn>
              <a:cxn ang="0">
                <a:pos x="connsiteX1645" y="connsiteY1645"/>
              </a:cxn>
              <a:cxn ang="0">
                <a:pos x="connsiteX1646" y="connsiteY1646"/>
              </a:cxn>
              <a:cxn ang="0">
                <a:pos x="connsiteX1647" y="connsiteY1647"/>
              </a:cxn>
              <a:cxn ang="0">
                <a:pos x="connsiteX1648" y="connsiteY1648"/>
              </a:cxn>
              <a:cxn ang="0">
                <a:pos x="connsiteX1649" y="connsiteY1649"/>
              </a:cxn>
              <a:cxn ang="0">
                <a:pos x="connsiteX1650" y="connsiteY1650"/>
              </a:cxn>
              <a:cxn ang="0">
                <a:pos x="connsiteX1651" y="connsiteY1651"/>
              </a:cxn>
              <a:cxn ang="0">
                <a:pos x="connsiteX1652" y="connsiteY1652"/>
              </a:cxn>
              <a:cxn ang="0">
                <a:pos x="connsiteX1653" y="connsiteY1653"/>
              </a:cxn>
              <a:cxn ang="0">
                <a:pos x="connsiteX1654" y="connsiteY1654"/>
              </a:cxn>
              <a:cxn ang="0">
                <a:pos x="connsiteX1655" y="connsiteY1655"/>
              </a:cxn>
              <a:cxn ang="0">
                <a:pos x="connsiteX1656" y="connsiteY1656"/>
              </a:cxn>
              <a:cxn ang="0">
                <a:pos x="connsiteX1657" y="connsiteY1657"/>
              </a:cxn>
              <a:cxn ang="0">
                <a:pos x="connsiteX1658" y="connsiteY1658"/>
              </a:cxn>
              <a:cxn ang="0">
                <a:pos x="connsiteX1659" y="connsiteY1659"/>
              </a:cxn>
              <a:cxn ang="0">
                <a:pos x="connsiteX1660" y="connsiteY1660"/>
              </a:cxn>
              <a:cxn ang="0">
                <a:pos x="connsiteX1661" y="connsiteY1661"/>
              </a:cxn>
              <a:cxn ang="0">
                <a:pos x="connsiteX1662" y="connsiteY1662"/>
              </a:cxn>
              <a:cxn ang="0">
                <a:pos x="connsiteX1663" y="connsiteY1663"/>
              </a:cxn>
              <a:cxn ang="0">
                <a:pos x="connsiteX1664" y="connsiteY1664"/>
              </a:cxn>
              <a:cxn ang="0">
                <a:pos x="connsiteX1665" y="connsiteY1665"/>
              </a:cxn>
              <a:cxn ang="0">
                <a:pos x="connsiteX1666" y="connsiteY1666"/>
              </a:cxn>
              <a:cxn ang="0">
                <a:pos x="connsiteX1667" y="connsiteY1667"/>
              </a:cxn>
              <a:cxn ang="0">
                <a:pos x="connsiteX1668" y="connsiteY1668"/>
              </a:cxn>
              <a:cxn ang="0">
                <a:pos x="connsiteX1669" y="connsiteY1669"/>
              </a:cxn>
              <a:cxn ang="0">
                <a:pos x="connsiteX1670" y="connsiteY1670"/>
              </a:cxn>
              <a:cxn ang="0">
                <a:pos x="connsiteX1671" y="connsiteY1671"/>
              </a:cxn>
              <a:cxn ang="0">
                <a:pos x="connsiteX1672" y="connsiteY1672"/>
              </a:cxn>
              <a:cxn ang="0">
                <a:pos x="connsiteX1673" y="connsiteY1673"/>
              </a:cxn>
              <a:cxn ang="0">
                <a:pos x="connsiteX1674" y="connsiteY1674"/>
              </a:cxn>
              <a:cxn ang="0">
                <a:pos x="connsiteX1675" y="connsiteY1675"/>
              </a:cxn>
              <a:cxn ang="0">
                <a:pos x="connsiteX1676" y="connsiteY1676"/>
              </a:cxn>
              <a:cxn ang="0">
                <a:pos x="connsiteX1677" y="connsiteY1677"/>
              </a:cxn>
              <a:cxn ang="0">
                <a:pos x="connsiteX1678" y="connsiteY1678"/>
              </a:cxn>
              <a:cxn ang="0">
                <a:pos x="connsiteX1679" y="connsiteY1679"/>
              </a:cxn>
              <a:cxn ang="0">
                <a:pos x="connsiteX1680" y="connsiteY1680"/>
              </a:cxn>
              <a:cxn ang="0">
                <a:pos x="connsiteX1681" y="connsiteY1681"/>
              </a:cxn>
              <a:cxn ang="0">
                <a:pos x="connsiteX1682" y="connsiteY1682"/>
              </a:cxn>
              <a:cxn ang="0">
                <a:pos x="connsiteX1683" y="connsiteY1683"/>
              </a:cxn>
              <a:cxn ang="0">
                <a:pos x="connsiteX1684" y="connsiteY1684"/>
              </a:cxn>
              <a:cxn ang="0">
                <a:pos x="connsiteX1685" y="connsiteY1685"/>
              </a:cxn>
              <a:cxn ang="0">
                <a:pos x="connsiteX1686" y="connsiteY1686"/>
              </a:cxn>
              <a:cxn ang="0">
                <a:pos x="connsiteX1687" y="connsiteY1687"/>
              </a:cxn>
              <a:cxn ang="0">
                <a:pos x="connsiteX1688" y="connsiteY1688"/>
              </a:cxn>
              <a:cxn ang="0">
                <a:pos x="connsiteX1689" y="connsiteY1689"/>
              </a:cxn>
              <a:cxn ang="0">
                <a:pos x="connsiteX1690" y="connsiteY1690"/>
              </a:cxn>
              <a:cxn ang="0">
                <a:pos x="connsiteX1691" y="connsiteY1691"/>
              </a:cxn>
              <a:cxn ang="0">
                <a:pos x="connsiteX1692" y="connsiteY1692"/>
              </a:cxn>
              <a:cxn ang="0">
                <a:pos x="connsiteX1693" y="connsiteY1693"/>
              </a:cxn>
              <a:cxn ang="0">
                <a:pos x="connsiteX1694" y="connsiteY1694"/>
              </a:cxn>
              <a:cxn ang="0">
                <a:pos x="connsiteX1695" y="connsiteY1695"/>
              </a:cxn>
              <a:cxn ang="0">
                <a:pos x="connsiteX1696" y="connsiteY1696"/>
              </a:cxn>
              <a:cxn ang="0">
                <a:pos x="connsiteX1697" y="connsiteY1697"/>
              </a:cxn>
              <a:cxn ang="0">
                <a:pos x="connsiteX1698" y="connsiteY1698"/>
              </a:cxn>
              <a:cxn ang="0">
                <a:pos x="connsiteX1699" y="connsiteY1699"/>
              </a:cxn>
              <a:cxn ang="0">
                <a:pos x="connsiteX1700" y="connsiteY1700"/>
              </a:cxn>
              <a:cxn ang="0">
                <a:pos x="connsiteX1701" y="connsiteY1701"/>
              </a:cxn>
              <a:cxn ang="0">
                <a:pos x="connsiteX1702" y="connsiteY1702"/>
              </a:cxn>
              <a:cxn ang="0">
                <a:pos x="connsiteX1703" y="connsiteY1703"/>
              </a:cxn>
              <a:cxn ang="0">
                <a:pos x="connsiteX1704" y="connsiteY1704"/>
              </a:cxn>
              <a:cxn ang="0">
                <a:pos x="connsiteX1705" y="connsiteY1705"/>
              </a:cxn>
              <a:cxn ang="0">
                <a:pos x="connsiteX1706" y="connsiteY1706"/>
              </a:cxn>
              <a:cxn ang="0">
                <a:pos x="connsiteX1707" y="connsiteY1707"/>
              </a:cxn>
              <a:cxn ang="0">
                <a:pos x="connsiteX1708" y="connsiteY1708"/>
              </a:cxn>
              <a:cxn ang="0">
                <a:pos x="connsiteX1709" y="connsiteY1709"/>
              </a:cxn>
              <a:cxn ang="0">
                <a:pos x="connsiteX1710" y="connsiteY1710"/>
              </a:cxn>
              <a:cxn ang="0">
                <a:pos x="connsiteX1711" y="connsiteY1711"/>
              </a:cxn>
              <a:cxn ang="0">
                <a:pos x="connsiteX1712" y="connsiteY1712"/>
              </a:cxn>
              <a:cxn ang="0">
                <a:pos x="connsiteX1713" y="connsiteY1713"/>
              </a:cxn>
              <a:cxn ang="0">
                <a:pos x="connsiteX1714" y="connsiteY1714"/>
              </a:cxn>
              <a:cxn ang="0">
                <a:pos x="connsiteX1715" y="connsiteY1715"/>
              </a:cxn>
              <a:cxn ang="0">
                <a:pos x="connsiteX1716" y="connsiteY1716"/>
              </a:cxn>
              <a:cxn ang="0">
                <a:pos x="connsiteX1717" y="connsiteY1717"/>
              </a:cxn>
              <a:cxn ang="0">
                <a:pos x="connsiteX1718" y="connsiteY1718"/>
              </a:cxn>
              <a:cxn ang="0">
                <a:pos x="connsiteX1719" y="connsiteY1719"/>
              </a:cxn>
              <a:cxn ang="0">
                <a:pos x="connsiteX1720" y="connsiteY1720"/>
              </a:cxn>
              <a:cxn ang="0">
                <a:pos x="connsiteX1721" y="connsiteY1721"/>
              </a:cxn>
              <a:cxn ang="0">
                <a:pos x="connsiteX1722" y="connsiteY1722"/>
              </a:cxn>
              <a:cxn ang="0">
                <a:pos x="connsiteX1723" y="connsiteY1723"/>
              </a:cxn>
              <a:cxn ang="0">
                <a:pos x="connsiteX1724" y="connsiteY1724"/>
              </a:cxn>
              <a:cxn ang="0">
                <a:pos x="connsiteX1725" y="connsiteY1725"/>
              </a:cxn>
              <a:cxn ang="0">
                <a:pos x="connsiteX1726" y="connsiteY1726"/>
              </a:cxn>
              <a:cxn ang="0">
                <a:pos x="connsiteX1727" y="connsiteY1727"/>
              </a:cxn>
              <a:cxn ang="0">
                <a:pos x="connsiteX1728" y="connsiteY1728"/>
              </a:cxn>
              <a:cxn ang="0">
                <a:pos x="connsiteX1729" y="connsiteY1729"/>
              </a:cxn>
              <a:cxn ang="0">
                <a:pos x="connsiteX1730" y="connsiteY1730"/>
              </a:cxn>
              <a:cxn ang="0">
                <a:pos x="connsiteX1731" y="connsiteY1731"/>
              </a:cxn>
              <a:cxn ang="0">
                <a:pos x="connsiteX1732" y="connsiteY1732"/>
              </a:cxn>
              <a:cxn ang="0">
                <a:pos x="connsiteX1733" y="connsiteY1733"/>
              </a:cxn>
              <a:cxn ang="0">
                <a:pos x="connsiteX1734" y="connsiteY1734"/>
              </a:cxn>
              <a:cxn ang="0">
                <a:pos x="connsiteX1735" y="connsiteY1735"/>
              </a:cxn>
              <a:cxn ang="0">
                <a:pos x="connsiteX1736" y="connsiteY1736"/>
              </a:cxn>
              <a:cxn ang="0">
                <a:pos x="connsiteX1737" y="connsiteY1737"/>
              </a:cxn>
              <a:cxn ang="0">
                <a:pos x="connsiteX1738" y="connsiteY1738"/>
              </a:cxn>
              <a:cxn ang="0">
                <a:pos x="connsiteX1739" y="connsiteY1739"/>
              </a:cxn>
              <a:cxn ang="0">
                <a:pos x="connsiteX1740" y="connsiteY1740"/>
              </a:cxn>
              <a:cxn ang="0">
                <a:pos x="connsiteX1741" y="connsiteY1741"/>
              </a:cxn>
              <a:cxn ang="0">
                <a:pos x="connsiteX1742" y="connsiteY1742"/>
              </a:cxn>
              <a:cxn ang="0">
                <a:pos x="connsiteX1743" y="connsiteY1743"/>
              </a:cxn>
              <a:cxn ang="0">
                <a:pos x="connsiteX1744" y="connsiteY1744"/>
              </a:cxn>
              <a:cxn ang="0">
                <a:pos x="connsiteX1745" y="connsiteY1745"/>
              </a:cxn>
              <a:cxn ang="0">
                <a:pos x="connsiteX1746" y="connsiteY1746"/>
              </a:cxn>
              <a:cxn ang="0">
                <a:pos x="connsiteX1747" y="connsiteY1747"/>
              </a:cxn>
              <a:cxn ang="0">
                <a:pos x="connsiteX1748" y="connsiteY1748"/>
              </a:cxn>
              <a:cxn ang="0">
                <a:pos x="connsiteX1749" y="connsiteY1749"/>
              </a:cxn>
              <a:cxn ang="0">
                <a:pos x="connsiteX1750" y="connsiteY1750"/>
              </a:cxn>
              <a:cxn ang="0">
                <a:pos x="connsiteX1751" y="connsiteY1751"/>
              </a:cxn>
              <a:cxn ang="0">
                <a:pos x="connsiteX1752" y="connsiteY1752"/>
              </a:cxn>
              <a:cxn ang="0">
                <a:pos x="connsiteX1753" y="connsiteY1753"/>
              </a:cxn>
              <a:cxn ang="0">
                <a:pos x="connsiteX1754" y="connsiteY1754"/>
              </a:cxn>
              <a:cxn ang="0">
                <a:pos x="connsiteX1755" y="connsiteY1755"/>
              </a:cxn>
              <a:cxn ang="0">
                <a:pos x="connsiteX1756" y="connsiteY1756"/>
              </a:cxn>
              <a:cxn ang="0">
                <a:pos x="connsiteX1757" y="connsiteY1757"/>
              </a:cxn>
              <a:cxn ang="0">
                <a:pos x="connsiteX1758" y="connsiteY1758"/>
              </a:cxn>
              <a:cxn ang="0">
                <a:pos x="connsiteX1759" y="connsiteY1759"/>
              </a:cxn>
              <a:cxn ang="0">
                <a:pos x="connsiteX1760" y="connsiteY1760"/>
              </a:cxn>
              <a:cxn ang="0">
                <a:pos x="connsiteX1761" y="connsiteY1761"/>
              </a:cxn>
              <a:cxn ang="0">
                <a:pos x="connsiteX1762" y="connsiteY1762"/>
              </a:cxn>
              <a:cxn ang="0">
                <a:pos x="connsiteX1763" y="connsiteY1763"/>
              </a:cxn>
              <a:cxn ang="0">
                <a:pos x="connsiteX1764" y="connsiteY1764"/>
              </a:cxn>
              <a:cxn ang="0">
                <a:pos x="connsiteX1765" y="connsiteY1765"/>
              </a:cxn>
              <a:cxn ang="0">
                <a:pos x="connsiteX1766" y="connsiteY1766"/>
              </a:cxn>
              <a:cxn ang="0">
                <a:pos x="connsiteX1767" y="connsiteY1767"/>
              </a:cxn>
              <a:cxn ang="0">
                <a:pos x="connsiteX1768" y="connsiteY1768"/>
              </a:cxn>
              <a:cxn ang="0">
                <a:pos x="connsiteX1769" y="connsiteY1769"/>
              </a:cxn>
              <a:cxn ang="0">
                <a:pos x="connsiteX1770" y="connsiteY1770"/>
              </a:cxn>
              <a:cxn ang="0">
                <a:pos x="connsiteX1771" y="connsiteY1771"/>
              </a:cxn>
              <a:cxn ang="0">
                <a:pos x="connsiteX1772" y="connsiteY1772"/>
              </a:cxn>
              <a:cxn ang="0">
                <a:pos x="connsiteX1773" y="connsiteY1773"/>
              </a:cxn>
              <a:cxn ang="0">
                <a:pos x="connsiteX1774" y="connsiteY1774"/>
              </a:cxn>
              <a:cxn ang="0">
                <a:pos x="connsiteX1775" y="connsiteY1775"/>
              </a:cxn>
              <a:cxn ang="0">
                <a:pos x="connsiteX1776" y="connsiteY1776"/>
              </a:cxn>
              <a:cxn ang="0">
                <a:pos x="connsiteX1777" y="connsiteY1777"/>
              </a:cxn>
              <a:cxn ang="0">
                <a:pos x="connsiteX1778" y="connsiteY1778"/>
              </a:cxn>
              <a:cxn ang="0">
                <a:pos x="connsiteX1779" y="connsiteY1779"/>
              </a:cxn>
              <a:cxn ang="0">
                <a:pos x="connsiteX1780" y="connsiteY1780"/>
              </a:cxn>
              <a:cxn ang="0">
                <a:pos x="connsiteX1781" y="connsiteY1781"/>
              </a:cxn>
              <a:cxn ang="0">
                <a:pos x="connsiteX1782" y="connsiteY1782"/>
              </a:cxn>
              <a:cxn ang="0">
                <a:pos x="connsiteX1783" y="connsiteY1783"/>
              </a:cxn>
              <a:cxn ang="0">
                <a:pos x="connsiteX1784" y="connsiteY1784"/>
              </a:cxn>
              <a:cxn ang="0">
                <a:pos x="connsiteX1785" y="connsiteY1785"/>
              </a:cxn>
              <a:cxn ang="0">
                <a:pos x="connsiteX1786" y="connsiteY1786"/>
              </a:cxn>
              <a:cxn ang="0">
                <a:pos x="connsiteX1787" y="connsiteY1787"/>
              </a:cxn>
              <a:cxn ang="0">
                <a:pos x="connsiteX1788" y="connsiteY1788"/>
              </a:cxn>
              <a:cxn ang="0">
                <a:pos x="connsiteX1789" y="connsiteY1789"/>
              </a:cxn>
              <a:cxn ang="0">
                <a:pos x="connsiteX1790" y="connsiteY1790"/>
              </a:cxn>
              <a:cxn ang="0">
                <a:pos x="connsiteX1791" y="connsiteY1791"/>
              </a:cxn>
              <a:cxn ang="0">
                <a:pos x="connsiteX1792" y="connsiteY1792"/>
              </a:cxn>
              <a:cxn ang="0">
                <a:pos x="connsiteX1793" y="connsiteY1793"/>
              </a:cxn>
              <a:cxn ang="0">
                <a:pos x="connsiteX1794" y="connsiteY1794"/>
              </a:cxn>
              <a:cxn ang="0">
                <a:pos x="connsiteX1795" y="connsiteY1795"/>
              </a:cxn>
              <a:cxn ang="0">
                <a:pos x="connsiteX1796" y="connsiteY1796"/>
              </a:cxn>
              <a:cxn ang="0">
                <a:pos x="connsiteX1797" y="connsiteY1797"/>
              </a:cxn>
              <a:cxn ang="0">
                <a:pos x="connsiteX1798" y="connsiteY1798"/>
              </a:cxn>
              <a:cxn ang="0">
                <a:pos x="connsiteX1799" y="connsiteY1799"/>
              </a:cxn>
              <a:cxn ang="0">
                <a:pos x="connsiteX1800" y="connsiteY1800"/>
              </a:cxn>
              <a:cxn ang="0">
                <a:pos x="connsiteX1801" y="connsiteY1801"/>
              </a:cxn>
              <a:cxn ang="0">
                <a:pos x="connsiteX1802" y="connsiteY1802"/>
              </a:cxn>
              <a:cxn ang="0">
                <a:pos x="connsiteX1803" y="connsiteY1803"/>
              </a:cxn>
              <a:cxn ang="0">
                <a:pos x="connsiteX1804" y="connsiteY1804"/>
              </a:cxn>
              <a:cxn ang="0">
                <a:pos x="connsiteX1805" y="connsiteY1805"/>
              </a:cxn>
              <a:cxn ang="0">
                <a:pos x="connsiteX1806" y="connsiteY1806"/>
              </a:cxn>
              <a:cxn ang="0">
                <a:pos x="connsiteX1807" y="connsiteY1807"/>
              </a:cxn>
              <a:cxn ang="0">
                <a:pos x="connsiteX1808" y="connsiteY1808"/>
              </a:cxn>
              <a:cxn ang="0">
                <a:pos x="connsiteX1809" y="connsiteY1809"/>
              </a:cxn>
              <a:cxn ang="0">
                <a:pos x="connsiteX1810" y="connsiteY1810"/>
              </a:cxn>
              <a:cxn ang="0">
                <a:pos x="connsiteX1811" y="connsiteY1811"/>
              </a:cxn>
              <a:cxn ang="0">
                <a:pos x="connsiteX1812" y="connsiteY1812"/>
              </a:cxn>
              <a:cxn ang="0">
                <a:pos x="connsiteX1813" y="connsiteY1813"/>
              </a:cxn>
              <a:cxn ang="0">
                <a:pos x="connsiteX1814" y="connsiteY1814"/>
              </a:cxn>
              <a:cxn ang="0">
                <a:pos x="connsiteX1815" y="connsiteY1815"/>
              </a:cxn>
              <a:cxn ang="0">
                <a:pos x="connsiteX1816" y="connsiteY1816"/>
              </a:cxn>
              <a:cxn ang="0">
                <a:pos x="connsiteX1817" y="connsiteY1817"/>
              </a:cxn>
              <a:cxn ang="0">
                <a:pos x="connsiteX1818" y="connsiteY1818"/>
              </a:cxn>
              <a:cxn ang="0">
                <a:pos x="connsiteX1819" y="connsiteY1819"/>
              </a:cxn>
              <a:cxn ang="0">
                <a:pos x="connsiteX1820" y="connsiteY1820"/>
              </a:cxn>
              <a:cxn ang="0">
                <a:pos x="connsiteX1821" y="connsiteY1821"/>
              </a:cxn>
              <a:cxn ang="0">
                <a:pos x="connsiteX1822" y="connsiteY1822"/>
              </a:cxn>
              <a:cxn ang="0">
                <a:pos x="connsiteX1823" y="connsiteY1823"/>
              </a:cxn>
              <a:cxn ang="0">
                <a:pos x="connsiteX1824" y="connsiteY1824"/>
              </a:cxn>
              <a:cxn ang="0">
                <a:pos x="connsiteX1825" y="connsiteY1825"/>
              </a:cxn>
              <a:cxn ang="0">
                <a:pos x="connsiteX1826" y="connsiteY1826"/>
              </a:cxn>
              <a:cxn ang="0">
                <a:pos x="connsiteX1827" y="connsiteY1827"/>
              </a:cxn>
              <a:cxn ang="0">
                <a:pos x="connsiteX1828" y="connsiteY1828"/>
              </a:cxn>
              <a:cxn ang="0">
                <a:pos x="connsiteX1829" y="connsiteY1829"/>
              </a:cxn>
              <a:cxn ang="0">
                <a:pos x="connsiteX1830" y="connsiteY1830"/>
              </a:cxn>
              <a:cxn ang="0">
                <a:pos x="connsiteX1831" y="connsiteY1831"/>
              </a:cxn>
              <a:cxn ang="0">
                <a:pos x="connsiteX1832" y="connsiteY1832"/>
              </a:cxn>
              <a:cxn ang="0">
                <a:pos x="connsiteX1833" y="connsiteY1833"/>
              </a:cxn>
              <a:cxn ang="0">
                <a:pos x="connsiteX1834" y="connsiteY1834"/>
              </a:cxn>
              <a:cxn ang="0">
                <a:pos x="connsiteX1835" y="connsiteY1835"/>
              </a:cxn>
              <a:cxn ang="0">
                <a:pos x="connsiteX1836" y="connsiteY1836"/>
              </a:cxn>
              <a:cxn ang="0">
                <a:pos x="connsiteX1837" y="connsiteY1837"/>
              </a:cxn>
              <a:cxn ang="0">
                <a:pos x="connsiteX1838" y="connsiteY1838"/>
              </a:cxn>
              <a:cxn ang="0">
                <a:pos x="connsiteX1839" y="connsiteY1839"/>
              </a:cxn>
              <a:cxn ang="0">
                <a:pos x="connsiteX1840" y="connsiteY1840"/>
              </a:cxn>
              <a:cxn ang="0">
                <a:pos x="connsiteX1841" y="connsiteY1841"/>
              </a:cxn>
              <a:cxn ang="0">
                <a:pos x="connsiteX1842" y="connsiteY1842"/>
              </a:cxn>
              <a:cxn ang="0">
                <a:pos x="connsiteX1843" y="connsiteY1843"/>
              </a:cxn>
              <a:cxn ang="0">
                <a:pos x="connsiteX1844" y="connsiteY1844"/>
              </a:cxn>
              <a:cxn ang="0">
                <a:pos x="connsiteX1845" y="connsiteY1845"/>
              </a:cxn>
              <a:cxn ang="0">
                <a:pos x="connsiteX1846" y="connsiteY1846"/>
              </a:cxn>
              <a:cxn ang="0">
                <a:pos x="connsiteX1847" y="connsiteY1847"/>
              </a:cxn>
              <a:cxn ang="0">
                <a:pos x="connsiteX1848" y="connsiteY1848"/>
              </a:cxn>
              <a:cxn ang="0">
                <a:pos x="connsiteX1849" y="connsiteY1849"/>
              </a:cxn>
              <a:cxn ang="0">
                <a:pos x="connsiteX1850" y="connsiteY1850"/>
              </a:cxn>
              <a:cxn ang="0">
                <a:pos x="connsiteX1851" y="connsiteY1851"/>
              </a:cxn>
              <a:cxn ang="0">
                <a:pos x="connsiteX1852" y="connsiteY1852"/>
              </a:cxn>
              <a:cxn ang="0">
                <a:pos x="connsiteX1853" y="connsiteY1853"/>
              </a:cxn>
              <a:cxn ang="0">
                <a:pos x="connsiteX1854" y="connsiteY1854"/>
              </a:cxn>
              <a:cxn ang="0">
                <a:pos x="connsiteX1855" y="connsiteY1855"/>
              </a:cxn>
              <a:cxn ang="0">
                <a:pos x="connsiteX1856" y="connsiteY1856"/>
              </a:cxn>
              <a:cxn ang="0">
                <a:pos x="connsiteX1857" y="connsiteY1857"/>
              </a:cxn>
              <a:cxn ang="0">
                <a:pos x="connsiteX1858" y="connsiteY1858"/>
              </a:cxn>
              <a:cxn ang="0">
                <a:pos x="connsiteX1859" y="connsiteY1859"/>
              </a:cxn>
              <a:cxn ang="0">
                <a:pos x="connsiteX1860" y="connsiteY1860"/>
              </a:cxn>
              <a:cxn ang="0">
                <a:pos x="connsiteX1861" y="connsiteY1861"/>
              </a:cxn>
              <a:cxn ang="0">
                <a:pos x="connsiteX1862" y="connsiteY1862"/>
              </a:cxn>
              <a:cxn ang="0">
                <a:pos x="connsiteX1863" y="connsiteY1863"/>
              </a:cxn>
              <a:cxn ang="0">
                <a:pos x="connsiteX1864" y="connsiteY1864"/>
              </a:cxn>
              <a:cxn ang="0">
                <a:pos x="connsiteX1865" y="connsiteY1865"/>
              </a:cxn>
              <a:cxn ang="0">
                <a:pos x="connsiteX1866" y="connsiteY1866"/>
              </a:cxn>
              <a:cxn ang="0">
                <a:pos x="connsiteX1867" y="connsiteY1867"/>
              </a:cxn>
              <a:cxn ang="0">
                <a:pos x="connsiteX1868" y="connsiteY1868"/>
              </a:cxn>
              <a:cxn ang="0">
                <a:pos x="connsiteX1869" y="connsiteY1869"/>
              </a:cxn>
              <a:cxn ang="0">
                <a:pos x="connsiteX1870" y="connsiteY1870"/>
              </a:cxn>
              <a:cxn ang="0">
                <a:pos x="connsiteX1871" y="connsiteY1871"/>
              </a:cxn>
              <a:cxn ang="0">
                <a:pos x="connsiteX1872" y="connsiteY1872"/>
              </a:cxn>
              <a:cxn ang="0">
                <a:pos x="connsiteX1873" y="connsiteY1873"/>
              </a:cxn>
              <a:cxn ang="0">
                <a:pos x="connsiteX1874" y="connsiteY1874"/>
              </a:cxn>
              <a:cxn ang="0">
                <a:pos x="connsiteX1875" y="connsiteY1875"/>
              </a:cxn>
              <a:cxn ang="0">
                <a:pos x="connsiteX1876" y="connsiteY1876"/>
              </a:cxn>
              <a:cxn ang="0">
                <a:pos x="connsiteX1877" y="connsiteY1877"/>
              </a:cxn>
              <a:cxn ang="0">
                <a:pos x="connsiteX1878" y="connsiteY1878"/>
              </a:cxn>
              <a:cxn ang="0">
                <a:pos x="connsiteX1879" y="connsiteY1879"/>
              </a:cxn>
              <a:cxn ang="0">
                <a:pos x="connsiteX1880" y="connsiteY1880"/>
              </a:cxn>
              <a:cxn ang="0">
                <a:pos x="connsiteX1881" y="connsiteY1881"/>
              </a:cxn>
              <a:cxn ang="0">
                <a:pos x="connsiteX1882" y="connsiteY1882"/>
              </a:cxn>
              <a:cxn ang="0">
                <a:pos x="connsiteX1883" y="connsiteY1883"/>
              </a:cxn>
              <a:cxn ang="0">
                <a:pos x="connsiteX1884" y="connsiteY1884"/>
              </a:cxn>
              <a:cxn ang="0">
                <a:pos x="connsiteX1885" y="connsiteY1885"/>
              </a:cxn>
              <a:cxn ang="0">
                <a:pos x="connsiteX1886" y="connsiteY1886"/>
              </a:cxn>
              <a:cxn ang="0">
                <a:pos x="connsiteX1887" y="connsiteY1887"/>
              </a:cxn>
              <a:cxn ang="0">
                <a:pos x="connsiteX1888" y="connsiteY1888"/>
              </a:cxn>
              <a:cxn ang="0">
                <a:pos x="connsiteX1889" y="connsiteY1889"/>
              </a:cxn>
              <a:cxn ang="0">
                <a:pos x="connsiteX1890" y="connsiteY1890"/>
              </a:cxn>
              <a:cxn ang="0">
                <a:pos x="connsiteX1891" y="connsiteY1891"/>
              </a:cxn>
              <a:cxn ang="0">
                <a:pos x="connsiteX1892" y="connsiteY1892"/>
              </a:cxn>
              <a:cxn ang="0">
                <a:pos x="connsiteX1893" y="connsiteY1893"/>
              </a:cxn>
              <a:cxn ang="0">
                <a:pos x="connsiteX1894" y="connsiteY1894"/>
              </a:cxn>
              <a:cxn ang="0">
                <a:pos x="connsiteX1895" y="connsiteY1895"/>
              </a:cxn>
              <a:cxn ang="0">
                <a:pos x="connsiteX1896" y="connsiteY1896"/>
              </a:cxn>
              <a:cxn ang="0">
                <a:pos x="connsiteX1897" y="connsiteY1897"/>
              </a:cxn>
              <a:cxn ang="0">
                <a:pos x="connsiteX1898" y="connsiteY1898"/>
              </a:cxn>
              <a:cxn ang="0">
                <a:pos x="connsiteX1899" y="connsiteY1899"/>
              </a:cxn>
              <a:cxn ang="0">
                <a:pos x="connsiteX1900" y="connsiteY1900"/>
              </a:cxn>
              <a:cxn ang="0">
                <a:pos x="connsiteX1901" y="connsiteY1901"/>
              </a:cxn>
              <a:cxn ang="0">
                <a:pos x="connsiteX1902" y="connsiteY1902"/>
              </a:cxn>
              <a:cxn ang="0">
                <a:pos x="connsiteX1903" y="connsiteY1903"/>
              </a:cxn>
              <a:cxn ang="0">
                <a:pos x="connsiteX1904" y="connsiteY1904"/>
              </a:cxn>
              <a:cxn ang="0">
                <a:pos x="connsiteX1905" y="connsiteY1905"/>
              </a:cxn>
              <a:cxn ang="0">
                <a:pos x="connsiteX1906" y="connsiteY1906"/>
              </a:cxn>
              <a:cxn ang="0">
                <a:pos x="connsiteX1907" y="connsiteY1907"/>
              </a:cxn>
              <a:cxn ang="0">
                <a:pos x="connsiteX1908" y="connsiteY1908"/>
              </a:cxn>
              <a:cxn ang="0">
                <a:pos x="connsiteX1909" y="connsiteY1909"/>
              </a:cxn>
              <a:cxn ang="0">
                <a:pos x="connsiteX1910" y="connsiteY1910"/>
              </a:cxn>
              <a:cxn ang="0">
                <a:pos x="connsiteX1911" y="connsiteY1911"/>
              </a:cxn>
              <a:cxn ang="0">
                <a:pos x="connsiteX1912" y="connsiteY1912"/>
              </a:cxn>
              <a:cxn ang="0">
                <a:pos x="connsiteX1913" y="connsiteY1913"/>
              </a:cxn>
              <a:cxn ang="0">
                <a:pos x="connsiteX1914" y="connsiteY1914"/>
              </a:cxn>
              <a:cxn ang="0">
                <a:pos x="connsiteX1915" y="connsiteY1915"/>
              </a:cxn>
              <a:cxn ang="0">
                <a:pos x="connsiteX1916" y="connsiteY1916"/>
              </a:cxn>
              <a:cxn ang="0">
                <a:pos x="connsiteX1917" y="connsiteY1917"/>
              </a:cxn>
              <a:cxn ang="0">
                <a:pos x="connsiteX1918" y="connsiteY1918"/>
              </a:cxn>
              <a:cxn ang="0">
                <a:pos x="connsiteX1919" y="connsiteY1919"/>
              </a:cxn>
              <a:cxn ang="0">
                <a:pos x="connsiteX1920" y="connsiteY1920"/>
              </a:cxn>
              <a:cxn ang="0">
                <a:pos x="connsiteX1921" y="connsiteY1921"/>
              </a:cxn>
              <a:cxn ang="0">
                <a:pos x="connsiteX1922" y="connsiteY1922"/>
              </a:cxn>
              <a:cxn ang="0">
                <a:pos x="connsiteX1923" y="connsiteY1923"/>
              </a:cxn>
              <a:cxn ang="0">
                <a:pos x="connsiteX1924" y="connsiteY1924"/>
              </a:cxn>
              <a:cxn ang="0">
                <a:pos x="connsiteX1925" y="connsiteY1925"/>
              </a:cxn>
              <a:cxn ang="0">
                <a:pos x="connsiteX1926" y="connsiteY1926"/>
              </a:cxn>
              <a:cxn ang="0">
                <a:pos x="connsiteX1927" y="connsiteY1927"/>
              </a:cxn>
              <a:cxn ang="0">
                <a:pos x="connsiteX1928" y="connsiteY1928"/>
              </a:cxn>
              <a:cxn ang="0">
                <a:pos x="connsiteX1929" y="connsiteY1929"/>
              </a:cxn>
              <a:cxn ang="0">
                <a:pos x="connsiteX1930" y="connsiteY1930"/>
              </a:cxn>
              <a:cxn ang="0">
                <a:pos x="connsiteX1931" y="connsiteY1931"/>
              </a:cxn>
              <a:cxn ang="0">
                <a:pos x="connsiteX1932" y="connsiteY1932"/>
              </a:cxn>
              <a:cxn ang="0">
                <a:pos x="connsiteX1933" y="connsiteY1933"/>
              </a:cxn>
              <a:cxn ang="0">
                <a:pos x="connsiteX1934" y="connsiteY1934"/>
              </a:cxn>
              <a:cxn ang="0">
                <a:pos x="connsiteX1935" y="connsiteY1935"/>
              </a:cxn>
              <a:cxn ang="0">
                <a:pos x="connsiteX1936" y="connsiteY1936"/>
              </a:cxn>
              <a:cxn ang="0">
                <a:pos x="connsiteX1937" y="connsiteY1937"/>
              </a:cxn>
              <a:cxn ang="0">
                <a:pos x="connsiteX1938" y="connsiteY1938"/>
              </a:cxn>
              <a:cxn ang="0">
                <a:pos x="connsiteX1939" y="connsiteY1939"/>
              </a:cxn>
              <a:cxn ang="0">
                <a:pos x="connsiteX1940" y="connsiteY1940"/>
              </a:cxn>
              <a:cxn ang="0">
                <a:pos x="connsiteX1941" y="connsiteY1941"/>
              </a:cxn>
              <a:cxn ang="0">
                <a:pos x="connsiteX1942" y="connsiteY1942"/>
              </a:cxn>
              <a:cxn ang="0">
                <a:pos x="connsiteX1943" y="connsiteY1943"/>
              </a:cxn>
              <a:cxn ang="0">
                <a:pos x="connsiteX1944" y="connsiteY1944"/>
              </a:cxn>
              <a:cxn ang="0">
                <a:pos x="connsiteX1945" y="connsiteY1945"/>
              </a:cxn>
              <a:cxn ang="0">
                <a:pos x="connsiteX1946" y="connsiteY1946"/>
              </a:cxn>
              <a:cxn ang="0">
                <a:pos x="connsiteX1947" y="connsiteY1947"/>
              </a:cxn>
              <a:cxn ang="0">
                <a:pos x="connsiteX1948" y="connsiteY1948"/>
              </a:cxn>
              <a:cxn ang="0">
                <a:pos x="connsiteX1949" y="connsiteY1949"/>
              </a:cxn>
              <a:cxn ang="0">
                <a:pos x="connsiteX1950" y="connsiteY1950"/>
              </a:cxn>
              <a:cxn ang="0">
                <a:pos x="connsiteX1951" y="connsiteY1951"/>
              </a:cxn>
              <a:cxn ang="0">
                <a:pos x="connsiteX1952" y="connsiteY1952"/>
              </a:cxn>
              <a:cxn ang="0">
                <a:pos x="connsiteX1953" y="connsiteY1953"/>
              </a:cxn>
              <a:cxn ang="0">
                <a:pos x="connsiteX1954" y="connsiteY1954"/>
              </a:cxn>
              <a:cxn ang="0">
                <a:pos x="connsiteX1955" y="connsiteY1955"/>
              </a:cxn>
              <a:cxn ang="0">
                <a:pos x="connsiteX1956" y="connsiteY1956"/>
              </a:cxn>
              <a:cxn ang="0">
                <a:pos x="connsiteX1957" y="connsiteY1957"/>
              </a:cxn>
              <a:cxn ang="0">
                <a:pos x="connsiteX1958" y="connsiteY1958"/>
              </a:cxn>
              <a:cxn ang="0">
                <a:pos x="connsiteX1959" y="connsiteY1959"/>
              </a:cxn>
              <a:cxn ang="0">
                <a:pos x="connsiteX1960" y="connsiteY1960"/>
              </a:cxn>
              <a:cxn ang="0">
                <a:pos x="connsiteX1961" y="connsiteY1961"/>
              </a:cxn>
              <a:cxn ang="0">
                <a:pos x="connsiteX1962" y="connsiteY1962"/>
              </a:cxn>
              <a:cxn ang="0">
                <a:pos x="connsiteX1963" y="connsiteY1963"/>
              </a:cxn>
              <a:cxn ang="0">
                <a:pos x="connsiteX1964" y="connsiteY1964"/>
              </a:cxn>
              <a:cxn ang="0">
                <a:pos x="connsiteX1965" y="connsiteY1965"/>
              </a:cxn>
              <a:cxn ang="0">
                <a:pos x="connsiteX1966" y="connsiteY1966"/>
              </a:cxn>
              <a:cxn ang="0">
                <a:pos x="connsiteX1967" y="connsiteY1967"/>
              </a:cxn>
              <a:cxn ang="0">
                <a:pos x="connsiteX1968" y="connsiteY1968"/>
              </a:cxn>
              <a:cxn ang="0">
                <a:pos x="connsiteX1969" y="connsiteY1969"/>
              </a:cxn>
              <a:cxn ang="0">
                <a:pos x="connsiteX1970" y="connsiteY1970"/>
              </a:cxn>
              <a:cxn ang="0">
                <a:pos x="connsiteX1971" y="connsiteY1971"/>
              </a:cxn>
              <a:cxn ang="0">
                <a:pos x="connsiteX1972" y="connsiteY1972"/>
              </a:cxn>
              <a:cxn ang="0">
                <a:pos x="connsiteX1973" y="connsiteY1973"/>
              </a:cxn>
              <a:cxn ang="0">
                <a:pos x="connsiteX1974" y="connsiteY1974"/>
              </a:cxn>
              <a:cxn ang="0">
                <a:pos x="connsiteX1975" y="connsiteY1975"/>
              </a:cxn>
              <a:cxn ang="0">
                <a:pos x="connsiteX1976" y="connsiteY1976"/>
              </a:cxn>
              <a:cxn ang="0">
                <a:pos x="connsiteX1977" y="connsiteY1977"/>
              </a:cxn>
              <a:cxn ang="0">
                <a:pos x="connsiteX1978" y="connsiteY1978"/>
              </a:cxn>
              <a:cxn ang="0">
                <a:pos x="connsiteX1979" y="connsiteY1979"/>
              </a:cxn>
              <a:cxn ang="0">
                <a:pos x="connsiteX1980" y="connsiteY1980"/>
              </a:cxn>
              <a:cxn ang="0">
                <a:pos x="connsiteX1981" y="connsiteY1981"/>
              </a:cxn>
              <a:cxn ang="0">
                <a:pos x="connsiteX1982" y="connsiteY1982"/>
              </a:cxn>
              <a:cxn ang="0">
                <a:pos x="connsiteX1983" y="connsiteY1983"/>
              </a:cxn>
              <a:cxn ang="0">
                <a:pos x="connsiteX1984" y="connsiteY1984"/>
              </a:cxn>
              <a:cxn ang="0">
                <a:pos x="connsiteX1985" y="connsiteY1985"/>
              </a:cxn>
              <a:cxn ang="0">
                <a:pos x="connsiteX1986" y="connsiteY1986"/>
              </a:cxn>
              <a:cxn ang="0">
                <a:pos x="connsiteX1987" y="connsiteY1987"/>
              </a:cxn>
              <a:cxn ang="0">
                <a:pos x="connsiteX1988" y="connsiteY1988"/>
              </a:cxn>
              <a:cxn ang="0">
                <a:pos x="connsiteX1989" y="connsiteY1989"/>
              </a:cxn>
              <a:cxn ang="0">
                <a:pos x="connsiteX1990" y="connsiteY1990"/>
              </a:cxn>
              <a:cxn ang="0">
                <a:pos x="connsiteX1991" y="connsiteY1991"/>
              </a:cxn>
              <a:cxn ang="0">
                <a:pos x="connsiteX1992" y="connsiteY1992"/>
              </a:cxn>
              <a:cxn ang="0">
                <a:pos x="connsiteX1993" y="connsiteY1993"/>
              </a:cxn>
              <a:cxn ang="0">
                <a:pos x="connsiteX1994" y="connsiteY1994"/>
              </a:cxn>
              <a:cxn ang="0">
                <a:pos x="connsiteX1995" y="connsiteY1995"/>
              </a:cxn>
              <a:cxn ang="0">
                <a:pos x="connsiteX1996" y="connsiteY1996"/>
              </a:cxn>
              <a:cxn ang="0">
                <a:pos x="connsiteX1997" y="connsiteY1997"/>
              </a:cxn>
              <a:cxn ang="0">
                <a:pos x="connsiteX1998" y="connsiteY1998"/>
              </a:cxn>
              <a:cxn ang="0">
                <a:pos x="connsiteX1999" y="connsiteY1999"/>
              </a:cxn>
              <a:cxn ang="0">
                <a:pos x="connsiteX2000" y="connsiteY2000"/>
              </a:cxn>
              <a:cxn ang="0">
                <a:pos x="connsiteX2001" y="connsiteY2001"/>
              </a:cxn>
              <a:cxn ang="0">
                <a:pos x="connsiteX2002" y="connsiteY2002"/>
              </a:cxn>
              <a:cxn ang="0">
                <a:pos x="connsiteX2003" y="connsiteY2003"/>
              </a:cxn>
              <a:cxn ang="0">
                <a:pos x="connsiteX2004" y="connsiteY2004"/>
              </a:cxn>
              <a:cxn ang="0">
                <a:pos x="connsiteX2005" y="connsiteY2005"/>
              </a:cxn>
              <a:cxn ang="0">
                <a:pos x="connsiteX2006" y="connsiteY2006"/>
              </a:cxn>
              <a:cxn ang="0">
                <a:pos x="connsiteX2007" y="connsiteY2007"/>
              </a:cxn>
              <a:cxn ang="0">
                <a:pos x="connsiteX2008" y="connsiteY2008"/>
              </a:cxn>
              <a:cxn ang="0">
                <a:pos x="connsiteX2009" y="connsiteY2009"/>
              </a:cxn>
              <a:cxn ang="0">
                <a:pos x="connsiteX2010" y="connsiteY2010"/>
              </a:cxn>
              <a:cxn ang="0">
                <a:pos x="connsiteX2011" y="connsiteY2011"/>
              </a:cxn>
              <a:cxn ang="0">
                <a:pos x="connsiteX2012" y="connsiteY2012"/>
              </a:cxn>
              <a:cxn ang="0">
                <a:pos x="connsiteX2013" y="connsiteY2013"/>
              </a:cxn>
              <a:cxn ang="0">
                <a:pos x="connsiteX2014" y="connsiteY2014"/>
              </a:cxn>
              <a:cxn ang="0">
                <a:pos x="connsiteX2015" y="connsiteY2015"/>
              </a:cxn>
              <a:cxn ang="0">
                <a:pos x="connsiteX2016" y="connsiteY2016"/>
              </a:cxn>
              <a:cxn ang="0">
                <a:pos x="connsiteX2017" y="connsiteY2017"/>
              </a:cxn>
              <a:cxn ang="0">
                <a:pos x="connsiteX2018" y="connsiteY2018"/>
              </a:cxn>
              <a:cxn ang="0">
                <a:pos x="connsiteX2019" y="connsiteY2019"/>
              </a:cxn>
              <a:cxn ang="0">
                <a:pos x="connsiteX2020" y="connsiteY2020"/>
              </a:cxn>
              <a:cxn ang="0">
                <a:pos x="connsiteX2021" y="connsiteY2021"/>
              </a:cxn>
              <a:cxn ang="0">
                <a:pos x="connsiteX2022" y="connsiteY2022"/>
              </a:cxn>
              <a:cxn ang="0">
                <a:pos x="connsiteX2023" y="connsiteY2023"/>
              </a:cxn>
              <a:cxn ang="0">
                <a:pos x="connsiteX2024" y="connsiteY2024"/>
              </a:cxn>
              <a:cxn ang="0">
                <a:pos x="connsiteX2025" y="connsiteY2025"/>
              </a:cxn>
              <a:cxn ang="0">
                <a:pos x="connsiteX2026" y="connsiteY2026"/>
              </a:cxn>
              <a:cxn ang="0">
                <a:pos x="connsiteX2027" y="connsiteY2027"/>
              </a:cxn>
              <a:cxn ang="0">
                <a:pos x="connsiteX2028" y="connsiteY2028"/>
              </a:cxn>
              <a:cxn ang="0">
                <a:pos x="connsiteX2029" y="connsiteY2029"/>
              </a:cxn>
              <a:cxn ang="0">
                <a:pos x="connsiteX2030" y="connsiteY2030"/>
              </a:cxn>
              <a:cxn ang="0">
                <a:pos x="connsiteX2031" y="connsiteY2031"/>
              </a:cxn>
              <a:cxn ang="0">
                <a:pos x="connsiteX2032" y="connsiteY2032"/>
              </a:cxn>
              <a:cxn ang="0">
                <a:pos x="connsiteX2033" y="connsiteY2033"/>
              </a:cxn>
              <a:cxn ang="0">
                <a:pos x="connsiteX2034" y="connsiteY2034"/>
              </a:cxn>
              <a:cxn ang="0">
                <a:pos x="connsiteX2035" y="connsiteY2035"/>
              </a:cxn>
              <a:cxn ang="0">
                <a:pos x="connsiteX2036" y="connsiteY2036"/>
              </a:cxn>
              <a:cxn ang="0">
                <a:pos x="connsiteX2037" y="connsiteY2037"/>
              </a:cxn>
              <a:cxn ang="0">
                <a:pos x="connsiteX2038" y="connsiteY2038"/>
              </a:cxn>
              <a:cxn ang="0">
                <a:pos x="connsiteX2039" y="connsiteY2039"/>
              </a:cxn>
              <a:cxn ang="0">
                <a:pos x="connsiteX2040" y="connsiteY2040"/>
              </a:cxn>
              <a:cxn ang="0">
                <a:pos x="connsiteX2041" y="connsiteY2041"/>
              </a:cxn>
              <a:cxn ang="0">
                <a:pos x="connsiteX2042" y="connsiteY2042"/>
              </a:cxn>
              <a:cxn ang="0">
                <a:pos x="connsiteX2043" y="connsiteY2043"/>
              </a:cxn>
              <a:cxn ang="0">
                <a:pos x="connsiteX2044" y="connsiteY2044"/>
              </a:cxn>
              <a:cxn ang="0">
                <a:pos x="connsiteX2045" y="connsiteY2045"/>
              </a:cxn>
              <a:cxn ang="0">
                <a:pos x="connsiteX2046" y="connsiteY2046"/>
              </a:cxn>
              <a:cxn ang="0">
                <a:pos x="connsiteX2047" y="connsiteY2047"/>
              </a:cxn>
              <a:cxn ang="0">
                <a:pos x="connsiteX2048" y="connsiteY2048"/>
              </a:cxn>
              <a:cxn ang="0">
                <a:pos x="connsiteX2049" y="connsiteY2049"/>
              </a:cxn>
              <a:cxn ang="0">
                <a:pos x="connsiteX2050" y="connsiteY2050"/>
              </a:cxn>
              <a:cxn ang="0">
                <a:pos x="connsiteX2051" y="connsiteY2051"/>
              </a:cxn>
              <a:cxn ang="0">
                <a:pos x="connsiteX2052" y="connsiteY2052"/>
              </a:cxn>
              <a:cxn ang="0">
                <a:pos x="connsiteX2053" y="connsiteY2053"/>
              </a:cxn>
              <a:cxn ang="0">
                <a:pos x="connsiteX2054" y="connsiteY2054"/>
              </a:cxn>
              <a:cxn ang="0">
                <a:pos x="connsiteX2055" y="connsiteY2055"/>
              </a:cxn>
              <a:cxn ang="0">
                <a:pos x="connsiteX2056" y="connsiteY2056"/>
              </a:cxn>
              <a:cxn ang="0">
                <a:pos x="connsiteX2057" y="connsiteY2057"/>
              </a:cxn>
              <a:cxn ang="0">
                <a:pos x="connsiteX2058" y="connsiteY2058"/>
              </a:cxn>
              <a:cxn ang="0">
                <a:pos x="connsiteX2059" y="connsiteY2059"/>
              </a:cxn>
              <a:cxn ang="0">
                <a:pos x="connsiteX2060" y="connsiteY2060"/>
              </a:cxn>
              <a:cxn ang="0">
                <a:pos x="connsiteX2061" y="connsiteY2061"/>
              </a:cxn>
              <a:cxn ang="0">
                <a:pos x="connsiteX2062" y="connsiteY2062"/>
              </a:cxn>
              <a:cxn ang="0">
                <a:pos x="connsiteX2063" y="connsiteY2063"/>
              </a:cxn>
              <a:cxn ang="0">
                <a:pos x="connsiteX2064" y="connsiteY2064"/>
              </a:cxn>
              <a:cxn ang="0">
                <a:pos x="connsiteX2065" y="connsiteY2065"/>
              </a:cxn>
              <a:cxn ang="0">
                <a:pos x="connsiteX2066" y="connsiteY2066"/>
              </a:cxn>
              <a:cxn ang="0">
                <a:pos x="connsiteX2067" y="connsiteY2067"/>
              </a:cxn>
              <a:cxn ang="0">
                <a:pos x="connsiteX2068" y="connsiteY2068"/>
              </a:cxn>
              <a:cxn ang="0">
                <a:pos x="connsiteX2069" y="connsiteY2069"/>
              </a:cxn>
              <a:cxn ang="0">
                <a:pos x="connsiteX2070" y="connsiteY2070"/>
              </a:cxn>
              <a:cxn ang="0">
                <a:pos x="connsiteX2071" y="connsiteY2071"/>
              </a:cxn>
              <a:cxn ang="0">
                <a:pos x="connsiteX2072" y="connsiteY2072"/>
              </a:cxn>
              <a:cxn ang="0">
                <a:pos x="connsiteX2073" y="connsiteY2073"/>
              </a:cxn>
              <a:cxn ang="0">
                <a:pos x="connsiteX2074" y="connsiteY2074"/>
              </a:cxn>
              <a:cxn ang="0">
                <a:pos x="connsiteX2075" y="connsiteY2075"/>
              </a:cxn>
              <a:cxn ang="0">
                <a:pos x="connsiteX2076" y="connsiteY2076"/>
              </a:cxn>
              <a:cxn ang="0">
                <a:pos x="connsiteX2077" y="connsiteY2077"/>
              </a:cxn>
              <a:cxn ang="0">
                <a:pos x="connsiteX2078" y="connsiteY2078"/>
              </a:cxn>
              <a:cxn ang="0">
                <a:pos x="connsiteX2079" y="connsiteY2079"/>
              </a:cxn>
              <a:cxn ang="0">
                <a:pos x="connsiteX2080" y="connsiteY2080"/>
              </a:cxn>
              <a:cxn ang="0">
                <a:pos x="connsiteX2081" y="connsiteY2081"/>
              </a:cxn>
              <a:cxn ang="0">
                <a:pos x="connsiteX2082" y="connsiteY2082"/>
              </a:cxn>
              <a:cxn ang="0">
                <a:pos x="connsiteX2083" y="connsiteY2083"/>
              </a:cxn>
              <a:cxn ang="0">
                <a:pos x="connsiteX2084" y="connsiteY2084"/>
              </a:cxn>
              <a:cxn ang="0">
                <a:pos x="connsiteX2085" y="connsiteY2085"/>
              </a:cxn>
              <a:cxn ang="0">
                <a:pos x="connsiteX2086" y="connsiteY2086"/>
              </a:cxn>
              <a:cxn ang="0">
                <a:pos x="connsiteX2087" y="connsiteY2087"/>
              </a:cxn>
              <a:cxn ang="0">
                <a:pos x="connsiteX2088" y="connsiteY2088"/>
              </a:cxn>
              <a:cxn ang="0">
                <a:pos x="connsiteX2089" y="connsiteY2089"/>
              </a:cxn>
              <a:cxn ang="0">
                <a:pos x="connsiteX2090" y="connsiteY2090"/>
              </a:cxn>
              <a:cxn ang="0">
                <a:pos x="connsiteX2091" y="connsiteY2091"/>
              </a:cxn>
              <a:cxn ang="0">
                <a:pos x="connsiteX2092" y="connsiteY2092"/>
              </a:cxn>
              <a:cxn ang="0">
                <a:pos x="connsiteX2093" y="connsiteY2093"/>
              </a:cxn>
              <a:cxn ang="0">
                <a:pos x="connsiteX2094" y="connsiteY2094"/>
              </a:cxn>
              <a:cxn ang="0">
                <a:pos x="connsiteX2095" y="connsiteY2095"/>
              </a:cxn>
              <a:cxn ang="0">
                <a:pos x="connsiteX2096" y="connsiteY2096"/>
              </a:cxn>
              <a:cxn ang="0">
                <a:pos x="connsiteX2097" y="connsiteY2097"/>
              </a:cxn>
              <a:cxn ang="0">
                <a:pos x="connsiteX2098" y="connsiteY2098"/>
              </a:cxn>
              <a:cxn ang="0">
                <a:pos x="connsiteX2099" y="connsiteY2099"/>
              </a:cxn>
              <a:cxn ang="0">
                <a:pos x="connsiteX2100" y="connsiteY2100"/>
              </a:cxn>
              <a:cxn ang="0">
                <a:pos x="connsiteX2101" y="connsiteY2101"/>
              </a:cxn>
              <a:cxn ang="0">
                <a:pos x="connsiteX2102" y="connsiteY2102"/>
              </a:cxn>
              <a:cxn ang="0">
                <a:pos x="connsiteX2103" y="connsiteY2103"/>
              </a:cxn>
              <a:cxn ang="0">
                <a:pos x="connsiteX2104" y="connsiteY2104"/>
              </a:cxn>
              <a:cxn ang="0">
                <a:pos x="connsiteX2105" y="connsiteY2105"/>
              </a:cxn>
              <a:cxn ang="0">
                <a:pos x="connsiteX2106" y="connsiteY2106"/>
              </a:cxn>
              <a:cxn ang="0">
                <a:pos x="connsiteX2107" y="connsiteY2107"/>
              </a:cxn>
              <a:cxn ang="0">
                <a:pos x="connsiteX2108" y="connsiteY2108"/>
              </a:cxn>
              <a:cxn ang="0">
                <a:pos x="connsiteX2109" y="connsiteY2109"/>
              </a:cxn>
              <a:cxn ang="0">
                <a:pos x="connsiteX2110" y="connsiteY2110"/>
              </a:cxn>
              <a:cxn ang="0">
                <a:pos x="connsiteX2111" y="connsiteY2111"/>
              </a:cxn>
              <a:cxn ang="0">
                <a:pos x="connsiteX2112" y="connsiteY2112"/>
              </a:cxn>
              <a:cxn ang="0">
                <a:pos x="connsiteX2113" y="connsiteY2113"/>
              </a:cxn>
              <a:cxn ang="0">
                <a:pos x="connsiteX2114" y="connsiteY2114"/>
              </a:cxn>
              <a:cxn ang="0">
                <a:pos x="connsiteX2115" y="connsiteY2115"/>
              </a:cxn>
              <a:cxn ang="0">
                <a:pos x="connsiteX2116" y="connsiteY2116"/>
              </a:cxn>
              <a:cxn ang="0">
                <a:pos x="connsiteX2117" y="connsiteY2117"/>
              </a:cxn>
              <a:cxn ang="0">
                <a:pos x="connsiteX2118" y="connsiteY2118"/>
              </a:cxn>
              <a:cxn ang="0">
                <a:pos x="connsiteX2119" y="connsiteY2119"/>
              </a:cxn>
              <a:cxn ang="0">
                <a:pos x="connsiteX2120" y="connsiteY2120"/>
              </a:cxn>
              <a:cxn ang="0">
                <a:pos x="connsiteX2121" y="connsiteY2121"/>
              </a:cxn>
              <a:cxn ang="0">
                <a:pos x="connsiteX2122" y="connsiteY2122"/>
              </a:cxn>
              <a:cxn ang="0">
                <a:pos x="connsiteX2123" y="connsiteY2123"/>
              </a:cxn>
              <a:cxn ang="0">
                <a:pos x="connsiteX2124" y="connsiteY2124"/>
              </a:cxn>
              <a:cxn ang="0">
                <a:pos x="connsiteX2125" y="connsiteY2125"/>
              </a:cxn>
              <a:cxn ang="0">
                <a:pos x="connsiteX2126" y="connsiteY2126"/>
              </a:cxn>
              <a:cxn ang="0">
                <a:pos x="connsiteX2127" y="connsiteY2127"/>
              </a:cxn>
              <a:cxn ang="0">
                <a:pos x="connsiteX2128" y="connsiteY2128"/>
              </a:cxn>
              <a:cxn ang="0">
                <a:pos x="connsiteX2129" y="connsiteY2129"/>
              </a:cxn>
              <a:cxn ang="0">
                <a:pos x="connsiteX2130" y="connsiteY2130"/>
              </a:cxn>
              <a:cxn ang="0">
                <a:pos x="connsiteX2131" y="connsiteY2131"/>
              </a:cxn>
              <a:cxn ang="0">
                <a:pos x="connsiteX2132" y="connsiteY2132"/>
              </a:cxn>
              <a:cxn ang="0">
                <a:pos x="connsiteX2133" y="connsiteY2133"/>
              </a:cxn>
              <a:cxn ang="0">
                <a:pos x="connsiteX2134" y="connsiteY2134"/>
              </a:cxn>
              <a:cxn ang="0">
                <a:pos x="connsiteX2135" y="connsiteY2135"/>
              </a:cxn>
              <a:cxn ang="0">
                <a:pos x="connsiteX2136" y="connsiteY2136"/>
              </a:cxn>
              <a:cxn ang="0">
                <a:pos x="connsiteX2137" y="connsiteY2137"/>
              </a:cxn>
              <a:cxn ang="0">
                <a:pos x="connsiteX2138" y="connsiteY2138"/>
              </a:cxn>
              <a:cxn ang="0">
                <a:pos x="connsiteX2139" y="connsiteY2139"/>
              </a:cxn>
              <a:cxn ang="0">
                <a:pos x="connsiteX2140" y="connsiteY2140"/>
              </a:cxn>
              <a:cxn ang="0">
                <a:pos x="connsiteX2141" y="connsiteY2141"/>
              </a:cxn>
              <a:cxn ang="0">
                <a:pos x="connsiteX2142" y="connsiteY2142"/>
              </a:cxn>
              <a:cxn ang="0">
                <a:pos x="connsiteX2143" y="connsiteY2143"/>
              </a:cxn>
              <a:cxn ang="0">
                <a:pos x="connsiteX2144" y="connsiteY2144"/>
              </a:cxn>
              <a:cxn ang="0">
                <a:pos x="connsiteX2145" y="connsiteY2145"/>
              </a:cxn>
              <a:cxn ang="0">
                <a:pos x="connsiteX2146" y="connsiteY2146"/>
              </a:cxn>
              <a:cxn ang="0">
                <a:pos x="connsiteX2147" y="connsiteY2147"/>
              </a:cxn>
              <a:cxn ang="0">
                <a:pos x="connsiteX2148" y="connsiteY2148"/>
              </a:cxn>
              <a:cxn ang="0">
                <a:pos x="connsiteX2149" y="connsiteY2149"/>
              </a:cxn>
              <a:cxn ang="0">
                <a:pos x="connsiteX2150" y="connsiteY2150"/>
              </a:cxn>
              <a:cxn ang="0">
                <a:pos x="connsiteX2151" y="connsiteY2151"/>
              </a:cxn>
              <a:cxn ang="0">
                <a:pos x="connsiteX2152" y="connsiteY2152"/>
              </a:cxn>
              <a:cxn ang="0">
                <a:pos x="connsiteX2153" y="connsiteY2153"/>
              </a:cxn>
              <a:cxn ang="0">
                <a:pos x="connsiteX2154" y="connsiteY2154"/>
              </a:cxn>
              <a:cxn ang="0">
                <a:pos x="connsiteX2155" y="connsiteY2155"/>
              </a:cxn>
              <a:cxn ang="0">
                <a:pos x="connsiteX2156" y="connsiteY2156"/>
              </a:cxn>
              <a:cxn ang="0">
                <a:pos x="connsiteX2157" y="connsiteY2157"/>
              </a:cxn>
              <a:cxn ang="0">
                <a:pos x="connsiteX2158" y="connsiteY2158"/>
              </a:cxn>
              <a:cxn ang="0">
                <a:pos x="connsiteX2159" y="connsiteY2159"/>
              </a:cxn>
              <a:cxn ang="0">
                <a:pos x="connsiteX2160" y="connsiteY2160"/>
              </a:cxn>
              <a:cxn ang="0">
                <a:pos x="connsiteX2161" y="connsiteY2161"/>
              </a:cxn>
              <a:cxn ang="0">
                <a:pos x="connsiteX2162" y="connsiteY2162"/>
              </a:cxn>
              <a:cxn ang="0">
                <a:pos x="connsiteX2163" y="connsiteY2163"/>
              </a:cxn>
              <a:cxn ang="0">
                <a:pos x="connsiteX2164" y="connsiteY2164"/>
              </a:cxn>
              <a:cxn ang="0">
                <a:pos x="connsiteX2165" y="connsiteY2165"/>
              </a:cxn>
              <a:cxn ang="0">
                <a:pos x="connsiteX2166" y="connsiteY2166"/>
              </a:cxn>
              <a:cxn ang="0">
                <a:pos x="connsiteX2167" y="connsiteY2167"/>
              </a:cxn>
              <a:cxn ang="0">
                <a:pos x="connsiteX2168" y="connsiteY2168"/>
              </a:cxn>
              <a:cxn ang="0">
                <a:pos x="connsiteX2169" y="connsiteY2169"/>
              </a:cxn>
              <a:cxn ang="0">
                <a:pos x="connsiteX2170" y="connsiteY2170"/>
              </a:cxn>
              <a:cxn ang="0">
                <a:pos x="connsiteX2171" y="connsiteY2171"/>
              </a:cxn>
              <a:cxn ang="0">
                <a:pos x="connsiteX2172" y="connsiteY2172"/>
              </a:cxn>
              <a:cxn ang="0">
                <a:pos x="connsiteX2173" y="connsiteY2173"/>
              </a:cxn>
              <a:cxn ang="0">
                <a:pos x="connsiteX2174" y="connsiteY2174"/>
              </a:cxn>
              <a:cxn ang="0">
                <a:pos x="connsiteX2175" y="connsiteY2175"/>
              </a:cxn>
              <a:cxn ang="0">
                <a:pos x="connsiteX2176" y="connsiteY2176"/>
              </a:cxn>
              <a:cxn ang="0">
                <a:pos x="connsiteX2177" y="connsiteY2177"/>
              </a:cxn>
              <a:cxn ang="0">
                <a:pos x="connsiteX2178" y="connsiteY2178"/>
              </a:cxn>
              <a:cxn ang="0">
                <a:pos x="connsiteX2179" y="connsiteY2179"/>
              </a:cxn>
              <a:cxn ang="0">
                <a:pos x="connsiteX2180" y="connsiteY2180"/>
              </a:cxn>
              <a:cxn ang="0">
                <a:pos x="connsiteX2181" y="connsiteY2181"/>
              </a:cxn>
              <a:cxn ang="0">
                <a:pos x="connsiteX2182" y="connsiteY2182"/>
              </a:cxn>
              <a:cxn ang="0">
                <a:pos x="connsiteX2183" y="connsiteY2183"/>
              </a:cxn>
              <a:cxn ang="0">
                <a:pos x="connsiteX2184" y="connsiteY2184"/>
              </a:cxn>
              <a:cxn ang="0">
                <a:pos x="connsiteX2185" y="connsiteY2185"/>
              </a:cxn>
              <a:cxn ang="0">
                <a:pos x="connsiteX2186" y="connsiteY2186"/>
              </a:cxn>
              <a:cxn ang="0">
                <a:pos x="connsiteX2187" y="connsiteY2187"/>
              </a:cxn>
              <a:cxn ang="0">
                <a:pos x="connsiteX2188" y="connsiteY2188"/>
              </a:cxn>
              <a:cxn ang="0">
                <a:pos x="connsiteX2189" y="connsiteY2189"/>
              </a:cxn>
              <a:cxn ang="0">
                <a:pos x="connsiteX2190" y="connsiteY2190"/>
              </a:cxn>
              <a:cxn ang="0">
                <a:pos x="connsiteX2191" y="connsiteY2191"/>
              </a:cxn>
              <a:cxn ang="0">
                <a:pos x="connsiteX2192" y="connsiteY2192"/>
              </a:cxn>
              <a:cxn ang="0">
                <a:pos x="connsiteX2193" y="connsiteY2193"/>
              </a:cxn>
              <a:cxn ang="0">
                <a:pos x="connsiteX2194" y="connsiteY2194"/>
              </a:cxn>
              <a:cxn ang="0">
                <a:pos x="connsiteX2195" y="connsiteY2195"/>
              </a:cxn>
              <a:cxn ang="0">
                <a:pos x="connsiteX2196" y="connsiteY2196"/>
              </a:cxn>
              <a:cxn ang="0">
                <a:pos x="connsiteX2197" y="connsiteY2197"/>
              </a:cxn>
              <a:cxn ang="0">
                <a:pos x="connsiteX2198" y="connsiteY2198"/>
              </a:cxn>
              <a:cxn ang="0">
                <a:pos x="connsiteX2199" y="connsiteY2199"/>
              </a:cxn>
              <a:cxn ang="0">
                <a:pos x="connsiteX2200" y="connsiteY2200"/>
              </a:cxn>
              <a:cxn ang="0">
                <a:pos x="connsiteX2201" y="connsiteY2201"/>
              </a:cxn>
              <a:cxn ang="0">
                <a:pos x="connsiteX2202" y="connsiteY2202"/>
              </a:cxn>
              <a:cxn ang="0">
                <a:pos x="connsiteX2203" y="connsiteY2203"/>
              </a:cxn>
              <a:cxn ang="0">
                <a:pos x="connsiteX2204" y="connsiteY2204"/>
              </a:cxn>
              <a:cxn ang="0">
                <a:pos x="connsiteX2205" y="connsiteY2205"/>
              </a:cxn>
              <a:cxn ang="0">
                <a:pos x="connsiteX2206" y="connsiteY2206"/>
              </a:cxn>
              <a:cxn ang="0">
                <a:pos x="connsiteX2207" y="connsiteY2207"/>
              </a:cxn>
              <a:cxn ang="0">
                <a:pos x="connsiteX2208" y="connsiteY2208"/>
              </a:cxn>
              <a:cxn ang="0">
                <a:pos x="connsiteX2209" y="connsiteY2209"/>
              </a:cxn>
              <a:cxn ang="0">
                <a:pos x="connsiteX2210" y="connsiteY2210"/>
              </a:cxn>
              <a:cxn ang="0">
                <a:pos x="connsiteX2211" y="connsiteY2211"/>
              </a:cxn>
              <a:cxn ang="0">
                <a:pos x="connsiteX2212" y="connsiteY2212"/>
              </a:cxn>
              <a:cxn ang="0">
                <a:pos x="connsiteX2213" y="connsiteY2213"/>
              </a:cxn>
              <a:cxn ang="0">
                <a:pos x="connsiteX2214" y="connsiteY2214"/>
              </a:cxn>
              <a:cxn ang="0">
                <a:pos x="connsiteX2215" y="connsiteY2215"/>
              </a:cxn>
              <a:cxn ang="0">
                <a:pos x="connsiteX2216" y="connsiteY2216"/>
              </a:cxn>
              <a:cxn ang="0">
                <a:pos x="connsiteX2217" y="connsiteY2217"/>
              </a:cxn>
              <a:cxn ang="0">
                <a:pos x="connsiteX2218" y="connsiteY2218"/>
              </a:cxn>
              <a:cxn ang="0">
                <a:pos x="connsiteX2219" y="connsiteY2219"/>
              </a:cxn>
              <a:cxn ang="0">
                <a:pos x="connsiteX2220" y="connsiteY2220"/>
              </a:cxn>
              <a:cxn ang="0">
                <a:pos x="connsiteX2221" y="connsiteY2221"/>
              </a:cxn>
              <a:cxn ang="0">
                <a:pos x="connsiteX2222" y="connsiteY2222"/>
              </a:cxn>
              <a:cxn ang="0">
                <a:pos x="connsiteX2223" y="connsiteY2223"/>
              </a:cxn>
              <a:cxn ang="0">
                <a:pos x="connsiteX2224" y="connsiteY2224"/>
              </a:cxn>
              <a:cxn ang="0">
                <a:pos x="connsiteX2225" y="connsiteY2225"/>
              </a:cxn>
              <a:cxn ang="0">
                <a:pos x="connsiteX2226" y="connsiteY2226"/>
              </a:cxn>
              <a:cxn ang="0">
                <a:pos x="connsiteX2227" y="connsiteY2227"/>
              </a:cxn>
              <a:cxn ang="0">
                <a:pos x="connsiteX2228" y="connsiteY2228"/>
              </a:cxn>
              <a:cxn ang="0">
                <a:pos x="connsiteX2229" y="connsiteY2229"/>
              </a:cxn>
              <a:cxn ang="0">
                <a:pos x="connsiteX2230" y="connsiteY2230"/>
              </a:cxn>
              <a:cxn ang="0">
                <a:pos x="connsiteX2231" y="connsiteY2231"/>
              </a:cxn>
              <a:cxn ang="0">
                <a:pos x="connsiteX2232" y="connsiteY2232"/>
              </a:cxn>
              <a:cxn ang="0">
                <a:pos x="connsiteX2233" y="connsiteY2233"/>
              </a:cxn>
              <a:cxn ang="0">
                <a:pos x="connsiteX2234" y="connsiteY2234"/>
              </a:cxn>
              <a:cxn ang="0">
                <a:pos x="connsiteX2235" y="connsiteY2235"/>
              </a:cxn>
              <a:cxn ang="0">
                <a:pos x="connsiteX2236" y="connsiteY2236"/>
              </a:cxn>
              <a:cxn ang="0">
                <a:pos x="connsiteX2237" y="connsiteY2237"/>
              </a:cxn>
              <a:cxn ang="0">
                <a:pos x="connsiteX2238" y="connsiteY2238"/>
              </a:cxn>
              <a:cxn ang="0">
                <a:pos x="connsiteX2239" y="connsiteY2239"/>
              </a:cxn>
              <a:cxn ang="0">
                <a:pos x="connsiteX2240" y="connsiteY2240"/>
              </a:cxn>
              <a:cxn ang="0">
                <a:pos x="connsiteX2241" y="connsiteY2241"/>
              </a:cxn>
              <a:cxn ang="0">
                <a:pos x="connsiteX2242" y="connsiteY2242"/>
              </a:cxn>
              <a:cxn ang="0">
                <a:pos x="connsiteX2243" y="connsiteY2243"/>
              </a:cxn>
              <a:cxn ang="0">
                <a:pos x="connsiteX2244" y="connsiteY2244"/>
              </a:cxn>
              <a:cxn ang="0">
                <a:pos x="connsiteX2245" y="connsiteY2245"/>
              </a:cxn>
              <a:cxn ang="0">
                <a:pos x="connsiteX2246" y="connsiteY2246"/>
              </a:cxn>
              <a:cxn ang="0">
                <a:pos x="connsiteX2247" y="connsiteY2247"/>
              </a:cxn>
              <a:cxn ang="0">
                <a:pos x="connsiteX2248" y="connsiteY2248"/>
              </a:cxn>
              <a:cxn ang="0">
                <a:pos x="connsiteX2249" y="connsiteY2249"/>
              </a:cxn>
              <a:cxn ang="0">
                <a:pos x="connsiteX2250" y="connsiteY2250"/>
              </a:cxn>
              <a:cxn ang="0">
                <a:pos x="connsiteX2251" y="connsiteY2251"/>
              </a:cxn>
              <a:cxn ang="0">
                <a:pos x="connsiteX2252" y="connsiteY2252"/>
              </a:cxn>
              <a:cxn ang="0">
                <a:pos x="connsiteX2253" y="connsiteY2253"/>
              </a:cxn>
              <a:cxn ang="0">
                <a:pos x="connsiteX2254" y="connsiteY2254"/>
              </a:cxn>
              <a:cxn ang="0">
                <a:pos x="connsiteX2255" y="connsiteY2255"/>
              </a:cxn>
              <a:cxn ang="0">
                <a:pos x="connsiteX2256" y="connsiteY2256"/>
              </a:cxn>
              <a:cxn ang="0">
                <a:pos x="connsiteX2257" y="connsiteY2257"/>
              </a:cxn>
              <a:cxn ang="0">
                <a:pos x="connsiteX2258" y="connsiteY2258"/>
              </a:cxn>
              <a:cxn ang="0">
                <a:pos x="connsiteX2259" y="connsiteY2259"/>
              </a:cxn>
              <a:cxn ang="0">
                <a:pos x="connsiteX2260" y="connsiteY2260"/>
              </a:cxn>
              <a:cxn ang="0">
                <a:pos x="connsiteX2261" y="connsiteY2261"/>
              </a:cxn>
              <a:cxn ang="0">
                <a:pos x="connsiteX2262" y="connsiteY2262"/>
              </a:cxn>
              <a:cxn ang="0">
                <a:pos x="connsiteX2263" y="connsiteY2263"/>
              </a:cxn>
              <a:cxn ang="0">
                <a:pos x="connsiteX2264" y="connsiteY2264"/>
              </a:cxn>
              <a:cxn ang="0">
                <a:pos x="connsiteX2265" y="connsiteY2265"/>
              </a:cxn>
              <a:cxn ang="0">
                <a:pos x="connsiteX2266" y="connsiteY2266"/>
              </a:cxn>
              <a:cxn ang="0">
                <a:pos x="connsiteX2267" y="connsiteY2267"/>
              </a:cxn>
              <a:cxn ang="0">
                <a:pos x="connsiteX2268" y="connsiteY2268"/>
              </a:cxn>
              <a:cxn ang="0">
                <a:pos x="connsiteX2269" y="connsiteY2269"/>
              </a:cxn>
              <a:cxn ang="0">
                <a:pos x="connsiteX2270" y="connsiteY2270"/>
              </a:cxn>
              <a:cxn ang="0">
                <a:pos x="connsiteX2271" y="connsiteY2271"/>
              </a:cxn>
              <a:cxn ang="0">
                <a:pos x="connsiteX2272" y="connsiteY2272"/>
              </a:cxn>
              <a:cxn ang="0">
                <a:pos x="connsiteX2273" y="connsiteY2273"/>
              </a:cxn>
              <a:cxn ang="0">
                <a:pos x="connsiteX2274" y="connsiteY2274"/>
              </a:cxn>
              <a:cxn ang="0">
                <a:pos x="connsiteX2275" y="connsiteY2275"/>
              </a:cxn>
              <a:cxn ang="0">
                <a:pos x="connsiteX2276" y="connsiteY2276"/>
              </a:cxn>
              <a:cxn ang="0">
                <a:pos x="connsiteX2277" y="connsiteY2277"/>
              </a:cxn>
              <a:cxn ang="0">
                <a:pos x="connsiteX2278" y="connsiteY2278"/>
              </a:cxn>
              <a:cxn ang="0">
                <a:pos x="connsiteX2279" y="connsiteY2279"/>
              </a:cxn>
              <a:cxn ang="0">
                <a:pos x="connsiteX2280" y="connsiteY2280"/>
              </a:cxn>
              <a:cxn ang="0">
                <a:pos x="connsiteX2281" y="connsiteY2281"/>
              </a:cxn>
              <a:cxn ang="0">
                <a:pos x="connsiteX2282" y="connsiteY2282"/>
              </a:cxn>
              <a:cxn ang="0">
                <a:pos x="connsiteX2283" y="connsiteY2283"/>
              </a:cxn>
              <a:cxn ang="0">
                <a:pos x="connsiteX2284" y="connsiteY2284"/>
              </a:cxn>
              <a:cxn ang="0">
                <a:pos x="connsiteX2285" y="connsiteY2285"/>
              </a:cxn>
              <a:cxn ang="0">
                <a:pos x="connsiteX2286" y="connsiteY2286"/>
              </a:cxn>
              <a:cxn ang="0">
                <a:pos x="connsiteX2287" y="connsiteY2287"/>
              </a:cxn>
              <a:cxn ang="0">
                <a:pos x="connsiteX2288" y="connsiteY2288"/>
              </a:cxn>
              <a:cxn ang="0">
                <a:pos x="connsiteX2289" y="connsiteY2289"/>
              </a:cxn>
              <a:cxn ang="0">
                <a:pos x="connsiteX2290" y="connsiteY2290"/>
              </a:cxn>
              <a:cxn ang="0">
                <a:pos x="connsiteX2291" y="connsiteY2291"/>
              </a:cxn>
              <a:cxn ang="0">
                <a:pos x="connsiteX2292" y="connsiteY2292"/>
              </a:cxn>
              <a:cxn ang="0">
                <a:pos x="connsiteX2293" y="connsiteY2293"/>
              </a:cxn>
              <a:cxn ang="0">
                <a:pos x="connsiteX2294" y="connsiteY2294"/>
              </a:cxn>
              <a:cxn ang="0">
                <a:pos x="connsiteX2295" y="connsiteY2295"/>
              </a:cxn>
              <a:cxn ang="0">
                <a:pos x="connsiteX2296" y="connsiteY2296"/>
              </a:cxn>
              <a:cxn ang="0">
                <a:pos x="connsiteX2297" y="connsiteY2297"/>
              </a:cxn>
              <a:cxn ang="0">
                <a:pos x="connsiteX2298" y="connsiteY2298"/>
              </a:cxn>
              <a:cxn ang="0">
                <a:pos x="connsiteX2299" y="connsiteY2299"/>
              </a:cxn>
              <a:cxn ang="0">
                <a:pos x="connsiteX2300" y="connsiteY2300"/>
              </a:cxn>
              <a:cxn ang="0">
                <a:pos x="connsiteX2301" y="connsiteY2301"/>
              </a:cxn>
              <a:cxn ang="0">
                <a:pos x="connsiteX2302" y="connsiteY2302"/>
              </a:cxn>
              <a:cxn ang="0">
                <a:pos x="connsiteX2303" y="connsiteY2303"/>
              </a:cxn>
              <a:cxn ang="0">
                <a:pos x="connsiteX2304" y="connsiteY2304"/>
              </a:cxn>
              <a:cxn ang="0">
                <a:pos x="connsiteX2305" y="connsiteY2305"/>
              </a:cxn>
              <a:cxn ang="0">
                <a:pos x="connsiteX2306" y="connsiteY2306"/>
              </a:cxn>
              <a:cxn ang="0">
                <a:pos x="connsiteX2307" y="connsiteY2307"/>
              </a:cxn>
              <a:cxn ang="0">
                <a:pos x="connsiteX2308" y="connsiteY2308"/>
              </a:cxn>
              <a:cxn ang="0">
                <a:pos x="connsiteX2309" y="connsiteY2309"/>
              </a:cxn>
              <a:cxn ang="0">
                <a:pos x="connsiteX2310" y="connsiteY2310"/>
              </a:cxn>
              <a:cxn ang="0">
                <a:pos x="connsiteX2311" y="connsiteY2311"/>
              </a:cxn>
              <a:cxn ang="0">
                <a:pos x="connsiteX2312" y="connsiteY2312"/>
              </a:cxn>
              <a:cxn ang="0">
                <a:pos x="connsiteX2313" y="connsiteY2313"/>
              </a:cxn>
              <a:cxn ang="0">
                <a:pos x="connsiteX2314" y="connsiteY2314"/>
              </a:cxn>
              <a:cxn ang="0">
                <a:pos x="connsiteX2315" y="connsiteY2315"/>
              </a:cxn>
              <a:cxn ang="0">
                <a:pos x="connsiteX2316" y="connsiteY2316"/>
              </a:cxn>
              <a:cxn ang="0">
                <a:pos x="connsiteX2317" y="connsiteY2317"/>
              </a:cxn>
              <a:cxn ang="0">
                <a:pos x="connsiteX2318" y="connsiteY2318"/>
              </a:cxn>
              <a:cxn ang="0">
                <a:pos x="connsiteX2319" y="connsiteY2319"/>
              </a:cxn>
              <a:cxn ang="0">
                <a:pos x="connsiteX2320" y="connsiteY2320"/>
              </a:cxn>
              <a:cxn ang="0">
                <a:pos x="connsiteX2321" y="connsiteY2321"/>
              </a:cxn>
              <a:cxn ang="0">
                <a:pos x="connsiteX2322" y="connsiteY2322"/>
              </a:cxn>
              <a:cxn ang="0">
                <a:pos x="connsiteX2323" y="connsiteY2323"/>
              </a:cxn>
              <a:cxn ang="0">
                <a:pos x="connsiteX2324" y="connsiteY2324"/>
              </a:cxn>
              <a:cxn ang="0">
                <a:pos x="connsiteX2325" y="connsiteY2325"/>
              </a:cxn>
              <a:cxn ang="0">
                <a:pos x="connsiteX2326" y="connsiteY2326"/>
              </a:cxn>
              <a:cxn ang="0">
                <a:pos x="connsiteX2327" y="connsiteY2327"/>
              </a:cxn>
              <a:cxn ang="0">
                <a:pos x="connsiteX2328" y="connsiteY2328"/>
              </a:cxn>
              <a:cxn ang="0">
                <a:pos x="connsiteX2329" y="connsiteY2329"/>
              </a:cxn>
              <a:cxn ang="0">
                <a:pos x="connsiteX2330" y="connsiteY2330"/>
              </a:cxn>
              <a:cxn ang="0">
                <a:pos x="connsiteX2331" y="connsiteY2331"/>
              </a:cxn>
              <a:cxn ang="0">
                <a:pos x="connsiteX2332" y="connsiteY2332"/>
              </a:cxn>
              <a:cxn ang="0">
                <a:pos x="connsiteX2333" y="connsiteY2333"/>
              </a:cxn>
              <a:cxn ang="0">
                <a:pos x="connsiteX2334" y="connsiteY2334"/>
              </a:cxn>
              <a:cxn ang="0">
                <a:pos x="connsiteX2335" y="connsiteY2335"/>
              </a:cxn>
              <a:cxn ang="0">
                <a:pos x="connsiteX2336" y="connsiteY2336"/>
              </a:cxn>
              <a:cxn ang="0">
                <a:pos x="connsiteX2337" y="connsiteY2337"/>
              </a:cxn>
              <a:cxn ang="0">
                <a:pos x="connsiteX2338" y="connsiteY2338"/>
              </a:cxn>
              <a:cxn ang="0">
                <a:pos x="connsiteX2339" y="connsiteY2339"/>
              </a:cxn>
              <a:cxn ang="0">
                <a:pos x="connsiteX2340" y="connsiteY2340"/>
              </a:cxn>
              <a:cxn ang="0">
                <a:pos x="connsiteX2341" y="connsiteY2341"/>
              </a:cxn>
              <a:cxn ang="0">
                <a:pos x="connsiteX2342" y="connsiteY2342"/>
              </a:cxn>
              <a:cxn ang="0">
                <a:pos x="connsiteX2343" y="connsiteY2343"/>
              </a:cxn>
              <a:cxn ang="0">
                <a:pos x="connsiteX2344" y="connsiteY2344"/>
              </a:cxn>
              <a:cxn ang="0">
                <a:pos x="connsiteX2345" y="connsiteY2345"/>
              </a:cxn>
              <a:cxn ang="0">
                <a:pos x="connsiteX2346" y="connsiteY2346"/>
              </a:cxn>
              <a:cxn ang="0">
                <a:pos x="connsiteX2347" y="connsiteY2347"/>
              </a:cxn>
              <a:cxn ang="0">
                <a:pos x="connsiteX2348" y="connsiteY2348"/>
              </a:cxn>
              <a:cxn ang="0">
                <a:pos x="connsiteX2349" y="connsiteY2349"/>
              </a:cxn>
              <a:cxn ang="0">
                <a:pos x="connsiteX2350" y="connsiteY2350"/>
              </a:cxn>
              <a:cxn ang="0">
                <a:pos x="connsiteX2351" y="connsiteY2351"/>
              </a:cxn>
              <a:cxn ang="0">
                <a:pos x="connsiteX2352" y="connsiteY2352"/>
              </a:cxn>
              <a:cxn ang="0">
                <a:pos x="connsiteX2353" y="connsiteY2353"/>
              </a:cxn>
              <a:cxn ang="0">
                <a:pos x="connsiteX2354" y="connsiteY2354"/>
              </a:cxn>
              <a:cxn ang="0">
                <a:pos x="connsiteX2355" y="connsiteY2355"/>
              </a:cxn>
              <a:cxn ang="0">
                <a:pos x="connsiteX2356" y="connsiteY2356"/>
              </a:cxn>
              <a:cxn ang="0">
                <a:pos x="connsiteX2357" y="connsiteY2357"/>
              </a:cxn>
              <a:cxn ang="0">
                <a:pos x="connsiteX2358" y="connsiteY2358"/>
              </a:cxn>
              <a:cxn ang="0">
                <a:pos x="connsiteX2359" y="connsiteY2359"/>
              </a:cxn>
              <a:cxn ang="0">
                <a:pos x="connsiteX2360" y="connsiteY2360"/>
              </a:cxn>
              <a:cxn ang="0">
                <a:pos x="connsiteX2361" y="connsiteY2361"/>
              </a:cxn>
              <a:cxn ang="0">
                <a:pos x="connsiteX2362" y="connsiteY2362"/>
              </a:cxn>
              <a:cxn ang="0">
                <a:pos x="connsiteX2363" y="connsiteY2363"/>
              </a:cxn>
              <a:cxn ang="0">
                <a:pos x="connsiteX2364" y="connsiteY2364"/>
              </a:cxn>
              <a:cxn ang="0">
                <a:pos x="connsiteX2365" y="connsiteY2365"/>
              </a:cxn>
              <a:cxn ang="0">
                <a:pos x="connsiteX2366" y="connsiteY2366"/>
              </a:cxn>
              <a:cxn ang="0">
                <a:pos x="connsiteX2367" y="connsiteY2367"/>
              </a:cxn>
              <a:cxn ang="0">
                <a:pos x="connsiteX2368" y="connsiteY2368"/>
              </a:cxn>
              <a:cxn ang="0">
                <a:pos x="connsiteX2369" y="connsiteY2369"/>
              </a:cxn>
              <a:cxn ang="0">
                <a:pos x="connsiteX2370" y="connsiteY2370"/>
              </a:cxn>
              <a:cxn ang="0">
                <a:pos x="connsiteX2371" y="connsiteY2371"/>
              </a:cxn>
              <a:cxn ang="0">
                <a:pos x="connsiteX2372" y="connsiteY2372"/>
              </a:cxn>
              <a:cxn ang="0">
                <a:pos x="connsiteX2373" y="connsiteY2373"/>
              </a:cxn>
              <a:cxn ang="0">
                <a:pos x="connsiteX2374" y="connsiteY2374"/>
              </a:cxn>
              <a:cxn ang="0">
                <a:pos x="connsiteX2375" y="connsiteY2375"/>
              </a:cxn>
              <a:cxn ang="0">
                <a:pos x="connsiteX2376" y="connsiteY2376"/>
              </a:cxn>
              <a:cxn ang="0">
                <a:pos x="connsiteX2377" y="connsiteY2377"/>
              </a:cxn>
              <a:cxn ang="0">
                <a:pos x="connsiteX2378" y="connsiteY2378"/>
              </a:cxn>
              <a:cxn ang="0">
                <a:pos x="connsiteX2379" y="connsiteY2379"/>
              </a:cxn>
              <a:cxn ang="0">
                <a:pos x="connsiteX2380" y="connsiteY2380"/>
              </a:cxn>
              <a:cxn ang="0">
                <a:pos x="connsiteX2381" y="connsiteY2381"/>
              </a:cxn>
              <a:cxn ang="0">
                <a:pos x="connsiteX2382" y="connsiteY2382"/>
              </a:cxn>
              <a:cxn ang="0">
                <a:pos x="connsiteX2383" y="connsiteY2383"/>
              </a:cxn>
              <a:cxn ang="0">
                <a:pos x="connsiteX2384" y="connsiteY2384"/>
              </a:cxn>
              <a:cxn ang="0">
                <a:pos x="connsiteX2385" y="connsiteY2385"/>
              </a:cxn>
              <a:cxn ang="0">
                <a:pos x="connsiteX2386" y="connsiteY2386"/>
              </a:cxn>
              <a:cxn ang="0">
                <a:pos x="connsiteX2387" y="connsiteY2387"/>
              </a:cxn>
              <a:cxn ang="0">
                <a:pos x="connsiteX2388" y="connsiteY2388"/>
              </a:cxn>
              <a:cxn ang="0">
                <a:pos x="connsiteX2389" y="connsiteY2389"/>
              </a:cxn>
              <a:cxn ang="0">
                <a:pos x="connsiteX2390" y="connsiteY2390"/>
              </a:cxn>
              <a:cxn ang="0">
                <a:pos x="connsiteX2391" y="connsiteY2391"/>
              </a:cxn>
              <a:cxn ang="0">
                <a:pos x="connsiteX2392" y="connsiteY2392"/>
              </a:cxn>
              <a:cxn ang="0">
                <a:pos x="connsiteX2393" y="connsiteY2393"/>
              </a:cxn>
              <a:cxn ang="0">
                <a:pos x="connsiteX2394" y="connsiteY2394"/>
              </a:cxn>
              <a:cxn ang="0">
                <a:pos x="connsiteX2395" y="connsiteY2395"/>
              </a:cxn>
              <a:cxn ang="0">
                <a:pos x="connsiteX2396" y="connsiteY2396"/>
              </a:cxn>
              <a:cxn ang="0">
                <a:pos x="connsiteX2397" y="connsiteY2397"/>
              </a:cxn>
              <a:cxn ang="0">
                <a:pos x="connsiteX2398" y="connsiteY2398"/>
              </a:cxn>
              <a:cxn ang="0">
                <a:pos x="connsiteX2399" y="connsiteY2399"/>
              </a:cxn>
              <a:cxn ang="0">
                <a:pos x="connsiteX2400" y="connsiteY2400"/>
              </a:cxn>
              <a:cxn ang="0">
                <a:pos x="connsiteX2401" y="connsiteY2401"/>
              </a:cxn>
              <a:cxn ang="0">
                <a:pos x="connsiteX2402" y="connsiteY2402"/>
              </a:cxn>
              <a:cxn ang="0">
                <a:pos x="connsiteX2403" y="connsiteY2403"/>
              </a:cxn>
              <a:cxn ang="0">
                <a:pos x="connsiteX2404" y="connsiteY2404"/>
              </a:cxn>
              <a:cxn ang="0">
                <a:pos x="connsiteX2405" y="connsiteY2405"/>
              </a:cxn>
              <a:cxn ang="0">
                <a:pos x="connsiteX2406" y="connsiteY2406"/>
              </a:cxn>
              <a:cxn ang="0">
                <a:pos x="connsiteX2407" y="connsiteY2407"/>
              </a:cxn>
              <a:cxn ang="0">
                <a:pos x="connsiteX2408" y="connsiteY2408"/>
              </a:cxn>
              <a:cxn ang="0">
                <a:pos x="connsiteX2409" y="connsiteY2409"/>
              </a:cxn>
              <a:cxn ang="0">
                <a:pos x="connsiteX2410" y="connsiteY2410"/>
              </a:cxn>
              <a:cxn ang="0">
                <a:pos x="connsiteX2411" y="connsiteY2411"/>
              </a:cxn>
              <a:cxn ang="0">
                <a:pos x="connsiteX2412" y="connsiteY2412"/>
              </a:cxn>
              <a:cxn ang="0">
                <a:pos x="connsiteX2413" y="connsiteY2413"/>
              </a:cxn>
              <a:cxn ang="0">
                <a:pos x="connsiteX2414" y="connsiteY2414"/>
              </a:cxn>
              <a:cxn ang="0">
                <a:pos x="connsiteX2415" y="connsiteY2415"/>
              </a:cxn>
              <a:cxn ang="0">
                <a:pos x="connsiteX2416" y="connsiteY2416"/>
              </a:cxn>
              <a:cxn ang="0">
                <a:pos x="connsiteX2417" y="connsiteY2417"/>
              </a:cxn>
              <a:cxn ang="0">
                <a:pos x="connsiteX2418" y="connsiteY2418"/>
              </a:cxn>
              <a:cxn ang="0">
                <a:pos x="connsiteX2419" y="connsiteY2419"/>
              </a:cxn>
              <a:cxn ang="0">
                <a:pos x="connsiteX2420" y="connsiteY2420"/>
              </a:cxn>
              <a:cxn ang="0">
                <a:pos x="connsiteX2421" y="connsiteY2421"/>
              </a:cxn>
              <a:cxn ang="0">
                <a:pos x="connsiteX2422" y="connsiteY2422"/>
              </a:cxn>
              <a:cxn ang="0">
                <a:pos x="connsiteX2423" y="connsiteY2423"/>
              </a:cxn>
              <a:cxn ang="0">
                <a:pos x="connsiteX2424" y="connsiteY2424"/>
              </a:cxn>
              <a:cxn ang="0">
                <a:pos x="connsiteX2425" y="connsiteY2425"/>
              </a:cxn>
              <a:cxn ang="0">
                <a:pos x="connsiteX2426" y="connsiteY2426"/>
              </a:cxn>
              <a:cxn ang="0">
                <a:pos x="connsiteX2427" y="connsiteY2427"/>
              </a:cxn>
              <a:cxn ang="0">
                <a:pos x="connsiteX2428" y="connsiteY2428"/>
              </a:cxn>
              <a:cxn ang="0">
                <a:pos x="connsiteX2429" y="connsiteY2429"/>
              </a:cxn>
              <a:cxn ang="0">
                <a:pos x="connsiteX2430" y="connsiteY2430"/>
              </a:cxn>
              <a:cxn ang="0">
                <a:pos x="connsiteX2431" y="connsiteY2431"/>
              </a:cxn>
              <a:cxn ang="0">
                <a:pos x="connsiteX2432" y="connsiteY2432"/>
              </a:cxn>
              <a:cxn ang="0">
                <a:pos x="connsiteX2433" y="connsiteY2433"/>
              </a:cxn>
              <a:cxn ang="0">
                <a:pos x="connsiteX2434" y="connsiteY2434"/>
              </a:cxn>
              <a:cxn ang="0">
                <a:pos x="connsiteX2435" y="connsiteY2435"/>
              </a:cxn>
              <a:cxn ang="0">
                <a:pos x="connsiteX2436" y="connsiteY2436"/>
              </a:cxn>
              <a:cxn ang="0">
                <a:pos x="connsiteX2437" y="connsiteY2437"/>
              </a:cxn>
              <a:cxn ang="0">
                <a:pos x="connsiteX2438" y="connsiteY2438"/>
              </a:cxn>
              <a:cxn ang="0">
                <a:pos x="connsiteX2439" y="connsiteY2439"/>
              </a:cxn>
              <a:cxn ang="0">
                <a:pos x="connsiteX2440" y="connsiteY2440"/>
              </a:cxn>
              <a:cxn ang="0">
                <a:pos x="connsiteX2441" y="connsiteY2441"/>
              </a:cxn>
              <a:cxn ang="0">
                <a:pos x="connsiteX2442" y="connsiteY2442"/>
              </a:cxn>
              <a:cxn ang="0">
                <a:pos x="connsiteX2443" y="connsiteY2443"/>
              </a:cxn>
              <a:cxn ang="0">
                <a:pos x="connsiteX2444" y="connsiteY2444"/>
              </a:cxn>
              <a:cxn ang="0">
                <a:pos x="connsiteX2445" y="connsiteY2445"/>
              </a:cxn>
              <a:cxn ang="0">
                <a:pos x="connsiteX2446" y="connsiteY2446"/>
              </a:cxn>
              <a:cxn ang="0">
                <a:pos x="connsiteX2447" y="connsiteY2447"/>
              </a:cxn>
              <a:cxn ang="0">
                <a:pos x="connsiteX2448" y="connsiteY2448"/>
              </a:cxn>
              <a:cxn ang="0">
                <a:pos x="connsiteX2449" y="connsiteY2449"/>
              </a:cxn>
              <a:cxn ang="0">
                <a:pos x="connsiteX2450" y="connsiteY2450"/>
              </a:cxn>
              <a:cxn ang="0">
                <a:pos x="connsiteX2451" y="connsiteY2451"/>
              </a:cxn>
              <a:cxn ang="0">
                <a:pos x="connsiteX2452" y="connsiteY2452"/>
              </a:cxn>
              <a:cxn ang="0">
                <a:pos x="connsiteX2453" y="connsiteY2453"/>
              </a:cxn>
              <a:cxn ang="0">
                <a:pos x="connsiteX2454" y="connsiteY2454"/>
              </a:cxn>
              <a:cxn ang="0">
                <a:pos x="connsiteX2455" y="connsiteY2455"/>
              </a:cxn>
              <a:cxn ang="0">
                <a:pos x="connsiteX2456" y="connsiteY2456"/>
              </a:cxn>
              <a:cxn ang="0">
                <a:pos x="connsiteX2457" y="connsiteY2457"/>
              </a:cxn>
              <a:cxn ang="0">
                <a:pos x="connsiteX2458" y="connsiteY2458"/>
              </a:cxn>
              <a:cxn ang="0">
                <a:pos x="connsiteX2459" y="connsiteY2459"/>
              </a:cxn>
              <a:cxn ang="0">
                <a:pos x="connsiteX2460" y="connsiteY2460"/>
              </a:cxn>
              <a:cxn ang="0">
                <a:pos x="connsiteX2461" y="connsiteY2461"/>
              </a:cxn>
              <a:cxn ang="0">
                <a:pos x="connsiteX2462" y="connsiteY2462"/>
              </a:cxn>
              <a:cxn ang="0">
                <a:pos x="connsiteX2463" y="connsiteY2463"/>
              </a:cxn>
              <a:cxn ang="0">
                <a:pos x="connsiteX2464" y="connsiteY2464"/>
              </a:cxn>
              <a:cxn ang="0">
                <a:pos x="connsiteX2465" y="connsiteY2465"/>
              </a:cxn>
              <a:cxn ang="0">
                <a:pos x="connsiteX2466" y="connsiteY2466"/>
              </a:cxn>
              <a:cxn ang="0">
                <a:pos x="connsiteX2467" y="connsiteY2467"/>
              </a:cxn>
              <a:cxn ang="0">
                <a:pos x="connsiteX2468" y="connsiteY2468"/>
              </a:cxn>
              <a:cxn ang="0">
                <a:pos x="connsiteX2469" y="connsiteY2469"/>
              </a:cxn>
              <a:cxn ang="0">
                <a:pos x="connsiteX2470" y="connsiteY2470"/>
              </a:cxn>
              <a:cxn ang="0">
                <a:pos x="connsiteX2471" y="connsiteY2471"/>
              </a:cxn>
              <a:cxn ang="0">
                <a:pos x="connsiteX2472" y="connsiteY2472"/>
              </a:cxn>
              <a:cxn ang="0">
                <a:pos x="connsiteX2473" y="connsiteY2473"/>
              </a:cxn>
              <a:cxn ang="0">
                <a:pos x="connsiteX2474" y="connsiteY2474"/>
              </a:cxn>
              <a:cxn ang="0">
                <a:pos x="connsiteX2475" y="connsiteY2475"/>
              </a:cxn>
              <a:cxn ang="0">
                <a:pos x="connsiteX2476" y="connsiteY2476"/>
              </a:cxn>
              <a:cxn ang="0">
                <a:pos x="connsiteX2477" y="connsiteY2477"/>
              </a:cxn>
              <a:cxn ang="0">
                <a:pos x="connsiteX2478" y="connsiteY2478"/>
              </a:cxn>
              <a:cxn ang="0">
                <a:pos x="connsiteX2479" y="connsiteY2479"/>
              </a:cxn>
              <a:cxn ang="0">
                <a:pos x="connsiteX2480" y="connsiteY2480"/>
              </a:cxn>
              <a:cxn ang="0">
                <a:pos x="connsiteX2481" y="connsiteY2481"/>
              </a:cxn>
              <a:cxn ang="0">
                <a:pos x="connsiteX2482" y="connsiteY2482"/>
              </a:cxn>
              <a:cxn ang="0">
                <a:pos x="connsiteX2483" y="connsiteY2483"/>
              </a:cxn>
              <a:cxn ang="0">
                <a:pos x="connsiteX2484" y="connsiteY2484"/>
              </a:cxn>
              <a:cxn ang="0">
                <a:pos x="connsiteX2485" y="connsiteY2485"/>
              </a:cxn>
              <a:cxn ang="0">
                <a:pos x="connsiteX2486" y="connsiteY2486"/>
              </a:cxn>
              <a:cxn ang="0">
                <a:pos x="connsiteX2487" y="connsiteY2487"/>
              </a:cxn>
              <a:cxn ang="0">
                <a:pos x="connsiteX2488" y="connsiteY2488"/>
              </a:cxn>
              <a:cxn ang="0">
                <a:pos x="connsiteX2489" y="connsiteY2489"/>
              </a:cxn>
              <a:cxn ang="0">
                <a:pos x="connsiteX2490" y="connsiteY2490"/>
              </a:cxn>
              <a:cxn ang="0">
                <a:pos x="connsiteX2491" y="connsiteY2491"/>
              </a:cxn>
              <a:cxn ang="0">
                <a:pos x="connsiteX2492" y="connsiteY2492"/>
              </a:cxn>
              <a:cxn ang="0">
                <a:pos x="connsiteX2493" y="connsiteY2493"/>
              </a:cxn>
              <a:cxn ang="0">
                <a:pos x="connsiteX2494" y="connsiteY2494"/>
              </a:cxn>
              <a:cxn ang="0">
                <a:pos x="connsiteX2495" y="connsiteY2495"/>
              </a:cxn>
              <a:cxn ang="0">
                <a:pos x="connsiteX2496" y="connsiteY2496"/>
              </a:cxn>
              <a:cxn ang="0">
                <a:pos x="connsiteX2497" y="connsiteY2497"/>
              </a:cxn>
              <a:cxn ang="0">
                <a:pos x="connsiteX2498" y="connsiteY2498"/>
              </a:cxn>
              <a:cxn ang="0">
                <a:pos x="connsiteX2499" y="connsiteY2499"/>
              </a:cxn>
              <a:cxn ang="0">
                <a:pos x="connsiteX2500" y="connsiteY2500"/>
              </a:cxn>
              <a:cxn ang="0">
                <a:pos x="connsiteX2501" y="connsiteY2501"/>
              </a:cxn>
              <a:cxn ang="0">
                <a:pos x="connsiteX2502" y="connsiteY2502"/>
              </a:cxn>
              <a:cxn ang="0">
                <a:pos x="connsiteX2503" y="connsiteY2503"/>
              </a:cxn>
              <a:cxn ang="0">
                <a:pos x="connsiteX2504" y="connsiteY2504"/>
              </a:cxn>
              <a:cxn ang="0">
                <a:pos x="connsiteX2505" y="connsiteY2505"/>
              </a:cxn>
              <a:cxn ang="0">
                <a:pos x="connsiteX2506" y="connsiteY2506"/>
              </a:cxn>
              <a:cxn ang="0">
                <a:pos x="connsiteX2507" y="connsiteY2507"/>
              </a:cxn>
              <a:cxn ang="0">
                <a:pos x="connsiteX2508" y="connsiteY2508"/>
              </a:cxn>
              <a:cxn ang="0">
                <a:pos x="connsiteX2509" y="connsiteY2509"/>
              </a:cxn>
              <a:cxn ang="0">
                <a:pos x="connsiteX2510" y="connsiteY2510"/>
              </a:cxn>
              <a:cxn ang="0">
                <a:pos x="connsiteX2511" y="connsiteY2511"/>
              </a:cxn>
              <a:cxn ang="0">
                <a:pos x="connsiteX2512" y="connsiteY2512"/>
              </a:cxn>
              <a:cxn ang="0">
                <a:pos x="connsiteX2513" y="connsiteY2513"/>
              </a:cxn>
              <a:cxn ang="0">
                <a:pos x="connsiteX2514" y="connsiteY2514"/>
              </a:cxn>
              <a:cxn ang="0">
                <a:pos x="connsiteX2515" y="connsiteY2515"/>
              </a:cxn>
              <a:cxn ang="0">
                <a:pos x="connsiteX2516" y="connsiteY2516"/>
              </a:cxn>
              <a:cxn ang="0">
                <a:pos x="connsiteX2517" y="connsiteY2517"/>
              </a:cxn>
              <a:cxn ang="0">
                <a:pos x="connsiteX2518" y="connsiteY2518"/>
              </a:cxn>
              <a:cxn ang="0">
                <a:pos x="connsiteX2519" y="connsiteY2519"/>
              </a:cxn>
              <a:cxn ang="0">
                <a:pos x="connsiteX2520" y="connsiteY2520"/>
              </a:cxn>
              <a:cxn ang="0">
                <a:pos x="connsiteX2521" y="connsiteY2521"/>
              </a:cxn>
              <a:cxn ang="0">
                <a:pos x="connsiteX2522" y="connsiteY2522"/>
              </a:cxn>
              <a:cxn ang="0">
                <a:pos x="connsiteX2523" y="connsiteY2523"/>
              </a:cxn>
              <a:cxn ang="0">
                <a:pos x="connsiteX2524" y="connsiteY2524"/>
              </a:cxn>
              <a:cxn ang="0">
                <a:pos x="connsiteX2525" y="connsiteY2525"/>
              </a:cxn>
              <a:cxn ang="0">
                <a:pos x="connsiteX2526" y="connsiteY2526"/>
              </a:cxn>
              <a:cxn ang="0">
                <a:pos x="connsiteX2527" y="connsiteY2527"/>
              </a:cxn>
              <a:cxn ang="0">
                <a:pos x="connsiteX2528" y="connsiteY2528"/>
              </a:cxn>
              <a:cxn ang="0">
                <a:pos x="connsiteX2529" y="connsiteY2529"/>
              </a:cxn>
              <a:cxn ang="0">
                <a:pos x="connsiteX2530" y="connsiteY2530"/>
              </a:cxn>
              <a:cxn ang="0">
                <a:pos x="connsiteX2531" y="connsiteY2531"/>
              </a:cxn>
              <a:cxn ang="0">
                <a:pos x="connsiteX2532" y="connsiteY2532"/>
              </a:cxn>
              <a:cxn ang="0">
                <a:pos x="connsiteX2533" y="connsiteY2533"/>
              </a:cxn>
              <a:cxn ang="0">
                <a:pos x="connsiteX2534" y="connsiteY2534"/>
              </a:cxn>
              <a:cxn ang="0">
                <a:pos x="connsiteX2535" y="connsiteY2535"/>
              </a:cxn>
              <a:cxn ang="0">
                <a:pos x="connsiteX2536" y="connsiteY2536"/>
              </a:cxn>
              <a:cxn ang="0">
                <a:pos x="connsiteX2537" y="connsiteY2537"/>
              </a:cxn>
              <a:cxn ang="0">
                <a:pos x="connsiteX2538" y="connsiteY2538"/>
              </a:cxn>
              <a:cxn ang="0">
                <a:pos x="connsiteX2539" y="connsiteY2539"/>
              </a:cxn>
              <a:cxn ang="0">
                <a:pos x="connsiteX2540" y="connsiteY2540"/>
              </a:cxn>
              <a:cxn ang="0">
                <a:pos x="connsiteX2541" y="connsiteY2541"/>
              </a:cxn>
              <a:cxn ang="0">
                <a:pos x="connsiteX2542" y="connsiteY2542"/>
              </a:cxn>
              <a:cxn ang="0">
                <a:pos x="connsiteX2543" y="connsiteY2543"/>
              </a:cxn>
              <a:cxn ang="0">
                <a:pos x="connsiteX2544" y="connsiteY2544"/>
              </a:cxn>
              <a:cxn ang="0">
                <a:pos x="connsiteX2545" y="connsiteY2545"/>
              </a:cxn>
              <a:cxn ang="0">
                <a:pos x="connsiteX2546" y="connsiteY2546"/>
              </a:cxn>
              <a:cxn ang="0">
                <a:pos x="connsiteX2547" y="connsiteY2547"/>
              </a:cxn>
              <a:cxn ang="0">
                <a:pos x="connsiteX2548" y="connsiteY2548"/>
              </a:cxn>
              <a:cxn ang="0">
                <a:pos x="connsiteX2549" y="connsiteY2549"/>
              </a:cxn>
              <a:cxn ang="0">
                <a:pos x="connsiteX2550" y="connsiteY2550"/>
              </a:cxn>
              <a:cxn ang="0">
                <a:pos x="connsiteX2551" y="connsiteY2551"/>
              </a:cxn>
              <a:cxn ang="0">
                <a:pos x="connsiteX2552" y="connsiteY2552"/>
              </a:cxn>
              <a:cxn ang="0">
                <a:pos x="connsiteX2553" y="connsiteY2553"/>
              </a:cxn>
              <a:cxn ang="0">
                <a:pos x="connsiteX2554" y="connsiteY2554"/>
              </a:cxn>
              <a:cxn ang="0">
                <a:pos x="connsiteX2555" y="connsiteY2555"/>
              </a:cxn>
              <a:cxn ang="0">
                <a:pos x="connsiteX2556" y="connsiteY2556"/>
              </a:cxn>
              <a:cxn ang="0">
                <a:pos x="connsiteX2557" y="connsiteY2557"/>
              </a:cxn>
              <a:cxn ang="0">
                <a:pos x="connsiteX2558" y="connsiteY2558"/>
              </a:cxn>
              <a:cxn ang="0">
                <a:pos x="connsiteX2559" y="connsiteY2559"/>
              </a:cxn>
              <a:cxn ang="0">
                <a:pos x="connsiteX2560" y="connsiteY2560"/>
              </a:cxn>
              <a:cxn ang="0">
                <a:pos x="connsiteX2561" y="connsiteY2561"/>
              </a:cxn>
              <a:cxn ang="0">
                <a:pos x="connsiteX2562" y="connsiteY2562"/>
              </a:cxn>
              <a:cxn ang="0">
                <a:pos x="connsiteX2563" y="connsiteY2563"/>
              </a:cxn>
              <a:cxn ang="0">
                <a:pos x="connsiteX2564" y="connsiteY2564"/>
              </a:cxn>
              <a:cxn ang="0">
                <a:pos x="connsiteX2565" y="connsiteY2565"/>
              </a:cxn>
              <a:cxn ang="0">
                <a:pos x="connsiteX2566" y="connsiteY2566"/>
              </a:cxn>
              <a:cxn ang="0">
                <a:pos x="connsiteX2567" y="connsiteY2567"/>
              </a:cxn>
              <a:cxn ang="0">
                <a:pos x="connsiteX2568" y="connsiteY2568"/>
              </a:cxn>
              <a:cxn ang="0">
                <a:pos x="connsiteX2569" y="connsiteY2569"/>
              </a:cxn>
              <a:cxn ang="0">
                <a:pos x="connsiteX2570" y="connsiteY2570"/>
              </a:cxn>
              <a:cxn ang="0">
                <a:pos x="connsiteX2571" y="connsiteY2571"/>
              </a:cxn>
              <a:cxn ang="0">
                <a:pos x="connsiteX2572" y="connsiteY2572"/>
              </a:cxn>
              <a:cxn ang="0">
                <a:pos x="connsiteX2573" y="connsiteY2573"/>
              </a:cxn>
              <a:cxn ang="0">
                <a:pos x="connsiteX2574" y="connsiteY2574"/>
              </a:cxn>
              <a:cxn ang="0">
                <a:pos x="connsiteX2575" y="connsiteY2575"/>
              </a:cxn>
              <a:cxn ang="0">
                <a:pos x="connsiteX2576" y="connsiteY2576"/>
              </a:cxn>
              <a:cxn ang="0">
                <a:pos x="connsiteX2577" y="connsiteY2577"/>
              </a:cxn>
              <a:cxn ang="0">
                <a:pos x="connsiteX2578" y="connsiteY2578"/>
              </a:cxn>
              <a:cxn ang="0">
                <a:pos x="connsiteX2579" y="connsiteY2579"/>
              </a:cxn>
              <a:cxn ang="0">
                <a:pos x="connsiteX2580" y="connsiteY2580"/>
              </a:cxn>
              <a:cxn ang="0">
                <a:pos x="connsiteX2581" y="connsiteY2581"/>
              </a:cxn>
              <a:cxn ang="0">
                <a:pos x="connsiteX2582" y="connsiteY2582"/>
              </a:cxn>
              <a:cxn ang="0">
                <a:pos x="connsiteX2583" y="connsiteY2583"/>
              </a:cxn>
              <a:cxn ang="0">
                <a:pos x="connsiteX2584" y="connsiteY2584"/>
              </a:cxn>
              <a:cxn ang="0">
                <a:pos x="connsiteX2585" y="connsiteY2585"/>
              </a:cxn>
              <a:cxn ang="0">
                <a:pos x="connsiteX2586" y="connsiteY2586"/>
              </a:cxn>
              <a:cxn ang="0">
                <a:pos x="connsiteX2587" y="connsiteY2587"/>
              </a:cxn>
              <a:cxn ang="0">
                <a:pos x="connsiteX2588" y="connsiteY2588"/>
              </a:cxn>
              <a:cxn ang="0">
                <a:pos x="connsiteX2589" y="connsiteY2589"/>
              </a:cxn>
              <a:cxn ang="0">
                <a:pos x="connsiteX2590" y="connsiteY2590"/>
              </a:cxn>
              <a:cxn ang="0">
                <a:pos x="connsiteX2591" y="connsiteY2591"/>
              </a:cxn>
              <a:cxn ang="0">
                <a:pos x="connsiteX2592" y="connsiteY2592"/>
              </a:cxn>
              <a:cxn ang="0">
                <a:pos x="connsiteX2593" y="connsiteY2593"/>
              </a:cxn>
              <a:cxn ang="0">
                <a:pos x="connsiteX2594" y="connsiteY2594"/>
              </a:cxn>
              <a:cxn ang="0">
                <a:pos x="connsiteX2595" y="connsiteY2595"/>
              </a:cxn>
              <a:cxn ang="0">
                <a:pos x="connsiteX2596" y="connsiteY2596"/>
              </a:cxn>
              <a:cxn ang="0">
                <a:pos x="connsiteX2597" y="connsiteY2597"/>
              </a:cxn>
              <a:cxn ang="0">
                <a:pos x="connsiteX2598" y="connsiteY2598"/>
              </a:cxn>
              <a:cxn ang="0">
                <a:pos x="connsiteX2599" y="connsiteY2599"/>
              </a:cxn>
              <a:cxn ang="0">
                <a:pos x="connsiteX2600" y="connsiteY2600"/>
              </a:cxn>
              <a:cxn ang="0">
                <a:pos x="connsiteX2601" y="connsiteY2601"/>
              </a:cxn>
              <a:cxn ang="0">
                <a:pos x="connsiteX2602" y="connsiteY2602"/>
              </a:cxn>
              <a:cxn ang="0">
                <a:pos x="connsiteX2603" y="connsiteY2603"/>
              </a:cxn>
              <a:cxn ang="0">
                <a:pos x="connsiteX2604" y="connsiteY2604"/>
              </a:cxn>
              <a:cxn ang="0">
                <a:pos x="connsiteX2605" y="connsiteY2605"/>
              </a:cxn>
              <a:cxn ang="0">
                <a:pos x="connsiteX2606" y="connsiteY2606"/>
              </a:cxn>
              <a:cxn ang="0">
                <a:pos x="connsiteX2607" y="connsiteY2607"/>
              </a:cxn>
              <a:cxn ang="0">
                <a:pos x="connsiteX2608" y="connsiteY2608"/>
              </a:cxn>
              <a:cxn ang="0">
                <a:pos x="connsiteX2609" y="connsiteY2609"/>
              </a:cxn>
              <a:cxn ang="0">
                <a:pos x="connsiteX2610" y="connsiteY2610"/>
              </a:cxn>
              <a:cxn ang="0">
                <a:pos x="connsiteX2611" y="connsiteY2611"/>
              </a:cxn>
              <a:cxn ang="0">
                <a:pos x="connsiteX2612" y="connsiteY2612"/>
              </a:cxn>
              <a:cxn ang="0">
                <a:pos x="connsiteX2613" y="connsiteY2613"/>
              </a:cxn>
              <a:cxn ang="0">
                <a:pos x="connsiteX2614" y="connsiteY2614"/>
              </a:cxn>
              <a:cxn ang="0">
                <a:pos x="connsiteX2615" y="connsiteY2615"/>
              </a:cxn>
              <a:cxn ang="0">
                <a:pos x="connsiteX2616" y="connsiteY2616"/>
              </a:cxn>
              <a:cxn ang="0">
                <a:pos x="connsiteX2617" y="connsiteY2617"/>
              </a:cxn>
              <a:cxn ang="0">
                <a:pos x="connsiteX2618" y="connsiteY2618"/>
              </a:cxn>
              <a:cxn ang="0">
                <a:pos x="connsiteX2619" y="connsiteY2619"/>
              </a:cxn>
              <a:cxn ang="0">
                <a:pos x="connsiteX2620" y="connsiteY2620"/>
              </a:cxn>
              <a:cxn ang="0">
                <a:pos x="connsiteX2621" y="connsiteY2621"/>
              </a:cxn>
              <a:cxn ang="0">
                <a:pos x="connsiteX2622" y="connsiteY2622"/>
              </a:cxn>
              <a:cxn ang="0">
                <a:pos x="connsiteX2623" y="connsiteY2623"/>
              </a:cxn>
              <a:cxn ang="0">
                <a:pos x="connsiteX2624" y="connsiteY2624"/>
              </a:cxn>
              <a:cxn ang="0">
                <a:pos x="connsiteX2625" y="connsiteY2625"/>
              </a:cxn>
              <a:cxn ang="0">
                <a:pos x="connsiteX2626" y="connsiteY2626"/>
              </a:cxn>
              <a:cxn ang="0">
                <a:pos x="connsiteX2627" y="connsiteY2627"/>
              </a:cxn>
              <a:cxn ang="0">
                <a:pos x="connsiteX2628" y="connsiteY2628"/>
              </a:cxn>
              <a:cxn ang="0">
                <a:pos x="connsiteX2629" y="connsiteY2629"/>
              </a:cxn>
              <a:cxn ang="0">
                <a:pos x="connsiteX2630" y="connsiteY2630"/>
              </a:cxn>
              <a:cxn ang="0">
                <a:pos x="connsiteX2631" y="connsiteY2631"/>
              </a:cxn>
              <a:cxn ang="0">
                <a:pos x="connsiteX2632" y="connsiteY2632"/>
              </a:cxn>
              <a:cxn ang="0">
                <a:pos x="connsiteX2633" y="connsiteY2633"/>
              </a:cxn>
              <a:cxn ang="0">
                <a:pos x="connsiteX2634" y="connsiteY2634"/>
              </a:cxn>
              <a:cxn ang="0">
                <a:pos x="connsiteX2635" y="connsiteY2635"/>
              </a:cxn>
              <a:cxn ang="0">
                <a:pos x="connsiteX2636" y="connsiteY2636"/>
              </a:cxn>
              <a:cxn ang="0">
                <a:pos x="connsiteX2637" y="connsiteY2637"/>
              </a:cxn>
              <a:cxn ang="0">
                <a:pos x="connsiteX2638" y="connsiteY2638"/>
              </a:cxn>
              <a:cxn ang="0">
                <a:pos x="connsiteX2639" y="connsiteY2639"/>
              </a:cxn>
              <a:cxn ang="0">
                <a:pos x="connsiteX2640" y="connsiteY2640"/>
              </a:cxn>
              <a:cxn ang="0">
                <a:pos x="connsiteX2641" y="connsiteY2641"/>
              </a:cxn>
              <a:cxn ang="0">
                <a:pos x="connsiteX2642" y="connsiteY2642"/>
              </a:cxn>
              <a:cxn ang="0">
                <a:pos x="connsiteX2643" y="connsiteY2643"/>
              </a:cxn>
              <a:cxn ang="0">
                <a:pos x="connsiteX2644" y="connsiteY2644"/>
              </a:cxn>
              <a:cxn ang="0">
                <a:pos x="connsiteX2645" y="connsiteY2645"/>
              </a:cxn>
              <a:cxn ang="0">
                <a:pos x="connsiteX2646" y="connsiteY2646"/>
              </a:cxn>
              <a:cxn ang="0">
                <a:pos x="connsiteX2647" y="connsiteY2647"/>
              </a:cxn>
              <a:cxn ang="0">
                <a:pos x="connsiteX2648" y="connsiteY2648"/>
              </a:cxn>
              <a:cxn ang="0">
                <a:pos x="connsiteX2649" y="connsiteY2649"/>
              </a:cxn>
              <a:cxn ang="0">
                <a:pos x="connsiteX2650" y="connsiteY2650"/>
              </a:cxn>
              <a:cxn ang="0">
                <a:pos x="connsiteX2651" y="connsiteY2651"/>
              </a:cxn>
              <a:cxn ang="0">
                <a:pos x="connsiteX2652" y="connsiteY2652"/>
              </a:cxn>
              <a:cxn ang="0">
                <a:pos x="connsiteX2653" y="connsiteY2653"/>
              </a:cxn>
              <a:cxn ang="0">
                <a:pos x="connsiteX2654" y="connsiteY2654"/>
              </a:cxn>
              <a:cxn ang="0">
                <a:pos x="connsiteX2655" y="connsiteY2655"/>
              </a:cxn>
              <a:cxn ang="0">
                <a:pos x="connsiteX2656" y="connsiteY2656"/>
              </a:cxn>
              <a:cxn ang="0">
                <a:pos x="connsiteX2657" y="connsiteY2657"/>
              </a:cxn>
              <a:cxn ang="0">
                <a:pos x="connsiteX2658" y="connsiteY2658"/>
              </a:cxn>
              <a:cxn ang="0">
                <a:pos x="connsiteX2659" y="connsiteY2659"/>
              </a:cxn>
              <a:cxn ang="0">
                <a:pos x="connsiteX2660" y="connsiteY2660"/>
              </a:cxn>
              <a:cxn ang="0">
                <a:pos x="connsiteX2661" y="connsiteY2661"/>
              </a:cxn>
              <a:cxn ang="0">
                <a:pos x="connsiteX2662" y="connsiteY2662"/>
              </a:cxn>
              <a:cxn ang="0">
                <a:pos x="connsiteX2663" y="connsiteY2663"/>
              </a:cxn>
              <a:cxn ang="0">
                <a:pos x="connsiteX2664" y="connsiteY2664"/>
              </a:cxn>
              <a:cxn ang="0">
                <a:pos x="connsiteX2665" y="connsiteY2665"/>
              </a:cxn>
              <a:cxn ang="0">
                <a:pos x="connsiteX2666" y="connsiteY2666"/>
              </a:cxn>
              <a:cxn ang="0">
                <a:pos x="connsiteX2667" y="connsiteY2667"/>
              </a:cxn>
              <a:cxn ang="0">
                <a:pos x="connsiteX2668" y="connsiteY2668"/>
              </a:cxn>
              <a:cxn ang="0">
                <a:pos x="connsiteX2669" y="connsiteY2669"/>
              </a:cxn>
              <a:cxn ang="0">
                <a:pos x="connsiteX2670" y="connsiteY2670"/>
              </a:cxn>
              <a:cxn ang="0">
                <a:pos x="connsiteX2671" y="connsiteY2671"/>
              </a:cxn>
              <a:cxn ang="0">
                <a:pos x="connsiteX2672" y="connsiteY2672"/>
              </a:cxn>
              <a:cxn ang="0">
                <a:pos x="connsiteX2673" y="connsiteY2673"/>
              </a:cxn>
              <a:cxn ang="0">
                <a:pos x="connsiteX2674" y="connsiteY2674"/>
              </a:cxn>
              <a:cxn ang="0">
                <a:pos x="connsiteX2675" y="connsiteY2675"/>
              </a:cxn>
              <a:cxn ang="0">
                <a:pos x="connsiteX2676" y="connsiteY2676"/>
              </a:cxn>
              <a:cxn ang="0">
                <a:pos x="connsiteX2677" y="connsiteY2677"/>
              </a:cxn>
              <a:cxn ang="0">
                <a:pos x="connsiteX2678" y="connsiteY2678"/>
              </a:cxn>
              <a:cxn ang="0">
                <a:pos x="connsiteX2679" y="connsiteY2679"/>
              </a:cxn>
              <a:cxn ang="0">
                <a:pos x="connsiteX2680" y="connsiteY2680"/>
              </a:cxn>
              <a:cxn ang="0">
                <a:pos x="connsiteX2681" y="connsiteY2681"/>
              </a:cxn>
              <a:cxn ang="0">
                <a:pos x="connsiteX2682" y="connsiteY2682"/>
              </a:cxn>
              <a:cxn ang="0">
                <a:pos x="connsiteX2683" y="connsiteY2683"/>
              </a:cxn>
              <a:cxn ang="0">
                <a:pos x="connsiteX2684" y="connsiteY2684"/>
              </a:cxn>
              <a:cxn ang="0">
                <a:pos x="connsiteX2685" y="connsiteY2685"/>
              </a:cxn>
              <a:cxn ang="0">
                <a:pos x="connsiteX2686" y="connsiteY2686"/>
              </a:cxn>
              <a:cxn ang="0">
                <a:pos x="connsiteX2687" y="connsiteY2687"/>
              </a:cxn>
              <a:cxn ang="0">
                <a:pos x="connsiteX2688" y="connsiteY2688"/>
              </a:cxn>
              <a:cxn ang="0">
                <a:pos x="connsiteX2689" y="connsiteY2689"/>
              </a:cxn>
              <a:cxn ang="0">
                <a:pos x="connsiteX2690" y="connsiteY2690"/>
              </a:cxn>
              <a:cxn ang="0">
                <a:pos x="connsiteX2691" y="connsiteY2691"/>
              </a:cxn>
              <a:cxn ang="0">
                <a:pos x="connsiteX2692" y="connsiteY2692"/>
              </a:cxn>
              <a:cxn ang="0">
                <a:pos x="connsiteX2693" y="connsiteY2693"/>
              </a:cxn>
              <a:cxn ang="0">
                <a:pos x="connsiteX2694" y="connsiteY2694"/>
              </a:cxn>
              <a:cxn ang="0">
                <a:pos x="connsiteX2695" y="connsiteY2695"/>
              </a:cxn>
              <a:cxn ang="0">
                <a:pos x="connsiteX2696" y="connsiteY2696"/>
              </a:cxn>
              <a:cxn ang="0">
                <a:pos x="connsiteX2697" y="connsiteY2697"/>
              </a:cxn>
              <a:cxn ang="0">
                <a:pos x="connsiteX2698" y="connsiteY2698"/>
              </a:cxn>
              <a:cxn ang="0">
                <a:pos x="connsiteX2699" y="connsiteY2699"/>
              </a:cxn>
              <a:cxn ang="0">
                <a:pos x="connsiteX2700" y="connsiteY2700"/>
              </a:cxn>
              <a:cxn ang="0">
                <a:pos x="connsiteX2701" y="connsiteY2701"/>
              </a:cxn>
              <a:cxn ang="0">
                <a:pos x="connsiteX2702" y="connsiteY2702"/>
              </a:cxn>
              <a:cxn ang="0">
                <a:pos x="connsiteX2703" y="connsiteY2703"/>
              </a:cxn>
              <a:cxn ang="0">
                <a:pos x="connsiteX2704" y="connsiteY2704"/>
              </a:cxn>
              <a:cxn ang="0">
                <a:pos x="connsiteX2705" y="connsiteY2705"/>
              </a:cxn>
              <a:cxn ang="0">
                <a:pos x="connsiteX2706" y="connsiteY2706"/>
              </a:cxn>
              <a:cxn ang="0">
                <a:pos x="connsiteX2707" y="connsiteY2707"/>
              </a:cxn>
              <a:cxn ang="0">
                <a:pos x="connsiteX2708" y="connsiteY2708"/>
              </a:cxn>
              <a:cxn ang="0">
                <a:pos x="connsiteX2709" y="connsiteY2709"/>
              </a:cxn>
              <a:cxn ang="0">
                <a:pos x="connsiteX2710" y="connsiteY2710"/>
              </a:cxn>
              <a:cxn ang="0">
                <a:pos x="connsiteX2711" y="connsiteY2711"/>
              </a:cxn>
              <a:cxn ang="0">
                <a:pos x="connsiteX2712" y="connsiteY2712"/>
              </a:cxn>
              <a:cxn ang="0">
                <a:pos x="connsiteX2713" y="connsiteY2713"/>
              </a:cxn>
              <a:cxn ang="0">
                <a:pos x="connsiteX2714" y="connsiteY2714"/>
              </a:cxn>
              <a:cxn ang="0">
                <a:pos x="connsiteX2715" y="connsiteY2715"/>
              </a:cxn>
              <a:cxn ang="0">
                <a:pos x="connsiteX2716" y="connsiteY2716"/>
              </a:cxn>
              <a:cxn ang="0">
                <a:pos x="connsiteX2717" y="connsiteY2717"/>
              </a:cxn>
              <a:cxn ang="0">
                <a:pos x="connsiteX2718" y="connsiteY2718"/>
              </a:cxn>
              <a:cxn ang="0">
                <a:pos x="connsiteX2719" y="connsiteY2719"/>
              </a:cxn>
              <a:cxn ang="0">
                <a:pos x="connsiteX2720" y="connsiteY2720"/>
              </a:cxn>
              <a:cxn ang="0">
                <a:pos x="connsiteX2721" y="connsiteY2721"/>
              </a:cxn>
              <a:cxn ang="0">
                <a:pos x="connsiteX2722" y="connsiteY2722"/>
              </a:cxn>
              <a:cxn ang="0">
                <a:pos x="connsiteX2723" y="connsiteY2723"/>
              </a:cxn>
              <a:cxn ang="0">
                <a:pos x="connsiteX2724" y="connsiteY2724"/>
              </a:cxn>
              <a:cxn ang="0">
                <a:pos x="connsiteX2725" y="connsiteY2725"/>
              </a:cxn>
              <a:cxn ang="0">
                <a:pos x="connsiteX2726" y="connsiteY2726"/>
              </a:cxn>
              <a:cxn ang="0">
                <a:pos x="connsiteX2727" y="connsiteY2727"/>
              </a:cxn>
              <a:cxn ang="0">
                <a:pos x="connsiteX2728" y="connsiteY2728"/>
              </a:cxn>
              <a:cxn ang="0">
                <a:pos x="connsiteX2729" y="connsiteY2729"/>
              </a:cxn>
              <a:cxn ang="0">
                <a:pos x="connsiteX2730" y="connsiteY2730"/>
              </a:cxn>
              <a:cxn ang="0">
                <a:pos x="connsiteX2731" y="connsiteY2731"/>
              </a:cxn>
              <a:cxn ang="0">
                <a:pos x="connsiteX2732" y="connsiteY2732"/>
              </a:cxn>
              <a:cxn ang="0">
                <a:pos x="connsiteX2733" y="connsiteY2733"/>
              </a:cxn>
              <a:cxn ang="0">
                <a:pos x="connsiteX2734" y="connsiteY2734"/>
              </a:cxn>
              <a:cxn ang="0">
                <a:pos x="connsiteX2735" y="connsiteY2735"/>
              </a:cxn>
              <a:cxn ang="0">
                <a:pos x="connsiteX2736" y="connsiteY2736"/>
              </a:cxn>
              <a:cxn ang="0">
                <a:pos x="connsiteX2737" y="connsiteY2737"/>
              </a:cxn>
              <a:cxn ang="0">
                <a:pos x="connsiteX2738" y="connsiteY2738"/>
              </a:cxn>
              <a:cxn ang="0">
                <a:pos x="connsiteX2739" y="connsiteY2739"/>
              </a:cxn>
              <a:cxn ang="0">
                <a:pos x="connsiteX2740" y="connsiteY2740"/>
              </a:cxn>
              <a:cxn ang="0">
                <a:pos x="connsiteX2741" y="connsiteY2741"/>
              </a:cxn>
              <a:cxn ang="0">
                <a:pos x="connsiteX2742" y="connsiteY2742"/>
              </a:cxn>
              <a:cxn ang="0">
                <a:pos x="connsiteX2743" y="connsiteY2743"/>
              </a:cxn>
              <a:cxn ang="0">
                <a:pos x="connsiteX2744" y="connsiteY2744"/>
              </a:cxn>
              <a:cxn ang="0">
                <a:pos x="connsiteX2745" y="connsiteY2745"/>
              </a:cxn>
              <a:cxn ang="0">
                <a:pos x="connsiteX2746" y="connsiteY2746"/>
              </a:cxn>
              <a:cxn ang="0">
                <a:pos x="connsiteX2747" y="connsiteY2747"/>
              </a:cxn>
              <a:cxn ang="0">
                <a:pos x="connsiteX2748" y="connsiteY2748"/>
              </a:cxn>
              <a:cxn ang="0">
                <a:pos x="connsiteX2749" y="connsiteY2749"/>
              </a:cxn>
              <a:cxn ang="0">
                <a:pos x="connsiteX2750" y="connsiteY2750"/>
              </a:cxn>
              <a:cxn ang="0">
                <a:pos x="connsiteX2751" y="connsiteY2751"/>
              </a:cxn>
              <a:cxn ang="0">
                <a:pos x="connsiteX2752" y="connsiteY2752"/>
              </a:cxn>
              <a:cxn ang="0">
                <a:pos x="connsiteX2753" y="connsiteY2753"/>
              </a:cxn>
              <a:cxn ang="0">
                <a:pos x="connsiteX2754" y="connsiteY2754"/>
              </a:cxn>
              <a:cxn ang="0">
                <a:pos x="connsiteX2755" y="connsiteY2755"/>
              </a:cxn>
              <a:cxn ang="0">
                <a:pos x="connsiteX2756" y="connsiteY2756"/>
              </a:cxn>
              <a:cxn ang="0">
                <a:pos x="connsiteX2757" y="connsiteY2757"/>
              </a:cxn>
              <a:cxn ang="0">
                <a:pos x="connsiteX2758" y="connsiteY2758"/>
              </a:cxn>
              <a:cxn ang="0">
                <a:pos x="connsiteX2759" y="connsiteY2759"/>
              </a:cxn>
              <a:cxn ang="0">
                <a:pos x="connsiteX2760" y="connsiteY2760"/>
              </a:cxn>
              <a:cxn ang="0">
                <a:pos x="connsiteX2761" y="connsiteY2761"/>
              </a:cxn>
              <a:cxn ang="0">
                <a:pos x="connsiteX2762" y="connsiteY2762"/>
              </a:cxn>
              <a:cxn ang="0">
                <a:pos x="connsiteX2763" y="connsiteY2763"/>
              </a:cxn>
              <a:cxn ang="0">
                <a:pos x="connsiteX2764" y="connsiteY2764"/>
              </a:cxn>
              <a:cxn ang="0">
                <a:pos x="connsiteX2765" y="connsiteY2765"/>
              </a:cxn>
              <a:cxn ang="0">
                <a:pos x="connsiteX2766" y="connsiteY2766"/>
              </a:cxn>
              <a:cxn ang="0">
                <a:pos x="connsiteX2767" y="connsiteY2767"/>
              </a:cxn>
              <a:cxn ang="0">
                <a:pos x="connsiteX2768" y="connsiteY2768"/>
              </a:cxn>
              <a:cxn ang="0">
                <a:pos x="connsiteX2769" y="connsiteY2769"/>
              </a:cxn>
              <a:cxn ang="0">
                <a:pos x="connsiteX2770" y="connsiteY2770"/>
              </a:cxn>
              <a:cxn ang="0">
                <a:pos x="connsiteX2771" y="connsiteY2771"/>
              </a:cxn>
              <a:cxn ang="0">
                <a:pos x="connsiteX2772" y="connsiteY2772"/>
              </a:cxn>
              <a:cxn ang="0">
                <a:pos x="connsiteX2773" y="connsiteY2773"/>
              </a:cxn>
              <a:cxn ang="0">
                <a:pos x="connsiteX2774" y="connsiteY2774"/>
              </a:cxn>
              <a:cxn ang="0">
                <a:pos x="connsiteX2775" y="connsiteY2775"/>
              </a:cxn>
              <a:cxn ang="0">
                <a:pos x="connsiteX2776" y="connsiteY2776"/>
              </a:cxn>
              <a:cxn ang="0">
                <a:pos x="connsiteX2777" y="connsiteY2777"/>
              </a:cxn>
              <a:cxn ang="0">
                <a:pos x="connsiteX2778" y="connsiteY2778"/>
              </a:cxn>
              <a:cxn ang="0">
                <a:pos x="connsiteX2779" y="connsiteY2779"/>
              </a:cxn>
              <a:cxn ang="0">
                <a:pos x="connsiteX2780" y="connsiteY2780"/>
              </a:cxn>
              <a:cxn ang="0">
                <a:pos x="connsiteX2781" y="connsiteY2781"/>
              </a:cxn>
              <a:cxn ang="0">
                <a:pos x="connsiteX2782" y="connsiteY2782"/>
              </a:cxn>
              <a:cxn ang="0">
                <a:pos x="connsiteX2783" y="connsiteY2783"/>
              </a:cxn>
              <a:cxn ang="0">
                <a:pos x="connsiteX2784" y="connsiteY2784"/>
              </a:cxn>
              <a:cxn ang="0">
                <a:pos x="connsiteX2785" y="connsiteY2785"/>
              </a:cxn>
              <a:cxn ang="0">
                <a:pos x="connsiteX2786" y="connsiteY2786"/>
              </a:cxn>
              <a:cxn ang="0">
                <a:pos x="connsiteX2787" y="connsiteY2787"/>
              </a:cxn>
              <a:cxn ang="0">
                <a:pos x="connsiteX2788" y="connsiteY2788"/>
              </a:cxn>
              <a:cxn ang="0">
                <a:pos x="connsiteX2789" y="connsiteY2789"/>
              </a:cxn>
              <a:cxn ang="0">
                <a:pos x="connsiteX2790" y="connsiteY2790"/>
              </a:cxn>
              <a:cxn ang="0">
                <a:pos x="connsiteX2791" y="connsiteY2791"/>
              </a:cxn>
              <a:cxn ang="0">
                <a:pos x="connsiteX2792" y="connsiteY2792"/>
              </a:cxn>
              <a:cxn ang="0">
                <a:pos x="connsiteX2793" y="connsiteY2793"/>
              </a:cxn>
              <a:cxn ang="0">
                <a:pos x="connsiteX2794" y="connsiteY2794"/>
              </a:cxn>
              <a:cxn ang="0">
                <a:pos x="connsiteX2795" y="connsiteY2795"/>
              </a:cxn>
              <a:cxn ang="0">
                <a:pos x="connsiteX2796" y="connsiteY2796"/>
              </a:cxn>
              <a:cxn ang="0">
                <a:pos x="connsiteX2797" y="connsiteY2797"/>
              </a:cxn>
              <a:cxn ang="0">
                <a:pos x="connsiteX2798" y="connsiteY2798"/>
              </a:cxn>
              <a:cxn ang="0">
                <a:pos x="connsiteX2799" y="connsiteY2799"/>
              </a:cxn>
              <a:cxn ang="0">
                <a:pos x="connsiteX2800" y="connsiteY2800"/>
              </a:cxn>
              <a:cxn ang="0">
                <a:pos x="connsiteX2801" y="connsiteY2801"/>
              </a:cxn>
              <a:cxn ang="0">
                <a:pos x="connsiteX2802" y="connsiteY2802"/>
              </a:cxn>
              <a:cxn ang="0">
                <a:pos x="connsiteX2803" y="connsiteY2803"/>
              </a:cxn>
              <a:cxn ang="0">
                <a:pos x="connsiteX2804" y="connsiteY2804"/>
              </a:cxn>
              <a:cxn ang="0">
                <a:pos x="connsiteX2805" y="connsiteY2805"/>
              </a:cxn>
              <a:cxn ang="0">
                <a:pos x="connsiteX2806" y="connsiteY2806"/>
              </a:cxn>
              <a:cxn ang="0">
                <a:pos x="connsiteX2807" y="connsiteY2807"/>
              </a:cxn>
              <a:cxn ang="0">
                <a:pos x="connsiteX2808" y="connsiteY2808"/>
              </a:cxn>
              <a:cxn ang="0">
                <a:pos x="connsiteX2809" y="connsiteY2809"/>
              </a:cxn>
              <a:cxn ang="0">
                <a:pos x="connsiteX2810" y="connsiteY2810"/>
              </a:cxn>
              <a:cxn ang="0">
                <a:pos x="connsiteX2811" y="connsiteY2811"/>
              </a:cxn>
              <a:cxn ang="0">
                <a:pos x="connsiteX2812" y="connsiteY2812"/>
              </a:cxn>
              <a:cxn ang="0">
                <a:pos x="connsiteX2813" y="connsiteY2813"/>
              </a:cxn>
              <a:cxn ang="0">
                <a:pos x="connsiteX2814" y="connsiteY2814"/>
              </a:cxn>
              <a:cxn ang="0">
                <a:pos x="connsiteX2815" y="connsiteY2815"/>
              </a:cxn>
              <a:cxn ang="0">
                <a:pos x="connsiteX2816" y="connsiteY2816"/>
              </a:cxn>
              <a:cxn ang="0">
                <a:pos x="connsiteX2817" y="connsiteY2817"/>
              </a:cxn>
              <a:cxn ang="0">
                <a:pos x="connsiteX2818" y="connsiteY2818"/>
              </a:cxn>
              <a:cxn ang="0">
                <a:pos x="connsiteX2819" y="connsiteY2819"/>
              </a:cxn>
              <a:cxn ang="0">
                <a:pos x="connsiteX2820" y="connsiteY2820"/>
              </a:cxn>
              <a:cxn ang="0">
                <a:pos x="connsiteX2821" y="connsiteY2821"/>
              </a:cxn>
              <a:cxn ang="0">
                <a:pos x="connsiteX2822" y="connsiteY2822"/>
              </a:cxn>
              <a:cxn ang="0">
                <a:pos x="connsiteX2823" y="connsiteY2823"/>
              </a:cxn>
              <a:cxn ang="0">
                <a:pos x="connsiteX2824" y="connsiteY2824"/>
              </a:cxn>
              <a:cxn ang="0">
                <a:pos x="connsiteX2825" y="connsiteY2825"/>
              </a:cxn>
              <a:cxn ang="0">
                <a:pos x="connsiteX2826" y="connsiteY2826"/>
              </a:cxn>
              <a:cxn ang="0">
                <a:pos x="connsiteX2827" y="connsiteY2827"/>
              </a:cxn>
              <a:cxn ang="0">
                <a:pos x="connsiteX2828" y="connsiteY2828"/>
              </a:cxn>
              <a:cxn ang="0">
                <a:pos x="connsiteX2829" y="connsiteY2829"/>
              </a:cxn>
              <a:cxn ang="0">
                <a:pos x="connsiteX2830" y="connsiteY2830"/>
              </a:cxn>
              <a:cxn ang="0">
                <a:pos x="connsiteX2831" y="connsiteY2831"/>
              </a:cxn>
              <a:cxn ang="0">
                <a:pos x="connsiteX2832" y="connsiteY2832"/>
              </a:cxn>
              <a:cxn ang="0">
                <a:pos x="connsiteX2833" y="connsiteY2833"/>
              </a:cxn>
              <a:cxn ang="0">
                <a:pos x="connsiteX2834" y="connsiteY2834"/>
              </a:cxn>
              <a:cxn ang="0">
                <a:pos x="connsiteX2835" y="connsiteY2835"/>
              </a:cxn>
              <a:cxn ang="0">
                <a:pos x="connsiteX2836" y="connsiteY2836"/>
              </a:cxn>
              <a:cxn ang="0">
                <a:pos x="connsiteX2837" y="connsiteY2837"/>
              </a:cxn>
              <a:cxn ang="0">
                <a:pos x="connsiteX2838" y="connsiteY2838"/>
              </a:cxn>
              <a:cxn ang="0">
                <a:pos x="connsiteX2839" y="connsiteY2839"/>
              </a:cxn>
              <a:cxn ang="0">
                <a:pos x="connsiteX2840" y="connsiteY2840"/>
              </a:cxn>
              <a:cxn ang="0">
                <a:pos x="connsiteX2841" y="connsiteY2841"/>
              </a:cxn>
              <a:cxn ang="0">
                <a:pos x="connsiteX2842" y="connsiteY2842"/>
              </a:cxn>
              <a:cxn ang="0">
                <a:pos x="connsiteX2843" y="connsiteY2843"/>
              </a:cxn>
              <a:cxn ang="0">
                <a:pos x="connsiteX2844" y="connsiteY2844"/>
              </a:cxn>
              <a:cxn ang="0">
                <a:pos x="connsiteX2845" y="connsiteY2845"/>
              </a:cxn>
              <a:cxn ang="0">
                <a:pos x="connsiteX2846" y="connsiteY2846"/>
              </a:cxn>
              <a:cxn ang="0">
                <a:pos x="connsiteX2847" y="connsiteY2847"/>
              </a:cxn>
              <a:cxn ang="0">
                <a:pos x="connsiteX2848" y="connsiteY2848"/>
              </a:cxn>
              <a:cxn ang="0">
                <a:pos x="connsiteX2849" y="connsiteY2849"/>
              </a:cxn>
              <a:cxn ang="0">
                <a:pos x="connsiteX2850" y="connsiteY2850"/>
              </a:cxn>
              <a:cxn ang="0">
                <a:pos x="connsiteX2851" y="connsiteY2851"/>
              </a:cxn>
              <a:cxn ang="0">
                <a:pos x="connsiteX2852" y="connsiteY2852"/>
              </a:cxn>
              <a:cxn ang="0">
                <a:pos x="connsiteX2853" y="connsiteY2853"/>
              </a:cxn>
              <a:cxn ang="0">
                <a:pos x="connsiteX2854" y="connsiteY2854"/>
              </a:cxn>
              <a:cxn ang="0">
                <a:pos x="connsiteX2855" y="connsiteY2855"/>
              </a:cxn>
              <a:cxn ang="0">
                <a:pos x="connsiteX2856" y="connsiteY2856"/>
              </a:cxn>
              <a:cxn ang="0">
                <a:pos x="connsiteX2857" y="connsiteY2857"/>
              </a:cxn>
              <a:cxn ang="0">
                <a:pos x="connsiteX2858" y="connsiteY2858"/>
              </a:cxn>
              <a:cxn ang="0">
                <a:pos x="connsiteX2859" y="connsiteY2859"/>
              </a:cxn>
              <a:cxn ang="0">
                <a:pos x="connsiteX2860" y="connsiteY2860"/>
              </a:cxn>
              <a:cxn ang="0">
                <a:pos x="connsiteX2861" y="connsiteY2861"/>
              </a:cxn>
              <a:cxn ang="0">
                <a:pos x="connsiteX2862" y="connsiteY2862"/>
              </a:cxn>
              <a:cxn ang="0">
                <a:pos x="connsiteX2863" y="connsiteY2863"/>
              </a:cxn>
              <a:cxn ang="0">
                <a:pos x="connsiteX2864" y="connsiteY2864"/>
              </a:cxn>
              <a:cxn ang="0">
                <a:pos x="connsiteX2865" y="connsiteY2865"/>
              </a:cxn>
              <a:cxn ang="0">
                <a:pos x="connsiteX2866" y="connsiteY2866"/>
              </a:cxn>
              <a:cxn ang="0">
                <a:pos x="connsiteX2867" y="connsiteY2867"/>
              </a:cxn>
              <a:cxn ang="0">
                <a:pos x="connsiteX2868" y="connsiteY2868"/>
              </a:cxn>
              <a:cxn ang="0">
                <a:pos x="connsiteX2869" y="connsiteY2869"/>
              </a:cxn>
              <a:cxn ang="0">
                <a:pos x="connsiteX2870" y="connsiteY2870"/>
              </a:cxn>
              <a:cxn ang="0">
                <a:pos x="connsiteX2871" y="connsiteY2871"/>
              </a:cxn>
              <a:cxn ang="0">
                <a:pos x="connsiteX2872" y="connsiteY2872"/>
              </a:cxn>
              <a:cxn ang="0">
                <a:pos x="connsiteX2873" y="connsiteY2873"/>
              </a:cxn>
              <a:cxn ang="0">
                <a:pos x="connsiteX2874" y="connsiteY2874"/>
              </a:cxn>
              <a:cxn ang="0">
                <a:pos x="connsiteX2875" y="connsiteY2875"/>
              </a:cxn>
              <a:cxn ang="0">
                <a:pos x="connsiteX2876" y="connsiteY2876"/>
              </a:cxn>
              <a:cxn ang="0">
                <a:pos x="connsiteX2877" y="connsiteY2877"/>
              </a:cxn>
              <a:cxn ang="0">
                <a:pos x="connsiteX2878" y="connsiteY2878"/>
              </a:cxn>
              <a:cxn ang="0">
                <a:pos x="connsiteX2879" y="connsiteY2879"/>
              </a:cxn>
              <a:cxn ang="0">
                <a:pos x="connsiteX2880" y="connsiteY2880"/>
              </a:cxn>
              <a:cxn ang="0">
                <a:pos x="connsiteX2881" y="connsiteY2881"/>
              </a:cxn>
              <a:cxn ang="0">
                <a:pos x="connsiteX2882" y="connsiteY2882"/>
              </a:cxn>
              <a:cxn ang="0">
                <a:pos x="connsiteX2883" y="connsiteY2883"/>
              </a:cxn>
              <a:cxn ang="0">
                <a:pos x="connsiteX2884" y="connsiteY2884"/>
              </a:cxn>
              <a:cxn ang="0">
                <a:pos x="connsiteX2885" y="connsiteY2885"/>
              </a:cxn>
              <a:cxn ang="0">
                <a:pos x="connsiteX2886" y="connsiteY2886"/>
              </a:cxn>
              <a:cxn ang="0">
                <a:pos x="connsiteX2887" y="connsiteY2887"/>
              </a:cxn>
              <a:cxn ang="0">
                <a:pos x="connsiteX2888" y="connsiteY2888"/>
              </a:cxn>
              <a:cxn ang="0">
                <a:pos x="connsiteX2889" y="connsiteY2889"/>
              </a:cxn>
              <a:cxn ang="0">
                <a:pos x="connsiteX2890" y="connsiteY2890"/>
              </a:cxn>
              <a:cxn ang="0">
                <a:pos x="connsiteX2891" y="connsiteY2891"/>
              </a:cxn>
              <a:cxn ang="0">
                <a:pos x="connsiteX2892" y="connsiteY2892"/>
              </a:cxn>
              <a:cxn ang="0">
                <a:pos x="connsiteX2893" y="connsiteY2893"/>
              </a:cxn>
              <a:cxn ang="0">
                <a:pos x="connsiteX2894" y="connsiteY2894"/>
              </a:cxn>
              <a:cxn ang="0">
                <a:pos x="connsiteX2895" y="connsiteY2895"/>
              </a:cxn>
              <a:cxn ang="0">
                <a:pos x="connsiteX2896" y="connsiteY2896"/>
              </a:cxn>
              <a:cxn ang="0">
                <a:pos x="connsiteX2897" y="connsiteY2897"/>
              </a:cxn>
              <a:cxn ang="0">
                <a:pos x="connsiteX2898" y="connsiteY2898"/>
              </a:cxn>
              <a:cxn ang="0">
                <a:pos x="connsiteX2899" y="connsiteY2899"/>
              </a:cxn>
              <a:cxn ang="0">
                <a:pos x="connsiteX2900" y="connsiteY2900"/>
              </a:cxn>
              <a:cxn ang="0">
                <a:pos x="connsiteX2901" y="connsiteY2901"/>
              </a:cxn>
              <a:cxn ang="0">
                <a:pos x="connsiteX2902" y="connsiteY2902"/>
              </a:cxn>
              <a:cxn ang="0">
                <a:pos x="connsiteX2903" y="connsiteY2903"/>
              </a:cxn>
              <a:cxn ang="0">
                <a:pos x="connsiteX2904" y="connsiteY2904"/>
              </a:cxn>
              <a:cxn ang="0">
                <a:pos x="connsiteX2905" y="connsiteY2905"/>
              </a:cxn>
              <a:cxn ang="0">
                <a:pos x="connsiteX2906" y="connsiteY2906"/>
              </a:cxn>
              <a:cxn ang="0">
                <a:pos x="connsiteX2907" y="connsiteY2907"/>
              </a:cxn>
              <a:cxn ang="0">
                <a:pos x="connsiteX2908" y="connsiteY2908"/>
              </a:cxn>
              <a:cxn ang="0">
                <a:pos x="connsiteX2909" y="connsiteY2909"/>
              </a:cxn>
              <a:cxn ang="0">
                <a:pos x="connsiteX2910" y="connsiteY2910"/>
              </a:cxn>
              <a:cxn ang="0">
                <a:pos x="connsiteX2911" y="connsiteY2911"/>
              </a:cxn>
              <a:cxn ang="0">
                <a:pos x="connsiteX2912" y="connsiteY2912"/>
              </a:cxn>
              <a:cxn ang="0">
                <a:pos x="connsiteX2913" y="connsiteY2913"/>
              </a:cxn>
              <a:cxn ang="0">
                <a:pos x="connsiteX2914" y="connsiteY2914"/>
              </a:cxn>
              <a:cxn ang="0">
                <a:pos x="connsiteX2915" y="connsiteY2915"/>
              </a:cxn>
              <a:cxn ang="0">
                <a:pos x="connsiteX2916" y="connsiteY2916"/>
              </a:cxn>
              <a:cxn ang="0">
                <a:pos x="connsiteX2917" y="connsiteY2917"/>
              </a:cxn>
              <a:cxn ang="0">
                <a:pos x="connsiteX2918" y="connsiteY2918"/>
              </a:cxn>
              <a:cxn ang="0">
                <a:pos x="connsiteX2919" y="connsiteY2919"/>
              </a:cxn>
              <a:cxn ang="0">
                <a:pos x="connsiteX2920" y="connsiteY2920"/>
              </a:cxn>
              <a:cxn ang="0">
                <a:pos x="connsiteX2921" y="connsiteY2921"/>
              </a:cxn>
              <a:cxn ang="0">
                <a:pos x="connsiteX2922" y="connsiteY2922"/>
              </a:cxn>
              <a:cxn ang="0">
                <a:pos x="connsiteX2923" y="connsiteY2923"/>
              </a:cxn>
              <a:cxn ang="0">
                <a:pos x="connsiteX2924" y="connsiteY2924"/>
              </a:cxn>
              <a:cxn ang="0">
                <a:pos x="connsiteX2925" y="connsiteY2925"/>
              </a:cxn>
              <a:cxn ang="0">
                <a:pos x="connsiteX2926" y="connsiteY2926"/>
              </a:cxn>
              <a:cxn ang="0">
                <a:pos x="connsiteX2927" y="connsiteY2927"/>
              </a:cxn>
              <a:cxn ang="0">
                <a:pos x="connsiteX2928" y="connsiteY2928"/>
              </a:cxn>
              <a:cxn ang="0">
                <a:pos x="connsiteX2929" y="connsiteY2929"/>
              </a:cxn>
              <a:cxn ang="0">
                <a:pos x="connsiteX2930" y="connsiteY2930"/>
              </a:cxn>
              <a:cxn ang="0">
                <a:pos x="connsiteX2931" y="connsiteY2931"/>
              </a:cxn>
              <a:cxn ang="0">
                <a:pos x="connsiteX2932" y="connsiteY2932"/>
              </a:cxn>
              <a:cxn ang="0">
                <a:pos x="connsiteX2933" y="connsiteY2933"/>
              </a:cxn>
              <a:cxn ang="0">
                <a:pos x="connsiteX2934" y="connsiteY2934"/>
              </a:cxn>
              <a:cxn ang="0">
                <a:pos x="connsiteX2935" y="connsiteY2935"/>
              </a:cxn>
              <a:cxn ang="0">
                <a:pos x="connsiteX2936" y="connsiteY2936"/>
              </a:cxn>
              <a:cxn ang="0">
                <a:pos x="connsiteX2937" y="connsiteY2937"/>
              </a:cxn>
              <a:cxn ang="0">
                <a:pos x="connsiteX2938" y="connsiteY2938"/>
              </a:cxn>
              <a:cxn ang="0">
                <a:pos x="connsiteX2939" y="connsiteY2939"/>
              </a:cxn>
              <a:cxn ang="0">
                <a:pos x="connsiteX2940" y="connsiteY2940"/>
              </a:cxn>
              <a:cxn ang="0">
                <a:pos x="connsiteX2941" y="connsiteY2941"/>
              </a:cxn>
              <a:cxn ang="0">
                <a:pos x="connsiteX2942" y="connsiteY2942"/>
              </a:cxn>
              <a:cxn ang="0">
                <a:pos x="connsiteX2943" y="connsiteY2943"/>
              </a:cxn>
              <a:cxn ang="0">
                <a:pos x="connsiteX2944" y="connsiteY2944"/>
              </a:cxn>
              <a:cxn ang="0">
                <a:pos x="connsiteX2945" y="connsiteY2945"/>
              </a:cxn>
              <a:cxn ang="0">
                <a:pos x="connsiteX2946" y="connsiteY2946"/>
              </a:cxn>
              <a:cxn ang="0">
                <a:pos x="connsiteX2947" y="connsiteY2947"/>
              </a:cxn>
              <a:cxn ang="0">
                <a:pos x="connsiteX2948" y="connsiteY2948"/>
              </a:cxn>
              <a:cxn ang="0">
                <a:pos x="connsiteX2949" y="connsiteY2949"/>
              </a:cxn>
              <a:cxn ang="0">
                <a:pos x="connsiteX2950" y="connsiteY2950"/>
              </a:cxn>
              <a:cxn ang="0">
                <a:pos x="connsiteX2951" y="connsiteY2951"/>
              </a:cxn>
              <a:cxn ang="0">
                <a:pos x="connsiteX2952" y="connsiteY2952"/>
              </a:cxn>
              <a:cxn ang="0">
                <a:pos x="connsiteX2953" y="connsiteY2953"/>
              </a:cxn>
              <a:cxn ang="0">
                <a:pos x="connsiteX2954" y="connsiteY2954"/>
              </a:cxn>
              <a:cxn ang="0">
                <a:pos x="connsiteX2955" y="connsiteY2955"/>
              </a:cxn>
              <a:cxn ang="0">
                <a:pos x="connsiteX2956" y="connsiteY2956"/>
              </a:cxn>
              <a:cxn ang="0">
                <a:pos x="connsiteX2957" y="connsiteY2957"/>
              </a:cxn>
              <a:cxn ang="0">
                <a:pos x="connsiteX2958" y="connsiteY2958"/>
              </a:cxn>
              <a:cxn ang="0">
                <a:pos x="connsiteX2959" y="connsiteY2959"/>
              </a:cxn>
              <a:cxn ang="0">
                <a:pos x="connsiteX2960" y="connsiteY2960"/>
              </a:cxn>
              <a:cxn ang="0">
                <a:pos x="connsiteX2961" y="connsiteY2961"/>
              </a:cxn>
              <a:cxn ang="0">
                <a:pos x="connsiteX2962" y="connsiteY2962"/>
              </a:cxn>
              <a:cxn ang="0">
                <a:pos x="connsiteX2963" y="connsiteY2963"/>
              </a:cxn>
              <a:cxn ang="0">
                <a:pos x="connsiteX2964" y="connsiteY2964"/>
              </a:cxn>
              <a:cxn ang="0">
                <a:pos x="connsiteX2965" y="connsiteY2965"/>
              </a:cxn>
              <a:cxn ang="0">
                <a:pos x="connsiteX2966" y="connsiteY2966"/>
              </a:cxn>
              <a:cxn ang="0">
                <a:pos x="connsiteX2967" y="connsiteY2967"/>
              </a:cxn>
              <a:cxn ang="0">
                <a:pos x="connsiteX2968" y="connsiteY2968"/>
              </a:cxn>
              <a:cxn ang="0">
                <a:pos x="connsiteX2969" y="connsiteY2969"/>
              </a:cxn>
              <a:cxn ang="0">
                <a:pos x="connsiteX2970" y="connsiteY2970"/>
              </a:cxn>
              <a:cxn ang="0">
                <a:pos x="connsiteX2971" y="connsiteY2971"/>
              </a:cxn>
              <a:cxn ang="0">
                <a:pos x="connsiteX2972" y="connsiteY2972"/>
              </a:cxn>
              <a:cxn ang="0">
                <a:pos x="connsiteX2973" y="connsiteY2973"/>
              </a:cxn>
              <a:cxn ang="0">
                <a:pos x="connsiteX2974" y="connsiteY2974"/>
              </a:cxn>
              <a:cxn ang="0">
                <a:pos x="connsiteX2975" y="connsiteY2975"/>
              </a:cxn>
              <a:cxn ang="0">
                <a:pos x="connsiteX2976" y="connsiteY2976"/>
              </a:cxn>
              <a:cxn ang="0">
                <a:pos x="connsiteX2977" y="connsiteY2977"/>
              </a:cxn>
              <a:cxn ang="0">
                <a:pos x="connsiteX2978" y="connsiteY2978"/>
              </a:cxn>
              <a:cxn ang="0">
                <a:pos x="connsiteX2979" y="connsiteY2979"/>
              </a:cxn>
              <a:cxn ang="0">
                <a:pos x="connsiteX2980" y="connsiteY2980"/>
              </a:cxn>
              <a:cxn ang="0">
                <a:pos x="connsiteX2981" y="connsiteY2981"/>
              </a:cxn>
              <a:cxn ang="0">
                <a:pos x="connsiteX2982" y="connsiteY2982"/>
              </a:cxn>
              <a:cxn ang="0">
                <a:pos x="connsiteX2983" y="connsiteY2983"/>
              </a:cxn>
              <a:cxn ang="0">
                <a:pos x="connsiteX2984" y="connsiteY2984"/>
              </a:cxn>
              <a:cxn ang="0">
                <a:pos x="connsiteX2985" y="connsiteY2985"/>
              </a:cxn>
              <a:cxn ang="0">
                <a:pos x="connsiteX2986" y="connsiteY2986"/>
              </a:cxn>
              <a:cxn ang="0">
                <a:pos x="connsiteX2987" y="connsiteY2987"/>
              </a:cxn>
              <a:cxn ang="0">
                <a:pos x="connsiteX2988" y="connsiteY2988"/>
              </a:cxn>
              <a:cxn ang="0">
                <a:pos x="connsiteX2989" y="connsiteY2989"/>
              </a:cxn>
              <a:cxn ang="0">
                <a:pos x="connsiteX2990" y="connsiteY2990"/>
              </a:cxn>
              <a:cxn ang="0">
                <a:pos x="connsiteX2991" y="connsiteY2991"/>
              </a:cxn>
              <a:cxn ang="0">
                <a:pos x="connsiteX2992" y="connsiteY2992"/>
              </a:cxn>
              <a:cxn ang="0">
                <a:pos x="connsiteX2993" y="connsiteY2993"/>
              </a:cxn>
              <a:cxn ang="0">
                <a:pos x="connsiteX2994" y="connsiteY2994"/>
              </a:cxn>
              <a:cxn ang="0">
                <a:pos x="connsiteX2995" y="connsiteY2995"/>
              </a:cxn>
              <a:cxn ang="0">
                <a:pos x="connsiteX2996" y="connsiteY2996"/>
              </a:cxn>
              <a:cxn ang="0">
                <a:pos x="connsiteX2997" y="connsiteY2997"/>
              </a:cxn>
              <a:cxn ang="0">
                <a:pos x="connsiteX2998" y="connsiteY2998"/>
              </a:cxn>
              <a:cxn ang="0">
                <a:pos x="connsiteX2999" y="connsiteY2999"/>
              </a:cxn>
              <a:cxn ang="0">
                <a:pos x="connsiteX3000" y="connsiteY3000"/>
              </a:cxn>
              <a:cxn ang="0">
                <a:pos x="connsiteX3001" y="connsiteY3001"/>
              </a:cxn>
              <a:cxn ang="0">
                <a:pos x="connsiteX3002" y="connsiteY3002"/>
              </a:cxn>
              <a:cxn ang="0">
                <a:pos x="connsiteX3003" y="connsiteY3003"/>
              </a:cxn>
              <a:cxn ang="0">
                <a:pos x="connsiteX3004" y="connsiteY3004"/>
              </a:cxn>
              <a:cxn ang="0">
                <a:pos x="connsiteX3005" y="connsiteY3005"/>
              </a:cxn>
              <a:cxn ang="0">
                <a:pos x="connsiteX3006" y="connsiteY3006"/>
              </a:cxn>
              <a:cxn ang="0">
                <a:pos x="connsiteX3007" y="connsiteY3007"/>
              </a:cxn>
              <a:cxn ang="0">
                <a:pos x="connsiteX3008" y="connsiteY3008"/>
              </a:cxn>
              <a:cxn ang="0">
                <a:pos x="connsiteX3009" y="connsiteY3009"/>
              </a:cxn>
              <a:cxn ang="0">
                <a:pos x="connsiteX3010" y="connsiteY3010"/>
              </a:cxn>
              <a:cxn ang="0">
                <a:pos x="connsiteX3011" y="connsiteY3011"/>
              </a:cxn>
              <a:cxn ang="0">
                <a:pos x="connsiteX3012" y="connsiteY3012"/>
              </a:cxn>
              <a:cxn ang="0">
                <a:pos x="connsiteX3013" y="connsiteY3013"/>
              </a:cxn>
              <a:cxn ang="0">
                <a:pos x="connsiteX3014" y="connsiteY3014"/>
              </a:cxn>
              <a:cxn ang="0">
                <a:pos x="connsiteX3015" y="connsiteY3015"/>
              </a:cxn>
              <a:cxn ang="0">
                <a:pos x="connsiteX3016" y="connsiteY3016"/>
              </a:cxn>
              <a:cxn ang="0">
                <a:pos x="connsiteX3017" y="connsiteY3017"/>
              </a:cxn>
              <a:cxn ang="0">
                <a:pos x="connsiteX3018" y="connsiteY3018"/>
              </a:cxn>
              <a:cxn ang="0">
                <a:pos x="connsiteX3019" y="connsiteY3019"/>
              </a:cxn>
              <a:cxn ang="0">
                <a:pos x="connsiteX3020" y="connsiteY3020"/>
              </a:cxn>
              <a:cxn ang="0">
                <a:pos x="connsiteX3021" y="connsiteY3021"/>
              </a:cxn>
              <a:cxn ang="0">
                <a:pos x="connsiteX3022" y="connsiteY3022"/>
              </a:cxn>
              <a:cxn ang="0">
                <a:pos x="connsiteX3023" y="connsiteY3023"/>
              </a:cxn>
              <a:cxn ang="0">
                <a:pos x="connsiteX3024" y="connsiteY3024"/>
              </a:cxn>
              <a:cxn ang="0">
                <a:pos x="connsiteX3025" y="connsiteY3025"/>
              </a:cxn>
              <a:cxn ang="0">
                <a:pos x="connsiteX3026" y="connsiteY3026"/>
              </a:cxn>
              <a:cxn ang="0">
                <a:pos x="connsiteX3027" y="connsiteY3027"/>
              </a:cxn>
              <a:cxn ang="0">
                <a:pos x="connsiteX3028" y="connsiteY3028"/>
              </a:cxn>
              <a:cxn ang="0">
                <a:pos x="connsiteX3029" y="connsiteY3029"/>
              </a:cxn>
              <a:cxn ang="0">
                <a:pos x="connsiteX3030" y="connsiteY3030"/>
              </a:cxn>
              <a:cxn ang="0">
                <a:pos x="connsiteX3031" y="connsiteY3031"/>
              </a:cxn>
              <a:cxn ang="0">
                <a:pos x="connsiteX3032" y="connsiteY3032"/>
              </a:cxn>
              <a:cxn ang="0">
                <a:pos x="connsiteX3033" y="connsiteY3033"/>
              </a:cxn>
              <a:cxn ang="0">
                <a:pos x="connsiteX3034" y="connsiteY3034"/>
              </a:cxn>
              <a:cxn ang="0">
                <a:pos x="connsiteX3035" y="connsiteY3035"/>
              </a:cxn>
              <a:cxn ang="0">
                <a:pos x="connsiteX3036" y="connsiteY3036"/>
              </a:cxn>
              <a:cxn ang="0">
                <a:pos x="connsiteX3037" y="connsiteY3037"/>
              </a:cxn>
              <a:cxn ang="0">
                <a:pos x="connsiteX3038" y="connsiteY3038"/>
              </a:cxn>
              <a:cxn ang="0">
                <a:pos x="connsiteX3039" y="connsiteY3039"/>
              </a:cxn>
              <a:cxn ang="0">
                <a:pos x="connsiteX3040" y="connsiteY3040"/>
              </a:cxn>
              <a:cxn ang="0">
                <a:pos x="connsiteX3041" y="connsiteY3041"/>
              </a:cxn>
              <a:cxn ang="0">
                <a:pos x="connsiteX3042" y="connsiteY3042"/>
              </a:cxn>
              <a:cxn ang="0">
                <a:pos x="connsiteX3043" y="connsiteY3043"/>
              </a:cxn>
              <a:cxn ang="0">
                <a:pos x="connsiteX3044" y="connsiteY3044"/>
              </a:cxn>
              <a:cxn ang="0">
                <a:pos x="connsiteX3045" y="connsiteY3045"/>
              </a:cxn>
              <a:cxn ang="0">
                <a:pos x="connsiteX3046" y="connsiteY3046"/>
              </a:cxn>
              <a:cxn ang="0">
                <a:pos x="connsiteX3047" y="connsiteY3047"/>
              </a:cxn>
              <a:cxn ang="0">
                <a:pos x="connsiteX3048" y="connsiteY3048"/>
              </a:cxn>
              <a:cxn ang="0">
                <a:pos x="connsiteX3049" y="connsiteY3049"/>
              </a:cxn>
              <a:cxn ang="0">
                <a:pos x="connsiteX3050" y="connsiteY3050"/>
              </a:cxn>
              <a:cxn ang="0">
                <a:pos x="connsiteX3051" y="connsiteY3051"/>
              </a:cxn>
              <a:cxn ang="0">
                <a:pos x="connsiteX3052" y="connsiteY3052"/>
              </a:cxn>
              <a:cxn ang="0">
                <a:pos x="connsiteX3053" y="connsiteY3053"/>
              </a:cxn>
              <a:cxn ang="0">
                <a:pos x="connsiteX3054" y="connsiteY3054"/>
              </a:cxn>
              <a:cxn ang="0">
                <a:pos x="connsiteX3055" y="connsiteY3055"/>
              </a:cxn>
              <a:cxn ang="0">
                <a:pos x="connsiteX3056" y="connsiteY3056"/>
              </a:cxn>
              <a:cxn ang="0">
                <a:pos x="connsiteX3057" y="connsiteY3057"/>
              </a:cxn>
              <a:cxn ang="0">
                <a:pos x="connsiteX3058" y="connsiteY3058"/>
              </a:cxn>
              <a:cxn ang="0">
                <a:pos x="connsiteX3059" y="connsiteY3059"/>
              </a:cxn>
              <a:cxn ang="0">
                <a:pos x="connsiteX3060" y="connsiteY3060"/>
              </a:cxn>
              <a:cxn ang="0">
                <a:pos x="connsiteX3061" y="connsiteY3061"/>
              </a:cxn>
              <a:cxn ang="0">
                <a:pos x="connsiteX3062" y="connsiteY3062"/>
              </a:cxn>
              <a:cxn ang="0">
                <a:pos x="connsiteX3063" y="connsiteY3063"/>
              </a:cxn>
              <a:cxn ang="0">
                <a:pos x="connsiteX3064" y="connsiteY3064"/>
              </a:cxn>
              <a:cxn ang="0">
                <a:pos x="connsiteX3065" y="connsiteY3065"/>
              </a:cxn>
              <a:cxn ang="0">
                <a:pos x="connsiteX3066" y="connsiteY3066"/>
              </a:cxn>
              <a:cxn ang="0">
                <a:pos x="connsiteX3067" y="connsiteY3067"/>
              </a:cxn>
              <a:cxn ang="0">
                <a:pos x="connsiteX3068" y="connsiteY3068"/>
              </a:cxn>
              <a:cxn ang="0">
                <a:pos x="connsiteX3069" y="connsiteY3069"/>
              </a:cxn>
              <a:cxn ang="0">
                <a:pos x="connsiteX3070" y="connsiteY3070"/>
              </a:cxn>
              <a:cxn ang="0">
                <a:pos x="connsiteX3071" y="connsiteY3071"/>
              </a:cxn>
              <a:cxn ang="0">
                <a:pos x="connsiteX3072" y="connsiteY3072"/>
              </a:cxn>
              <a:cxn ang="0">
                <a:pos x="connsiteX3073" y="connsiteY3073"/>
              </a:cxn>
              <a:cxn ang="0">
                <a:pos x="connsiteX3074" y="connsiteY3074"/>
              </a:cxn>
              <a:cxn ang="0">
                <a:pos x="connsiteX3075" y="connsiteY3075"/>
              </a:cxn>
              <a:cxn ang="0">
                <a:pos x="connsiteX3076" y="connsiteY3076"/>
              </a:cxn>
              <a:cxn ang="0">
                <a:pos x="connsiteX3077" y="connsiteY3077"/>
              </a:cxn>
              <a:cxn ang="0">
                <a:pos x="connsiteX3078" y="connsiteY3078"/>
              </a:cxn>
              <a:cxn ang="0">
                <a:pos x="connsiteX3079" y="connsiteY3079"/>
              </a:cxn>
              <a:cxn ang="0">
                <a:pos x="connsiteX3080" y="connsiteY3080"/>
              </a:cxn>
              <a:cxn ang="0">
                <a:pos x="connsiteX3081" y="connsiteY3081"/>
              </a:cxn>
              <a:cxn ang="0">
                <a:pos x="connsiteX3082" y="connsiteY3082"/>
              </a:cxn>
              <a:cxn ang="0">
                <a:pos x="connsiteX3083" y="connsiteY3083"/>
              </a:cxn>
              <a:cxn ang="0">
                <a:pos x="connsiteX3084" y="connsiteY3084"/>
              </a:cxn>
              <a:cxn ang="0">
                <a:pos x="connsiteX3085" y="connsiteY3085"/>
              </a:cxn>
              <a:cxn ang="0">
                <a:pos x="connsiteX3086" y="connsiteY3086"/>
              </a:cxn>
              <a:cxn ang="0">
                <a:pos x="connsiteX3087" y="connsiteY3087"/>
              </a:cxn>
              <a:cxn ang="0">
                <a:pos x="connsiteX3088" y="connsiteY3088"/>
              </a:cxn>
              <a:cxn ang="0">
                <a:pos x="connsiteX3089" y="connsiteY3089"/>
              </a:cxn>
              <a:cxn ang="0">
                <a:pos x="connsiteX3090" y="connsiteY3090"/>
              </a:cxn>
              <a:cxn ang="0">
                <a:pos x="connsiteX3091" y="connsiteY3091"/>
              </a:cxn>
              <a:cxn ang="0">
                <a:pos x="connsiteX3092" y="connsiteY3092"/>
              </a:cxn>
              <a:cxn ang="0">
                <a:pos x="connsiteX3093" y="connsiteY3093"/>
              </a:cxn>
              <a:cxn ang="0">
                <a:pos x="connsiteX3094" y="connsiteY3094"/>
              </a:cxn>
              <a:cxn ang="0">
                <a:pos x="connsiteX3095" y="connsiteY3095"/>
              </a:cxn>
              <a:cxn ang="0">
                <a:pos x="connsiteX3096" y="connsiteY3096"/>
              </a:cxn>
              <a:cxn ang="0">
                <a:pos x="connsiteX3097" y="connsiteY3097"/>
              </a:cxn>
              <a:cxn ang="0">
                <a:pos x="connsiteX3098" y="connsiteY3098"/>
              </a:cxn>
              <a:cxn ang="0">
                <a:pos x="connsiteX3099" y="connsiteY3099"/>
              </a:cxn>
              <a:cxn ang="0">
                <a:pos x="connsiteX3100" y="connsiteY3100"/>
              </a:cxn>
              <a:cxn ang="0">
                <a:pos x="connsiteX3101" y="connsiteY3101"/>
              </a:cxn>
              <a:cxn ang="0">
                <a:pos x="connsiteX3102" y="connsiteY3102"/>
              </a:cxn>
              <a:cxn ang="0">
                <a:pos x="connsiteX3103" y="connsiteY3103"/>
              </a:cxn>
              <a:cxn ang="0">
                <a:pos x="connsiteX3104" y="connsiteY3104"/>
              </a:cxn>
              <a:cxn ang="0">
                <a:pos x="connsiteX3105" y="connsiteY3105"/>
              </a:cxn>
              <a:cxn ang="0">
                <a:pos x="connsiteX3106" y="connsiteY3106"/>
              </a:cxn>
              <a:cxn ang="0">
                <a:pos x="connsiteX3107" y="connsiteY3107"/>
              </a:cxn>
              <a:cxn ang="0">
                <a:pos x="connsiteX3108" y="connsiteY3108"/>
              </a:cxn>
              <a:cxn ang="0">
                <a:pos x="connsiteX3109" y="connsiteY3109"/>
              </a:cxn>
              <a:cxn ang="0">
                <a:pos x="connsiteX3110" y="connsiteY3110"/>
              </a:cxn>
              <a:cxn ang="0">
                <a:pos x="connsiteX3111" y="connsiteY3111"/>
              </a:cxn>
              <a:cxn ang="0">
                <a:pos x="connsiteX3112" y="connsiteY3112"/>
              </a:cxn>
              <a:cxn ang="0">
                <a:pos x="connsiteX3113" y="connsiteY3113"/>
              </a:cxn>
              <a:cxn ang="0">
                <a:pos x="connsiteX3114" y="connsiteY3114"/>
              </a:cxn>
              <a:cxn ang="0">
                <a:pos x="connsiteX3115" y="connsiteY3115"/>
              </a:cxn>
              <a:cxn ang="0">
                <a:pos x="connsiteX3116" y="connsiteY3116"/>
              </a:cxn>
              <a:cxn ang="0">
                <a:pos x="connsiteX3117" y="connsiteY3117"/>
              </a:cxn>
              <a:cxn ang="0">
                <a:pos x="connsiteX3118" y="connsiteY3118"/>
              </a:cxn>
              <a:cxn ang="0">
                <a:pos x="connsiteX3119" y="connsiteY3119"/>
              </a:cxn>
              <a:cxn ang="0">
                <a:pos x="connsiteX3120" y="connsiteY3120"/>
              </a:cxn>
              <a:cxn ang="0">
                <a:pos x="connsiteX3121" y="connsiteY3121"/>
              </a:cxn>
              <a:cxn ang="0">
                <a:pos x="connsiteX3122" y="connsiteY3122"/>
              </a:cxn>
              <a:cxn ang="0">
                <a:pos x="connsiteX3123" y="connsiteY3123"/>
              </a:cxn>
              <a:cxn ang="0">
                <a:pos x="connsiteX3124" y="connsiteY3124"/>
              </a:cxn>
              <a:cxn ang="0">
                <a:pos x="connsiteX3125" y="connsiteY3125"/>
              </a:cxn>
              <a:cxn ang="0">
                <a:pos x="connsiteX3126" y="connsiteY3126"/>
              </a:cxn>
              <a:cxn ang="0">
                <a:pos x="connsiteX3127" y="connsiteY3127"/>
              </a:cxn>
              <a:cxn ang="0">
                <a:pos x="connsiteX3128" y="connsiteY3128"/>
              </a:cxn>
              <a:cxn ang="0">
                <a:pos x="connsiteX3129" y="connsiteY3129"/>
              </a:cxn>
              <a:cxn ang="0">
                <a:pos x="connsiteX3130" y="connsiteY3130"/>
              </a:cxn>
              <a:cxn ang="0">
                <a:pos x="connsiteX3131" y="connsiteY3131"/>
              </a:cxn>
              <a:cxn ang="0">
                <a:pos x="connsiteX3132" y="connsiteY3132"/>
              </a:cxn>
              <a:cxn ang="0">
                <a:pos x="connsiteX3133" y="connsiteY3133"/>
              </a:cxn>
              <a:cxn ang="0">
                <a:pos x="connsiteX3134" y="connsiteY3134"/>
              </a:cxn>
              <a:cxn ang="0">
                <a:pos x="connsiteX3135" y="connsiteY3135"/>
              </a:cxn>
              <a:cxn ang="0">
                <a:pos x="connsiteX3136" y="connsiteY3136"/>
              </a:cxn>
              <a:cxn ang="0">
                <a:pos x="connsiteX3137" y="connsiteY3137"/>
              </a:cxn>
              <a:cxn ang="0">
                <a:pos x="connsiteX3138" y="connsiteY3138"/>
              </a:cxn>
              <a:cxn ang="0">
                <a:pos x="connsiteX3139" y="connsiteY3139"/>
              </a:cxn>
              <a:cxn ang="0">
                <a:pos x="connsiteX3140" y="connsiteY3140"/>
              </a:cxn>
              <a:cxn ang="0">
                <a:pos x="connsiteX3141" y="connsiteY3141"/>
              </a:cxn>
              <a:cxn ang="0">
                <a:pos x="connsiteX3142" y="connsiteY3142"/>
              </a:cxn>
              <a:cxn ang="0">
                <a:pos x="connsiteX3143" y="connsiteY3143"/>
              </a:cxn>
              <a:cxn ang="0">
                <a:pos x="connsiteX3144" y="connsiteY3144"/>
              </a:cxn>
              <a:cxn ang="0">
                <a:pos x="connsiteX3145" y="connsiteY3145"/>
              </a:cxn>
              <a:cxn ang="0">
                <a:pos x="connsiteX3146" y="connsiteY3146"/>
              </a:cxn>
              <a:cxn ang="0">
                <a:pos x="connsiteX3147" y="connsiteY3147"/>
              </a:cxn>
              <a:cxn ang="0">
                <a:pos x="connsiteX3148" y="connsiteY3148"/>
              </a:cxn>
              <a:cxn ang="0">
                <a:pos x="connsiteX3149" y="connsiteY3149"/>
              </a:cxn>
              <a:cxn ang="0">
                <a:pos x="connsiteX3150" y="connsiteY3150"/>
              </a:cxn>
              <a:cxn ang="0">
                <a:pos x="connsiteX3151" y="connsiteY3151"/>
              </a:cxn>
              <a:cxn ang="0">
                <a:pos x="connsiteX3152" y="connsiteY3152"/>
              </a:cxn>
              <a:cxn ang="0">
                <a:pos x="connsiteX3153" y="connsiteY3153"/>
              </a:cxn>
              <a:cxn ang="0">
                <a:pos x="connsiteX3154" y="connsiteY3154"/>
              </a:cxn>
              <a:cxn ang="0">
                <a:pos x="connsiteX3155" y="connsiteY3155"/>
              </a:cxn>
              <a:cxn ang="0">
                <a:pos x="connsiteX3156" y="connsiteY3156"/>
              </a:cxn>
              <a:cxn ang="0">
                <a:pos x="connsiteX3157" y="connsiteY3157"/>
              </a:cxn>
              <a:cxn ang="0">
                <a:pos x="connsiteX3158" y="connsiteY3158"/>
              </a:cxn>
              <a:cxn ang="0">
                <a:pos x="connsiteX3159" y="connsiteY3159"/>
              </a:cxn>
              <a:cxn ang="0">
                <a:pos x="connsiteX3160" y="connsiteY3160"/>
              </a:cxn>
              <a:cxn ang="0">
                <a:pos x="connsiteX3161" y="connsiteY3161"/>
              </a:cxn>
              <a:cxn ang="0">
                <a:pos x="connsiteX3162" y="connsiteY3162"/>
              </a:cxn>
              <a:cxn ang="0">
                <a:pos x="connsiteX3163" y="connsiteY3163"/>
              </a:cxn>
              <a:cxn ang="0">
                <a:pos x="connsiteX3164" y="connsiteY3164"/>
              </a:cxn>
              <a:cxn ang="0">
                <a:pos x="connsiteX3165" y="connsiteY3165"/>
              </a:cxn>
              <a:cxn ang="0">
                <a:pos x="connsiteX3166" y="connsiteY3166"/>
              </a:cxn>
              <a:cxn ang="0">
                <a:pos x="connsiteX3167" y="connsiteY3167"/>
              </a:cxn>
              <a:cxn ang="0">
                <a:pos x="connsiteX3168" y="connsiteY3168"/>
              </a:cxn>
              <a:cxn ang="0">
                <a:pos x="connsiteX3169" y="connsiteY3169"/>
              </a:cxn>
              <a:cxn ang="0">
                <a:pos x="connsiteX3170" y="connsiteY3170"/>
              </a:cxn>
              <a:cxn ang="0">
                <a:pos x="connsiteX3171" y="connsiteY3171"/>
              </a:cxn>
              <a:cxn ang="0">
                <a:pos x="connsiteX3172" y="connsiteY3172"/>
              </a:cxn>
              <a:cxn ang="0">
                <a:pos x="connsiteX3173" y="connsiteY3173"/>
              </a:cxn>
              <a:cxn ang="0">
                <a:pos x="connsiteX3174" y="connsiteY3174"/>
              </a:cxn>
              <a:cxn ang="0">
                <a:pos x="connsiteX3175" y="connsiteY3175"/>
              </a:cxn>
              <a:cxn ang="0">
                <a:pos x="connsiteX3176" y="connsiteY3176"/>
              </a:cxn>
              <a:cxn ang="0">
                <a:pos x="connsiteX3177" y="connsiteY3177"/>
              </a:cxn>
              <a:cxn ang="0">
                <a:pos x="connsiteX3178" y="connsiteY3178"/>
              </a:cxn>
              <a:cxn ang="0">
                <a:pos x="connsiteX3179" y="connsiteY3179"/>
              </a:cxn>
              <a:cxn ang="0">
                <a:pos x="connsiteX3180" y="connsiteY3180"/>
              </a:cxn>
              <a:cxn ang="0">
                <a:pos x="connsiteX3181" y="connsiteY3181"/>
              </a:cxn>
              <a:cxn ang="0">
                <a:pos x="connsiteX3182" y="connsiteY3182"/>
              </a:cxn>
              <a:cxn ang="0">
                <a:pos x="connsiteX3183" y="connsiteY3183"/>
              </a:cxn>
              <a:cxn ang="0">
                <a:pos x="connsiteX3184" y="connsiteY3184"/>
              </a:cxn>
              <a:cxn ang="0">
                <a:pos x="connsiteX3185" y="connsiteY3185"/>
              </a:cxn>
              <a:cxn ang="0">
                <a:pos x="connsiteX3186" y="connsiteY3186"/>
              </a:cxn>
              <a:cxn ang="0">
                <a:pos x="connsiteX3187" y="connsiteY3187"/>
              </a:cxn>
              <a:cxn ang="0">
                <a:pos x="connsiteX3188" y="connsiteY3188"/>
              </a:cxn>
              <a:cxn ang="0">
                <a:pos x="connsiteX3189" y="connsiteY3189"/>
              </a:cxn>
              <a:cxn ang="0">
                <a:pos x="connsiteX3190" y="connsiteY3190"/>
              </a:cxn>
              <a:cxn ang="0">
                <a:pos x="connsiteX3191" y="connsiteY3191"/>
              </a:cxn>
              <a:cxn ang="0">
                <a:pos x="connsiteX3192" y="connsiteY3192"/>
              </a:cxn>
              <a:cxn ang="0">
                <a:pos x="connsiteX3193" y="connsiteY3193"/>
              </a:cxn>
              <a:cxn ang="0">
                <a:pos x="connsiteX3194" y="connsiteY3194"/>
              </a:cxn>
              <a:cxn ang="0">
                <a:pos x="connsiteX3195" y="connsiteY3195"/>
              </a:cxn>
              <a:cxn ang="0">
                <a:pos x="connsiteX3196" y="connsiteY3196"/>
              </a:cxn>
              <a:cxn ang="0">
                <a:pos x="connsiteX3197" y="connsiteY3197"/>
              </a:cxn>
              <a:cxn ang="0">
                <a:pos x="connsiteX3198" y="connsiteY3198"/>
              </a:cxn>
              <a:cxn ang="0">
                <a:pos x="connsiteX3199" y="connsiteY3199"/>
              </a:cxn>
              <a:cxn ang="0">
                <a:pos x="connsiteX3200" y="connsiteY3200"/>
              </a:cxn>
              <a:cxn ang="0">
                <a:pos x="connsiteX3201" y="connsiteY3201"/>
              </a:cxn>
              <a:cxn ang="0">
                <a:pos x="connsiteX3202" y="connsiteY3202"/>
              </a:cxn>
              <a:cxn ang="0">
                <a:pos x="connsiteX3203" y="connsiteY3203"/>
              </a:cxn>
              <a:cxn ang="0">
                <a:pos x="connsiteX3204" y="connsiteY3204"/>
              </a:cxn>
              <a:cxn ang="0">
                <a:pos x="connsiteX3205" y="connsiteY3205"/>
              </a:cxn>
              <a:cxn ang="0">
                <a:pos x="connsiteX3206" y="connsiteY3206"/>
              </a:cxn>
              <a:cxn ang="0">
                <a:pos x="connsiteX3207" y="connsiteY3207"/>
              </a:cxn>
              <a:cxn ang="0">
                <a:pos x="connsiteX3208" y="connsiteY3208"/>
              </a:cxn>
              <a:cxn ang="0">
                <a:pos x="connsiteX3209" y="connsiteY3209"/>
              </a:cxn>
              <a:cxn ang="0">
                <a:pos x="connsiteX3210" y="connsiteY3210"/>
              </a:cxn>
              <a:cxn ang="0">
                <a:pos x="connsiteX3211" y="connsiteY3211"/>
              </a:cxn>
              <a:cxn ang="0">
                <a:pos x="connsiteX3212" y="connsiteY3212"/>
              </a:cxn>
              <a:cxn ang="0">
                <a:pos x="connsiteX3213" y="connsiteY3213"/>
              </a:cxn>
              <a:cxn ang="0">
                <a:pos x="connsiteX3214" y="connsiteY3214"/>
              </a:cxn>
              <a:cxn ang="0">
                <a:pos x="connsiteX3215" y="connsiteY3215"/>
              </a:cxn>
              <a:cxn ang="0">
                <a:pos x="connsiteX3216" y="connsiteY3216"/>
              </a:cxn>
              <a:cxn ang="0">
                <a:pos x="connsiteX3217" y="connsiteY3217"/>
              </a:cxn>
              <a:cxn ang="0">
                <a:pos x="connsiteX3218" y="connsiteY3218"/>
              </a:cxn>
              <a:cxn ang="0">
                <a:pos x="connsiteX3219" y="connsiteY3219"/>
              </a:cxn>
              <a:cxn ang="0">
                <a:pos x="connsiteX3220" y="connsiteY3220"/>
              </a:cxn>
              <a:cxn ang="0">
                <a:pos x="connsiteX3221" y="connsiteY3221"/>
              </a:cxn>
              <a:cxn ang="0">
                <a:pos x="connsiteX3222" y="connsiteY3222"/>
              </a:cxn>
              <a:cxn ang="0">
                <a:pos x="connsiteX3223" y="connsiteY3223"/>
              </a:cxn>
              <a:cxn ang="0">
                <a:pos x="connsiteX3224" y="connsiteY3224"/>
              </a:cxn>
              <a:cxn ang="0">
                <a:pos x="connsiteX3225" y="connsiteY3225"/>
              </a:cxn>
              <a:cxn ang="0">
                <a:pos x="connsiteX3226" y="connsiteY3226"/>
              </a:cxn>
              <a:cxn ang="0">
                <a:pos x="connsiteX3227" y="connsiteY3227"/>
              </a:cxn>
              <a:cxn ang="0">
                <a:pos x="connsiteX3228" y="connsiteY3228"/>
              </a:cxn>
              <a:cxn ang="0">
                <a:pos x="connsiteX3229" y="connsiteY3229"/>
              </a:cxn>
              <a:cxn ang="0">
                <a:pos x="connsiteX3230" y="connsiteY3230"/>
              </a:cxn>
              <a:cxn ang="0">
                <a:pos x="connsiteX3231" y="connsiteY3231"/>
              </a:cxn>
              <a:cxn ang="0">
                <a:pos x="connsiteX3232" y="connsiteY3232"/>
              </a:cxn>
              <a:cxn ang="0">
                <a:pos x="connsiteX3233" y="connsiteY3233"/>
              </a:cxn>
              <a:cxn ang="0">
                <a:pos x="connsiteX3234" y="connsiteY3234"/>
              </a:cxn>
              <a:cxn ang="0">
                <a:pos x="connsiteX3235" y="connsiteY3235"/>
              </a:cxn>
              <a:cxn ang="0">
                <a:pos x="connsiteX3236" y="connsiteY3236"/>
              </a:cxn>
              <a:cxn ang="0">
                <a:pos x="connsiteX3237" y="connsiteY3237"/>
              </a:cxn>
              <a:cxn ang="0">
                <a:pos x="connsiteX3238" y="connsiteY3238"/>
              </a:cxn>
              <a:cxn ang="0">
                <a:pos x="connsiteX3239" y="connsiteY3239"/>
              </a:cxn>
              <a:cxn ang="0">
                <a:pos x="connsiteX3240" y="connsiteY3240"/>
              </a:cxn>
              <a:cxn ang="0">
                <a:pos x="connsiteX3241" y="connsiteY3241"/>
              </a:cxn>
              <a:cxn ang="0">
                <a:pos x="connsiteX3242" y="connsiteY3242"/>
              </a:cxn>
              <a:cxn ang="0">
                <a:pos x="connsiteX3243" y="connsiteY3243"/>
              </a:cxn>
              <a:cxn ang="0">
                <a:pos x="connsiteX3244" y="connsiteY3244"/>
              </a:cxn>
              <a:cxn ang="0">
                <a:pos x="connsiteX3245" y="connsiteY3245"/>
              </a:cxn>
              <a:cxn ang="0">
                <a:pos x="connsiteX3246" y="connsiteY3246"/>
              </a:cxn>
              <a:cxn ang="0">
                <a:pos x="connsiteX3247" y="connsiteY3247"/>
              </a:cxn>
              <a:cxn ang="0">
                <a:pos x="connsiteX3248" y="connsiteY3248"/>
              </a:cxn>
              <a:cxn ang="0">
                <a:pos x="connsiteX3249" y="connsiteY3249"/>
              </a:cxn>
              <a:cxn ang="0">
                <a:pos x="connsiteX3250" y="connsiteY3250"/>
              </a:cxn>
              <a:cxn ang="0">
                <a:pos x="connsiteX3251" y="connsiteY3251"/>
              </a:cxn>
              <a:cxn ang="0">
                <a:pos x="connsiteX3252" y="connsiteY3252"/>
              </a:cxn>
              <a:cxn ang="0">
                <a:pos x="connsiteX3253" y="connsiteY3253"/>
              </a:cxn>
              <a:cxn ang="0">
                <a:pos x="connsiteX3254" y="connsiteY3254"/>
              </a:cxn>
              <a:cxn ang="0">
                <a:pos x="connsiteX3255" y="connsiteY3255"/>
              </a:cxn>
              <a:cxn ang="0">
                <a:pos x="connsiteX3256" y="connsiteY3256"/>
              </a:cxn>
              <a:cxn ang="0">
                <a:pos x="connsiteX3257" y="connsiteY3257"/>
              </a:cxn>
              <a:cxn ang="0">
                <a:pos x="connsiteX3258" y="connsiteY3258"/>
              </a:cxn>
              <a:cxn ang="0">
                <a:pos x="connsiteX3259" y="connsiteY3259"/>
              </a:cxn>
              <a:cxn ang="0">
                <a:pos x="connsiteX3260" y="connsiteY3260"/>
              </a:cxn>
              <a:cxn ang="0">
                <a:pos x="connsiteX3261" y="connsiteY3261"/>
              </a:cxn>
              <a:cxn ang="0">
                <a:pos x="connsiteX3262" y="connsiteY3262"/>
              </a:cxn>
              <a:cxn ang="0">
                <a:pos x="connsiteX3263" y="connsiteY3263"/>
              </a:cxn>
              <a:cxn ang="0">
                <a:pos x="connsiteX3264" y="connsiteY3264"/>
              </a:cxn>
              <a:cxn ang="0">
                <a:pos x="connsiteX3265" y="connsiteY3265"/>
              </a:cxn>
              <a:cxn ang="0">
                <a:pos x="connsiteX3266" y="connsiteY3266"/>
              </a:cxn>
              <a:cxn ang="0">
                <a:pos x="connsiteX3267" y="connsiteY3267"/>
              </a:cxn>
              <a:cxn ang="0">
                <a:pos x="connsiteX3268" y="connsiteY3268"/>
              </a:cxn>
              <a:cxn ang="0">
                <a:pos x="connsiteX3269" y="connsiteY3269"/>
              </a:cxn>
              <a:cxn ang="0">
                <a:pos x="connsiteX3270" y="connsiteY3270"/>
              </a:cxn>
              <a:cxn ang="0">
                <a:pos x="connsiteX3271" y="connsiteY3271"/>
              </a:cxn>
              <a:cxn ang="0">
                <a:pos x="connsiteX3272" y="connsiteY3272"/>
              </a:cxn>
              <a:cxn ang="0">
                <a:pos x="connsiteX3273" y="connsiteY3273"/>
              </a:cxn>
              <a:cxn ang="0">
                <a:pos x="connsiteX3274" y="connsiteY3274"/>
              </a:cxn>
              <a:cxn ang="0">
                <a:pos x="connsiteX3275" y="connsiteY3275"/>
              </a:cxn>
              <a:cxn ang="0">
                <a:pos x="connsiteX3276" y="connsiteY3276"/>
              </a:cxn>
              <a:cxn ang="0">
                <a:pos x="connsiteX3277" y="connsiteY3277"/>
              </a:cxn>
              <a:cxn ang="0">
                <a:pos x="connsiteX3278" y="connsiteY3278"/>
              </a:cxn>
              <a:cxn ang="0">
                <a:pos x="connsiteX3279" y="connsiteY3279"/>
              </a:cxn>
              <a:cxn ang="0">
                <a:pos x="connsiteX3280" y="connsiteY3280"/>
              </a:cxn>
              <a:cxn ang="0">
                <a:pos x="connsiteX3281" y="connsiteY3281"/>
              </a:cxn>
              <a:cxn ang="0">
                <a:pos x="connsiteX3282" y="connsiteY3282"/>
              </a:cxn>
              <a:cxn ang="0">
                <a:pos x="connsiteX3283" y="connsiteY3283"/>
              </a:cxn>
              <a:cxn ang="0">
                <a:pos x="connsiteX3284" y="connsiteY3284"/>
              </a:cxn>
              <a:cxn ang="0">
                <a:pos x="connsiteX3285" y="connsiteY3285"/>
              </a:cxn>
              <a:cxn ang="0">
                <a:pos x="connsiteX3286" y="connsiteY3286"/>
              </a:cxn>
              <a:cxn ang="0">
                <a:pos x="connsiteX3287" y="connsiteY3287"/>
              </a:cxn>
              <a:cxn ang="0">
                <a:pos x="connsiteX3288" y="connsiteY3288"/>
              </a:cxn>
              <a:cxn ang="0">
                <a:pos x="connsiteX3289" y="connsiteY3289"/>
              </a:cxn>
              <a:cxn ang="0">
                <a:pos x="connsiteX3290" y="connsiteY3290"/>
              </a:cxn>
              <a:cxn ang="0">
                <a:pos x="connsiteX3291" y="connsiteY3291"/>
              </a:cxn>
              <a:cxn ang="0">
                <a:pos x="connsiteX3292" y="connsiteY3292"/>
              </a:cxn>
              <a:cxn ang="0">
                <a:pos x="connsiteX3293" y="connsiteY3293"/>
              </a:cxn>
              <a:cxn ang="0">
                <a:pos x="connsiteX3294" y="connsiteY3294"/>
              </a:cxn>
              <a:cxn ang="0">
                <a:pos x="connsiteX3295" y="connsiteY3295"/>
              </a:cxn>
              <a:cxn ang="0">
                <a:pos x="connsiteX3296" y="connsiteY3296"/>
              </a:cxn>
              <a:cxn ang="0">
                <a:pos x="connsiteX3297" y="connsiteY3297"/>
              </a:cxn>
              <a:cxn ang="0">
                <a:pos x="connsiteX3298" y="connsiteY3298"/>
              </a:cxn>
              <a:cxn ang="0">
                <a:pos x="connsiteX3299" y="connsiteY3299"/>
              </a:cxn>
              <a:cxn ang="0">
                <a:pos x="connsiteX3300" y="connsiteY3300"/>
              </a:cxn>
              <a:cxn ang="0">
                <a:pos x="connsiteX3301" y="connsiteY3301"/>
              </a:cxn>
              <a:cxn ang="0">
                <a:pos x="connsiteX3302" y="connsiteY3302"/>
              </a:cxn>
              <a:cxn ang="0">
                <a:pos x="connsiteX3303" y="connsiteY3303"/>
              </a:cxn>
              <a:cxn ang="0">
                <a:pos x="connsiteX3304" y="connsiteY3304"/>
              </a:cxn>
              <a:cxn ang="0">
                <a:pos x="connsiteX3305" y="connsiteY3305"/>
              </a:cxn>
              <a:cxn ang="0">
                <a:pos x="connsiteX3306" y="connsiteY3306"/>
              </a:cxn>
              <a:cxn ang="0">
                <a:pos x="connsiteX3307" y="connsiteY3307"/>
              </a:cxn>
              <a:cxn ang="0">
                <a:pos x="connsiteX3308" y="connsiteY3308"/>
              </a:cxn>
              <a:cxn ang="0">
                <a:pos x="connsiteX3309" y="connsiteY3309"/>
              </a:cxn>
              <a:cxn ang="0">
                <a:pos x="connsiteX3310" y="connsiteY3310"/>
              </a:cxn>
              <a:cxn ang="0">
                <a:pos x="connsiteX3311" y="connsiteY3311"/>
              </a:cxn>
              <a:cxn ang="0">
                <a:pos x="connsiteX3312" y="connsiteY3312"/>
              </a:cxn>
              <a:cxn ang="0">
                <a:pos x="connsiteX3313" y="connsiteY3313"/>
              </a:cxn>
              <a:cxn ang="0">
                <a:pos x="connsiteX3314" y="connsiteY3314"/>
              </a:cxn>
              <a:cxn ang="0">
                <a:pos x="connsiteX3315" y="connsiteY3315"/>
              </a:cxn>
              <a:cxn ang="0">
                <a:pos x="connsiteX3316" y="connsiteY3316"/>
              </a:cxn>
              <a:cxn ang="0">
                <a:pos x="connsiteX3317" y="connsiteY3317"/>
              </a:cxn>
              <a:cxn ang="0">
                <a:pos x="connsiteX3318" y="connsiteY3318"/>
              </a:cxn>
              <a:cxn ang="0">
                <a:pos x="connsiteX3319" y="connsiteY3319"/>
              </a:cxn>
              <a:cxn ang="0">
                <a:pos x="connsiteX3320" y="connsiteY3320"/>
              </a:cxn>
              <a:cxn ang="0">
                <a:pos x="connsiteX3321" y="connsiteY3321"/>
              </a:cxn>
              <a:cxn ang="0">
                <a:pos x="connsiteX3322" y="connsiteY3322"/>
              </a:cxn>
              <a:cxn ang="0">
                <a:pos x="connsiteX3323" y="connsiteY3323"/>
              </a:cxn>
              <a:cxn ang="0">
                <a:pos x="connsiteX3324" y="connsiteY3324"/>
              </a:cxn>
              <a:cxn ang="0">
                <a:pos x="connsiteX3325" y="connsiteY3325"/>
              </a:cxn>
              <a:cxn ang="0">
                <a:pos x="connsiteX3326" y="connsiteY3326"/>
              </a:cxn>
              <a:cxn ang="0">
                <a:pos x="connsiteX3327" y="connsiteY3327"/>
              </a:cxn>
              <a:cxn ang="0">
                <a:pos x="connsiteX3328" y="connsiteY3328"/>
              </a:cxn>
              <a:cxn ang="0">
                <a:pos x="connsiteX3329" y="connsiteY3329"/>
              </a:cxn>
              <a:cxn ang="0">
                <a:pos x="connsiteX3330" y="connsiteY3330"/>
              </a:cxn>
              <a:cxn ang="0">
                <a:pos x="connsiteX3331" y="connsiteY3331"/>
              </a:cxn>
              <a:cxn ang="0">
                <a:pos x="connsiteX3332" y="connsiteY3332"/>
              </a:cxn>
              <a:cxn ang="0">
                <a:pos x="connsiteX3333" y="connsiteY3333"/>
              </a:cxn>
              <a:cxn ang="0">
                <a:pos x="connsiteX3334" y="connsiteY3334"/>
              </a:cxn>
              <a:cxn ang="0">
                <a:pos x="connsiteX3335" y="connsiteY3335"/>
              </a:cxn>
              <a:cxn ang="0">
                <a:pos x="connsiteX3336" y="connsiteY3336"/>
              </a:cxn>
              <a:cxn ang="0">
                <a:pos x="connsiteX3337" y="connsiteY3337"/>
              </a:cxn>
              <a:cxn ang="0">
                <a:pos x="connsiteX3338" y="connsiteY3338"/>
              </a:cxn>
              <a:cxn ang="0">
                <a:pos x="connsiteX3339" y="connsiteY3339"/>
              </a:cxn>
              <a:cxn ang="0">
                <a:pos x="connsiteX3340" y="connsiteY3340"/>
              </a:cxn>
              <a:cxn ang="0">
                <a:pos x="connsiteX3341" y="connsiteY3341"/>
              </a:cxn>
              <a:cxn ang="0">
                <a:pos x="connsiteX3342" y="connsiteY3342"/>
              </a:cxn>
              <a:cxn ang="0">
                <a:pos x="connsiteX3343" y="connsiteY3343"/>
              </a:cxn>
              <a:cxn ang="0">
                <a:pos x="connsiteX3344" y="connsiteY3344"/>
              </a:cxn>
              <a:cxn ang="0">
                <a:pos x="connsiteX3345" y="connsiteY3345"/>
              </a:cxn>
              <a:cxn ang="0">
                <a:pos x="connsiteX3346" y="connsiteY3346"/>
              </a:cxn>
              <a:cxn ang="0">
                <a:pos x="connsiteX3347" y="connsiteY3347"/>
              </a:cxn>
              <a:cxn ang="0">
                <a:pos x="connsiteX3348" y="connsiteY3348"/>
              </a:cxn>
              <a:cxn ang="0">
                <a:pos x="connsiteX3349" y="connsiteY3349"/>
              </a:cxn>
              <a:cxn ang="0">
                <a:pos x="connsiteX3350" y="connsiteY3350"/>
              </a:cxn>
              <a:cxn ang="0">
                <a:pos x="connsiteX3351" y="connsiteY3351"/>
              </a:cxn>
              <a:cxn ang="0">
                <a:pos x="connsiteX3352" y="connsiteY3352"/>
              </a:cxn>
              <a:cxn ang="0">
                <a:pos x="connsiteX3353" y="connsiteY3353"/>
              </a:cxn>
              <a:cxn ang="0">
                <a:pos x="connsiteX3354" y="connsiteY3354"/>
              </a:cxn>
              <a:cxn ang="0">
                <a:pos x="connsiteX3355" y="connsiteY3355"/>
              </a:cxn>
              <a:cxn ang="0">
                <a:pos x="connsiteX3356" y="connsiteY3356"/>
              </a:cxn>
              <a:cxn ang="0">
                <a:pos x="connsiteX3357" y="connsiteY3357"/>
              </a:cxn>
              <a:cxn ang="0">
                <a:pos x="connsiteX3358" y="connsiteY3358"/>
              </a:cxn>
              <a:cxn ang="0">
                <a:pos x="connsiteX3359" y="connsiteY3359"/>
              </a:cxn>
              <a:cxn ang="0">
                <a:pos x="connsiteX3360" y="connsiteY3360"/>
              </a:cxn>
              <a:cxn ang="0">
                <a:pos x="connsiteX3361" y="connsiteY3361"/>
              </a:cxn>
              <a:cxn ang="0">
                <a:pos x="connsiteX3362" y="connsiteY3362"/>
              </a:cxn>
              <a:cxn ang="0">
                <a:pos x="connsiteX3363" y="connsiteY3363"/>
              </a:cxn>
              <a:cxn ang="0">
                <a:pos x="connsiteX3364" y="connsiteY3364"/>
              </a:cxn>
              <a:cxn ang="0">
                <a:pos x="connsiteX3365" y="connsiteY3365"/>
              </a:cxn>
              <a:cxn ang="0">
                <a:pos x="connsiteX3366" y="connsiteY3366"/>
              </a:cxn>
              <a:cxn ang="0">
                <a:pos x="connsiteX3367" y="connsiteY3367"/>
              </a:cxn>
              <a:cxn ang="0">
                <a:pos x="connsiteX3368" y="connsiteY3368"/>
              </a:cxn>
              <a:cxn ang="0">
                <a:pos x="connsiteX3369" y="connsiteY3369"/>
              </a:cxn>
              <a:cxn ang="0">
                <a:pos x="connsiteX3370" y="connsiteY3370"/>
              </a:cxn>
              <a:cxn ang="0">
                <a:pos x="connsiteX3371" y="connsiteY3371"/>
              </a:cxn>
              <a:cxn ang="0">
                <a:pos x="connsiteX3372" y="connsiteY3372"/>
              </a:cxn>
              <a:cxn ang="0">
                <a:pos x="connsiteX3373" y="connsiteY3373"/>
              </a:cxn>
              <a:cxn ang="0">
                <a:pos x="connsiteX3374" y="connsiteY3374"/>
              </a:cxn>
              <a:cxn ang="0">
                <a:pos x="connsiteX3375" y="connsiteY3375"/>
              </a:cxn>
              <a:cxn ang="0">
                <a:pos x="connsiteX3376" y="connsiteY3376"/>
              </a:cxn>
              <a:cxn ang="0">
                <a:pos x="connsiteX3377" y="connsiteY3377"/>
              </a:cxn>
              <a:cxn ang="0">
                <a:pos x="connsiteX3378" y="connsiteY3378"/>
              </a:cxn>
              <a:cxn ang="0">
                <a:pos x="connsiteX3379" y="connsiteY3379"/>
              </a:cxn>
              <a:cxn ang="0">
                <a:pos x="connsiteX3380" y="connsiteY3380"/>
              </a:cxn>
              <a:cxn ang="0">
                <a:pos x="connsiteX3381" y="connsiteY3381"/>
              </a:cxn>
              <a:cxn ang="0">
                <a:pos x="connsiteX3382" y="connsiteY3382"/>
              </a:cxn>
              <a:cxn ang="0">
                <a:pos x="connsiteX3383" y="connsiteY3383"/>
              </a:cxn>
              <a:cxn ang="0">
                <a:pos x="connsiteX3384" y="connsiteY3384"/>
              </a:cxn>
              <a:cxn ang="0">
                <a:pos x="connsiteX3385" y="connsiteY3385"/>
              </a:cxn>
              <a:cxn ang="0">
                <a:pos x="connsiteX3386" y="connsiteY3386"/>
              </a:cxn>
              <a:cxn ang="0">
                <a:pos x="connsiteX3387" y="connsiteY3387"/>
              </a:cxn>
              <a:cxn ang="0">
                <a:pos x="connsiteX3388" y="connsiteY3388"/>
              </a:cxn>
              <a:cxn ang="0">
                <a:pos x="connsiteX3389" y="connsiteY3389"/>
              </a:cxn>
              <a:cxn ang="0">
                <a:pos x="connsiteX3390" y="connsiteY3390"/>
              </a:cxn>
              <a:cxn ang="0">
                <a:pos x="connsiteX3391" y="connsiteY3391"/>
              </a:cxn>
              <a:cxn ang="0">
                <a:pos x="connsiteX3392" y="connsiteY3392"/>
              </a:cxn>
              <a:cxn ang="0">
                <a:pos x="connsiteX3393" y="connsiteY3393"/>
              </a:cxn>
              <a:cxn ang="0">
                <a:pos x="connsiteX3394" y="connsiteY3394"/>
              </a:cxn>
              <a:cxn ang="0">
                <a:pos x="connsiteX3395" y="connsiteY3395"/>
              </a:cxn>
              <a:cxn ang="0">
                <a:pos x="connsiteX3396" y="connsiteY3396"/>
              </a:cxn>
              <a:cxn ang="0">
                <a:pos x="connsiteX3397" y="connsiteY3397"/>
              </a:cxn>
              <a:cxn ang="0">
                <a:pos x="connsiteX3398" y="connsiteY3398"/>
              </a:cxn>
              <a:cxn ang="0">
                <a:pos x="connsiteX3399" y="connsiteY3399"/>
              </a:cxn>
              <a:cxn ang="0">
                <a:pos x="connsiteX3400" y="connsiteY3400"/>
              </a:cxn>
              <a:cxn ang="0">
                <a:pos x="connsiteX3401" y="connsiteY3401"/>
              </a:cxn>
              <a:cxn ang="0">
                <a:pos x="connsiteX3402" y="connsiteY3402"/>
              </a:cxn>
              <a:cxn ang="0">
                <a:pos x="connsiteX3403" y="connsiteY3403"/>
              </a:cxn>
              <a:cxn ang="0">
                <a:pos x="connsiteX3404" y="connsiteY3404"/>
              </a:cxn>
              <a:cxn ang="0">
                <a:pos x="connsiteX3405" y="connsiteY3405"/>
              </a:cxn>
              <a:cxn ang="0">
                <a:pos x="connsiteX3406" y="connsiteY3406"/>
              </a:cxn>
              <a:cxn ang="0">
                <a:pos x="connsiteX3407" y="connsiteY3407"/>
              </a:cxn>
              <a:cxn ang="0">
                <a:pos x="connsiteX3408" y="connsiteY3408"/>
              </a:cxn>
              <a:cxn ang="0">
                <a:pos x="connsiteX3409" y="connsiteY3409"/>
              </a:cxn>
              <a:cxn ang="0">
                <a:pos x="connsiteX3410" y="connsiteY3410"/>
              </a:cxn>
              <a:cxn ang="0">
                <a:pos x="connsiteX3411" y="connsiteY3411"/>
              </a:cxn>
              <a:cxn ang="0">
                <a:pos x="connsiteX3412" y="connsiteY3412"/>
              </a:cxn>
              <a:cxn ang="0">
                <a:pos x="connsiteX3413" y="connsiteY3413"/>
              </a:cxn>
              <a:cxn ang="0">
                <a:pos x="connsiteX3414" y="connsiteY3414"/>
              </a:cxn>
              <a:cxn ang="0">
                <a:pos x="connsiteX3415" y="connsiteY3415"/>
              </a:cxn>
              <a:cxn ang="0">
                <a:pos x="connsiteX3416" y="connsiteY3416"/>
              </a:cxn>
              <a:cxn ang="0">
                <a:pos x="connsiteX3417" y="connsiteY3417"/>
              </a:cxn>
              <a:cxn ang="0">
                <a:pos x="connsiteX3418" y="connsiteY3418"/>
              </a:cxn>
              <a:cxn ang="0">
                <a:pos x="connsiteX3419" y="connsiteY3419"/>
              </a:cxn>
              <a:cxn ang="0">
                <a:pos x="connsiteX3420" y="connsiteY3420"/>
              </a:cxn>
              <a:cxn ang="0">
                <a:pos x="connsiteX3421" y="connsiteY3421"/>
              </a:cxn>
              <a:cxn ang="0">
                <a:pos x="connsiteX3422" y="connsiteY3422"/>
              </a:cxn>
              <a:cxn ang="0">
                <a:pos x="connsiteX3423" y="connsiteY3423"/>
              </a:cxn>
              <a:cxn ang="0">
                <a:pos x="connsiteX3424" y="connsiteY3424"/>
              </a:cxn>
              <a:cxn ang="0">
                <a:pos x="connsiteX3425" y="connsiteY3425"/>
              </a:cxn>
              <a:cxn ang="0">
                <a:pos x="connsiteX3426" y="connsiteY3426"/>
              </a:cxn>
              <a:cxn ang="0">
                <a:pos x="connsiteX3427" y="connsiteY3427"/>
              </a:cxn>
              <a:cxn ang="0">
                <a:pos x="connsiteX3428" y="connsiteY3428"/>
              </a:cxn>
              <a:cxn ang="0">
                <a:pos x="connsiteX3429" y="connsiteY3429"/>
              </a:cxn>
              <a:cxn ang="0">
                <a:pos x="connsiteX3430" y="connsiteY3430"/>
              </a:cxn>
              <a:cxn ang="0">
                <a:pos x="connsiteX3431" y="connsiteY3431"/>
              </a:cxn>
              <a:cxn ang="0">
                <a:pos x="connsiteX3432" y="connsiteY3432"/>
              </a:cxn>
              <a:cxn ang="0">
                <a:pos x="connsiteX3433" y="connsiteY3433"/>
              </a:cxn>
              <a:cxn ang="0">
                <a:pos x="connsiteX3434" y="connsiteY3434"/>
              </a:cxn>
              <a:cxn ang="0">
                <a:pos x="connsiteX3435" y="connsiteY3435"/>
              </a:cxn>
              <a:cxn ang="0">
                <a:pos x="connsiteX3436" y="connsiteY3436"/>
              </a:cxn>
              <a:cxn ang="0">
                <a:pos x="connsiteX3437" y="connsiteY3437"/>
              </a:cxn>
              <a:cxn ang="0">
                <a:pos x="connsiteX3438" y="connsiteY3438"/>
              </a:cxn>
              <a:cxn ang="0">
                <a:pos x="connsiteX3439" y="connsiteY3439"/>
              </a:cxn>
              <a:cxn ang="0">
                <a:pos x="connsiteX3440" y="connsiteY3440"/>
              </a:cxn>
              <a:cxn ang="0">
                <a:pos x="connsiteX3441" y="connsiteY3441"/>
              </a:cxn>
              <a:cxn ang="0">
                <a:pos x="connsiteX3442" y="connsiteY3442"/>
              </a:cxn>
              <a:cxn ang="0">
                <a:pos x="connsiteX3443" y="connsiteY3443"/>
              </a:cxn>
              <a:cxn ang="0">
                <a:pos x="connsiteX3444" y="connsiteY3444"/>
              </a:cxn>
              <a:cxn ang="0">
                <a:pos x="connsiteX3445" y="connsiteY3445"/>
              </a:cxn>
              <a:cxn ang="0">
                <a:pos x="connsiteX3446" y="connsiteY3446"/>
              </a:cxn>
              <a:cxn ang="0">
                <a:pos x="connsiteX3447" y="connsiteY3447"/>
              </a:cxn>
              <a:cxn ang="0">
                <a:pos x="connsiteX3448" y="connsiteY3448"/>
              </a:cxn>
              <a:cxn ang="0">
                <a:pos x="connsiteX3449" y="connsiteY3449"/>
              </a:cxn>
              <a:cxn ang="0">
                <a:pos x="connsiteX3450" y="connsiteY3450"/>
              </a:cxn>
              <a:cxn ang="0">
                <a:pos x="connsiteX3451" y="connsiteY3451"/>
              </a:cxn>
              <a:cxn ang="0">
                <a:pos x="connsiteX3452" y="connsiteY3452"/>
              </a:cxn>
              <a:cxn ang="0">
                <a:pos x="connsiteX3453" y="connsiteY3453"/>
              </a:cxn>
              <a:cxn ang="0">
                <a:pos x="connsiteX3454" y="connsiteY3454"/>
              </a:cxn>
              <a:cxn ang="0">
                <a:pos x="connsiteX3455" y="connsiteY3455"/>
              </a:cxn>
              <a:cxn ang="0">
                <a:pos x="connsiteX3456" y="connsiteY3456"/>
              </a:cxn>
              <a:cxn ang="0">
                <a:pos x="connsiteX3457" y="connsiteY3457"/>
              </a:cxn>
              <a:cxn ang="0">
                <a:pos x="connsiteX3458" y="connsiteY3458"/>
              </a:cxn>
              <a:cxn ang="0">
                <a:pos x="connsiteX3459" y="connsiteY3459"/>
              </a:cxn>
              <a:cxn ang="0">
                <a:pos x="connsiteX3460" y="connsiteY3460"/>
              </a:cxn>
              <a:cxn ang="0">
                <a:pos x="connsiteX3461" y="connsiteY3461"/>
              </a:cxn>
              <a:cxn ang="0">
                <a:pos x="connsiteX3462" y="connsiteY3462"/>
              </a:cxn>
              <a:cxn ang="0">
                <a:pos x="connsiteX3463" y="connsiteY3463"/>
              </a:cxn>
              <a:cxn ang="0">
                <a:pos x="connsiteX3464" y="connsiteY3464"/>
              </a:cxn>
              <a:cxn ang="0">
                <a:pos x="connsiteX3465" y="connsiteY3465"/>
              </a:cxn>
              <a:cxn ang="0">
                <a:pos x="connsiteX3466" y="connsiteY3466"/>
              </a:cxn>
              <a:cxn ang="0">
                <a:pos x="connsiteX3467" y="connsiteY3467"/>
              </a:cxn>
              <a:cxn ang="0">
                <a:pos x="connsiteX3468" y="connsiteY3468"/>
              </a:cxn>
              <a:cxn ang="0">
                <a:pos x="connsiteX3469" y="connsiteY3469"/>
              </a:cxn>
              <a:cxn ang="0">
                <a:pos x="connsiteX3470" y="connsiteY3470"/>
              </a:cxn>
              <a:cxn ang="0">
                <a:pos x="connsiteX3471" y="connsiteY3471"/>
              </a:cxn>
              <a:cxn ang="0">
                <a:pos x="connsiteX3472" y="connsiteY3472"/>
              </a:cxn>
              <a:cxn ang="0">
                <a:pos x="connsiteX3473" y="connsiteY3473"/>
              </a:cxn>
              <a:cxn ang="0">
                <a:pos x="connsiteX3474" y="connsiteY3474"/>
              </a:cxn>
              <a:cxn ang="0">
                <a:pos x="connsiteX3475" y="connsiteY3475"/>
              </a:cxn>
              <a:cxn ang="0">
                <a:pos x="connsiteX3476" y="connsiteY3476"/>
              </a:cxn>
              <a:cxn ang="0">
                <a:pos x="connsiteX3477" y="connsiteY3477"/>
              </a:cxn>
              <a:cxn ang="0">
                <a:pos x="connsiteX3478" y="connsiteY3478"/>
              </a:cxn>
              <a:cxn ang="0">
                <a:pos x="connsiteX3479" y="connsiteY3479"/>
              </a:cxn>
              <a:cxn ang="0">
                <a:pos x="connsiteX3480" y="connsiteY3480"/>
              </a:cxn>
              <a:cxn ang="0">
                <a:pos x="connsiteX3481" y="connsiteY3481"/>
              </a:cxn>
              <a:cxn ang="0">
                <a:pos x="connsiteX3482" y="connsiteY3482"/>
              </a:cxn>
              <a:cxn ang="0">
                <a:pos x="connsiteX3483" y="connsiteY3483"/>
              </a:cxn>
              <a:cxn ang="0">
                <a:pos x="connsiteX3484" y="connsiteY3484"/>
              </a:cxn>
              <a:cxn ang="0">
                <a:pos x="connsiteX3485" y="connsiteY3485"/>
              </a:cxn>
              <a:cxn ang="0">
                <a:pos x="connsiteX3486" y="connsiteY3486"/>
              </a:cxn>
              <a:cxn ang="0">
                <a:pos x="connsiteX3487" y="connsiteY3487"/>
              </a:cxn>
              <a:cxn ang="0">
                <a:pos x="connsiteX3488" y="connsiteY3488"/>
              </a:cxn>
              <a:cxn ang="0">
                <a:pos x="connsiteX3489" y="connsiteY3489"/>
              </a:cxn>
              <a:cxn ang="0">
                <a:pos x="connsiteX3490" y="connsiteY3490"/>
              </a:cxn>
              <a:cxn ang="0">
                <a:pos x="connsiteX3491" y="connsiteY3491"/>
              </a:cxn>
              <a:cxn ang="0">
                <a:pos x="connsiteX3492" y="connsiteY3492"/>
              </a:cxn>
              <a:cxn ang="0">
                <a:pos x="connsiteX3493" y="connsiteY3493"/>
              </a:cxn>
              <a:cxn ang="0">
                <a:pos x="connsiteX3494" y="connsiteY3494"/>
              </a:cxn>
              <a:cxn ang="0">
                <a:pos x="connsiteX3495" y="connsiteY3495"/>
              </a:cxn>
              <a:cxn ang="0">
                <a:pos x="connsiteX3496" y="connsiteY3496"/>
              </a:cxn>
              <a:cxn ang="0">
                <a:pos x="connsiteX3497" y="connsiteY3497"/>
              </a:cxn>
              <a:cxn ang="0">
                <a:pos x="connsiteX3498" y="connsiteY3498"/>
              </a:cxn>
              <a:cxn ang="0">
                <a:pos x="connsiteX3499" y="connsiteY3499"/>
              </a:cxn>
              <a:cxn ang="0">
                <a:pos x="connsiteX3500" y="connsiteY3500"/>
              </a:cxn>
              <a:cxn ang="0">
                <a:pos x="connsiteX3501" y="connsiteY3501"/>
              </a:cxn>
              <a:cxn ang="0">
                <a:pos x="connsiteX3502" y="connsiteY3502"/>
              </a:cxn>
              <a:cxn ang="0">
                <a:pos x="connsiteX3503" y="connsiteY3503"/>
              </a:cxn>
              <a:cxn ang="0">
                <a:pos x="connsiteX3504" y="connsiteY3504"/>
              </a:cxn>
              <a:cxn ang="0">
                <a:pos x="connsiteX3505" y="connsiteY3505"/>
              </a:cxn>
              <a:cxn ang="0">
                <a:pos x="connsiteX3506" y="connsiteY3506"/>
              </a:cxn>
              <a:cxn ang="0">
                <a:pos x="connsiteX3507" y="connsiteY3507"/>
              </a:cxn>
              <a:cxn ang="0">
                <a:pos x="connsiteX3508" y="connsiteY3508"/>
              </a:cxn>
              <a:cxn ang="0">
                <a:pos x="connsiteX3509" y="connsiteY3509"/>
              </a:cxn>
              <a:cxn ang="0">
                <a:pos x="connsiteX3510" y="connsiteY3510"/>
              </a:cxn>
              <a:cxn ang="0">
                <a:pos x="connsiteX3511" y="connsiteY3511"/>
              </a:cxn>
              <a:cxn ang="0">
                <a:pos x="connsiteX3512" y="connsiteY3512"/>
              </a:cxn>
              <a:cxn ang="0">
                <a:pos x="connsiteX3513" y="connsiteY3513"/>
              </a:cxn>
              <a:cxn ang="0">
                <a:pos x="connsiteX3514" y="connsiteY3514"/>
              </a:cxn>
              <a:cxn ang="0">
                <a:pos x="connsiteX3515" y="connsiteY3515"/>
              </a:cxn>
              <a:cxn ang="0">
                <a:pos x="connsiteX3516" y="connsiteY3516"/>
              </a:cxn>
              <a:cxn ang="0">
                <a:pos x="connsiteX3517" y="connsiteY3517"/>
              </a:cxn>
              <a:cxn ang="0">
                <a:pos x="connsiteX3518" y="connsiteY3518"/>
              </a:cxn>
              <a:cxn ang="0">
                <a:pos x="connsiteX3519" y="connsiteY3519"/>
              </a:cxn>
              <a:cxn ang="0">
                <a:pos x="connsiteX3520" y="connsiteY3520"/>
              </a:cxn>
              <a:cxn ang="0">
                <a:pos x="connsiteX3521" y="connsiteY3521"/>
              </a:cxn>
              <a:cxn ang="0">
                <a:pos x="connsiteX3522" y="connsiteY3522"/>
              </a:cxn>
              <a:cxn ang="0">
                <a:pos x="connsiteX3523" y="connsiteY3523"/>
              </a:cxn>
              <a:cxn ang="0">
                <a:pos x="connsiteX3524" y="connsiteY3524"/>
              </a:cxn>
              <a:cxn ang="0">
                <a:pos x="connsiteX3525" y="connsiteY3525"/>
              </a:cxn>
              <a:cxn ang="0">
                <a:pos x="connsiteX3526" y="connsiteY3526"/>
              </a:cxn>
              <a:cxn ang="0">
                <a:pos x="connsiteX3527" y="connsiteY3527"/>
              </a:cxn>
              <a:cxn ang="0">
                <a:pos x="connsiteX3528" y="connsiteY3528"/>
              </a:cxn>
              <a:cxn ang="0">
                <a:pos x="connsiteX3529" y="connsiteY3529"/>
              </a:cxn>
              <a:cxn ang="0">
                <a:pos x="connsiteX3530" y="connsiteY3530"/>
              </a:cxn>
              <a:cxn ang="0">
                <a:pos x="connsiteX3531" y="connsiteY3531"/>
              </a:cxn>
              <a:cxn ang="0">
                <a:pos x="connsiteX3532" y="connsiteY3532"/>
              </a:cxn>
              <a:cxn ang="0">
                <a:pos x="connsiteX3533" y="connsiteY3533"/>
              </a:cxn>
              <a:cxn ang="0">
                <a:pos x="connsiteX3534" y="connsiteY3534"/>
              </a:cxn>
              <a:cxn ang="0">
                <a:pos x="connsiteX3535" y="connsiteY3535"/>
              </a:cxn>
              <a:cxn ang="0">
                <a:pos x="connsiteX3536" y="connsiteY3536"/>
              </a:cxn>
              <a:cxn ang="0">
                <a:pos x="connsiteX3537" y="connsiteY3537"/>
              </a:cxn>
              <a:cxn ang="0">
                <a:pos x="connsiteX3538" y="connsiteY3538"/>
              </a:cxn>
              <a:cxn ang="0">
                <a:pos x="connsiteX3539" y="connsiteY3539"/>
              </a:cxn>
              <a:cxn ang="0">
                <a:pos x="connsiteX3540" y="connsiteY3540"/>
              </a:cxn>
              <a:cxn ang="0">
                <a:pos x="connsiteX3541" y="connsiteY3541"/>
              </a:cxn>
              <a:cxn ang="0">
                <a:pos x="connsiteX3542" y="connsiteY3542"/>
              </a:cxn>
              <a:cxn ang="0">
                <a:pos x="connsiteX3543" y="connsiteY3543"/>
              </a:cxn>
              <a:cxn ang="0">
                <a:pos x="connsiteX3544" y="connsiteY3544"/>
              </a:cxn>
              <a:cxn ang="0">
                <a:pos x="connsiteX3545" y="connsiteY3545"/>
              </a:cxn>
              <a:cxn ang="0">
                <a:pos x="connsiteX3546" y="connsiteY3546"/>
              </a:cxn>
              <a:cxn ang="0">
                <a:pos x="connsiteX3547" y="connsiteY3547"/>
              </a:cxn>
              <a:cxn ang="0">
                <a:pos x="connsiteX3548" y="connsiteY3548"/>
              </a:cxn>
              <a:cxn ang="0">
                <a:pos x="connsiteX3549" y="connsiteY3549"/>
              </a:cxn>
              <a:cxn ang="0">
                <a:pos x="connsiteX3550" y="connsiteY3550"/>
              </a:cxn>
              <a:cxn ang="0">
                <a:pos x="connsiteX3551" y="connsiteY3551"/>
              </a:cxn>
              <a:cxn ang="0">
                <a:pos x="connsiteX3552" y="connsiteY3552"/>
              </a:cxn>
              <a:cxn ang="0">
                <a:pos x="connsiteX3553" y="connsiteY3553"/>
              </a:cxn>
              <a:cxn ang="0">
                <a:pos x="connsiteX3554" y="connsiteY3554"/>
              </a:cxn>
              <a:cxn ang="0">
                <a:pos x="connsiteX3555" y="connsiteY3555"/>
              </a:cxn>
              <a:cxn ang="0">
                <a:pos x="connsiteX3556" y="connsiteY3556"/>
              </a:cxn>
              <a:cxn ang="0">
                <a:pos x="connsiteX3557" y="connsiteY3557"/>
              </a:cxn>
              <a:cxn ang="0">
                <a:pos x="connsiteX3558" y="connsiteY3558"/>
              </a:cxn>
              <a:cxn ang="0">
                <a:pos x="connsiteX3559" y="connsiteY3559"/>
              </a:cxn>
              <a:cxn ang="0">
                <a:pos x="connsiteX3560" y="connsiteY3560"/>
              </a:cxn>
              <a:cxn ang="0">
                <a:pos x="connsiteX3561" y="connsiteY3561"/>
              </a:cxn>
              <a:cxn ang="0">
                <a:pos x="connsiteX3562" y="connsiteY3562"/>
              </a:cxn>
              <a:cxn ang="0">
                <a:pos x="connsiteX3563" y="connsiteY3563"/>
              </a:cxn>
              <a:cxn ang="0">
                <a:pos x="connsiteX3564" y="connsiteY3564"/>
              </a:cxn>
              <a:cxn ang="0">
                <a:pos x="connsiteX3565" y="connsiteY3565"/>
              </a:cxn>
              <a:cxn ang="0">
                <a:pos x="connsiteX3566" y="connsiteY3566"/>
              </a:cxn>
              <a:cxn ang="0">
                <a:pos x="connsiteX3567" y="connsiteY3567"/>
              </a:cxn>
              <a:cxn ang="0">
                <a:pos x="connsiteX3568" y="connsiteY3568"/>
              </a:cxn>
              <a:cxn ang="0">
                <a:pos x="connsiteX3569" y="connsiteY3569"/>
              </a:cxn>
              <a:cxn ang="0">
                <a:pos x="connsiteX3570" y="connsiteY3570"/>
              </a:cxn>
              <a:cxn ang="0">
                <a:pos x="connsiteX3571" y="connsiteY3571"/>
              </a:cxn>
              <a:cxn ang="0">
                <a:pos x="connsiteX3572" y="connsiteY3572"/>
              </a:cxn>
              <a:cxn ang="0">
                <a:pos x="connsiteX3573" y="connsiteY3573"/>
              </a:cxn>
              <a:cxn ang="0">
                <a:pos x="connsiteX3574" y="connsiteY3574"/>
              </a:cxn>
              <a:cxn ang="0">
                <a:pos x="connsiteX3575" y="connsiteY3575"/>
              </a:cxn>
              <a:cxn ang="0">
                <a:pos x="connsiteX3576" y="connsiteY3576"/>
              </a:cxn>
              <a:cxn ang="0">
                <a:pos x="connsiteX3577" y="connsiteY3577"/>
              </a:cxn>
              <a:cxn ang="0">
                <a:pos x="connsiteX3578" y="connsiteY3578"/>
              </a:cxn>
              <a:cxn ang="0">
                <a:pos x="connsiteX3579" y="connsiteY3579"/>
              </a:cxn>
              <a:cxn ang="0">
                <a:pos x="connsiteX3580" y="connsiteY3580"/>
              </a:cxn>
              <a:cxn ang="0">
                <a:pos x="connsiteX3581" y="connsiteY3581"/>
              </a:cxn>
              <a:cxn ang="0">
                <a:pos x="connsiteX3582" y="connsiteY3582"/>
              </a:cxn>
              <a:cxn ang="0">
                <a:pos x="connsiteX3583" y="connsiteY3583"/>
              </a:cxn>
              <a:cxn ang="0">
                <a:pos x="connsiteX3584" y="connsiteY3584"/>
              </a:cxn>
              <a:cxn ang="0">
                <a:pos x="connsiteX3585" y="connsiteY3585"/>
              </a:cxn>
              <a:cxn ang="0">
                <a:pos x="connsiteX3586" y="connsiteY3586"/>
              </a:cxn>
              <a:cxn ang="0">
                <a:pos x="connsiteX3587" y="connsiteY3587"/>
              </a:cxn>
              <a:cxn ang="0">
                <a:pos x="connsiteX3588" y="connsiteY3588"/>
              </a:cxn>
              <a:cxn ang="0">
                <a:pos x="connsiteX3589" y="connsiteY3589"/>
              </a:cxn>
              <a:cxn ang="0">
                <a:pos x="connsiteX3590" y="connsiteY3590"/>
              </a:cxn>
              <a:cxn ang="0">
                <a:pos x="connsiteX3591" y="connsiteY3591"/>
              </a:cxn>
              <a:cxn ang="0">
                <a:pos x="connsiteX3592" y="connsiteY3592"/>
              </a:cxn>
              <a:cxn ang="0">
                <a:pos x="connsiteX3593" y="connsiteY3593"/>
              </a:cxn>
              <a:cxn ang="0">
                <a:pos x="connsiteX3594" y="connsiteY3594"/>
              </a:cxn>
              <a:cxn ang="0">
                <a:pos x="connsiteX3595" y="connsiteY3595"/>
              </a:cxn>
              <a:cxn ang="0">
                <a:pos x="connsiteX3596" y="connsiteY3596"/>
              </a:cxn>
              <a:cxn ang="0">
                <a:pos x="connsiteX3597" y="connsiteY3597"/>
              </a:cxn>
              <a:cxn ang="0">
                <a:pos x="connsiteX3598" y="connsiteY3598"/>
              </a:cxn>
              <a:cxn ang="0">
                <a:pos x="connsiteX3599" y="connsiteY3599"/>
              </a:cxn>
              <a:cxn ang="0">
                <a:pos x="connsiteX3600" y="connsiteY3600"/>
              </a:cxn>
              <a:cxn ang="0">
                <a:pos x="connsiteX3601" y="connsiteY3601"/>
              </a:cxn>
              <a:cxn ang="0">
                <a:pos x="connsiteX3602" y="connsiteY3602"/>
              </a:cxn>
              <a:cxn ang="0">
                <a:pos x="connsiteX3603" y="connsiteY3603"/>
              </a:cxn>
              <a:cxn ang="0">
                <a:pos x="connsiteX3604" y="connsiteY3604"/>
              </a:cxn>
              <a:cxn ang="0">
                <a:pos x="connsiteX3605" y="connsiteY3605"/>
              </a:cxn>
              <a:cxn ang="0">
                <a:pos x="connsiteX3606" y="connsiteY3606"/>
              </a:cxn>
              <a:cxn ang="0">
                <a:pos x="connsiteX3607" y="connsiteY3607"/>
              </a:cxn>
              <a:cxn ang="0">
                <a:pos x="connsiteX3608" y="connsiteY3608"/>
              </a:cxn>
              <a:cxn ang="0">
                <a:pos x="connsiteX3609" y="connsiteY3609"/>
              </a:cxn>
              <a:cxn ang="0">
                <a:pos x="connsiteX3610" y="connsiteY3610"/>
              </a:cxn>
              <a:cxn ang="0">
                <a:pos x="connsiteX3611" y="connsiteY3611"/>
              </a:cxn>
              <a:cxn ang="0">
                <a:pos x="connsiteX3612" y="connsiteY3612"/>
              </a:cxn>
              <a:cxn ang="0">
                <a:pos x="connsiteX3613" y="connsiteY3613"/>
              </a:cxn>
              <a:cxn ang="0">
                <a:pos x="connsiteX3614" y="connsiteY3614"/>
              </a:cxn>
              <a:cxn ang="0">
                <a:pos x="connsiteX3615" y="connsiteY3615"/>
              </a:cxn>
              <a:cxn ang="0">
                <a:pos x="connsiteX3616" y="connsiteY3616"/>
              </a:cxn>
              <a:cxn ang="0">
                <a:pos x="connsiteX3617" y="connsiteY3617"/>
              </a:cxn>
              <a:cxn ang="0">
                <a:pos x="connsiteX3618" y="connsiteY3618"/>
              </a:cxn>
              <a:cxn ang="0">
                <a:pos x="connsiteX3619" y="connsiteY3619"/>
              </a:cxn>
              <a:cxn ang="0">
                <a:pos x="connsiteX3620" y="connsiteY3620"/>
              </a:cxn>
              <a:cxn ang="0">
                <a:pos x="connsiteX3621" y="connsiteY3621"/>
              </a:cxn>
              <a:cxn ang="0">
                <a:pos x="connsiteX3622" y="connsiteY3622"/>
              </a:cxn>
              <a:cxn ang="0">
                <a:pos x="connsiteX3623" y="connsiteY3623"/>
              </a:cxn>
              <a:cxn ang="0">
                <a:pos x="connsiteX3624" y="connsiteY3624"/>
              </a:cxn>
              <a:cxn ang="0">
                <a:pos x="connsiteX3625" y="connsiteY3625"/>
              </a:cxn>
              <a:cxn ang="0">
                <a:pos x="connsiteX3626" y="connsiteY3626"/>
              </a:cxn>
              <a:cxn ang="0">
                <a:pos x="connsiteX3627" y="connsiteY3627"/>
              </a:cxn>
              <a:cxn ang="0">
                <a:pos x="connsiteX3628" y="connsiteY3628"/>
              </a:cxn>
              <a:cxn ang="0">
                <a:pos x="connsiteX3629" y="connsiteY3629"/>
              </a:cxn>
              <a:cxn ang="0">
                <a:pos x="connsiteX3630" y="connsiteY3630"/>
              </a:cxn>
              <a:cxn ang="0">
                <a:pos x="connsiteX3631" y="connsiteY3631"/>
              </a:cxn>
              <a:cxn ang="0">
                <a:pos x="connsiteX3632" y="connsiteY3632"/>
              </a:cxn>
              <a:cxn ang="0">
                <a:pos x="connsiteX3633" y="connsiteY3633"/>
              </a:cxn>
              <a:cxn ang="0">
                <a:pos x="connsiteX3634" y="connsiteY3634"/>
              </a:cxn>
              <a:cxn ang="0">
                <a:pos x="connsiteX3635" y="connsiteY3635"/>
              </a:cxn>
              <a:cxn ang="0">
                <a:pos x="connsiteX3636" y="connsiteY3636"/>
              </a:cxn>
              <a:cxn ang="0">
                <a:pos x="connsiteX3637" y="connsiteY3637"/>
              </a:cxn>
              <a:cxn ang="0">
                <a:pos x="connsiteX3638" y="connsiteY3638"/>
              </a:cxn>
              <a:cxn ang="0">
                <a:pos x="connsiteX3639" y="connsiteY3639"/>
              </a:cxn>
              <a:cxn ang="0">
                <a:pos x="connsiteX3640" y="connsiteY3640"/>
              </a:cxn>
              <a:cxn ang="0">
                <a:pos x="connsiteX3641" y="connsiteY3641"/>
              </a:cxn>
              <a:cxn ang="0">
                <a:pos x="connsiteX3642" y="connsiteY3642"/>
              </a:cxn>
              <a:cxn ang="0">
                <a:pos x="connsiteX3643" y="connsiteY3643"/>
              </a:cxn>
              <a:cxn ang="0">
                <a:pos x="connsiteX3644" y="connsiteY3644"/>
              </a:cxn>
              <a:cxn ang="0">
                <a:pos x="connsiteX3645" y="connsiteY3645"/>
              </a:cxn>
              <a:cxn ang="0">
                <a:pos x="connsiteX3646" y="connsiteY3646"/>
              </a:cxn>
              <a:cxn ang="0">
                <a:pos x="connsiteX3647" y="connsiteY3647"/>
              </a:cxn>
              <a:cxn ang="0">
                <a:pos x="connsiteX3648" y="connsiteY3648"/>
              </a:cxn>
              <a:cxn ang="0">
                <a:pos x="connsiteX3649" y="connsiteY3649"/>
              </a:cxn>
              <a:cxn ang="0">
                <a:pos x="connsiteX3650" y="connsiteY3650"/>
              </a:cxn>
              <a:cxn ang="0">
                <a:pos x="connsiteX3651" y="connsiteY3651"/>
              </a:cxn>
              <a:cxn ang="0">
                <a:pos x="connsiteX3652" y="connsiteY3652"/>
              </a:cxn>
              <a:cxn ang="0">
                <a:pos x="connsiteX3653" y="connsiteY3653"/>
              </a:cxn>
              <a:cxn ang="0">
                <a:pos x="connsiteX3654" y="connsiteY3654"/>
              </a:cxn>
              <a:cxn ang="0">
                <a:pos x="connsiteX3655" y="connsiteY3655"/>
              </a:cxn>
              <a:cxn ang="0">
                <a:pos x="connsiteX3656" y="connsiteY3656"/>
              </a:cxn>
              <a:cxn ang="0">
                <a:pos x="connsiteX3657" y="connsiteY3657"/>
              </a:cxn>
              <a:cxn ang="0">
                <a:pos x="connsiteX3658" y="connsiteY3658"/>
              </a:cxn>
              <a:cxn ang="0">
                <a:pos x="connsiteX3659" y="connsiteY3659"/>
              </a:cxn>
              <a:cxn ang="0">
                <a:pos x="connsiteX3660" y="connsiteY3660"/>
              </a:cxn>
              <a:cxn ang="0">
                <a:pos x="connsiteX3661" y="connsiteY3661"/>
              </a:cxn>
              <a:cxn ang="0">
                <a:pos x="connsiteX3662" y="connsiteY3662"/>
              </a:cxn>
              <a:cxn ang="0">
                <a:pos x="connsiteX3663" y="connsiteY3663"/>
              </a:cxn>
              <a:cxn ang="0">
                <a:pos x="connsiteX3664" y="connsiteY3664"/>
              </a:cxn>
              <a:cxn ang="0">
                <a:pos x="connsiteX3665" y="connsiteY3665"/>
              </a:cxn>
              <a:cxn ang="0">
                <a:pos x="connsiteX3666" y="connsiteY3666"/>
              </a:cxn>
              <a:cxn ang="0">
                <a:pos x="connsiteX3667" y="connsiteY3667"/>
              </a:cxn>
              <a:cxn ang="0">
                <a:pos x="connsiteX3668" y="connsiteY3668"/>
              </a:cxn>
              <a:cxn ang="0">
                <a:pos x="connsiteX3669" y="connsiteY3669"/>
              </a:cxn>
              <a:cxn ang="0">
                <a:pos x="connsiteX3670" y="connsiteY3670"/>
              </a:cxn>
              <a:cxn ang="0">
                <a:pos x="connsiteX3671" y="connsiteY3671"/>
              </a:cxn>
              <a:cxn ang="0">
                <a:pos x="connsiteX3672" y="connsiteY3672"/>
              </a:cxn>
              <a:cxn ang="0">
                <a:pos x="connsiteX3673" y="connsiteY3673"/>
              </a:cxn>
              <a:cxn ang="0">
                <a:pos x="connsiteX3674" y="connsiteY3674"/>
              </a:cxn>
              <a:cxn ang="0">
                <a:pos x="connsiteX3675" y="connsiteY3675"/>
              </a:cxn>
              <a:cxn ang="0">
                <a:pos x="connsiteX3676" y="connsiteY3676"/>
              </a:cxn>
              <a:cxn ang="0">
                <a:pos x="connsiteX3677" y="connsiteY3677"/>
              </a:cxn>
              <a:cxn ang="0">
                <a:pos x="connsiteX3678" y="connsiteY3678"/>
              </a:cxn>
              <a:cxn ang="0">
                <a:pos x="connsiteX3679" y="connsiteY3679"/>
              </a:cxn>
              <a:cxn ang="0">
                <a:pos x="connsiteX3680" y="connsiteY3680"/>
              </a:cxn>
              <a:cxn ang="0">
                <a:pos x="connsiteX3681" y="connsiteY3681"/>
              </a:cxn>
              <a:cxn ang="0">
                <a:pos x="connsiteX3682" y="connsiteY3682"/>
              </a:cxn>
              <a:cxn ang="0">
                <a:pos x="connsiteX3683" y="connsiteY3683"/>
              </a:cxn>
              <a:cxn ang="0">
                <a:pos x="connsiteX3684" y="connsiteY3684"/>
              </a:cxn>
              <a:cxn ang="0">
                <a:pos x="connsiteX3685" y="connsiteY3685"/>
              </a:cxn>
              <a:cxn ang="0">
                <a:pos x="connsiteX3686" y="connsiteY3686"/>
              </a:cxn>
              <a:cxn ang="0">
                <a:pos x="connsiteX3687" y="connsiteY3687"/>
              </a:cxn>
              <a:cxn ang="0">
                <a:pos x="connsiteX3688" y="connsiteY3688"/>
              </a:cxn>
              <a:cxn ang="0">
                <a:pos x="connsiteX3689" y="connsiteY3689"/>
              </a:cxn>
              <a:cxn ang="0">
                <a:pos x="connsiteX3690" y="connsiteY3690"/>
              </a:cxn>
              <a:cxn ang="0">
                <a:pos x="connsiteX3691" y="connsiteY3691"/>
              </a:cxn>
              <a:cxn ang="0">
                <a:pos x="connsiteX3692" y="connsiteY3692"/>
              </a:cxn>
              <a:cxn ang="0">
                <a:pos x="connsiteX3693" y="connsiteY3693"/>
              </a:cxn>
              <a:cxn ang="0">
                <a:pos x="connsiteX3694" y="connsiteY3694"/>
              </a:cxn>
              <a:cxn ang="0">
                <a:pos x="connsiteX3695" y="connsiteY3695"/>
              </a:cxn>
              <a:cxn ang="0">
                <a:pos x="connsiteX3696" y="connsiteY3696"/>
              </a:cxn>
              <a:cxn ang="0">
                <a:pos x="connsiteX3697" y="connsiteY3697"/>
              </a:cxn>
              <a:cxn ang="0">
                <a:pos x="connsiteX3698" y="connsiteY3698"/>
              </a:cxn>
              <a:cxn ang="0">
                <a:pos x="connsiteX3699" y="connsiteY3699"/>
              </a:cxn>
              <a:cxn ang="0">
                <a:pos x="connsiteX3700" y="connsiteY3700"/>
              </a:cxn>
              <a:cxn ang="0">
                <a:pos x="connsiteX3701" y="connsiteY3701"/>
              </a:cxn>
              <a:cxn ang="0">
                <a:pos x="connsiteX3702" y="connsiteY3702"/>
              </a:cxn>
              <a:cxn ang="0">
                <a:pos x="connsiteX3703" y="connsiteY3703"/>
              </a:cxn>
              <a:cxn ang="0">
                <a:pos x="connsiteX3704" y="connsiteY3704"/>
              </a:cxn>
              <a:cxn ang="0">
                <a:pos x="connsiteX3705" y="connsiteY3705"/>
              </a:cxn>
              <a:cxn ang="0">
                <a:pos x="connsiteX3706" y="connsiteY3706"/>
              </a:cxn>
              <a:cxn ang="0">
                <a:pos x="connsiteX3707" y="connsiteY3707"/>
              </a:cxn>
              <a:cxn ang="0">
                <a:pos x="connsiteX3708" y="connsiteY3708"/>
              </a:cxn>
              <a:cxn ang="0">
                <a:pos x="connsiteX3709" y="connsiteY3709"/>
              </a:cxn>
              <a:cxn ang="0">
                <a:pos x="connsiteX3710" y="connsiteY3710"/>
              </a:cxn>
              <a:cxn ang="0">
                <a:pos x="connsiteX3711" y="connsiteY3711"/>
              </a:cxn>
              <a:cxn ang="0">
                <a:pos x="connsiteX3712" y="connsiteY3712"/>
              </a:cxn>
              <a:cxn ang="0">
                <a:pos x="connsiteX3713" y="connsiteY3713"/>
              </a:cxn>
              <a:cxn ang="0">
                <a:pos x="connsiteX3714" y="connsiteY3714"/>
              </a:cxn>
              <a:cxn ang="0">
                <a:pos x="connsiteX3715" y="connsiteY3715"/>
              </a:cxn>
              <a:cxn ang="0">
                <a:pos x="connsiteX3716" y="connsiteY3716"/>
              </a:cxn>
              <a:cxn ang="0">
                <a:pos x="connsiteX3717" y="connsiteY3717"/>
              </a:cxn>
              <a:cxn ang="0">
                <a:pos x="connsiteX3718" y="connsiteY3718"/>
              </a:cxn>
              <a:cxn ang="0">
                <a:pos x="connsiteX3719" y="connsiteY3719"/>
              </a:cxn>
              <a:cxn ang="0">
                <a:pos x="connsiteX3720" y="connsiteY3720"/>
              </a:cxn>
              <a:cxn ang="0">
                <a:pos x="connsiteX3721" y="connsiteY3721"/>
              </a:cxn>
              <a:cxn ang="0">
                <a:pos x="connsiteX3722" y="connsiteY3722"/>
              </a:cxn>
              <a:cxn ang="0">
                <a:pos x="connsiteX3723" y="connsiteY3723"/>
              </a:cxn>
              <a:cxn ang="0">
                <a:pos x="connsiteX3724" y="connsiteY3724"/>
              </a:cxn>
              <a:cxn ang="0">
                <a:pos x="connsiteX3725" y="connsiteY3725"/>
              </a:cxn>
              <a:cxn ang="0">
                <a:pos x="connsiteX3726" y="connsiteY3726"/>
              </a:cxn>
              <a:cxn ang="0">
                <a:pos x="connsiteX3727" y="connsiteY3727"/>
              </a:cxn>
              <a:cxn ang="0">
                <a:pos x="connsiteX3728" y="connsiteY3728"/>
              </a:cxn>
              <a:cxn ang="0">
                <a:pos x="connsiteX3729" y="connsiteY3729"/>
              </a:cxn>
              <a:cxn ang="0">
                <a:pos x="connsiteX3730" y="connsiteY3730"/>
              </a:cxn>
              <a:cxn ang="0">
                <a:pos x="connsiteX3731" y="connsiteY3731"/>
              </a:cxn>
              <a:cxn ang="0">
                <a:pos x="connsiteX3732" y="connsiteY3732"/>
              </a:cxn>
              <a:cxn ang="0">
                <a:pos x="connsiteX3733" y="connsiteY3733"/>
              </a:cxn>
              <a:cxn ang="0">
                <a:pos x="connsiteX3734" y="connsiteY3734"/>
              </a:cxn>
              <a:cxn ang="0">
                <a:pos x="connsiteX3735" y="connsiteY3735"/>
              </a:cxn>
              <a:cxn ang="0">
                <a:pos x="connsiteX3736" y="connsiteY3736"/>
              </a:cxn>
              <a:cxn ang="0">
                <a:pos x="connsiteX3737" y="connsiteY3737"/>
              </a:cxn>
              <a:cxn ang="0">
                <a:pos x="connsiteX3738" y="connsiteY3738"/>
              </a:cxn>
              <a:cxn ang="0">
                <a:pos x="connsiteX3739" y="connsiteY3739"/>
              </a:cxn>
              <a:cxn ang="0">
                <a:pos x="connsiteX3740" y="connsiteY3740"/>
              </a:cxn>
              <a:cxn ang="0">
                <a:pos x="connsiteX3741" y="connsiteY3741"/>
              </a:cxn>
              <a:cxn ang="0">
                <a:pos x="connsiteX3742" y="connsiteY3742"/>
              </a:cxn>
              <a:cxn ang="0">
                <a:pos x="connsiteX3743" y="connsiteY3743"/>
              </a:cxn>
              <a:cxn ang="0">
                <a:pos x="connsiteX3744" y="connsiteY3744"/>
              </a:cxn>
              <a:cxn ang="0">
                <a:pos x="connsiteX3745" y="connsiteY3745"/>
              </a:cxn>
              <a:cxn ang="0">
                <a:pos x="connsiteX3746" y="connsiteY3746"/>
              </a:cxn>
              <a:cxn ang="0">
                <a:pos x="connsiteX3747" y="connsiteY3747"/>
              </a:cxn>
              <a:cxn ang="0">
                <a:pos x="connsiteX3748" y="connsiteY3748"/>
              </a:cxn>
              <a:cxn ang="0">
                <a:pos x="connsiteX3749" y="connsiteY3749"/>
              </a:cxn>
              <a:cxn ang="0">
                <a:pos x="connsiteX3750" y="connsiteY3750"/>
              </a:cxn>
              <a:cxn ang="0">
                <a:pos x="connsiteX3751" y="connsiteY3751"/>
              </a:cxn>
              <a:cxn ang="0">
                <a:pos x="connsiteX3752" y="connsiteY3752"/>
              </a:cxn>
              <a:cxn ang="0">
                <a:pos x="connsiteX3753" y="connsiteY3753"/>
              </a:cxn>
              <a:cxn ang="0">
                <a:pos x="connsiteX3754" y="connsiteY3754"/>
              </a:cxn>
              <a:cxn ang="0">
                <a:pos x="connsiteX3755" y="connsiteY3755"/>
              </a:cxn>
              <a:cxn ang="0">
                <a:pos x="connsiteX3756" y="connsiteY3756"/>
              </a:cxn>
              <a:cxn ang="0">
                <a:pos x="connsiteX3757" y="connsiteY3757"/>
              </a:cxn>
              <a:cxn ang="0">
                <a:pos x="connsiteX3758" y="connsiteY3758"/>
              </a:cxn>
              <a:cxn ang="0">
                <a:pos x="connsiteX3759" y="connsiteY3759"/>
              </a:cxn>
              <a:cxn ang="0">
                <a:pos x="connsiteX3760" y="connsiteY3760"/>
              </a:cxn>
              <a:cxn ang="0">
                <a:pos x="connsiteX3761" y="connsiteY3761"/>
              </a:cxn>
              <a:cxn ang="0">
                <a:pos x="connsiteX3762" y="connsiteY3762"/>
              </a:cxn>
              <a:cxn ang="0">
                <a:pos x="connsiteX3763" y="connsiteY3763"/>
              </a:cxn>
              <a:cxn ang="0">
                <a:pos x="connsiteX3764" y="connsiteY3764"/>
              </a:cxn>
              <a:cxn ang="0">
                <a:pos x="connsiteX3765" y="connsiteY3765"/>
              </a:cxn>
              <a:cxn ang="0">
                <a:pos x="connsiteX3766" y="connsiteY3766"/>
              </a:cxn>
              <a:cxn ang="0">
                <a:pos x="connsiteX3767" y="connsiteY3767"/>
              </a:cxn>
              <a:cxn ang="0">
                <a:pos x="connsiteX3768" y="connsiteY3768"/>
              </a:cxn>
              <a:cxn ang="0">
                <a:pos x="connsiteX3769" y="connsiteY3769"/>
              </a:cxn>
              <a:cxn ang="0">
                <a:pos x="connsiteX3770" y="connsiteY3770"/>
              </a:cxn>
              <a:cxn ang="0">
                <a:pos x="connsiteX3771" y="connsiteY3771"/>
              </a:cxn>
              <a:cxn ang="0">
                <a:pos x="connsiteX3772" y="connsiteY3772"/>
              </a:cxn>
              <a:cxn ang="0">
                <a:pos x="connsiteX3773" y="connsiteY3773"/>
              </a:cxn>
              <a:cxn ang="0">
                <a:pos x="connsiteX3774" y="connsiteY3774"/>
              </a:cxn>
              <a:cxn ang="0">
                <a:pos x="connsiteX3775" y="connsiteY3775"/>
              </a:cxn>
              <a:cxn ang="0">
                <a:pos x="connsiteX3776" y="connsiteY3776"/>
              </a:cxn>
              <a:cxn ang="0">
                <a:pos x="connsiteX3777" y="connsiteY3777"/>
              </a:cxn>
              <a:cxn ang="0">
                <a:pos x="connsiteX3778" y="connsiteY3778"/>
              </a:cxn>
              <a:cxn ang="0">
                <a:pos x="connsiteX3779" y="connsiteY3779"/>
              </a:cxn>
              <a:cxn ang="0">
                <a:pos x="connsiteX3780" y="connsiteY3780"/>
              </a:cxn>
              <a:cxn ang="0">
                <a:pos x="connsiteX3781" y="connsiteY3781"/>
              </a:cxn>
              <a:cxn ang="0">
                <a:pos x="connsiteX3782" y="connsiteY3782"/>
              </a:cxn>
              <a:cxn ang="0">
                <a:pos x="connsiteX3783" y="connsiteY3783"/>
              </a:cxn>
              <a:cxn ang="0">
                <a:pos x="connsiteX3784" y="connsiteY3784"/>
              </a:cxn>
              <a:cxn ang="0">
                <a:pos x="connsiteX3785" y="connsiteY3785"/>
              </a:cxn>
              <a:cxn ang="0">
                <a:pos x="connsiteX3786" y="connsiteY3786"/>
              </a:cxn>
              <a:cxn ang="0">
                <a:pos x="connsiteX3787" y="connsiteY3787"/>
              </a:cxn>
              <a:cxn ang="0">
                <a:pos x="connsiteX3788" y="connsiteY3788"/>
              </a:cxn>
              <a:cxn ang="0">
                <a:pos x="connsiteX3789" y="connsiteY3789"/>
              </a:cxn>
              <a:cxn ang="0">
                <a:pos x="connsiteX3790" y="connsiteY3790"/>
              </a:cxn>
              <a:cxn ang="0">
                <a:pos x="connsiteX3791" y="connsiteY3791"/>
              </a:cxn>
              <a:cxn ang="0">
                <a:pos x="connsiteX3792" y="connsiteY3792"/>
              </a:cxn>
              <a:cxn ang="0">
                <a:pos x="connsiteX3793" y="connsiteY3793"/>
              </a:cxn>
              <a:cxn ang="0">
                <a:pos x="connsiteX3794" y="connsiteY3794"/>
              </a:cxn>
              <a:cxn ang="0">
                <a:pos x="connsiteX3795" y="connsiteY3795"/>
              </a:cxn>
              <a:cxn ang="0">
                <a:pos x="connsiteX3796" y="connsiteY3796"/>
              </a:cxn>
              <a:cxn ang="0">
                <a:pos x="connsiteX3797" y="connsiteY3797"/>
              </a:cxn>
              <a:cxn ang="0">
                <a:pos x="connsiteX3798" y="connsiteY3798"/>
              </a:cxn>
              <a:cxn ang="0">
                <a:pos x="connsiteX3799" y="connsiteY3799"/>
              </a:cxn>
              <a:cxn ang="0">
                <a:pos x="connsiteX3800" y="connsiteY3800"/>
              </a:cxn>
              <a:cxn ang="0">
                <a:pos x="connsiteX3801" y="connsiteY3801"/>
              </a:cxn>
              <a:cxn ang="0">
                <a:pos x="connsiteX3802" y="connsiteY3802"/>
              </a:cxn>
              <a:cxn ang="0">
                <a:pos x="connsiteX3803" y="connsiteY3803"/>
              </a:cxn>
              <a:cxn ang="0">
                <a:pos x="connsiteX3804" y="connsiteY3804"/>
              </a:cxn>
              <a:cxn ang="0">
                <a:pos x="connsiteX3805" y="connsiteY3805"/>
              </a:cxn>
              <a:cxn ang="0">
                <a:pos x="connsiteX3806" y="connsiteY3806"/>
              </a:cxn>
              <a:cxn ang="0">
                <a:pos x="connsiteX3807" y="connsiteY3807"/>
              </a:cxn>
              <a:cxn ang="0">
                <a:pos x="connsiteX3808" y="connsiteY3808"/>
              </a:cxn>
              <a:cxn ang="0">
                <a:pos x="connsiteX3809" y="connsiteY3809"/>
              </a:cxn>
              <a:cxn ang="0">
                <a:pos x="connsiteX3810" y="connsiteY3810"/>
              </a:cxn>
              <a:cxn ang="0">
                <a:pos x="connsiteX3811" y="connsiteY3811"/>
              </a:cxn>
              <a:cxn ang="0">
                <a:pos x="connsiteX3812" y="connsiteY3812"/>
              </a:cxn>
              <a:cxn ang="0">
                <a:pos x="connsiteX3813" y="connsiteY3813"/>
              </a:cxn>
              <a:cxn ang="0">
                <a:pos x="connsiteX3814" y="connsiteY3814"/>
              </a:cxn>
              <a:cxn ang="0">
                <a:pos x="connsiteX3815" y="connsiteY3815"/>
              </a:cxn>
              <a:cxn ang="0">
                <a:pos x="connsiteX3816" y="connsiteY3816"/>
              </a:cxn>
              <a:cxn ang="0">
                <a:pos x="connsiteX3817" y="connsiteY3817"/>
              </a:cxn>
              <a:cxn ang="0">
                <a:pos x="connsiteX3818" y="connsiteY3818"/>
              </a:cxn>
              <a:cxn ang="0">
                <a:pos x="connsiteX3819" y="connsiteY3819"/>
              </a:cxn>
              <a:cxn ang="0">
                <a:pos x="connsiteX3820" y="connsiteY3820"/>
              </a:cxn>
              <a:cxn ang="0">
                <a:pos x="connsiteX3821" y="connsiteY3821"/>
              </a:cxn>
              <a:cxn ang="0">
                <a:pos x="connsiteX3822" y="connsiteY3822"/>
              </a:cxn>
              <a:cxn ang="0">
                <a:pos x="connsiteX3823" y="connsiteY3823"/>
              </a:cxn>
              <a:cxn ang="0">
                <a:pos x="connsiteX3824" y="connsiteY3824"/>
              </a:cxn>
              <a:cxn ang="0">
                <a:pos x="connsiteX3825" y="connsiteY3825"/>
              </a:cxn>
              <a:cxn ang="0">
                <a:pos x="connsiteX3826" y="connsiteY3826"/>
              </a:cxn>
              <a:cxn ang="0">
                <a:pos x="connsiteX3827" y="connsiteY3827"/>
              </a:cxn>
              <a:cxn ang="0">
                <a:pos x="connsiteX3828" y="connsiteY3828"/>
              </a:cxn>
              <a:cxn ang="0">
                <a:pos x="connsiteX3829" y="connsiteY3829"/>
              </a:cxn>
              <a:cxn ang="0">
                <a:pos x="connsiteX3830" y="connsiteY3830"/>
              </a:cxn>
              <a:cxn ang="0">
                <a:pos x="connsiteX3831" y="connsiteY3831"/>
              </a:cxn>
              <a:cxn ang="0">
                <a:pos x="connsiteX3832" y="connsiteY3832"/>
              </a:cxn>
              <a:cxn ang="0">
                <a:pos x="connsiteX3833" y="connsiteY3833"/>
              </a:cxn>
              <a:cxn ang="0">
                <a:pos x="connsiteX3834" y="connsiteY3834"/>
              </a:cxn>
              <a:cxn ang="0">
                <a:pos x="connsiteX3835" y="connsiteY3835"/>
              </a:cxn>
              <a:cxn ang="0">
                <a:pos x="connsiteX3836" y="connsiteY3836"/>
              </a:cxn>
              <a:cxn ang="0">
                <a:pos x="connsiteX3837" y="connsiteY3837"/>
              </a:cxn>
              <a:cxn ang="0">
                <a:pos x="connsiteX3838" y="connsiteY3838"/>
              </a:cxn>
              <a:cxn ang="0">
                <a:pos x="connsiteX3839" y="connsiteY3839"/>
              </a:cxn>
              <a:cxn ang="0">
                <a:pos x="connsiteX3840" y="connsiteY3840"/>
              </a:cxn>
              <a:cxn ang="0">
                <a:pos x="connsiteX3841" y="connsiteY3841"/>
              </a:cxn>
              <a:cxn ang="0">
                <a:pos x="connsiteX3842" y="connsiteY3842"/>
              </a:cxn>
              <a:cxn ang="0">
                <a:pos x="connsiteX3843" y="connsiteY3843"/>
              </a:cxn>
              <a:cxn ang="0">
                <a:pos x="connsiteX3844" y="connsiteY3844"/>
              </a:cxn>
              <a:cxn ang="0">
                <a:pos x="connsiteX3845" y="connsiteY3845"/>
              </a:cxn>
              <a:cxn ang="0">
                <a:pos x="connsiteX3846" y="connsiteY3846"/>
              </a:cxn>
              <a:cxn ang="0">
                <a:pos x="connsiteX3847" y="connsiteY3847"/>
              </a:cxn>
              <a:cxn ang="0">
                <a:pos x="connsiteX3848" y="connsiteY3848"/>
              </a:cxn>
              <a:cxn ang="0">
                <a:pos x="connsiteX3849" y="connsiteY3849"/>
              </a:cxn>
              <a:cxn ang="0">
                <a:pos x="connsiteX3850" y="connsiteY3850"/>
              </a:cxn>
              <a:cxn ang="0">
                <a:pos x="connsiteX3851" y="connsiteY3851"/>
              </a:cxn>
              <a:cxn ang="0">
                <a:pos x="connsiteX3852" y="connsiteY3852"/>
              </a:cxn>
              <a:cxn ang="0">
                <a:pos x="connsiteX3853" y="connsiteY3853"/>
              </a:cxn>
              <a:cxn ang="0">
                <a:pos x="connsiteX3854" y="connsiteY3854"/>
              </a:cxn>
              <a:cxn ang="0">
                <a:pos x="connsiteX3855" y="connsiteY3855"/>
              </a:cxn>
              <a:cxn ang="0">
                <a:pos x="connsiteX3856" y="connsiteY3856"/>
              </a:cxn>
              <a:cxn ang="0">
                <a:pos x="connsiteX3857" y="connsiteY3857"/>
              </a:cxn>
              <a:cxn ang="0">
                <a:pos x="connsiteX3858" y="connsiteY3858"/>
              </a:cxn>
              <a:cxn ang="0">
                <a:pos x="connsiteX3859" y="connsiteY3859"/>
              </a:cxn>
              <a:cxn ang="0">
                <a:pos x="connsiteX3860" y="connsiteY3860"/>
              </a:cxn>
              <a:cxn ang="0">
                <a:pos x="connsiteX3861" y="connsiteY3861"/>
              </a:cxn>
              <a:cxn ang="0">
                <a:pos x="connsiteX3862" y="connsiteY3862"/>
              </a:cxn>
              <a:cxn ang="0">
                <a:pos x="connsiteX3863" y="connsiteY3863"/>
              </a:cxn>
              <a:cxn ang="0">
                <a:pos x="connsiteX3864" y="connsiteY3864"/>
              </a:cxn>
              <a:cxn ang="0">
                <a:pos x="connsiteX3865" y="connsiteY3865"/>
              </a:cxn>
              <a:cxn ang="0">
                <a:pos x="connsiteX3866" y="connsiteY3866"/>
              </a:cxn>
              <a:cxn ang="0">
                <a:pos x="connsiteX3867" y="connsiteY3867"/>
              </a:cxn>
              <a:cxn ang="0">
                <a:pos x="connsiteX3868" y="connsiteY3868"/>
              </a:cxn>
              <a:cxn ang="0">
                <a:pos x="connsiteX3869" y="connsiteY3869"/>
              </a:cxn>
              <a:cxn ang="0">
                <a:pos x="connsiteX3870" y="connsiteY3870"/>
              </a:cxn>
              <a:cxn ang="0">
                <a:pos x="connsiteX3871" y="connsiteY3871"/>
              </a:cxn>
              <a:cxn ang="0">
                <a:pos x="connsiteX3872" y="connsiteY3872"/>
              </a:cxn>
              <a:cxn ang="0">
                <a:pos x="connsiteX3873" y="connsiteY3873"/>
              </a:cxn>
              <a:cxn ang="0">
                <a:pos x="connsiteX3874" y="connsiteY3874"/>
              </a:cxn>
              <a:cxn ang="0">
                <a:pos x="connsiteX3875" y="connsiteY3875"/>
              </a:cxn>
              <a:cxn ang="0">
                <a:pos x="connsiteX3876" y="connsiteY3876"/>
              </a:cxn>
              <a:cxn ang="0">
                <a:pos x="connsiteX3877" y="connsiteY3877"/>
              </a:cxn>
              <a:cxn ang="0">
                <a:pos x="connsiteX3878" y="connsiteY3878"/>
              </a:cxn>
              <a:cxn ang="0">
                <a:pos x="connsiteX3879" y="connsiteY3879"/>
              </a:cxn>
              <a:cxn ang="0">
                <a:pos x="connsiteX3880" y="connsiteY3880"/>
              </a:cxn>
              <a:cxn ang="0">
                <a:pos x="connsiteX3881" y="connsiteY3881"/>
              </a:cxn>
              <a:cxn ang="0">
                <a:pos x="connsiteX3882" y="connsiteY3882"/>
              </a:cxn>
              <a:cxn ang="0">
                <a:pos x="connsiteX3883" y="connsiteY3883"/>
              </a:cxn>
              <a:cxn ang="0">
                <a:pos x="connsiteX3884" y="connsiteY3884"/>
              </a:cxn>
              <a:cxn ang="0">
                <a:pos x="connsiteX3885" y="connsiteY3885"/>
              </a:cxn>
              <a:cxn ang="0">
                <a:pos x="connsiteX3886" y="connsiteY3886"/>
              </a:cxn>
              <a:cxn ang="0">
                <a:pos x="connsiteX3887" y="connsiteY3887"/>
              </a:cxn>
              <a:cxn ang="0">
                <a:pos x="connsiteX3888" y="connsiteY3888"/>
              </a:cxn>
              <a:cxn ang="0">
                <a:pos x="connsiteX3889" y="connsiteY3889"/>
              </a:cxn>
              <a:cxn ang="0">
                <a:pos x="connsiteX3890" y="connsiteY3890"/>
              </a:cxn>
              <a:cxn ang="0">
                <a:pos x="connsiteX3891" y="connsiteY3891"/>
              </a:cxn>
              <a:cxn ang="0">
                <a:pos x="connsiteX3892" y="connsiteY3892"/>
              </a:cxn>
              <a:cxn ang="0">
                <a:pos x="connsiteX3893" y="connsiteY3893"/>
              </a:cxn>
              <a:cxn ang="0">
                <a:pos x="connsiteX3894" y="connsiteY3894"/>
              </a:cxn>
              <a:cxn ang="0">
                <a:pos x="connsiteX3895" y="connsiteY3895"/>
              </a:cxn>
              <a:cxn ang="0">
                <a:pos x="connsiteX3896" y="connsiteY3896"/>
              </a:cxn>
              <a:cxn ang="0">
                <a:pos x="connsiteX3897" y="connsiteY3897"/>
              </a:cxn>
              <a:cxn ang="0">
                <a:pos x="connsiteX3898" y="connsiteY3898"/>
              </a:cxn>
              <a:cxn ang="0">
                <a:pos x="connsiteX3899" y="connsiteY3899"/>
              </a:cxn>
              <a:cxn ang="0">
                <a:pos x="connsiteX3900" y="connsiteY3900"/>
              </a:cxn>
              <a:cxn ang="0">
                <a:pos x="connsiteX3901" y="connsiteY3901"/>
              </a:cxn>
              <a:cxn ang="0">
                <a:pos x="connsiteX3902" y="connsiteY3902"/>
              </a:cxn>
              <a:cxn ang="0">
                <a:pos x="connsiteX3903" y="connsiteY3903"/>
              </a:cxn>
              <a:cxn ang="0">
                <a:pos x="connsiteX3904" y="connsiteY3904"/>
              </a:cxn>
              <a:cxn ang="0">
                <a:pos x="connsiteX3905" y="connsiteY3905"/>
              </a:cxn>
              <a:cxn ang="0">
                <a:pos x="connsiteX3906" y="connsiteY3906"/>
              </a:cxn>
              <a:cxn ang="0">
                <a:pos x="connsiteX3907" y="connsiteY3907"/>
              </a:cxn>
              <a:cxn ang="0">
                <a:pos x="connsiteX3908" y="connsiteY3908"/>
              </a:cxn>
              <a:cxn ang="0">
                <a:pos x="connsiteX3909" y="connsiteY3909"/>
              </a:cxn>
              <a:cxn ang="0">
                <a:pos x="connsiteX3910" y="connsiteY3910"/>
              </a:cxn>
              <a:cxn ang="0">
                <a:pos x="connsiteX3911" y="connsiteY3911"/>
              </a:cxn>
              <a:cxn ang="0">
                <a:pos x="connsiteX3912" y="connsiteY3912"/>
              </a:cxn>
              <a:cxn ang="0">
                <a:pos x="connsiteX3913" y="connsiteY3913"/>
              </a:cxn>
              <a:cxn ang="0">
                <a:pos x="connsiteX3914" y="connsiteY3914"/>
              </a:cxn>
              <a:cxn ang="0">
                <a:pos x="connsiteX3915" y="connsiteY3915"/>
              </a:cxn>
              <a:cxn ang="0">
                <a:pos x="connsiteX3916" y="connsiteY3916"/>
              </a:cxn>
              <a:cxn ang="0">
                <a:pos x="connsiteX3917" y="connsiteY3917"/>
              </a:cxn>
              <a:cxn ang="0">
                <a:pos x="connsiteX3918" y="connsiteY3918"/>
              </a:cxn>
              <a:cxn ang="0">
                <a:pos x="connsiteX3919" y="connsiteY3919"/>
              </a:cxn>
              <a:cxn ang="0">
                <a:pos x="connsiteX3920" y="connsiteY3920"/>
              </a:cxn>
              <a:cxn ang="0">
                <a:pos x="connsiteX3921" y="connsiteY3921"/>
              </a:cxn>
              <a:cxn ang="0">
                <a:pos x="connsiteX3922" y="connsiteY3922"/>
              </a:cxn>
              <a:cxn ang="0">
                <a:pos x="connsiteX3923" y="connsiteY3923"/>
              </a:cxn>
              <a:cxn ang="0">
                <a:pos x="connsiteX3924" y="connsiteY3924"/>
              </a:cxn>
              <a:cxn ang="0">
                <a:pos x="connsiteX3925" y="connsiteY3925"/>
              </a:cxn>
              <a:cxn ang="0">
                <a:pos x="connsiteX3926" y="connsiteY3926"/>
              </a:cxn>
              <a:cxn ang="0">
                <a:pos x="connsiteX3927" y="connsiteY3927"/>
              </a:cxn>
              <a:cxn ang="0">
                <a:pos x="connsiteX3928" y="connsiteY3928"/>
              </a:cxn>
              <a:cxn ang="0">
                <a:pos x="connsiteX3929" y="connsiteY3929"/>
              </a:cxn>
              <a:cxn ang="0">
                <a:pos x="connsiteX3930" y="connsiteY3930"/>
              </a:cxn>
              <a:cxn ang="0">
                <a:pos x="connsiteX3931" y="connsiteY3931"/>
              </a:cxn>
              <a:cxn ang="0">
                <a:pos x="connsiteX3932" y="connsiteY3932"/>
              </a:cxn>
              <a:cxn ang="0">
                <a:pos x="connsiteX3933" y="connsiteY3933"/>
              </a:cxn>
              <a:cxn ang="0">
                <a:pos x="connsiteX3934" y="connsiteY3934"/>
              </a:cxn>
              <a:cxn ang="0">
                <a:pos x="connsiteX3935" y="connsiteY3935"/>
              </a:cxn>
              <a:cxn ang="0">
                <a:pos x="connsiteX3936" y="connsiteY3936"/>
              </a:cxn>
              <a:cxn ang="0">
                <a:pos x="connsiteX3937" y="connsiteY3937"/>
              </a:cxn>
              <a:cxn ang="0">
                <a:pos x="connsiteX3938" y="connsiteY3938"/>
              </a:cxn>
              <a:cxn ang="0">
                <a:pos x="connsiteX3939" y="connsiteY3939"/>
              </a:cxn>
              <a:cxn ang="0">
                <a:pos x="connsiteX3940" y="connsiteY3940"/>
              </a:cxn>
              <a:cxn ang="0">
                <a:pos x="connsiteX3941" y="connsiteY3941"/>
              </a:cxn>
              <a:cxn ang="0">
                <a:pos x="connsiteX3942" y="connsiteY3942"/>
              </a:cxn>
              <a:cxn ang="0">
                <a:pos x="connsiteX3943" y="connsiteY3943"/>
              </a:cxn>
              <a:cxn ang="0">
                <a:pos x="connsiteX3944" y="connsiteY3944"/>
              </a:cxn>
              <a:cxn ang="0">
                <a:pos x="connsiteX3945" y="connsiteY3945"/>
              </a:cxn>
              <a:cxn ang="0">
                <a:pos x="connsiteX3946" y="connsiteY3946"/>
              </a:cxn>
              <a:cxn ang="0">
                <a:pos x="connsiteX3947" y="connsiteY3947"/>
              </a:cxn>
              <a:cxn ang="0">
                <a:pos x="connsiteX3948" y="connsiteY3948"/>
              </a:cxn>
              <a:cxn ang="0">
                <a:pos x="connsiteX3949" y="connsiteY3949"/>
              </a:cxn>
              <a:cxn ang="0">
                <a:pos x="connsiteX3950" y="connsiteY3950"/>
              </a:cxn>
              <a:cxn ang="0">
                <a:pos x="connsiteX3951" y="connsiteY3951"/>
              </a:cxn>
              <a:cxn ang="0">
                <a:pos x="connsiteX3952" y="connsiteY3952"/>
              </a:cxn>
              <a:cxn ang="0">
                <a:pos x="connsiteX3953" y="connsiteY3953"/>
              </a:cxn>
              <a:cxn ang="0">
                <a:pos x="connsiteX3954" y="connsiteY3954"/>
              </a:cxn>
              <a:cxn ang="0">
                <a:pos x="connsiteX3955" y="connsiteY3955"/>
              </a:cxn>
              <a:cxn ang="0">
                <a:pos x="connsiteX3956" y="connsiteY3956"/>
              </a:cxn>
              <a:cxn ang="0">
                <a:pos x="connsiteX3957" y="connsiteY3957"/>
              </a:cxn>
              <a:cxn ang="0">
                <a:pos x="connsiteX3958" y="connsiteY3958"/>
              </a:cxn>
              <a:cxn ang="0">
                <a:pos x="connsiteX3959" y="connsiteY3959"/>
              </a:cxn>
              <a:cxn ang="0">
                <a:pos x="connsiteX3960" y="connsiteY3960"/>
              </a:cxn>
              <a:cxn ang="0">
                <a:pos x="connsiteX3961" y="connsiteY3961"/>
              </a:cxn>
              <a:cxn ang="0">
                <a:pos x="connsiteX3962" y="connsiteY3962"/>
              </a:cxn>
              <a:cxn ang="0">
                <a:pos x="connsiteX3963" y="connsiteY3963"/>
              </a:cxn>
              <a:cxn ang="0">
                <a:pos x="connsiteX3964" y="connsiteY3964"/>
              </a:cxn>
              <a:cxn ang="0">
                <a:pos x="connsiteX3965" y="connsiteY3965"/>
              </a:cxn>
              <a:cxn ang="0">
                <a:pos x="connsiteX3966" y="connsiteY3966"/>
              </a:cxn>
              <a:cxn ang="0">
                <a:pos x="connsiteX3967" y="connsiteY3967"/>
              </a:cxn>
              <a:cxn ang="0">
                <a:pos x="connsiteX3968" y="connsiteY3968"/>
              </a:cxn>
              <a:cxn ang="0">
                <a:pos x="connsiteX3969" y="connsiteY3969"/>
              </a:cxn>
              <a:cxn ang="0">
                <a:pos x="connsiteX3970" y="connsiteY3970"/>
              </a:cxn>
              <a:cxn ang="0">
                <a:pos x="connsiteX3971" y="connsiteY3971"/>
              </a:cxn>
              <a:cxn ang="0">
                <a:pos x="connsiteX3972" y="connsiteY3972"/>
              </a:cxn>
              <a:cxn ang="0">
                <a:pos x="connsiteX3973" y="connsiteY3973"/>
              </a:cxn>
              <a:cxn ang="0">
                <a:pos x="connsiteX3974" y="connsiteY3974"/>
              </a:cxn>
              <a:cxn ang="0">
                <a:pos x="connsiteX3975" y="connsiteY3975"/>
              </a:cxn>
              <a:cxn ang="0">
                <a:pos x="connsiteX3976" y="connsiteY3976"/>
              </a:cxn>
              <a:cxn ang="0">
                <a:pos x="connsiteX3977" y="connsiteY3977"/>
              </a:cxn>
              <a:cxn ang="0">
                <a:pos x="connsiteX3978" y="connsiteY3978"/>
              </a:cxn>
              <a:cxn ang="0">
                <a:pos x="connsiteX3979" y="connsiteY3979"/>
              </a:cxn>
              <a:cxn ang="0">
                <a:pos x="connsiteX3980" y="connsiteY3980"/>
              </a:cxn>
              <a:cxn ang="0">
                <a:pos x="connsiteX3981" y="connsiteY3981"/>
              </a:cxn>
              <a:cxn ang="0">
                <a:pos x="connsiteX3982" y="connsiteY3982"/>
              </a:cxn>
              <a:cxn ang="0">
                <a:pos x="connsiteX3983" y="connsiteY3983"/>
              </a:cxn>
              <a:cxn ang="0">
                <a:pos x="connsiteX3984" y="connsiteY3984"/>
              </a:cxn>
              <a:cxn ang="0">
                <a:pos x="connsiteX3985" y="connsiteY3985"/>
              </a:cxn>
              <a:cxn ang="0">
                <a:pos x="connsiteX3986" y="connsiteY3986"/>
              </a:cxn>
              <a:cxn ang="0">
                <a:pos x="connsiteX3987" y="connsiteY3987"/>
              </a:cxn>
              <a:cxn ang="0">
                <a:pos x="connsiteX3988" y="connsiteY3988"/>
              </a:cxn>
              <a:cxn ang="0">
                <a:pos x="connsiteX3989" y="connsiteY3989"/>
              </a:cxn>
              <a:cxn ang="0">
                <a:pos x="connsiteX3990" y="connsiteY3990"/>
              </a:cxn>
              <a:cxn ang="0">
                <a:pos x="connsiteX3991" y="connsiteY3991"/>
              </a:cxn>
              <a:cxn ang="0">
                <a:pos x="connsiteX3992" y="connsiteY3992"/>
              </a:cxn>
              <a:cxn ang="0">
                <a:pos x="connsiteX3993" y="connsiteY3993"/>
              </a:cxn>
              <a:cxn ang="0">
                <a:pos x="connsiteX3994" y="connsiteY3994"/>
              </a:cxn>
              <a:cxn ang="0">
                <a:pos x="connsiteX3995" y="connsiteY3995"/>
              </a:cxn>
              <a:cxn ang="0">
                <a:pos x="connsiteX3996" y="connsiteY3996"/>
              </a:cxn>
              <a:cxn ang="0">
                <a:pos x="connsiteX3997" y="connsiteY3997"/>
              </a:cxn>
              <a:cxn ang="0">
                <a:pos x="connsiteX3998" y="connsiteY3998"/>
              </a:cxn>
              <a:cxn ang="0">
                <a:pos x="connsiteX3999" y="connsiteY3999"/>
              </a:cxn>
              <a:cxn ang="0">
                <a:pos x="connsiteX4000" y="connsiteY4000"/>
              </a:cxn>
              <a:cxn ang="0">
                <a:pos x="connsiteX4001" y="connsiteY4001"/>
              </a:cxn>
              <a:cxn ang="0">
                <a:pos x="connsiteX4002" y="connsiteY4002"/>
              </a:cxn>
              <a:cxn ang="0">
                <a:pos x="connsiteX4003" y="connsiteY4003"/>
              </a:cxn>
              <a:cxn ang="0">
                <a:pos x="connsiteX4004" y="connsiteY4004"/>
              </a:cxn>
              <a:cxn ang="0">
                <a:pos x="connsiteX4005" y="connsiteY4005"/>
              </a:cxn>
              <a:cxn ang="0">
                <a:pos x="connsiteX4006" y="connsiteY4006"/>
              </a:cxn>
              <a:cxn ang="0">
                <a:pos x="connsiteX4007" y="connsiteY4007"/>
              </a:cxn>
              <a:cxn ang="0">
                <a:pos x="connsiteX4008" y="connsiteY4008"/>
              </a:cxn>
              <a:cxn ang="0">
                <a:pos x="connsiteX4009" y="connsiteY4009"/>
              </a:cxn>
              <a:cxn ang="0">
                <a:pos x="connsiteX4010" y="connsiteY4010"/>
              </a:cxn>
              <a:cxn ang="0">
                <a:pos x="connsiteX4011" y="connsiteY4011"/>
              </a:cxn>
              <a:cxn ang="0">
                <a:pos x="connsiteX4012" y="connsiteY4012"/>
              </a:cxn>
              <a:cxn ang="0">
                <a:pos x="connsiteX4013" y="connsiteY4013"/>
              </a:cxn>
              <a:cxn ang="0">
                <a:pos x="connsiteX4014" y="connsiteY4014"/>
              </a:cxn>
              <a:cxn ang="0">
                <a:pos x="connsiteX4015" y="connsiteY4015"/>
              </a:cxn>
              <a:cxn ang="0">
                <a:pos x="connsiteX4016" y="connsiteY4016"/>
              </a:cxn>
              <a:cxn ang="0">
                <a:pos x="connsiteX4017" y="connsiteY4017"/>
              </a:cxn>
              <a:cxn ang="0">
                <a:pos x="connsiteX4018" y="connsiteY4018"/>
              </a:cxn>
              <a:cxn ang="0">
                <a:pos x="connsiteX4019" y="connsiteY4019"/>
              </a:cxn>
              <a:cxn ang="0">
                <a:pos x="connsiteX4020" y="connsiteY4020"/>
              </a:cxn>
              <a:cxn ang="0">
                <a:pos x="connsiteX4021" y="connsiteY4021"/>
              </a:cxn>
              <a:cxn ang="0">
                <a:pos x="connsiteX4022" y="connsiteY4022"/>
              </a:cxn>
              <a:cxn ang="0">
                <a:pos x="connsiteX4023" y="connsiteY4023"/>
              </a:cxn>
              <a:cxn ang="0">
                <a:pos x="connsiteX4024" y="connsiteY4024"/>
              </a:cxn>
              <a:cxn ang="0">
                <a:pos x="connsiteX4025" y="connsiteY4025"/>
              </a:cxn>
              <a:cxn ang="0">
                <a:pos x="connsiteX4026" y="connsiteY4026"/>
              </a:cxn>
              <a:cxn ang="0">
                <a:pos x="connsiteX4027" y="connsiteY4027"/>
              </a:cxn>
              <a:cxn ang="0">
                <a:pos x="connsiteX4028" y="connsiteY4028"/>
              </a:cxn>
              <a:cxn ang="0">
                <a:pos x="connsiteX4029" y="connsiteY4029"/>
              </a:cxn>
              <a:cxn ang="0">
                <a:pos x="connsiteX4030" y="connsiteY4030"/>
              </a:cxn>
              <a:cxn ang="0">
                <a:pos x="connsiteX4031" y="connsiteY4031"/>
              </a:cxn>
              <a:cxn ang="0">
                <a:pos x="connsiteX4032" y="connsiteY4032"/>
              </a:cxn>
              <a:cxn ang="0">
                <a:pos x="connsiteX4033" y="connsiteY4033"/>
              </a:cxn>
              <a:cxn ang="0">
                <a:pos x="connsiteX4034" y="connsiteY4034"/>
              </a:cxn>
              <a:cxn ang="0">
                <a:pos x="connsiteX4035" y="connsiteY4035"/>
              </a:cxn>
              <a:cxn ang="0">
                <a:pos x="connsiteX4036" y="connsiteY4036"/>
              </a:cxn>
              <a:cxn ang="0">
                <a:pos x="connsiteX4037" y="connsiteY4037"/>
              </a:cxn>
              <a:cxn ang="0">
                <a:pos x="connsiteX4038" y="connsiteY4038"/>
              </a:cxn>
              <a:cxn ang="0">
                <a:pos x="connsiteX4039" y="connsiteY4039"/>
              </a:cxn>
              <a:cxn ang="0">
                <a:pos x="connsiteX4040" y="connsiteY4040"/>
              </a:cxn>
              <a:cxn ang="0">
                <a:pos x="connsiteX4041" y="connsiteY4041"/>
              </a:cxn>
              <a:cxn ang="0">
                <a:pos x="connsiteX4042" y="connsiteY4042"/>
              </a:cxn>
              <a:cxn ang="0">
                <a:pos x="connsiteX4043" y="connsiteY4043"/>
              </a:cxn>
              <a:cxn ang="0">
                <a:pos x="connsiteX4044" y="connsiteY4044"/>
              </a:cxn>
              <a:cxn ang="0">
                <a:pos x="connsiteX4045" y="connsiteY4045"/>
              </a:cxn>
              <a:cxn ang="0">
                <a:pos x="connsiteX4046" y="connsiteY4046"/>
              </a:cxn>
              <a:cxn ang="0">
                <a:pos x="connsiteX4047" y="connsiteY4047"/>
              </a:cxn>
              <a:cxn ang="0">
                <a:pos x="connsiteX4048" y="connsiteY4048"/>
              </a:cxn>
              <a:cxn ang="0">
                <a:pos x="connsiteX4049" y="connsiteY4049"/>
              </a:cxn>
              <a:cxn ang="0">
                <a:pos x="connsiteX4050" y="connsiteY4050"/>
              </a:cxn>
              <a:cxn ang="0">
                <a:pos x="connsiteX4051" y="connsiteY4051"/>
              </a:cxn>
              <a:cxn ang="0">
                <a:pos x="connsiteX4052" y="connsiteY4052"/>
              </a:cxn>
              <a:cxn ang="0">
                <a:pos x="connsiteX4053" y="connsiteY4053"/>
              </a:cxn>
              <a:cxn ang="0">
                <a:pos x="connsiteX4054" y="connsiteY4054"/>
              </a:cxn>
              <a:cxn ang="0">
                <a:pos x="connsiteX4055" y="connsiteY4055"/>
              </a:cxn>
              <a:cxn ang="0">
                <a:pos x="connsiteX4056" y="connsiteY4056"/>
              </a:cxn>
              <a:cxn ang="0">
                <a:pos x="connsiteX4057" y="connsiteY4057"/>
              </a:cxn>
              <a:cxn ang="0">
                <a:pos x="connsiteX4058" y="connsiteY4058"/>
              </a:cxn>
              <a:cxn ang="0">
                <a:pos x="connsiteX4059" y="connsiteY4059"/>
              </a:cxn>
              <a:cxn ang="0">
                <a:pos x="connsiteX4060" y="connsiteY4060"/>
              </a:cxn>
              <a:cxn ang="0">
                <a:pos x="connsiteX4061" y="connsiteY4061"/>
              </a:cxn>
              <a:cxn ang="0">
                <a:pos x="connsiteX4062" y="connsiteY4062"/>
              </a:cxn>
              <a:cxn ang="0">
                <a:pos x="connsiteX4063" y="connsiteY4063"/>
              </a:cxn>
              <a:cxn ang="0">
                <a:pos x="connsiteX4064" y="connsiteY4064"/>
              </a:cxn>
              <a:cxn ang="0">
                <a:pos x="connsiteX4065" y="connsiteY4065"/>
              </a:cxn>
              <a:cxn ang="0">
                <a:pos x="connsiteX4066" y="connsiteY4066"/>
              </a:cxn>
              <a:cxn ang="0">
                <a:pos x="connsiteX4067" y="connsiteY4067"/>
              </a:cxn>
              <a:cxn ang="0">
                <a:pos x="connsiteX4068" y="connsiteY4068"/>
              </a:cxn>
              <a:cxn ang="0">
                <a:pos x="connsiteX4069" y="connsiteY4069"/>
              </a:cxn>
              <a:cxn ang="0">
                <a:pos x="connsiteX4070" y="connsiteY4070"/>
              </a:cxn>
              <a:cxn ang="0">
                <a:pos x="connsiteX4071" y="connsiteY4071"/>
              </a:cxn>
              <a:cxn ang="0">
                <a:pos x="connsiteX4072" y="connsiteY4072"/>
              </a:cxn>
              <a:cxn ang="0">
                <a:pos x="connsiteX4073" y="connsiteY4073"/>
              </a:cxn>
              <a:cxn ang="0">
                <a:pos x="connsiteX4074" y="connsiteY4074"/>
              </a:cxn>
              <a:cxn ang="0">
                <a:pos x="connsiteX4075" y="connsiteY4075"/>
              </a:cxn>
              <a:cxn ang="0">
                <a:pos x="connsiteX4076" y="connsiteY4076"/>
              </a:cxn>
              <a:cxn ang="0">
                <a:pos x="connsiteX4077" y="connsiteY4077"/>
              </a:cxn>
              <a:cxn ang="0">
                <a:pos x="connsiteX4078" y="connsiteY4078"/>
              </a:cxn>
              <a:cxn ang="0">
                <a:pos x="connsiteX4079" y="connsiteY4079"/>
              </a:cxn>
              <a:cxn ang="0">
                <a:pos x="connsiteX4080" y="connsiteY4080"/>
              </a:cxn>
              <a:cxn ang="0">
                <a:pos x="connsiteX4081" y="connsiteY4081"/>
              </a:cxn>
              <a:cxn ang="0">
                <a:pos x="connsiteX4082" y="connsiteY4082"/>
              </a:cxn>
              <a:cxn ang="0">
                <a:pos x="connsiteX4083" y="connsiteY4083"/>
              </a:cxn>
              <a:cxn ang="0">
                <a:pos x="connsiteX4084" y="connsiteY4084"/>
              </a:cxn>
              <a:cxn ang="0">
                <a:pos x="connsiteX4085" y="connsiteY4085"/>
              </a:cxn>
              <a:cxn ang="0">
                <a:pos x="connsiteX4086" y="connsiteY4086"/>
              </a:cxn>
              <a:cxn ang="0">
                <a:pos x="connsiteX4087" y="connsiteY4087"/>
              </a:cxn>
              <a:cxn ang="0">
                <a:pos x="connsiteX4088" y="connsiteY4088"/>
              </a:cxn>
              <a:cxn ang="0">
                <a:pos x="connsiteX4089" y="connsiteY4089"/>
              </a:cxn>
              <a:cxn ang="0">
                <a:pos x="connsiteX4090" y="connsiteY4090"/>
              </a:cxn>
              <a:cxn ang="0">
                <a:pos x="connsiteX4091" y="connsiteY4091"/>
              </a:cxn>
              <a:cxn ang="0">
                <a:pos x="connsiteX4092" y="connsiteY4092"/>
              </a:cxn>
              <a:cxn ang="0">
                <a:pos x="connsiteX4093" y="connsiteY4093"/>
              </a:cxn>
              <a:cxn ang="0">
                <a:pos x="connsiteX4094" y="connsiteY4094"/>
              </a:cxn>
              <a:cxn ang="0">
                <a:pos x="connsiteX4095" y="connsiteY4095"/>
              </a:cxn>
              <a:cxn ang="0">
                <a:pos x="connsiteX4096" y="connsiteY4096"/>
              </a:cxn>
              <a:cxn ang="0">
                <a:pos x="connsiteX4097" y="connsiteY4097"/>
              </a:cxn>
              <a:cxn ang="0">
                <a:pos x="connsiteX4098" y="connsiteY4098"/>
              </a:cxn>
              <a:cxn ang="0">
                <a:pos x="connsiteX4099" y="connsiteY4099"/>
              </a:cxn>
              <a:cxn ang="0">
                <a:pos x="connsiteX4100" y="connsiteY4100"/>
              </a:cxn>
              <a:cxn ang="0">
                <a:pos x="connsiteX4101" y="connsiteY4101"/>
              </a:cxn>
              <a:cxn ang="0">
                <a:pos x="connsiteX4102" y="connsiteY4102"/>
              </a:cxn>
              <a:cxn ang="0">
                <a:pos x="connsiteX4103" y="connsiteY4103"/>
              </a:cxn>
              <a:cxn ang="0">
                <a:pos x="connsiteX4104" y="connsiteY4104"/>
              </a:cxn>
              <a:cxn ang="0">
                <a:pos x="connsiteX4105" y="connsiteY4105"/>
              </a:cxn>
              <a:cxn ang="0">
                <a:pos x="connsiteX4106" y="connsiteY4106"/>
              </a:cxn>
              <a:cxn ang="0">
                <a:pos x="connsiteX4107" y="connsiteY4107"/>
              </a:cxn>
              <a:cxn ang="0">
                <a:pos x="connsiteX4108" y="connsiteY4108"/>
              </a:cxn>
              <a:cxn ang="0">
                <a:pos x="connsiteX4109" y="connsiteY4109"/>
              </a:cxn>
              <a:cxn ang="0">
                <a:pos x="connsiteX4110" y="connsiteY4110"/>
              </a:cxn>
              <a:cxn ang="0">
                <a:pos x="connsiteX4111" y="connsiteY4111"/>
              </a:cxn>
              <a:cxn ang="0">
                <a:pos x="connsiteX4112" y="connsiteY4112"/>
              </a:cxn>
              <a:cxn ang="0">
                <a:pos x="connsiteX4113" y="connsiteY4113"/>
              </a:cxn>
              <a:cxn ang="0">
                <a:pos x="connsiteX4114" y="connsiteY4114"/>
              </a:cxn>
              <a:cxn ang="0">
                <a:pos x="connsiteX4115" y="connsiteY4115"/>
              </a:cxn>
              <a:cxn ang="0">
                <a:pos x="connsiteX4116" y="connsiteY4116"/>
              </a:cxn>
              <a:cxn ang="0">
                <a:pos x="connsiteX4117" y="connsiteY4117"/>
              </a:cxn>
              <a:cxn ang="0">
                <a:pos x="connsiteX4118" y="connsiteY4118"/>
              </a:cxn>
              <a:cxn ang="0">
                <a:pos x="connsiteX4119" y="connsiteY4119"/>
              </a:cxn>
              <a:cxn ang="0">
                <a:pos x="connsiteX4120" y="connsiteY4120"/>
              </a:cxn>
              <a:cxn ang="0">
                <a:pos x="connsiteX4121" y="connsiteY4121"/>
              </a:cxn>
              <a:cxn ang="0">
                <a:pos x="connsiteX4122" y="connsiteY4122"/>
              </a:cxn>
              <a:cxn ang="0">
                <a:pos x="connsiteX4123" y="connsiteY4123"/>
              </a:cxn>
              <a:cxn ang="0">
                <a:pos x="connsiteX4124" y="connsiteY4124"/>
              </a:cxn>
              <a:cxn ang="0">
                <a:pos x="connsiteX4125" y="connsiteY4125"/>
              </a:cxn>
              <a:cxn ang="0">
                <a:pos x="connsiteX4126" y="connsiteY4126"/>
              </a:cxn>
              <a:cxn ang="0">
                <a:pos x="connsiteX4127" y="connsiteY4127"/>
              </a:cxn>
              <a:cxn ang="0">
                <a:pos x="connsiteX4128" y="connsiteY4128"/>
              </a:cxn>
              <a:cxn ang="0">
                <a:pos x="connsiteX4129" y="connsiteY4129"/>
              </a:cxn>
              <a:cxn ang="0">
                <a:pos x="connsiteX4130" y="connsiteY4130"/>
              </a:cxn>
              <a:cxn ang="0">
                <a:pos x="connsiteX4131" y="connsiteY4131"/>
              </a:cxn>
              <a:cxn ang="0">
                <a:pos x="connsiteX4132" y="connsiteY4132"/>
              </a:cxn>
              <a:cxn ang="0">
                <a:pos x="connsiteX4133" y="connsiteY4133"/>
              </a:cxn>
              <a:cxn ang="0">
                <a:pos x="connsiteX4134" y="connsiteY4134"/>
              </a:cxn>
              <a:cxn ang="0">
                <a:pos x="connsiteX4135" y="connsiteY4135"/>
              </a:cxn>
              <a:cxn ang="0">
                <a:pos x="connsiteX4136" y="connsiteY4136"/>
              </a:cxn>
              <a:cxn ang="0">
                <a:pos x="connsiteX4137" y="connsiteY4137"/>
              </a:cxn>
              <a:cxn ang="0">
                <a:pos x="connsiteX4138" y="connsiteY4138"/>
              </a:cxn>
              <a:cxn ang="0">
                <a:pos x="connsiteX4139" y="connsiteY4139"/>
              </a:cxn>
              <a:cxn ang="0">
                <a:pos x="connsiteX4140" y="connsiteY4140"/>
              </a:cxn>
              <a:cxn ang="0">
                <a:pos x="connsiteX4141" y="connsiteY4141"/>
              </a:cxn>
              <a:cxn ang="0">
                <a:pos x="connsiteX4142" y="connsiteY4142"/>
              </a:cxn>
              <a:cxn ang="0">
                <a:pos x="connsiteX4143" y="connsiteY4143"/>
              </a:cxn>
              <a:cxn ang="0">
                <a:pos x="connsiteX4144" y="connsiteY4144"/>
              </a:cxn>
              <a:cxn ang="0">
                <a:pos x="connsiteX4145" y="connsiteY4145"/>
              </a:cxn>
              <a:cxn ang="0">
                <a:pos x="connsiteX4146" y="connsiteY4146"/>
              </a:cxn>
              <a:cxn ang="0">
                <a:pos x="connsiteX4147" y="connsiteY4147"/>
              </a:cxn>
              <a:cxn ang="0">
                <a:pos x="connsiteX4148" y="connsiteY4148"/>
              </a:cxn>
              <a:cxn ang="0">
                <a:pos x="connsiteX4149" y="connsiteY4149"/>
              </a:cxn>
              <a:cxn ang="0">
                <a:pos x="connsiteX4150" y="connsiteY4150"/>
              </a:cxn>
              <a:cxn ang="0">
                <a:pos x="connsiteX4151" y="connsiteY4151"/>
              </a:cxn>
              <a:cxn ang="0">
                <a:pos x="connsiteX4152" y="connsiteY4152"/>
              </a:cxn>
              <a:cxn ang="0">
                <a:pos x="connsiteX4153" y="connsiteY4153"/>
              </a:cxn>
              <a:cxn ang="0">
                <a:pos x="connsiteX4154" y="connsiteY4154"/>
              </a:cxn>
              <a:cxn ang="0">
                <a:pos x="connsiteX4155" y="connsiteY4155"/>
              </a:cxn>
              <a:cxn ang="0">
                <a:pos x="connsiteX4156" y="connsiteY4156"/>
              </a:cxn>
              <a:cxn ang="0">
                <a:pos x="connsiteX4157" y="connsiteY4157"/>
              </a:cxn>
              <a:cxn ang="0">
                <a:pos x="connsiteX4158" y="connsiteY4158"/>
              </a:cxn>
              <a:cxn ang="0">
                <a:pos x="connsiteX4159" y="connsiteY4159"/>
              </a:cxn>
              <a:cxn ang="0">
                <a:pos x="connsiteX4160" y="connsiteY4160"/>
              </a:cxn>
              <a:cxn ang="0">
                <a:pos x="connsiteX4161" y="connsiteY4161"/>
              </a:cxn>
              <a:cxn ang="0">
                <a:pos x="connsiteX4162" y="connsiteY4162"/>
              </a:cxn>
              <a:cxn ang="0">
                <a:pos x="connsiteX4163" y="connsiteY4163"/>
              </a:cxn>
              <a:cxn ang="0">
                <a:pos x="connsiteX4164" y="connsiteY4164"/>
              </a:cxn>
              <a:cxn ang="0">
                <a:pos x="connsiteX4165" y="connsiteY4165"/>
              </a:cxn>
              <a:cxn ang="0">
                <a:pos x="connsiteX4166" y="connsiteY4166"/>
              </a:cxn>
              <a:cxn ang="0">
                <a:pos x="connsiteX4167" y="connsiteY4167"/>
              </a:cxn>
              <a:cxn ang="0">
                <a:pos x="connsiteX4168" y="connsiteY4168"/>
              </a:cxn>
              <a:cxn ang="0">
                <a:pos x="connsiteX4169" y="connsiteY4169"/>
              </a:cxn>
              <a:cxn ang="0">
                <a:pos x="connsiteX4170" y="connsiteY4170"/>
              </a:cxn>
              <a:cxn ang="0">
                <a:pos x="connsiteX4171" y="connsiteY4171"/>
              </a:cxn>
              <a:cxn ang="0">
                <a:pos x="connsiteX4172" y="connsiteY4172"/>
              </a:cxn>
              <a:cxn ang="0">
                <a:pos x="connsiteX4173" y="connsiteY4173"/>
              </a:cxn>
              <a:cxn ang="0">
                <a:pos x="connsiteX4174" y="connsiteY4174"/>
              </a:cxn>
              <a:cxn ang="0">
                <a:pos x="connsiteX4175" y="connsiteY4175"/>
              </a:cxn>
              <a:cxn ang="0">
                <a:pos x="connsiteX4176" y="connsiteY4176"/>
              </a:cxn>
              <a:cxn ang="0">
                <a:pos x="connsiteX4177" y="connsiteY4177"/>
              </a:cxn>
              <a:cxn ang="0">
                <a:pos x="connsiteX4178" y="connsiteY4178"/>
              </a:cxn>
              <a:cxn ang="0">
                <a:pos x="connsiteX4179" y="connsiteY4179"/>
              </a:cxn>
              <a:cxn ang="0">
                <a:pos x="connsiteX4180" y="connsiteY4180"/>
              </a:cxn>
              <a:cxn ang="0">
                <a:pos x="connsiteX4181" y="connsiteY4181"/>
              </a:cxn>
              <a:cxn ang="0">
                <a:pos x="connsiteX4182" y="connsiteY4182"/>
              </a:cxn>
              <a:cxn ang="0">
                <a:pos x="connsiteX4183" y="connsiteY4183"/>
              </a:cxn>
              <a:cxn ang="0">
                <a:pos x="connsiteX4184" y="connsiteY4184"/>
              </a:cxn>
              <a:cxn ang="0">
                <a:pos x="connsiteX4185" y="connsiteY4185"/>
              </a:cxn>
              <a:cxn ang="0">
                <a:pos x="connsiteX4186" y="connsiteY4186"/>
              </a:cxn>
              <a:cxn ang="0">
                <a:pos x="connsiteX4187" y="connsiteY4187"/>
              </a:cxn>
              <a:cxn ang="0">
                <a:pos x="connsiteX4188" y="connsiteY4188"/>
              </a:cxn>
              <a:cxn ang="0">
                <a:pos x="connsiteX4189" y="connsiteY4189"/>
              </a:cxn>
              <a:cxn ang="0">
                <a:pos x="connsiteX4190" y="connsiteY4190"/>
              </a:cxn>
              <a:cxn ang="0">
                <a:pos x="connsiteX4191" y="connsiteY4191"/>
              </a:cxn>
              <a:cxn ang="0">
                <a:pos x="connsiteX4192" y="connsiteY4192"/>
              </a:cxn>
              <a:cxn ang="0">
                <a:pos x="connsiteX4193" y="connsiteY4193"/>
              </a:cxn>
              <a:cxn ang="0">
                <a:pos x="connsiteX4194" y="connsiteY4194"/>
              </a:cxn>
              <a:cxn ang="0">
                <a:pos x="connsiteX4195" y="connsiteY4195"/>
              </a:cxn>
              <a:cxn ang="0">
                <a:pos x="connsiteX4196" y="connsiteY4196"/>
              </a:cxn>
              <a:cxn ang="0">
                <a:pos x="connsiteX4197" y="connsiteY4197"/>
              </a:cxn>
              <a:cxn ang="0">
                <a:pos x="connsiteX4198" y="connsiteY4198"/>
              </a:cxn>
              <a:cxn ang="0">
                <a:pos x="connsiteX4199" y="connsiteY4199"/>
              </a:cxn>
              <a:cxn ang="0">
                <a:pos x="connsiteX4200" y="connsiteY4200"/>
              </a:cxn>
              <a:cxn ang="0">
                <a:pos x="connsiteX4201" y="connsiteY4201"/>
              </a:cxn>
              <a:cxn ang="0">
                <a:pos x="connsiteX4202" y="connsiteY4202"/>
              </a:cxn>
              <a:cxn ang="0">
                <a:pos x="connsiteX4203" y="connsiteY4203"/>
              </a:cxn>
              <a:cxn ang="0">
                <a:pos x="connsiteX4204" y="connsiteY4204"/>
              </a:cxn>
              <a:cxn ang="0">
                <a:pos x="connsiteX4205" y="connsiteY4205"/>
              </a:cxn>
              <a:cxn ang="0">
                <a:pos x="connsiteX4206" y="connsiteY4206"/>
              </a:cxn>
              <a:cxn ang="0">
                <a:pos x="connsiteX4207" y="connsiteY4207"/>
              </a:cxn>
              <a:cxn ang="0">
                <a:pos x="connsiteX4208" y="connsiteY4208"/>
              </a:cxn>
              <a:cxn ang="0">
                <a:pos x="connsiteX4209" y="connsiteY4209"/>
              </a:cxn>
              <a:cxn ang="0">
                <a:pos x="connsiteX4210" y="connsiteY4210"/>
              </a:cxn>
              <a:cxn ang="0">
                <a:pos x="connsiteX4211" y="connsiteY4211"/>
              </a:cxn>
              <a:cxn ang="0">
                <a:pos x="connsiteX4212" y="connsiteY4212"/>
              </a:cxn>
              <a:cxn ang="0">
                <a:pos x="connsiteX4213" y="connsiteY4213"/>
              </a:cxn>
              <a:cxn ang="0">
                <a:pos x="connsiteX4214" y="connsiteY4214"/>
              </a:cxn>
              <a:cxn ang="0">
                <a:pos x="connsiteX4215" y="connsiteY4215"/>
              </a:cxn>
              <a:cxn ang="0">
                <a:pos x="connsiteX4216" y="connsiteY4216"/>
              </a:cxn>
              <a:cxn ang="0">
                <a:pos x="connsiteX4217" y="connsiteY4217"/>
              </a:cxn>
              <a:cxn ang="0">
                <a:pos x="connsiteX4218" y="connsiteY4218"/>
              </a:cxn>
              <a:cxn ang="0">
                <a:pos x="connsiteX4219" y="connsiteY4219"/>
              </a:cxn>
              <a:cxn ang="0">
                <a:pos x="connsiteX4220" y="connsiteY4220"/>
              </a:cxn>
              <a:cxn ang="0">
                <a:pos x="connsiteX4221" y="connsiteY4221"/>
              </a:cxn>
              <a:cxn ang="0">
                <a:pos x="connsiteX4222" y="connsiteY4222"/>
              </a:cxn>
              <a:cxn ang="0">
                <a:pos x="connsiteX4223" y="connsiteY4223"/>
              </a:cxn>
              <a:cxn ang="0">
                <a:pos x="connsiteX4224" y="connsiteY4224"/>
              </a:cxn>
              <a:cxn ang="0">
                <a:pos x="connsiteX4225" y="connsiteY4225"/>
              </a:cxn>
              <a:cxn ang="0">
                <a:pos x="connsiteX4226" y="connsiteY4226"/>
              </a:cxn>
              <a:cxn ang="0">
                <a:pos x="connsiteX4227" y="connsiteY4227"/>
              </a:cxn>
              <a:cxn ang="0">
                <a:pos x="connsiteX4228" y="connsiteY4228"/>
              </a:cxn>
              <a:cxn ang="0">
                <a:pos x="connsiteX4229" y="connsiteY4229"/>
              </a:cxn>
              <a:cxn ang="0">
                <a:pos x="connsiteX4230" y="connsiteY4230"/>
              </a:cxn>
              <a:cxn ang="0">
                <a:pos x="connsiteX4231" y="connsiteY4231"/>
              </a:cxn>
              <a:cxn ang="0">
                <a:pos x="connsiteX4232" y="connsiteY4232"/>
              </a:cxn>
              <a:cxn ang="0">
                <a:pos x="connsiteX4233" y="connsiteY4233"/>
              </a:cxn>
              <a:cxn ang="0">
                <a:pos x="connsiteX4234" y="connsiteY4234"/>
              </a:cxn>
              <a:cxn ang="0">
                <a:pos x="connsiteX4235" y="connsiteY4235"/>
              </a:cxn>
              <a:cxn ang="0">
                <a:pos x="connsiteX4236" y="connsiteY4236"/>
              </a:cxn>
              <a:cxn ang="0">
                <a:pos x="connsiteX4237" y="connsiteY4237"/>
              </a:cxn>
              <a:cxn ang="0">
                <a:pos x="connsiteX4238" y="connsiteY4238"/>
              </a:cxn>
              <a:cxn ang="0">
                <a:pos x="connsiteX4239" y="connsiteY4239"/>
              </a:cxn>
              <a:cxn ang="0">
                <a:pos x="connsiteX4240" y="connsiteY4240"/>
              </a:cxn>
              <a:cxn ang="0">
                <a:pos x="connsiteX4241" y="connsiteY4241"/>
              </a:cxn>
              <a:cxn ang="0">
                <a:pos x="connsiteX4242" y="connsiteY4242"/>
              </a:cxn>
              <a:cxn ang="0">
                <a:pos x="connsiteX4243" y="connsiteY4243"/>
              </a:cxn>
              <a:cxn ang="0">
                <a:pos x="connsiteX4244" y="connsiteY4244"/>
              </a:cxn>
              <a:cxn ang="0">
                <a:pos x="connsiteX4245" y="connsiteY4245"/>
              </a:cxn>
              <a:cxn ang="0">
                <a:pos x="connsiteX4246" y="connsiteY4246"/>
              </a:cxn>
              <a:cxn ang="0">
                <a:pos x="connsiteX4247" y="connsiteY4247"/>
              </a:cxn>
              <a:cxn ang="0">
                <a:pos x="connsiteX4248" y="connsiteY4248"/>
              </a:cxn>
              <a:cxn ang="0">
                <a:pos x="connsiteX4249" y="connsiteY4249"/>
              </a:cxn>
              <a:cxn ang="0">
                <a:pos x="connsiteX4250" y="connsiteY4250"/>
              </a:cxn>
              <a:cxn ang="0">
                <a:pos x="connsiteX4251" y="connsiteY4251"/>
              </a:cxn>
              <a:cxn ang="0">
                <a:pos x="connsiteX4252" y="connsiteY4252"/>
              </a:cxn>
              <a:cxn ang="0">
                <a:pos x="connsiteX4253" y="connsiteY4253"/>
              </a:cxn>
              <a:cxn ang="0">
                <a:pos x="connsiteX4254" y="connsiteY4254"/>
              </a:cxn>
              <a:cxn ang="0">
                <a:pos x="connsiteX4255" y="connsiteY4255"/>
              </a:cxn>
              <a:cxn ang="0">
                <a:pos x="connsiteX4256" y="connsiteY4256"/>
              </a:cxn>
              <a:cxn ang="0">
                <a:pos x="connsiteX4257" y="connsiteY4257"/>
              </a:cxn>
              <a:cxn ang="0">
                <a:pos x="connsiteX4258" y="connsiteY4258"/>
              </a:cxn>
              <a:cxn ang="0">
                <a:pos x="connsiteX4259" y="connsiteY4259"/>
              </a:cxn>
              <a:cxn ang="0">
                <a:pos x="connsiteX4260" y="connsiteY4260"/>
              </a:cxn>
              <a:cxn ang="0">
                <a:pos x="connsiteX4261" y="connsiteY4261"/>
              </a:cxn>
              <a:cxn ang="0">
                <a:pos x="connsiteX4262" y="connsiteY4262"/>
              </a:cxn>
              <a:cxn ang="0">
                <a:pos x="connsiteX4263" y="connsiteY4263"/>
              </a:cxn>
              <a:cxn ang="0">
                <a:pos x="connsiteX4264" y="connsiteY4264"/>
              </a:cxn>
              <a:cxn ang="0">
                <a:pos x="connsiteX4265" y="connsiteY4265"/>
              </a:cxn>
              <a:cxn ang="0">
                <a:pos x="connsiteX4266" y="connsiteY4266"/>
              </a:cxn>
              <a:cxn ang="0">
                <a:pos x="connsiteX4267" y="connsiteY4267"/>
              </a:cxn>
              <a:cxn ang="0">
                <a:pos x="connsiteX4268" y="connsiteY4268"/>
              </a:cxn>
              <a:cxn ang="0">
                <a:pos x="connsiteX4269" y="connsiteY4269"/>
              </a:cxn>
              <a:cxn ang="0">
                <a:pos x="connsiteX4270" y="connsiteY4270"/>
              </a:cxn>
              <a:cxn ang="0">
                <a:pos x="connsiteX4271" y="connsiteY4271"/>
              </a:cxn>
              <a:cxn ang="0">
                <a:pos x="connsiteX4272" y="connsiteY4272"/>
              </a:cxn>
              <a:cxn ang="0">
                <a:pos x="connsiteX4273" y="connsiteY4273"/>
              </a:cxn>
              <a:cxn ang="0">
                <a:pos x="connsiteX4274" y="connsiteY4274"/>
              </a:cxn>
              <a:cxn ang="0">
                <a:pos x="connsiteX4275" y="connsiteY4275"/>
              </a:cxn>
              <a:cxn ang="0">
                <a:pos x="connsiteX4276" y="connsiteY4276"/>
              </a:cxn>
              <a:cxn ang="0">
                <a:pos x="connsiteX4277" y="connsiteY4277"/>
              </a:cxn>
              <a:cxn ang="0">
                <a:pos x="connsiteX4278" y="connsiteY4278"/>
              </a:cxn>
              <a:cxn ang="0">
                <a:pos x="connsiteX4279" y="connsiteY4279"/>
              </a:cxn>
              <a:cxn ang="0">
                <a:pos x="connsiteX4280" y="connsiteY4280"/>
              </a:cxn>
              <a:cxn ang="0">
                <a:pos x="connsiteX4281" y="connsiteY4281"/>
              </a:cxn>
              <a:cxn ang="0">
                <a:pos x="connsiteX4282" y="connsiteY4282"/>
              </a:cxn>
              <a:cxn ang="0">
                <a:pos x="connsiteX4283" y="connsiteY4283"/>
              </a:cxn>
              <a:cxn ang="0">
                <a:pos x="connsiteX4284" y="connsiteY4284"/>
              </a:cxn>
              <a:cxn ang="0">
                <a:pos x="connsiteX4285" y="connsiteY4285"/>
              </a:cxn>
              <a:cxn ang="0">
                <a:pos x="connsiteX4286" y="connsiteY4286"/>
              </a:cxn>
              <a:cxn ang="0">
                <a:pos x="connsiteX4287" y="connsiteY4287"/>
              </a:cxn>
              <a:cxn ang="0">
                <a:pos x="connsiteX4288" y="connsiteY4288"/>
              </a:cxn>
              <a:cxn ang="0">
                <a:pos x="connsiteX4289" y="connsiteY4289"/>
              </a:cxn>
              <a:cxn ang="0">
                <a:pos x="connsiteX4290" y="connsiteY4290"/>
              </a:cxn>
              <a:cxn ang="0">
                <a:pos x="connsiteX4291" y="connsiteY4291"/>
              </a:cxn>
              <a:cxn ang="0">
                <a:pos x="connsiteX4292" y="connsiteY4292"/>
              </a:cxn>
              <a:cxn ang="0">
                <a:pos x="connsiteX4293" y="connsiteY4293"/>
              </a:cxn>
              <a:cxn ang="0">
                <a:pos x="connsiteX4294" y="connsiteY4294"/>
              </a:cxn>
              <a:cxn ang="0">
                <a:pos x="connsiteX4295" y="connsiteY4295"/>
              </a:cxn>
              <a:cxn ang="0">
                <a:pos x="connsiteX4296" y="connsiteY4296"/>
              </a:cxn>
              <a:cxn ang="0">
                <a:pos x="connsiteX4297" y="connsiteY4297"/>
              </a:cxn>
              <a:cxn ang="0">
                <a:pos x="connsiteX4298" y="connsiteY4298"/>
              </a:cxn>
              <a:cxn ang="0">
                <a:pos x="connsiteX4299" y="connsiteY4299"/>
              </a:cxn>
              <a:cxn ang="0">
                <a:pos x="connsiteX4300" y="connsiteY4300"/>
              </a:cxn>
              <a:cxn ang="0">
                <a:pos x="connsiteX4301" y="connsiteY4301"/>
              </a:cxn>
              <a:cxn ang="0">
                <a:pos x="connsiteX4302" y="connsiteY4302"/>
              </a:cxn>
              <a:cxn ang="0">
                <a:pos x="connsiteX4303" y="connsiteY4303"/>
              </a:cxn>
              <a:cxn ang="0">
                <a:pos x="connsiteX4304" y="connsiteY4304"/>
              </a:cxn>
              <a:cxn ang="0">
                <a:pos x="connsiteX4305" y="connsiteY4305"/>
              </a:cxn>
              <a:cxn ang="0">
                <a:pos x="connsiteX4306" y="connsiteY4306"/>
              </a:cxn>
              <a:cxn ang="0">
                <a:pos x="connsiteX4307" y="connsiteY4307"/>
              </a:cxn>
              <a:cxn ang="0">
                <a:pos x="connsiteX4308" y="connsiteY4308"/>
              </a:cxn>
              <a:cxn ang="0">
                <a:pos x="connsiteX4309" y="connsiteY4309"/>
              </a:cxn>
              <a:cxn ang="0">
                <a:pos x="connsiteX4310" y="connsiteY4310"/>
              </a:cxn>
              <a:cxn ang="0">
                <a:pos x="connsiteX4311" y="connsiteY4311"/>
              </a:cxn>
              <a:cxn ang="0">
                <a:pos x="connsiteX4312" y="connsiteY4312"/>
              </a:cxn>
              <a:cxn ang="0">
                <a:pos x="connsiteX4313" y="connsiteY4313"/>
              </a:cxn>
              <a:cxn ang="0">
                <a:pos x="connsiteX4314" y="connsiteY4314"/>
              </a:cxn>
              <a:cxn ang="0">
                <a:pos x="connsiteX4315" y="connsiteY4315"/>
              </a:cxn>
              <a:cxn ang="0">
                <a:pos x="connsiteX4316" y="connsiteY4316"/>
              </a:cxn>
              <a:cxn ang="0">
                <a:pos x="connsiteX4317" y="connsiteY4317"/>
              </a:cxn>
              <a:cxn ang="0">
                <a:pos x="connsiteX4318" y="connsiteY4318"/>
              </a:cxn>
              <a:cxn ang="0">
                <a:pos x="connsiteX4319" y="connsiteY4319"/>
              </a:cxn>
              <a:cxn ang="0">
                <a:pos x="connsiteX4320" y="connsiteY4320"/>
              </a:cxn>
              <a:cxn ang="0">
                <a:pos x="connsiteX4321" y="connsiteY4321"/>
              </a:cxn>
              <a:cxn ang="0">
                <a:pos x="connsiteX4322" y="connsiteY4322"/>
              </a:cxn>
              <a:cxn ang="0">
                <a:pos x="connsiteX4323" y="connsiteY4323"/>
              </a:cxn>
              <a:cxn ang="0">
                <a:pos x="connsiteX4324" y="connsiteY4324"/>
              </a:cxn>
              <a:cxn ang="0">
                <a:pos x="connsiteX4325" y="connsiteY4325"/>
              </a:cxn>
              <a:cxn ang="0">
                <a:pos x="connsiteX4326" y="connsiteY4326"/>
              </a:cxn>
              <a:cxn ang="0">
                <a:pos x="connsiteX4327" y="connsiteY4327"/>
              </a:cxn>
              <a:cxn ang="0">
                <a:pos x="connsiteX4328" y="connsiteY4328"/>
              </a:cxn>
              <a:cxn ang="0">
                <a:pos x="connsiteX4329" y="connsiteY4329"/>
              </a:cxn>
              <a:cxn ang="0">
                <a:pos x="connsiteX4330" y="connsiteY4330"/>
              </a:cxn>
              <a:cxn ang="0">
                <a:pos x="connsiteX4331" y="connsiteY4331"/>
              </a:cxn>
              <a:cxn ang="0">
                <a:pos x="connsiteX4332" y="connsiteY4332"/>
              </a:cxn>
              <a:cxn ang="0">
                <a:pos x="connsiteX4333" y="connsiteY4333"/>
              </a:cxn>
              <a:cxn ang="0">
                <a:pos x="connsiteX4334" y="connsiteY4334"/>
              </a:cxn>
              <a:cxn ang="0">
                <a:pos x="connsiteX4335" y="connsiteY4335"/>
              </a:cxn>
              <a:cxn ang="0">
                <a:pos x="connsiteX4336" y="connsiteY4336"/>
              </a:cxn>
              <a:cxn ang="0">
                <a:pos x="connsiteX4337" y="connsiteY4337"/>
              </a:cxn>
              <a:cxn ang="0">
                <a:pos x="connsiteX4338" y="connsiteY4338"/>
              </a:cxn>
              <a:cxn ang="0">
                <a:pos x="connsiteX4339" y="connsiteY4339"/>
              </a:cxn>
              <a:cxn ang="0">
                <a:pos x="connsiteX4340" y="connsiteY4340"/>
              </a:cxn>
              <a:cxn ang="0">
                <a:pos x="connsiteX4341" y="connsiteY4341"/>
              </a:cxn>
              <a:cxn ang="0">
                <a:pos x="connsiteX4342" y="connsiteY4342"/>
              </a:cxn>
              <a:cxn ang="0">
                <a:pos x="connsiteX4343" y="connsiteY4343"/>
              </a:cxn>
              <a:cxn ang="0">
                <a:pos x="connsiteX4344" y="connsiteY4344"/>
              </a:cxn>
              <a:cxn ang="0">
                <a:pos x="connsiteX4345" y="connsiteY4345"/>
              </a:cxn>
              <a:cxn ang="0">
                <a:pos x="connsiteX4346" y="connsiteY4346"/>
              </a:cxn>
              <a:cxn ang="0">
                <a:pos x="connsiteX4347" y="connsiteY4347"/>
              </a:cxn>
              <a:cxn ang="0">
                <a:pos x="connsiteX4348" y="connsiteY4348"/>
              </a:cxn>
              <a:cxn ang="0">
                <a:pos x="connsiteX4349" y="connsiteY4349"/>
              </a:cxn>
              <a:cxn ang="0">
                <a:pos x="connsiteX4350" y="connsiteY4350"/>
              </a:cxn>
              <a:cxn ang="0">
                <a:pos x="connsiteX4351" y="connsiteY4351"/>
              </a:cxn>
              <a:cxn ang="0">
                <a:pos x="connsiteX4352" y="connsiteY4352"/>
              </a:cxn>
              <a:cxn ang="0">
                <a:pos x="connsiteX4353" y="connsiteY4353"/>
              </a:cxn>
              <a:cxn ang="0">
                <a:pos x="connsiteX4354" y="connsiteY4354"/>
              </a:cxn>
              <a:cxn ang="0">
                <a:pos x="connsiteX4355" y="connsiteY4355"/>
              </a:cxn>
              <a:cxn ang="0">
                <a:pos x="connsiteX4356" y="connsiteY4356"/>
              </a:cxn>
              <a:cxn ang="0">
                <a:pos x="connsiteX4357" y="connsiteY4357"/>
              </a:cxn>
              <a:cxn ang="0">
                <a:pos x="connsiteX4358" y="connsiteY4358"/>
              </a:cxn>
              <a:cxn ang="0">
                <a:pos x="connsiteX4359" y="connsiteY4359"/>
              </a:cxn>
              <a:cxn ang="0">
                <a:pos x="connsiteX4360" y="connsiteY4360"/>
              </a:cxn>
              <a:cxn ang="0">
                <a:pos x="connsiteX4361" y="connsiteY4361"/>
              </a:cxn>
              <a:cxn ang="0">
                <a:pos x="connsiteX4362" y="connsiteY4362"/>
              </a:cxn>
              <a:cxn ang="0">
                <a:pos x="connsiteX4363" y="connsiteY4363"/>
              </a:cxn>
              <a:cxn ang="0">
                <a:pos x="connsiteX4364" y="connsiteY4364"/>
              </a:cxn>
              <a:cxn ang="0">
                <a:pos x="connsiteX4365" y="connsiteY4365"/>
              </a:cxn>
              <a:cxn ang="0">
                <a:pos x="connsiteX4366" y="connsiteY4366"/>
              </a:cxn>
              <a:cxn ang="0">
                <a:pos x="connsiteX4367" y="connsiteY4367"/>
              </a:cxn>
              <a:cxn ang="0">
                <a:pos x="connsiteX4368" y="connsiteY4368"/>
              </a:cxn>
              <a:cxn ang="0">
                <a:pos x="connsiteX4369" y="connsiteY4369"/>
              </a:cxn>
              <a:cxn ang="0">
                <a:pos x="connsiteX4370" y="connsiteY4370"/>
              </a:cxn>
              <a:cxn ang="0">
                <a:pos x="connsiteX4371" y="connsiteY4371"/>
              </a:cxn>
              <a:cxn ang="0">
                <a:pos x="connsiteX4372" y="connsiteY4372"/>
              </a:cxn>
              <a:cxn ang="0">
                <a:pos x="connsiteX4373" y="connsiteY4373"/>
              </a:cxn>
              <a:cxn ang="0">
                <a:pos x="connsiteX4374" y="connsiteY4374"/>
              </a:cxn>
              <a:cxn ang="0">
                <a:pos x="connsiteX4375" y="connsiteY4375"/>
              </a:cxn>
              <a:cxn ang="0">
                <a:pos x="connsiteX4376" y="connsiteY4376"/>
              </a:cxn>
              <a:cxn ang="0">
                <a:pos x="connsiteX4377" y="connsiteY4377"/>
              </a:cxn>
              <a:cxn ang="0">
                <a:pos x="connsiteX4378" y="connsiteY4378"/>
              </a:cxn>
              <a:cxn ang="0">
                <a:pos x="connsiteX4379" y="connsiteY4379"/>
              </a:cxn>
              <a:cxn ang="0">
                <a:pos x="connsiteX4380" y="connsiteY4380"/>
              </a:cxn>
              <a:cxn ang="0">
                <a:pos x="connsiteX4381" y="connsiteY4381"/>
              </a:cxn>
              <a:cxn ang="0">
                <a:pos x="connsiteX4382" y="connsiteY4382"/>
              </a:cxn>
              <a:cxn ang="0">
                <a:pos x="connsiteX4383" y="connsiteY4383"/>
              </a:cxn>
              <a:cxn ang="0">
                <a:pos x="connsiteX4384" y="connsiteY4384"/>
              </a:cxn>
              <a:cxn ang="0">
                <a:pos x="connsiteX4385" y="connsiteY4385"/>
              </a:cxn>
              <a:cxn ang="0">
                <a:pos x="connsiteX4386" y="connsiteY4386"/>
              </a:cxn>
              <a:cxn ang="0">
                <a:pos x="connsiteX4387" y="connsiteY4387"/>
              </a:cxn>
              <a:cxn ang="0">
                <a:pos x="connsiteX4388" y="connsiteY4388"/>
              </a:cxn>
              <a:cxn ang="0">
                <a:pos x="connsiteX4389" y="connsiteY4389"/>
              </a:cxn>
              <a:cxn ang="0">
                <a:pos x="connsiteX4390" y="connsiteY4390"/>
              </a:cxn>
              <a:cxn ang="0">
                <a:pos x="connsiteX4391" y="connsiteY4391"/>
              </a:cxn>
              <a:cxn ang="0">
                <a:pos x="connsiteX4392" y="connsiteY4392"/>
              </a:cxn>
              <a:cxn ang="0">
                <a:pos x="connsiteX4393" y="connsiteY4393"/>
              </a:cxn>
              <a:cxn ang="0">
                <a:pos x="connsiteX4394" y="connsiteY4394"/>
              </a:cxn>
              <a:cxn ang="0">
                <a:pos x="connsiteX4395" y="connsiteY4395"/>
              </a:cxn>
              <a:cxn ang="0">
                <a:pos x="connsiteX4396" y="connsiteY4396"/>
              </a:cxn>
              <a:cxn ang="0">
                <a:pos x="connsiteX4397" y="connsiteY4397"/>
              </a:cxn>
              <a:cxn ang="0">
                <a:pos x="connsiteX4398" y="connsiteY4398"/>
              </a:cxn>
              <a:cxn ang="0">
                <a:pos x="connsiteX4399" y="connsiteY4399"/>
              </a:cxn>
              <a:cxn ang="0">
                <a:pos x="connsiteX4400" y="connsiteY4400"/>
              </a:cxn>
              <a:cxn ang="0">
                <a:pos x="connsiteX4401" y="connsiteY4401"/>
              </a:cxn>
              <a:cxn ang="0">
                <a:pos x="connsiteX4402" y="connsiteY4402"/>
              </a:cxn>
              <a:cxn ang="0">
                <a:pos x="connsiteX4403" y="connsiteY4403"/>
              </a:cxn>
              <a:cxn ang="0">
                <a:pos x="connsiteX4404" y="connsiteY4404"/>
              </a:cxn>
              <a:cxn ang="0">
                <a:pos x="connsiteX4405" y="connsiteY4405"/>
              </a:cxn>
              <a:cxn ang="0">
                <a:pos x="connsiteX4406" y="connsiteY4406"/>
              </a:cxn>
              <a:cxn ang="0">
                <a:pos x="connsiteX4407" y="connsiteY4407"/>
              </a:cxn>
              <a:cxn ang="0">
                <a:pos x="connsiteX4408" y="connsiteY4408"/>
              </a:cxn>
              <a:cxn ang="0">
                <a:pos x="connsiteX4409" y="connsiteY4409"/>
              </a:cxn>
              <a:cxn ang="0">
                <a:pos x="connsiteX4410" y="connsiteY4410"/>
              </a:cxn>
              <a:cxn ang="0">
                <a:pos x="connsiteX4411" y="connsiteY4411"/>
              </a:cxn>
              <a:cxn ang="0">
                <a:pos x="connsiteX4412" y="connsiteY4412"/>
              </a:cxn>
              <a:cxn ang="0">
                <a:pos x="connsiteX4413" y="connsiteY4413"/>
              </a:cxn>
              <a:cxn ang="0">
                <a:pos x="connsiteX4414" y="connsiteY4414"/>
              </a:cxn>
              <a:cxn ang="0">
                <a:pos x="connsiteX4415" y="connsiteY4415"/>
              </a:cxn>
              <a:cxn ang="0">
                <a:pos x="connsiteX4416" y="connsiteY4416"/>
              </a:cxn>
              <a:cxn ang="0">
                <a:pos x="connsiteX4417" y="connsiteY4417"/>
              </a:cxn>
              <a:cxn ang="0">
                <a:pos x="connsiteX4418" y="connsiteY4418"/>
              </a:cxn>
              <a:cxn ang="0">
                <a:pos x="connsiteX4419" y="connsiteY4419"/>
              </a:cxn>
              <a:cxn ang="0">
                <a:pos x="connsiteX4420" y="connsiteY4420"/>
              </a:cxn>
              <a:cxn ang="0">
                <a:pos x="connsiteX4421" y="connsiteY4421"/>
              </a:cxn>
              <a:cxn ang="0">
                <a:pos x="connsiteX4422" y="connsiteY4422"/>
              </a:cxn>
              <a:cxn ang="0">
                <a:pos x="connsiteX4423" y="connsiteY4423"/>
              </a:cxn>
              <a:cxn ang="0">
                <a:pos x="connsiteX4424" y="connsiteY4424"/>
              </a:cxn>
              <a:cxn ang="0">
                <a:pos x="connsiteX4425" y="connsiteY4425"/>
              </a:cxn>
              <a:cxn ang="0">
                <a:pos x="connsiteX4426" y="connsiteY4426"/>
              </a:cxn>
              <a:cxn ang="0">
                <a:pos x="connsiteX4427" y="connsiteY4427"/>
              </a:cxn>
              <a:cxn ang="0">
                <a:pos x="connsiteX4428" y="connsiteY4428"/>
              </a:cxn>
              <a:cxn ang="0">
                <a:pos x="connsiteX4429" y="connsiteY4429"/>
              </a:cxn>
              <a:cxn ang="0">
                <a:pos x="connsiteX4430" y="connsiteY4430"/>
              </a:cxn>
              <a:cxn ang="0">
                <a:pos x="connsiteX4431" y="connsiteY4431"/>
              </a:cxn>
              <a:cxn ang="0">
                <a:pos x="connsiteX4432" y="connsiteY4432"/>
              </a:cxn>
              <a:cxn ang="0">
                <a:pos x="connsiteX4433" y="connsiteY4433"/>
              </a:cxn>
              <a:cxn ang="0">
                <a:pos x="connsiteX4434" y="connsiteY4434"/>
              </a:cxn>
              <a:cxn ang="0">
                <a:pos x="connsiteX4435" y="connsiteY4435"/>
              </a:cxn>
              <a:cxn ang="0">
                <a:pos x="connsiteX4436" y="connsiteY4436"/>
              </a:cxn>
              <a:cxn ang="0">
                <a:pos x="connsiteX4437" y="connsiteY4437"/>
              </a:cxn>
              <a:cxn ang="0">
                <a:pos x="connsiteX4438" y="connsiteY4438"/>
              </a:cxn>
              <a:cxn ang="0">
                <a:pos x="connsiteX4439" y="connsiteY4439"/>
              </a:cxn>
              <a:cxn ang="0">
                <a:pos x="connsiteX4440" y="connsiteY4440"/>
              </a:cxn>
              <a:cxn ang="0">
                <a:pos x="connsiteX4441" y="connsiteY4441"/>
              </a:cxn>
              <a:cxn ang="0">
                <a:pos x="connsiteX4442" y="connsiteY4442"/>
              </a:cxn>
              <a:cxn ang="0">
                <a:pos x="connsiteX4443" y="connsiteY4443"/>
              </a:cxn>
              <a:cxn ang="0">
                <a:pos x="connsiteX4444" y="connsiteY4444"/>
              </a:cxn>
              <a:cxn ang="0">
                <a:pos x="connsiteX4445" y="connsiteY4445"/>
              </a:cxn>
              <a:cxn ang="0">
                <a:pos x="connsiteX4446" y="connsiteY4446"/>
              </a:cxn>
              <a:cxn ang="0">
                <a:pos x="connsiteX4447" y="connsiteY4447"/>
              </a:cxn>
              <a:cxn ang="0">
                <a:pos x="connsiteX4448" y="connsiteY4448"/>
              </a:cxn>
              <a:cxn ang="0">
                <a:pos x="connsiteX4449" y="connsiteY4449"/>
              </a:cxn>
              <a:cxn ang="0">
                <a:pos x="connsiteX4450" y="connsiteY4450"/>
              </a:cxn>
              <a:cxn ang="0">
                <a:pos x="connsiteX4451" y="connsiteY4451"/>
              </a:cxn>
              <a:cxn ang="0">
                <a:pos x="connsiteX4452" y="connsiteY4452"/>
              </a:cxn>
              <a:cxn ang="0">
                <a:pos x="connsiteX4453" y="connsiteY4453"/>
              </a:cxn>
              <a:cxn ang="0">
                <a:pos x="connsiteX4454" y="connsiteY4454"/>
              </a:cxn>
              <a:cxn ang="0">
                <a:pos x="connsiteX4455" y="connsiteY4455"/>
              </a:cxn>
              <a:cxn ang="0">
                <a:pos x="connsiteX4456" y="connsiteY4456"/>
              </a:cxn>
              <a:cxn ang="0">
                <a:pos x="connsiteX4457" y="connsiteY4457"/>
              </a:cxn>
              <a:cxn ang="0">
                <a:pos x="connsiteX4458" y="connsiteY4458"/>
              </a:cxn>
              <a:cxn ang="0">
                <a:pos x="connsiteX4459" y="connsiteY4459"/>
              </a:cxn>
              <a:cxn ang="0">
                <a:pos x="connsiteX4460" y="connsiteY4460"/>
              </a:cxn>
              <a:cxn ang="0">
                <a:pos x="connsiteX4461" y="connsiteY4461"/>
              </a:cxn>
              <a:cxn ang="0">
                <a:pos x="connsiteX4462" y="connsiteY4462"/>
              </a:cxn>
              <a:cxn ang="0">
                <a:pos x="connsiteX4463" y="connsiteY4463"/>
              </a:cxn>
              <a:cxn ang="0">
                <a:pos x="connsiteX4464" y="connsiteY4464"/>
              </a:cxn>
              <a:cxn ang="0">
                <a:pos x="connsiteX4465" y="connsiteY4465"/>
              </a:cxn>
              <a:cxn ang="0">
                <a:pos x="connsiteX4466" y="connsiteY4466"/>
              </a:cxn>
              <a:cxn ang="0">
                <a:pos x="connsiteX4467" y="connsiteY4467"/>
              </a:cxn>
              <a:cxn ang="0">
                <a:pos x="connsiteX4468" y="connsiteY4468"/>
              </a:cxn>
              <a:cxn ang="0">
                <a:pos x="connsiteX4469" y="connsiteY4469"/>
              </a:cxn>
              <a:cxn ang="0">
                <a:pos x="connsiteX4470" y="connsiteY4470"/>
              </a:cxn>
              <a:cxn ang="0">
                <a:pos x="connsiteX4471" y="connsiteY4471"/>
              </a:cxn>
              <a:cxn ang="0">
                <a:pos x="connsiteX4472" y="connsiteY4472"/>
              </a:cxn>
              <a:cxn ang="0">
                <a:pos x="connsiteX4473" y="connsiteY4473"/>
              </a:cxn>
              <a:cxn ang="0">
                <a:pos x="connsiteX4474" y="connsiteY4474"/>
              </a:cxn>
              <a:cxn ang="0">
                <a:pos x="connsiteX4475" y="connsiteY4475"/>
              </a:cxn>
              <a:cxn ang="0">
                <a:pos x="connsiteX4476" y="connsiteY4476"/>
              </a:cxn>
              <a:cxn ang="0">
                <a:pos x="connsiteX4477" y="connsiteY4477"/>
              </a:cxn>
              <a:cxn ang="0">
                <a:pos x="connsiteX4478" y="connsiteY4478"/>
              </a:cxn>
              <a:cxn ang="0">
                <a:pos x="connsiteX4479" y="connsiteY4479"/>
              </a:cxn>
              <a:cxn ang="0">
                <a:pos x="connsiteX4480" y="connsiteY4480"/>
              </a:cxn>
              <a:cxn ang="0">
                <a:pos x="connsiteX4481" y="connsiteY4481"/>
              </a:cxn>
              <a:cxn ang="0">
                <a:pos x="connsiteX4482" y="connsiteY4482"/>
              </a:cxn>
              <a:cxn ang="0">
                <a:pos x="connsiteX4483" y="connsiteY4483"/>
              </a:cxn>
              <a:cxn ang="0">
                <a:pos x="connsiteX4484" y="connsiteY4484"/>
              </a:cxn>
              <a:cxn ang="0">
                <a:pos x="connsiteX4485" y="connsiteY4485"/>
              </a:cxn>
              <a:cxn ang="0">
                <a:pos x="connsiteX4486" y="connsiteY4486"/>
              </a:cxn>
              <a:cxn ang="0">
                <a:pos x="connsiteX4487" y="connsiteY4487"/>
              </a:cxn>
              <a:cxn ang="0">
                <a:pos x="connsiteX4488" y="connsiteY4488"/>
              </a:cxn>
              <a:cxn ang="0">
                <a:pos x="connsiteX4489" y="connsiteY4489"/>
              </a:cxn>
              <a:cxn ang="0">
                <a:pos x="connsiteX4490" y="connsiteY4490"/>
              </a:cxn>
              <a:cxn ang="0">
                <a:pos x="connsiteX4491" y="connsiteY4491"/>
              </a:cxn>
              <a:cxn ang="0">
                <a:pos x="connsiteX4492" y="connsiteY4492"/>
              </a:cxn>
              <a:cxn ang="0">
                <a:pos x="connsiteX4493" y="connsiteY4493"/>
              </a:cxn>
              <a:cxn ang="0">
                <a:pos x="connsiteX4494" y="connsiteY4494"/>
              </a:cxn>
              <a:cxn ang="0">
                <a:pos x="connsiteX4495" y="connsiteY4495"/>
              </a:cxn>
              <a:cxn ang="0">
                <a:pos x="connsiteX4496" y="connsiteY4496"/>
              </a:cxn>
              <a:cxn ang="0">
                <a:pos x="connsiteX4497" y="connsiteY4497"/>
              </a:cxn>
              <a:cxn ang="0">
                <a:pos x="connsiteX4498" y="connsiteY4498"/>
              </a:cxn>
              <a:cxn ang="0">
                <a:pos x="connsiteX4499" y="connsiteY4499"/>
              </a:cxn>
              <a:cxn ang="0">
                <a:pos x="connsiteX4500" y="connsiteY4500"/>
              </a:cxn>
              <a:cxn ang="0">
                <a:pos x="connsiteX4501" y="connsiteY4501"/>
              </a:cxn>
              <a:cxn ang="0">
                <a:pos x="connsiteX4502" y="connsiteY4502"/>
              </a:cxn>
              <a:cxn ang="0">
                <a:pos x="connsiteX4503" y="connsiteY4503"/>
              </a:cxn>
              <a:cxn ang="0">
                <a:pos x="connsiteX4504" y="connsiteY4504"/>
              </a:cxn>
              <a:cxn ang="0">
                <a:pos x="connsiteX4505" y="connsiteY4505"/>
              </a:cxn>
              <a:cxn ang="0">
                <a:pos x="connsiteX4506" y="connsiteY4506"/>
              </a:cxn>
              <a:cxn ang="0">
                <a:pos x="connsiteX4507" y="connsiteY4507"/>
              </a:cxn>
              <a:cxn ang="0">
                <a:pos x="connsiteX4508" y="connsiteY4508"/>
              </a:cxn>
              <a:cxn ang="0">
                <a:pos x="connsiteX4509" y="connsiteY4509"/>
              </a:cxn>
              <a:cxn ang="0">
                <a:pos x="connsiteX4510" y="connsiteY4510"/>
              </a:cxn>
              <a:cxn ang="0">
                <a:pos x="connsiteX4511" y="connsiteY4511"/>
              </a:cxn>
              <a:cxn ang="0">
                <a:pos x="connsiteX4512" y="connsiteY4512"/>
              </a:cxn>
              <a:cxn ang="0">
                <a:pos x="connsiteX4513" y="connsiteY4513"/>
              </a:cxn>
              <a:cxn ang="0">
                <a:pos x="connsiteX4514" y="connsiteY4514"/>
              </a:cxn>
              <a:cxn ang="0">
                <a:pos x="connsiteX4515" y="connsiteY4515"/>
              </a:cxn>
              <a:cxn ang="0">
                <a:pos x="connsiteX4516" y="connsiteY4516"/>
              </a:cxn>
              <a:cxn ang="0">
                <a:pos x="connsiteX4517" y="connsiteY4517"/>
              </a:cxn>
              <a:cxn ang="0">
                <a:pos x="connsiteX4518" y="connsiteY4518"/>
              </a:cxn>
              <a:cxn ang="0">
                <a:pos x="connsiteX4519" y="connsiteY4519"/>
              </a:cxn>
              <a:cxn ang="0">
                <a:pos x="connsiteX4520" y="connsiteY4520"/>
              </a:cxn>
              <a:cxn ang="0">
                <a:pos x="connsiteX4521" y="connsiteY4521"/>
              </a:cxn>
              <a:cxn ang="0">
                <a:pos x="connsiteX4522" y="connsiteY4522"/>
              </a:cxn>
              <a:cxn ang="0">
                <a:pos x="connsiteX4523" y="connsiteY4523"/>
              </a:cxn>
              <a:cxn ang="0">
                <a:pos x="connsiteX4524" y="connsiteY4524"/>
              </a:cxn>
              <a:cxn ang="0">
                <a:pos x="connsiteX4525" y="connsiteY4525"/>
              </a:cxn>
              <a:cxn ang="0">
                <a:pos x="connsiteX4526" y="connsiteY4526"/>
              </a:cxn>
              <a:cxn ang="0">
                <a:pos x="connsiteX4527" y="connsiteY4527"/>
              </a:cxn>
              <a:cxn ang="0">
                <a:pos x="connsiteX4528" y="connsiteY4528"/>
              </a:cxn>
              <a:cxn ang="0">
                <a:pos x="connsiteX4529" y="connsiteY4529"/>
              </a:cxn>
              <a:cxn ang="0">
                <a:pos x="connsiteX4530" y="connsiteY4530"/>
              </a:cxn>
              <a:cxn ang="0">
                <a:pos x="connsiteX4531" y="connsiteY4531"/>
              </a:cxn>
              <a:cxn ang="0">
                <a:pos x="connsiteX4532" y="connsiteY4532"/>
              </a:cxn>
              <a:cxn ang="0">
                <a:pos x="connsiteX4533" y="connsiteY4533"/>
              </a:cxn>
              <a:cxn ang="0">
                <a:pos x="connsiteX4534" y="connsiteY4534"/>
              </a:cxn>
              <a:cxn ang="0">
                <a:pos x="connsiteX4535" y="connsiteY4535"/>
              </a:cxn>
              <a:cxn ang="0">
                <a:pos x="connsiteX4536" y="connsiteY4536"/>
              </a:cxn>
              <a:cxn ang="0">
                <a:pos x="connsiteX4537" y="connsiteY4537"/>
              </a:cxn>
              <a:cxn ang="0">
                <a:pos x="connsiteX4538" y="connsiteY4538"/>
              </a:cxn>
              <a:cxn ang="0">
                <a:pos x="connsiteX4539" y="connsiteY4539"/>
              </a:cxn>
              <a:cxn ang="0">
                <a:pos x="connsiteX4540" y="connsiteY4540"/>
              </a:cxn>
              <a:cxn ang="0">
                <a:pos x="connsiteX4541" y="connsiteY4541"/>
              </a:cxn>
              <a:cxn ang="0">
                <a:pos x="connsiteX4542" y="connsiteY4542"/>
              </a:cxn>
              <a:cxn ang="0">
                <a:pos x="connsiteX4543" y="connsiteY4543"/>
              </a:cxn>
              <a:cxn ang="0">
                <a:pos x="connsiteX4544" y="connsiteY4544"/>
              </a:cxn>
              <a:cxn ang="0">
                <a:pos x="connsiteX4545" y="connsiteY4545"/>
              </a:cxn>
              <a:cxn ang="0">
                <a:pos x="connsiteX4546" y="connsiteY4546"/>
              </a:cxn>
              <a:cxn ang="0">
                <a:pos x="connsiteX4547" y="connsiteY4547"/>
              </a:cxn>
              <a:cxn ang="0">
                <a:pos x="connsiteX4548" y="connsiteY4548"/>
              </a:cxn>
              <a:cxn ang="0">
                <a:pos x="connsiteX4549" y="connsiteY4549"/>
              </a:cxn>
              <a:cxn ang="0">
                <a:pos x="connsiteX4550" y="connsiteY4550"/>
              </a:cxn>
              <a:cxn ang="0">
                <a:pos x="connsiteX4551" y="connsiteY4551"/>
              </a:cxn>
              <a:cxn ang="0">
                <a:pos x="connsiteX4552" y="connsiteY4552"/>
              </a:cxn>
              <a:cxn ang="0">
                <a:pos x="connsiteX4553" y="connsiteY4553"/>
              </a:cxn>
              <a:cxn ang="0">
                <a:pos x="connsiteX4554" y="connsiteY4554"/>
              </a:cxn>
              <a:cxn ang="0">
                <a:pos x="connsiteX4555" y="connsiteY4555"/>
              </a:cxn>
              <a:cxn ang="0">
                <a:pos x="connsiteX4556" y="connsiteY4556"/>
              </a:cxn>
              <a:cxn ang="0">
                <a:pos x="connsiteX4557" y="connsiteY4557"/>
              </a:cxn>
              <a:cxn ang="0">
                <a:pos x="connsiteX4558" y="connsiteY4558"/>
              </a:cxn>
              <a:cxn ang="0">
                <a:pos x="connsiteX4559" y="connsiteY4559"/>
              </a:cxn>
              <a:cxn ang="0">
                <a:pos x="connsiteX4560" y="connsiteY4560"/>
              </a:cxn>
              <a:cxn ang="0">
                <a:pos x="connsiteX4561" y="connsiteY4561"/>
              </a:cxn>
              <a:cxn ang="0">
                <a:pos x="connsiteX4562" y="connsiteY4562"/>
              </a:cxn>
              <a:cxn ang="0">
                <a:pos x="connsiteX4563" y="connsiteY4563"/>
              </a:cxn>
              <a:cxn ang="0">
                <a:pos x="connsiteX4564" y="connsiteY4564"/>
              </a:cxn>
              <a:cxn ang="0">
                <a:pos x="connsiteX4565" y="connsiteY4565"/>
              </a:cxn>
              <a:cxn ang="0">
                <a:pos x="connsiteX4566" y="connsiteY4566"/>
              </a:cxn>
              <a:cxn ang="0">
                <a:pos x="connsiteX4567" y="connsiteY4567"/>
              </a:cxn>
              <a:cxn ang="0">
                <a:pos x="connsiteX4568" y="connsiteY4568"/>
              </a:cxn>
              <a:cxn ang="0">
                <a:pos x="connsiteX4569" y="connsiteY4569"/>
              </a:cxn>
              <a:cxn ang="0">
                <a:pos x="connsiteX4570" y="connsiteY4570"/>
              </a:cxn>
              <a:cxn ang="0">
                <a:pos x="connsiteX4571" y="connsiteY4571"/>
              </a:cxn>
              <a:cxn ang="0">
                <a:pos x="connsiteX4572" y="connsiteY4572"/>
              </a:cxn>
              <a:cxn ang="0">
                <a:pos x="connsiteX4573" y="connsiteY4573"/>
              </a:cxn>
              <a:cxn ang="0">
                <a:pos x="connsiteX4574" y="connsiteY4574"/>
              </a:cxn>
              <a:cxn ang="0">
                <a:pos x="connsiteX4575" y="connsiteY4575"/>
              </a:cxn>
              <a:cxn ang="0">
                <a:pos x="connsiteX4576" y="connsiteY4576"/>
              </a:cxn>
              <a:cxn ang="0">
                <a:pos x="connsiteX4577" y="connsiteY4577"/>
              </a:cxn>
              <a:cxn ang="0">
                <a:pos x="connsiteX4578" y="connsiteY4578"/>
              </a:cxn>
              <a:cxn ang="0">
                <a:pos x="connsiteX4579" y="connsiteY4579"/>
              </a:cxn>
              <a:cxn ang="0">
                <a:pos x="connsiteX4580" y="connsiteY4580"/>
              </a:cxn>
              <a:cxn ang="0">
                <a:pos x="connsiteX4581" y="connsiteY4581"/>
              </a:cxn>
              <a:cxn ang="0">
                <a:pos x="connsiteX4582" y="connsiteY4582"/>
              </a:cxn>
              <a:cxn ang="0">
                <a:pos x="connsiteX4583" y="connsiteY4583"/>
              </a:cxn>
              <a:cxn ang="0">
                <a:pos x="connsiteX4584" y="connsiteY4584"/>
              </a:cxn>
              <a:cxn ang="0">
                <a:pos x="connsiteX4585" y="connsiteY4585"/>
              </a:cxn>
              <a:cxn ang="0">
                <a:pos x="connsiteX4586" y="connsiteY4586"/>
              </a:cxn>
              <a:cxn ang="0">
                <a:pos x="connsiteX4587" y="connsiteY4587"/>
              </a:cxn>
              <a:cxn ang="0">
                <a:pos x="connsiteX4588" y="connsiteY4588"/>
              </a:cxn>
              <a:cxn ang="0">
                <a:pos x="connsiteX4589" y="connsiteY4589"/>
              </a:cxn>
              <a:cxn ang="0">
                <a:pos x="connsiteX4590" y="connsiteY4590"/>
              </a:cxn>
              <a:cxn ang="0">
                <a:pos x="connsiteX4591" y="connsiteY4591"/>
              </a:cxn>
              <a:cxn ang="0">
                <a:pos x="connsiteX4592" y="connsiteY4592"/>
              </a:cxn>
              <a:cxn ang="0">
                <a:pos x="connsiteX4593" y="connsiteY4593"/>
              </a:cxn>
              <a:cxn ang="0">
                <a:pos x="connsiteX4594" y="connsiteY4594"/>
              </a:cxn>
              <a:cxn ang="0">
                <a:pos x="connsiteX4595" y="connsiteY4595"/>
              </a:cxn>
              <a:cxn ang="0">
                <a:pos x="connsiteX4596" y="connsiteY4596"/>
              </a:cxn>
              <a:cxn ang="0">
                <a:pos x="connsiteX4597" y="connsiteY4597"/>
              </a:cxn>
              <a:cxn ang="0">
                <a:pos x="connsiteX4598" y="connsiteY4598"/>
              </a:cxn>
              <a:cxn ang="0">
                <a:pos x="connsiteX4599" y="connsiteY4599"/>
              </a:cxn>
              <a:cxn ang="0">
                <a:pos x="connsiteX4600" y="connsiteY4600"/>
              </a:cxn>
              <a:cxn ang="0">
                <a:pos x="connsiteX4601" y="connsiteY4601"/>
              </a:cxn>
              <a:cxn ang="0">
                <a:pos x="connsiteX4602" y="connsiteY4602"/>
              </a:cxn>
              <a:cxn ang="0">
                <a:pos x="connsiteX4603" y="connsiteY4603"/>
              </a:cxn>
              <a:cxn ang="0">
                <a:pos x="connsiteX4604" y="connsiteY4604"/>
              </a:cxn>
              <a:cxn ang="0">
                <a:pos x="connsiteX4605" y="connsiteY4605"/>
              </a:cxn>
              <a:cxn ang="0">
                <a:pos x="connsiteX4606" y="connsiteY4606"/>
              </a:cxn>
              <a:cxn ang="0">
                <a:pos x="connsiteX4607" y="connsiteY4607"/>
              </a:cxn>
              <a:cxn ang="0">
                <a:pos x="connsiteX4608" y="connsiteY4608"/>
              </a:cxn>
              <a:cxn ang="0">
                <a:pos x="connsiteX4609" y="connsiteY4609"/>
              </a:cxn>
              <a:cxn ang="0">
                <a:pos x="connsiteX4610" y="connsiteY4610"/>
              </a:cxn>
              <a:cxn ang="0">
                <a:pos x="connsiteX4611" y="connsiteY4611"/>
              </a:cxn>
              <a:cxn ang="0">
                <a:pos x="connsiteX4612" y="connsiteY4612"/>
              </a:cxn>
              <a:cxn ang="0">
                <a:pos x="connsiteX4613" y="connsiteY4613"/>
              </a:cxn>
              <a:cxn ang="0">
                <a:pos x="connsiteX4614" y="connsiteY4614"/>
              </a:cxn>
              <a:cxn ang="0">
                <a:pos x="connsiteX4615" y="connsiteY4615"/>
              </a:cxn>
              <a:cxn ang="0">
                <a:pos x="connsiteX4616" y="connsiteY4616"/>
              </a:cxn>
              <a:cxn ang="0">
                <a:pos x="connsiteX4617" y="connsiteY4617"/>
              </a:cxn>
              <a:cxn ang="0">
                <a:pos x="connsiteX4618" y="connsiteY4618"/>
              </a:cxn>
              <a:cxn ang="0">
                <a:pos x="connsiteX4619" y="connsiteY4619"/>
              </a:cxn>
              <a:cxn ang="0">
                <a:pos x="connsiteX4620" y="connsiteY4620"/>
              </a:cxn>
              <a:cxn ang="0">
                <a:pos x="connsiteX4621" y="connsiteY4621"/>
              </a:cxn>
              <a:cxn ang="0">
                <a:pos x="connsiteX4622" y="connsiteY4622"/>
              </a:cxn>
              <a:cxn ang="0">
                <a:pos x="connsiteX4623" y="connsiteY4623"/>
              </a:cxn>
              <a:cxn ang="0">
                <a:pos x="connsiteX4624" y="connsiteY4624"/>
              </a:cxn>
              <a:cxn ang="0">
                <a:pos x="connsiteX4625" y="connsiteY4625"/>
              </a:cxn>
              <a:cxn ang="0">
                <a:pos x="connsiteX4626" y="connsiteY4626"/>
              </a:cxn>
              <a:cxn ang="0">
                <a:pos x="connsiteX4627" y="connsiteY4627"/>
              </a:cxn>
              <a:cxn ang="0">
                <a:pos x="connsiteX4628" y="connsiteY4628"/>
              </a:cxn>
              <a:cxn ang="0">
                <a:pos x="connsiteX4629" y="connsiteY4629"/>
              </a:cxn>
              <a:cxn ang="0">
                <a:pos x="connsiteX4630" y="connsiteY4630"/>
              </a:cxn>
              <a:cxn ang="0">
                <a:pos x="connsiteX4631" y="connsiteY4631"/>
              </a:cxn>
              <a:cxn ang="0">
                <a:pos x="connsiteX4632" y="connsiteY4632"/>
              </a:cxn>
              <a:cxn ang="0">
                <a:pos x="connsiteX4633" y="connsiteY4633"/>
              </a:cxn>
              <a:cxn ang="0">
                <a:pos x="connsiteX4634" y="connsiteY4634"/>
              </a:cxn>
              <a:cxn ang="0">
                <a:pos x="connsiteX4635" y="connsiteY4635"/>
              </a:cxn>
              <a:cxn ang="0">
                <a:pos x="connsiteX4636" y="connsiteY4636"/>
              </a:cxn>
              <a:cxn ang="0">
                <a:pos x="connsiteX4637" y="connsiteY4637"/>
              </a:cxn>
              <a:cxn ang="0">
                <a:pos x="connsiteX4638" y="connsiteY4638"/>
              </a:cxn>
              <a:cxn ang="0">
                <a:pos x="connsiteX4639" y="connsiteY4639"/>
              </a:cxn>
              <a:cxn ang="0">
                <a:pos x="connsiteX4640" y="connsiteY4640"/>
              </a:cxn>
              <a:cxn ang="0">
                <a:pos x="connsiteX4641" y="connsiteY4641"/>
              </a:cxn>
              <a:cxn ang="0">
                <a:pos x="connsiteX4642" y="connsiteY4642"/>
              </a:cxn>
              <a:cxn ang="0">
                <a:pos x="connsiteX4643" y="connsiteY4643"/>
              </a:cxn>
              <a:cxn ang="0">
                <a:pos x="connsiteX4644" y="connsiteY4644"/>
              </a:cxn>
              <a:cxn ang="0">
                <a:pos x="connsiteX4645" y="connsiteY4645"/>
              </a:cxn>
              <a:cxn ang="0">
                <a:pos x="connsiteX4646" y="connsiteY4646"/>
              </a:cxn>
              <a:cxn ang="0">
                <a:pos x="connsiteX4647" y="connsiteY4647"/>
              </a:cxn>
              <a:cxn ang="0">
                <a:pos x="connsiteX4648" y="connsiteY4648"/>
              </a:cxn>
              <a:cxn ang="0">
                <a:pos x="connsiteX4649" y="connsiteY4649"/>
              </a:cxn>
              <a:cxn ang="0">
                <a:pos x="connsiteX4650" y="connsiteY4650"/>
              </a:cxn>
              <a:cxn ang="0">
                <a:pos x="connsiteX4651" y="connsiteY4651"/>
              </a:cxn>
              <a:cxn ang="0">
                <a:pos x="connsiteX4652" y="connsiteY4652"/>
              </a:cxn>
              <a:cxn ang="0">
                <a:pos x="connsiteX4653" y="connsiteY4653"/>
              </a:cxn>
              <a:cxn ang="0">
                <a:pos x="connsiteX4654" y="connsiteY4654"/>
              </a:cxn>
              <a:cxn ang="0">
                <a:pos x="connsiteX4655" y="connsiteY4655"/>
              </a:cxn>
              <a:cxn ang="0">
                <a:pos x="connsiteX4656" y="connsiteY4656"/>
              </a:cxn>
              <a:cxn ang="0">
                <a:pos x="connsiteX4657" y="connsiteY4657"/>
              </a:cxn>
              <a:cxn ang="0">
                <a:pos x="connsiteX4658" y="connsiteY4658"/>
              </a:cxn>
              <a:cxn ang="0">
                <a:pos x="connsiteX4659" y="connsiteY4659"/>
              </a:cxn>
              <a:cxn ang="0">
                <a:pos x="connsiteX4660" y="connsiteY4660"/>
              </a:cxn>
              <a:cxn ang="0">
                <a:pos x="connsiteX4661" y="connsiteY4661"/>
              </a:cxn>
              <a:cxn ang="0">
                <a:pos x="connsiteX4662" y="connsiteY4662"/>
              </a:cxn>
              <a:cxn ang="0">
                <a:pos x="connsiteX4663" y="connsiteY4663"/>
              </a:cxn>
              <a:cxn ang="0">
                <a:pos x="connsiteX4664" y="connsiteY4664"/>
              </a:cxn>
              <a:cxn ang="0">
                <a:pos x="connsiteX4665" y="connsiteY4665"/>
              </a:cxn>
              <a:cxn ang="0">
                <a:pos x="connsiteX4666" y="connsiteY4666"/>
              </a:cxn>
              <a:cxn ang="0">
                <a:pos x="connsiteX4667" y="connsiteY4667"/>
              </a:cxn>
              <a:cxn ang="0">
                <a:pos x="connsiteX4668" y="connsiteY4668"/>
              </a:cxn>
              <a:cxn ang="0">
                <a:pos x="connsiteX4669" y="connsiteY4669"/>
              </a:cxn>
              <a:cxn ang="0">
                <a:pos x="connsiteX4670" y="connsiteY4670"/>
              </a:cxn>
              <a:cxn ang="0">
                <a:pos x="connsiteX4671" y="connsiteY4671"/>
              </a:cxn>
              <a:cxn ang="0">
                <a:pos x="connsiteX4672" y="connsiteY4672"/>
              </a:cxn>
              <a:cxn ang="0">
                <a:pos x="connsiteX4673" y="connsiteY4673"/>
              </a:cxn>
              <a:cxn ang="0">
                <a:pos x="connsiteX4674" y="connsiteY4674"/>
              </a:cxn>
              <a:cxn ang="0">
                <a:pos x="connsiteX4675" y="connsiteY4675"/>
              </a:cxn>
              <a:cxn ang="0">
                <a:pos x="connsiteX4676" y="connsiteY4676"/>
              </a:cxn>
              <a:cxn ang="0">
                <a:pos x="connsiteX4677" y="connsiteY4677"/>
              </a:cxn>
              <a:cxn ang="0">
                <a:pos x="connsiteX4678" y="connsiteY4678"/>
              </a:cxn>
              <a:cxn ang="0">
                <a:pos x="connsiteX4679" y="connsiteY4679"/>
              </a:cxn>
              <a:cxn ang="0">
                <a:pos x="connsiteX4680" y="connsiteY4680"/>
              </a:cxn>
              <a:cxn ang="0">
                <a:pos x="connsiteX4681" y="connsiteY4681"/>
              </a:cxn>
              <a:cxn ang="0">
                <a:pos x="connsiteX4682" y="connsiteY4682"/>
              </a:cxn>
              <a:cxn ang="0">
                <a:pos x="connsiteX4683" y="connsiteY4683"/>
              </a:cxn>
              <a:cxn ang="0">
                <a:pos x="connsiteX4684" y="connsiteY4684"/>
              </a:cxn>
              <a:cxn ang="0">
                <a:pos x="connsiteX4685" y="connsiteY4685"/>
              </a:cxn>
              <a:cxn ang="0">
                <a:pos x="connsiteX4686" y="connsiteY4686"/>
              </a:cxn>
              <a:cxn ang="0">
                <a:pos x="connsiteX4687" y="connsiteY4687"/>
              </a:cxn>
              <a:cxn ang="0">
                <a:pos x="connsiteX4688" y="connsiteY4688"/>
              </a:cxn>
              <a:cxn ang="0">
                <a:pos x="connsiteX4689" y="connsiteY4689"/>
              </a:cxn>
              <a:cxn ang="0">
                <a:pos x="connsiteX4690" y="connsiteY4690"/>
              </a:cxn>
              <a:cxn ang="0">
                <a:pos x="connsiteX4691" y="connsiteY4691"/>
              </a:cxn>
              <a:cxn ang="0">
                <a:pos x="connsiteX4692" y="connsiteY4692"/>
              </a:cxn>
              <a:cxn ang="0">
                <a:pos x="connsiteX4693" y="connsiteY4693"/>
              </a:cxn>
              <a:cxn ang="0">
                <a:pos x="connsiteX4694" y="connsiteY4694"/>
              </a:cxn>
              <a:cxn ang="0">
                <a:pos x="connsiteX4695" y="connsiteY4695"/>
              </a:cxn>
              <a:cxn ang="0">
                <a:pos x="connsiteX4696" y="connsiteY4696"/>
              </a:cxn>
              <a:cxn ang="0">
                <a:pos x="connsiteX4697" y="connsiteY4697"/>
              </a:cxn>
              <a:cxn ang="0">
                <a:pos x="connsiteX4698" y="connsiteY4698"/>
              </a:cxn>
              <a:cxn ang="0">
                <a:pos x="connsiteX4699" y="connsiteY4699"/>
              </a:cxn>
              <a:cxn ang="0">
                <a:pos x="connsiteX4700" y="connsiteY4700"/>
              </a:cxn>
              <a:cxn ang="0">
                <a:pos x="connsiteX4701" y="connsiteY4701"/>
              </a:cxn>
              <a:cxn ang="0">
                <a:pos x="connsiteX4702" y="connsiteY4702"/>
              </a:cxn>
              <a:cxn ang="0">
                <a:pos x="connsiteX4703" y="connsiteY4703"/>
              </a:cxn>
              <a:cxn ang="0">
                <a:pos x="connsiteX4704" y="connsiteY4704"/>
              </a:cxn>
              <a:cxn ang="0">
                <a:pos x="connsiteX4705" y="connsiteY4705"/>
              </a:cxn>
              <a:cxn ang="0">
                <a:pos x="connsiteX4706" y="connsiteY4706"/>
              </a:cxn>
              <a:cxn ang="0">
                <a:pos x="connsiteX4707" y="connsiteY4707"/>
              </a:cxn>
              <a:cxn ang="0">
                <a:pos x="connsiteX4708" y="connsiteY4708"/>
              </a:cxn>
              <a:cxn ang="0">
                <a:pos x="connsiteX4709" y="connsiteY4709"/>
              </a:cxn>
              <a:cxn ang="0">
                <a:pos x="connsiteX4710" y="connsiteY4710"/>
              </a:cxn>
              <a:cxn ang="0">
                <a:pos x="connsiteX4711" y="connsiteY4711"/>
              </a:cxn>
              <a:cxn ang="0">
                <a:pos x="connsiteX4712" y="connsiteY4712"/>
              </a:cxn>
              <a:cxn ang="0">
                <a:pos x="connsiteX4713" y="connsiteY4713"/>
              </a:cxn>
              <a:cxn ang="0">
                <a:pos x="connsiteX4714" y="connsiteY4714"/>
              </a:cxn>
              <a:cxn ang="0">
                <a:pos x="connsiteX4715" y="connsiteY4715"/>
              </a:cxn>
              <a:cxn ang="0">
                <a:pos x="connsiteX4716" y="connsiteY4716"/>
              </a:cxn>
              <a:cxn ang="0">
                <a:pos x="connsiteX4717" y="connsiteY4717"/>
              </a:cxn>
              <a:cxn ang="0">
                <a:pos x="connsiteX4718" y="connsiteY4718"/>
              </a:cxn>
              <a:cxn ang="0">
                <a:pos x="connsiteX4719" y="connsiteY4719"/>
              </a:cxn>
              <a:cxn ang="0">
                <a:pos x="connsiteX4720" y="connsiteY4720"/>
              </a:cxn>
              <a:cxn ang="0">
                <a:pos x="connsiteX4721" y="connsiteY4721"/>
              </a:cxn>
              <a:cxn ang="0">
                <a:pos x="connsiteX4722" y="connsiteY4722"/>
              </a:cxn>
              <a:cxn ang="0">
                <a:pos x="connsiteX4723" y="connsiteY4723"/>
              </a:cxn>
              <a:cxn ang="0">
                <a:pos x="connsiteX4724" y="connsiteY4724"/>
              </a:cxn>
              <a:cxn ang="0">
                <a:pos x="connsiteX4725" y="connsiteY4725"/>
              </a:cxn>
              <a:cxn ang="0">
                <a:pos x="connsiteX4726" y="connsiteY4726"/>
              </a:cxn>
              <a:cxn ang="0">
                <a:pos x="connsiteX4727" y="connsiteY4727"/>
              </a:cxn>
              <a:cxn ang="0">
                <a:pos x="connsiteX4728" y="connsiteY4728"/>
              </a:cxn>
              <a:cxn ang="0">
                <a:pos x="connsiteX4729" y="connsiteY4729"/>
              </a:cxn>
              <a:cxn ang="0">
                <a:pos x="connsiteX4730" y="connsiteY4730"/>
              </a:cxn>
              <a:cxn ang="0">
                <a:pos x="connsiteX4731" y="connsiteY4731"/>
              </a:cxn>
              <a:cxn ang="0">
                <a:pos x="connsiteX4732" y="connsiteY4732"/>
              </a:cxn>
              <a:cxn ang="0">
                <a:pos x="connsiteX4733" y="connsiteY4733"/>
              </a:cxn>
              <a:cxn ang="0">
                <a:pos x="connsiteX4734" y="connsiteY4734"/>
              </a:cxn>
              <a:cxn ang="0">
                <a:pos x="connsiteX4735" y="connsiteY4735"/>
              </a:cxn>
              <a:cxn ang="0">
                <a:pos x="connsiteX4736" y="connsiteY4736"/>
              </a:cxn>
              <a:cxn ang="0">
                <a:pos x="connsiteX4737" y="connsiteY4737"/>
              </a:cxn>
              <a:cxn ang="0">
                <a:pos x="connsiteX4738" y="connsiteY4738"/>
              </a:cxn>
              <a:cxn ang="0">
                <a:pos x="connsiteX4739" y="connsiteY4739"/>
              </a:cxn>
              <a:cxn ang="0">
                <a:pos x="connsiteX4740" y="connsiteY4740"/>
              </a:cxn>
              <a:cxn ang="0">
                <a:pos x="connsiteX4741" y="connsiteY4741"/>
              </a:cxn>
              <a:cxn ang="0">
                <a:pos x="connsiteX4742" y="connsiteY4742"/>
              </a:cxn>
              <a:cxn ang="0">
                <a:pos x="connsiteX4743" y="connsiteY4743"/>
              </a:cxn>
              <a:cxn ang="0">
                <a:pos x="connsiteX4744" y="connsiteY4744"/>
              </a:cxn>
              <a:cxn ang="0">
                <a:pos x="connsiteX4745" y="connsiteY4745"/>
              </a:cxn>
              <a:cxn ang="0">
                <a:pos x="connsiteX4746" y="connsiteY4746"/>
              </a:cxn>
              <a:cxn ang="0">
                <a:pos x="connsiteX4747" y="connsiteY4747"/>
              </a:cxn>
              <a:cxn ang="0">
                <a:pos x="connsiteX4748" y="connsiteY4748"/>
              </a:cxn>
              <a:cxn ang="0">
                <a:pos x="connsiteX4749" y="connsiteY4749"/>
              </a:cxn>
              <a:cxn ang="0">
                <a:pos x="connsiteX4750" y="connsiteY4750"/>
              </a:cxn>
              <a:cxn ang="0">
                <a:pos x="connsiteX4751" y="connsiteY4751"/>
              </a:cxn>
              <a:cxn ang="0">
                <a:pos x="connsiteX4752" y="connsiteY4752"/>
              </a:cxn>
              <a:cxn ang="0">
                <a:pos x="connsiteX4753" y="connsiteY4753"/>
              </a:cxn>
              <a:cxn ang="0">
                <a:pos x="connsiteX4754" y="connsiteY4754"/>
              </a:cxn>
              <a:cxn ang="0">
                <a:pos x="connsiteX4755" y="connsiteY4755"/>
              </a:cxn>
              <a:cxn ang="0">
                <a:pos x="connsiteX4756" y="connsiteY4756"/>
              </a:cxn>
              <a:cxn ang="0">
                <a:pos x="connsiteX4757" y="connsiteY4757"/>
              </a:cxn>
              <a:cxn ang="0">
                <a:pos x="connsiteX4758" y="connsiteY4758"/>
              </a:cxn>
              <a:cxn ang="0">
                <a:pos x="connsiteX4759" y="connsiteY4759"/>
              </a:cxn>
              <a:cxn ang="0">
                <a:pos x="connsiteX4760" y="connsiteY4760"/>
              </a:cxn>
              <a:cxn ang="0">
                <a:pos x="connsiteX4761" y="connsiteY4761"/>
              </a:cxn>
              <a:cxn ang="0">
                <a:pos x="connsiteX4762" y="connsiteY4762"/>
              </a:cxn>
              <a:cxn ang="0">
                <a:pos x="connsiteX4763" y="connsiteY4763"/>
              </a:cxn>
              <a:cxn ang="0">
                <a:pos x="connsiteX4764" y="connsiteY4764"/>
              </a:cxn>
              <a:cxn ang="0">
                <a:pos x="connsiteX4765" y="connsiteY4765"/>
              </a:cxn>
              <a:cxn ang="0">
                <a:pos x="connsiteX4766" y="connsiteY4766"/>
              </a:cxn>
              <a:cxn ang="0">
                <a:pos x="connsiteX4767" y="connsiteY4767"/>
              </a:cxn>
              <a:cxn ang="0">
                <a:pos x="connsiteX4768" y="connsiteY4768"/>
              </a:cxn>
              <a:cxn ang="0">
                <a:pos x="connsiteX4769" y="connsiteY4769"/>
              </a:cxn>
              <a:cxn ang="0">
                <a:pos x="connsiteX4770" y="connsiteY4770"/>
              </a:cxn>
              <a:cxn ang="0">
                <a:pos x="connsiteX4771" y="connsiteY4771"/>
              </a:cxn>
              <a:cxn ang="0">
                <a:pos x="connsiteX4772" y="connsiteY4772"/>
              </a:cxn>
              <a:cxn ang="0">
                <a:pos x="connsiteX4773" y="connsiteY4773"/>
              </a:cxn>
              <a:cxn ang="0">
                <a:pos x="connsiteX4774" y="connsiteY4774"/>
              </a:cxn>
              <a:cxn ang="0">
                <a:pos x="connsiteX4775" y="connsiteY4775"/>
              </a:cxn>
              <a:cxn ang="0">
                <a:pos x="connsiteX4776" y="connsiteY4776"/>
              </a:cxn>
              <a:cxn ang="0">
                <a:pos x="connsiteX4777" y="connsiteY4777"/>
              </a:cxn>
              <a:cxn ang="0">
                <a:pos x="connsiteX4778" y="connsiteY4778"/>
              </a:cxn>
              <a:cxn ang="0">
                <a:pos x="connsiteX4779" y="connsiteY4779"/>
              </a:cxn>
              <a:cxn ang="0">
                <a:pos x="connsiteX4780" y="connsiteY4780"/>
              </a:cxn>
              <a:cxn ang="0">
                <a:pos x="connsiteX4781" y="connsiteY4781"/>
              </a:cxn>
              <a:cxn ang="0">
                <a:pos x="connsiteX4782" y="connsiteY4782"/>
              </a:cxn>
              <a:cxn ang="0">
                <a:pos x="connsiteX4783" y="connsiteY4783"/>
              </a:cxn>
              <a:cxn ang="0">
                <a:pos x="connsiteX4784" y="connsiteY4784"/>
              </a:cxn>
              <a:cxn ang="0">
                <a:pos x="connsiteX4785" y="connsiteY4785"/>
              </a:cxn>
              <a:cxn ang="0">
                <a:pos x="connsiteX4786" y="connsiteY4786"/>
              </a:cxn>
              <a:cxn ang="0">
                <a:pos x="connsiteX4787" y="connsiteY4787"/>
              </a:cxn>
              <a:cxn ang="0">
                <a:pos x="connsiteX4788" y="connsiteY4788"/>
              </a:cxn>
              <a:cxn ang="0">
                <a:pos x="connsiteX4789" y="connsiteY4789"/>
              </a:cxn>
              <a:cxn ang="0">
                <a:pos x="connsiteX4790" y="connsiteY4790"/>
              </a:cxn>
              <a:cxn ang="0">
                <a:pos x="connsiteX4791" y="connsiteY4791"/>
              </a:cxn>
              <a:cxn ang="0">
                <a:pos x="connsiteX4792" y="connsiteY4792"/>
              </a:cxn>
              <a:cxn ang="0">
                <a:pos x="connsiteX4793" y="connsiteY4793"/>
              </a:cxn>
              <a:cxn ang="0">
                <a:pos x="connsiteX4794" y="connsiteY4794"/>
              </a:cxn>
              <a:cxn ang="0">
                <a:pos x="connsiteX4795" y="connsiteY4795"/>
              </a:cxn>
              <a:cxn ang="0">
                <a:pos x="connsiteX4796" y="connsiteY4796"/>
              </a:cxn>
              <a:cxn ang="0">
                <a:pos x="connsiteX4797" y="connsiteY4797"/>
              </a:cxn>
              <a:cxn ang="0">
                <a:pos x="connsiteX4798" y="connsiteY4798"/>
              </a:cxn>
              <a:cxn ang="0">
                <a:pos x="connsiteX4799" y="connsiteY4799"/>
              </a:cxn>
              <a:cxn ang="0">
                <a:pos x="connsiteX4800" y="connsiteY4800"/>
              </a:cxn>
              <a:cxn ang="0">
                <a:pos x="connsiteX4801" y="connsiteY4801"/>
              </a:cxn>
              <a:cxn ang="0">
                <a:pos x="connsiteX4802" y="connsiteY4802"/>
              </a:cxn>
              <a:cxn ang="0">
                <a:pos x="connsiteX4803" y="connsiteY4803"/>
              </a:cxn>
              <a:cxn ang="0">
                <a:pos x="connsiteX4804" y="connsiteY4804"/>
              </a:cxn>
              <a:cxn ang="0">
                <a:pos x="connsiteX4805" y="connsiteY4805"/>
              </a:cxn>
              <a:cxn ang="0">
                <a:pos x="connsiteX4806" y="connsiteY4806"/>
              </a:cxn>
              <a:cxn ang="0">
                <a:pos x="connsiteX4807" y="connsiteY4807"/>
              </a:cxn>
              <a:cxn ang="0">
                <a:pos x="connsiteX4808" y="connsiteY4808"/>
              </a:cxn>
              <a:cxn ang="0">
                <a:pos x="connsiteX4809" y="connsiteY4809"/>
              </a:cxn>
              <a:cxn ang="0">
                <a:pos x="connsiteX4810" y="connsiteY4810"/>
              </a:cxn>
              <a:cxn ang="0">
                <a:pos x="connsiteX4811" y="connsiteY4811"/>
              </a:cxn>
              <a:cxn ang="0">
                <a:pos x="connsiteX4812" y="connsiteY4812"/>
              </a:cxn>
              <a:cxn ang="0">
                <a:pos x="connsiteX4813" y="connsiteY4813"/>
              </a:cxn>
              <a:cxn ang="0">
                <a:pos x="connsiteX4814" y="connsiteY4814"/>
              </a:cxn>
              <a:cxn ang="0">
                <a:pos x="connsiteX4815" y="connsiteY4815"/>
              </a:cxn>
              <a:cxn ang="0">
                <a:pos x="connsiteX4816" y="connsiteY4816"/>
              </a:cxn>
              <a:cxn ang="0">
                <a:pos x="connsiteX4817" y="connsiteY4817"/>
              </a:cxn>
              <a:cxn ang="0">
                <a:pos x="connsiteX4818" y="connsiteY4818"/>
              </a:cxn>
              <a:cxn ang="0">
                <a:pos x="connsiteX4819" y="connsiteY4819"/>
              </a:cxn>
              <a:cxn ang="0">
                <a:pos x="connsiteX4820" y="connsiteY4820"/>
              </a:cxn>
              <a:cxn ang="0">
                <a:pos x="connsiteX4821" y="connsiteY4821"/>
              </a:cxn>
              <a:cxn ang="0">
                <a:pos x="connsiteX4822" y="connsiteY4822"/>
              </a:cxn>
              <a:cxn ang="0">
                <a:pos x="connsiteX4823" y="connsiteY4823"/>
              </a:cxn>
              <a:cxn ang="0">
                <a:pos x="connsiteX4824" y="connsiteY4824"/>
              </a:cxn>
              <a:cxn ang="0">
                <a:pos x="connsiteX4825" y="connsiteY4825"/>
              </a:cxn>
              <a:cxn ang="0">
                <a:pos x="connsiteX4826" y="connsiteY4826"/>
              </a:cxn>
              <a:cxn ang="0">
                <a:pos x="connsiteX4827" y="connsiteY4827"/>
              </a:cxn>
              <a:cxn ang="0">
                <a:pos x="connsiteX4828" y="connsiteY4828"/>
              </a:cxn>
              <a:cxn ang="0">
                <a:pos x="connsiteX4829" y="connsiteY4829"/>
              </a:cxn>
              <a:cxn ang="0">
                <a:pos x="connsiteX4830" y="connsiteY4830"/>
              </a:cxn>
              <a:cxn ang="0">
                <a:pos x="connsiteX4831" y="connsiteY4831"/>
              </a:cxn>
              <a:cxn ang="0">
                <a:pos x="connsiteX4832" y="connsiteY4832"/>
              </a:cxn>
              <a:cxn ang="0">
                <a:pos x="connsiteX4833" y="connsiteY4833"/>
              </a:cxn>
              <a:cxn ang="0">
                <a:pos x="connsiteX4834" y="connsiteY4834"/>
              </a:cxn>
              <a:cxn ang="0">
                <a:pos x="connsiteX4835" y="connsiteY4835"/>
              </a:cxn>
              <a:cxn ang="0">
                <a:pos x="connsiteX4836" y="connsiteY4836"/>
              </a:cxn>
              <a:cxn ang="0">
                <a:pos x="connsiteX4837" y="connsiteY4837"/>
              </a:cxn>
              <a:cxn ang="0">
                <a:pos x="connsiteX4838" y="connsiteY4838"/>
              </a:cxn>
              <a:cxn ang="0">
                <a:pos x="connsiteX4839" y="connsiteY4839"/>
              </a:cxn>
              <a:cxn ang="0">
                <a:pos x="connsiteX4840" y="connsiteY4840"/>
              </a:cxn>
              <a:cxn ang="0">
                <a:pos x="connsiteX4841" y="connsiteY4841"/>
              </a:cxn>
              <a:cxn ang="0">
                <a:pos x="connsiteX4842" y="connsiteY4842"/>
              </a:cxn>
              <a:cxn ang="0">
                <a:pos x="connsiteX4843" y="connsiteY4843"/>
              </a:cxn>
              <a:cxn ang="0">
                <a:pos x="connsiteX4844" y="connsiteY4844"/>
              </a:cxn>
              <a:cxn ang="0">
                <a:pos x="connsiteX4845" y="connsiteY4845"/>
              </a:cxn>
              <a:cxn ang="0">
                <a:pos x="connsiteX4846" y="connsiteY4846"/>
              </a:cxn>
              <a:cxn ang="0">
                <a:pos x="connsiteX4847" y="connsiteY4847"/>
              </a:cxn>
              <a:cxn ang="0">
                <a:pos x="connsiteX4848" y="connsiteY4848"/>
              </a:cxn>
              <a:cxn ang="0">
                <a:pos x="connsiteX4849" y="connsiteY4849"/>
              </a:cxn>
              <a:cxn ang="0">
                <a:pos x="connsiteX4850" y="connsiteY4850"/>
              </a:cxn>
              <a:cxn ang="0">
                <a:pos x="connsiteX4851" y="connsiteY4851"/>
              </a:cxn>
              <a:cxn ang="0">
                <a:pos x="connsiteX4852" y="connsiteY4852"/>
              </a:cxn>
              <a:cxn ang="0">
                <a:pos x="connsiteX4853" y="connsiteY4853"/>
              </a:cxn>
              <a:cxn ang="0">
                <a:pos x="connsiteX4854" y="connsiteY4854"/>
              </a:cxn>
              <a:cxn ang="0">
                <a:pos x="connsiteX4855" y="connsiteY4855"/>
              </a:cxn>
              <a:cxn ang="0">
                <a:pos x="connsiteX4856" y="connsiteY4856"/>
              </a:cxn>
              <a:cxn ang="0">
                <a:pos x="connsiteX4857" y="connsiteY4857"/>
              </a:cxn>
              <a:cxn ang="0">
                <a:pos x="connsiteX4858" y="connsiteY4858"/>
              </a:cxn>
              <a:cxn ang="0">
                <a:pos x="connsiteX4859" y="connsiteY4859"/>
              </a:cxn>
              <a:cxn ang="0">
                <a:pos x="connsiteX4860" y="connsiteY4860"/>
              </a:cxn>
              <a:cxn ang="0">
                <a:pos x="connsiteX4861" y="connsiteY4861"/>
              </a:cxn>
              <a:cxn ang="0">
                <a:pos x="connsiteX4862" y="connsiteY4862"/>
              </a:cxn>
              <a:cxn ang="0">
                <a:pos x="connsiteX4863" y="connsiteY4863"/>
              </a:cxn>
              <a:cxn ang="0">
                <a:pos x="connsiteX4864" y="connsiteY4864"/>
              </a:cxn>
              <a:cxn ang="0">
                <a:pos x="connsiteX4865" y="connsiteY4865"/>
              </a:cxn>
              <a:cxn ang="0">
                <a:pos x="connsiteX4866" y="connsiteY4866"/>
              </a:cxn>
              <a:cxn ang="0">
                <a:pos x="connsiteX4867" y="connsiteY4867"/>
              </a:cxn>
              <a:cxn ang="0">
                <a:pos x="connsiteX4868" y="connsiteY4868"/>
              </a:cxn>
              <a:cxn ang="0">
                <a:pos x="connsiteX4869" y="connsiteY4869"/>
              </a:cxn>
              <a:cxn ang="0">
                <a:pos x="connsiteX4870" y="connsiteY4870"/>
              </a:cxn>
              <a:cxn ang="0">
                <a:pos x="connsiteX4871" y="connsiteY4871"/>
              </a:cxn>
              <a:cxn ang="0">
                <a:pos x="connsiteX4872" y="connsiteY4872"/>
              </a:cxn>
              <a:cxn ang="0">
                <a:pos x="connsiteX4873" y="connsiteY4873"/>
              </a:cxn>
              <a:cxn ang="0">
                <a:pos x="connsiteX4874" y="connsiteY4874"/>
              </a:cxn>
              <a:cxn ang="0">
                <a:pos x="connsiteX4875" y="connsiteY4875"/>
              </a:cxn>
              <a:cxn ang="0">
                <a:pos x="connsiteX4876" y="connsiteY4876"/>
              </a:cxn>
              <a:cxn ang="0">
                <a:pos x="connsiteX4877" y="connsiteY4877"/>
              </a:cxn>
              <a:cxn ang="0">
                <a:pos x="connsiteX4878" y="connsiteY4878"/>
              </a:cxn>
              <a:cxn ang="0">
                <a:pos x="connsiteX4879" y="connsiteY4879"/>
              </a:cxn>
              <a:cxn ang="0">
                <a:pos x="connsiteX4880" y="connsiteY4880"/>
              </a:cxn>
              <a:cxn ang="0">
                <a:pos x="connsiteX4881" y="connsiteY4881"/>
              </a:cxn>
              <a:cxn ang="0">
                <a:pos x="connsiteX4882" y="connsiteY4882"/>
              </a:cxn>
              <a:cxn ang="0">
                <a:pos x="connsiteX4883" y="connsiteY4883"/>
              </a:cxn>
              <a:cxn ang="0">
                <a:pos x="connsiteX4884" y="connsiteY4884"/>
              </a:cxn>
              <a:cxn ang="0">
                <a:pos x="connsiteX4885" y="connsiteY4885"/>
              </a:cxn>
              <a:cxn ang="0">
                <a:pos x="connsiteX4886" y="connsiteY4886"/>
              </a:cxn>
              <a:cxn ang="0">
                <a:pos x="connsiteX4887" y="connsiteY4887"/>
              </a:cxn>
              <a:cxn ang="0">
                <a:pos x="connsiteX4888" y="connsiteY4888"/>
              </a:cxn>
              <a:cxn ang="0">
                <a:pos x="connsiteX4889" y="connsiteY4889"/>
              </a:cxn>
              <a:cxn ang="0">
                <a:pos x="connsiteX4890" y="connsiteY4890"/>
              </a:cxn>
              <a:cxn ang="0">
                <a:pos x="connsiteX4891" y="connsiteY4891"/>
              </a:cxn>
              <a:cxn ang="0">
                <a:pos x="connsiteX4892" y="connsiteY4892"/>
              </a:cxn>
              <a:cxn ang="0">
                <a:pos x="connsiteX4893" y="connsiteY4893"/>
              </a:cxn>
              <a:cxn ang="0">
                <a:pos x="connsiteX4894" y="connsiteY4894"/>
              </a:cxn>
              <a:cxn ang="0">
                <a:pos x="connsiteX4895" y="connsiteY4895"/>
              </a:cxn>
              <a:cxn ang="0">
                <a:pos x="connsiteX4896" y="connsiteY4896"/>
              </a:cxn>
              <a:cxn ang="0">
                <a:pos x="connsiteX4897" y="connsiteY4897"/>
              </a:cxn>
              <a:cxn ang="0">
                <a:pos x="connsiteX4898" y="connsiteY4898"/>
              </a:cxn>
              <a:cxn ang="0">
                <a:pos x="connsiteX4899" y="connsiteY4899"/>
              </a:cxn>
              <a:cxn ang="0">
                <a:pos x="connsiteX4900" y="connsiteY4900"/>
              </a:cxn>
              <a:cxn ang="0">
                <a:pos x="connsiteX4901" y="connsiteY4901"/>
              </a:cxn>
              <a:cxn ang="0">
                <a:pos x="connsiteX4902" y="connsiteY4902"/>
              </a:cxn>
              <a:cxn ang="0">
                <a:pos x="connsiteX4903" y="connsiteY4903"/>
              </a:cxn>
              <a:cxn ang="0">
                <a:pos x="connsiteX4904" y="connsiteY4904"/>
              </a:cxn>
              <a:cxn ang="0">
                <a:pos x="connsiteX4905" y="connsiteY4905"/>
              </a:cxn>
              <a:cxn ang="0">
                <a:pos x="connsiteX4906" y="connsiteY4906"/>
              </a:cxn>
              <a:cxn ang="0">
                <a:pos x="connsiteX4907" y="connsiteY4907"/>
              </a:cxn>
              <a:cxn ang="0">
                <a:pos x="connsiteX4908" y="connsiteY4908"/>
              </a:cxn>
              <a:cxn ang="0">
                <a:pos x="connsiteX4909" y="connsiteY4909"/>
              </a:cxn>
              <a:cxn ang="0">
                <a:pos x="connsiteX4910" y="connsiteY4910"/>
              </a:cxn>
              <a:cxn ang="0">
                <a:pos x="connsiteX4911" y="connsiteY4911"/>
              </a:cxn>
              <a:cxn ang="0">
                <a:pos x="connsiteX4912" y="connsiteY4912"/>
              </a:cxn>
              <a:cxn ang="0">
                <a:pos x="connsiteX4913" y="connsiteY4913"/>
              </a:cxn>
              <a:cxn ang="0">
                <a:pos x="connsiteX4914" y="connsiteY4914"/>
              </a:cxn>
              <a:cxn ang="0">
                <a:pos x="connsiteX4915" y="connsiteY4915"/>
              </a:cxn>
              <a:cxn ang="0">
                <a:pos x="connsiteX4916" y="connsiteY4916"/>
              </a:cxn>
              <a:cxn ang="0">
                <a:pos x="connsiteX4917" y="connsiteY4917"/>
              </a:cxn>
              <a:cxn ang="0">
                <a:pos x="connsiteX4918" y="connsiteY4918"/>
              </a:cxn>
              <a:cxn ang="0">
                <a:pos x="connsiteX4919" y="connsiteY4919"/>
              </a:cxn>
              <a:cxn ang="0">
                <a:pos x="connsiteX4920" y="connsiteY4920"/>
              </a:cxn>
              <a:cxn ang="0">
                <a:pos x="connsiteX4921" y="connsiteY4921"/>
              </a:cxn>
              <a:cxn ang="0">
                <a:pos x="connsiteX4922" y="connsiteY4922"/>
              </a:cxn>
              <a:cxn ang="0">
                <a:pos x="connsiteX4923" y="connsiteY4923"/>
              </a:cxn>
              <a:cxn ang="0">
                <a:pos x="connsiteX4924" y="connsiteY4924"/>
              </a:cxn>
              <a:cxn ang="0">
                <a:pos x="connsiteX4925" y="connsiteY4925"/>
              </a:cxn>
              <a:cxn ang="0">
                <a:pos x="connsiteX4926" y="connsiteY4926"/>
              </a:cxn>
              <a:cxn ang="0">
                <a:pos x="connsiteX4927" y="connsiteY4927"/>
              </a:cxn>
              <a:cxn ang="0">
                <a:pos x="connsiteX4928" y="connsiteY4928"/>
              </a:cxn>
              <a:cxn ang="0">
                <a:pos x="connsiteX4929" y="connsiteY4929"/>
              </a:cxn>
              <a:cxn ang="0">
                <a:pos x="connsiteX4930" y="connsiteY4930"/>
              </a:cxn>
              <a:cxn ang="0">
                <a:pos x="connsiteX4931" y="connsiteY4931"/>
              </a:cxn>
              <a:cxn ang="0">
                <a:pos x="connsiteX4932" y="connsiteY4932"/>
              </a:cxn>
              <a:cxn ang="0">
                <a:pos x="connsiteX4933" y="connsiteY4933"/>
              </a:cxn>
              <a:cxn ang="0">
                <a:pos x="connsiteX4934" y="connsiteY4934"/>
              </a:cxn>
              <a:cxn ang="0">
                <a:pos x="connsiteX4935" y="connsiteY4935"/>
              </a:cxn>
              <a:cxn ang="0">
                <a:pos x="connsiteX4936" y="connsiteY4936"/>
              </a:cxn>
              <a:cxn ang="0">
                <a:pos x="connsiteX4937" y="connsiteY4937"/>
              </a:cxn>
              <a:cxn ang="0">
                <a:pos x="connsiteX4938" y="connsiteY4938"/>
              </a:cxn>
              <a:cxn ang="0">
                <a:pos x="connsiteX4939" y="connsiteY4939"/>
              </a:cxn>
              <a:cxn ang="0">
                <a:pos x="connsiteX4940" y="connsiteY4940"/>
              </a:cxn>
              <a:cxn ang="0">
                <a:pos x="connsiteX4941" y="connsiteY4941"/>
              </a:cxn>
              <a:cxn ang="0">
                <a:pos x="connsiteX4942" y="connsiteY4942"/>
              </a:cxn>
              <a:cxn ang="0">
                <a:pos x="connsiteX4943" y="connsiteY4943"/>
              </a:cxn>
              <a:cxn ang="0">
                <a:pos x="connsiteX4944" y="connsiteY4944"/>
              </a:cxn>
              <a:cxn ang="0">
                <a:pos x="connsiteX4945" y="connsiteY4945"/>
              </a:cxn>
              <a:cxn ang="0">
                <a:pos x="connsiteX4946" y="connsiteY4946"/>
              </a:cxn>
              <a:cxn ang="0">
                <a:pos x="connsiteX4947" y="connsiteY4947"/>
              </a:cxn>
              <a:cxn ang="0">
                <a:pos x="connsiteX4948" y="connsiteY4948"/>
              </a:cxn>
              <a:cxn ang="0">
                <a:pos x="connsiteX4949" y="connsiteY4949"/>
              </a:cxn>
              <a:cxn ang="0">
                <a:pos x="connsiteX4950" y="connsiteY4950"/>
              </a:cxn>
              <a:cxn ang="0">
                <a:pos x="connsiteX4951" y="connsiteY4951"/>
              </a:cxn>
              <a:cxn ang="0">
                <a:pos x="connsiteX4952" y="connsiteY4952"/>
              </a:cxn>
              <a:cxn ang="0">
                <a:pos x="connsiteX4953" y="connsiteY4953"/>
              </a:cxn>
              <a:cxn ang="0">
                <a:pos x="connsiteX4954" y="connsiteY4954"/>
              </a:cxn>
              <a:cxn ang="0">
                <a:pos x="connsiteX4955" y="connsiteY4955"/>
              </a:cxn>
              <a:cxn ang="0">
                <a:pos x="connsiteX4956" y="connsiteY4956"/>
              </a:cxn>
              <a:cxn ang="0">
                <a:pos x="connsiteX4957" y="connsiteY4957"/>
              </a:cxn>
              <a:cxn ang="0">
                <a:pos x="connsiteX4958" y="connsiteY4958"/>
              </a:cxn>
              <a:cxn ang="0">
                <a:pos x="connsiteX4959" y="connsiteY4959"/>
              </a:cxn>
              <a:cxn ang="0">
                <a:pos x="connsiteX4960" y="connsiteY4960"/>
              </a:cxn>
              <a:cxn ang="0">
                <a:pos x="connsiteX4961" y="connsiteY4961"/>
              </a:cxn>
              <a:cxn ang="0">
                <a:pos x="connsiteX4962" y="connsiteY4962"/>
              </a:cxn>
              <a:cxn ang="0">
                <a:pos x="connsiteX4963" y="connsiteY4963"/>
              </a:cxn>
              <a:cxn ang="0">
                <a:pos x="connsiteX4964" y="connsiteY4964"/>
              </a:cxn>
              <a:cxn ang="0">
                <a:pos x="connsiteX4965" y="connsiteY4965"/>
              </a:cxn>
              <a:cxn ang="0">
                <a:pos x="connsiteX4966" y="connsiteY4966"/>
              </a:cxn>
              <a:cxn ang="0">
                <a:pos x="connsiteX4967" y="connsiteY4967"/>
              </a:cxn>
              <a:cxn ang="0">
                <a:pos x="connsiteX4968" y="connsiteY4968"/>
              </a:cxn>
              <a:cxn ang="0">
                <a:pos x="connsiteX4969" y="connsiteY4969"/>
              </a:cxn>
              <a:cxn ang="0">
                <a:pos x="connsiteX4970" y="connsiteY4970"/>
              </a:cxn>
              <a:cxn ang="0">
                <a:pos x="connsiteX4971" y="connsiteY4971"/>
              </a:cxn>
              <a:cxn ang="0">
                <a:pos x="connsiteX4972" y="connsiteY4972"/>
              </a:cxn>
              <a:cxn ang="0">
                <a:pos x="connsiteX4973" y="connsiteY4973"/>
              </a:cxn>
              <a:cxn ang="0">
                <a:pos x="connsiteX4974" y="connsiteY4974"/>
              </a:cxn>
              <a:cxn ang="0">
                <a:pos x="connsiteX4975" y="connsiteY4975"/>
              </a:cxn>
              <a:cxn ang="0">
                <a:pos x="connsiteX4976" y="connsiteY4976"/>
              </a:cxn>
              <a:cxn ang="0">
                <a:pos x="connsiteX4977" y="connsiteY4977"/>
              </a:cxn>
              <a:cxn ang="0">
                <a:pos x="connsiteX4978" y="connsiteY4978"/>
              </a:cxn>
              <a:cxn ang="0">
                <a:pos x="connsiteX4979" y="connsiteY4979"/>
              </a:cxn>
              <a:cxn ang="0">
                <a:pos x="connsiteX4980" y="connsiteY4980"/>
              </a:cxn>
              <a:cxn ang="0">
                <a:pos x="connsiteX4981" y="connsiteY4981"/>
              </a:cxn>
              <a:cxn ang="0">
                <a:pos x="connsiteX4982" y="connsiteY4982"/>
              </a:cxn>
              <a:cxn ang="0">
                <a:pos x="connsiteX4983" y="connsiteY4983"/>
              </a:cxn>
              <a:cxn ang="0">
                <a:pos x="connsiteX4984" y="connsiteY4984"/>
              </a:cxn>
              <a:cxn ang="0">
                <a:pos x="connsiteX4985" y="connsiteY4985"/>
              </a:cxn>
              <a:cxn ang="0">
                <a:pos x="connsiteX4986" y="connsiteY4986"/>
              </a:cxn>
              <a:cxn ang="0">
                <a:pos x="connsiteX4987" y="connsiteY4987"/>
              </a:cxn>
              <a:cxn ang="0">
                <a:pos x="connsiteX4988" y="connsiteY4988"/>
              </a:cxn>
              <a:cxn ang="0">
                <a:pos x="connsiteX4989" y="connsiteY4989"/>
              </a:cxn>
              <a:cxn ang="0">
                <a:pos x="connsiteX4990" y="connsiteY4990"/>
              </a:cxn>
              <a:cxn ang="0">
                <a:pos x="connsiteX4991" y="connsiteY4991"/>
              </a:cxn>
              <a:cxn ang="0">
                <a:pos x="connsiteX4992" y="connsiteY4992"/>
              </a:cxn>
              <a:cxn ang="0">
                <a:pos x="connsiteX4993" y="connsiteY4993"/>
              </a:cxn>
              <a:cxn ang="0">
                <a:pos x="connsiteX4994" y="connsiteY4994"/>
              </a:cxn>
              <a:cxn ang="0">
                <a:pos x="connsiteX4995" y="connsiteY4995"/>
              </a:cxn>
              <a:cxn ang="0">
                <a:pos x="connsiteX4996" y="connsiteY4996"/>
              </a:cxn>
              <a:cxn ang="0">
                <a:pos x="connsiteX4997" y="connsiteY4997"/>
              </a:cxn>
              <a:cxn ang="0">
                <a:pos x="connsiteX4998" y="connsiteY4998"/>
              </a:cxn>
              <a:cxn ang="0">
                <a:pos x="connsiteX4999" y="connsiteY4999"/>
              </a:cxn>
              <a:cxn ang="0">
                <a:pos x="connsiteX5000" y="connsiteY5000"/>
              </a:cxn>
              <a:cxn ang="0">
                <a:pos x="connsiteX5001" y="connsiteY5001"/>
              </a:cxn>
              <a:cxn ang="0">
                <a:pos x="connsiteX5002" y="connsiteY5002"/>
              </a:cxn>
              <a:cxn ang="0">
                <a:pos x="connsiteX5003" y="connsiteY5003"/>
              </a:cxn>
              <a:cxn ang="0">
                <a:pos x="connsiteX5004" y="connsiteY5004"/>
              </a:cxn>
              <a:cxn ang="0">
                <a:pos x="connsiteX5005" y="connsiteY5005"/>
              </a:cxn>
              <a:cxn ang="0">
                <a:pos x="connsiteX5006" y="connsiteY5006"/>
              </a:cxn>
              <a:cxn ang="0">
                <a:pos x="connsiteX5007" y="connsiteY5007"/>
              </a:cxn>
              <a:cxn ang="0">
                <a:pos x="connsiteX5008" y="connsiteY5008"/>
              </a:cxn>
              <a:cxn ang="0">
                <a:pos x="connsiteX5009" y="connsiteY5009"/>
              </a:cxn>
              <a:cxn ang="0">
                <a:pos x="connsiteX5010" y="connsiteY5010"/>
              </a:cxn>
              <a:cxn ang="0">
                <a:pos x="connsiteX5011" y="connsiteY5011"/>
              </a:cxn>
              <a:cxn ang="0">
                <a:pos x="connsiteX5012" y="connsiteY5012"/>
              </a:cxn>
              <a:cxn ang="0">
                <a:pos x="connsiteX5013" y="connsiteY5013"/>
              </a:cxn>
              <a:cxn ang="0">
                <a:pos x="connsiteX5014" y="connsiteY5014"/>
              </a:cxn>
              <a:cxn ang="0">
                <a:pos x="connsiteX5015" y="connsiteY5015"/>
              </a:cxn>
              <a:cxn ang="0">
                <a:pos x="connsiteX5016" y="connsiteY5016"/>
              </a:cxn>
              <a:cxn ang="0">
                <a:pos x="connsiteX5017" y="connsiteY5017"/>
              </a:cxn>
              <a:cxn ang="0">
                <a:pos x="connsiteX5018" y="connsiteY5018"/>
              </a:cxn>
              <a:cxn ang="0">
                <a:pos x="connsiteX5019" y="connsiteY5019"/>
              </a:cxn>
              <a:cxn ang="0">
                <a:pos x="connsiteX5020" y="connsiteY5020"/>
              </a:cxn>
              <a:cxn ang="0">
                <a:pos x="connsiteX5021" y="connsiteY5021"/>
              </a:cxn>
              <a:cxn ang="0">
                <a:pos x="connsiteX5022" y="connsiteY5022"/>
              </a:cxn>
              <a:cxn ang="0">
                <a:pos x="connsiteX5023" y="connsiteY5023"/>
              </a:cxn>
              <a:cxn ang="0">
                <a:pos x="connsiteX5024" y="connsiteY5024"/>
              </a:cxn>
              <a:cxn ang="0">
                <a:pos x="connsiteX5025" y="connsiteY5025"/>
              </a:cxn>
              <a:cxn ang="0">
                <a:pos x="connsiteX5026" y="connsiteY5026"/>
              </a:cxn>
              <a:cxn ang="0">
                <a:pos x="connsiteX5027" y="connsiteY5027"/>
              </a:cxn>
              <a:cxn ang="0">
                <a:pos x="connsiteX5028" y="connsiteY5028"/>
              </a:cxn>
              <a:cxn ang="0">
                <a:pos x="connsiteX5029" y="connsiteY5029"/>
              </a:cxn>
              <a:cxn ang="0">
                <a:pos x="connsiteX5030" y="connsiteY5030"/>
              </a:cxn>
              <a:cxn ang="0">
                <a:pos x="connsiteX5031" y="connsiteY5031"/>
              </a:cxn>
              <a:cxn ang="0">
                <a:pos x="connsiteX5032" y="connsiteY5032"/>
              </a:cxn>
              <a:cxn ang="0">
                <a:pos x="connsiteX5033" y="connsiteY5033"/>
              </a:cxn>
              <a:cxn ang="0">
                <a:pos x="connsiteX5034" y="connsiteY5034"/>
              </a:cxn>
              <a:cxn ang="0">
                <a:pos x="connsiteX5035" y="connsiteY5035"/>
              </a:cxn>
              <a:cxn ang="0">
                <a:pos x="connsiteX5036" y="connsiteY5036"/>
              </a:cxn>
              <a:cxn ang="0">
                <a:pos x="connsiteX5037" y="connsiteY5037"/>
              </a:cxn>
              <a:cxn ang="0">
                <a:pos x="connsiteX5038" y="connsiteY5038"/>
              </a:cxn>
              <a:cxn ang="0">
                <a:pos x="connsiteX5039" y="connsiteY5039"/>
              </a:cxn>
              <a:cxn ang="0">
                <a:pos x="connsiteX5040" y="connsiteY5040"/>
              </a:cxn>
              <a:cxn ang="0">
                <a:pos x="connsiteX5041" y="connsiteY5041"/>
              </a:cxn>
              <a:cxn ang="0">
                <a:pos x="connsiteX5042" y="connsiteY5042"/>
              </a:cxn>
              <a:cxn ang="0">
                <a:pos x="connsiteX5043" y="connsiteY5043"/>
              </a:cxn>
              <a:cxn ang="0">
                <a:pos x="connsiteX5044" y="connsiteY5044"/>
              </a:cxn>
              <a:cxn ang="0">
                <a:pos x="connsiteX5045" y="connsiteY5045"/>
              </a:cxn>
              <a:cxn ang="0">
                <a:pos x="connsiteX5046" y="connsiteY5046"/>
              </a:cxn>
              <a:cxn ang="0">
                <a:pos x="connsiteX5047" y="connsiteY5047"/>
              </a:cxn>
              <a:cxn ang="0">
                <a:pos x="connsiteX5048" y="connsiteY5048"/>
              </a:cxn>
              <a:cxn ang="0">
                <a:pos x="connsiteX5049" y="connsiteY5049"/>
              </a:cxn>
              <a:cxn ang="0">
                <a:pos x="connsiteX5050" y="connsiteY5050"/>
              </a:cxn>
              <a:cxn ang="0">
                <a:pos x="connsiteX5051" y="connsiteY5051"/>
              </a:cxn>
              <a:cxn ang="0">
                <a:pos x="connsiteX5052" y="connsiteY5052"/>
              </a:cxn>
              <a:cxn ang="0">
                <a:pos x="connsiteX5053" y="connsiteY5053"/>
              </a:cxn>
              <a:cxn ang="0">
                <a:pos x="connsiteX5054" y="connsiteY5054"/>
              </a:cxn>
              <a:cxn ang="0">
                <a:pos x="connsiteX5055" y="connsiteY5055"/>
              </a:cxn>
              <a:cxn ang="0">
                <a:pos x="connsiteX5056" y="connsiteY5056"/>
              </a:cxn>
              <a:cxn ang="0">
                <a:pos x="connsiteX5057" y="connsiteY5057"/>
              </a:cxn>
              <a:cxn ang="0">
                <a:pos x="connsiteX5058" y="connsiteY5058"/>
              </a:cxn>
              <a:cxn ang="0">
                <a:pos x="connsiteX5059" y="connsiteY5059"/>
              </a:cxn>
              <a:cxn ang="0">
                <a:pos x="connsiteX5060" y="connsiteY5060"/>
              </a:cxn>
              <a:cxn ang="0">
                <a:pos x="connsiteX5061" y="connsiteY5061"/>
              </a:cxn>
              <a:cxn ang="0">
                <a:pos x="connsiteX5062" y="connsiteY5062"/>
              </a:cxn>
              <a:cxn ang="0">
                <a:pos x="connsiteX5063" y="connsiteY5063"/>
              </a:cxn>
              <a:cxn ang="0">
                <a:pos x="connsiteX5064" y="connsiteY5064"/>
              </a:cxn>
              <a:cxn ang="0">
                <a:pos x="connsiteX5065" y="connsiteY5065"/>
              </a:cxn>
              <a:cxn ang="0">
                <a:pos x="connsiteX5066" y="connsiteY5066"/>
              </a:cxn>
              <a:cxn ang="0">
                <a:pos x="connsiteX5067" y="connsiteY5067"/>
              </a:cxn>
              <a:cxn ang="0">
                <a:pos x="connsiteX5068" y="connsiteY5068"/>
              </a:cxn>
              <a:cxn ang="0">
                <a:pos x="connsiteX5069" y="connsiteY5069"/>
              </a:cxn>
              <a:cxn ang="0">
                <a:pos x="connsiteX5070" y="connsiteY5070"/>
              </a:cxn>
              <a:cxn ang="0">
                <a:pos x="connsiteX5071" y="connsiteY5071"/>
              </a:cxn>
              <a:cxn ang="0">
                <a:pos x="connsiteX5072" y="connsiteY5072"/>
              </a:cxn>
              <a:cxn ang="0">
                <a:pos x="connsiteX5073" y="connsiteY5073"/>
              </a:cxn>
              <a:cxn ang="0">
                <a:pos x="connsiteX5074" y="connsiteY5074"/>
              </a:cxn>
              <a:cxn ang="0">
                <a:pos x="connsiteX5075" y="connsiteY5075"/>
              </a:cxn>
              <a:cxn ang="0">
                <a:pos x="connsiteX5076" y="connsiteY5076"/>
              </a:cxn>
              <a:cxn ang="0">
                <a:pos x="connsiteX5077" y="connsiteY5077"/>
              </a:cxn>
              <a:cxn ang="0">
                <a:pos x="connsiteX5078" y="connsiteY5078"/>
              </a:cxn>
              <a:cxn ang="0">
                <a:pos x="connsiteX5079" y="connsiteY5079"/>
              </a:cxn>
              <a:cxn ang="0">
                <a:pos x="connsiteX5080" y="connsiteY5080"/>
              </a:cxn>
              <a:cxn ang="0">
                <a:pos x="connsiteX5081" y="connsiteY5081"/>
              </a:cxn>
              <a:cxn ang="0">
                <a:pos x="connsiteX5082" y="connsiteY5082"/>
              </a:cxn>
              <a:cxn ang="0">
                <a:pos x="connsiteX5083" y="connsiteY5083"/>
              </a:cxn>
              <a:cxn ang="0">
                <a:pos x="connsiteX5084" y="connsiteY5084"/>
              </a:cxn>
              <a:cxn ang="0">
                <a:pos x="connsiteX5085" y="connsiteY5085"/>
              </a:cxn>
              <a:cxn ang="0">
                <a:pos x="connsiteX5086" y="connsiteY5086"/>
              </a:cxn>
              <a:cxn ang="0">
                <a:pos x="connsiteX5087" y="connsiteY5087"/>
              </a:cxn>
              <a:cxn ang="0">
                <a:pos x="connsiteX5088" y="connsiteY5088"/>
              </a:cxn>
              <a:cxn ang="0">
                <a:pos x="connsiteX5089" y="connsiteY5089"/>
              </a:cxn>
              <a:cxn ang="0">
                <a:pos x="connsiteX5090" y="connsiteY5090"/>
              </a:cxn>
              <a:cxn ang="0">
                <a:pos x="connsiteX5091" y="connsiteY5091"/>
              </a:cxn>
              <a:cxn ang="0">
                <a:pos x="connsiteX5092" y="connsiteY5092"/>
              </a:cxn>
              <a:cxn ang="0">
                <a:pos x="connsiteX5093" y="connsiteY5093"/>
              </a:cxn>
              <a:cxn ang="0">
                <a:pos x="connsiteX5094" y="connsiteY5094"/>
              </a:cxn>
              <a:cxn ang="0">
                <a:pos x="connsiteX5095" y="connsiteY5095"/>
              </a:cxn>
              <a:cxn ang="0">
                <a:pos x="connsiteX5096" y="connsiteY5096"/>
              </a:cxn>
              <a:cxn ang="0">
                <a:pos x="connsiteX5097" y="connsiteY5097"/>
              </a:cxn>
              <a:cxn ang="0">
                <a:pos x="connsiteX5098" y="connsiteY5098"/>
              </a:cxn>
              <a:cxn ang="0">
                <a:pos x="connsiteX5099" y="connsiteY5099"/>
              </a:cxn>
              <a:cxn ang="0">
                <a:pos x="connsiteX5100" y="connsiteY5100"/>
              </a:cxn>
              <a:cxn ang="0">
                <a:pos x="connsiteX5101" y="connsiteY5101"/>
              </a:cxn>
              <a:cxn ang="0">
                <a:pos x="connsiteX5102" y="connsiteY5102"/>
              </a:cxn>
              <a:cxn ang="0">
                <a:pos x="connsiteX5103" y="connsiteY5103"/>
              </a:cxn>
              <a:cxn ang="0">
                <a:pos x="connsiteX5104" y="connsiteY5104"/>
              </a:cxn>
              <a:cxn ang="0">
                <a:pos x="connsiteX5105" y="connsiteY5105"/>
              </a:cxn>
              <a:cxn ang="0">
                <a:pos x="connsiteX5106" y="connsiteY5106"/>
              </a:cxn>
              <a:cxn ang="0">
                <a:pos x="connsiteX5107" y="connsiteY5107"/>
              </a:cxn>
              <a:cxn ang="0">
                <a:pos x="connsiteX5108" y="connsiteY5108"/>
              </a:cxn>
              <a:cxn ang="0">
                <a:pos x="connsiteX5109" y="connsiteY5109"/>
              </a:cxn>
              <a:cxn ang="0">
                <a:pos x="connsiteX5110" y="connsiteY5110"/>
              </a:cxn>
              <a:cxn ang="0">
                <a:pos x="connsiteX5111" y="connsiteY5111"/>
              </a:cxn>
              <a:cxn ang="0">
                <a:pos x="connsiteX5112" y="connsiteY5112"/>
              </a:cxn>
              <a:cxn ang="0">
                <a:pos x="connsiteX5113" y="connsiteY5113"/>
              </a:cxn>
              <a:cxn ang="0">
                <a:pos x="connsiteX5114" y="connsiteY5114"/>
              </a:cxn>
              <a:cxn ang="0">
                <a:pos x="connsiteX5115" y="connsiteY5115"/>
              </a:cxn>
              <a:cxn ang="0">
                <a:pos x="connsiteX5116" y="connsiteY5116"/>
              </a:cxn>
              <a:cxn ang="0">
                <a:pos x="connsiteX5117" y="connsiteY5117"/>
              </a:cxn>
              <a:cxn ang="0">
                <a:pos x="connsiteX5118" y="connsiteY5118"/>
              </a:cxn>
              <a:cxn ang="0">
                <a:pos x="connsiteX5119" y="connsiteY5119"/>
              </a:cxn>
              <a:cxn ang="0">
                <a:pos x="connsiteX5120" y="connsiteY5120"/>
              </a:cxn>
              <a:cxn ang="0">
                <a:pos x="connsiteX5121" y="connsiteY5121"/>
              </a:cxn>
              <a:cxn ang="0">
                <a:pos x="connsiteX5122" y="connsiteY5122"/>
              </a:cxn>
              <a:cxn ang="0">
                <a:pos x="connsiteX5123" y="connsiteY5123"/>
              </a:cxn>
              <a:cxn ang="0">
                <a:pos x="connsiteX5124" y="connsiteY5124"/>
              </a:cxn>
              <a:cxn ang="0">
                <a:pos x="connsiteX5125" y="connsiteY5125"/>
              </a:cxn>
              <a:cxn ang="0">
                <a:pos x="connsiteX5126" y="connsiteY5126"/>
              </a:cxn>
              <a:cxn ang="0">
                <a:pos x="connsiteX5127" y="connsiteY5127"/>
              </a:cxn>
              <a:cxn ang="0">
                <a:pos x="connsiteX5128" y="connsiteY5128"/>
              </a:cxn>
              <a:cxn ang="0">
                <a:pos x="connsiteX5129" y="connsiteY5129"/>
              </a:cxn>
              <a:cxn ang="0">
                <a:pos x="connsiteX5130" y="connsiteY5130"/>
              </a:cxn>
              <a:cxn ang="0">
                <a:pos x="connsiteX5131" y="connsiteY5131"/>
              </a:cxn>
              <a:cxn ang="0">
                <a:pos x="connsiteX5132" y="connsiteY5132"/>
              </a:cxn>
              <a:cxn ang="0">
                <a:pos x="connsiteX5133" y="connsiteY5133"/>
              </a:cxn>
              <a:cxn ang="0">
                <a:pos x="connsiteX5134" y="connsiteY5134"/>
              </a:cxn>
              <a:cxn ang="0">
                <a:pos x="connsiteX5135" y="connsiteY5135"/>
              </a:cxn>
              <a:cxn ang="0">
                <a:pos x="connsiteX5136" y="connsiteY5136"/>
              </a:cxn>
              <a:cxn ang="0">
                <a:pos x="connsiteX5137" y="connsiteY5137"/>
              </a:cxn>
              <a:cxn ang="0">
                <a:pos x="connsiteX5138" y="connsiteY5138"/>
              </a:cxn>
              <a:cxn ang="0">
                <a:pos x="connsiteX5139" y="connsiteY5139"/>
              </a:cxn>
              <a:cxn ang="0">
                <a:pos x="connsiteX5140" y="connsiteY5140"/>
              </a:cxn>
              <a:cxn ang="0">
                <a:pos x="connsiteX5141" y="connsiteY5141"/>
              </a:cxn>
              <a:cxn ang="0">
                <a:pos x="connsiteX5142" y="connsiteY5142"/>
              </a:cxn>
              <a:cxn ang="0">
                <a:pos x="connsiteX5143" y="connsiteY5143"/>
              </a:cxn>
              <a:cxn ang="0">
                <a:pos x="connsiteX5144" y="connsiteY5144"/>
              </a:cxn>
              <a:cxn ang="0">
                <a:pos x="connsiteX5145" y="connsiteY5145"/>
              </a:cxn>
              <a:cxn ang="0">
                <a:pos x="connsiteX5146" y="connsiteY5146"/>
              </a:cxn>
              <a:cxn ang="0">
                <a:pos x="connsiteX5147" y="connsiteY5147"/>
              </a:cxn>
              <a:cxn ang="0">
                <a:pos x="connsiteX5148" y="connsiteY5148"/>
              </a:cxn>
              <a:cxn ang="0">
                <a:pos x="connsiteX5149" y="connsiteY5149"/>
              </a:cxn>
              <a:cxn ang="0">
                <a:pos x="connsiteX5150" y="connsiteY5150"/>
              </a:cxn>
              <a:cxn ang="0">
                <a:pos x="connsiteX5151" y="connsiteY5151"/>
              </a:cxn>
              <a:cxn ang="0">
                <a:pos x="connsiteX5152" y="connsiteY5152"/>
              </a:cxn>
              <a:cxn ang="0">
                <a:pos x="connsiteX5153" y="connsiteY5153"/>
              </a:cxn>
              <a:cxn ang="0">
                <a:pos x="connsiteX5154" y="connsiteY5154"/>
              </a:cxn>
              <a:cxn ang="0">
                <a:pos x="connsiteX5155" y="connsiteY5155"/>
              </a:cxn>
              <a:cxn ang="0">
                <a:pos x="connsiteX5156" y="connsiteY5156"/>
              </a:cxn>
              <a:cxn ang="0">
                <a:pos x="connsiteX5157" y="connsiteY5157"/>
              </a:cxn>
              <a:cxn ang="0">
                <a:pos x="connsiteX5158" y="connsiteY5158"/>
              </a:cxn>
              <a:cxn ang="0">
                <a:pos x="connsiteX5159" y="connsiteY5159"/>
              </a:cxn>
              <a:cxn ang="0">
                <a:pos x="connsiteX5160" y="connsiteY5160"/>
              </a:cxn>
              <a:cxn ang="0">
                <a:pos x="connsiteX5161" y="connsiteY5161"/>
              </a:cxn>
              <a:cxn ang="0">
                <a:pos x="connsiteX5162" y="connsiteY5162"/>
              </a:cxn>
              <a:cxn ang="0">
                <a:pos x="connsiteX5163" y="connsiteY5163"/>
              </a:cxn>
              <a:cxn ang="0">
                <a:pos x="connsiteX5164" y="connsiteY5164"/>
              </a:cxn>
              <a:cxn ang="0">
                <a:pos x="connsiteX5165" y="connsiteY5165"/>
              </a:cxn>
              <a:cxn ang="0">
                <a:pos x="connsiteX5166" y="connsiteY5166"/>
              </a:cxn>
              <a:cxn ang="0">
                <a:pos x="connsiteX5167" y="connsiteY5167"/>
              </a:cxn>
              <a:cxn ang="0">
                <a:pos x="connsiteX5168" y="connsiteY5168"/>
              </a:cxn>
              <a:cxn ang="0">
                <a:pos x="connsiteX5169" y="connsiteY5169"/>
              </a:cxn>
              <a:cxn ang="0">
                <a:pos x="connsiteX5170" y="connsiteY5170"/>
              </a:cxn>
              <a:cxn ang="0">
                <a:pos x="connsiteX5171" y="connsiteY5171"/>
              </a:cxn>
              <a:cxn ang="0">
                <a:pos x="connsiteX5172" y="connsiteY5172"/>
              </a:cxn>
              <a:cxn ang="0">
                <a:pos x="connsiteX5173" y="connsiteY5173"/>
              </a:cxn>
              <a:cxn ang="0">
                <a:pos x="connsiteX5174" y="connsiteY5174"/>
              </a:cxn>
              <a:cxn ang="0">
                <a:pos x="connsiteX5175" y="connsiteY5175"/>
              </a:cxn>
              <a:cxn ang="0">
                <a:pos x="connsiteX5176" y="connsiteY5176"/>
              </a:cxn>
              <a:cxn ang="0">
                <a:pos x="connsiteX5177" y="connsiteY5177"/>
              </a:cxn>
              <a:cxn ang="0">
                <a:pos x="connsiteX5178" y="connsiteY5178"/>
              </a:cxn>
              <a:cxn ang="0">
                <a:pos x="connsiteX5179" y="connsiteY5179"/>
              </a:cxn>
              <a:cxn ang="0">
                <a:pos x="connsiteX5180" y="connsiteY5180"/>
              </a:cxn>
              <a:cxn ang="0">
                <a:pos x="connsiteX5181" y="connsiteY5181"/>
              </a:cxn>
              <a:cxn ang="0">
                <a:pos x="connsiteX5182" y="connsiteY5182"/>
              </a:cxn>
              <a:cxn ang="0">
                <a:pos x="connsiteX5183" y="connsiteY5183"/>
              </a:cxn>
              <a:cxn ang="0">
                <a:pos x="connsiteX5184" y="connsiteY5184"/>
              </a:cxn>
              <a:cxn ang="0">
                <a:pos x="connsiteX5185" y="connsiteY5185"/>
              </a:cxn>
              <a:cxn ang="0">
                <a:pos x="connsiteX5186" y="connsiteY5186"/>
              </a:cxn>
              <a:cxn ang="0">
                <a:pos x="connsiteX5187" y="connsiteY5187"/>
              </a:cxn>
              <a:cxn ang="0">
                <a:pos x="connsiteX5188" y="connsiteY5188"/>
              </a:cxn>
              <a:cxn ang="0">
                <a:pos x="connsiteX5189" y="connsiteY5189"/>
              </a:cxn>
              <a:cxn ang="0">
                <a:pos x="connsiteX5190" y="connsiteY5190"/>
              </a:cxn>
              <a:cxn ang="0">
                <a:pos x="connsiteX5191" y="connsiteY5191"/>
              </a:cxn>
              <a:cxn ang="0">
                <a:pos x="connsiteX5192" y="connsiteY5192"/>
              </a:cxn>
              <a:cxn ang="0">
                <a:pos x="connsiteX5193" y="connsiteY5193"/>
              </a:cxn>
              <a:cxn ang="0">
                <a:pos x="connsiteX5194" y="connsiteY5194"/>
              </a:cxn>
              <a:cxn ang="0">
                <a:pos x="connsiteX5195" y="connsiteY5195"/>
              </a:cxn>
              <a:cxn ang="0">
                <a:pos x="connsiteX5196" y="connsiteY5196"/>
              </a:cxn>
              <a:cxn ang="0">
                <a:pos x="connsiteX5197" y="connsiteY5197"/>
              </a:cxn>
              <a:cxn ang="0">
                <a:pos x="connsiteX5198" y="connsiteY5198"/>
              </a:cxn>
              <a:cxn ang="0">
                <a:pos x="connsiteX5199" y="connsiteY5199"/>
              </a:cxn>
              <a:cxn ang="0">
                <a:pos x="connsiteX5200" y="connsiteY5200"/>
              </a:cxn>
              <a:cxn ang="0">
                <a:pos x="connsiteX5201" y="connsiteY5201"/>
              </a:cxn>
              <a:cxn ang="0">
                <a:pos x="connsiteX5202" y="connsiteY5202"/>
              </a:cxn>
              <a:cxn ang="0">
                <a:pos x="connsiteX5203" y="connsiteY5203"/>
              </a:cxn>
              <a:cxn ang="0">
                <a:pos x="connsiteX5204" y="connsiteY5204"/>
              </a:cxn>
              <a:cxn ang="0">
                <a:pos x="connsiteX5205" y="connsiteY5205"/>
              </a:cxn>
              <a:cxn ang="0">
                <a:pos x="connsiteX5206" y="connsiteY5206"/>
              </a:cxn>
              <a:cxn ang="0">
                <a:pos x="connsiteX5207" y="connsiteY5207"/>
              </a:cxn>
              <a:cxn ang="0">
                <a:pos x="connsiteX5208" y="connsiteY5208"/>
              </a:cxn>
              <a:cxn ang="0">
                <a:pos x="connsiteX5209" y="connsiteY5209"/>
              </a:cxn>
              <a:cxn ang="0">
                <a:pos x="connsiteX5210" y="connsiteY5210"/>
              </a:cxn>
              <a:cxn ang="0">
                <a:pos x="connsiteX5211" y="connsiteY5211"/>
              </a:cxn>
              <a:cxn ang="0">
                <a:pos x="connsiteX5212" y="connsiteY5212"/>
              </a:cxn>
              <a:cxn ang="0">
                <a:pos x="connsiteX5213" y="connsiteY5213"/>
              </a:cxn>
              <a:cxn ang="0">
                <a:pos x="connsiteX5214" y="connsiteY5214"/>
              </a:cxn>
              <a:cxn ang="0">
                <a:pos x="connsiteX5215" y="connsiteY5215"/>
              </a:cxn>
              <a:cxn ang="0">
                <a:pos x="connsiteX5216" y="connsiteY5216"/>
              </a:cxn>
              <a:cxn ang="0">
                <a:pos x="connsiteX5217" y="connsiteY5217"/>
              </a:cxn>
              <a:cxn ang="0">
                <a:pos x="connsiteX5218" y="connsiteY5218"/>
              </a:cxn>
              <a:cxn ang="0">
                <a:pos x="connsiteX5219" y="connsiteY5219"/>
              </a:cxn>
              <a:cxn ang="0">
                <a:pos x="connsiteX5220" y="connsiteY5220"/>
              </a:cxn>
              <a:cxn ang="0">
                <a:pos x="connsiteX5221" y="connsiteY5221"/>
              </a:cxn>
              <a:cxn ang="0">
                <a:pos x="connsiteX5222" y="connsiteY5222"/>
              </a:cxn>
              <a:cxn ang="0">
                <a:pos x="connsiteX5223" y="connsiteY5223"/>
              </a:cxn>
              <a:cxn ang="0">
                <a:pos x="connsiteX5224" y="connsiteY5224"/>
              </a:cxn>
              <a:cxn ang="0">
                <a:pos x="connsiteX5225" y="connsiteY5225"/>
              </a:cxn>
              <a:cxn ang="0">
                <a:pos x="connsiteX5226" y="connsiteY5226"/>
              </a:cxn>
              <a:cxn ang="0">
                <a:pos x="connsiteX5227" y="connsiteY5227"/>
              </a:cxn>
              <a:cxn ang="0">
                <a:pos x="connsiteX5228" y="connsiteY5228"/>
              </a:cxn>
              <a:cxn ang="0">
                <a:pos x="connsiteX5229" y="connsiteY5229"/>
              </a:cxn>
              <a:cxn ang="0">
                <a:pos x="connsiteX5230" y="connsiteY5230"/>
              </a:cxn>
              <a:cxn ang="0">
                <a:pos x="connsiteX5231" y="connsiteY5231"/>
              </a:cxn>
              <a:cxn ang="0">
                <a:pos x="connsiteX5232" y="connsiteY5232"/>
              </a:cxn>
              <a:cxn ang="0">
                <a:pos x="connsiteX5233" y="connsiteY5233"/>
              </a:cxn>
              <a:cxn ang="0">
                <a:pos x="connsiteX5234" y="connsiteY5234"/>
              </a:cxn>
              <a:cxn ang="0">
                <a:pos x="connsiteX5235" y="connsiteY5235"/>
              </a:cxn>
              <a:cxn ang="0">
                <a:pos x="connsiteX5236" y="connsiteY5236"/>
              </a:cxn>
              <a:cxn ang="0">
                <a:pos x="connsiteX5237" y="connsiteY5237"/>
              </a:cxn>
              <a:cxn ang="0">
                <a:pos x="connsiteX5238" y="connsiteY5238"/>
              </a:cxn>
              <a:cxn ang="0">
                <a:pos x="connsiteX5239" y="connsiteY5239"/>
              </a:cxn>
              <a:cxn ang="0">
                <a:pos x="connsiteX5240" y="connsiteY5240"/>
              </a:cxn>
              <a:cxn ang="0">
                <a:pos x="connsiteX5241" y="connsiteY5241"/>
              </a:cxn>
              <a:cxn ang="0">
                <a:pos x="connsiteX5242" y="connsiteY5242"/>
              </a:cxn>
              <a:cxn ang="0">
                <a:pos x="connsiteX5243" y="connsiteY5243"/>
              </a:cxn>
              <a:cxn ang="0">
                <a:pos x="connsiteX5244" y="connsiteY5244"/>
              </a:cxn>
              <a:cxn ang="0">
                <a:pos x="connsiteX5245" y="connsiteY5245"/>
              </a:cxn>
              <a:cxn ang="0">
                <a:pos x="connsiteX5246" y="connsiteY5246"/>
              </a:cxn>
              <a:cxn ang="0">
                <a:pos x="connsiteX5247" y="connsiteY5247"/>
              </a:cxn>
              <a:cxn ang="0">
                <a:pos x="connsiteX5248" y="connsiteY5248"/>
              </a:cxn>
              <a:cxn ang="0">
                <a:pos x="connsiteX5249" y="connsiteY5249"/>
              </a:cxn>
              <a:cxn ang="0">
                <a:pos x="connsiteX5250" y="connsiteY5250"/>
              </a:cxn>
              <a:cxn ang="0">
                <a:pos x="connsiteX5251" y="connsiteY5251"/>
              </a:cxn>
              <a:cxn ang="0">
                <a:pos x="connsiteX5252" y="connsiteY5252"/>
              </a:cxn>
              <a:cxn ang="0">
                <a:pos x="connsiteX5253" y="connsiteY5253"/>
              </a:cxn>
              <a:cxn ang="0">
                <a:pos x="connsiteX5254" y="connsiteY5254"/>
              </a:cxn>
              <a:cxn ang="0">
                <a:pos x="connsiteX5255" y="connsiteY5255"/>
              </a:cxn>
              <a:cxn ang="0">
                <a:pos x="connsiteX5256" y="connsiteY5256"/>
              </a:cxn>
              <a:cxn ang="0">
                <a:pos x="connsiteX5257" y="connsiteY5257"/>
              </a:cxn>
              <a:cxn ang="0">
                <a:pos x="connsiteX5258" y="connsiteY5258"/>
              </a:cxn>
              <a:cxn ang="0">
                <a:pos x="connsiteX5259" y="connsiteY5259"/>
              </a:cxn>
              <a:cxn ang="0">
                <a:pos x="connsiteX5260" y="connsiteY5260"/>
              </a:cxn>
              <a:cxn ang="0">
                <a:pos x="connsiteX5261" y="connsiteY5261"/>
              </a:cxn>
              <a:cxn ang="0">
                <a:pos x="connsiteX5262" y="connsiteY5262"/>
              </a:cxn>
              <a:cxn ang="0">
                <a:pos x="connsiteX5263" y="connsiteY5263"/>
              </a:cxn>
              <a:cxn ang="0">
                <a:pos x="connsiteX5264" y="connsiteY5264"/>
              </a:cxn>
              <a:cxn ang="0">
                <a:pos x="connsiteX5265" y="connsiteY5265"/>
              </a:cxn>
              <a:cxn ang="0">
                <a:pos x="connsiteX5266" y="connsiteY5266"/>
              </a:cxn>
              <a:cxn ang="0">
                <a:pos x="connsiteX5267" y="connsiteY5267"/>
              </a:cxn>
              <a:cxn ang="0">
                <a:pos x="connsiteX5268" y="connsiteY5268"/>
              </a:cxn>
              <a:cxn ang="0">
                <a:pos x="connsiteX5269" y="connsiteY5269"/>
              </a:cxn>
              <a:cxn ang="0">
                <a:pos x="connsiteX5270" y="connsiteY5270"/>
              </a:cxn>
              <a:cxn ang="0">
                <a:pos x="connsiteX5271" y="connsiteY5271"/>
              </a:cxn>
              <a:cxn ang="0">
                <a:pos x="connsiteX5272" y="connsiteY5272"/>
              </a:cxn>
              <a:cxn ang="0">
                <a:pos x="connsiteX5273" y="connsiteY5273"/>
              </a:cxn>
              <a:cxn ang="0">
                <a:pos x="connsiteX5274" y="connsiteY5274"/>
              </a:cxn>
              <a:cxn ang="0">
                <a:pos x="connsiteX5275" y="connsiteY5275"/>
              </a:cxn>
              <a:cxn ang="0">
                <a:pos x="connsiteX5276" y="connsiteY5276"/>
              </a:cxn>
              <a:cxn ang="0">
                <a:pos x="connsiteX5277" y="connsiteY5277"/>
              </a:cxn>
              <a:cxn ang="0">
                <a:pos x="connsiteX5278" y="connsiteY5278"/>
              </a:cxn>
              <a:cxn ang="0">
                <a:pos x="connsiteX5279" y="connsiteY5279"/>
              </a:cxn>
              <a:cxn ang="0">
                <a:pos x="connsiteX5280" y="connsiteY5280"/>
              </a:cxn>
              <a:cxn ang="0">
                <a:pos x="connsiteX5281" y="connsiteY5281"/>
              </a:cxn>
              <a:cxn ang="0">
                <a:pos x="connsiteX5282" y="connsiteY5282"/>
              </a:cxn>
              <a:cxn ang="0">
                <a:pos x="connsiteX5283" y="connsiteY5283"/>
              </a:cxn>
              <a:cxn ang="0">
                <a:pos x="connsiteX5284" y="connsiteY5284"/>
              </a:cxn>
              <a:cxn ang="0">
                <a:pos x="connsiteX5285" y="connsiteY5285"/>
              </a:cxn>
              <a:cxn ang="0">
                <a:pos x="connsiteX5286" y="connsiteY5286"/>
              </a:cxn>
              <a:cxn ang="0">
                <a:pos x="connsiteX5287" y="connsiteY5287"/>
              </a:cxn>
              <a:cxn ang="0">
                <a:pos x="connsiteX5288" y="connsiteY5288"/>
              </a:cxn>
              <a:cxn ang="0">
                <a:pos x="connsiteX5289" y="connsiteY5289"/>
              </a:cxn>
              <a:cxn ang="0">
                <a:pos x="connsiteX5290" y="connsiteY5290"/>
              </a:cxn>
              <a:cxn ang="0">
                <a:pos x="connsiteX5291" y="connsiteY5291"/>
              </a:cxn>
              <a:cxn ang="0">
                <a:pos x="connsiteX5292" y="connsiteY5292"/>
              </a:cxn>
              <a:cxn ang="0">
                <a:pos x="connsiteX5293" y="connsiteY5293"/>
              </a:cxn>
              <a:cxn ang="0">
                <a:pos x="connsiteX5294" y="connsiteY5294"/>
              </a:cxn>
              <a:cxn ang="0">
                <a:pos x="connsiteX5295" y="connsiteY5295"/>
              </a:cxn>
              <a:cxn ang="0">
                <a:pos x="connsiteX5296" y="connsiteY5296"/>
              </a:cxn>
              <a:cxn ang="0">
                <a:pos x="connsiteX5297" y="connsiteY5297"/>
              </a:cxn>
              <a:cxn ang="0">
                <a:pos x="connsiteX5298" y="connsiteY5298"/>
              </a:cxn>
              <a:cxn ang="0">
                <a:pos x="connsiteX5299" y="connsiteY5299"/>
              </a:cxn>
              <a:cxn ang="0">
                <a:pos x="connsiteX5300" y="connsiteY5300"/>
              </a:cxn>
              <a:cxn ang="0">
                <a:pos x="connsiteX5301" y="connsiteY5301"/>
              </a:cxn>
              <a:cxn ang="0">
                <a:pos x="connsiteX5302" y="connsiteY5302"/>
              </a:cxn>
              <a:cxn ang="0">
                <a:pos x="connsiteX5303" y="connsiteY5303"/>
              </a:cxn>
              <a:cxn ang="0">
                <a:pos x="connsiteX5304" y="connsiteY5304"/>
              </a:cxn>
              <a:cxn ang="0">
                <a:pos x="connsiteX5305" y="connsiteY5305"/>
              </a:cxn>
              <a:cxn ang="0">
                <a:pos x="connsiteX5306" y="connsiteY5306"/>
              </a:cxn>
              <a:cxn ang="0">
                <a:pos x="connsiteX5307" y="connsiteY5307"/>
              </a:cxn>
              <a:cxn ang="0">
                <a:pos x="connsiteX5308" y="connsiteY5308"/>
              </a:cxn>
              <a:cxn ang="0">
                <a:pos x="connsiteX5309" y="connsiteY5309"/>
              </a:cxn>
              <a:cxn ang="0">
                <a:pos x="connsiteX5310" y="connsiteY5310"/>
              </a:cxn>
              <a:cxn ang="0">
                <a:pos x="connsiteX5311" y="connsiteY5311"/>
              </a:cxn>
              <a:cxn ang="0">
                <a:pos x="connsiteX5312" y="connsiteY5312"/>
              </a:cxn>
              <a:cxn ang="0">
                <a:pos x="connsiteX5313" y="connsiteY5313"/>
              </a:cxn>
              <a:cxn ang="0">
                <a:pos x="connsiteX5314" y="connsiteY5314"/>
              </a:cxn>
              <a:cxn ang="0">
                <a:pos x="connsiteX5315" y="connsiteY5315"/>
              </a:cxn>
              <a:cxn ang="0">
                <a:pos x="connsiteX5316" y="connsiteY5316"/>
              </a:cxn>
              <a:cxn ang="0">
                <a:pos x="connsiteX5317" y="connsiteY5317"/>
              </a:cxn>
              <a:cxn ang="0">
                <a:pos x="connsiteX5318" y="connsiteY5318"/>
              </a:cxn>
              <a:cxn ang="0">
                <a:pos x="connsiteX5319" y="connsiteY5319"/>
              </a:cxn>
              <a:cxn ang="0">
                <a:pos x="connsiteX5320" y="connsiteY5320"/>
              </a:cxn>
              <a:cxn ang="0">
                <a:pos x="connsiteX5321" y="connsiteY5321"/>
              </a:cxn>
              <a:cxn ang="0">
                <a:pos x="connsiteX5322" y="connsiteY5322"/>
              </a:cxn>
              <a:cxn ang="0">
                <a:pos x="connsiteX5323" y="connsiteY5323"/>
              </a:cxn>
              <a:cxn ang="0">
                <a:pos x="connsiteX5324" y="connsiteY5324"/>
              </a:cxn>
              <a:cxn ang="0">
                <a:pos x="connsiteX5325" y="connsiteY5325"/>
              </a:cxn>
              <a:cxn ang="0">
                <a:pos x="connsiteX5326" y="connsiteY5326"/>
              </a:cxn>
              <a:cxn ang="0">
                <a:pos x="connsiteX5327" y="connsiteY5327"/>
              </a:cxn>
              <a:cxn ang="0">
                <a:pos x="connsiteX5328" y="connsiteY5328"/>
              </a:cxn>
              <a:cxn ang="0">
                <a:pos x="connsiteX5329" y="connsiteY5329"/>
              </a:cxn>
              <a:cxn ang="0">
                <a:pos x="connsiteX5330" y="connsiteY5330"/>
              </a:cxn>
              <a:cxn ang="0">
                <a:pos x="connsiteX5331" y="connsiteY5331"/>
              </a:cxn>
              <a:cxn ang="0">
                <a:pos x="connsiteX5332" y="connsiteY5332"/>
              </a:cxn>
              <a:cxn ang="0">
                <a:pos x="connsiteX5333" y="connsiteY5333"/>
              </a:cxn>
              <a:cxn ang="0">
                <a:pos x="connsiteX5334" y="connsiteY5334"/>
              </a:cxn>
              <a:cxn ang="0">
                <a:pos x="connsiteX5335" y="connsiteY5335"/>
              </a:cxn>
              <a:cxn ang="0">
                <a:pos x="connsiteX5336" y="connsiteY5336"/>
              </a:cxn>
              <a:cxn ang="0">
                <a:pos x="connsiteX5337" y="connsiteY5337"/>
              </a:cxn>
              <a:cxn ang="0">
                <a:pos x="connsiteX5338" y="connsiteY5338"/>
              </a:cxn>
              <a:cxn ang="0">
                <a:pos x="connsiteX5339" y="connsiteY5339"/>
              </a:cxn>
              <a:cxn ang="0">
                <a:pos x="connsiteX5340" y="connsiteY5340"/>
              </a:cxn>
              <a:cxn ang="0">
                <a:pos x="connsiteX5341" y="connsiteY5341"/>
              </a:cxn>
              <a:cxn ang="0">
                <a:pos x="connsiteX5342" y="connsiteY5342"/>
              </a:cxn>
              <a:cxn ang="0">
                <a:pos x="connsiteX5343" y="connsiteY5343"/>
              </a:cxn>
              <a:cxn ang="0">
                <a:pos x="connsiteX5344" y="connsiteY5344"/>
              </a:cxn>
              <a:cxn ang="0">
                <a:pos x="connsiteX5345" y="connsiteY5345"/>
              </a:cxn>
              <a:cxn ang="0">
                <a:pos x="connsiteX5346" y="connsiteY5346"/>
              </a:cxn>
              <a:cxn ang="0">
                <a:pos x="connsiteX5347" y="connsiteY5347"/>
              </a:cxn>
              <a:cxn ang="0">
                <a:pos x="connsiteX5348" y="connsiteY5348"/>
              </a:cxn>
              <a:cxn ang="0">
                <a:pos x="connsiteX5349" y="connsiteY5349"/>
              </a:cxn>
              <a:cxn ang="0">
                <a:pos x="connsiteX5350" y="connsiteY5350"/>
              </a:cxn>
              <a:cxn ang="0">
                <a:pos x="connsiteX5351" y="connsiteY5351"/>
              </a:cxn>
              <a:cxn ang="0">
                <a:pos x="connsiteX5352" y="connsiteY5352"/>
              </a:cxn>
              <a:cxn ang="0">
                <a:pos x="connsiteX5353" y="connsiteY5353"/>
              </a:cxn>
              <a:cxn ang="0">
                <a:pos x="connsiteX5354" y="connsiteY5354"/>
              </a:cxn>
              <a:cxn ang="0">
                <a:pos x="connsiteX5355" y="connsiteY5355"/>
              </a:cxn>
              <a:cxn ang="0">
                <a:pos x="connsiteX5356" y="connsiteY5356"/>
              </a:cxn>
              <a:cxn ang="0">
                <a:pos x="connsiteX5357" y="connsiteY5357"/>
              </a:cxn>
              <a:cxn ang="0">
                <a:pos x="connsiteX5358" y="connsiteY5358"/>
              </a:cxn>
              <a:cxn ang="0">
                <a:pos x="connsiteX5359" y="connsiteY5359"/>
              </a:cxn>
              <a:cxn ang="0">
                <a:pos x="connsiteX5360" y="connsiteY5360"/>
              </a:cxn>
              <a:cxn ang="0">
                <a:pos x="connsiteX5361" y="connsiteY5361"/>
              </a:cxn>
              <a:cxn ang="0">
                <a:pos x="connsiteX5362" y="connsiteY5362"/>
              </a:cxn>
              <a:cxn ang="0">
                <a:pos x="connsiteX5363" y="connsiteY5363"/>
              </a:cxn>
              <a:cxn ang="0">
                <a:pos x="connsiteX5364" y="connsiteY5364"/>
              </a:cxn>
              <a:cxn ang="0">
                <a:pos x="connsiteX5365" y="connsiteY5365"/>
              </a:cxn>
              <a:cxn ang="0">
                <a:pos x="connsiteX5366" y="connsiteY5366"/>
              </a:cxn>
              <a:cxn ang="0">
                <a:pos x="connsiteX5367" y="connsiteY5367"/>
              </a:cxn>
              <a:cxn ang="0">
                <a:pos x="connsiteX5368" y="connsiteY5368"/>
              </a:cxn>
              <a:cxn ang="0">
                <a:pos x="connsiteX5369" y="connsiteY5369"/>
              </a:cxn>
              <a:cxn ang="0">
                <a:pos x="connsiteX5370" y="connsiteY5370"/>
              </a:cxn>
              <a:cxn ang="0">
                <a:pos x="connsiteX5371" y="connsiteY5371"/>
              </a:cxn>
              <a:cxn ang="0">
                <a:pos x="connsiteX5372" y="connsiteY5372"/>
              </a:cxn>
              <a:cxn ang="0">
                <a:pos x="connsiteX5373" y="connsiteY5373"/>
              </a:cxn>
              <a:cxn ang="0">
                <a:pos x="connsiteX5374" y="connsiteY5374"/>
              </a:cxn>
              <a:cxn ang="0">
                <a:pos x="connsiteX5375" y="connsiteY5375"/>
              </a:cxn>
              <a:cxn ang="0">
                <a:pos x="connsiteX5376" y="connsiteY5376"/>
              </a:cxn>
              <a:cxn ang="0">
                <a:pos x="connsiteX5377" y="connsiteY5377"/>
              </a:cxn>
              <a:cxn ang="0">
                <a:pos x="connsiteX5378" y="connsiteY5378"/>
              </a:cxn>
              <a:cxn ang="0">
                <a:pos x="connsiteX5379" y="connsiteY5379"/>
              </a:cxn>
              <a:cxn ang="0">
                <a:pos x="connsiteX5380" y="connsiteY5380"/>
              </a:cxn>
              <a:cxn ang="0">
                <a:pos x="connsiteX5381" y="connsiteY5381"/>
              </a:cxn>
              <a:cxn ang="0">
                <a:pos x="connsiteX5382" y="connsiteY5382"/>
              </a:cxn>
              <a:cxn ang="0">
                <a:pos x="connsiteX5383" y="connsiteY5383"/>
              </a:cxn>
              <a:cxn ang="0">
                <a:pos x="connsiteX5384" y="connsiteY5384"/>
              </a:cxn>
              <a:cxn ang="0">
                <a:pos x="connsiteX5385" y="connsiteY5385"/>
              </a:cxn>
              <a:cxn ang="0">
                <a:pos x="connsiteX5386" y="connsiteY5386"/>
              </a:cxn>
              <a:cxn ang="0">
                <a:pos x="connsiteX5387" y="connsiteY5387"/>
              </a:cxn>
              <a:cxn ang="0">
                <a:pos x="connsiteX5388" y="connsiteY5388"/>
              </a:cxn>
              <a:cxn ang="0">
                <a:pos x="connsiteX5389" y="connsiteY5389"/>
              </a:cxn>
              <a:cxn ang="0">
                <a:pos x="connsiteX5390" y="connsiteY5390"/>
              </a:cxn>
              <a:cxn ang="0">
                <a:pos x="connsiteX5391" y="connsiteY5391"/>
              </a:cxn>
              <a:cxn ang="0">
                <a:pos x="connsiteX5392" y="connsiteY5392"/>
              </a:cxn>
              <a:cxn ang="0">
                <a:pos x="connsiteX5393" y="connsiteY5393"/>
              </a:cxn>
              <a:cxn ang="0">
                <a:pos x="connsiteX5394" y="connsiteY5394"/>
              </a:cxn>
              <a:cxn ang="0">
                <a:pos x="connsiteX5395" y="connsiteY5395"/>
              </a:cxn>
              <a:cxn ang="0">
                <a:pos x="connsiteX5396" y="connsiteY5396"/>
              </a:cxn>
              <a:cxn ang="0">
                <a:pos x="connsiteX5397" y="connsiteY5397"/>
              </a:cxn>
              <a:cxn ang="0">
                <a:pos x="connsiteX5398" y="connsiteY5398"/>
              </a:cxn>
              <a:cxn ang="0">
                <a:pos x="connsiteX5399" y="connsiteY5399"/>
              </a:cxn>
              <a:cxn ang="0">
                <a:pos x="connsiteX5400" y="connsiteY5400"/>
              </a:cxn>
              <a:cxn ang="0">
                <a:pos x="connsiteX5401" y="connsiteY5401"/>
              </a:cxn>
              <a:cxn ang="0">
                <a:pos x="connsiteX5402" y="connsiteY5402"/>
              </a:cxn>
              <a:cxn ang="0">
                <a:pos x="connsiteX5403" y="connsiteY5403"/>
              </a:cxn>
              <a:cxn ang="0">
                <a:pos x="connsiteX5404" y="connsiteY5404"/>
              </a:cxn>
              <a:cxn ang="0">
                <a:pos x="connsiteX5405" y="connsiteY5405"/>
              </a:cxn>
              <a:cxn ang="0">
                <a:pos x="connsiteX5406" y="connsiteY5406"/>
              </a:cxn>
              <a:cxn ang="0">
                <a:pos x="connsiteX5407" y="connsiteY5407"/>
              </a:cxn>
              <a:cxn ang="0">
                <a:pos x="connsiteX5408" y="connsiteY5408"/>
              </a:cxn>
              <a:cxn ang="0">
                <a:pos x="connsiteX5409" y="connsiteY5409"/>
              </a:cxn>
              <a:cxn ang="0">
                <a:pos x="connsiteX5410" y="connsiteY5410"/>
              </a:cxn>
              <a:cxn ang="0">
                <a:pos x="connsiteX5411" y="connsiteY5411"/>
              </a:cxn>
              <a:cxn ang="0">
                <a:pos x="connsiteX5412" y="connsiteY5412"/>
              </a:cxn>
              <a:cxn ang="0">
                <a:pos x="connsiteX5413" y="connsiteY5413"/>
              </a:cxn>
              <a:cxn ang="0">
                <a:pos x="connsiteX5414" y="connsiteY5414"/>
              </a:cxn>
              <a:cxn ang="0">
                <a:pos x="connsiteX5415" y="connsiteY5415"/>
              </a:cxn>
              <a:cxn ang="0">
                <a:pos x="connsiteX5416" y="connsiteY5416"/>
              </a:cxn>
              <a:cxn ang="0">
                <a:pos x="connsiteX5417" y="connsiteY5417"/>
              </a:cxn>
              <a:cxn ang="0">
                <a:pos x="connsiteX5418" y="connsiteY5418"/>
              </a:cxn>
              <a:cxn ang="0">
                <a:pos x="connsiteX5419" y="connsiteY5419"/>
              </a:cxn>
              <a:cxn ang="0">
                <a:pos x="connsiteX5420" y="connsiteY5420"/>
              </a:cxn>
              <a:cxn ang="0">
                <a:pos x="connsiteX5421" y="connsiteY5421"/>
              </a:cxn>
              <a:cxn ang="0">
                <a:pos x="connsiteX5422" y="connsiteY5422"/>
              </a:cxn>
              <a:cxn ang="0">
                <a:pos x="connsiteX5423" y="connsiteY5423"/>
              </a:cxn>
              <a:cxn ang="0">
                <a:pos x="connsiteX5424" y="connsiteY5424"/>
              </a:cxn>
              <a:cxn ang="0">
                <a:pos x="connsiteX5425" y="connsiteY5425"/>
              </a:cxn>
              <a:cxn ang="0">
                <a:pos x="connsiteX5426" y="connsiteY5426"/>
              </a:cxn>
              <a:cxn ang="0">
                <a:pos x="connsiteX5427" y="connsiteY5427"/>
              </a:cxn>
              <a:cxn ang="0">
                <a:pos x="connsiteX5428" y="connsiteY5428"/>
              </a:cxn>
              <a:cxn ang="0">
                <a:pos x="connsiteX5429" y="connsiteY5429"/>
              </a:cxn>
              <a:cxn ang="0">
                <a:pos x="connsiteX5430" y="connsiteY5430"/>
              </a:cxn>
              <a:cxn ang="0">
                <a:pos x="connsiteX5431" y="connsiteY5431"/>
              </a:cxn>
              <a:cxn ang="0">
                <a:pos x="connsiteX5432" y="connsiteY5432"/>
              </a:cxn>
              <a:cxn ang="0">
                <a:pos x="connsiteX5433" y="connsiteY5433"/>
              </a:cxn>
              <a:cxn ang="0">
                <a:pos x="connsiteX5434" y="connsiteY5434"/>
              </a:cxn>
              <a:cxn ang="0">
                <a:pos x="connsiteX5435" y="connsiteY5435"/>
              </a:cxn>
              <a:cxn ang="0">
                <a:pos x="connsiteX5436" y="connsiteY5436"/>
              </a:cxn>
              <a:cxn ang="0">
                <a:pos x="connsiteX5437" y="connsiteY5437"/>
              </a:cxn>
              <a:cxn ang="0">
                <a:pos x="connsiteX5438" y="connsiteY5438"/>
              </a:cxn>
              <a:cxn ang="0">
                <a:pos x="connsiteX5439" y="connsiteY5439"/>
              </a:cxn>
              <a:cxn ang="0">
                <a:pos x="connsiteX5440" y="connsiteY5440"/>
              </a:cxn>
              <a:cxn ang="0">
                <a:pos x="connsiteX5441" y="connsiteY5441"/>
              </a:cxn>
              <a:cxn ang="0">
                <a:pos x="connsiteX5442" y="connsiteY5442"/>
              </a:cxn>
              <a:cxn ang="0">
                <a:pos x="connsiteX5443" y="connsiteY5443"/>
              </a:cxn>
              <a:cxn ang="0">
                <a:pos x="connsiteX5444" y="connsiteY5444"/>
              </a:cxn>
              <a:cxn ang="0">
                <a:pos x="connsiteX5445" y="connsiteY5445"/>
              </a:cxn>
              <a:cxn ang="0">
                <a:pos x="connsiteX5446" y="connsiteY5446"/>
              </a:cxn>
              <a:cxn ang="0">
                <a:pos x="connsiteX5447" y="connsiteY5447"/>
              </a:cxn>
              <a:cxn ang="0">
                <a:pos x="connsiteX5448" y="connsiteY5448"/>
              </a:cxn>
              <a:cxn ang="0">
                <a:pos x="connsiteX5449" y="connsiteY5449"/>
              </a:cxn>
              <a:cxn ang="0">
                <a:pos x="connsiteX5450" y="connsiteY5450"/>
              </a:cxn>
              <a:cxn ang="0">
                <a:pos x="connsiteX5451" y="connsiteY5451"/>
              </a:cxn>
              <a:cxn ang="0">
                <a:pos x="connsiteX5452" y="connsiteY5452"/>
              </a:cxn>
              <a:cxn ang="0">
                <a:pos x="connsiteX5453" y="connsiteY5453"/>
              </a:cxn>
              <a:cxn ang="0">
                <a:pos x="connsiteX5454" y="connsiteY5454"/>
              </a:cxn>
              <a:cxn ang="0">
                <a:pos x="connsiteX5455" y="connsiteY5455"/>
              </a:cxn>
              <a:cxn ang="0">
                <a:pos x="connsiteX5456" y="connsiteY5456"/>
              </a:cxn>
              <a:cxn ang="0">
                <a:pos x="connsiteX5457" y="connsiteY5457"/>
              </a:cxn>
              <a:cxn ang="0">
                <a:pos x="connsiteX5458" y="connsiteY5458"/>
              </a:cxn>
              <a:cxn ang="0">
                <a:pos x="connsiteX5459" y="connsiteY5459"/>
              </a:cxn>
              <a:cxn ang="0">
                <a:pos x="connsiteX5460" y="connsiteY5460"/>
              </a:cxn>
              <a:cxn ang="0">
                <a:pos x="connsiteX5461" y="connsiteY5461"/>
              </a:cxn>
              <a:cxn ang="0">
                <a:pos x="connsiteX5462" y="connsiteY5462"/>
              </a:cxn>
              <a:cxn ang="0">
                <a:pos x="connsiteX5463" y="connsiteY5463"/>
              </a:cxn>
              <a:cxn ang="0">
                <a:pos x="connsiteX5464" y="connsiteY5464"/>
              </a:cxn>
              <a:cxn ang="0">
                <a:pos x="connsiteX5465" y="connsiteY5465"/>
              </a:cxn>
              <a:cxn ang="0">
                <a:pos x="connsiteX5466" y="connsiteY5466"/>
              </a:cxn>
              <a:cxn ang="0">
                <a:pos x="connsiteX5467" y="connsiteY5467"/>
              </a:cxn>
              <a:cxn ang="0">
                <a:pos x="connsiteX5468" y="connsiteY5468"/>
              </a:cxn>
              <a:cxn ang="0">
                <a:pos x="connsiteX5469" y="connsiteY5469"/>
              </a:cxn>
              <a:cxn ang="0">
                <a:pos x="connsiteX5470" y="connsiteY5470"/>
              </a:cxn>
              <a:cxn ang="0">
                <a:pos x="connsiteX5471" y="connsiteY5471"/>
              </a:cxn>
              <a:cxn ang="0">
                <a:pos x="connsiteX5472" y="connsiteY5472"/>
              </a:cxn>
              <a:cxn ang="0">
                <a:pos x="connsiteX5473" y="connsiteY5473"/>
              </a:cxn>
              <a:cxn ang="0">
                <a:pos x="connsiteX5474" y="connsiteY5474"/>
              </a:cxn>
              <a:cxn ang="0">
                <a:pos x="connsiteX5475" y="connsiteY5475"/>
              </a:cxn>
              <a:cxn ang="0">
                <a:pos x="connsiteX5476" y="connsiteY5476"/>
              </a:cxn>
              <a:cxn ang="0">
                <a:pos x="connsiteX5477" y="connsiteY5477"/>
              </a:cxn>
              <a:cxn ang="0">
                <a:pos x="connsiteX5478" y="connsiteY5478"/>
              </a:cxn>
              <a:cxn ang="0">
                <a:pos x="connsiteX5479" y="connsiteY5479"/>
              </a:cxn>
              <a:cxn ang="0">
                <a:pos x="connsiteX5480" y="connsiteY5480"/>
              </a:cxn>
              <a:cxn ang="0">
                <a:pos x="connsiteX5481" y="connsiteY5481"/>
              </a:cxn>
              <a:cxn ang="0">
                <a:pos x="connsiteX5482" y="connsiteY5482"/>
              </a:cxn>
              <a:cxn ang="0">
                <a:pos x="connsiteX5483" y="connsiteY5483"/>
              </a:cxn>
              <a:cxn ang="0">
                <a:pos x="connsiteX5484" y="connsiteY5484"/>
              </a:cxn>
              <a:cxn ang="0">
                <a:pos x="connsiteX5485" y="connsiteY5485"/>
              </a:cxn>
              <a:cxn ang="0">
                <a:pos x="connsiteX5486" y="connsiteY5486"/>
              </a:cxn>
              <a:cxn ang="0">
                <a:pos x="connsiteX5487" y="connsiteY5487"/>
              </a:cxn>
              <a:cxn ang="0">
                <a:pos x="connsiteX5488" y="connsiteY5488"/>
              </a:cxn>
              <a:cxn ang="0">
                <a:pos x="connsiteX5489" y="connsiteY5489"/>
              </a:cxn>
              <a:cxn ang="0">
                <a:pos x="connsiteX5490" y="connsiteY5490"/>
              </a:cxn>
              <a:cxn ang="0">
                <a:pos x="connsiteX5491" y="connsiteY5491"/>
              </a:cxn>
              <a:cxn ang="0">
                <a:pos x="connsiteX5492" y="connsiteY5492"/>
              </a:cxn>
              <a:cxn ang="0">
                <a:pos x="connsiteX5493" y="connsiteY5493"/>
              </a:cxn>
              <a:cxn ang="0">
                <a:pos x="connsiteX5494" y="connsiteY5494"/>
              </a:cxn>
              <a:cxn ang="0">
                <a:pos x="connsiteX5495" y="connsiteY5495"/>
              </a:cxn>
              <a:cxn ang="0">
                <a:pos x="connsiteX5496" y="connsiteY5496"/>
              </a:cxn>
              <a:cxn ang="0">
                <a:pos x="connsiteX5497" y="connsiteY5497"/>
              </a:cxn>
              <a:cxn ang="0">
                <a:pos x="connsiteX5498" y="connsiteY5498"/>
              </a:cxn>
              <a:cxn ang="0">
                <a:pos x="connsiteX5499" y="connsiteY5499"/>
              </a:cxn>
              <a:cxn ang="0">
                <a:pos x="connsiteX5500" y="connsiteY5500"/>
              </a:cxn>
              <a:cxn ang="0">
                <a:pos x="connsiteX5501" y="connsiteY5501"/>
              </a:cxn>
              <a:cxn ang="0">
                <a:pos x="connsiteX5502" y="connsiteY5502"/>
              </a:cxn>
              <a:cxn ang="0">
                <a:pos x="connsiteX5503" y="connsiteY5503"/>
              </a:cxn>
              <a:cxn ang="0">
                <a:pos x="connsiteX5504" y="connsiteY5504"/>
              </a:cxn>
              <a:cxn ang="0">
                <a:pos x="connsiteX5505" y="connsiteY5505"/>
              </a:cxn>
              <a:cxn ang="0">
                <a:pos x="connsiteX5506" y="connsiteY5506"/>
              </a:cxn>
              <a:cxn ang="0">
                <a:pos x="connsiteX5507" y="connsiteY5507"/>
              </a:cxn>
              <a:cxn ang="0">
                <a:pos x="connsiteX5508" y="connsiteY5508"/>
              </a:cxn>
              <a:cxn ang="0">
                <a:pos x="connsiteX5509" y="connsiteY5509"/>
              </a:cxn>
              <a:cxn ang="0">
                <a:pos x="connsiteX5510" y="connsiteY5510"/>
              </a:cxn>
              <a:cxn ang="0">
                <a:pos x="connsiteX5511" y="connsiteY5511"/>
              </a:cxn>
              <a:cxn ang="0">
                <a:pos x="connsiteX5512" y="connsiteY5512"/>
              </a:cxn>
              <a:cxn ang="0">
                <a:pos x="connsiteX5513" y="connsiteY5513"/>
              </a:cxn>
              <a:cxn ang="0">
                <a:pos x="connsiteX5514" y="connsiteY5514"/>
              </a:cxn>
              <a:cxn ang="0">
                <a:pos x="connsiteX5515" y="connsiteY5515"/>
              </a:cxn>
              <a:cxn ang="0">
                <a:pos x="connsiteX5516" y="connsiteY5516"/>
              </a:cxn>
              <a:cxn ang="0">
                <a:pos x="connsiteX5517" y="connsiteY5517"/>
              </a:cxn>
              <a:cxn ang="0">
                <a:pos x="connsiteX5518" y="connsiteY5518"/>
              </a:cxn>
              <a:cxn ang="0">
                <a:pos x="connsiteX5519" y="connsiteY5519"/>
              </a:cxn>
              <a:cxn ang="0">
                <a:pos x="connsiteX5520" y="connsiteY5520"/>
              </a:cxn>
              <a:cxn ang="0">
                <a:pos x="connsiteX5521" y="connsiteY5521"/>
              </a:cxn>
              <a:cxn ang="0">
                <a:pos x="connsiteX5522" y="connsiteY5522"/>
              </a:cxn>
              <a:cxn ang="0">
                <a:pos x="connsiteX5523" y="connsiteY5523"/>
              </a:cxn>
              <a:cxn ang="0">
                <a:pos x="connsiteX5524" y="connsiteY5524"/>
              </a:cxn>
              <a:cxn ang="0">
                <a:pos x="connsiteX5525" y="connsiteY5525"/>
              </a:cxn>
              <a:cxn ang="0">
                <a:pos x="connsiteX5526" y="connsiteY5526"/>
              </a:cxn>
              <a:cxn ang="0">
                <a:pos x="connsiteX5527" y="connsiteY5527"/>
              </a:cxn>
              <a:cxn ang="0">
                <a:pos x="connsiteX5528" y="connsiteY5528"/>
              </a:cxn>
              <a:cxn ang="0">
                <a:pos x="connsiteX5529" y="connsiteY5529"/>
              </a:cxn>
              <a:cxn ang="0">
                <a:pos x="connsiteX5530" y="connsiteY5530"/>
              </a:cxn>
              <a:cxn ang="0">
                <a:pos x="connsiteX5531" y="connsiteY5531"/>
              </a:cxn>
              <a:cxn ang="0">
                <a:pos x="connsiteX5532" y="connsiteY5532"/>
              </a:cxn>
              <a:cxn ang="0">
                <a:pos x="connsiteX5533" y="connsiteY5533"/>
              </a:cxn>
              <a:cxn ang="0">
                <a:pos x="connsiteX5534" y="connsiteY5534"/>
              </a:cxn>
              <a:cxn ang="0">
                <a:pos x="connsiteX5535" y="connsiteY5535"/>
              </a:cxn>
              <a:cxn ang="0">
                <a:pos x="connsiteX5536" y="connsiteY5536"/>
              </a:cxn>
              <a:cxn ang="0">
                <a:pos x="connsiteX5537" y="connsiteY5537"/>
              </a:cxn>
              <a:cxn ang="0">
                <a:pos x="connsiteX5538" y="connsiteY5538"/>
              </a:cxn>
              <a:cxn ang="0">
                <a:pos x="connsiteX5539" y="connsiteY5539"/>
              </a:cxn>
              <a:cxn ang="0">
                <a:pos x="connsiteX5540" y="connsiteY5540"/>
              </a:cxn>
              <a:cxn ang="0">
                <a:pos x="connsiteX5541" y="connsiteY5541"/>
              </a:cxn>
              <a:cxn ang="0">
                <a:pos x="connsiteX5542" y="connsiteY5542"/>
              </a:cxn>
              <a:cxn ang="0">
                <a:pos x="connsiteX5543" y="connsiteY5543"/>
              </a:cxn>
              <a:cxn ang="0">
                <a:pos x="connsiteX5544" y="connsiteY5544"/>
              </a:cxn>
              <a:cxn ang="0">
                <a:pos x="connsiteX5545" y="connsiteY5545"/>
              </a:cxn>
              <a:cxn ang="0">
                <a:pos x="connsiteX5546" y="connsiteY5546"/>
              </a:cxn>
              <a:cxn ang="0">
                <a:pos x="connsiteX5547" y="connsiteY5547"/>
              </a:cxn>
              <a:cxn ang="0">
                <a:pos x="connsiteX5548" y="connsiteY5548"/>
              </a:cxn>
              <a:cxn ang="0">
                <a:pos x="connsiteX5549" y="connsiteY5549"/>
              </a:cxn>
              <a:cxn ang="0">
                <a:pos x="connsiteX5550" y="connsiteY5550"/>
              </a:cxn>
              <a:cxn ang="0">
                <a:pos x="connsiteX5551" y="connsiteY5551"/>
              </a:cxn>
              <a:cxn ang="0">
                <a:pos x="connsiteX5552" y="connsiteY5552"/>
              </a:cxn>
              <a:cxn ang="0">
                <a:pos x="connsiteX5553" y="connsiteY5553"/>
              </a:cxn>
              <a:cxn ang="0">
                <a:pos x="connsiteX5554" y="connsiteY5554"/>
              </a:cxn>
              <a:cxn ang="0">
                <a:pos x="connsiteX5555" y="connsiteY5555"/>
              </a:cxn>
              <a:cxn ang="0">
                <a:pos x="connsiteX5556" y="connsiteY5556"/>
              </a:cxn>
              <a:cxn ang="0">
                <a:pos x="connsiteX5557" y="connsiteY5557"/>
              </a:cxn>
              <a:cxn ang="0">
                <a:pos x="connsiteX5558" y="connsiteY5558"/>
              </a:cxn>
              <a:cxn ang="0">
                <a:pos x="connsiteX5559" y="connsiteY5559"/>
              </a:cxn>
              <a:cxn ang="0">
                <a:pos x="connsiteX5560" y="connsiteY5560"/>
              </a:cxn>
              <a:cxn ang="0">
                <a:pos x="connsiteX5561" y="connsiteY5561"/>
              </a:cxn>
              <a:cxn ang="0">
                <a:pos x="connsiteX5562" y="connsiteY5562"/>
              </a:cxn>
              <a:cxn ang="0">
                <a:pos x="connsiteX5563" y="connsiteY5563"/>
              </a:cxn>
              <a:cxn ang="0">
                <a:pos x="connsiteX5564" y="connsiteY5564"/>
              </a:cxn>
              <a:cxn ang="0">
                <a:pos x="connsiteX5565" y="connsiteY5565"/>
              </a:cxn>
              <a:cxn ang="0">
                <a:pos x="connsiteX5566" y="connsiteY5566"/>
              </a:cxn>
              <a:cxn ang="0">
                <a:pos x="connsiteX5567" y="connsiteY5567"/>
              </a:cxn>
              <a:cxn ang="0">
                <a:pos x="connsiteX5568" y="connsiteY5568"/>
              </a:cxn>
              <a:cxn ang="0">
                <a:pos x="connsiteX5569" y="connsiteY5569"/>
              </a:cxn>
              <a:cxn ang="0">
                <a:pos x="connsiteX5570" y="connsiteY5570"/>
              </a:cxn>
              <a:cxn ang="0">
                <a:pos x="connsiteX5571" y="connsiteY5571"/>
              </a:cxn>
              <a:cxn ang="0">
                <a:pos x="connsiteX5572" y="connsiteY5572"/>
              </a:cxn>
              <a:cxn ang="0">
                <a:pos x="connsiteX5573" y="connsiteY5573"/>
              </a:cxn>
              <a:cxn ang="0">
                <a:pos x="connsiteX5574" y="connsiteY5574"/>
              </a:cxn>
              <a:cxn ang="0">
                <a:pos x="connsiteX5575" y="connsiteY5575"/>
              </a:cxn>
              <a:cxn ang="0">
                <a:pos x="connsiteX5576" y="connsiteY5576"/>
              </a:cxn>
              <a:cxn ang="0">
                <a:pos x="connsiteX5577" y="connsiteY5577"/>
              </a:cxn>
              <a:cxn ang="0">
                <a:pos x="connsiteX5578" y="connsiteY5578"/>
              </a:cxn>
              <a:cxn ang="0">
                <a:pos x="connsiteX5579" y="connsiteY5579"/>
              </a:cxn>
              <a:cxn ang="0">
                <a:pos x="connsiteX5580" y="connsiteY5580"/>
              </a:cxn>
              <a:cxn ang="0">
                <a:pos x="connsiteX5581" y="connsiteY5581"/>
              </a:cxn>
              <a:cxn ang="0">
                <a:pos x="connsiteX5582" y="connsiteY5582"/>
              </a:cxn>
              <a:cxn ang="0">
                <a:pos x="connsiteX5583" y="connsiteY5583"/>
              </a:cxn>
              <a:cxn ang="0">
                <a:pos x="connsiteX5584" y="connsiteY5584"/>
              </a:cxn>
              <a:cxn ang="0">
                <a:pos x="connsiteX5585" y="connsiteY5585"/>
              </a:cxn>
              <a:cxn ang="0">
                <a:pos x="connsiteX5586" y="connsiteY5586"/>
              </a:cxn>
              <a:cxn ang="0">
                <a:pos x="connsiteX5587" y="connsiteY5587"/>
              </a:cxn>
              <a:cxn ang="0">
                <a:pos x="connsiteX5588" y="connsiteY5588"/>
              </a:cxn>
              <a:cxn ang="0">
                <a:pos x="connsiteX5589" y="connsiteY5589"/>
              </a:cxn>
              <a:cxn ang="0">
                <a:pos x="connsiteX5590" y="connsiteY5590"/>
              </a:cxn>
              <a:cxn ang="0">
                <a:pos x="connsiteX5591" y="connsiteY5591"/>
              </a:cxn>
              <a:cxn ang="0">
                <a:pos x="connsiteX5592" y="connsiteY5592"/>
              </a:cxn>
              <a:cxn ang="0">
                <a:pos x="connsiteX5593" y="connsiteY5593"/>
              </a:cxn>
              <a:cxn ang="0">
                <a:pos x="connsiteX5594" y="connsiteY5594"/>
              </a:cxn>
              <a:cxn ang="0">
                <a:pos x="connsiteX5595" y="connsiteY5595"/>
              </a:cxn>
              <a:cxn ang="0">
                <a:pos x="connsiteX5596" y="connsiteY5596"/>
              </a:cxn>
              <a:cxn ang="0">
                <a:pos x="connsiteX5597" y="connsiteY5597"/>
              </a:cxn>
              <a:cxn ang="0">
                <a:pos x="connsiteX5598" y="connsiteY5598"/>
              </a:cxn>
              <a:cxn ang="0">
                <a:pos x="connsiteX5599" y="connsiteY5599"/>
              </a:cxn>
              <a:cxn ang="0">
                <a:pos x="connsiteX5600" y="connsiteY5600"/>
              </a:cxn>
              <a:cxn ang="0">
                <a:pos x="connsiteX5601" y="connsiteY5601"/>
              </a:cxn>
              <a:cxn ang="0">
                <a:pos x="connsiteX5602" y="connsiteY5602"/>
              </a:cxn>
              <a:cxn ang="0">
                <a:pos x="connsiteX5603" y="connsiteY5603"/>
              </a:cxn>
              <a:cxn ang="0">
                <a:pos x="connsiteX5604" y="connsiteY5604"/>
              </a:cxn>
              <a:cxn ang="0">
                <a:pos x="connsiteX5605" y="connsiteY5605"/>
              </a:cxn>
              <a:cxn ang="0">
                <a:pos x="connsiteX5606" y="connsiteY5606"/>
              </a:cxn>
              <a:cxn ang="0">
                <a:pos x="connsiteX5607" y="connsiteY5607"/>
              </a:cxn>
              <a:cxn ang="0">
                <a:pos x="connsiteX5608" y="connsiteY5608"/>
              </a:cxn>
              <a:cxn ang="0">
                <a:pos x="connsiteX5609" y="connsiteY5609"/>
              </a:cxn>
              <a:cxn ang="0">
                <a:pos x="connsiteX5610" y="connsiteY5610"/>
              </a:cxn>
              <a:cxn ang="0">
                <a:pos x="connsiteX5611" y="connsiteY5611"/>
              </a:cxn>
              <a:cxn ang="0">
                <a:pos x="connsiteX5612" y="connsiteY5612"/>
              </a:cxn>
              <a:cxn ang="0">
                <a:pos x="connsiteX5613" y="connsiteY5613"/>
              </a:cxn>
              <a:cxn ang="0">
                <a:pos x="connsiteX5614" y="connsiteY5614"/>
              </a:cxn>
              <a:cxn ang="0">
                <a:pos x="connsiteX5615" y="connsiteY5615"/>
              </a:cxn>
              <a:cxn ang="0">
                <a:pos x="connsiteX5616" y="connsiteY5616"/>
              </a:cxn>
              <a:cxn ang="0">
                <a:pos x="connsiteX5617" y="connsiteY5617"/>
              </a:cxn>
              <a:cxn ang="0">
                <a:pos x="connsiteX5618" y="connsiteY5618"/>
              </a:cxn>
              <a:cxn ang="0">
                <a:pos x="connsiteX5619" y="connsiteY5619"/>
              </a:cxn>
              <a:cxn ang="0">
                <a:pos x="connsiteX5620" y="connsiteY5620"/>
              </a:cxn>
              <a:cxn ang="0">
                <a:pos x="connsiteX5621" y="connsiteY5621"/>
              </a:cxn>
              <a:cxn ang="0">
                <a:pos x="connsiteX5622" y="connsiteY5622"/>
              </a:cxn>
              <a:cxn ang="0">
                <a:pos x="connsiteX5623" y="connsiteY5623"/>
              </a:cxn>
              <a:cxn ang="0">
                <a:pos x="connsiteX5624" y="connsiteY5624"/>
              </a:cxn>
              <a:cxn ang="0">
                <a:pos x="connsiteX5625" y="connsiteY5625"/>
              </a:cxn>
              <a:cxn ang="0">
                <a:pos x="connsiteX5626" y="connsiteY5626"/>
              </a:cxn>
              <a:cxn ang="0">
                <a:pos x="connsiteX5627" y="connsiteY5627"/>
              </a:cxn>
              <a:cxn ang="0">
                <a:pos x="connsiteX5628" y="connsiteY5628"/>
              </a:cxn>
              <a:cxn ang="0">
                <a:pos x="connsiteX5629" y="connsiteY5629"/>
              </a:cxn>
              <a:cxn ang="0">
                <a:pos x="connsiteX5630" y="connsiteY5630"/>
              </a:cxn>
              <a:cxn ang="0">
                <a:pos x="connsiteX5631" y="connsiteY5631"/>
              </a:cxn>
              <a:cxn ang="0">
                <a:pos x="connsiteX5632" y="connsiteY5632"/>
              </a:cxn>
              <a:cxn ang="0">
                <a:pos x="connsiteX5633" y="connsiteY5633"/>
              </a:cxn>
              <a:cxn ang="0">
                <a:pos x="connsiteX5634" y="connsiteY5634"/>
              </a:cxn>
              <a:cxn ang="0">
                <a:pos x="connsiteX5635" y="connsiteY5635"/>
              </a:cxn>
              <a:cxn ang="0">
                <a:pos x="connsiteX5636" y="connsiteY5636"/>
              </a:cxn>
              <a:cxn ang="0">
                <a:pos x="connsiteX5637" y="connsiteY5637"/>
              </a:cxn>
              <a:cxn ang="0">
                <a:pos x="connsiteX5638" y="connsiteY5638"/>
              </a:cxn>
              <a:cxn ang="0">
                <a:pos x="connsiteX5639" y="connsiteY5639"/>
              </a:cxn>
              <a:cxn ang="0">
                <a:pos x="connsiteX5640" y="connsiteY5640"/>
              </a:cxn>
              <a:cxn ang="0">
                <a:pos x="connsiteX5641" y="connsiteY5641"/>
              </a:cxn>
              <a:cxn ang="0">
                <a:pos x="connsiteX5642" y="connsiteY5642"/>
              </a:cxn>
              <a:cxn ang="0">
                <a:pos x="connsiteX5643" y="connsiteY5643"/>
              </a:cxn>
              <a:cxn ang="0">
                <a:pos x="connsiteX5644" y="connsiteY5644"/>
              </a:cxn>
              <a:cxn ang="0">
                <a:pos x="connsiteX5645" y="connsiteY5645"/>
              </a:cxn>
              <a:cxn ang="0">
                <a:pos x="connsiteX5646" y="connsiteY5646"/>
              </a:cxn>
              <a:cxn ang="0">
                <a:pos x="connsiteX5647" y="connsiteY5647"/>
              </a:cxn>
              <a:cxn ang="0">
                <a:pos x="connsiteX5648" y="connsiteY5648"/>
              </a:cxn>
              <a:cxn ang="0">
                <a:pos x="connsiteX5649" y="connsiteY5649"/>
              </a:cxn>
              <a:cxn ang="0">
                <a:pos x="connsiteX5650" y="connsiteY5650"/>
              </a:cxn>
              <a:cxn ang="0">
                <a:pos x="connsiteX5651" y="connsiteY5651"/>
              </a:cxn>
              <a:cxn ang="0">
                <a:pos x="connsiteX5652" y="connsiteY5652"/>
              </a:cxn>
              <a:cxn ang="0">
                <a:pos x="connsiteX5653" y="connsiteY5653"/>
              </a:cxn>
              <a:cxn ang="0">
                <a:pos x="connsiteX5654" y="connsiteY5654"/>
              </a:cxn>
              <a:cxn ang="0">
                <a:pos x="connsiteX5655" y="connsiteY5655"/>
              </a:cxn>
              <a:cxn ang="0">
                <a:pos x="connsiteX5656" y="connsiteY5656"/>
              </a:cxn>
              <a:cxn ang="0">
                <a:pos x="connsiteX5657" y="connsiteY5657"/>
              </a:cxn>
              <a:cxn ang="0">
                <a:pos x="connsiteX5658" y="connsiteY5658"/>
              </a:cxn>
              <a:cxn ang="0">
                <a:pos x="connsiteX5659" y="connsiteY5659"/>
              </a:cxn>
              <a:cxn ang="0">
                <a:pos x="connsiteX5660" y="connsiteY5660"/>
              </a:cxn>
              <a:cxn ang="0">
                <a:pos x="connsiteX5661" y="connsiteY5661"/>
              </a:cxn>
              <a:cxn ang="0">
                <a:pos x="connsiteX5662" y="connsiteY5662"/>
              </a:cxn>
              <a:cxn ang="0">
                <a:pos x="connsiteX5663" y="connsiteY5663"/>
              </a:cxn>
              <a:cxn ang="0">
                <a:pos x="connsiteX5664" y="connsiteY5664"/>
              </a:cxn>
              <a:cxn ang="0">
                <a:pos x="connsiteX5665" y="connsiteY5665"/>
              </a:cxn>
              <a:cxn ang="0">
                <a:pos x="connsiteX5666" y="connsiteY5666"/>
              </a:cxn>
              <a:cxn ang="0">
                <a:pos x="connsiteX5667" y="connsiteY5667"/>
              </a:cxn>
              <a:cxn ang="0">
                <a:pos x="connsiteX5668" y="connsiteY5668"/>
              </a:cxn>
              <a:cxn ang="0">
                <a:pos x="connsiteX5669" y="connsiteY5669"/>
              </a:cxn>
              <a:cxn ang="0">
                <a:pos x="connsiteX5670" y="connsiteY5670"/>
              </a:cxn>
              <a:cxn ang="0">
                <a:pos x="connsiteX5671" y="connsiteY5671"/>
              </a:cxn>
              <a:cxn ang="0">
                <a:pos x="connsiteX5672" y="connsiteY5672"/>
              </a:cxn>
              <a:cxn ang="0">
                <a:pos x="connsiteX5673" y="connsiteY5673"/>
              </a:cxn>
              <a:cxn ang="0">
                <a:pos x="connsiteX5674" y="connsiteY5674"/>
              </a:cxn>
              <a:cxn ang="0">
                <a:pos x="connsiteX5675" y="connsiteY5675"/>
              </a:cxn>
              <a:cxn ang="0">
                <a:pos x="connsiteX5676" y="connsiteY5676"/>
              </a:cxn>
              <a:cxn ang="0">
                <a:pos x="connsiteX5677" y="connsiteY5677"/>
              </a:cxn>
              <a:cxn ang="0">
                <a:pos x="connsiteX5678" y="connsiteY5678"/>
              </a:cxn>
              <a:cxn ang="0">
                <a:pos x="connsiteX5679" y="connsiteY5679"/>
              </a:cxn>
              <a:cxn ang="0">
                <a:pos x="connsiteX5680" y="connsiteY5680"/>
              </a:cxn>
              <a:cxn ang="0">
                <a:pos x="connsiteX5681" y="connsiteY5681"/>
              </a:cxn>
              <a:cxn ang="0">
                <a:pos x="connsiteX5682" y="connsiteY5682"/>
              </a:cxn>
              <a:cxn ang="0">
                <a:pos x="connsiteX5683" y="connsiteY5683"/>
              </a:cxn>
              <a:cxn ang="0">
                <a:pos x="connsiteX5684" y="connsiteY5684"/>
              </a:cxn>
              <a:cxn ang="0">
                <a:pos x="connsiteX5685" y="connsiteY5685"/>
              </a:cxn>
              <a:cxn ang="0">
                <a:pos x="connsiteX5686" y="connsiteY5686"/>
              </a:cxn>
              <a:cxn ang="0">
                <a:pos x="connsiteX5687" y="connsiteY5687"/>
              </a:cxn>
              <a:cxn ang="0">
                <a:pos x="connsiteX5688" y="connsiteY5688"/>
              </a:cxn>
              <a:cxn ang="0">
                <a:pos x="connsiteX5689" y="connsiteY5689"/>
              </a:cxn>
              <a:cxn ang="0">
                <a:pos x="connsiteX5690" y="connsiteY5690"/>
              </a:cxn>
              <a:cxn ang="0">
                <a:pos x="connsiteX5691" y="connsiteY5691"/>
              </a:cxn>
              <a:cxn ang="0">
                <a:pos x="connsiteX5692" y="connsiteY5692"/>
              </a:cxn>
              <a:cxn ang="0">
                <a:pos x="connsiteX5693" y="connsiteY5693"/>
              </a:cxn>
              <a:cxn ang="0">
                <a:pos x="connsiteX5694" y="connsiteY5694"/>
              </a:cxn>
              <a:cxn ang="0">
                <a:pos x="connsiteX5695" y="connsiteY5695"/>
              </a:cxn>
              <a:cxn ang="0">
                <a:pos x="connsiteX5696" y="connsiteY5696"/>
              </a:cxn>
              <a:cxn ang="0">
                <a:pos x="connsiteX5697" y="connsiteY5697"/>
              </a:cxn>
              <a:cxn ang="0">
                <a:pos x="connsiteX5698" y="connsiteY5698"/>
              </a:cxn>
              <a:cxn ang="0">
                <a:pos x="connsiteX5699" y="connsiteY5699"/>
              </a:cxn>
              <a:cxn ang="0">
                <a:pos x="connsiteX5700" y="connsiteY5700"/>
              </a:cxn>
              <a:cxn ang="0">
                <a:pos x="connsiteX5701" y="connsiteY5701"/>
              </a:cxn>
              <a:cxn ang="0">
                <a:pos x="connsiteX5702" y="connsiteY5702"/>
              </a:cxn>
              <a:cxn ang="0">
                <a:pos x="connsiteX5703" y="connsiteY5703"/>
              </a:cxn>
              <a:cxn ang="0">
                <a:pos x="connsiteX5704" y="connsiteY5704"/>
              </a:cxn>
              <a:cxn ang="0">
                <a:pos x="connsiteX5705" y="connsiteY5705"/>
              </a:cxn>
              <a:cxn ang="0">
                <a:pos x="connsiteX5706" y="connsiteY5706"/>
              </a:cxn>
              <a:cxn ang="0">
                <a:pos x="connsiteX5707" y="connsiteY5707"/>
              </a:cxn>
              <a:cxn ang="0">
                <a:pos x="connsiteX5708" y="connsiteY5708"/>
              </a:cxn>
              <a:cxn ang="0">
                <a:pos x="connsiteX5709" y="connsiteY5709"/>
              </a:cxn>
              <a:cxn ang="0">
                <a:pos x="connsiteX5710" y="connsiteY5710"/>
              </a:cxn>
              <a:cxn ang="0">
                <a:pos x="connsiteX5711" y="connsiteY5711"/>
              </a:cxn>
              <a:cxn ang="0">
                <a:pos x="connsiteX5712" y="connsiteY5712"/>
              </a:cxn>
              <a:cxn ang="0">
                <a:pos x="connsiteX5713" y="connsiteY5713"/>
              </a:cxn>
              <a:cxn ang="0">
                <a:pos x="connsiteX5714" y="connsiteY5714"/>
              </a:cxn>
              <a:cxn ang="0">
                <a:pos x="connsiteX5715" y="connsiteY5715"/>
              </a:cxn>
              <a:cxn ang="0">
                <a:pos x="connsiteX5716" y="connsiteY5716"/>
              </a:cxn>
              <a:cxn ang="0">
                <a:pos x="connsiteX5717" y="connsiteY5717"/>
              </a:cxn>
              <a:cxn ang="0">
                <a:pos x="connsiteX5718" y="connsiteY5718"/>
              </a:cxn>
              <a:cxn ang="0">
                <a:pos x="connsiteX5719" y="connsiteY5719"/>
              </a:cxn>
              <a:cxn ang="0">
                <a:pos x="connsiteX5720" y="connsiteY5720"/>
              </a:cxn>
              <a:cxn ang="0">
                <a:pos x="connsiteX5721" y="connsiteY5721"/>
              </a:cxn>
              <a:cxn ang="0">
                <a:pos x="connsiteX5722" y="connsiteY5722"/>
              </a:cxn>
              <a:cxn ang="0">
                <a:pos x="connsiteX5723" y="connsiteY5723"/>
              </a:cxn>
              <a:cxn ang="0">
                <a:pos x="connsiteX5724" y="connsiteY5724"/>
              </a:cxn>
              <a:cxn ang="0">
                <a:pos x="connsiteX5725" y="connsiteY5725"/>
              </a:cxn>
              <a:cxn ang="0">
                <a:pos x="connsiteX5726" y="connsiteY5726"/>
              </a:cxn>
              <a:cxn ang="0">
                <a:pos x="connsiteX5727" y="connsiteY5727"/>
              </a:cxn>
              <a:cxn ang="0">
                <a:pos x="connsiteX5728" y="connsiteY5728"/>
              </a:cxn>
              <a:cxn ang="0">
                <a:pos x="connsiteX5729" y="connsiteY5729"/>
              </a:cxn>
              <a:cxn ang="0">
                <a:pos x="connsiteX5730" y="connsiteY5730"/>
              </a:cxn>
              <a:cxn ang="0">
                <a:pos x="connsiteX5731" y="connsiteY5731"/>
              </a:cxn>
              <a:cxn ang="0">
                <a:pos x="connsiteX5732" y="connsiteY5732"/>
              </a:cxn>
              <a:cxn ang="0">
                <a:pos x="connsiteX5733" y="connsiteY5733"/>
              </a:cxn>
              <a:cxn ang="0">
                <a:pos x="connsiteX5734" y="connsiteY5734"/>
              </a:cxn>
              <a:cxn ang="0">
                <a:pos x="connsiteX5735" y="connsiteY5735"/>
              </a:cxn>
              <a:cxn ang="0">
                <a:pos x="connsiteX5736" y="connsiteY5736"/>
              </a:cxn>
              <a:cxn ang="0">
                <a:pos x="connsiteX5737" y="connsiteY5737"/>
              </a:cxn>
              <a:cxn ang="0">
                <a:pos x="connsiteX5738" y="connsiteY5738"/>
              </a:cxn>
              <a:cxn ang="0">
                <a:pos x="connsiteX5739" y="connsiteY5739"/>
              </a:cxn>
              <a:cxn ang="0">
                <a:pos x="connsiteX5740" y="connsiteY5740"/>
              </a:cxn>
              <a:cxn ang="0">
                <a:pos x="connsiteX5741" y="connsiteY5741"/>
              </a:cxn>
              <a:cxn ang="0">
                <a:pos x="connsiteX5742" y="connsiteY5742"/>
              </a:cxn>
              <a:cxn ang="0">
                <a:pos x="connsiteX5743" y="connsiteY5743"/>
              </a:cxn>
              <a:cxn ang="0">
                <a:pos x="connsiteX5744" y="connsiteY5744"/>
              </a:cxn>
              <a:cxn ang="0">
                <a:pos x="connsiteX5745" y="connsiteY5745"/>
              </a:cxn>
              <a:cxn ang="0">
                <a:pos x="connsiteX5746" y="connsiteY5746"/>
              </a:cxn>
              <a:cxn ang="0">
                <a:pos x="connsiteX5747" y="connsiteY5747"/>
              </a:cxn>
              <a:cxn ang="0">
                <a:pos x="connsiteX5748" y="connsiteY5748"/>
              </a:cxn>
              <a:cxn ang="0">
                <a:pos x="connsiteX5749" y="connsiteY5749"/>
              </a:cxn>
              <a:cxn ang="0">
                <a:pos x="connsiteX5750" y="connsiteY5750"/>
              </a:cxn>
              <a:cxn ang="0">
                <a:pos x="connsiteX5751" y="connsiteY5751"/>
              </a:cxn>
              <a:cxn ang="0">
                <a:pos x="connsiteX5752" y="connsiteY5752"/>
              </a:cxn>
              <a:cxn ang="0">
                <a:pos x="connsiteX5753" y="connsiteY5753"/>
              </a:cxn>
              <a:cxn ang="0">
                <a:pos x="connsiteX5754" y="connsiteY5754"/>
              </a:cxn>
              <a:cxn ang="0">
                <a:pos x="connsiteX5755" y="connsiteY5755"/>
              </a:cxn>
              <a:cxn ang="0">
                <a:pos x="connsiteX5756" y="connsiteY5756"/>
              </a:cxn>
              <a:cxn ang="0">
                <a:pos x="connsiteX5757" y="connsiteY5757"/>
              </a:cxn>
              <a:cxn ang="0">
                <a:pos x="connsiteX5758" y="connsiteY5758"/>
              </a:cxn>
              <a:cxn ang="0">
                <a:pos x="connsiteX5759" y="connsiteY5759"/>
              </a:cxn>
              <a:cxn ang="0">
                <a:pos x="connsiteX5760" y="connsiteY5760"/>
              </a:cxn>
              <a:cxn ang="0">
                <a:pos x="connsiteX5761" y="connsiteY5761"/>
              </a:cxn>
              <a:cxn ang="0">
                <a:pos x="connsiteX5762" y="connsiteY5762"/>
              </a:cxn>
              <a:cxn ang="0">
                <a:pos x="connsiteX5763" y="connsiteY5763"/>
              </a:cxn>
              <a:cxn ang="0">
                <a:pos x="connsiteX5764" y="connsiteY5764"/>
              </a:cxn>
              <a:cxn ang="0">
                <a:pos x="connsiteX5765" y="connsiteY5765"/>
              </a:cxn>
              <a:cxn ang="0">
                <a:pos x="connsiteX5766" y="connsiteY5766"/>
              </a:cxn>
              <a:cxn ang="0">
                <a:pos x="connsiteX5767" y="connsiteY5767"/>
              </a:cxn>
              <a:cxn ang="0">
                <a:pos x="connsiteX5768" y="connsiteY5768"/>
              </a:cxn>
              <a:cxn ang="0">
                <a:pos x="connsiteX5769" y="connsiteY5769"/>
              </a:cxn>
              <a:cxn ang="0">
                <a:pos x="connsiteX5770" y="connsiteY5770"/>
              </a:cxn>
              <a:cxn ang="0">
                <a:pos x="connsiteX5771" y="connsiteY5771"/>
              </a:cxn>
              <a:cxn ang="0">
                <a:pos x="connsiteX5772" y="connsiteY5772"/>
              </a:cxn>
              <a:cxn ang="0">
                <a:pos x="connsiteX5773" y="connsiteY5773"/>
              </a:cxn>
              <a:cxn ang="0">
                <a:pos x="connsiteX5774" y="connsiteY5774"/>
              </a:cxn>
              <a:cxn ang="0">
                <a:pos x="connsiteX5775" y="connsiteY5775"/>
              </a:cxn>
              <a:cxn ang="0">
                <a:pos x="connsiteX5776" y="connsiteY5776"/>
              </a:cxn>
              <a:cxn ang="0">
                <a:pos x="connsiteX5777" y="connsiteY5777"/>
              </a:cxn>
              <a:cxn ang="0">
                <a:pos x="connsiteX5778" y="connsiteY5778"/>
              </a:cxn>
              <a:cxn ang="0">
                <a:pos x="connsiteX5779" y="connsiteY5779"/>
              </a:cxn>
              <a:cxn ang="0">
                <a:pos x="connsiteX5780" y="connsiteY5780"/>
              </a:cxn>
              <a:cxn ang="0">
                <a:pos x="connsiteX5781" y="connsiteY5781"/>
              </a:cxn>
              <a:cxn ang="0">
                <a:pos x="connsiteX5782" y="connsiteY5782"/>
              </a:cxn>
              <a:cxn ang="0">
                <a:pos x="connsiteX5783" y="connsiteY5783"/>
              </a:cxn>
              <a:cxn ang="0">
                <a:pos x="connsiteX5784" y="connsiteY5784"/>
              </a:cxn>
              <a:cxn ang="0">
                <a:pos x="connsiteX5785" y="connsiteY5785"/>
              </a:cxn>
              <a:cxn ang="0">
                <a:pos x="connsiteX5786" y="connsiteY5786"/>
              </a:cxn>
              <a:cxn ang="0">
                <a:pos x="connsiteX5787" y="connsiteY5787"/>
              </a:cxn>
              <a:cxn ang="0">
                <a:pos x="connsiteX5788" y="connsiteY5788"/>
              </a:cxn>
              <a:cxn ang="0">
                <a:pos x="connsiteX5789" y="connsiteY5789"/>
              </a:cxn>
              <a:cxn ang="0">
                <a:pos x="connsiteX5790" y="connsiteY5790"/>
              </a:cxn>
              <a:cxn ang="0">
                <a:pos x="connsiteX5791" y="connsiteY5791"/>
              </a:cxn>
              <a:cxn ang="0">
                <a:pos x="connsiteX5792" y="connsiteY5792"/>
              </a:cxn>
              <a:cxn ang="0">
                <a:pos x="connsiteX5793" y="connsiteY5793"/>
              </a:cxn>
              <a:cxn ang="0">
                <a:pos x="connsiteX5794" y="connsiteY5794"/>
              </a:cxn>
              <a:cxn ang="0">
                <a:pos x="connsiteX5795" y="connsiteY5795"/>
              </a:cxn>
              <a:cxn ang="0">
                <a:pos x="connsiteX5796" y="connsiteY5796"/>
              </a:cxn>
              <a:cxn ang="0">
                <a:pos x="connsiteX5797" y="connsiteY5797"/>
              </a:cxn>
              <a:cxn ang="0">
                <a:pos x="connsiteX5798" y="connsiteY5798"/>
              </a:cxn>
              <a:cxn ang="0">
                <a:pos x="connsiteX5799" y="connsiteY5799"/>
              </a:cxn>
              <a:cxn ang="0">
                <a:pos x="connsiteX5800" y="connsiteY5800"/>
              </a:cxn>
              <a:cxn ang="0">
                <a:pos x="connsiteX5801" y="connsiteY5801"/>
              </a:cxn>
              <a:cxn ang="0">
                <a:pos x="connsiteX5802" y="connsiteY5802"/>
              </a:cxn>
              <a:cxn ang="0">
                <a:pos x="connsiteX5803" y="connsiteY5803"/>
              </a:cxn>
              <a:cxn ang="0">
                <a:pos x="connsiteX5804" y="connsiteY5804"/>
              </a:cxn>
              <a:cxn ang="0">
                <a:pos x="connsiteX5805" y="connsiteY5805"/>
              </a:cxn>
              <a:cxn ang="0">
                <a:pos x="connsiteX5806" y="connsiteY5806"/>
              </a:cxn>
              <a:cxn ang="0">
                <a:pos x="connsiteX5807" y="connsiteY5807"/>
              </a:cxn>
              <a:cxn ang="0">
                <a:pos x="connsiteX5808" y="connsiteY5808"/>
              </a:cxn>
              <a:cxn ang="0">
                <a:pos x="connsiteX5809" y="connsiteY5809"/>
              </a:cxn>
              <a:cxn ang="0">
                <a:pos x="connsiteX5810" y="connsiteY5810"/>
              </a:cxn>
              <a:cxn ang="0">
                <a:pos x="connsiteX5811" y="connsiteY5811"/>
              </a:cxn>
              <a:cxn ang="0">
                <a:pos x="connsiteX5812" y="connsiteY5812"/>
              </a:cxn>
              <a:cxn ang="0">
                <a:pos x="connsiteX5813" y="connsiteY5813"/>
              </a:cxn>
              <a:cxn ang="0">
                <a:pos x="connsiteX5814" y="connsiteY5814"/>
              </a:cxn>
              <a:cxn ang="0">
                <a:pos x="connsiteX5815" y="connsiteY5815"/>
              </a:cxn>
              <a:cxn ang="0">
                <a:pos x="connsiteX5816" y="connsiteY5816"/>
              </a:cxn>
              <a:cxn ang="0">
                <a:pos x="connsiteX5817" y="connsiteY5817"/>
              </a:cxn>
              <a:cxn ang="0">
                <a:pos x="connsiteX5818" y="connsiteY5818"/>
              </a:cxn>
              <a:cxn ang="0">
                <a:pos x="connsiteX5819" y="connsiteY5819"/>
              </a:cxn>
              <a:cxn ang="0">
                <a:pos x="connsiteX5820" y="connsiteY5820"/>
              </a:cxn>
              <a:cxn ang="0">
                <a:pos x="connsiteX5821" y="connsiteY5821"/>
              </a:cxn>
              <a:cxn ang="0">
                <a:pos x="connsiteX5822" y="connsiteY5822"/>
              </a:cxn>
              <a:cxn ang="0">
                <a:pos x="connsiteX5823" y="connsiteY5823"/>
              </a:cxn>
              <a:cxn ang="0">
                <a:pos x="connsiteX5824" y="connsiteY5824"/>
              </a:cxn>
              <a:cxn ang="0">
                <a:pos x="connsiteX5825" y="connsiteY5825"/>
              </a:cxn>
              <a:cxn ang="0">
                <a:pos x="connsiteX5826" y="connsiteY5826"/>
              </a:cxn>
              <a:cxn ang="0">
                <a:pos x="connsiteX5827" y="connsiteY5827"/>
              </a:cxn>
              <a:cxn ang="0">
                <a:pos x="connsiteX5828" y="connsiteY5828"/>
              </a:cxn>
              <a:cxn ang="0">
                <a:pos x="connsiteX5829" y="connsiteY5829"/>
              </a:cxn>
              <a:cxn ang="0">
                <a:pos x="connsiteX5830" y="connsiteY5830"/>
              </a:cxn>
              <a:cxn ang="0">
                <a:pos x="connsiteX5831" y="connsiteY5831"/>
              </a:cxn>
              <a:cxn ang="0">
                <a:pos x="connsiteX5832" y="connsiteY5832"/>
              </a:cxn>
              <a:cxn ang="0">
                <a:pos x="connsiteX5833" y="connsiteY5833"/>
              </a:cxn>
              <a:cxn ang="0">
                <a:pos x="connsiteX5834" y="connsiteY5834"/>
              </a:cxn>
              <a:cxn ang="0">
                <a:pos x="connsiteX5835" y="connsiteY5835"/>
              </a:cxn>
              <a:cxn ang="0">
                <a:pos x="connsiteX5836" y="connsiteY5836"/>
              </a:cxn>
              <a:cxn ang="0">
                <a:pos x="connsiteX5837" y="connsiteY5837"/>
              </a:cxn>
              <a:cxn ang="0">
                <a:pos x="connsiteX5838" y="connsiteY5838"/>
              </a:cxn>
              <a:cxn ang="0">
                <a:pos x="connsiteX5839" y="connsiteY5839"/>
              </a:cxn>
              <a:cxn ang="0">
                <a:pos x="connsiteX5840" y="connsiteY5840"/>
              </a:cxn>
              <a:cxn ang="0">
                <a:pos x="connsiteX5841" y="connsiteY5841"/>
              </a:cxn>
              <a:cxn ang="0">
                <a:pos x="connsiteX5842" y="connsiteY5842"/>
              </a:cxn>
              <a:cxn ang="0">
                <a:pos x="connsiteX5843" y="connsiteY5843"/>
              </a:cxn>
              <a:cxn ang="0">
                <a:pos x="connsiteX5844" y="connsiteY5844"/>
              </a:cxn>
              <a:cxn ang="0">
                <a:pos x="connsiteX5845" y="connsiteY5845"/>
              </a:cxn>
              <a:cxn ang="0">
                <a:pos x="connsiteX5846" y="connsiteY5846"/>
              </a:cxn>
              <a:cxn ang="0">
                <a:pos x="connsiteX5847" y="connsiteY5847"/>
              </a:cxn>
              <a:cxn ang="0">
                <a:pos x="connsiteX5848" y="connsiteY5848"/>
              </a:cxn>
              <a:cxn ang="0">
                <a:pos x="connsiteX5849" y="connsiteY5849"/>
              </a:cxn>
              <a:cxn ang="0">
                <a:pos x="connsiteX5850" y="connsiteY5850"/>
              </a:cxn>
              <a:cxn ang="0">
                <a:pos x="connsiteX5851" y="connsiteY5851"/>
              </a:cxn>
              <a:cxn ang="0">
                <a:pos x="connsiteX5852" y="connsiteY5852"/>
              </a:cxn>
              <a:cxn ang="0">
                <a:pos x="connsiteX5853" y="connsiteY5853"/>
              </a:cxn>
              <a:cxn ang="0">
                <a:pos x="connsiteX5854" y="connsiteY5854"/>
              </a:cxn>
              <a:cxn ang="0">
                <a:pos x="connsiteX5855" y="connsiteY5855"/>
              </a:cxn>
              <a:cxn ang="0">
                <a:pos x="connsiteX5856" y="connsiteY5856"/>
              </a:cxn>
              <a:cxn ang="0">
                <a:pos x="connsiteX5857" y="connsiteY5857"/>
              </a:cxn>
              <a:cxn ang="0">
                <a:pos x="connsiteX5858" y="connsiteY5858"/>
              </a:cxn>
              <a:cxn ang="0">
                <a:pos x="connsiteX5859" y="connsiteY5859"/>
              </a:cxn>
              <a:cxn ang="0">
                <a:pos x="connsiteX5860" y="connsiteY5860"/>
              </a:cxn>
              <a:cxn ang="0">
                <a:pos x="connsiteX5861" y="connsiteY5861"/>
              </a:cxn>
              <a:cxn ang="0">
                <a:pos x="connsiteX5862" y="connsiteY5862"/>
              </a:cxn>
              <a:cxn ang="0">
                <a:pos x="connsiteX5863" y="connsiteY5863"/>
              </a:cxn>
              <a:cxn ang="0">
                <a:pos x="connsiteX5864" y="connsiteY5864"/>
              </a:cxn>
              <a:cxn ang="0">
                <a:pos x="connsiteX5865" y="connsiteY5865"/>
              </a:cxn>
              <a:cxn ang="0">
                <a:pos x="connsiteX5866" y="connsiteY5866"/>
              </a:cxn>
              <a:cxn ang="0">
                <a:pos x="connsiteX5867" y="connsiteY5867"/>
              </a:cxn>
              <a:cxn ang="0">
                <a:pos x="connsiteX5868" y="connsiteY5868"/>
              </a:cxn>
              <a:cxn ang="0">
                <a:pos x="connsiteX5869" y="connsiteY5869"/>
              </a:cxn>
              <a:cxn ang="0">
                <a:pos x="connsiteX5870" y="connsiteY5870"/>
              </a:cxn>
              <a:cxn ang="0">
                <a:pos x="connsiteX5871" y="connsiteY5871"/>
              </a:cxn>
              <a:cxn ang="0">
                <a:pos x="connsiteX5872" y="connsiteY5872"/>
              </a:cxn>
              <a:cxn ang="0">
                <a:pos x="connsiteX5873" y="connsiteY5873"/>
              </a:cxn>
              <a:cxn ang="0">
                <a:pos x="connsiteX5874" y="connsiteY5874"/>
              </a:cxn>
              <a:cxn ang="0">
                <a:pos x="connsiteX5875" y="connsiteY5875"/>
              </a:cxn>
              <a:cxn ang="0">
                <a:pos x="connsiteX5876" y="connsiteY5876"/>
              </a:cxn>
              <a:cxn ang="0">
                <a:pos x="connsiteX5877" y="connsiteY5877"/>
              </a:cxn>
              <a:cxn ang="0">
                <a:pos x="connsiteX5878" y="connsiteY5878"/>
              </a:cxn>
              <a:cxn ang="0">
                <a:pos x="connsiteX5879" y="connsiteY5879"/>
              </a:cxn>
              <a:cxn ang="0">
                <a:pos x="connsiteX5880" y="connsiteY5880"/>
              </a:cxn>
              <a:cxn ang="0">
                <a:pos x="connsiteX5881" y="connsiteY5881"/>
              </a:cxn>
              <a:cxn ang="0">
                <a:pos x="connsiteX5882" y="connsiteY5882"/>
              </a:cxn>
              <a:cxn ang="0">
                <a:pos x="connsiteX5883" y="connsiteY5883"/>
              </a:cxn>
              <a:cxn ang="0">
                <a:pos x="connsiteX5884" y="connsiteY5884"/>
              </a:cxn>
              <a:cxn ang="0">
                <a:pos x="connsiteX5885" y="connsiteY5885"/>
              </a:cxn>
              <a:cxn ang="0">
                <a:pos x="connsiteX5886" y="connsiteY5886"/>
              </a:cxn>
              <a:cxn ang="0">
                <a:pos x="connsiteX5887" y="connsiteY5887"/>
              </a:cxn>
              <a:cxn ang="0">
                <a:pos x="connsiteX5888" y="connsiteY5888"/>
              </a:cxn>
              <a:cxn ang="0">
                <a:pos x="connsiteX5889" y="connsiteY5889"/>
              </a:cxn>
              <a:cxn ang="0">
                <a:pos x="connsiteX5890" y="connsiteY5890"/>
              </a:cxn>
              <a:cxn ang="0">
                <a:pos x="connsiteX5891" y="connsiteY5891"/>
              </a:cxn>
              <a:cxn ang="0">
                <a:pos x="connsiteX5892" y="connsiteY5892"/>
              </a:cxn>
              <a:cxn ang="0">
                <a:pos x="connsiteX5893" y="connsiteY5893"/>
              </a:cxn>
              <a:cxn ang="0">
                <a:pos x="connsiteX5894" y="connsiteY5894"/>
              </a:cxn>
              <a:cxn ang="0">
                <a:pos x="connsiteX5895" y="connsiteY5895"/>
              </a:cxn>
              <a:cxn ang="0">
                <a:pos x="connsiteX5896" y="connsiteY5896"/>
              </a:cxn>
              <a:cxn ang="0">
                <a:pos x="connsiteX5897" y="connsiteY5897"/>
              </a:cxn>
              <a:cxn ang="0">
                <a:pos x="connsiteX5898" y="connsiteY5898"/>
              </a:cxn>
              <a:cxn ang="0">
                <a:pos x="connsiteX5899" y="connsiteY5899"/>
              </a:cxn>
              <a:cxn ang="0">
                <a:pos x="connsiteX5900" y="connsiteY5900"/>
              </a:cxn>
              <a:cxn ang="0">
                <a:pos x="connsiteX5901" y="connsiteY5901"/>
              </a:cxn>
              <a:cxn ang="0">
                <a:pos x="connsiteX5902" y="connsiteY5902"/>
              </a:cxn>
              <a:cxn ang="0">
                <a:pos x="connsiteX5903" y="connsiteY5903"/>
              </a:cxn>
              <a:cxn ang="0">
                <a:pos x="connsiteX5904" y="connsiteY5904"/>
              </a:cxn>
              <a:cxn ang="0">
                <a:pos x="connsiteX5905" y="connsiteY5905"/>
              </a:cxn>
              <a:cxn ang="0">
                <a:pos x="connsiteX5906" y="connsiteY5906"/>
              </a:cxn>
              <a:cxn ang="0">
                <a:pos x="connsiteX5907" y="connsiteY5907"/>
              </a:cxn>
              <a:cxn ang="0">
                <a:pos x="connsiteX5908" y="connsiteY5908"/>
              </a:cxn>
              <a:cxn ang="0">
                <a:pos x="connsiteX5909" y="connsiteY5909"/>
              </a:cxn>
              <a:cxn ang="0">
                <a:pos x="connsiteX5910" y="connsiteY5910"/>
              </a:cxn>
              <a:cxn ang="0">
                <a:pos x="connsiteX5911" y="connsiteY5911"/>
              </a:cxn>
              <a:cxn ang="0">
                <a:pos x="connsiteX5912" y="connsiteY5912"/>
              </a:cxn>
              <a:cxn ang="0">
                <a:pos x="connsiteX5913" y="connsiteY5913"/>
              </a:cxn>
              <a:cxn ang="0">
                <a:pos x="connsiteX5914" y="connsiteY5914"/>
              </a:cxn>
              <a:cxn ang="0">
                <a:pos x="connsiteX5915" y="connsiteY5915"/>
              </a:cxn>
              <a:cxn ang="0">
                <a:pos x="connsiteX5916" y="connsiteY5916"/>
              </a:cxn>
              <a:cxn ang="0">
                <a:pos x="connsiteX5917" y="connsiteY5917"/>
              </a:cxn>
              <a:cxn ang="0">
                <a:pos x="connsiteX5918" y="connsiteY5918"/>
              </a:cxn>
              <a:cxn ang="0">
                <a:pos x="connsiteX5919" y="connsiteY5919"/>
              </a:cxn>
              <a:cxn ang="0">
                <a:pos x="connsiteX5920" y="connsiteY5920"/>
              </a:cxn>
              <a:cxn ang="0">
                <a:pos x="connsiteX5921" y="connsiteY5921"/>
              </a:cxn>
              <a:cxn ang="0">
                <a:pos x="connsiteX5922" y="connsiteY5922"/>
              </a:cxn>
              <a:cxn ang="0">
                <a:pos x="connsiteX5923" y="connsiteY5923"/>
              </a:cxn>
              <a:cxn ang="0">
                <a:pos x="connsiteX5924" y="connsiteY5924"/>
              </a:cxn>
              <a:cxn ang="0">
                <a:pos x="connsiteX5925" y="connsiteY5925"/>
              </a:cxn>
              <a:cxn ang="0">
                <a:pos x="connsiteX5926" y="connsiteY5926"/>
              </a:cxn>
              <a:cxn ang="0">
                <a:pos x="connsiteX5927" y="connsiteY5927"/>
              </a:cxn>
              <a:cxn ang="0">
                <a:pos x="connsiteX5928" y="connsiteY5928"/>
              </a:cxn>
              <a:cxn ang="0">
                <a:pos x="connsiteX5929" y="connsiteY5929"/>
              </a:cxn>
              <a:cxn ang="0">
                <a:pos x="connsiteX5930" y="connsiteY5930"/>
              </a:cxn>
              <a:cxn ang="0">
                <a:pos x="connsiteX5931" y="connsiteY5931"/>
              </a:cxn>
              <a:cxn ang="0">
                <a:pos x="connsiteX5932" y="connsiteY5932"/>
              </a:cxn>
              <a:cxn ang="0">
                <a:pos x="connsiteX5933" y="connsiteY5933"/>
              </a:cxn>
              <a:cxn ang="0">
                <a:pos x="connsiteX5934" y="connsiteY5934"/>
              </a:cxn>
              <a:cxn ang="0">
                <a:pos x="connsiteX5935" y="connsiteY5935"/>
              </a:cxn>
              <a:cxn ang="0">
                <a:pos x="connsiteX5936" y="connsiteY5936"/>
              </a:cxn>
              <a:cxn ang="0">
                <a:pos x="connsiteX5937" y="connsiteY5937"/>
              </a:cxn>
              <a:cxn ang="0">
                <a:pos x="connsiteX5938" y="connsiteY5938"/>
              </a:cxn>
              <a:cxn ang="0">
                <a:pos x="connsiteX5939" y="connsiteY5939"/>
              </a:cxn>
              <a:cxn ang="0">
                <a:pos x="connsiteX5940" y="connsiteY5940"/>
              </a:cxn>
              <a:cxn ang="0">
                <a:pos x="connsiteX5941" y="connsiteY5941"/>
              </a:cxn>
              <a:cxn ang="0">
                <a:pos x="connsiteX5942" y="connsiteY5942"/>
              </a:cxn>
              <a:cxn ang="0">
                <a:pos x="connsiteX5943" y="connsiteY5943"/>
              </a:cxn>
              <a:cxn ang="0">
                <a:pos x="connsiteX5944" y="connsiteY5944"/>
              </a:cxn>
              <a:cxn ang="0">
                <a:pos x="connsiteX5945" y="connsiteY5945"/>
              </a:cxn>
              <a:cxn ang="0">
                <a:pos x="connsiteX5946" y="connsiteY5946"/>
              </a:cxn>
              <a:cxn ang="0">
                <a:pos x="connsiteX5947" y="connsiteY5947"/>
              </a:cxn>
              <a:cxn ang="0">
                <a:pos x="connsiteX5948" y="connsiteY5948"/>
              </a:cxn>
              <a:cxn ang="0">
                <a:pos x="connsiteX5949" y="connsiteY5949"/>
              </a:cxn>
              <a:cxn ang="0">
                <a:pos x="connsiteX5950" y="connsiteY5950"/>
              </a:cxn>
              <a:cxn ang="0">
                <a:pos x="connsiteX5951" y="connsiteY5951"/>
              </a:cxn>
              <a:cxn ang="0">
                <a:pos x="connsiteX5952" y="connsiteY5952"/>
              </a:cxn>
              <a:cxn ang="0">
                <a:pos x="connsiteX5953" y="connsiteY5953"/>
              </a:cxn>
              <a:cxn ang="0">
                <a:pos x="connsiteX5954" y="connsiteY5954"/>
              </a:cxn>
              <a:cxn ang="0">
                <a:pos x="connsiteX5955" y="connsiteY5955"/>
              </a:cxn>
              <a:cxn ang="0">
                <a:pos x="connsiteX5956" y="connsiteY5956"/>
              </a:cxn>
              <a:cxn ang="0">
                <a:pos x="connsiteX5957" y="connsiteY5957"/>
              </a:cxn>
              <a:cxn ang="0">
                <a:pos x="connsiteX5958" y="connsiteY5958"/>
              </a:cxn>
              <a:cxn ang="0">
                <a:pos x="connsiteX5959" y="connsiteY5959"/>
              </a:cxn>
              <a:cxn ang="0">
                <a:pos x="connsiteX5960" y="connsiteY5960"/>
              </a:cxn>
              <a:cxn ang="0">
                <a:pos x="connsiteX5961" y="connsiteY5961"/>
              </a:cxn>
              <a:cxn ang="0">
                <a:pos x="connsiteX5962" y="connsiteY5962"/>
              </a:cxn>
              <a:cxn ang="0">
                <a:pos x="connsiteX5963" y="connsiteY5963"/>
              </a:cxn>
              <a:cxn ang="0">
                <a:pos x="connsiteX5964" y="connsiteY5964"/>
              </a:cxn>
              <a:cxn ang="0">
                <a:pos x="connsiteX5965" y="connsiteY5965"/>
              </a:cxn>
              <a:cxn ang="0">
                <a:pos x="connsiteX5966" y="connsiteY5966"/>
              </a:cxn>
              <a:cxn ang="0">
                <a:pos x="connsiteX5967" y="connsiteY5967"/>
              </a:cxn>
              <a:cxn ang="0">
                <a:pos x="connsiteX5968" y="connsiteY5968"/>
              </a:cxn>
              <a:cxn ang="0">
                <a:pos x="connsiteX5969" y="connsiteY5969"/>
              </a:cxn>
              <a:cxn ang="0">
                <a:pos x="connsiteX5970" y="connsiteY5970"/>
              </a:cxn>
              <a:cxn ang="0">
                <a:pos x="connsiteX5971" y="connsiteY5971"/>
              </a:cxn>
              <a:cxn ang="0">
                <a:pos x="connsiteX5972" y="connsiteY5972"/>
              </a:cxn>
              <a:cxn ang="0">
                <a:pos x="connsiteX5973" y="connsiteY5973"/>
              </a:cxn>
              <a:cxn ang="0">
                <a:pos x="connsiteX5974" y="connsiteY5974"/>
              </a:cxn>
              <a:cxn ang="0">
                <a:pos x="connsiteX5975" y="connsiteY5975"/>
              </a:cxn>
              <a:cxn ang="0">
                <a:pos x="connsiteX5976" y="connsiteY5976"/>
              </a:cxn>
              <a:cxn ang="0">
                <a:pos x="connsiteX5977" y="connsiteY5977"/>
              </a:cxn>
              <a:cxn ang="0">
                <a:pos x="connsiteX5978" y="connsiteY5978"/>
              </a:cxn>
              <a:cxn ang="0">
                <a:pos x="connsiteX5979" y="connsiteY5979"/>
              </a:cxn>
              <a:cxn ang="0">
                <a:pos x="connsiteX5980" y="connsiteY5980"/>
              </a:cxn>
              <a:cxn ang="0">
                <a:pos x="connsiteX5981" y="connsiteY5981"/>
              </a:cxn>
              <a:cxn ang="0">
                <a:pos x="connsiteX5982" y="connsiteY5982"/>
              </a:cxn>
              <a:cxn ang="0">
                <a:pos x="connsiteX5983" y="connsiteY5983"/>
              </a:cxn>
              <a:cxn ang="0">
                <a:pos x="connsiteX5984" y="connsiteY5984"/>
              </a:cxn>
              <a:cxn ang="0">
                <a:pos x="connsiteX5985" y="connsiteY5985"/>
              </a:cxn>
              <a:cxn ang="0">
                <a:pos x="connsiteX5986" y="connsiteY5986"/>
              </a:cxn>
              <a:cxn ang="0">
                <a:pos x="connsiteX5987" y="connsiteY5987"/>
              </a:cxn>
              <a:cxn ang="0">
                <a:pos x="connsiteX5988" y="connsiteY5988"/>
              </a:cxn>
              <a:cxn ang="0">
                <a:pos x="connsiteX5989" y="connsiteY5989"/>
              </a:cxn>
              <a:cxn ang="0">
                <a:pos x="connsiteX5990" y="connsiteY5990"/>
              </a:cxn>
              <a:cxn ang="0">
                <a:pos x="connsiteX5991" y="connsiteY5991"/>
              </a:cxn>
              <a:cxn ang="0">
                <a:pos x="connsiteX5992" y="connsiteY5992"/>
              </a:cxn>
              <a:cxn ang="0">
                <a:pos x="connsiteX5993" y="connsiteY5993"/>
              </a:cxn>
              <a:cxn ang="0">
                <a:pos x="connsiteX5994" y="connsiteY5994"/>
              </a:cxn>
              <a:cxn ang="0">
                <a:pos x="connsiteX5995" y="connsiteY5995"/>
              </a:cxn>
              <a:cxn ang="0">
                <a:pos x="connsiteX5996" y="connsiteY5996"/>
              </a:cxn>
              <a:cxn ang="0">
                <a:pos x="connsiteX5997" y="connsiteY5997"/>
              </a:cxn>
              <a:cxn ang="0">
                <a:pos x="connsiteX5998" y="connsiteY5998"/>
              </a:cxn>
              <a:cxn ang="0">
                <a:pos x="connsiteX5999" y="connsiteY5999"/>
              </a:cxn>
              <a:cxn ang="0">
                <a:pos x="connsiteX6000" y="connsiteY6000"/>
              </a:cxn>
              <a:cxn ang="0">
                <a:pos x="connsiteX6001" y="connsiteY6001"/>
              </a:cxn>
              <a:cxn ang="0">
                <a:pos x="connsiteX6002" y="connsiteY6002"/>
              </a:cxn>
              <a:cxn ang="0">
                <a:pos x="connsiteX6003" y="connsiteY6003"/>
              </a:cxn>
              <a:cxn ang="0">
                <a:pos x="connsiteX6004" y="connsiteY6004"/>
              </a:cxn>
              <a:cxn ang="0">
                <a:pos x="connsiteX6005" y="connsiteY6005"/>
              </a:cxn>
              <a:cxn ang="0">
                <a:pos x="connsiteX6006" y="connsiteY6006"/>
              </a:cxn>
              <a:cxn ang="0">
                <a:pos x="connsiteX6007" y="connsiteY6007"/>
              </a:cxn>
              <a:cxn ang="0">
                <a:pos x="connsiteX6008" y="connsiteY6008"/>
              </a:cxn>
              <a:cxn ang="0">
                <a:pos x="connsiteX6009" y="connsiteY6009"/>
              </a:cxn>
              <a:cxn ang="0">
                <a:pos x="connsiteX6010" y="connsiteY6010"/>
              </a:cxn>
              <a:cxn ang="0">
                <a:pos x="connsiteX6011" y="connsiteY6011"/>
              </a:cxn>
              <a:cxn ang="0">
                <a:pos x="connsiteX6012" y="connsiteY6012"/>
              </a:cxn>
              <a:cxn ang="0">
                <a:pos x="connsiteX6013" y="connsiteY6013"/>
              </a:cxn>
              <a:cxn ang="0">
                <a:pos x="connsiteX6014" y="connsiteY6014"/>
              </a:cxn>
              <a:cxn ang="0">
                <a:pos x="connsiteX6015" y="connsiteY6015"/>
              </a:cxn>
              <a:cxn ang="0">
                <a:pos x="connsiteX6016" y="connsiteY6016"/>
              </a:cxn>
              <a:cxn ang="0">
                <a:pos x="connsiteX6017" y="connsiteY6017"/>
              </a:cxn>
              <a:cxn ang="0">
                <a:pos x="connsiteX6018" y="connsiteY6018"/>
              </a:cxn>
              <a:cxn ang="0">
                <a:pos x="connsiteX6019" y="connsiteY6019"/>
              </a:cxn>
              <a:cxn ang="0">
                <a:pos x="connsiteX6020" y="connsiteY6020"/>
              </a:cxn>
              <a:cxn ang="0">
                <a:pos x="connsiteX6021" y="connsiteY6021"/>
              </a:cxn>
              <a:cxn ang="0">
                <a:pos x="connsiteX6022" y="connsiteY6022"/>
              </a:cxn>
              <a:cxn ang="0">
                <a:pos x="connsiteX6023" y="connsiteY6023"/>
              </a:cxn>
              <a:cxn ang="0">
                <a:pos x="connsiteX6024" y="connsiteY6024"/>
              </a:cxn>
              <a:cxn ang="0">
                <a:pos x="connsiteX6025" y="connsiteY6025"/>
              </a:cxn>
              <a:cxn ang="0">
                <a:pos x="connsiteX6026" y="connsiteY6026"/>
              </a:cxn>
              <a:cxn ang="0">
                <a:pos x="connsiteX6027" y="connsiteY6027"/>
              </a:cxn>
              <a:cxn ang="0">
                <a:pos x="connsiteX6028" y="connsiteY6028"/>
              </a:cxn>
              <a:cxn ang="0">
                <a:pos x="connsiteX6029" y="connsiteY6029"/>
              </a:cxn>
              <a:cxn ang="0">
                <a:pos x="connsiteX6030" y="connsiteY6030"/>
              </a:cxn>
              <a:cxn ang="0">
                <a:pos x="connsiteX6031" y="connsiteY6031"/>
              </a:cxn>
              <a:cxn ang="0">
                <a:pos x="connsiteX6032" y="connsiteY6032"/>
              </a:cxn>
              <a:cxn ang="0">
                <a:pos x="connsiteX6033" y="connsiteY6033"/>
              </a:cxn>
              <a:cxn ang="0">
                <a:pos x="connsiteX6034" y="connsiteY6034"/>
              </a:cxn>
              <a:cxn ang="0">
                <a:pos x="connsiteX6035" y="connsiteY6035"/>
              </a:cxn>
              <a:cxn ang="0">
                <a:pos x="connsiteX6036" y="connsiteY6036"/>
              </a:cxn>
              <a:cxn ang="0">
                <a:pos x="connsiteX6037" y="connsiteY6037"/>
              </a:cxn>
              <a:cxn ang="0">
                <a:pos x="connsiteX6038" y="connsiteY6038"/>
              </a:cxn>
              <a:cxn ang="0">
                <a:pos x="connsiteX6039" y="connsiteY6039"/>
              </a:cxn>
              <a:cxn ang="0">
                <a:pos x="connsiteX6040" y="connsiteY6040"/>
              </a:cxn>
              <a:cxn ang="0">
                <a:pos x="connsiteX6041" y="connsiteY6041"/>
              </a:cxn>
              <a:cxn ang="0">
                <a:pos x="connsiteX6042" y="connsiteY6042"/>
              </a:cxn>
              <a:cxn ang="0">
                <a:pos x="connsiteX6043" y="connsiteY6043"/>
              </a:cxn>
              <a:cxn ang="0">
                <a:pos x="connsiteX6044" y="connsiteY6044"/>
              </a:cxn>
              <a:cxn ang="0">
                <a:pos x="connsiteX6045" y="connsiteY6045"/>
              </a:cxn>
              <a:cxn ang="0">
                <a:pos x="connsiteX6046" y="connsiteY6046"/>
              </a:cxn>
              <a:cxn ang="0">
                <a:pos x="connsiteX6047" y="connsiteY6047"/>
              </a:cxn>
              <a:cxn ang="0">
                <a:pos x="connsiteX6048" y="connsiteY6048"/>
              </a:cxn>
              <a:cxn ang="0">
                <a:pos x="connsiteX6049" y="connsiteY6049"/>
              </a:cxn>
              <a:cxn ang="0">
                <a:pos x="connsiteX6050" y="connsiteY6050"/>
              </a:cxn>
              <a:cxn ang="0">
                <a:pos x="connsiteX6051" y="connsiteY6051"/>
              </a:cxn>
              <a:cxn ang="0">
                <a:pos x="connsiteX6052" y="connsiteY6052"/>
              </a:cxn>
              <a:cxn ang="0">
                <a:pos x="connsiteX6053" y="connsiteY6053"/>
              </a:cxn>
              <a:cxn ang="0">
                <a:pos x="connsiteX6054" y="connsiteY6054"/>
              </a:cxn>
              <a:cxn ang="0">
                <a:pos x="connsiteX6055" y="connsiteY6055"/>
              </a:cxn>
              <a:cxn ang="0">
                <a:pos x="connsiteX6056" y="connsiteY6056"/>
              </a:cxn>
              <a:cxn ang="0">
                <a:pos x="connsiteX6057" y="connsiteY6057"/>
              </a:cxn>
              <a:cxn ang="0">
                <a:pos x="connsiteX6058" y="connsiteY6058"/>
              </a:cxn>
              <a:cxn ang="0">
                <a:pos x="connsiteX6059" y="connsiteY6059"/>
              </a:cxn>
              <a:cxn ang="0">
                <a:pos x="connsiteX6060" y="connsiteY6060"/>
              </a:cxn>
              <a:cxn ang="0">
                <a:pos x="connsiteX6061" y="connsiteY6061"/>
              </a:cxn>
              <a:cxn ang="0">
                <a:pos x="connsiteX6062" y="connsiteY6062"/>
              </a:cxn>
              <a:cxn ang="0">
                <a:pos x="connsiteX6063" y="connsiteY6063"/>
              </a:cxn>
              <a:cxn ang="0">
                <a:pos x="connsiteX6064" y="connsiteY6064"/>
              </a:cxn>
              <a:cxn ang="0">
                <a:pos x="connsiteX6065" y="connsiteY6065"/>
              </a:cxn>
              <a:cxn ang="0">
                <a:pos x="connsiteX6066" y="connsiteY6066"/>
              </a:cxn>
              <a:cxn ang="0">
                <a:pos x="connsiteX6067" y="connsiteY6067"/>
              </a:cxn>
              <a:cxn ang="0">
                <a:pos x="connsiteX6068" y="connsiteY6068"/>
              </a:cxn>
              <a:cxn ang="0">
                <a:pos x="connsiteX6069" y="connsiteY6069"/>
              </a:cxn>
              <a:cxn ang="0">
                <a:pos x="connsiteX6070" y="connsiteY6070"/>
              </a:cxn>
              <a:cxn ang="0">
                <a:pos x="connsiteX6071" y="connsiteY6071"/>
              </a:cxn>
              <a:cxn ang="0">
                <a:pos x="connsiteX6072" y="connsiteY6072"/>
              </a:cxn>
              <a:cxn ang="0">
                <a:pos x="connsiteX6073" y="connsiteY6073"/>
              </a:cxn>
              <a:cxn ang="0">
                <a:pos x="connsiteX6074" y="connsiteY6074"/>
              </a:cxn>
              <a:cxn ang="0">
                <a:pos x="connsiteX6075" y="connsiteY6075"/>
              </a:cxn>
              <a:cxn ang="0">
                <a:pos x="connsiteX6076" y="connsiteY6076"/>
              </a:cxn>
              <a:cxn ang="0">
                <a:pos x="connsiteX6077" y="connsiteY6077"/>
              </a:cxn>
              <a:cxn ang="0">
                <a:pos x="connsiteX6078" y="connsiteY6078"/>
              </a:cxn>
              <a:cxn ang="0">
                <a:pos x="connsiteX6079" y="connsiteY6079"/>
              </a:cxn>
              <a:cxn ang="0">
                <a:pos x="connsiteX6080" y="connsiteY6080"/>
              </a:cxn>
              <a:cxn ang="0">
                <a:pos x="connsiteX6081" y="connsiteY6081"/>
              </a:cxn>
              <a:cxn ang="0">
                <a:pos x="connsiteX6082" y="connsiteY6082"/>
              </a:cxn>
              <a:cxn ang="0">
                <a:pos x="connsiteX6083" y="connsiteY6083"/>
              </a:cxn>
              <a:cxn ang="0">
                <a:pos x="connsiteX6084" y="connsiteY6084"/>
              </a:cxn>
              <a:cxn ang="0">
                <a:pos x="connsiteX6085" y="connsiteY6085"/>
              </a:cxn>
              <a:cxn ang="0">
                <a:pos x="connsiteX6086" y="connsiteY6086"/>
              </a:cxn>
              <a:cxn ang="0">
                <a:pos x="connsiteX6087" y="connsiteY6087"/>
              </a:cxn>
              <a:cxn ang="0">
                <a:pos x="connsiteX6088" y="connsiteY6088"/>
              </a:cxn>
              <a:cxn ang="0">
                <a:pos x="connsiteX6089" y="connsiteY6089"/>
              </a:cxn>
              <a:cxn ang="0">
                <a:pos x="connsiteX6090" y="connsiteY6090"/>
              </a:cxn>
              <a:cxn ang="0">
                <a:pos x="connsiteX6091" y="connsiteY6091"/>
              </a:cxn>
              <a:cxn ang="0">
                <a:pos x="connsiteX6092" y="connsiteY6092"/>
              </a:cxn>
              <a:cxn ang="0">
                <a:pos x="connsiteX6093" y="connsiteY6093"/>
              </a:cxn>
              <a:cxn ang="0">
                <a:pos x="connsiteX6094" y="connsiteY6094"/>
              </a:cxn>
              <a:cxn ang="0">
                <a:pos x="connsiteX6095" y="connsiteY6095"/>
              </a:cxn>
              <a:cxn ang="0">
                <a:pos x="connsiteX6096" y="connsiteY6096"/>
              </a:cxn>
              <a:cxn ang="0">
                <a:pos x="connsiteX6097" y="connsiteY6097"/>
              </a:cxn>
              <a:cxn ang="0">
                <a:pos x="connsiteX6098" y="connsiteY6098"/>
              </a:cxn>
              <a:cxn ang="0">
                <a:pos x="connsiteX6099" y="connsiteY6099"/>
              </a:cxn>
              <a:cxn ang="0">
                <a:pos x="connsiteX6100" y="connsiteY6100"/>
              </a:cxn>
              <a:cxn ang="0">
                <a:pos x="connsiteX6101" y="connsiteY6101"/>
              </a:cxn>
              <a:cxn ang="0">
                <a:pos x="connsiteX6102" y="connsiteY6102"/>
              </a:cxn>
              <a:cxn ang="0">
                <a:pos x="connsiteX6103" y="connsiteY6103"/>
              </a:cxn>
              <a:cxn ang="0">
                <a:pos x="connsiteX6104" y="connsiteY6104"/>
              </a:cxn>
              <a:cxn ang="0">
                <a:pos x="connsiteX6105" y="connsiteY6105"/>
              </a:cxn>
              <a:cxn ang="0">
                <a:pos x="connsiteX6106" y="connsiteY6106"/>
              </a:cxn>
              <a:cxn ang="0">
                <a:pos x="connsiteX6107" y="connsiteY6107"/>
              </a:cxn>
              <a:cxn ang="0">
                <a:pos x="connsiteX6108" y="connsiteY6108"/>
              </a:cxn>
              <a:cxn ang="0">
                <a:pos x="connsiteX6109" y="connsiteY6109"/>
              </a:cxn>
              <a:cxn ang="0">
                <a:pos x="connsiteX6110" y="connsiteY6110"/>
              </a:cxn>
              <a:cxn ang="0">
                <a:pos x="connsiteX6111" y="connsiteY6111"/>
              </a:cxn>
              <a:cxn ang="0">
                <a:pos x="connsiteX6112" y="connsiteY6112"/>
              </a:cxn>
              <a:cxn ang="0">
                <a:pos x="connsiteX6113" y="connsiteY6113"/>
              </a:cxn>
              <a:cxn ang="0">
                <a:pos x="connsiteX6114" y="connsiteY6114"/>
              </a:cxn>
              <a:cxn ang="0">
                <a:pos x="connsiteX6115" y="connsiteY6115"/>
              </a:cxn>
              <a:cxn ang="0">
                <a:pos x="connsiteX6116" y="connsiteY6116"/>
              </a:cxn>
              <a:cxn ang="0">
                <a:pos x="connsiteX6117" y="connsiteY6117"/>
              </a:cxn>
              <a:cxn ang="0">
                <a:pos x="connsiteX6118" y="connsiteY6118"/>
              </a:cxn>
              <a:cxn ang="0">
                <a:pos x="connsiteX6119" y="connsiteY6119"/>
              </a:cxn>
              <a:cxn ang="0">
                <a:pos x="connsiteX6120" y="connsiteY6120"/>
              </a:cxn>
              <a:cxn ang="0">
                <a:pos x="connsiteX6121" y="connsiteY6121"/>
              </a:cxn>
              <a:cxn ang="0">
                <a:pos x="connsiteX6122" y="connsiteY6122"/>
              </a:cxn>
              <a:cxn ang="0">
                <a:pos x="connsiteX6123" y="connsiteY6123"/>
              </a:cxn>
              <a:cxn ang="0">
                <a:pos x="connsiteX6124" y="connsiteY6124"/>
              </a:cxn>
              <a:cxn ang="0">
                <a:pos x="connsiteX6125" y="connsiteY6125"/>
              </a:cxn>
              <a:cxn ang="0">
                <a:pos x="connsiteX6126" y="connsiteY6126"/>
              </a:cxn>
              <a:cxn ang="0">
                <a:pos x="connsiteX6127" y="connsiteY6127"/>
              </a:cxn>
              <a:cxn ang="0">
                <a:pos x="connsiteX6128" y="connsiteY6128"/>
              </a:cxn>
              <a:cxn ang="0">
                <a:pos x="connsiteX6129" y="connsiteY6129"/>
              </a:cxn>
              <a:cxn ang="0">
                <a:pos x="connsiteX6130" y="connsiteY6130"/>
              </a:cxn>
              <a:cxn ang="0">
                <a:pos x="connsiteX6131" y="connsiteY6131"/>
              </a:cxn>
              <a:cxn ang="0">
                <a:pos x="connsiteX6132" y="connsiteY6132"/>
              </a:cxn>
              <a:cxn ang="0">
                <a:pos x="connsiteX6133" y="connsiteY6133"/>
              </a:cxn>
              <a:cxn ang="0">
                <a:pos x="connsiteX6134" y="connsiteY6134"/>
              </a:cxn>
              <a:cxn ang="0">
                <a:pos x="connsiteX6135" y="connsiteY6135"/>
              </a:cxn>
              <a:cxn ang="0">
                <a:pos x="connsiteX6136" y="connsiteY6136"/>
              </a:cxn>
              <a:cxn ang="0">
                <a:pos x="connsiteX6137" y="connsiteY6137"/>
              </a:cxn>
              <a:cxn ang="0">
                <a:pos x="connsiteX6138" y="connsiteY6138"/>
              </a:cxn>
              <a:cxn ang="0">
                <a:pos x="connsiteX6139" y="connsiteY6139"/>
              </a:cxn>
              <a:cxn ang="0">
                <a:pos x="connsiteX6140" y="connsiteY6140"/>
              </a:cxn>
              <a:cxn ang="0">
                <a:pos x="connsiteX6141" y="connsiteY6141"/>
              </a:cxn>
              <a:cxn ang="0">
                <a:pos x="connsiteX6142" y="connsiteY6142"/>
              </a:cxn>
              <a:cxn ang="0">
                <a:pos x="connsiteX6143" y="connsiteY6143"/>
              </a:cxn>
              <a:cxn ang="0">
                <a:pos x="connsiteX6144" y="connsiteY6144"/>
              </a:cxn>
              <a:cxn ang="0">
                <a:pos x="connsiteX6145" y="connsiteY6145"/>
              </a:cxn>
              <a:cxn ang="0">
                <a:pos x="connsiteX6146" y="connsiteY6146"/>
              </a:cxn>
              <a:cxn ang="0">
                <a:pos x="connsiteX6147" y="connsiteY6147"/>
              </a:cxn>
              <a:cxn ang="0">
                <a:pos x="connsiteX6148" y="connsiteY6148"/>
              </a:cxn>
              <a:cxn ang="0">
                <a:pos x="connsiteX6149" y="connsiteY6149"/>
              </a:cxn>
              <a:cxn ang="0">
                <a:pos x="connsiteX6150" y="connsiteY6150"/>
              </a:cxn>
              <a:cxn ang="0">
                <a:pos x="connsiteX6151" y="connsiteY6151"/>
              </a:cxn>
              <a:cxn ang="0">
                <a:pos x="connsiteX6152" y="connsiteY6152"/>
              </a:cxn>
              <a:cxn ang="0">
                <a:pos x="connsiteX6153" y="connsiteY6153"/>
              </a:cxn>
              <a:cxn ang="0">
                <a:pos x="connsiteX6154" y="connsiteY6154"/>
              </a:cxn>
              <a:cxn ang="0">
                <a:pos x="connsiteX6155" y="connsiteY6155"/>
              </a:cxn>
              <a:cxn ang="0">
                <a:pos x="connsiteX6156" y="connsiteY6156"/>
              </a:cxn>
              <a:cxn ang="0">
                <a:pos x="connsiteX6157" y="connsiteY6157"/>
              </a:cxn>
              <a:cxn ang="0">
                <a:pos x="connsiteX6158" y="connsiteY6158"/>
              </a:cxn>
              <a:cxn ang="0">
                <a:pos x="connsiteX6159" y="connsiteY6159"/>
              </a:cxn>
              <a:cxn ang="0">
                <a:pos x="connsiteX6160" y="connsiteY6160"/>
              </a:cxn>
              <a:cxn ang="0">
                <a:pos x="connsiteX6161" y="connsiteY6161"/>
              </a:cxn>
              <a:cxn ang="0">
                <a:pos x="connsiteX6162" y="connsiteY6162"/>
              </a:cxn>
              <a:cxn ang="0">
                <a:pos x="connsiteX6163" y="connsiteY6163"/>
              </a:cxn>
              <a:cxn ang="0">
                <a:pos x="connsiteX6164" y="connsiteY6164"/>
              </a:cxn>
              <a:cxn ang="0">
                <a:pos x="connsiteX6165" y="connsiteY6165"/>
              </a:cxn>
              <a:cxn ang="0">
                <a:pos x="connsiteX6166" y="connsiteY6166"/>
              </a:cxn>
              <a:cxn ang="0">
                <a:pos x="connsiteX6167" y="connsiteY6167"/>
              </a:cxn>
              <a:cxn ang="0">
                <a:pos x="connsiteX6168" y="connsiteY6168"/>
              </a:cxn>
              <a:cxn ang="0">
                <a:pos x="connsiteX6169" y="connsiteY6169"/>
              </a:cxn>
              <a:cxn ang="0">
                <a:pos x="connsiteX6170" y="connsiteY6170"/>
              </a:cxn>
              <a:cxn ang="0">
                <a:pos x="connsiteX6171" y="connsiteY6171"/>
              </a:cxn>
              <a:cxn ang="0">
                <a:pos x="connsiteX6172" y="connsiteY6172"/>
              </a:cxn>
              <a:cxn ang="0">
                <a:pos x="connsiteX6173" y="connsiteY6173"/>
              </a:cxn>
              <a:cxn ang="0">
                <a:pos x="connsiteX6174" y="connsiteY6174"/>
              </a:cxn>
              <a:cxn ang="0">
                <a:pos x="connsiteX6175" y="connsiteY6175"/>
              </a:cxn>
              <a:cxn ang="0">
                <a:pos x="connsiteX6176" y="connsiteY6176"/>
              </a:cxn>
              <a:cxn ang="0">
                <a:pos x="connsiteX6177" y="connsiteY6177"/>
              </a:cxn>
              <a:cxn ang="0">
                <a:pos x="connsiteX6178" y="connsiteY6178"/>
              </a:cxn>
              <a:cxn ang="0">
                <a:pos x="connsiteX6179" y="connsiteY6179"/>
              </a:cxn>
              <a:cxn ang="0">
                <a:pos x="connsiteX6180" y="connsiteY6180"/>
              </a:cxn>
              <a:cxn ang="0">
                <a:pos x="connsiteX6181" y="connsiteY6181"/>
              </a:cxn>
              <a:cxn ang="0">
                <a:pos x="connsiteX6182" y="connsiteY6182"/>
              </a:cxn>
              <a:cxn ang="0">
                <a:pos x="connsiteX6183" y="connsiteY6183"/>
              </a:cxn>
              <a:cxn ang="0">
                <a:pos x="connsiteX6184" y="connsiteY6184"/>
              </a:cxn>
              <a:cxn ang="0">
                <a:pos x="connsiteX6185" y="connsiteY6185"/>
              </a:cxn>
              <a:cxn ang="0">
                <a:pos x="connsiteX6186" y="connsiteY6186"/>
              </a:cxn>
              <a:cxn ang="0">
                <a:pos x="connsiteX6187" y="connsiteY6187"/>
              </a:cxn>
              <a:cxn ang="0">
                <a:pos x="connsiteX6188" y="connsiteY6188"/>
              </a:cxn>
              <a:cxn ang="0">
                <a:pos x="connsiteX6189" y="connsiteY6189"/>
              </a:cxn>
              <a:cxn ang="0">
                <a:pos x="connsiteX6190" y="connsiteY6190"/>
              </a:cxn>
              <a:cxn ang="0">
                <a:pos x="connsiteX6191" y="connsiteY6191"/>
              </a:cxn>
              <a:cxn ang="0">
                <a:pos x="connsiteX6192" y="connsiteY6192"/>
              </a:cxn>
              <a:cxn ang="0">
                <a:pos x="connsiteX6193" y="connsiteY6193"/>
              </a:cxn>
              <a:cxn ang="0">
                <a:pos x="connsiteX6194" y="connsiteY6194"/>
              </a:cxn>
              <a:cxn ang="0">
                <a:pos x="connsiteX6195" y="connsiteY6195"/>
              </a:cxn>
              <a:cxn ang="0">
                <a:pos x="connsiteX6196" y="connsiteY6196"/>
              </a:cxn>
              <a:cxn ang="0">
                <a:pos x="connsiteX6197" y="connsiteY6197"/>
              </a:cxn>
              <a:cxn ang="0">
                <a:pos x="connsiteX6198" y="connsiteY6198"/>
              </a:cxn>
              <a:cxn ang="0">
                <a:pos x="connsiteX6199" y="connsiteY6199"/>
              </a:cxn>
              <a:cxn ang="0">
                <a:pos x="connsiteX6200" y="connsiteY6200"/>
              </a:cxn>
              <a:cxn ang="0">
                <a:pos x="connsiteX6201" y="connsiteY6201"/>
              </a:cxn>
              <a:cxn ang="0">
                <a:pos x="connsiteX6202" y="connsiteY6202"/>
              </a:cxn>
              <a:cxn ang="0">
                <a:pos x="connsiteX6203" y="connsiteY6203"/>
              </a:cxn>
              <a:cxn ang="0">
                <a:pos x="connsiteX6204" y="connsiteY6204"/>
              </a:cxn>
              <a:cxn ang="0">
                <a:pos x="connsiteX6205" y="connsiteY6205"/>
              </a:cxn>
              <a:cxn ang="0">
                <a:pos x="connsiteX6206" y="connsiteY6206"/>
              </a:cxn>
              <a:cxn ang="0">
                <a:pos x="connsiteX6207" y="connsiteY6207"/>
              </a:cxn>
              <a:cxn ang="0">
                <a:pos x="connsiteX6208" y="connsiteY6208"/>
              </a:cxn>
              <a:cxn ang="0">
                <a:pos x="connsiteX6209" y="connsiteY6209"/>
              </a:cxn>
              <a:cxn ang="0">
                <a:pos x="connsiteX6210" y="connsiteY6210"/>
              </a:cxn>
              <a:cxn ang="0">
                <a:pos x="connsiteX6211" y="connsiteY6211"/>
              </a:cxn>
              <a:cxn ang="0">
                <a:pos x="connsiteX6212" y="connsiteY6212"/>
              </a:cxn>
              <a:cxn ang="0">
                <a:pos x="connsiteX6213" y="connsiteY6213"/>
              </a:cxn>
              <a:cxn ang="0">
                <a:pos x="connsiteX6214" y="connsiteY6214"/>
              </a:cxn>
              <a:cxn ang="0">
                <a:pos x="connsiteX6215" y="connsiteY6215"/>
              </a:cxn>
              <a:cxn ang="0">
                <a:pos x="connsiteX6216" y="connsiteY6216"/>
              </a:cxn>
              <a:cxn ang="0">
                <a:pos x="connsiteX6217" y="connsiteY6217"/>
              </a:cxn>
              <a:cxn ang="0">
                <a:pos x="connsiteX6218" y="connsiteY6218"/>
              </a:cxn>
              <a:cxn ang="0">
                <a:pos x="connsiteX6219" y="connsiteY6219"/>
              </a:cxn>
              <a:cxn ang="0">
                <a:pos x="connsiteX6220" y="connsiteY6220"/>
              </a:cxn>
              <a:cxn ang="0">
                <a:pos x="connsiteX6221" y="connsiteY6221"/>
              </a:cxn>
              <a:cxn ang="0">
                <a:pos x="connsiteX6222" y="connsiteY6222"/>
              </a:cxn>
              <a:cxn ang="0">
                <a:pos x="connsiteX6223" y="connsiteY6223"/>
              </a:cxn>
              <a:cxn ang="0">
                <a:pos x="connsiteX6224" y="connsiteY6224"/>
              </a:cxn>
              <a:cxn ang="0">
                <a:pos x="connsiteX6225" y="connsiteY6225"/>
              </a:cxn>
              <a:cxn ang="0">
                <a:pos x="connsiteX6226" y="connsiteY6226"/>
              </a:cxn>
              <a:cxn ang="0">
                <a:pos x="connsiteX6227" y="connsiteY6227"/>
              </a:cxn>
              <a:cxn ang="0">
                <a:pos x="connsiteX6228" y="connsiteY6228"/>
              </a:cxn>
              <a:cxn ang="0">
                <a:pos x="connsiteX6229" y="connsiteY6229"/>
              </a:cxn>
              <a:cxn ang="0">
                <a:pos x="connsiteX6230" y="connsiteY6230"/>
              </a:cxn>
              <a:cxn ang="0">
                <a:pos x="connsiteX6231" y="connsiteY6231"/>
              </a:cxn>
              <a:cxn ang="0">
                <a:pos x="connsiteX6232" y="connsiteY6232"/>
              </a:cxn>
              <a:cxn ang="0">
                <a:pos x="connsiteX6233" y="connsiteY6233"/>
              </a:cxn>
              <a:cxn ang="0">
                <a:pos x="connsiteX6234" y="connsiteY6234"/>
              </a:cxn>
              <a:cxn ang="0">
                <a:pos x="connsiteX6235" y="connsiteY6235"/>
              </a:cxn>
              <a:cxn ang="0">
                <a:pos x="connsiteX6236" y="connsiteY6236"/>
              </a:cxn>
              <a:cxn ang="0">
                <a:pos x="connsiteX6237" y="connsiteY6237"/>
              </a:cxn>
              <a:cxn ang="0">
                <a:pos x="connsiteX6238" y="connsiteY6238"/>
              </a:cxn>
              <a:cxn ang="0">
                <a:pos x="connsiteX6239" y="connsiteY6239"/>
              </a:cxn>
              <a:cxn ang="0">
                <a:pos x="connsiteX6240" y="connsiteY6240"/>
              </a:cxn>
              <a:cxn ang="0">
                <a:pos x="connsiteX6241" y="connsiteY6241"/>
              </a:cxn>
              <a:cxn ang="0">
                <a:pos x="connsiteX6242" y="connsiteY6242"/>
              </a:cxn>
              <a:cxn ang="0">
                <a:pos x="connsiteX6243" y="connsiteY6243"/>
              </a:cxn>
              <a:cxn ang="0">
                <a:pos x="connsiteX6244" y="connsiteY6244"/>
              </a:cxn>
              <a:cxn ang="0">
                <a:pos x="connsiteX6245" y="connsiteY6245"/>
              </a:cxn>
              <a:cxn ang="0">
                <a:pos x="connsiteX6246" y="connsiteY6246"/>
              </a:cxn>
              <a:cxn ang="0">
                <a:pos x="connsiteX6247" y="connsiteY6247"/>
              </a:cxn>
              <a:cxn ang="0">
                <a:pos x="connsiteX6248" y="connsiteY6248"/>
              </a:cxn>
              <a:cxn ang="0">
                <a:pos x="connsiteX6249" y="connsiteY6249"/>
              </a:cxn>
              <a:cxn ang="0">
                <a:pos x="connsiteX6250" y="connsiteY6250"/>
              </a:cxn>
              <a:cxn ang="0">
                <a:pos x="connsiteX6251" y="connsiteY6251"/>
              </a:cxn>
              <a:cxn ang="0">
                <a:pos x="connsiteX6252" y="connsiteY6252"/>
              </a:cxn>
              <a:cxn ang="0">
                <a:pos x="connsiteX6253" y="connsiteY6253"/>
              </a:cxn>
              <a:cxn ang="0">
                <a:pos x="connsiteX6254" y="connsiteY6254"/>
              </a:cxn>
              <a:cxn ang="0">
                <a:pos x="connsiteX6255" y="connsiteY6255"/>
              </a:cxn>
              <a:cxn ang="0">
                <a:pos x="connsiteX6256" y="connsiteY6256"/>
              </a:cxn>
              <a:cxn ang="0">
                <a:pos x="connsiteX6257" y="connsiteY6257"/>
              </a:cxn>
              <a:cxn ang="0">
                <a:pos x="connsiteX6258" y="connsiteY6258"/>
              </a:cxn>
              <a:cxn ang="0">
                <a:pos x="connsiteX6259" y="connsiteY6259"/>
              </a:cxn>
              <a:cxn ang="0">
                <a:pos x="connsiteX6260" y="connsiteY6260"/>
              </a:cxn>
              <a:cxn ang="0">
                <a:pos x="connsiteX6261" y="connsiteY6261"/>
              </a:cxn>
              <a:cxn ang="0">
                <a:pos x="connsiteX6262" y="connsiteY6262"/>
              </a:cxn>
              <a:cxn ang="0">
                <a:pos x="connsiteX6263" y="connsiteY6263"/>
              </a:cxn>
              <a:cxn ang="0">
                <a:pos x="connsiteX6264" y="connsiteY6264"/>
              </a:cxn>
              <a:cxn ang="0">
                <a:pos x="connsiteX6265" y="connsiteY6265"/>
              </a:cxn>
              <a:cxn ang="0">
                <a:pos x="connsiteX6266" y="connsiteY6266"/>
              </a:cxn>
              <a:cxn ang="0">
                <a:pos x="connsiteX6267" y="connsiteY6267"/>
              </a:cxn>
              <a:cxn ang="0">
                <a:pos x="connsiteX6268" y="connsiteY6268"/>
              </a:cxn>
              <a:cxn ang="0">
                <a:pos x="connsiteX6269" y="connsiteY6269"/>
              </a:cxn>
              <a:cxn ang="0">
                <a:pos x="connsiteX6270" y="connsiteY6270"/>
              </a:cxn>
              <a:cxn ang="0">
                <a:pos x="connsiteX6271" y="connsiteY6271"/>
              </a:cxn>
              <a:cxn ang="0">
                <a:pos x="connsiteX6272" y="connsiteY6272"/>
              </a:cxn>
              <a:cxn ang="0">
                <a:pos x="connsiteX6273" y="connsiteY6273"/>
              </a:cxn>
              <a:cxn ang="0">
                <a:pos x="connsiteX6274" y="connsiteY6274"/>
              </a:cxn>
              <a:cxn ang="0">
                <a:pos x="connsiteX6275" y="connsiteY6275"/>
              </a:cxn>
              <a:cxn ang="0">
                <a:pos x="connsiteX6276" y="connsiteY6276"/>
              </a:cxn>
              <a:cxn ang="0">
                <a:pos x="connsiteX6277" y="connsiteY6277"/>
              </a:cxn>
              <a:cxn ang="0">
                <a:pos x="connsiteX6278" y="connsiteY6278"/>
              </a:cxn>
              <a:cxn ang="0">
                <a:pos x="connsiteX6279" y="connsiteY6279"/>
              </a:cxn>
              <a:cxn ang="0">
                <a:pos x="connsiteX6280" y="connsiteY6280"/>
              </a:cxn>
              <a:cxn ang="0">
                <a:pos x="connsiteX6281" y="connsiteY6281"/>
              </a:cxn>
              <a:cxn ang="0">
                <a:pos x="connsiteX6282" y="connsiteY6282"/>
              </a:cxn>
              <a:cxn ang="0">
                <a:pos x="connsiteX6283" y="connsiteY6283"/>
              </a:cxn>
              <a:cxn ang="0">
                <a:pos x="connsiteX6284" y="connsiteY6284"/>
              </a:cxn>
              <a:cxn ang="0">
                <a:pos x="connsiteX6285" y="connsiteY6285"/>
              </a:cxn>
              <a:cxn ang="0">
                <a:pos x="connsiteX6286" y="connsiteY6286"/>
              </a:cxn>
              <a:cxn ang="0">
                <a:pos x="connsiteX6287" y="connsiteY6287"/>
              </a:cxn>
              <a:cxn ang="0">
                <a:pos x="connsiteX6288" y="connsiteY6288"/>
              </a:cxn>
              <a:cxn ang="0">
                <a:pos x="connsiteX6289" y="connsiteY6289"/>
              </a:cxn>
              <a:cxn ang="0">
                <a:pos x="connsiteX6290" y="connsiteY6290"/>
              </a:cxn>
              <a:cxn ang="0">
                <a:pos x="connsiteX6291" y="connsiteY6291"/>
              </a:cxn>
              <a:cxn ang="0">
                <a:pos x="connsiteX6292" y="connsiteY6292"/>
              </a:cxn>
              <a:cxn ang="0">
                <a:pos x="connsiteX6293" y="connsiteY6293"/>
              </a:cxn>
              <a:cxn ang="0">
                <a:pos x="connsiteX6294" y="connsiteY6294"/>
              </a:cxn>
              <a:cxn ang="0">
                <a:pos x="connsiteX6295" y="connsiteY6295"/>
              </a:cxn>
              <a:cxn ang="0">
                <a:pos x="connsiteX6296" y="connsiteY6296"/>
              </a:cxn>
              <a:cxn ang="0">
                <a:pos x="connsiteX6297" y="connsiteY6297"/>
              </a:cxn>
              <a:cxn ang="0">
                <a:pos x="connsiteX6298" y="connsiteY6298"/>
              </a:cxn>
              <a:cxn ang="0">
                <a:pos x="connsiteX6299" y="connsiteY6299"/>
              </a:cxn>
              <a:cxn ang="0">
                <a:pos x="connsiteX6300" y="connsiteY6300"/>
              </a:cxn>
              <a:cxn ang="0">
                <a:pos x="connsiteX6301" y="connsiteY6301"/>
              </a:cxn>
              <a:cxn ang="0">
                <a:pos x="connsiteX6302" y="connsiteY6302"/>
              </a:cxn>
              <a:cxn ang="0">
                <a:pos x="connsiteX6303" y="connsiteY6303"/>
              </a:cxn>
              <a:cxn ang="0">
                <a:pos x="connsiteX6304" y="connsiteY6304"/>
              </a:cxn>
              <a:cxn ang="0">
                <a:pos x="connsiteX6305" y="connsiteY6305"/>
              </a:cxn>
              <a:cxn ang="0">
                <a:pos x="connsiteX6306" y="connsiteY6306"/>
              </a:cxn>
              <a:cxn ang="0">
                <a:pos x="connsiteX6307" y="connsiteY6307"/>
              </a:cxn>
              <a:cxn ang="0">
                <a:pos x="connsiteX6308" y="connsiteY6308"/>
              </a:cxn>
              <a:cxn ang="0">
                <a:pos x="connsiteX6309" y="connsiteY6309"/>
              </a:cxn>
              <a:cxn ang="0">
                <a:pos x="connsiteX6310" y="connsiteY6310"/>
              </a:cxn>
              <a:cxn ang="0">
                <a:pos x="connsiteX6311" y="connsiteY6311"/>
              </a:cxn>
              <a:cxn ang="0">
                <a:pos x="connsiteX6312" y="connsiteY6312"/>
              </a:cxn>
              <a:cxn ang="0">
                <a:pos x="connsiteX6313" y="connsiteY6313"/>
              </a:cxn>
              <a:cxn ang="0">
                <a:pos x="connsiteX6314" y="connsiteY6314"/>
              </a:cxn>
              <a:cxn ang="0">
                <a:pos x="connsiteX6315" y="connsiteY6315"/>
              </a:cxn>
              <a:cxn ang="0">
                <a:pos x="connsiteX6316" y="connsiteY6316"/>
              </a:cxn>
              <a:cxn ang="0">
                <a:pos x="connsiteX6317" y="connsiteY6317"/>
              </a:cxn>
              <a:cxn ang="0">
                <a:pos x="connsiteX6318" y="connsiteY6318"/>
              </a:cxn>
              <a:cxn ang="0">
                <a:pos x="connsiteX6319" y="connsiteY6319"/>
              </a:cxn>
              <a:cxn ang="0">
                <a:pos x="connsiteX6320" y="connsiteY6320"/>
              </a:cxn>
              <a:cxn ang="0">
                <a:pos x="connsiteX6321" y="connsiteY6321"/>
              </a:cxn>
              <a:cxn ang="0">
                <a:pos x="connsiteX6322" y="connsiteY6322"/>
              </a:cxn>
              <a:cxn ang="0">
                <a:pos x="connsiteX6323" y="connsiteY6323"/>
              </a:cxn>
              <a:cxn ang="0">
                <a:pos x="connsiteX6324" y="connsiteY6324"/>
              </a:cxn>
              <a:cxn ang="0">
                <a:pos x="connsiteX6325" y="connsiteY6325"/>
              </a:cxn>
              <a:cxn ang="0">
                <a:pos x="connsiteX6326" y="connsiteY6326"/>
              </a:cxn>
              <a:cxn ang="0">
                <a:pos x="connsiteX6327" y="connsiteY6327"/>
              </a:cxn>
              <a:cxn ang="0">
                <a:pos x="connsiteX6328" y="connsiteY6328"/>
              </a:cxn>
              <a:cxn ang="0">
                <a:pos x="connsiteX6329" y="connsiteY6329"/>
              </a:cxn>
              <a:cxn ang="0">
                <a:pos x="connsiteX6330" y="connsiteY6330"/>
              </a:cxn>
              <a:cxn ang="0">
                <a:pos x="connsiteX6331" y="connsiteY6331"/>
              </a:cxn>
              <a:cxn ang="0">
                <a:pos x="connsiteX6332" y="connsiteY6332"/>
              </a:cxn>
              <a:cxn ang="0">
                <a:pos x="connsiteX6333" y="connsiteY6333"/>
              </a:cxn>
              <a:cxn ang="0">
                <a:pos x="connsiteX6334" y="connsiteY6334"/>
              </a:cxn>
              <a:cxn ang="0">
                <a:pos x="connsiteX6335" y="connsiteY6335"/>
              </a:cxn>
              <a:cxn ang="0">
                <a:pos x="connsiteX6336" y="connsiteY6336"/>
              </a:cxn>
              <a:cxn ang="0">
                <a:pos x="connsiteX6337" y="connsiteY6337"/>
              </a:cxn>
              <a:cxn ang="0">
                <a:pos x="connsiteX6338" y="connsiteY6338"/>
              </a:cxn>
              <a:cxn ang="0">
                <a:pos x="connsiteX6339" y="connsiteY6339"/>
              </a:cxn>
              <a:cxn ang="0">
                <a:pos x="connsiteX6340" y="connsiteY6340"/>
              </a:cxn>
              <a:cxn ang="0">
                <a:pos x="connsiteX6341" y="connsiteY6341"/>
              </a:cxn>
              <a:cxn ang="0">
                <a:pos x="connsiteX6342" y="connsiteY6342"/>
              </a:cxn>
              <a:cxn ang="0">
                <a:pos x="connsiteX6343" y="connsiteY6343"/>
              </a:cxn>
              <a:cxn ang="0">
                <a:pos x="connsiteX6344" y="connsiteY6344"/>
              </a:cxn>
              <a:cxn ang="0">
                <a:pos x="connsiteX6345" y="connsiteY6345"/>
              </a:cxn>
              <a:cxn ang="0">
                <a:pos x="connsiteX6346" y="connsiteY6346"/>
              </a:cxn>
              <a:cxn ang="0">
                <a:pos x="connsiteX6347" y="connsiteY6347"/>
              </a:cxn>
              <a:cxn ang="0">
                <a:pos x="connsiteX6348" y="connsiteY6348"/>
              </a:cxn>
              <a:cxn ang="0">
                <a:pos x="connsiteX6349" y="connsiteY6349"/>
              </a:cxn>
              <a:cxn ang="0">
                <a:pos x="connsiteX6350" y="connsiteY6350"/>
              </a:cxn>
              <a:cxn ang="0">
                <a:pos x="connsiteX6351" y="connsiteY6351"/>
              </a:cxn>
              <a:cxn ang="0">
                <a:pos x="connsiteX6352" y="connsiteY6352"/>
              </a:cxn>
              <a:cxn ang="0">
                <a:pos x="connsiteX6353" y="connsiteY6353"/>
              </a:cxn>
              <a:cxn ang="0">
                <a:pos x="connsiteX6354" y="connsiteY6354"/>
              </a:cxn>
              <a:cxn ang="0">
                <a:pos x="connsiteX6355" y="connsiteY6355"/>
              </a:cxn>
              <a:cxn ang="0">
                <a:pos x="connsiteX6356" y="connsiteY6356"/>
              </a:cxn>
              <a:cxn ang="0">
                <a:pos x="connsiteX6357" y="connsiteY6357"/>
              </a:cxn>
              <a:cxn ang="0">
                <a:pos x="connsiteX6358" y="connsiteY6358"/>
              </a:cxn>
              <a:cxn ang="0">
                <a:pos x="connsiteX6359" y="connsiteY6359"/>
              </a:cxn>
              <a:cxn ang="0">
                <a:pos x="connsiteX6360" y="connsiteY6360"/>
              </a:cxn>
              <a:cxn ang="0">
                <a:pos x="connsiteX6361" y="connsiteY6361"/>
              </a:cxn>
              <a:cxn ang="0">
                <a:pos x="connsiteX6362" y="connsiteY6362"/>
              </a:cxn>
              <a:cxn ang="0">
                <a:pos x="connsiteX6363" y="connsiteY6363"/>
              </a:cxn>
              <a:cxn ang="0">
                <a:pos x="connsiteX6364" y="connsiteY6364"/>
              </a:cxn>
              <a:cxn ang="0">
                <a:pos x="connsiteX6365" y="connsiteY6365"/>
              </a:cxn>
              <a:cxn ang="0">
                <a:pos x="connsiteX6366" y="connsiteY6366"/>
              </a:cxn>
              <a:cxn ang="0">
                <a:pos x="connsiteX6367" y="connsiteY6367"/>
              </a:cxn>
              <a:cxn ang="0">
                <a:pos x="connsiteX6368" y="connsiteY6368"/>
              </a:cxn>
              <a:cxn ang="0">
                <a:pos x="connsiteX6369" y="connsiteY6369"/>
              </a:cxn>
              <a:cxn ang="0">
                <a:pos x="connsiteX6370" y="connsiteY6370"/>
              </a:cxn>
              <a:cxn ang="0">
                <a:pos x="connsiteX6371" y="connsiteY6371"/>
              </a:cxn>
              <a:cxn ang="0">
                <a:pos x="connsiteX6372" y="connsiteY6372"/>
              </a:cxn>
              <a:cxn ang="0">
                <a:pos x="connsiteX6373" y="connsiteY6373"/>
              </a:cxn>
              <a:cxn ang="0">
                <a:pos x="connsiteX6374" y="connsiteY6374"/>
              </a:cxn>
              <a:cxn ang="0">
                <a:pos x="connsiteX6375" y="connsiteY6375"/>
              </a:cxn>
              <a:cxn ang="0">
                <a:pos x="connsiteX6376" y="connsiteY6376"/>
              </a:cxn>
              <a:cxn ang="0">
                <a:pos x="connsiteX6377" y="connsiteY6377"/>
              </a:cxn>
              <a:cxn ang="0">
                <a:pos x="connsiteX6378" y="connsiteY6378"/>
              </a:cxn>
              <a:cxn ang="0">
                <a:pos x="connsiteX6379" y="connsiteY6379"/>
              </a:cxn>
              <a:cxn ang="0">
                <a:pos x="connsiteX6380" y="connsiteY6380"/>
              </a:cxn>
              <a:cxn ang="0">
                <a:pos x="connsiteX6381" y="connsiteY6381"/>
              </a:cxn>
              <a:cxn ang="0">
                <a:pos x="connsiteX6382" y="connsiteY6382"/>
              </a:cxn>
              <a:cxn ang="0">
                <a:pos x="connsiteX6383" y="connsiteY6383"/>
              </a:cxn>
              <a:cxn ang="0">
                <a:pos x="connsiteX6384" y="connsiteY6384"/>
              </a:cxn>
              <a:cxn ang="0">
                <a:pos x="connsiteX6385" y="connsiteY6385"/>
              </a:cxn>
              <a:cxn ang="0">
                <a:pos x="connsiteX6386" y="connsiteY6386"/>
              </a:cxn>
              <a:cxn ang="0">
                <a:pos x="connsiteX6387" y="connsiteY6387"/>
              </a:cxn>
              <a:cxn ang="0">
                <a:pos x="connsiteX6388" y="connsiteY6388"/>
              </a:cxn>
              <a:cxn ang="0">
                <a:pos x="connsiteX6389" y="connsiteY6389"/>
              </a:cxn>
              <a:cxn ang="0">
                <a:pos x="connsiteX6390" y="connsiteY6390"/>
              </a:cxn>
              <a:cxn ang="0">
                <a:pos x="connsiteX6391" y="connsiteY6391"/>
              </a:cxn>
              <a:cxn ang="0">
                <a:pos x="connsiteX6392" y="connsiteY6392"/>
              </a:cxn>
              <a:cxn ang="0">
                <a:pos x="connsiteX6393" y="connsiteY6393"/>
              </a:cxn>
              <a:cxn ang="0">
                <a:pos x="connsiteX6394" y="connsiteY6394"/>
              </a:cxn>
              <a:cxn ang="0">
                <a:pos x="connsiteX6395" y="connsiteY6395"/>
              </a:cxn>
              <a:cxn ang="0">
                <a:pos x="connsiteX6396" y="connsiteY6396"/>
              </a:cxn>
              <a:cxn ang="0">
                <a:pos x="connsiteX6397" y="connsiteY6397"/>
              </a:cxn>
              <a:cxn ang="0">
                <a:pos x="connsiteX6398" y="connsiteY6398"/>
              </a:cxn>
              <a:cxn ang="0">
                <a:pos x="connsiteX6399" y="connsiteY6399"/>
              </a:cxn>
              <a:cxn ang="0">
                <a:pos x="connsiteX6400" y="connsiteY6400"/>
              </a:cxn>
              <a:cxn ang="0">
                <a:pos x="connsiteX6401" y="connsiteY6401"/>
              </a:cxn>
              <a:cxn ang="0">
                <a:pos x="connsiteX6402" y="connsiteY6402"/>
              </a:cxn>
              <a:cxn ang="0">
                <a:pos x="connsiteX6403" y="connsiteY6403"/>
              </a:cxn>
              <a:cxn ang="0">
                <a:pos x="connsiteX6404" y="connsiteY6404"/>
              </a:cxn>
              <a:cxn ang="0">
                <a:pos x="connsiteX6405" y="connsiteY6405"/>
              </a:cxn>
              <a:cxn ang="0">
                <a:pos x="connsiteX6406" y="connsiteY6406"/>
              </a:cxn>
              <a:cxn ang="0">
                <a:pos x="connsiteX6407" y="connsiteY6407"/>
              </a:cxn>
              <a:cxn ang="0">
                <a:pos x="connsiteX6408" y="connsiteY6408"/>
              </a:cxn>
              <a:cxn ang="0">
                <a:pos x="connsiteX6409" y="connsiteY6409"/>
              </a:cxn>
              <a:cxn ang="0">
                <a:pos x="connsiteX6410" y="connsiteY6410"/>
              </a:cxn>
              <a:cxn ang="0">
                <a:pos x="connsiteX6411" y="connsiteY6411"/>
              </a:cxn>
              <a:cxn ang="0">
                <a:pos x="connsiteX6412" y="connsiteY6412"/>
              </a:cxn>
              <a:cxn ang="0">
                <a:pos x="connsiteX6413" y="connsiteY6413"/>
              </a:cxn>
              <a:cxn ang="0">
                <a:pos x="connsiteX6414" y="connsiteY6414"/>
              </a:cxn>
              <a:cxn ang="0">
                <a:pos x="connsiteX6415" y="connsiteY6415"/>
              </a:cxn>
              <a:cxn ang="0">
                <a:pos x="connsiteX6416" y="connsiteY6416"/>
              </a:cxn>
              <a:cxn ang="0">
                <a:pos x="connsiteX6417" y="connsiteY6417"/>
              </a:cxn>
              <a:cxn ang="0">
                <a:pos x="connsiteX6418" y="connsiteY6418"/>
              </a:cxn>
              <a:cxn ang="0">
                <a:pos x="connsiteX6419" y="connsiteY6419"/>
              </a:cxn>
              <a:cxn ang="0">
                <a:pos x="connsiteX6420" y="connsiteY6420"/>
              </a:cxn>
              <a:cxn ang="0">
                <a:pos x="connsiteX6421" y="connsiteY6421"/>
              </a:cxn>
              <a:cxn ang="0">
                <a:pos x="connsiteX6422" y="connsiteY6422"/>
              </a:cxn>
              <a:cxn ang="0">
                <a:pos x="connsiteX6423" y="connsiteY6423"/>
              </a:cxn>
              <a:cxn ang="0">
                <a:pos x="connsiteX6424" y="connsiteY6424"/>
              </a:cxn>
              <a:cxn ang="0">
                <a:pos x="connsiteX6425" y="connsiteY6425"/>
              </a:cxn>
              <a:cxn ang="0">
                <a:pos x="connsiteX6426" y="connsiteY6426"/>
              </a:cxn>
              <a:cxn ang="0">
                <a:pos x="connsiteX6427" y="connsiteY6427"/>
              </a:cxn>
              <a:cxn ang="0">
                <a:pos x="connsiteX6428" y="connsiteY6428"/>
              </a:cxn>
              <a:cxn ang="0">
                <a:pos x="connsiteX6429" y="connsiteY6429"/>
              </a:cxn>
              <a:cxn ang="0">
                <a:pos x="connsiteX6430" y="connsiteY6430"/>
              </a:cxn>
              <a:cxn ang="0">
                <a:pos x="connsiteX6431" y="connsiteY6431"/>
              </a:cxn>
              <a:cxn ang="0">
                <a:pos x="connsiteX6432" y="connsiteY6432"/>
              </a:cxn>
              <a:cxn ang="0">
                <a:pos x="connsiteX6433" y="connsiteY6433"/>
              </a:cxn>
              <a:cxn ang="0">
                <a:pos x="connsiteX6434" y="connsiteY6434"/>
              </a:cxn>
              <a:cxn ang="0">
                <a:pos x="connsiteX6435" y="connsiteY6435"/>
              </a:cxn>
              <a:cxn ang="0">
                <a:pos x="connsiteX6436" y="connsiteY6436"/>
              </a:cxn>
              <a:cxn ang="0">
                <a:pos x="connsiteX6437" y="connsiteY6437"/>
              </a:cxn>
              <a:cxn ang="0">
                <a:pos x="connsiteX6438" y="connsiteY6438"/>
              </a:cxn>
              <a:cxn ang="0">
                <a:pos x="connsiteX6439" y="connsiteY6439"/>
              </a:cxn>
              <a:cxn ang="0">
                <a:pos x="connsiteX6440" y="connsiteY6440"/>
              </a:cxn>
              <a:cxn ang="0">
                <a:pos x="connsiteX6441" y="connsiteY6441"/>
              </a:cxn>
              <a:cxn ang="0">
                <a:pos x="connsiteX6442" y="connsiteY6442"/>
              </a:cxn>
              <a:cxn ang="0">
                <a:pos x="connsiteX6443" y="connsiteY6443"/>
              </a:cxn>
              <a:cxn ang="0">
                <a:pos x="connsiteX6444" y="connsiteY6444"/>
              </a:cxn>
              <a:cxn ang="0">
                <a:pos x="connsiteX6445" y="connsiteY6445"/>
              </a:cxn>
              <a:cxn ang="0">
                <a:pos x="connsiteX6446" y="connsiteY6446"/>
              </a:cxn>
              <a:cxn ang="0">
                <a:pos x="connsiteX6447" y="connsiteY6447"/>
              </a:cxn>
              <a:cxn ang="0">
                <a:pos x="connsiteX6448" y="connsiteY6448"/>
              </a:cxn>
              <a:cxn ang="0">
                <a:pos x="connsiteX6449" y="connsiteY6449"/>
              </a:cxn>
              <a:cxn ang="0">
                <a:pos x="connsiteX6450" y="connsiteY6450"/>
              </a:cxn>
              <a:cxn ang="0">
                <a:pos x="connsiteX6451" y="connsiteY6451"/>
              </a:cxn>
              <a:cxn ang="0">
                <a:pos x="connsiteX6452" y="connsiteY6452"/>
              </a:cxn>
              <a:cxn ang="0">
                <a:pos x="connsiteX6453" y="connsiteY6453"/>
              </a:cxn>
              <a:cxn ang="0">
                <a:pos x="connsiteX6454" y="connsiteY6454"/>
              </a:cxn>
              <a:cxn ang="0">
                <a:pos x="connsiteX6455" y="connsiteY6455"/>
              </a:cxn>
              <a:cxn ang="0">
                <a:pos x="connsiteX6456" y="connsiteY6456"/>
              </a:cxn>
              <a:cxn ang="0">
                <a:pos x="connsiteX6457" y="connsiteY6457"/>
              </a:cxn>
              <a:cxn ang="0">
                <a:pos x="connsiteX6458" y="connsiteY6458"/>
              </a:cxn>
              <a:cxn ang="0">
                <a:pos x="connsiteX6459" y="connsiteY6459"/>
              </a:cxn>
              <a:cxn ang="0">
                <a:pos x="connsiteX6460" y="connsiteY6460"/>
              </a:cxn>
              <a:cxn ang="0">
                <a:pos x="connsiteX6461" y="connsiteY6461"/>
              </a:cxn>
              <a:cxn ang="0">
                <a:pos x="connsiteX6462" y="connsiteY6462"/>
              </a:cxn>
              <a:cxn ang="0">
                <a:pos x="connsiteX6463" y="connsiteY6463"/>
              </a:cxn>
              <a:cxn ang="0">
                <a:pos x="connsiteX6464" y="connsiteY6464"/>
              </a:cxn>
              <a:cxn ang="0">
                <a:pos x="connsiteX6465" y="connsiteY6465"/>
              </a:cxn>
              <a:cxn ang="0">
                <a:pos x="connsiteX6466" y="connsiteY6466"/>
              </a:cxn>
              <a:cxn ang="0">
                <a:pos x="connsiteX6467" y="connsiteY6467"/>
              </a:cxn>
              <a:cxn ang="0">
                <a:pos x="connsiteX6468" y="connsiteY6468"/>
              </a:cxn>
              <a:cxn ang="0">
                <a:pos x="connsiteX6469" y="connsiteY6469"/>
              </a:cxn>
              <a:cxn ang="0">
                <a:pos x="connsiteX6470" y="connsiteY6470"/>
              </a:cxn>
              <a:cxn ang="0">
                <a:pos x="connsiteX6471" y="connsiteY6471"/>
              </a:cxn>
              <a:cxn ang="0">
                <a:pos x="connsiteX6472" y="connsiteY6472"/>
              </a:cxn>
              <a:cxn ang="0">
                <a:pos x="connsiteX6473" y="connsiteY6473"/>
              </a:cxn>
              <a:cxn ang="0">
                <a:pos x="connsiteX6474" y="connsiteY6474"/>
              </a:cxn>
              <a:cxn ang="0">
                <a:pos x="connsiteX6475" y="connsiteY6475"/>
              </a:cxn>
              <a:cxn ang="0">
                <a:pos x="connsiteX6476" y="connsiteY6476"/>
              </a:cxn>
              <a:cxn ang="0">
                <a:pos x="connsiteX6477" y="connsiteY6477"/>
              </a:cxn>
              <a:cxn ang="0">
                <a:pos x="connsiteX6478" y="connsiteY6478"/>
              </a:cxn>
              <a:cxn ang="0">
                <a:pos x="connsiteX6479" y="connsiteY6479"/>
              </a:cxn>
              <a:cxn ang="0">
                <a:pos x="connsiteX6480" y="connsiteY6480"/>
              </a:cxn>
              <a:cxn ang="0">
                <a:pos x="connsiteX6481" y="connsiteY6481"/>
              </a:cxn>
              <a:cxn ang="0">
                <a:pos x="connsiteX6482" y="connsiteY6482"/>
              </a:cxn>
              <a:cxn ang="0">
                <a:pos x="connsiteX6483" y="connsiteY6483"/>
              </a:cxn>
              <a:cxn ang="0">
                <a:pos x="connsiteX6484" y="connsiteY6484"/>
              </a:cxn>
              <a:cxn ang="0">
                <a:pos x="connsiteX6485" y="connsiteY6485"/>
              </a:cxn>
              <a:cxn ang="0">
                <a:pos x="connsiteX6486" y="connsiteY6486"/>
              </a:cxn>
              <a:cxn ang="0">
                <a:pos x="connsiteX6487" y="connsiteY6487"/>
              </a:cxn>
              <a:cxn ang="0">
                <a:pos x="connsiteX6488" y="connsiteY6488"/>
              </a:cxn>
              <a:cxn ang="0">
                <a:pos x="connsiteX6489" y="connsiteY6489"/>
              </a:cxn>
              <a:cxn ang="0">
                <a:pos x="connsiteX6490" y="connsiteY6490"/>
              </a:cxn>
              <a:cxn ang="0">
                <a:pos x="connsiteX6491" y="connsiteY6491"/>
              </a:cxn>
              <a:cxn ang="0">
                <a:pos x="connsiteX6492" y="connsiteY6492"/>
              </a:cxn>
              <a:cxn ang="0">
                <a:pos x="connsiteX6493" y="connsiteY6493"/>
              </a:cxn>
              <a:cxn ang="0">
                <a:pos x="connsiteX6494" y="connsiteY6494"/>
              </a:cxn>
              <a:cxn ang="0">
                <a:pos x="connsiteX6495" y="connsiteY6495"/>
              </a:cxn>
              <a:cxn ang="0">
                <a:pos x="connsiteX6496" y="connsiteY6496"/>
              </a:cxn>
              <a:cxn ang="0">
                <a:pos x="connsiteX6497" y="connsiteY6497"/>
              </a:cxn>
              <a:cxn ang="0">
                <a:pos x="connsiteX6498" y="connsiteY6498"/>
              </a:cxn>
              <a:cxn ang="0">
                <a:pos x="connsiteX6499" y="connsiteY6499"/>
              </a:cxn>
              <a:cxn ang="0">
                <a:pos x="connsiteX6500" y="connsiteY6500"/>
              </a:cxn>
              <a:cxn ang="0">
                <a:pos x="connsiteX6501" y="connsiteY6501"/>
              </a:cxn>
              <a:cxn ang="0">
                <a:pos x="connsiteX6502" y="connsiteY6502"/>
              </a:cxn>
              <a:cxn ang="0">
                <a:pos x="connsiteX6503" y="connsiteY6503"/>
              </a:cxn>
              <a:cxn ang="0">
                <a:pos x="connsiteX6504" y="connsiteY6504"/>
              </a:cxn>
              <a:cxn ang="0">
                <a:pos x="connsiteX6505" y="connsiteY6505"/>
              </a:cxn>
              <a:cxn ang="0">
                <a:pos x="connsiteX6506" y="connsiteY6506"/>
              </a:cxn>
              <a:cxn ang="0">
                <a:pos x="connsiteX6507" y="connsiteY6507"/>
              </a:cxn>
              <a:cxn ang="0">
                <a:pos x="connsiteX6508" y="connsiteY6508"/>
              </a:cxn>
              <a:cxn ang="0">
                <a:pos x="connsiteX6509" y="connsiteY6509"/>
              </a:cxn>
              <a:cxn ang="0">
                <a:pos x="connsiteX6510" y="connsiteY6510"/>
              </a:cxn>
              <a:cxn ang="0">
                <a:pos x="connsiteX6511" y="connsiteY6511"/>
              </a:cxn>
              <a:cxn ang="0">
                <a:pos x="connsiteX6512" y="connsiteY6512"/>
              </a:cxn>
              <a:cxn ang="0">
                <a:pos x="connsiteX6513" y="connsiteY6513"/>
              </a:cxn>
              <a:cxn ang="0">
                <a:pos x="connsiteX6514" y="connsiteY6514"/>
              </a:cxn>
              <a:cxn ang="0">
                <a:pos x="connsiteX6515" y="connsiteY6515"/>
              </a:cxn>
              <a:cxn ang="0">
                <a:pos x="connsiteX6516" y="connsiteY6516"/>
              </a:cxn>
              <a:cxn ang="0">
                <a:pos x="connsiteX6517" y="connsiteY6517"/>
              </a:cxn>
              <a:cxn ang="0">
                <a:pos x="connsiteX6518" y="connsiteY6518"/>
              </a:cxn>
              <a:cxn ang="0">
                <a:pos x="connsiteX6519" y="connsiteY6519"/>
              </a:cxn>
              <a:cxn ang="0">
                <a:pos x="connsiteX6520" y="connsiteY6520"/>
              </a:cxn>
              <a:cxn ang="0">
                <a:pos x="connsiteX6521" y="connsiteY6521"/>
              </a:cxn>
              <a:cxn ang="0">
                <a:pos x="connsiteX6522" y="connsiteY6522"/>
              </a:cxn>
              <a:cxn ang="0">
                <a:pos x="connsiteX6523" y="connsiteY6523"/>
              </a:cxn>
              <a:cxn ang="0">
                <a:pos x="connsiteX6524" y="connsiteY6524"/>
              </a:cxn>
              <a:cxn ang="0">
                <a:pos x="connsiteX6525" y="connsiteY6525"/>
              </a:cxn>
              <a:cxn ang="0">
                <a:pos x="connsiteX6526" y="connsiteY6526"/>
              </a:cxn>
              <a:cxn ang="0">
                <a:pos x="connsiteX6527" y="connsiteY6527"/>
              </a:cxn>
              <a:cxn ang="0">
                <a:pos x="connsiteX6528" y="connsiteY6528"/>
              </a:cxn>
              <a:cxn ang="0">
                <a:pos x="connsiteX6529" y="connsiteY6529"/>
              </a:cxn>
              <a:cxn ang="0">
                <a:pos x="connsiteX6530" y="connsiteY6530"/>
              </a:cxn>
              <a:cxn ang="0">
                <a:pos x="connsiteX6531" y="connsiteY6531"/>
              </a:cxn>
              <a:cxn ang="0">
                <a:pos x="connsiteX6532" y="connsiteY6532"/>
              </a:cxn>
              <a:cxn ang="0">
                <a:pos x="connsiteX6533" y="connsiteY6533"/>
              </a:cxn>
              <a:cxn ang="0">
                <a:pos x="connsiteX6534" y="connsiteY6534"/>
              </a:cxn>
              <a:cxn ang="0">
                <a:pos x="connsiteX6535" y="connsiteY6535"/>
              </a:cxn>
              <a:cxn ang="0">
                <a:pos x="connsiteX6536" y="connsiteY6536"/>
              </a:cxn>
              <a:cxn ang="0">
                <a:pos x="connsiteX6537" y="connsiteY6537"/>
              </a:cxn>
              <a:cxn ang="0">
                <a:pos x="connsiteX6538" y="connsiteY6538"/>
              </a:cxn>
              <a:cxn ang="0">
                <a:pos x="connsiteX6539" y="connsiteY6539"/>
              </a:cxn>
              <a:cxn ang="0">
                <a:pos x="connsiteX6540" y="connsiteY6540"/>
              </a:cxn>
              <a:cxn ang="0">
                <a:pos x="connsiteX6541" y="connsiteY6541"/>
              </a:cxn>
              <a:cxn ang="0">
                <a:pos x="connsiteX6542" y="connsiteY6542"/>
              </a:cxn>
              <a:cxn ang="0">
                <a:pos x="connsiteX6543" y="connsiteY6543"/>
              </a:cxn>
              <a:cxn ang="0">
                <a:pos x="connsiteX6544" y="connsiteY6544"/>
              </a:cxn>
              <a:cxn ang="0">
                <a:pos x="connsiteX6545" y="connsiteY6545"/>
              </a:cxn>
              <a:cxn ang="0">
                <a:pos x="connsiteX6546" y="connsiteY6546"/>
              </a:cxn>
              <a:cxn ang="0">
                <a:pos x="connsiteX6547" y="connsiteY6547"/>
              </a:cxn>
              <a:cxn ang="0">
                <a:pos x="connsiteX6548" y="connsiteY6548"/>
              </a:cxn>
              <a:cxn ang="0">
                <a:pos x="connsiteX6549" y="connsiteY6549"/>
              </a:cxn>
              <a:cxn ang="0">
                <a:pos x="connsiteX6550" y="connsiteY6550"/>
              </a:cxn>
              <a:cxn ang="0">
                <a:pos x="connsiteX6551" y="connsiteY6551"/>
              </a:cxn>
              <a:cxn ang="0">
                <a:pos x="connsiteX6552" y="connsiteY6552"/>
              </a:cxn>
              <a:cxn ang="0">
                <a:pos x="connsiteX6553" y="connsiteY6553"/>
              </a:cxn>
              <a:cxn ang="0">
                <a:pos x="connsiteX6554" y="connsiteY6554"/>
              </a:cxn>
              <a:cxn ang="0">
                <a:pos x="connsiteX6555" y="connsiteY6555"/>
              </a:cxn>
              <a:cxn ang="0">
                <a:pos x="connsiteX6556" y="connsiteY6556"/>
              </a:cxn>
              <a:cxn ang="0">
                <a:pos x="connsiteX6557" y="connsiteY6557"/>
              </a:cxn>
              <a:cxn ang="0">
                <a:pos x="connsiteX6558" y="connsiteY6558"/>
              </a:cxn>
              <a:cxn ang="0">
                <a:pos x="connsiteX6559" y="connsiteY6559"/>
              </a:cxn>
              <a:cxn ang="0">
                <a:pos x="connsiteX6560" y="connsiteY6560"/>
              </a:cxn>
              <a:cxn ang="0">
                <a:pos x="connsiteX6561" y="connsiteY6561"/>
              </a:cxn>
              <a:cxn ang="0">
                <a:pos x="connsiteX6562" y="connsiteY6562"/>
              </a:cxn>
              <a:cxn ang="0">
                <a:pos x="connsiteX6563" y="connsiteY6563"/>
              </a:cxn>
              <a:cxn ang="0">
                <a:pos x="connsiteX6564" y="connsiteY6564"/>
              </a:cxn>
              <a:cxn ang="0">
                <a:pos x="connsiteX6565" y="connsiteY6565"/>
              </a:cxn>
              <a:cxn ang="0">
                <a:pos x="connsiteX6566" y="connsiteY6566"/>
              </a:cxn>
              <a:cxn ang="0">
                <a:pos x="connsiteX6567" y="connsiteY6567"/>
              </a:cxn>
              <a:cxn ang="0">
                <a:pos x="connsiteX6568" y="connsiteY6568"/>
              </a:cxn>
              <a:cxn ang="0">
                <a:pos x="connsiteX6569" y="connsiteY6569"/>
              </a:cxn>
              <a:cxn ang="0">
                <a:pos x="connsiteX6570" y="connsiteY6570"/>
              </a:cxn>
              <a:cxn ang="0">
                <a:pos x="connsiteX6571" y="connsiteY6571"/>
              </a:cxn>
              <a:cxn ang="0">
                <a:pos x="connsiteX6572" y="connsiteY6572"/>
              </a:cxn>
              <a:cxn ang="0">
                <a:pos x="connsiteX6573" y="connsiteY6573"/>
              </a:cxn>
              <a:cxn ang="0">
                <a:pos x="connsiteX6574" y="connsiteY6574"/>
              </a:cxn>
              <a:cxn ang="0">
                <a:pos x="connsiteX6575" y="connsiteY6575"/>
              </a:cxn>
              <a:cxn ang="0">
                <a:pos x="connsiteX6576" y="connsiteY6576"/>
              </a:cxn>
              <a:cxn ang="0">
                <a:pos x="connsiteX6577" y="connsiteY6577"/>
              </a:cxn>
              <a:cxn ang="0">
                <a:pos x="connsiteX6578" y="connsiteY6578"/>
              </a:cxn>
              <a:cxn ang="0">
                <a:pos x="connsiteX6579" y="connsiteY6579"/>
              </a:cxn>
              <a:cxn ang="0">
                <a:pos x="connsiteX6580" y="connsiteY6580"/>
              </a:cxn>
              <a:cxn ang="0">
                <a:pos x="connsiteX6581" y="connsiteY6581"/>
              </a:cxn>
              <a:cxn ang="0">
                <a:pos x="connsiteX6582" y="connsiteY6582"/>
              </a:cxn>
              <a:cxn ang="0">
                <a:pos x="connsiteX6583" y="connsiteY6583"/>
              </a:cxn>
              <a:cxn ang="0">
                <a:pos x="connsiteX6584" y="connsiteY6584"/>
              </a:cxn>
              <a:cxn ang="0">
                <a:pos x="connsiteX6585" y="connsiteY6585"/>
              </a:cxn>
              <a:cxn ang="0">
                <a:pos x="connsiteX6586" y="connsiteY6586"/>
              </a:cxn>
              <a:cxn ang="0">
                <a:pos x="connsiteX6587" y="connsiteY6587"/>
              </a:cxn>
              <a:cxn ang="0">
                <a:pos x="connsiteX6588" y="connsiteY6588"/>
              </a:cxn>
              <a:cxn ang="0">
                <a:pos x="connsiteX6589" y="connsiteY6589"/>
              </a:cxn>
              <a:cxn ang="0">
                <a:pos x="connsiteX6590" y="connsiteY6590"/>
              </a:cxn>
              <a:cxn ang="0">
                <a:pos x="connsiteX6591" y="connsiteY6591"/>
              </a:cxn>
              <a:cxn ang="0">
                <a:pos x="connsiteX6592" y="connsiteY6592"/>
              </a:cxn>
              <a:cxn ang="0">
                <a:pos x="connsiteX6593" y="connsiteY6593"/>
              </a:cxn>
              <a:cxn ang="0">
                <a:pos x="connsiteX6594" y="connsiteY6594"/>
              </a:cxn>
              <a:cxn ang="0">
                <a:pos x="connsiteX6595" y="connsiteY6595"/>
              </a:cxn>
              <a:cxn ang="0">
                <a:pos x="connsiteX6596" y="connsiteY6596"/>
              </a:cxn>
              <a:cxn ang="0">
                <a:pos x="connsiteX6597" y="connsiteY6597"/>
              </a:cxn>
              <a:cxn ang="0">
                <a:pos x="connsiteX6598" y="connsiteY6598"/>
              </a:cxn>
              <a:cxn ang="0">
                <a:pos x="connsiteX6599" y="connsiteY6599"/>
              </a:cxn>
              <a:cxn ang="0">
                <a:pos x="connsiteX6600" y="connsiteY6600"/>
              </a:cxn>
              <a:cxn ang="0">
                <a:pos x="connsiteX6601" y="connsiteY6601"/>
              </a:cxn>
              <a:cxn ang="0">
                <a:pos x="connsiteX6602" y="connsiteY6602"/>
              </a:cxn>
              <a:cxn ang="0">
                <a:pos x="connsiteX6603" y="connsiteY6603"/>
              </a:cxn>
              <a:cxn ang="0">
                <a:pos x="connsiteX6604" y="connsiteY6604"/>
              </a:cxn>
              <a:cxn ang="0">
                <a:pos x="connsiteX6605" y="connsiteY6605"/>
              </a:cxn>
              <a:cxn ang="0">
                <a:pos x="connsiteX6606" y="connsiteY6606"/>
              </a:cxn>
              <a:cxn ang="0">
                <a:pos x="connsiteX6607" y="connsiteY6607"/>
              </a:cxn>
              <a:cxn ang="0">
                <a:pos x="connsiteX6608" y="connsiteY6608"/>
              </a:cxn>
              <a:cxn ang="0">
                <a:pos x="connsiteX6609" y="connsiteY6609"/>
              </a:cxn>
              <a:cxn ang="0">
                <a:pos x="connsiteX6610" y="connsiteY6610"/>
              </a:cxn>
              <a:cxn ang="0">
                <a:pos x="connsiteX6611" y="connsiteY6611"/>
              </a:cxn>
              <a:cxn ang="0">
                <a:pos x="connsiteX6612" y="connsiteY6612"/>
              </a:cxn>
              <a:cxn ang="0">
                <a:pos x="connsiteX6613" y="connsiteY6613"/>
              </a:cxn>
              <a:cxn ang="0">
                <a:pos x="connsiteX6614" y="connsiteY6614"/>
              </a:cxn>
              <a:cxn ang="0">
                <a:pos x="connsiteX6615" y="connsiteY6615"/>
              </a:cxn>
              <a:cxn ang="0">
                <a:pos x="connsiteX6616" y="connsiteY6616"/>
              </a:cxn>
              <a:cxn ang="0">
                <a:pos x="connsiteX6617" y="connsiteY6617"/>
              </a:cxn>
              <a:cxn ang="0">
                <a:pos x="connsiteX6618" y="connsiteY6618"/>
              </a:cxn>
              <a:cxn ang="0">
                <a:pos x="connsiteX6619" y="connsiteY6619"/>
              </a:cxn>
              <a:cxn ang="0">
                <a:pos x="connsiteX6620" y="connsiteY6620"/>
              </a:cxn>
              <a:cxn ang="0">
                <a:pos x="connsiteX6621" y="connsiteY6621"/>
              </a:cxn>
              <a:cxn ang="0">
                <a:pos x="connsiteX6622" y="connsiteY6622"/>
              </a:cxn>
              <a:cxn ang="0">
                <a:pos x="connsiteX6623" y="connsiteY6623"/>
              </a:cxn>
              <a:cxn ang="0">
                <a:pos x="connsiteX6624" y="connsiteY6624"/>
              </a:cxn>
              <a:cxn ang="0">
                <a:pos x="connsiteX6625" y="connsiteY6625"/>
              </a:cxn>
              <a:cxn ang="0">
                <a:pos x="connsiteX6626" y="connsiteY6626"/>
              </a:cxn>
              <a:cxn ang="0">
                <a:pos x="connsiteX6627" y="connsiteY6627"/>
              </a:cxn>
              <a:cxn ang="0">
                <a:pos x="connsiteX6628" y="connsiteY6628"/>
              </a:cxn>
              <a:cxn ang="0">
                <a:pos x="connsiteX6629" y="connsiteY6629"/>
              </a:cxn>
              <a:cxn ang="0">
                <a:pos x="connsiteX6630" y="connsiteY6630"/>
              </a:cxn>
              <a:cxn ang="0">
                <a:pos x="connsiteX6631" y="connsiteY6631"/>
              </a:cxn>
              <a:cxn ang="0">
                <a:pos x="connsiteX6632" y="connsiteY6632"/>
              </a:cxn>
              <a:cxn ang="0">
                <a:pos x="connsiteX6633" y="connsiteY6633"/>
              </a:cxn>
              <a:cxn ang="0">
                <a:pos x="connsiteX6634" y="connsiteY6634"/>
              </a:cxn>
              <a:cxn ang="0">
                <a:pos x="connsiteX6635" y="connsiteY6635"/>
              </a:cxn>
              <a:cxn ang="0">
                <a:pos x="connsiteX6636" y="connsiteY6636"/>
              </a:cxn>
              <a:cxn ang="0">
                <a:pos x="connsiteX6637" y="connsiteY6637"/>
              </a:cxn>
              <a:cxn ang="0">
                <a:pos x="connsiteX6638" y="connsiteY6638"/>
              </a:cxn>
              <a:cxn ang="0">
                <a:pos x="connsiteX6639" y="connsiteY6639"/>
              </a:cxn>
              <a:cxn ang="0">
                <a:pos x="connsiteX6640" y="connsiteY6640"/>
              </a:cxn>
              <a:cxn ang="0">
                <a:pos x="connsiteX6641" y="connsiteY6641"/>
              </a:cxn>
              <a:cxn ang="0">
                <a:pos x="connsiteX6642" y="connsiteY6642"/>
              </a:cxn>
              <a:cxn ang="0">
                <a:pos x="connsiteX6643" y="connsiteY6643"/>
              </a:cxn>
              <a:cxn ang="0">
                <a:pos x="connsiteX6644" y="connsiteY6644"/>
              </a:cxn>
              <a:cxn ang="0">
                <a:pos x="connsiteX6645" y="connsiteY6645"/>
              </a:cxn>
              <a:cxn ang="0">
                <a:pos x="connsiteX6646" y="connsiteY6646"/>
              </a:cxn>
              <a:cxn ang="0">
                <a:pos x="connsiteX6647" y="connsiteY6647"/>
              </a:cxn>
              <a:cxn ang="0">
                <a:pos x="connsiteX6648" y="connsiteY6648"/>
              </a:cxn>
              <a:cxn ang="0">
                <a:pos x="connsiteX6649" y="connsiteY6649"/>
              </a:cxn>
              <a:cxn ang="0">
                <a:pos x="connsiteX6650" y="connsiteY6650"/>
              </a:cxn>
              <a:cxn ang="0">
                <a:pos x="connsiteX6651" y="connsiteY6651"/>
              </a:cxn>
              <a:cxn ang="0">
                <a:pos x="connsiteX6652" y="connsiteY6652"/>
              </a:cxn>
              <a:cxn ang="0">
                <a:pos x="connsiteX6653" y="connsiteY6653"/>
              </a:cxn>
              <a:cxn ang="0">
                <a:pos x="connsiteX6654" y="connsiteY6654"/>
              </a:cxn>
              <a:cxn ang="0">
                <a:pos x="connsiteX6655" y="connsiteY6655"/>
              </a:cxn>
              <a:cxn ang="0">
                <a:pos x="connsiteX6656" y="connsiteY6656"/>
              </a:cxn>
              <a:cxn ang="0">
                <a:pos x="connsiteX6657" y="connsiteY6657"/>
              </a:cxn>
              <a:cxn ang="0">
                <a:pos x="connsiteX6658" y="connsiteY6658"/>
              </a:cxn>
              <a:cxn ang="0">
                <a:pos x="connsiteX6659" y="connsiteY6659"/>
              </a:cxn>
              <a:cxn ang="0">
                <a:pos x="connsiteX6660" y="connsiteY6660"/>
              </a:cxn>
              <a:cxn ang="0">
                <a:pos x="connsiteX6661" y="connsiteY6661"/>
              </a:cxn>
              <a:cxn ang="0">
                <a:pos x="connsiteX6662" y="connsiteY6662"/>
              </a:cxn>
              <a:cxn ang="0">
                <a:pos x="connsiteX6663" y="connsiteY6663"/>
              </a:cxn>
              <a:cxn ang="0">
                <a:pos x="connsiteX6664" y="connsiteY6664"/>
              </a:cxn>
              <a:cxn ang="0">
                <a:pos x="connsiteX6665" y="connsiteY6665"/>
              </a:cxn>
              <a:cxn ang="0">
                <a:pos x="connsiteX6666" y="connsiteY6666"/>
              </a:cxn>
              <a:cxn ang="0">
                <a:pos x="connsiteX6667" y="connsiteY6667"/>
              </a:cxn>
              <a:cxn ang="0">
                <a:pos x="connsiteX6668" y="connsiteY6668"/>
              </a:cxn>
              <a:cxn ang="0">
                <a:pos x="connsiteX6669" y="connsiteY6669"/>
              </a:cxn>
              <a:cxn ang="0">
                <a:pos x="connsiteX6670" y="connsiteY6670"/>
              </a:cxn>
              <a:cxn ang="0">
                <a:pos x="connsiteX6671" y="connsiteY6671"/>
              </a:cxn>
              <a:cxn ang="0">
                <a:pos x="connsiteX6672" y="connsiteY6672"/>
              </a:cxn>
              <a:cxn ang="0">
                <a:pos x="connsiteX6673" y="connsiteY6673"/>
              </a:cxn>
              <a:cxn ang="0">
                <a:pos x="connsiteX6674" y="connsiteY6674"/>
              </a:cxn>
              <a:cxn ang="0">
                <a:pos x="connsiteX6675" y="connsiteY6675"/>
              </a:cxn>
              <a:cxn ang="0">
                <a:pos x="connsiteX6676" y="connsiteY6676"/>
              </a:cxn>
              <a:cxn ang="0">
                <a:pos x="connsiteX6677" y="connsiteY6677"/>
              </a:cxn>
              <a:cxn ang="0">
                <a:pos x="connsiteX6678" y="connsiteY6678"/>
              </a:cxn>
              <a:cxn ang="0">
                <a:pos x="connsiteX6679" y="connsiteY6679"/>
              </a:cxn>
              <a:cxn ang="0">
                <a:pos x="connsiteX6680" y="connsiteY6680"/>
              </a:cxn>
              <a:cxn ang="0">
                <a:pos x="connsiteX6681" y="connsiteY6681"/>
              </a:cxn>
              <a:cxn ang="0">
                <a:pos x="connsiteX6682" y="connsiteY6682"/>
              </a:cxn>
              <a:cxn ang="0">
                <a:pos x="connsiteX6683" y="connsiteY6683"/>
              </a:cxn>
              <a:cxn ang="0">
                <a:pos x="connsiteX6684" y="connsiteY6684"/>
              </a:cxn>
              <a:cxn ang="0">
                <a:pos x="connsiteX6685" y="connsiteY6685"/>
              </a:cxn>
              <a:cxn ang="0">
                <a:pos x="connsiteX6686" y="connsiteY6686"/>
              </a:cxn>
              <a:cxn ang="0">
                <a:pos x="connsiteX6687" y="connsiteY6687"/>
              </a:cxn>
              <a:cxn ang="0">
                <a:pos x="connsiteX6688" y="connsiteY6688"/>
              </a:cxn>
              <a:cxn ang="0">
                <a:pos x="connsiteX6689" y="connsiteY6689"/>
              </a:cxn>
              <a:cxn ang="0">
                <a:pos x="connsiteX6690" y="connsiteY6690"/>
              </a:cxn>
              <a:cxn ang="0">
                <a:pos x="connsiteX6691" y="connsiteY6691"/>
              </a:cxn>
              <a:cxn ang="0">
                <a:pos x="connsiteX6692" y="connsiteY6692"/>
              </a:cxn>
              <a:cxn ang="0">
                <a:pos x="connsiteX6693" y="connsiteY6693"/>
              </a:cxn>
              <a:cxn ang="0">
                <a:pos x="connsiteX6694" y="connsiteY6694"/>
              </a:cxn>
              <a:cxn ang="0">
                <a:pos x="connsiteX6695" y="connsiteY6695"/>
              </a:cxn>
              <a:cxn ang="0">
                <a:pos x="connsiteX6696" y="connsiteY6696"/>
              </a:cxn>
              <a:cxn ang="0">
                <a:pos x="connsiteX6697" y="connsiteY6697"/>
              </a:cxn>
              <a:cxn ang="0">
                <a:pos x="connsiteX6698" y="connsiteY6698"/>
              </a:cxn>
              <a:cxn ang="0">
                <a:pos x="connsiteX6699" y="connsiteY6699"/>
              </a:cxn>
              <a:cxn ang="0">
                <a:pos x="connsiteX6700" y="connsiteY6700"/>
              </a:cxn>
              <a:cxn ang="0">
                <a:pos x="connsiteX6701" y="connsiteY6701"/>
              </a:cxn>
              <a:cxn ang="0">
                <a:pos x="connsiteX6702" y="connsiteY6702"/>
              </a:cxn>
              <a:cxn ang="0">
                <a:pos x="connsiteX6703" y="connsiteY6703"/>
              </a:cxn>
              <a:cxn ang="0">
                <a:pos x="connsiteX6704" y="connsiteY6704"/>
              </a:cxn>
              <a:cxn ang="0">
                <a:pos x="connsiteX6705" y="connsiteY6705"/>
              </a:cxn>
              <a:cxn ang="0">
                <a:pos x="connsiteX6706" y="connsiteY6706"/>
              </a:cxn>
              <a:cxn ang="0">
                <a:pos x="connsiteX6707" y="connsiteY6707"/>
              </a:cxn>
              <a:cxn ang="0">
                <a:pos x="connsiteX6708" y="connsiteY6708"/>
              </a:cxn>
              <a:cxn ang="0">
                <a:pos x="connsiteX6709" y="connsiteY6709"/>
              </a:cxn>
              <a:cxn ang="0">
                <a:pos x="connsiteX6710" y="connsiteY6710"/>
              </a:cxn>
              <a:cxn ang="0">
                <a:pos x="connsiteX6711" y="connsiteY6711"/>
              </a:cxn>
              <a:cxn ang="0">
                <a:pos x="connsiteX6712" y="connsiteY6712"/>
              </a:cxn>
              <a:cxn ang="0">
                <a:pos x="connsiteX6713" y="connsiteY6713"/>
              </a:cxn>
              <a:cxn ang="0">
                <a:pos x="connsiteX6714" y="connsiteY6714"/>
              </a:cxn>
              <a:cxn ang="0">
                <a:pos x="connsiteX6715" y="connsiteY6715"/>
              </a:cxn>
              <a:cxn ang="0">
                <a:pos x="connsiteX6716" y="connsiteY6716"/>
              </a:cxn>
              <a:cxn ang="0">
                <a:pos x="connsiteX6717" y="connsiteY6717"/>
              </a:cxn>
              <a:cxn ang="0">
                <a:pos x="connsiteX6718" y="connsiteY6718"/>
              </a:cxn>
              <a:cxn ang="0">
                <a:pos x="connsiteX6719" y="connsiteY6719"/>
              </a:cxn>
              <a:cxn ang="0">
                <a:pos x="connsiteX6720" y="connsiteY6720"/>
              </a:cxn>
              <a:cxn ang="0">
                <a:pos x="connsiteX6721" y="connsiteY6721"/>
              </a:cxn>
              <a:cxn ang="0">
                <a:pos x="connsiteX6722" y="connsiteY6722"/>
              </a:cxn>
              <a:cxn ang="0">
                <a:pos x="connsiteX6723" y="connsiteY6723"/>
              </a:cxn>
              <a:cxn ang="0">
                <a:pos x="connsiteX6724" y="connsiteY6724"/>
              </a:cxn>
              <a:cxn ang="0">
                <a:pos x="connsiteX6725" y="connsiteY6725"/>
              </a:cxn>
              <a:cxn ang="0">
                <a:pos x="connsiteX6726" y="connsiteY6726"/>
              </a:cxn>
              <a:cxn ang="0">
                <a:pos x="connsiteX6727" y="connsiteY6727"/>
              </a:cxn>
              <a:cxn ang="0">
                <a:pos x="connsiteX6728" y="connsiteY6728"/>
              </a:cxn>
              <a:cxn ang="0">
                <a:pos x="connsiteX6729" y="connsiteY6729"/>
              </a:cxn>
              <a:cxn ang="0">
                <a:pos x="connsiteX6730" y="connsiteY6730"/>
              </a:cxn>
              <a:cxn ang="0">
                <a:pos x="connsiteX6731" y="connsiteY6731"/>
              </a:cxn>
              <a:cxn ang="0">
                <a:pos x="connsiteX6732" y="connsiteY6732"/>
              </a:cxn>
              <a:cxn ang="0">
                <a:pos x="connsiteX6733" y="connsiteY6733"/>
              </a:cxn>
              <a:cxn ang="0">
                <a:pos x="connsiteX6734" y="connsiteY6734"/>
              </a:cxn>
              <a:cxn ang="0">
                <a:pos x="connsiteX6735" y="connsiteY6735"/>
              </a:cxn>
              <a:cxn ang="0">
                <a:pos x="connsiteX6736" y="connsiteY6736"/>
              </a:cxn>
              <a:cxn ang="0">
                <a:pos x="connsiteX6737" y="connsiteY6737"/>
              </a:cxn>
              <a:cxn ang="0">
                <a:pos x="connsiteX6738" y="connsiteY6738"/>
              </a:cxn>
              <a:cxn ang="0">
                <a:pos x="connsiteX6739" y="connsiteY6739"/>
              </a:cxn>
              <a:cxn ang="0">
                <a:pos x="connsiteX6740" y="connsiteY6740"/>
              </a:cxn>
              <a:cxn ang="0">
                <a:pos x="connsiteX6741" y="connsiteY6741"/>
              </a:cxn>
              <a:cxn ang="0">
                <a:pos x="connsiteX6742" y="connsiteY6742"/>
              </a:cxn>
              <a:cxn ang="0">
                <a:pos x="connsiteX6743" y="connsiteY6743"/>
              </a:cxn>
              <a:cxn ang="0">
                <a:pos x="connsiteX6744" y="connsiteY6744"/>
              </a:cxn>
              <a:cxn ang="0">
                <a:pos x="connsiteX6745" y="connsiteY6745"/>
              </a:cxn>
              <a:cxn ang="0">
                <a:pos x="connsiteX6746" y="connsiteY6746"/>
              </a:cxn>
              <a:cxn ang="0">
                <a:pos x="connsiteX6747" y="connsiteY6747"/>
              </a:cxn>
              <a:cxn ang="0">
                <a:pos x="connsiteX6748" y="connsiteY6748"/>
              </a:cxn>
              <a:cxn ang="0">
                <a:pos x="connsiteX6749" y="connsiteY6749"/>
              </a:cxn>
              <a:cxn ang="0">
                <a:pos x="connsiteX6750" y="connsiteY6750"/>
              </a:cxn>
              <a:cxn ang="0">
                <a:pos x="connsiteX6751" y="connsiteY6751"/>
              </a:cxn>
              <a:cxn ang="0">
                <a:pos x="connsiteX6752" y="connsiteY6752"/>
              </a:cxn>
              <a:cxn ang="0">
                <a:pos x="connsiteX6753" y="connsiteY6753"/>
              </a:cxn>
              <a:cxn ang="0">
                <a:pos x="connsiteX6754" y="connsiteY6754"/>
              </a:cxn>
              <a:cxn ang="0">
                <a:pos x="connsiteX6755" y="connsiteY6755"/>
              </a:cxn>
              <a:cxn ang="0">
                <a:pos x="connsiteX6756" y="connsiteY6756"/>
              </a:cxn>
              <a:cxn ang="0">
                <a:pos x="connsiteX6757" y="connsiteY6757"/>
              </a:cxn>
              <a:cxn ang="0">
                <a:pos x="connsiteX6758" y="connsiteY6758"/>
              </a:cxn>
              <a:cxn ang="0">
                <a:pos x="connsiteX6759" y="connsiteY6759"/>
              </a:cxn>
              <a:cxn ang="0">
                <a:pos x="connsiteX6760" y="connsiteY6760"/>
              </a:cxn>
              <a:cxn ang="0">
                <a:pos x="connsiteX6761" y="connsiteY6761"/>
              </a:cxn>
              <a:cxn ang="0">
                <a:pos x="connsiteX6762" y="connsiteY6762"/>
              </a:cxn>
              <a:cxn ang="0">
                <a:pos x="connsiteX6763" y="connsiteY6763"/>
              </a:cxn>
              <a:cxn ang="0">
                <a:pos x="connsiteX6764" y="connsiteY6764"/>
              </a:cxn>
              <a:cxn ang="0">
                <a:pos x="connsiteX6765" y="connsiteY6765"/>
              </a:cxn>
              <a:cxn ang="0">
                <a:pos x="connsiteX6766" y="connsiteY6766"/>
              </a:cxn>
              <a:cxn ang="0">
                <a:pos x="connsiteX6767" y="connsiteY6767"/>
              </a:cxn>
              <a:cxn ang="0">
                <a:pos x="connsiteX6768" y="connsiteY6768"/>
              </a:cxn>
              <a:cxn ang="0">
                <a:pos x="connsiteX6769" y="connsiteY6769"/>
              </a:cxn>
              <a:cxn ang="0">
                <a:pos x="connsiteX6770" y="connsiteY6770"/>
              </a:cxn>
              <a:cxn ang="0">
                <a:pos x="connsiteX6771" y="connsiteY6771"/>
              </a:cxn>
              <a:cxn ang="0">
                <a:pos x="connsiteX6772" y="connsiteY6772"/>
              </a:cxn>
              <a:cxn ang="0">
                <a:pos x="connsiteX6773" y="connsiteY6773"/>
              </a:cxn>
              <a:cxn ang="0">
                <a:pos x="connsiteX6774" y="connsiteY6774"/>
              </a:cxn>
              <a:cxn ang="0">
                <a:pos x="connsiteX6775" y="connsiteY6775"/>
              </a:cxn>
              <a:cxn ang="0">
                <a:pos x="connsiteX6776" y="connsiteY6776"/>
              </a:cxn>
              <a:cxn ang="0">
                <a:pos x="connsiteX6777" y="connsiteY6777"/>
              </a:cxn>
              <a:cxn ang="0">
                <a:pos x="connsiteX6778" y="connsiteY6778"/>
              </a:cxn>
              <a:cxn ang="0">
                <a:pos x="connsiteX6779" y="connsiteY6779"/>
              </a:cxn>
              <a:cxn ang="0">
                <a:pos x="connsiteX6780" y="connsiteY6780"/>
              </a:cxn>
              <a:cxn ang="0">
                <a:pos x="connsiteX6781" y="connsiteY6781"/>
              </a:cxn>
              <a:cxn ang="0">
                <a:pos x="connsiteX6782" y="connsiteY6782"/>
              </a:cxn>
              <a:cxn ang="0">
                <a:pos x="connsiteX6783" y="connsiteY6783"/>
              </a:cxn>
              <a:cxn ang="0">
                <a:pos x="connsiteX6784" y="connsiteY6784"/>
              </a:cxn>
              <a:cxn ang="0">
                <a:pos x="connsiteX6785" y="connsiteY6785"/>
              </a:cxn>
              <a:cxn ang="0">
                <a:pos x="connsiteX6786" y="connsiteY6786"/>
              </a:cxn>
              <a:cxn ang="0">
                <a:pos x="connsiteX6787" y="connsiteY6787"/>
              </a:cxn>
              <a:cxn ang="0">
                <a:pos x="connsiteX6788" y="connsiteY6788"/>
              </a:cxn>
              <a:cxn ang="0">
                <a:pos x="connsiteX6789" y="connsiteY6789"/>
              </a:cxn>
              <a:cxn ang="0">
                <a:pos x="connsiteX6790" y="connsiteY6790"/>
              </a:cxn>
              <a:cxn ang="0">
                <a:pos x="connsiteX6791" y="connsiteY6791"/>
              </a:cxn>
              <a:cxn ang="0">
                <a:pos x="connsiteX6792" y="connsiteY6792"/>
              </a:cxn>
              <a:cxn ang="0">
                <a:pos x="connsiteX6793" y="connsiteY6793"/>
              </a:cxn>
              <a:cxn ang="0">
                <a:pos x="connsiteX6794" y="connsiteY6794"/>
              </a:cxn>
              <a:cxn ang="0">
                <a:pos x="connsiteX6795" y="connsiteY6795"/>
              </a:cxn>
              <a:cxn ang="0">
                <a:pos x="connsiteX6796" y="connsiteY6796"/>
              </a:cxn>
              <a:cxn ang="0">
                <a:pos x="connsiteX6797" y="connsiteY6797"/>
              </a:cxn>
              <a:cxn ang="0">
                <a:pos x="connsiteX6798" y="connsiteY6798"/>
              </a:cxn>
              <a:cxn ang="0">
                <a:pos x="connsiteX6799" y="connsiteY6799"/>
              </a:cxn>
              <a:cxn ang="0">
                <a:pos x="connsiteX6800" y="connsiteY6800"/>
              </a:cxn>
              <a:cxn ang="0">
                <a:pos x="connsiteX6801" y="connsiteY6801"/>
              </a:cxn>
              <a:cxn ang="0">
                <a:pos x="connsiteX6802" y="connsiteY6802"/>
              </a:cxn>
              <a:cxn ang="0">
                <a:pos x="connsiteX6803" y="connsiteY6803"/>
              </a:cxn>
              <a:cxn ang="0">
                <a:pos x="connsiteX6804" y="connsiteY6804"/>
              </a:cxn>
              <a:cxn ang="0">
                <a:pos x="connsiteX6805" y="connsiteY6805"/>
              </a:cxn>
              <a:cxn ang="0">
                <a:pos x="connsiteX6806" y="connsiteY6806"/>
              </a:cxn>
              <a:cxn ang="0">
                <a:pos x="connsiteX6807" y="connsiteY6807"/>
              </a:cxn>
              <a:cxn ang="0">
                <a:pos x="connsiteX6808" y="connsiteY6808"/>
              </a:cxn>
              <a:cxn ang="0">
                <a:pos x="connsiteX6809" y="connsiteY6809"/>
              </a:cxn>
              <a:cxn ang="0">
                <a:pos x="connsiteX6810" y="connsiteY6810"/>
              </a:cxn>
              <a:cxn ang="0">
                <a:pos x="connsiteX6811" y="connsiteY6811"/>
              </a:cxn>
              <a:cxn ang="0">
                <a:pos x="connsiteX6812" y="connsiteY6812"/>
              </a:cxn>
              <a:cxn ang="0">
                <a:pos x="connsiteX6813" y="connsiteY6813"/>
              </a:cxn>
              <a:cxn ang="0">
                <a:pos x="connsiteX6814" y="connsiteY6814"/>
              </a:cxn>
              <a:cxn ang="0">
                <a:pos x="connsiteX6815" y="connsiteY6815"/>
              </a:cxn>
              <a:cxn ang="0">
                <a:pos x="connsiteX6816" y="connsiteY6816"/>
              </a:cxn>
              <a:cxn ang="0">
                <a:pos x="connsiteX6817" y="connsiteY6817"/>
              </a:cxn>
              <a:cxn ang="0">
                <a:pos x="connsiteX6818" y="connsiteY6818"/>
              </a:cxn>
              <a:cxn ang="0">
                <a:pos x="connsiteX6819" y="connsiteY6819"/>
              </a:cxn>
              <a:cxn ang="0">
                <a:pos x="connsiteX6820" y="connsiteY6820"/>
              </a:cxn>
              <a:cxn ang="0">
                <a:pos x="connsiteX6821" y="connsiteY6821"/>
              </a:cxn>
              <a:cxn ang="0">
                <a:pos x="connsiteX6822" y="connsiteY6822"/>
              </a:cxn>
              <a:cxn ang="0">
                <a:pos x="connsiteX6823" y="connsiteY6823"/>
              </a:cxn>
              <a:cxn ang="0">
                <a:pos x="connsiteX6824" y="connsiteY6824"/>
              </a:cxn>
              <a:cxn ang="0">
                <a:pos x="connsiteX6825" y="connsiteY6825"/>
              </a:cxn>
              <a:cxn ang="0">
                <a:pos x="connsiteX6826" y="connsiteY6826"/>
              </a:cxn>
              <a:cxn ang="0">
                <a:pos x="connsiteX6827" y="connsiteY6827"/>
              </a:cxn>
              <a:cxn ang="0">
                <a:pos x="connsiteX6828" y="connsiteY6828"/>
              </a:cxn>
              <a:cxn ang="0">
                <a:pos x="connsiteX6829" y="connsiteY6829"/>
              </a:cxn>
              <a:cxn ang="0">
                <a:pos x="connsiteX6830" y="connsiteY6830"/>
              </a:cxn>
              <a:cxn ang="0">
                <a:pos x="connsiteX6831" y="connsiteY6831"/>
              </a:cxn>
              <a:cxn ang="0">
                <a:pos x="connsiteX6832" y="connsiteY6832"/>
              </a:cxn>
              <a:cxn ang="0">
                <a:pos x="connsiteX6833" y="connsiteY6833"/>
              </a:cxn>
              <a:cxn ang="0">
                <a:pos x="connsiteX6834" y="connsiteY6834"/>
              </a:cxn>
              <a:cxn ang="0">
                <a:pos x="connsiteX6835" y="connsiteY6835"/>
              </a:cxn>
              <a:cxn ang="0">
                <a:pos x="connsiteX6836" y="connsiteY6836"/>
              </a:cxn>
              <a:cxn ang="0">
                <a:pos x="connsiteX6837" y="connsiteY6837"/>
              </a:cxn>
              <a:cxn ang="0">
                <a:pos x="connsiteX6838" y="connsiteY6838"/>
              </a:cxn>
              <a:cxn ang="0">
                <a:pos x="connsiteX6839" y="connsiteY6839"/>
              </a:cxn>
              <a:cxn ang="0">
                <a:pos x="connsiteX6840" y="connsiteY6840"/>
              </a:cxn>
              <a:cxn ang="0">
                <a:pos x="connsiteX6841" y="connsiteY6841"/>
              </a:cxn>
              <a:cxn ang="0">
                <a:pos x="connsiteX6842" y="connsiteY6842"/>
              </a:cxn>
              <a:cxn ang="0">
                <a:pos x="connsiteX6843" y="connsiteY6843"/>
              </a:cxn>
              <a:cxn ang="0">
                <a:pos x="connsiteX6844" y="connsiteY6844"/>
              </a:cxn>
              <a:cxn ang="0">
                <a:pos x="connsiteX6845" y="connsiteY6845"/>
              </a:cxn>
              <a:cxn ang="0">
                <a:pos x="connsiteX6846" y="connsiteY6846"/>
              </a:cxn>
              <a:cxn ang="0">
                <a:pos x="connsiteX6847" y="connsiteY6847"/>
              </a:cxn>
              <a:cxn ang="0">
                <a:pos x="connsiteX6848" y="connsiteY6848"/>
              </a:cxn>
              <a:cxn ang="0">
                <a:pos x="connsiteX6849" y="connsiteY6849"/>
              </a:cxn>
              <a:cxn ang="0">
                <a:pos x="connsiteX6850" y="connsiteY6850"/>
              </a:cxn>
              <a:cxn ang="0">
                <a:pos x="connsiteX6851" y="connsiteY6851"/>
              </a:cxn>
              <a:cxn ang="0">
                <a:pos x="connsiteX6852" y="connsiteY6852"/>
              </a:cxn>
              <a:cxn ang="0">
                <a:pos x="connsiteX6853" y="connsiteY6853"/>
              </a:cxn>
              <a:cxn ang="0">
                <a:pos x="connsiteX6854" y="connsiteY6854"/>
              </a:cxn>
              <a:cxn ang="0">
                <a:pos x="connsiteX6855" y="connsiteY6855"/>
              </a:cxn>
              <a:cxn ang="0">
                <a:pos x="connsiteX6856" y="connsiteY6856"/>
              </a:cxn>
              <a:cxn ang="0">
                <a:pos x="connsiteX6857" y="connsiteY6857"/>
              </a:cxn>
              <a:cxn ang="0">
                <a:pos x="connsiteX6858" y="connsiteY6858"/>
              </a:cxn>
              <a:cxn ang="0">
                <a:pos x="connsiteX6859" y="connsiteY6859"/>
              </a:cxn>
              <a:cxn ang="0">
                <a:pos x="connsiteX6860" y="connsiteY6860"/>
              </a:cxn>
              <a:cxn ang="0">
                <a:pos x="connsiteX6861" y="connsiteY6861"/>
              </a:cxn>
              <a:cxn ang="0">
                <a:pos x="connsiteX6862" y="connsiteY6862"/>
              </a:cxn>
              <a:cxn ang="0">
                <a:pos x="connsiteX6863" y="connsiteY6863"/>
              </a:cxn>
              <a:cxn ang="0">
                <a:pos x="connsiteX6864" y="connsiteY6864"/>
              </a:cxn>
              <a:cxn ang="0">
                <a:pos x="connsiteX6865" y="connsiteY6865"/>
              </a:cxn>
              <a:cxn ang="0">
                <a:pos x="connsiteX6866" y="connsiteY6866"/>
              </a:cxn>
              <a:cxn ang="0">
                <a:pos x="connsiteX6867" y="connsiteY6867"/>
              </a:cxn>
              <a:cxn ang="0">
                <a:pos x="connsiteX6868" y="connsiteY6868"/>
              </a:cxn>
              <a:cxn ang="0">
                <a:pos x="connsiteX6869" y="connsiteY6869"/>
              </a:cxn>
              <a:cxn ang="0">
                <a:pos x="connsiteX6870" y="connsiteY6870"/>
              </a:cxn>
              <a:cxn ang="0">
                <a:pos x="connsiteX6871" y="connsiteY6871"/>
              </a:cxn>
              <a:cxn ang="0">
                <a:pos x="connsiteX6872" y="connsiteY6872"/>
              </a:cxn>
              <a:cxn ang="0">
                <a:pos x="connsiteX6873" y="connsiteY6873"/>
              </a:cxn>
              <a:cxn ang="0">
                <a:pos x="connsiteX6874" y="connsiteY6874"/>
              </a:cxn>
              <a:cxn ang="0">
                <a:pos x="connsiteX6875" y="connsiteY6875"/>
              </a:cxn>
              <a:cxn ang="0">
                <a:pos x="connsiteX6876" y="connsiteY6876"/>
              </a:cxn>
              <a:cxn ang="0">
                <a:pos x="connsiteX6877" y="connsiteY6877"/>
              </a:cxn>
              <a:cxn ang="0">
                <a:pos x="connsiteX6878" y="connsiteY6878"/>
              </a:cxn>
              <a:cxn ang="0">
                <a:pos x="connsiteX6879" y="connsiteY6879"/>
              </a:cxn>
              <a:cxn ang="0">
                <a:pos x="connsiteX6880" y="connsiteY6880"/>
              </a:cxn>
              <a:cxn ang="0">
                <a:pos x="connsiteX6881" y="connsiteY6881"/>
              </a:cxn>
              <a:cxn ang="0">
                <a:pos x="connsiteX6882" y="connsiteY6882"/>
              </a:cxn>
              <a:cxn ang="0">
                <a:pos x="connsiteX6883" y="connsiteY6883"/>
              </a:cxn>
              <a:cxn ang="0">
                <a:pos x="connsiteX6884" y="connsiteY6884"/>
              </a:cxn>
              <a:cxn ang="0">
                <a:pos x="connsiteX6885" y="connsiteY6885"/>
              </a:cxn>
              <a:cxn ang="0">
                <a:pos x="connsiteX6886" y="connsiteY6886"/>
              </a:cxn>
              <a:cxn ang="0">
                <a:pos x="connsiteX6887" y="connsiteY6887"/>
              </a:cxn>
              <a:cxn ang="0">
                <a:pos x="connsiteX6888" y="connsiteY6888"/>
              </a:cxn>
              <a:cxn ang="0">
                <a:pos x="connsiteX6889" y="connsiteY6889"/>
              </a:cxn>
              <a:cxn ang="0">
                <a:pos x="connsiteX6890" y="connsiteY6890"/>
              </a:cxn>
              <a:cxn ang="0">
                <a:pos x="connsiteX6891" y="connsiteY6891"/>
              </a:cxn>
              <a:cxn ang="0">
                <a:pos x="connsiteX6892" y="connsiteY6892"/>
              </a:cxn>
              <a:cxn ang="0">
                <a:pos x="connsiteX6893" y="connsiteY6893"/>
              </a:cxn>
              <a:cxn ang="0">
                <a:pos x="connsiteX6894" y="connsiteY6894"/>
              </a:cxn>
              <a:cxn ang="0">
                <a:pos x="connsiteX6895" y="connsiteY6895"/>
              </a:cxn>
              <a:cxn ang="0">
                <a:pos x="connsiteX6896" y="connsiteY6896"/>
              </a:cxn>
              <a:cxn ang="0">
                <a:pos x="connsiteX6897" y="connsiteY6897"/>
              </a:cxn>
              <a:cxn ang="0">
                <a:pos x="connsiteX6898" y="connsiteY6898"/>
              </a:cxn>
              <a:cxn ang="0">
                <a:pos x="connsiteX6899" y="connsiteY6899"/>
              </a:cxn>
              <a:cxn ang="0">
                <a:pos x="connsiteX6900" y="connsiteY6900"/>
              </a:cxn>
              <a:cxn ang="0">
                <a:pos x="connsiteX6901" y="connsiteY6901"/>
              </a:cxn>
              <a:cxn ang="0">
                <a:pos x="connsiteX6902" y="connsiteY6902"/>
              </a:cxn>
              <a:cxn ang="0">
                <a:pos x="connsiteX6903" y="connsiteY6903"/>
              </a:cxn>
              <a:cxn ang="0">
                <a:pos x="connsiteX6904" y="connsiteY6904"/>
              </a:cxn>
              <a:cxn ang="0">
                <a:pos x="connsiteX6905" y="connsiteY6905"/>
              </a:cxn>
              <a:cxn ang="0">
                <a:pos x="connsiteX6906" y="connsiteY6906"/>
              </a:cxn>
              <a:cxn ang="0">
                <a:pos x="connsiteX6907" y="connsiteY6907"/>
              </a:cxn>
              <a:cxn ang="0">
                <a:pos x="connsiteX6908" y="connsiteY6908"/>
              </a:cxn>
              <a:cxn ang="0">
                <a:pos x="connsiteX6909" y="connsiteY6909"/>
              </a:cxn>
              <a:cxn ang="0">
                <a:pos x="connsiteX6910" y="connsiteY6910"/>
              </a:cxn>
              <a:cxn ang="0">
                <a:pos x="connsiteX6911" y="connsiteY6911"/>
              </a:cxn>
              <a:cxn ang="0">
                <a:pos x="connsiteX6912" y="connsiteY6912"/>
              </a:cxn>
              <a:cxn ang="0">
                <a:pos x="connsiteX6913" y="connsiteY6913"/>
              </a:cxn>
              <a:cxn ang="0">
                <a:pos x="connsiteX6914" y="connsiteY6914"/>
              </a:cxn>
              <a:cxn ang="0">
                <a:pos x="connsiteX6915" y="connsiteY6915"/>
              </a:cxn>
              <a:cxn ang="0">
                <a:pos x="connsiteX6916" y="connsiteY6916"/>
              </a:cxn>
              <a:cxn ang="0">
                <a:pos x="connsiteX6917" y="connsiteY6917"/>
              </a:cxn>
              <a:cxn ang="0">
                <a:pos x="connsiteX6918" y="connsiteY6918"/>
              </a:cxn>
              <a:cxn ang="0">
                <a:pos x="connsiteX6919" y="connsiteY6919"/>
              </a:cxn>
              <a:cxn ang="0">
                <a:pos x="connsiteX6920" y="connsiteY6920"/>
              </a:cxn>
              <a:cxn ang="0">
                <a:pos x="connsiteX6921" y="connsiteY6921"/>
              </a:cxn>
              <a:cxn ang="0">
                <a:pos x="connsiteX6922" y="connsiteY6922"/>
              </a:cxn>
              <a:cxn ang="0">
                <a:pos x="connsiteX6923" y="connsiteY6923"/>
              </a:cxn>
              <a:cxn ang="0">
                <a:pos x="connsiteX6924" y="connsiteY6924"/>
              </a:cxn>
              <a:cxn ang="0">
                <a:pos x="connsiteX6925" y="connsiteY6925"/>
              </a:cxn>
              <a:cxn ang="0">
                <a:pos x="connsiteX6926" y="connsiteY6926"/>
              </a:cxn>
              <a:cxn ang="0">
                <a:pos x="connsiteX6927" y="connsiteY6927"/>
              </a:cxn>
              <a:cxn ang="0">
                <a:pos x="connsiteX6928" y="connsiteY6928"/>
              </a:cxn>
              <a:cxn ang="0">
                <a:pos x="connsiteX6929" y="connsiteY6929"/>
              </a:cxn>
              <a:cxn ang="0">
                <a:pos x="connsiteX6930" y="connsiteY6930"/>
              </a:cxn>
              <a:cxn ang="0">
                <a:pos x="connsiteX6931" y="connsiteY6931"/>
              </a:cxn>
              <a:cxn ang="0">
                <a:pos x="connsiteX6932" y="connsiteY6932"/>
              </a:cxn>
              <a:cxn ang="0">
                <a:pos x="connsiteX6933" y="connsiteY6933"/>
              </a:cxn>
              <a:cxn ang="0">
                <a:pos x="connsiteX6934" y="connsiteY6934"/>
              </a:cxn>
              <a:cxn ang="0">
                <a:pos x="connsiteX6935" y="connsiteY6935"/>
              </a:cxn>
              <a:cxn ang="0">
                <a:pos x="connsiteX6936" y="connsiteY6936"/>
              </a:cxn>
              <a:cxn ang="0">
                <a:pos x="connsiteX6937" y="connsiteY6937"/>
              </a:cxn>
              <a:cxn ang="0">
                <a:pos x="connsiteX6938" y="connsiteY6938"/>
              </a:cxn>
              <a:cxn ang="0">
                <a:pos x="connsiteX6939" y="connsiteY6939"/>
              </a:cxn>
              <a:cxn ang="0">
                <a:pos x="connsiteX6940" y="connsiteY6940"/>
              </a:cxn>
              <a:cxn ang="0">
                <a:pos x="connsiteX6941" y="connsiteY6941"/>
              </a:cxn>
              <a:cxn ang="0">
                <a:pos x="connsiteX6942" y="connsiteY6942"/>
              </a:cxn>
              <a:cxn ang="0">
                <a:pos x="connsiteX6943" y="connsiteY6943"/>
              </a:cxn>
              <a:cxn ang="0">
                <a:pos x="connsiteX6944" y="connsiteY6944"/>
              </a:cxn>
              <a:cxn ang="0">
                <a:pos x="connsiteX6945" y="connsiteY6945"/>
              </a:cxn>
              <a:cxn ang="0">
                <a:pos x="connsiteX6946" y="connsiteY6946"/>
              </a:cxn>
              <a:cxn ang="0">
                <a:pos x="connsiteX6947" y="connsiteY6947"/>
              </a:cxn>
              <a:cxn ang="0">
                <a:pos x="connsiteX6948" y="connsiteY6948"/>
              </a:cxn>
              <a:cxn ang="0">
                <a:pos x="connsiteX6949" y="connsiteY6949"/>
              </a:cxn>
              <a:cxn ang="0">
                <a:pos x="connsiteX6950" y="connsiteY6950"/>
              </a:cxn>
              <a:cxn ang="0">
                <a:pos x="connsiteX6951" y="connsiteY6951"/>
              </a:cxn>
              <a:cxn ang="0">
                <a:pos x="connsiteX6952" y="connsiteY6952"/>
              </a:cxn>
              <a:cxn ang="0">
                <a:pos x="connsiteX6953" y="connsiteY6953"/>
              </a:cxn>
              <a:cxn ang="0">
                <a:pos x="connsiteX6954" y="connsiteY6954"/>
              </a:cxn>
              <a:cxn ang="0">
                <a:pos x="connsiteX6955" y="connsiteY6955"/>
              </a:cxn>
              <a:cxn ang="0">
                <a:pos x="connsiteX6956" y="connsiteY6956"/>
              </a:cxn>
              <a:cxn ang="0">
                <a:pos x="connsiteX6957" y="connsiteY6957"/>
              </a:cxn>
              <a:cxn ang="0">
                <a:pos x="connsiteX6958" y="connsiteY6958"/>
              </a:cxn>
              <a:cxn ang="0">
                <a:pos x="connsiteX6959" y="connsiteY6959"/>
              </a:cxn>
              <a:cxn ang="0">
                <a:pos x="connsiteX6960" y="connsiteY6960"/>
              </a:cxn>
              <a:cxn ang="0">
                <a:pos x="connsiteX6961" y="connsiteY6961"/>
              </a:cxn>
              <a:cxn ang="0">
                <a:pos x="connsiteX6962" y="connsiteY6962"/>
              </a:cxn>
              <a:cxn ang="0">
                <a:pos x="connsiteX6963" y="connsiteY6963"/>
              </a:cxn>
              <a:cxn ang="0">
                <a:pos x="connsiteX6964" y="connsiteY6964"/>
              </a:cxn>
              <a:cxn ang="0">
                <a:pos x="connsiteX6965" y="connsiteY6965"/>
              </a:cxn>
              <a:cxn ang="0">
                <a:pos x="connsiteX6966" y="connsiteY6966"/>
              </a:cxn>
              <a:cxn ang="0">
                <a:pos x="connsiteX6967" y="connsiteY6967"/>
              </a:cxn>
              <a:cxn ang="0">
                <a:pos x="connsiteX6968" y="connsiteY6968"/>
              </a:cxn>
              <a:cxn ang="0">
                <a:pos x="connsiteX6969" y="connsiteY6969"/>
              </a:cxn>
              <a:cxn ang="0">
                <a:pos x="connsiteX6970" y="connsiteY6970"/>
              </a:cxn>
              <a:cxn ang="0">
                <a:pos x="connsiteX6971" y="connsiteY6971"/>
              </a:cxn>
              <a:cxn ang="0">
                <a:pos x="connsiteX6972" y="connsiteY6972"/>
              </a:cxn>
              <a:cxn ang="0">
                <a:pos x="connsiteX6973" y="connsiteY6973"/>
              </a:cxn>
              <a:cxn ang="0">
                <a:pos x="connsiteX6974" y="connsiteY6974"/>
              </a:cxn>
              <a:cxn ang="0">
                <a:pos x="connsiteX6975" y="connsiteY6975"/>
              </a:cxn>
              <a:cxn ang="0">
                <a:pos x="connsiteX6976" y="connsiteY6976"/>
              </a:cxn>
              <a:cxn ang="0">
                <a:pos x="connsiteX6977" y="connsiteY6977"/>
              </a:cxn>
              <a:cxn ang="0">
                <a:pos x="connsiteX6978" y="connsiteY6978"/>
              </a:cxn>
              <a:cxn ang="0">
                <a:pos x="connsiteX6979" y="connsiteY6979"/>
              </a:cxn>
              <a:cxn ang="0">
                <a:pos x="connsiteX6980" y="connsiteY6980"/>
              </a:cxn>
              <a:cxn ang="0">
                <a:pos x="connsiteX6981" y="connsiteY6981"/>
              </a:cxn>
              <a:cxn ang="0">
                <a:pos x="connsiteX6982" y="connsiteY6982"/>
              </a:cxn>
              <a:cxn ang="0">
                <a:pos x="connsiteX6983" y="connsiteY6983"/>
              </a:cxn>
              <a:cxn ang="0">
                <a:pos x="connsiteX6984" y="connsiteY6984"/>
              </a:cxn>
              <a:cxn ang="0">
                <a:pos x="connsiteX6985" y="connsiteY6985"/>
              </a:cxn>
              <a:cxn ang="0">
                <a:pos x="connsiteX6986" y="connsiteY6986"/>
              </a:cxn>
              <a:cxn ang="0">
                <a:pos x="connsiteX6987" y="connsiteY6987"/>
              </a:cxn>
              <a:cxn ang="0">
                <a:pos x="connsiteX6988" y="connsiteY6988"/>
              </a:cxn>
              <a:cxn ang="0">
                <a:pos x="connsiteX6989" y="connsiteY6989"/>
              </a:cxn>
              <a:cxn ang="0">
                <a:pos x="connsiteX6990" y="connsiteY6990"/>
              </a:cxn>
              <a:cxn ang="0">
                <a:pos x="connsiteX6991" y="connsiteY6991"/>
              </a:cxn>
              <a:cxn ang="0">
                <a:pos x="connsiteX6992" y="connsiteY6992"/>
              </a:cxn>
              <a:cxn ang="0">
                <a:pos x="connsiteX6993" y="connsiteY6993"/>
              </a:cxn>
              <a:cxn ang="0">
                <a:pos x="connsiteX6994" y="connsiteY6994"/>
              </a:cxn>
              <a:cxn ang="0">
                <a:pos x="connsiteX6995" y="connsiteY6995"/>
              </a:cxn>
              <a:cxn ang="0">
                <a:pos x="connsiteX6996" y="connsiteY6996"/>
              </a:cxn>
              <a:cxn ang="0">
                <a:pos x="connsiteX6997" y="connsiteY6997"/>
              </a:cxn>
              <a:cxn ang="0">
                <a:pos x="connsiteX6998" y="connsiteY6998"/>
              </a:cxn>
              <a:cxn ang="0">
                <a:pos x="connsiteX6999" y="connsiteY6999"/>
              </a:cxn>
              <a:cxn ang="0">
                <a:pos x="connsiteX7000" y="connsiteY7000"/>
              </a:cxn>
              <a:cxn ang="0">
                <a:pos x="connsiteX7001" y="connsiteY7001"/>
              </a:cxn>
              <a:cxn ang="0">
                <a:pos x="connsiteX7002" y="connsiteY7002"/>
              </a:cxn>
              <a:cxn ang="0">
                <a:pos x="connsiteX7003" y="connsiteY7003"/>
              </a:cxn>
              <a:cxn ang="0">
                <a:pos x="connsiteX7004" y="connsiteY7004"/>
              </a:cxn>
              <a:cxn ang="0">
                <a:pos x="connsiteX7005" y="connsiteY7005"/>
              </a:cxn>
              <a:cxn ang="0">
                <a:pos x="connsiteX7006" y="connsiteY7006"/>
              </a:cxn>
              <a:cxn ang="0">
                <a:pos x="connsiteX7007" y="connsiteY7007"/>
              </a:cxn>
              <a:cxn ang="0">
                <a:pos x="connsiteX7008" y="connsiteY7008"/>
              </a:cxn>
              <a:cxn ang="0">
                <a:pos x="connsiteX7009" y="connsiteY7009"/>
              </a:cxn>
              <a:cxn ang="0">
                <a:pos x="connsiteX7010" y="connsiteY7010"/>
              </a:cxn>
              <a:cxn ang="0">
                <a:pos x="connsiteX7011" y="connsiteY7011"/>
              </a:cxn>
              <a:cxn ang="0">
                <a:pos x="connsiteX7012" y="connsiteY7012"/>
              </a:cxn>
              <a:cxn ang="0">
                <a:pos x="connsiteX7013" y="connsiteY7013"/>
              </a:cxn>
              <a:cxn ang="0">
                <a:pos x="connsiteX7014" y="connsiteY7014"/>
              </a:cxn>
              <a:cxn ang="0">
                <a:pos x="connsiteX7015" y="connsiteY7015"/>
              </a:cxn>
              <a:cxn ang="0">
                <a:pos x="connsiteX7016" y="connsiteY7016"/>
              </a:cxn>
              <a:cxn ang="0">
                <a:pos x="connsiteX7017" y="connsiteY7017"/>
              </a:cxn>
              <a:cxn ang="0">
                <a:pos x="connsiteX7018" y="connsiteY7018"/>
              </a:cxn>
              <a:cxn ang="0">
                <a:pos x="connsiteX7019" y="connsiteY7019"/>
              </a:cxn>
              <a:cxn ang="0">
                <a:pos x="connsiteX7020" y="connsiteY7020"/>
              </a:cxn>
              <a:cxn ang="0">
                <a:pos x="connsiteX7021" y="connsiteY7021"/>
              </a:cxn>
              <a:cxn ang="0">
                <a:pos x="connsiteX7022" y="connsiteY7022"/>
              </a:cxn>
              <a:cxn ang="0">
                <a:pos x="connsiteX7023" y="connsiteY7023"/>
              </a:cxn>
              <a:cxn ang="0">
                <a:pos x="connsiteX7024" y="connsiteY7024"/>
              </a:cxn>
              <a:cxn ang="0">
                <a:pos x="connsiteX7025" y="connsiteY7025"/>
              </a:cxn>
              <a:cxn ang="0">
                <a:pos x="connsiteX7026" y="connsiteY7026"/>
              </a:cxn>
              <a:cxn ang="0">
                <a:pos x="connsiteX7027" y="connsiteY7027"/>
              </a:cxn>
              <a:cxn ang="0">
                <a:pos x="connsiteX7028" y="connsiteY7028"/>
              </a:cxn>
              <a:cxn ang="0">
                <a:pos x="connsiteX7029" y="connsiteY7029"/>
              </a:cxn>
              <a:cxn ang="0">
                <a:pos x="connsiteX7030" y="connsiteY7030"/>
              </a:cxn>
              <a:cxn ang="0">
                <a:pos x="connsiteX7031" y="connsiteY7031"/>
              </a:cxn>
              <a:cxn ang="0">
                <a:pos x="connsiteX7032" y="connsiteY7032"/>
              </a:cxn>
              <a:cxn ang="0">
                <a:pos x="connsiteX7033" y="connsiteY7033"/>
              </a:cxn>
              <a:cxn ang="0">
                <a:pos x="connsiteX7034" y="connsiteY7034"/>
              </a:cxn>
              <a:cxn ang="0">
                <a:pos x="connsiteX7035" y="connsiteY7035"/>
              </a:cxn>
              <a:cxn ang="0">
                <a:pos x="connsiteX7036" y="connsiteY7036"/>
              </a:cxn>
              <a:cxn ang="0">
                <a:pos x="connsiteX7037" y="connsiteY7037"/>
              </a:cxn>
              <a:cxn ang="0">
                <a:pos x="connsiteX7038" y="connsiteY7038"/>
              </a:cxn>
              <a:cxn ang="0">
                <a:pos x="connsiteX7039" y="connsiteY7039"/>
              </a:cxn>
              <a:cxn ang="0">
                <a:pos x="connsiteX7040" y="connsiteY7040"/>
              </a:cxn>
              <a:cxn ang="0">
                <a:pos x="connsiteX7041" y="connsiteY7041"/>
              </a:cxn>
              <a:cxn ang="0">
                <a:pos x="connsiteX7042" y="connsiteY7042"/>
              </a:cxn>
              <a:cxn ang="0">
                <a:pos x="connsiteX7043" y="connsiteY7043"/>
              </a:cxn>
              <a:cxn ang="0">
                <a:pos x="connsiteX7044" y="connsiteY7044"/>
              </a:cxn>
              <a:cxn ang="0">
                <a:pos x="connsiteX7045" y="connsiteY7045"/>
              </a:cxn>
              <a:cxn ang="0">
                <a:pos x="connsiteX7046" y="connsiteY7046"/>
              </a:cxn>
              <a:cxn ang="0">
                <a:pos x="connsiteX7047" y="connsiteY7047"/>
              </a:cxn>
              <a:cxn ang="0">
                <a:pos x="connsiteX7048" y="connsiteY7048"/>
              </a:cxn>
              <a:cxn ang="0">
                <a:pos x="connsiteX7049" y="connsiteY7049"/>
              </a:cxn>
              <a:cxn ang="0">
                <a:pos x="connsiteX7050" y="connsiteY7050"/>
              </a:cxn>
              <a:cxn ang="0">
                <a:pos x="connsiteX7051" y="connsiteY7051"/>
              </a:cxn>
              <a:cxn ang="0">
                <a:pos x="connsiteX7052" y="connsiteY7052"/>
              </a:cxn>
              <a:cxn ang="0">
                <a:pos x="connsiteX7053" y="connsiteY7053"/>
              </a:cxn>
              <a:cxn ang="0">
                <a:pos x="connsiteX7054" y="connsiteY7054"/>
              </a:cxn>
              <a:cxn ang="0">
                <a:pos x="connsiteX7055" y="connsiteY7055"/>
              </a:cxn>
              <a:cxn ang="0">
                <a:pos x="connsiteX7056" y="connsiteY7056"/>
              </a:cxn>
              <a:cxn ang="0">
                <a:pos x="connsiteX7057" y="connsiteY7057"/>
              </a:cxn>
              <a:cxn ang="0">
                <a:pos x="connsiteX7058" y="connsiteY7058"/>
              </a:cxn>
              <a:cxn ang="0">
                <a:pos x="connsiteX7059" y="connsiteY7059"/>
              </a:cxn>
              <a:cxn ang="0">
                <a:pos x="connsiteX7060" y="connsiteY7060"/>
              </a:cxn>
              <a:cxn ang="0">
                <a:pos x="connsiteX7061" y="connsiteY7061"/>
              </a:cxn>
              <a:cxn ang="0">
                <a:pos x="connsiteX7062" y="connsiteY7062"/>
              </a:cxn>
              <a:cxn ang="0">
                <a:pos x="connsiteX7063" y="connsiteY7063"/>
              </a:cxn>
              <a:cxn ang="0">
                <a:pos x="connsiteX7064" y="connsiteY7064"/>
              </a:cxn>
              <a:cxn ang="0">
                <a:pos x="connsiteX7065" y="connsiteY7065"/>
              </a:cxn>
              <a:cxn ang="0">
                <a:pos x="connsiteX7066" y="connsiteY7066"/>
              </a:cxn>
              <a:cxn ang="0">
                <a:pos x="connsiteX7067" y="connsiteY7067"/>
              </a:cxn>
              <a:cxn ang="0">
                <a:pos x="connsiteX7068" y="connsiteY7068"/>
              </a:cxn>
              <a:cxn ang="0">
                <a:pos x="connsiteX7069" y="connsiteY7069"/>
              </a:cxn>
              <a:cxn ang="0">
                <a:pos x="connsiteX7070" y="connsiteY7070"/>
              </a:cxn>
              <a:cxn ang="0">
                <a:pos x="connsiteX7071" y="connsiteY7071"/>
              </a:cxn>
              <a:cxn ang="0">
                <a:pos x="connsiteX7072" y="connsiteY7072"/>
              </a:cxn>
              <a:cxn ang="0">
                <a:pos x="connsiteX7073" y="connsiteY7073"/>
              </a:cxn>
              <a:cxn ang="0">
                <a:pos x="connsiteX7074" y="connsiteY7074"/>
              </a:cxn>
              <a:cxn ang="0">
                <a:pos x="connsiteX7075" y="connsiteY7075"/>
              </a:cxn>
              <a:cxn ang="0">
                <a:pos x="connsiteX7076" y="connsiteY7076"/>
              </a:cxn>
              <a:cxn ang="0">
                <a:pos x="connsiteX7077" y="connsiteY7077"/>
              </a:cxn>
              <a:cxn ang="0">
                <a:pos x="connsiteX7078" y="connsiteY7078"/>
              </a:cxn>
              <a:cxn ang="0">
                <a:pos x="connsiteX7079" y="connsiteY7079"/>
              </a:cxn>
              <a:cxn ang="0">
                <a:pos x="connsiteX7080" y="connsiteY7080"/>
              </a:cxn>
              <a:cxn ang="0">
                <a:pos x="connsiteX7081" y="connsiteY7081"/>
              </a:cxn>
              <a:cxn ang="0">
                <a:pos x="connsiteX7082" y="connsiteY7082"/>
              </a:cxn>
              <a:cxn ang="0">
                <a:pos x="connsiteX7083" y="connsiteY7083"/>
              </a:cxn>
              <a:cxn ang="0">
                <a:pos x="connsiteX7084" y="connsiteY7084"/>
              </a:cxn>
              <a:cxn ang="0">
                <a:pos x="connsiteX7085" y="connsiteY7085"/>
              </a:cxn>
              <a:cxn ang="0">
                <a:pos x="connsiteX7086" y="connsiteY7086"/>
              </a:cxn>
              <a:cxn ang="0">
                <a:pos x="connsiteX7087" y="connsiteY7087"/>
              </a:cxn>
              <a:cxn ang="0">
                <a:pos x="connsiteX7088" y="connsiteY7088"/>
              </a:cxn>
              <a:cxn ang="0">
                <a:pos x="connsiteX7089" y="connsiteY7089"/>
              </a:cxn>
              <a:cxn ang="0">
                <a:pos x="connsiteX7090" y="connsiteY7090"/>
              </a:cxn>
              <a:cxn ang="0">
                <a:pos x="connsiteX7091" y="connsiteY7091"/>
              </a:cxn>
              <a:cxn ang="0">
                <a:pos x="connsiteX7092" y="connsiteY7092"/>
              </a:cxn>
              <a:cxn ang="0">
                <a:pos x="connsiteX7093" y="connsiteY7093"/>
              </a:cxn>
              <a:cxn ang="0">
                <a:pos x="connsiteX7094" y="connsiteY7094"/>
              </a:cxn>
              <a:cxn ang="0">
                <a:pos x="connsiteX7095" y="connsiteY7095"/>
              </a:cxn>
              <a:cxn ang="0">
                <a:pos x="connsiteX7096" y="connsiteY7096"/>
              </a:cxn>
              <a:cxn ang="0">
                <a:pos x="connsiteX7097" y="connsiteY7097"/>
              </a:cxn>
              <a:cxn ang="0">
                <a:pos x="connsiteX7098" y="connsiteY7098"/>
              </a:cxn>
              <a:cxn ang="0">
                <a:pos x="connsiteX7099" y="connsiteY7099"/>
              </a:cxn>
              <a:cxn ang="0">
                <a:pos x="connsiteX7100" y="connsiteY7100"/>
              </a:cxn>
              <a:cxn ang="0">
                <a:pos x="connsiteX7101" y="connsiteY7101"/>
              </a:cxn>
              <a:cxn ang="0">
                <a:pos x="connsiteX7102" y="connsiteY7102"/>
              </a:cxn>
              <a:cxn ang="0">
                <a:pos x="connsiteX7103" y="connsiteY7103"/>
              </a:cxn>
              <a:cxn ang="0">
                <a:pos x="connsiteX7104" y="connsiteY7104"/>
              </a:cxn>
              <a:cxn ang="0">
                <a:pos x="connsiteX7105" y="connsiteY7105"/>
              </a:cxn>
              <a:cxn ang="0">
                <a:pos x="connsiteX7106" y="connsiteY7106"/>
              </a:cxn>
              <a:cxn ang="0">
                <a:pos x="connsiteX7107" y="connsiteY7107"/>
              </a:cxn>
              <a:cxn ang="0">
                <a:pos x="connsiteX7108" y="connsiteY7108"/>
              </a:cxn>
              <a:cxn ang="0">
                <a:pos x="connsiteX7109" y="connsiteY7109"/>
              </a:cxn>
              <a:cxn ang="0">
                <a:pos x="connsiteX7110" y="connsiteY7110"/>
              </a:cxn>
              <a:cxn ang="0">
                <a:pos x="connsiteX7111" y="connsiteY7111"/>
              </a:cxn>
              <a:cxn ang="0">
                <a:pos x="connsiteX7112" y="connsiteY7112"/>
              </a:cxn>
              <a:cxn ang="0">
                <a:pos x="connsiteX7113" y="connsiteY7113"/>
              </a:cxn>
              <a:cxn ang="0">
                <a:pos x="connsiteX7114" y="connsiteY7114"/>
              </a:cxn>
              <a:cxn ang="0">
                <a:pos x="connsiteX7115" y="connsiteY7115"/>
              </a:cxn>
              <a:cxn ang="0">
                <a:pos x="connsiteX7116" y="connsiteY7116"/>
              </a:cxn>
              <a:cxn ang="0">
                <a:pos x="connsiteX7117" y="connsiteY7117"/>
              </a:cxn>
              <a:cxn ang="0">
                <a:pos x="connsiteX7118" y="connsiteY7118"/>
              </a:cxn>
              <a:cxn ang="0">
                <a:pos x="connsiteX7119" y="connsiteY7119"/>
              </a:cxn>
              <a:cxn ang="0">
                <a:pos x="connsiteX7120" y="connsiteY7120"/>
              </a:cxn>
              <a:cxn ang="0">
                <a:pos x="connsiteX7121" y="connsiteY7121"/>
              </a:cxn>
              <a:cxn ang="0">
                <a:pos x="connsiteX7122" y="connsiteY7122"/>
              </a:cxn>
              <a:cxn ang="0">
                <a:pos x="connsiteX7123" y="connsiteY7123"/>
              </a:cxn>
              <a:cxn ang="0">
                <a:pos x="connsiteX7124" y="connsiteY7124"/>
              </a:cxn>
              <a:cxn ang="0">
                <a:pos x="connsiteX7125" y="connsiteY7125"/>
              </a:cxn>
              <a:cxn ang="0">
                <a:pos x="connsiteX7126" y="connsiteY7126"/>
              </a:cxn>
              <a:cxn ang="0">
                <a:pos x="connsiteX7127" y="connsiteY7127"/>
              </a:cxn>
              <a:cxn ang="0">
                <a:pos x="connsiteX7128" y="connsiteY7128"/>
              </a:cxn>
              <a:cxn ang="0">
                <a:pos x="connsiteX7129" y="connsiteY7129"/>
              </a:cxn>
              <a:cxn ang="0">
                <a:pos x="connsiteX7130" y="connsiteY7130"/>
              </a:cxn>
              <a:cxn ang="0">
                <a:pos x="connsiteX7131" y="connsiteY7131"/>
              </a:cxn>
              <a:cxn ang="0">
                <a:pos x="connsiteX7132" y="connsiteY7132"/>
              </a:cxn>
              <a:cxn ang="0">
                <a:pos x="connsiteX7133" y="connsiteY7133"/>
              </a:cxn>
              <a:cxn ang="0">
                <a:pos x="connsiteX7134" y="connsiteY7134"/>
              </a:cxn>
              <a:cxn ang="0">
                <a:pos x="connsiteX7135" y="connsiteY7135"/>
              </a:cxn>
              <a:cxn ang="0">
                <a:pos x="connsiteX7136" y="connsiteY7136"/>
              </a:cxn>
              <a:cxn ang="0">
                <a:pos x="connsiteX7137" y="connsiteY7137"/>
              </a:cxn>
              <a:cxn ang="0">
                <a:pos x="connsiteX7138" y="connsiteY7138"/>
              </a:cxn>
              <a:cxn ang="0">
                <a:pos x="connsiteX7139" y="connsiteY7139"/>
              </a:cxn>
              <a:cxn ang="0">
                <a:pos x="connsiteX7140" y="connsiteY7140"/>
              </a:cxn>
              <a:cxn ang="0">
                <a:pos x="connsiteX7141" y="connsiteY7141"/>
              </a:cxn>
              <a:cxn ang="0">
                <a:pos x="connsiteX7142" y="connsiteY7142"/>
              </a:cxn>
              <a:cxn ang="0">
                <a:pos x="connsiteX7143" y="connsiteY7143"/>
              </a:cxn>
              <a:cxn ang="0">
                <a:pos x="connsiteX7144" y="connsiteY7144"/>
              </a:cxn>
              <a:cxn ang="0">
                <a:pos x="connsiteX7145" y="connsiteY7145"/>
              </a:cxn>
              <a:cxn ang="0">
                <a:pos x="connsiteX7146" y="connsiteY7146"/>
              </a:cxn>
              <a:cxn ang="0">
                <a:pos x="connsiteX7147" y="connsiteY7147"/>
              </a:cxn>
              <a:cxn ang="0">
                <a:pos x="connsiteX7148" y="connsiteY7148"/>
              </a:cxn>
              <a:cxn ang="0">
                <a:pos x="connsiteX7149" y="connsiteY7149"/>
              </a:cxn>
              <a:cxn ang="0">
                <a:pos x="connsiteX7150" y="connsiteY7150"/>
              </a:cxn>
              <a:cxn ang="0">
                <a:pos x="connsiteX7151" y="connsiteY7151"/>
              </a:cxn>
              <a:cxn ang="0">
                <a:pos x="connsiteX7152" y="connsiteY7152"/>
              </a:cxn>
              <a:cxn ang="0">
                <a:pos x="connsiteX7153" y="connsiteY7153"/>
              </a:cxn>
              <a:cxn ang="0">
                <a:pos x="connsiteX7154" y="connsiteY7154"/>
              </a:cxn>
              <a:cxn ang="0">
                <a:pos x="connsiteX7155" y="connsiteY7155"/>
              </a:cxn>
              <a:cxn ang="0">
                <a:pos x="connsiteX7156" y="connsiteY7156"/>
              </a:cxn>
              <a:cxn ang="0">
                <a:pos x="connsiteX7157" y="connsiteY7157"/>
              </a:cxn>
              <a:cxn ang="0">
                <a:pos x="connsiteX7158" y="connsiteY7158"/>
              </a:cxn>
              <a:cxn ang="0">
                <a:pos x="connsiteX7159" y="connsiteY7159"/>
              </a:cxn>
              <a:cxn ang="0">
                <a:pos x="connsiteX7160" y="connsiteY7160"/>
              </a:cxn>
              <a:cxn ang="0">
                <a:pos x="connsiteX7161" y="connsiteY7161"/>
              </a:cxn>
              <a:cxn ang="0">
                <a:pos x="connsiteX7162" y="connsiteY7162"/>
              </a:cxn>
              <a:cxn ang="0">
                <a:pos x="connsiteX7163" y="connsiteY7163"/>
              </a:cxn>
              <a:cxn ang="0">
                <a:pos x="connsiteX7164" y="connsiteY7164"/>
              </a:cxn>
              <a:cxn ang="0">
                <a:pos x="connsiteX7165" y="connsiteY7165"/>
              </a:cxn>
              <a:cxn ang="0">
                <a:pos x="connsiteX7166" y="connsiteY7166"/>
              </a:cxn>
              <a:cxn ang="0">
                <a:pos x="connsiteX7167" y="connsiteY7167"/>
              </a:cxn>
              <a:cxn ang="0">
                <a:pos x="connsiteX7168" y="connsiteY7168"/>
              </a:cxn>
              <a:cxn ang="0">
                <a:pos x="connsiteX7169" y="connsiteY7169"/>
              </a:cxn>
              <a:cxn ang="0">
                <a:pos x="connsiteX7170" y="connsiteY7170"/>
              </a:cxn>
              <a:cxn ang="0">
                <a:pos x="connsiteX7171" y="connsiteY7171"/>
              </a:cxn>
              <a:cxn ang="0">
                <a:pos x="connsiteX7172" y="connsiteY7172"/>
              </a:cxn>
              <a:cxn ang="0">
                <a:pos x="connsiteX7173" y="connsiteY7173"/>
              </a:cxn>
              <a:cxn ang="0">
                <a:pos x="connsiteX7174" y="connsiteY7174"/>
              </a:cxn>
              <a:cxn ang="0">
                <a:pos x="connsiteX7175" y="connsiteY7175"/>
              </a:cxn>
              <a:cxn ang="0">
                <a:pos x="connsiteX7176" y="connsiteY7176"/>
              </a:cxn>
              <a:cxn ang="0">
                <a:pos x="connsiteX7177" y="connsiteY7177"/>
              </a:cxn>
              <a:cxn ang="0">
                <a:pos x="connsiteX7178" y="connsiteY7178"/>
              </a:cxn>
              <a:cxn ang="0">
                <a:pos x="connsiteX7179" y="connsiteY7179"/>
              </a:cxn>
              <a:cxn ang="0">
                <a:pos x="connsiteX7180" y="connsiteY7180"/>
              </a:cxn>
              <a:cxn ang="0">
                <a:pos x="connsiteX7181" y="connsiteY7181"/>
              </a:cxn>
              <a:cxn ang="0">
                <a:pos x="connsiteX7182" y="connsiteY7182"/>
              </a:cxn>
              <a:cxn ang="0">
                <a:pos x="connsiteX7183" y="connsiteY7183"/>
              </a:cxn>
              <a:cxn ang="0">
                <a:pos x="connsiteX7184" y="connsiteY7184"/>
              </a:cxn>
              <a:cxn ang="0">
                <a:pos x="connsiteX7185" y="connsiteY7185"/>
              </a:cxn>
              <a:cxn ang="0">
                <a:pos x="connsiteX7186" y="connsiteY7186"/>
              </a:cxn>
              <a:cxn ang="0">
                <a:pos x="connsiteX7187" y="connsiteY7187"/>
              </a:cxn>
              <a:cxn ang="0">
                <a:pos x="connsiteX7188" y="connsiteY7188"/>
              </a:cxn>
              <a:cxn ang="0">
                <a:pos x="connsiteX7189" y="connsiteY7189"/>
              </a:cxn>
              <a:cxn ang="0">
                <a:pos x="connsiteX7190" y="connsiteY7190"/>
              </a:cxn>
              <a:cxn ang="0">
                <a:pos x="connsiteX7191" y="connsiteY7191"/>
              </a:cxn>
              <a:cxn ang="0">
                <a:pos x="connsiteX7192" y="connsiteY7192"/>
              </a:cxn>
              <a:cxn ang="0">
                <a:pos x="connsiteX7193" y="connsiteY7193"/>
              </a:cxn>
              <a:cxn ang="0">
                <a:pos x="connsiteX7194" y="connsiteY7194"/>
              </a:cxn>
              <a:cxn ang="0">
                <a:pos x="connsiteX7195" y="connsiteY7195"/>
              </a:cxn>
              <a:cxn ang="0">
                <a:pos x="connsiteX7196" y="connsiteY7196"/>
              </a:cxn>
              <a:cxn ang="0">
                <a:pos x="connsiteX7197" y="connsiteY7197"/>
              </a:cxn>
              <a:cxn ang="0">
                <a:pos x="connsiteX7198" y="connsiteY7198"/>
              </a:cxn>
              <a:cxn ang="0">
                <a:pos x="connsiteX7199" y="connsiteY7199"/>
              </a:cxn>
              <a:cxn ang="0">
                <a:pos x="connsiteX7200" y="connsiteY7200"/>
              </a:cxn>
              <a:cxn ang="0">
                <a:pos x="connsiteX7201" y="connsiteY7201"/>
              </a:cxn>
              <a:cxn ang="0">
                <a:pos x="connsiteX7202" y="connsiteY7202"/>
              </a:cxn>
              <a:cxn ang="0">
                <a:pos x="connsiteX7203" y="connsiteY7203"/>
              </a:cxn>
              <a:cxn ang="0">
                <a:pos x="connsiteX7204" y="connsiteY7204"/>
              </a:cxn>
              <a:cxn ang="0">
                <a:pos x="connsiteX7205" y="connsiteY7205"/>
              </a:cxn>
              <a:cxn ang="0">
                <a:pos x="connsiteX7206" y="connsiteY7206"/>
              </a:cxn>
              <a:cxn ang="0">
                <a:pos x="connsiteX7207" y="connsiteY7207"/>
              </a:cxn>
              <a:cxn ang="0">
                <a:pos x="connsiteX7208" y="connsiteY7208"/>
              </a:cxn>
              <a:cxn ang="0">
                <a:pos x="connsiteX7209" y="connsiteY7209"/>
              </a:cxn>
              <a:cxn ang="0">
                <a:pos x="connsiteX7210" y="connsiteY7210"/>
              </a:cxn>
              <a:cxn ang="0">
                <a:pos x="connsiteX7211" y="connsiteY7211"/>
              </a:cxn>
              <a:cxn ang="0">
                <a:pos x="connsiteX7212" y="connsiteY7212"/>
              </a:cxn>
              <a:cxn ang="0">
                <a:pos x="connsiteX7213" y="connsiteY7213"/>
              </a:cxn>
              <a:cxn ang="0">
                <a:pos x="connsiteX7214" y="connsiteY7214"/>
              </a:cxn>
              <a:cxn ang="0">
                <a:pos x="connsiteX7215" y="connsiteY7215"/>
              </a:cxn>
              <a:cxn ang="0">
                <a:pos x="connsiteX7216" y="connsiteY7216"/>
              </a:cxn>
              <a:cxn ang="0">
                <a:pos x="connsiteX7217" y="connsiteY7217"/>
              </a:cxn>
              <a:cxn ang="0">
                <a:pos x="connsiteX7218" y="connsiteY7218"/>
              </a:cxn>
              <a:cxn ang="0">
                <a:pos x="connsiteX7219" y="connsiteY7219"/>
              </a:cxn>
              <a:cxn ang="0">
                <a:pos x="connsiteX7220" y="connsiteY7220"/>
              </a:cxn>
              <a:cxn ang="0">
                <a:pos x="connsiteX7221" y="connsiteY7221"/>
              </a:cxn>
              <a:cxn ang="0">
                <a:pos x="connsiteX7222" y="connsiteY7222"/>
              </a:cxn>
              <a:cxn ang="0">
                <a:pos x="connsiteX7223" y="connsiteY7223"/>
              </a:cxn>
              <a:cxn ang="0">
                <a:pos x="connsiteX7224" y="connsiteY7224"/>
              </a:cxn>
              <a:cxn ang="0">
                <a:pos x="connsiteX7225" y="connsiteY7225"/>
              </a:cxn>
              <a:cxn ang="0">
                <a:pos x="connsiteX7226" y="connsiteY7226"/>
              </a:cxn>
              <a:cxn ang="0">
                <a:pos x="connsiteX7227" y="connsiteY7227"/>
              </a:cxn>
              <a:cxn ang="0">
                <a:pos x="connsiteX7228" y="connsiteY7228"/>
              </a:cxn>
              <a:cxn ang="0">
                <a:pos x="connsiteX7229" y="connsiteY7229"/>
              </a:cxn>
              <a:cxn ang="0">
                <a:pos x="connsiteX7230" y="connsiteY7230"/>
              </a:cxn>
              <a:cxn ang="0">
                <a:pos x="connsiteX7231" y="connsiteY7231"/>
              </a:cxn>
              <a:cxn ang="0">
                <a:pos x="connsiteX7232" y="connsiteY7232"/>
              </a:cxn>
              <a:cxn ang="0">
                <a:pos x="connsiteX7233" y="connsiteY7233"/>
              </a:cxn>
              <a:cxn ang="0">
                <a:pos x="connsiteX7234" y="connsiteY7234"/>
              </a:cxn>
              <a:cxn ang="0">
                <a:pos x="connsiteX7235" y="connsiteY7235"/>
              </a:cxn>
              <a:cxn ang="0">
                <a:pos x="connsiteX7236" y="connsiteY7236"/>
              </a:cxn>
              <a:cxn ang="0">
                <a:pos x="connsiteX7237" y="connsiteY7237"/>
              </a:cxn>
              <a:cxn ang="0">
                <a:pos x="connsiteX7238" y="connsiteY7238"/>
              </a:cxn>
              <a:cxn ang="0">
                <a:pos x="connsiteX7239" y="connsiteY7239"/>
              </a:cxn>
              <a:cxn ang="0">
                <a:pos x="connsiteX7240" y="connsiteY7240"/>
              </a:cxn>
              <a:cxn ang="0">
                <a:pos x="connsiteX7241" y="connsiteY7241"/>
              </a:cxn>
              <a:cxn ang="0">
                <a:pos x="connsiteX7242" y="connsiteY7242"/>
              </a:cxn>
              <a:cxn ang="0">
                <a:pos x="connsiteX7243" y="connsiteY7243"/>
              </a:cxn>
              <a:cxn ang="0">
                <a:pos x="connsiteX7244" y="connsiteY7244"/>
              </a:cxn>
              <a:cxn ang="0">
                <a:pos x="connsiteX7245" y="connsiteY7245"/>
              </a:cxn>
              <a:cxn ang="0">
                <a:pos x="connsiteX7246" y="connsiteY7246"/>
              </a:cxn>
              <a:cxn ang="0">
                <a:pos x="connsiteX7247" y="connsiteY7247"/>
              </a:cxn>
              <a:cxn ang="0">
                <a:pos x="connsiteX7248" y="connsiteY7248"/>
              </a:cxn>
              <a:cxn ang="0">
                <a:pos x="connsiteX7249" y="connsiteY7249"/>
              </a:cxn>
              <a:cxn ang="0">
                <a:pos x="connsiteX7250" y="connsiteY7250"/>
              </a:cxn>
              <a:cxn ang="0">
                <a:pos x="connsiteX7251" y="connsiteY7251"/>
              </a:cxn>
              <a:cxn ang="0">
                <a:pos x="connsiteX7252" y="connsiteY7252"/>
              </a:cxn>
              <a:cxn ang="0">
                <a:pos x="connsiteX7253" y="connsiteY7253"/>
              </a:cxn>
              <a:cxn ang="0">
                <a:pos x="connsiteX7254" y="connsiteY7254"/>
              </a:cxn>
              <a:cxn ang="0">
                <a:pos x="connsiteX7255" y="connsiteY7255"/>
              </a:cxn>
              <a:cxn ang="0">
                <a:pos x="connsiteX7256" y="connsiteY7256"/>
              </a:cxn>
              <a:cxn ang="0">
                <a:pos x="connsiteX7257" y="connsiteY7257"/>
              </a:cxn>
              <a:cxn ang="0">
                <a:pos x="connsiteX7258" y="connsiteY7258"/>
              </a:cxn>
              <a:cxn ang="0">
                <a:pos x="connsiteX7259" y="connsiteY7259"/>
              </a:cxn>
              <a:cxn ang="0">
                <a:pos x="connsiteX7260" y="connsiteY7260"/>
              </a:cxn>
              <a:cxn ang="0">
                <a:pos x="connsiteX7261" y="connsiteY7261"/>
              </a:cxn>
              <a:cxn ang="0">
                <a:pos x="connsiteX7262" y="connsiteY7262"/>
              </a:cxn>
              <a:cxn ang="0">
                <a:pos x="connsiteX7263" y="connsiteY7263"/>
              </a:cxn>
              <a:cxn ang="0">
                <a:pos x="connsiteX7264" y="connsiteY7264"/>
              </a:cxn>
              <a:cxn ang="0">
                <a:pos x="connsiteX7265" y="connsiteY7265"/>
              </a:cxn>
              <a:cxn ang="0">
                <a:pos x="connsiteX7266" y="connsiteY7266"/>
              </a:cxn>
              <a:cxn ang="0">
                <a:pos x="connsiteX7267" y="connsiteY7267"/>
              </a:cxn>
              <a:cxn ang="0">
                <a:pos x="connsiteX7268" y="connsiteY7268"/>
              </a:cxn>
              <a:cxn ang="0">
                <a:pos x="connsiteX7269" y="connsiteY7269"/>
              </a:cxn>
              <a:cxn ang="0">
                <a:pos x="connsiteX7270" y="connsiteY7270"/>
              </a:cxn>
              <a:cxn ang="0">
                <a:pos x="connsiteX7271" y="connsiteY7271"/>
              </a:cxn>
              <a:cxn ang="0">
                <a:pos x="connsiteX7272" y="connsiteY7272"/>
              </a:cxn>
              <a:cxn ang="0">
                <a:pos x="connsiteX7273" y="connsiteY7273"/>
              </a:cxn>
              <a:cxn ang="0">
                <a:pos x="connsiteX7274" y="connsiteY7274"/>
              </a:cxn>
              <a:cxn ang="0">
                <a:pos x="connsiteX7275" y="connsiteY7275"/>
              </a:cxn>
              <a:cxn ang="0">
                <a:pos x="connsiteX7276" y="connsiteY7276"/>
              </a:cxn>
              <a:cxn ang="0">
                <a:pos x="connsiteX7277" y="connsiteY7277"/>
              </a:cxn>
              <a:cxn ang="0">
                <a:pos x="connsiteX7278" y="connsiteY7278"/>
              </a:cxn>
              <a:cxn ang="0">
                <a:pos x="connsiteX7279" y="connsiteY7279"/>
              </a:cxn>
              <a:cxn ang="0">
                <a:pos x="connsiteX7280" y="connsiteY7280"/>
              </a:cxn>
              <a:cxn ang="0">
                <a:pos x="connsiteX7281" y="connsiteY7281"/>
              </a:cxn>
              <a:cxn ang="0">
                <a:pos x="connsiteX7282" y="connsiteY7282"/>
              </a:cxn>
              <a:cxn ang="0">
                <a:pos x="connsiteX7283" y="connsiteY7283"/>
              </a:cxn>
              <a:cxn ang="0">
                <a:pos x="connsiteX7284" y="connsiteY7284"/>
              </a:cxn>
              <a:cxn ang="0">
                <a:pos x="connsiteX7285" y="connsiteY7285"/>
              </a:cxn>
              <a:cxn ang="0">
                <a:pos x="connsiteX7286" y="connsiteY7286"/>
              </a:cxn>
              <a:cxn ang="0">
                <a:pos x="connsiteX7287" y="connsiteY7287"/>
              </a:cxn>
              <a:cxn ang="0">
                <a:pos x="connsiteX7288" y="connsiteY7288"/>
              </a:cxn>
              <a:cxn ang="0">
                <a:pos x="connsiteX7289" y="connsiteY7289"/>
              </a:cxn>
              <a:cxn ang="0">
                <a:pos x="connsiteX7290" y="connsiteY7290"/>
              </a:cxn>
              <a:cxn ang="0">
                <a:pos x="connsiteX7291" y="connsiteY7291"/>
              </a:cxn>
              <a:cxn ang="0">
                <a:pos x="connsiteX7292" y="connsiteY7292"/>
              </a:cxn>
              <a:cxn ang="0">
                <a:pos x="connsiteX7293" y="connsiteY7293"/>
              </a:cxn>
              <a:cxn ang="0">
                <a:pos x="connsiteX7294" y="connsiteY7294"/>
              </a:cxn>
              <a:cxn ang="0">
                <a:pos x="connsiteX7295" y="connsiteY7295"/>
              </a:cxn>
              <a:cxn ang="0">
                <a:pos x="connsiteX7296" y="connsiteY7296"/>
              </a:cxn>
              <a:cxn ang="0">
                <a:pos x="connsiteX7297" y="connsiteY7297"/>
              </a:cxn>
              <a:cxn ang="0">
                <a:pos x="connsiteX7298" y="connsiteY7298"/>
              </a:cxn>
              <a:cxn ang="0">
                <a:pos x="connsiteX7299" y="connsiteY7299"/>
              </a:cxn>
              <a:cxn ang="0">
                <a:pos x="connsiteX7300" y="connsiteY7300"/>
              </a:cxn>
              <a:cxn ang="0">
                <a:pos x="connsiteX7301" y="connsiteY7301"/>
              </a:cxn>
              <a:cxn ang="0">
                <a:pos x="connsiteX7302" y="connsiteY7302"/>
              </a:cxn>
              <a:cxn ang="0">
                <a:pos x="connsiteX7303" y="connsiteY7303"/>
              </a:cxn>
              <a:cxn ang="0">
                <a:pos x="connsiteX7304" y="connsiteY7304"/>
              </a:cxn>
              <a:cxn ang="0">
                <a:pos x="connsiteX7305" y="connsiteY7305"/>
              </a:cxn>
              <a:cxn ang="0">
                <a:pos x="connsiteX7306" y="connsiteY7306"/>
              </a:cxn>
              <a:cxn ang="0">
                <a:pos x="connsiteX7307" y="connsiteY7307"/>
              </a:cxn>
              <a:cxn ang="0">
                <a:pos x="connsiteX7308" y="connsiteY7308"/>
              </a:cxn>
              <a:cxn ang="0">
                <a:pos x="connsiteX7309" y="connsiteY7309"/>
              </a:cxn>
              <a:cxn ang="0">
                <a:pos x="connsiteX7310" y="connsiteY7310"/>
              </a:cxn>
              <a:cxn ang="0">
                <a:pos x="connsiteX7311" y="connsiteY7311"/>
              </a:cxn>
              <a:cxn ang="0">
                <a:pos x="connsiteX7312" y="connsiteY7312"/>
              </a:cxn>
              <a:cxn ang="0">
                <a:pos x="connsiteX7313" y="connsiteY7313"/>
              </a:cxn>
              <a:cxn ang="0">
                <a:pos x="connsiteX7314" y="connsiteY7314"/>
              </a:cxn>
              <a:cxn ang="0">
                <a:pos x="connsiteX7315" y="connsiteY7315"/>
              </a:cxn>
              <a:cxn ang="0">
                <a:pos x="connsiteX7316" y="connsiteY7316"/>
              </a:cxn>
              <a:cxn ang="0">
                <a:pos x="connsiteX7317" y="connsiteY7317"/>
              </a:cxn>
              <a:cxn ang="0">
                <a:pos x="connsiteX7318" y="connsiteY7318"/>
              </a:cxn>
              <a:cxn ang="0">
                <a:pos x="connsiteX7319" y="connsiteY7319"/>
              </a:cxn>
              <a:cxn ang="0">
                <a:pos x="connsiteX7320" y="connsiteY7320"/>
              </a:cxn>
              <a:cxn ang="0">
                <a:pos x="connsiteX7321" y="connsiteY7321"/>
              </a:cxn>
              <a:cxn ang="0">
                <a:pos x="connsiteX7322" y="connsiteY7322"/>
              </a:cxn>
              <a:cxn ang="0">
                <a:pos x="connsiteX7323" y="connsiteY7323"/>
              </a:cxn>
              <a:cxn ang="0">
                <a:pos x="connsiteX7324" y="connsiteY7324"/>
              </a:cxn>
              <a:cxn ang="0">
                <a:pos x="connsiteX7325" y="connsiteY7325"/>
              </a:cxn>
              <a:cxn ang="0">
                <a:pos x="connsiteX7326" y="connsiteY7326"/>
              </a:cxn>
              <a:cxn ang="0">
                <a:pos x="connsiteX7327" y="connsiteY7327"/>
              </a:cxn>
              <a:cxn ang="0">
                <a:pos x="connsiteX7328" y="connsiteY7328"/>
              </a:cxn>
              <a:cxn ang="0">
                <a:pos x="connsiteX7329" y="connsiteY7329"/>
              </a:cxn>
              <a:cxn ang="0">
                <a:pos x="connsiteX7330" y="connsiteY7330"/>
              </a:cxn>
              <a:cxn ang="0">
                <a:pos x="connsiteX7331" y="connsiteY7331"/>
              </a:cxn>
              <a:cxn ang="0">
                <a:pos x="connsiteX7332" y="connsiteY7332"/>
              </a:cxn>
              <a:cxn ang="0">
                <a:pos x="connsiteX7333" y="connsiteY7333"/>
              </a:cxn>
              <a:cxn ang="0">
                <a:pos x="connsiteX7334" y="connsiteY7334"/>
              </a:cxn>
              <a:cxn ang="0">
                <a:pos x="connsiteX7335" y="connsiteY7335"/>
              </a:cxn>
              <a:cxn ang="0">
                <a:pos x="connsiteX7336" y="connsiteY7336"/>
              </a:cxn>
              <a:cxn ang="0">
                <a:pos x="connsiteX7337" y="connsiteY7337"/>
              </a:cxn>
              <a:cxn ang="0">
                <a:pos x="connsiteX7338" y="connsiteY7338"/>
              </a:cxn>
              <a:cxn ang="0">
                <a:pos x="connsiteX7339" y="connsiteY7339"/>
              </a:cxn>
              <a:cxn ang="0">
                <a:pos x="connsiteX7340" y="connsiteY7340"/>
              </a:cxn>
              <a:cxn ang="0">
                <a:pos x="connsiteX7341" y="connsiteY7341"/>
              </a:cxn>
              <a:cxn ang="0">
                <a:pos x="connsiteX7342" y="connsiteY7342"/>
              </a:cxn>
              <a:cxn ang="0">
                <a:pos x="connsiteX7343" y="connsiteY7343"/>
              </a:cxn>
              <a:cxn ang="0">
                <a:pos x="connsiteX7344" y="connsiteY7344"/>
              </a:cxn>
              <a:cxn ang="0">
                <a:pos x="connsiteX7345" y="connsiteY7345"/>
              </a:cxn>
              <a:cxn ang="0">
                <a:pos x="connsiteX7346" y="connsiteY7346"/>
              </a:cxn>
              <a:cxn ang="0">
                <a:pos x="connsiteX7347" y="connsiteY7347"/>
              </a:cxn>
              <a:cxn ang="0">
                <a:pos x="connsiteX7348" y="connsiteY7348"/>
              </a:cxn>
              <a:cxn ang="0">
                <a:pos x="connsiteX7349" y="connsiteY7349"/>
              </a:cxn>
              <a:cxn ang="0">
                <a:pos x="connsiteX7350" y="connsiteY7350"/>
              </a:cxn>
              <a:cxn ang="0">
                <a:pos x="connsiteX7351" y="connsiteY7351"/>
              </a:cxn>
              <a:cxn ang="0">
                <a:pos x="connsiteX7352" y="connsiteY7352"/>
              </a:cxn>
              <a:cxn ang="0">
                <a:pos x="connsiteX7353" y="connsiteY7353"/>
              </a:cxn>
              <a:cxn ang="0">
                <a:pos x="connsiteX7354" y="connsiteY7354"/>
              </a:cxn>
              <a:cxn ang="0">
                <a:pos x="connsiteX7355" y="connsiteY7355"/>
              </a:cxn>
              <a:cxn ang="0">
                <a:pos x="connsiteX7356" y="connsiteY7356"/>
              </a:cxn>
              <a:cxn ang="0">
                <a:pos x="connsiteX7357" y="connsiteY7357"/>
              </a:cxn>
              <a:cxn ang="0">
                <a:pos x="connsiteX7358" y="connsiteY7358"/>
              </a:cxn>
              <a:cxn ang="0">
                <a:pos x="connsiteX7359" y="connsiteY7359"/>
              </a:cxn>
              <a:cxn ang="0">
                <a:pos x="connsiteX7360" y="connsiteY7360"/>
              </a:cxn>
              <a:cxn ang="0">
                <a:pos x="connsiteX7361" y="connsiteY7361"/>
              </a:cxn>
              <a:cxn ang="0">
                <a:pos x="connsiteX7362" y="connsiteY7362"/>
              </a:cxn>
              <a:cxn ang="0">
                <a:pos x="connsiteX7363" y="connsiteY7363"/>
              </a:cxn>
              <a:cxn ang="0">
                <a:pos x="connsiteX7364" y="connsiteY7364"/>
              </a:cxn>
              <a:cxn ang="0">
                <a:pos x="connsiteX7365" y="connsiteY7365"/>
              </a:cxn>
              <a:cxn ang="0">
                <a:pos x="connsiteX7366" y="connsiteY7366"/>
              </a:cxn>
              <a:cxn ang="0">
                <a:pos x="connsiteX7367" y="connsiteY7367"/>
              </a:cxn>
              <a:cxn ang="0">
                <a:pos x="connsiteX7368" y="connsiteY7368"/>
              </a:cxn>
              <a:cxn ang="0">
                <a:pos x="connsiteX7369" y="connsiteY7369"/>
              </a:cxn>
              <a:cxn ang="0">
                <a:pos x="connsiteX7370" y="connsiteY7370"/>
              </a:cxn>
              <a:cxn ang="0">
                <a:pos x="connsiteX7371" y="connsiteY7371"/>
              </a:cxn>
              <a:cxn ang="0">
                <a:pos x="connsiteX7372" y="connsiteY7372"/>
              </a:cxn>
              <a:cxn ang="0">
                <a:pos x="connsiteX7373" y="connsiteY7373"/>
              </a:cxn>
              <a:cxn ang="0">
                <a:pos x="connsiteX7374" y="connsiteY7374"/>
              </a:cxn>
              <a:cxn ang="0">
                <a:pos x="connsiteX7375" y="connsiteY7375"/>
              </a:cxn>
              <a:cxn ang="0">
                <a:pos x="connsiteX7376" y="connsiteY7376"/>
              </a:cxn>
              <a:cxn ang="0">
                <a:pos x="connsiteX7377" y="connsiteY7377"/>
              </a:cxn>
              <a:cxn ang="0">
                <a:pos x="connsiteX7378" y="connsiteY7378"/>
              </a:cxn>
              <a:cxn ang="0">
                <a:pos x="connsiteX7379" y="connsiteY7379"/>
              </a:cxn>
              <a:cxn ang="0">
                <a:pos x="connsiteX7380" y="connsiteY7380"/>
              </a:cxn>
              <a:cxn ang="0">
                <a:pos x="connsiteX7381" y="connsiteY7381"/>
              </a:cxn>
              <a:cxn ang="0">
                <a:pos x="connsiteX7382" y="connsiteY7382"/>
              </a:cxn>
              <a:cxn ang="0">
                <a:pos x="connsiteX7383" y="connsiteY7383"/>
              </a:cxn>
              <a:cxn ang="0">
                <a:pos x="connsiteX7384" y="connsiteY7384"/>
              </a:cxn>
              <a:cxn ang="0">
                <a:pos x="connsiteX7385" y="connsiteY7385"/>
              </a:cxn>
              <a:cxn ang="0">
                <a:pos x="connsiteX7386" y="connsiteY7386"/>
              </a:cxn>
              <a:cxn ang="0">
                <a:pos x="connsiteX7387" y="connsiteY7387"/>
              </a:cxn>
              <a:cxn ang="0">
                <a:pos x="connsiteX7388" y="connsiteY7388"/>
              </a:cxn>
              <a:cxn ang="0">
                <a:pos x="connsiteX7389" y="connsiteY7389"/>
              </a:cxn>
              <a:cxn ang="0">
                <a:pos x="connsiteX7390" y="connsiteY7390"/>
              </a:cxn>
              <a:cxn ang="0">
                <a:pos x="connsiteX7391" y="connsiteY7391"/>
              </a:cxn>
              <a:cxn ang="0">
                <a:pos x="connsiteX7392" y="connsiteY7392"/>
              </a:cxn>
              <a:cxn ang="0">
                <a:pos x="connsiteX7393" y="connsiteY7393"/>
              </a:cxn>
              <a:cxn ang="0">
                <a:pos x="connsiteX7394" y="connsiteY7394"/>
              </a:cxn>
              <a:cxn ang="0">
                <a:pos x="connsiteX7395" y="connsiteY7395"/>
              </a:cxn>
              <a:cxn ang="0">
                <a:pos x="connsiteX7396" y="connsiteY7396"/>
              </a:cxn>
              <a:cxn ang="0">
                <a:pos x="connsiteX7397" y="connsiteY7397"/>
              </a:cxn>
              <a:cxn ang="0">
                <a:pos x="connsiteX7398" y="connsiteY7398"/>
              </a:cxn>
              <a:cxn ang="0">
                <a:pos x="connsiteX7399" y="connsiteY7399"/>
              </a:cxn>
              <a:cxn ang="0">
                <a:pos x="connsiteX7400" y="connsiteY7400"/>
              </a:cxn>
              <a:cxn ang="0">
                <a:pos x="connsiteX7401" y="connsiteY7401"/>
              </a:cxn>
              <a:cxn ang="0">
                <a:pos x="connsiteX7402" y="connsiteY7402"/>
              </a:cxn>
              <a:cxn ang="0">
                <a:pos x="connsiteX7403" y="connsiteY7403"/>
              </a:cxn>
              <a:cxn ang="0">
                <a:pos x="connsiteX7404" y="connsiteY7404"/>
              </a:cxn>
              <a:cxn ang="0">
                <a:pos x="connsiteX7405" y="connsiteY7405"/>
              </a:cxn>
              <a:cxn ang="0">
                <a:pos x="connsiteX7406" y="connsiteY7406"/>
              </a:cxn>
              <a:cxn ang="0">
                <a:pos x="connsiteX7407" y="connsiteY7407"/>
              </a:cxn>
              <a:cxn ang="0">
                <a:pos x="connsiteX7408" y="connsiteY7408"/>
              </a:cxn>
              <a:cxn ang="0">
                <a:pos x="connsiteX7409" y="connsiteY7409"/>
              </a:cxn>
              <a:cxn ang="0">
                <a:pos x="connsiteX7410" y="connsiteY7410"/>
              </a:cxn>
              <a:cxn ang="0">
                <a:pos x="connsiteX7411" y="connsiteY7411"/>
              </a:cxn>
              <a:cxn ang="0">
                <a:pos x="connsiteX7412" y="connsiteY7412"/>
              </a:cxn>
              <a:cxn ang="0">
                <a:pos x="connsiteX7413" y="connsiteY7413"/>
              </a:cxn>
              <a:cxn ang="0">
                <a:pos x="connsiteX7414" y="connsiteY7414"/>
              </a:cxn>
              <a:cxn ang="0">
                <a:pos x="connsiteX7415" y="connsiteY7415"/>
              </a:cxn>
              <a:cxn ang="0">
                <a:pos x="connsiteX7416" y="connsiteY7416"/>
              </a:cxn>
              <a:cxn ang="0">
                <a:pos x="connsiteX7417" y="connsiteY7417"/>
              </a:cxn>
              <a:cxn ang="0">
                <a:pos x="connsiteX7418" y="connsiteY7418"/>
              </a:cxn>
              <a:cxn ang="0">
                <a:pos x="connsiteX7419" y="connsiteY7419"/>
              </a:cxn>
              <a:cxn ang="0">
                <a:pos x="connsiteX7420" y="connsiteY7420"/>
              </a:cxn>
              <a:cxn ang="0">
                <a:pos x="connsiteX7421" y="connsiteY7421"/>
              </a:cxn>
              <a:cxn ang="0">
                <a:pos x="connsiteX7422" y="connsiteY7422"/>
              </a:cxn>
              <a:cxn ang="0">
                <a:pos x="connsiteX7423" y="connsiteY7423"/>
              </a:cxn>
              <a:cxn ang="0">
                <a:pos x="connsiteX7424" y="connsiteY7424"/>
              </a:cxn>
              <a:cxn ang="0">
                <a:pos x="connsiteX7425" y="connsiteY7425"/>
              </a:cxn>
              <a:cxn ang="0">
                <a:pos x="connsiteX7426" y="connsiteY7426"/>
              </a:cxn>
              <a:cxn ang="0">
                <a:pos x="connsiteX7427" y="connsiteY7427"/>
              </a:cxn>
              <a:cxn ang="0">
                <a:pos x="connsiteX7428" y="connsiteY7428"/>
              </a:cxn>
              <a:cxn ang="0">
                <a:pos x="connsiteX7429" y="connsiteY7429"/>
              </a:cxn>
              <a:cxn ang="0">
                <a:pos x="connsiteX7430" y="connsiteY7430"/>
              </a:cxn>
              <a:cxn ang="0">
                <a:pos x="connsiteX7431" y="connsiteY7431"/>
              </a:cxn>
              <a:cxn ang="0">
                <a:pos x="connsiteX7432" y="connsiteY7432"/>
              </a:cxn>
              <a:cxn ang="0">
                <a:pos x="connsiteX7433" y="connsiteY7433"/>
              </a:cxn>
              <a:cxn ang="0">
                <a:pos x="connsiteX7434" y="connsiteY7434"/>
              </a:cxn>
              <a:cxn ang="0">
                <a:pos x="connsiteX7435" y="connsiteY7435"/>
              </a:cxn>
              <a:cxn ang="0">
                <a:pos x="connsiteX7436" y="connsiteY7436"/>
              </a:cxn>
              <a:cxn ang="0">
                <a:pos x="connsiteX7437" y="connsiteY7437"/>
              </a:cxn>
              <a:cxn ang="0">
                <a:pos x="connsiteX7438" y="connsiteY7438"/>
              </a:cxn>
              <a:cxn ang="0">
                <a:pos x="connsiteX7439" y="connsiteY7439"/>
              </a:cxn>
              <a:cxn ang="0">
                <a:pos x="connsiteX7440" y="connsiteY7440"/>
              </a:cxn>
              <a:cxn ang="0">
                <a:pos x="connsiteX7441" y="connsiteY7441"/>
              </a:cxn>
              <a:cxn ang="0">
                <a:pos x="connsiteX7442" y="connsiteY7442"/>
              </a:cxn>
              <a:cxn ang="0">
                <a:pos x="connsiteX7443" y="connsiteY7443"/>
              </a:cxn>
              <a:cxn ang="0">
                <a:pos x="connsiteX7444" y="connsiteY7444"/>
              </a:cxn>
              <a:cxn ang="0">
                <a:pos x="connsiteX7445" y="connsiteY7445"/>
              </a:cxn>
              <a:cxn ang="0">
                <a:pos x="connsiteX7446" y="connsiteY7446"/>
              </a:cxn>
              <a:cxn ang="0">
                <a:pos x="connsiteX7447" y="connsiteY7447"/>
              </a:cxn>
              <a:cxn ang="0">
                <a:pos x="connsiteX7448" y="connsiteY7448"/>
              </a:cxn>
              <a:cxn ang="0">
                <a:pos x="connsiteX7449" y="connsiteY7449"/>
              </a:cxn>
              <a:cxn ang="0">
                <a:pos x="connsiteX7450" y="connsiteY7450"/>
              </a:cxn>
              <a:cxn ang="0">
                <a:pos x="connsiteX7451" y="connsiteY7451"/>
              </a:cxn>
              <a:cxn ang="0">
                <a:pos x="connsiteX7452" y="connsiteY7452"/>
              </a:cxn>
              <a:cxn ang="0">
                <a:pos x="connsiteX7453" y="connsiteY7453"/>
              </a:cxn>
              <a:cxn ang="0">
                <a:pos x="connsiteX7454" y="connsiteY7454"/>
              </a:cxn>
              <a:cxn ang="0">
                <a:pos x="connsiteX7455" y="connsiteY7455"/>
              </a:cxn>
              <a:cxn ang="0">
                <a:pos x="connsiteX7456" y="connsiteY7456"/>
              </a:cxn>
              <a:cxn ang="0">
                <a:pos x="connsiteX7457" y="connsiteY7457"/>
              </a:cxn>
              <a:cxn ang="0">
                <a:pos x="connsiteX7458" y="connsiteY7458"/>
              </a:cxn>
              <a:cxn ang="0">
                <a:pos x="connsiteX7459" y="connsiteY7459"/>
              </a:cxn>
              <a:cxn ang="0">
                <a:pos x="connsiteX7460" y="connsiteY7460"/>
              </a:cxn>
              <a:cxn ang="0">
                <a:pos x="connsiteX7461" y="connsiteY7461"/>
              </a:cxn>
              <a:cxn ang="0">
                <a:pos x="connsiteX7462" y="connsiteY7462"/>
              </a:cxn>
              <a:cxn ang="0">
                <a:pos x="connsiteX7463" y="connsiteY7463"/>
              </a:cxn>
              <a:cxn ang="0">
                <a:pos x="connsiteX7464" y="connsiteY7464"/>
              </a:cxn>
              <a:cxn ang="0">
                <a:pos x="connsiteX7465" y="connsiteY7465"/>
              </a:cxn>
              <a:cxn ang="0">
                <a:pos x="connsiteX7466" y="connsiteY7466"/>
              </a:cxn>
              <a:cxn ang="0">
                <a:pos x="connsiteX7467" y="connsiteY7467"/>
              </a:cxn>
              <a:cxn ang="0">
                <a:pos x="connsiteX7468" y="connsiteY7468"/>
              </a:cxn>
              <a:cxn ang="0">
                <a:pos x="connsiteX7469" y="connsiteY7469"/>
              </a:cxn>
              <a:cxn ang="0">
                <a:pos x="connsiteX7470" y="connsiteY7470"/>
              </a:cxn>
              <a:cxn ang="0">
                <a:pos x="connsiteX7471" y="connsiteY7471"/>
              </a:cxn>
              <a:cxn ang="0">
                <a:pos x="connsiteX7472" y="connsiteY7472"/>
              </a:cxn>
              <a:cxn ang="0">
                <a:pos x="connsiteX7473" y="connsiteY7473"/>
              </a:cxn>
              <a:cxn ang="0">
                <a:pos x="connsiteX7474" y="connsiteY7474"/>
              </a:cxn>
              <a:cxn ang="0">
                <a:pos x="connsiteX7475" y="connsiteY7475"/>
              </a:cxn>
              <a:cxn ang="0">
                <a:pos x="connsiteX7476" y="connsiteY7476"/>
              </a:cxn>
              <a:cxn ang="0">
                <a:pos x="connsiteX7477" y="connsiteY7477"/>
              </a:cxn>
              <a:cxn ang="0">
                <a:pos x="connsiteX7478" y="connsiteY7478"/>
              </a:cxn>
              <a:cxn ang="0">
                <a:pos x="connsiteX7479" y="connsiteY7479"/>
              </a:cxn>
              <a:cxn ang="0">
                <a:pos x="connsiteX7480" y="connsiteY7480"/>
              </a:cxn>
              <a:cxn ang="0">
                <a:pos x="connsiteX7481" y="connsiteY7481"/>
              </a:cxn>
              <a:cxn ang="0">
                <a:pos x="connsiteX7482" y="connsiteY7482"/>
              </a:cxn>
              <a:cxn ang="0">
                <a:pos x="connsiteX7483" y="connsiteY7483"/>
              </a:cxn>
              <a:cxn ang="0">
                <a:pos x="connsiteX7484" y="connsiteY7484"/>
              </a:cxn>
              <a:cxn ang="0">
                <a:pos x="connsiteX7485" y="connsiteY7485"/>
              </a:cxn>
              <a:cxn ang="0">
                <a:pos x="connsiteX7486" y="connsiteY7486"/>
              </a:cxn>
              <a:cxn ang="0">
                <a:pos x="connsiteX7487" y="connsiteY7487"/>
              </a:cxn>
              <a:cxn ang="0">
                <a:pos x="connsiteX7488" y="connsiteY7488"/>
              </a:cxn>
              <a:cxn ang="0">
                <a:pos x="connsiteX7489" y="connsiteY7489"/>
              </a:cxn>
              <a:cxn ang="0">
                <a:pos x="connsiteX7490" y="connsiteY7490"/>
              </a:cxn>
              <a:cxn ang="0">
                <a:pos x="connsiteX7491" y="connsiteY7491"/>
              </a:cxn>
              <a:cxn ang="0">
                <a:pos x="connsiteX7492" y="connsiteY7492"/>
              </a:cxn>
              <a:cxn ang="0">
                <a:pos x="connsiteX7493" y="connsiteY7493"/>
              </a:cxn>
              <a:cxn ang="0">
                <a:pos x="connsiteX7494" y="connsiteY7494"/>
              </a:cxn>
              <a:cxn ang="0">
                <a:pos x="connsiteX7495" y="connsiteY7495"/>
              </a:cxn>
              <a:cxn ang="0">
                <a:pos x="connsiteX7496" y="connsiteY7496"/>
              </a:cxn>
              <a:cxn ang="0">
                <a:pos x="connsiteX7497" y="connsiteY7497"/>
              </a:cxn>
              <a:cxn ang="0">
                <a:pos x="connsiteX7498" y="connsiteY7498"/>
              </a:cxn>
              <a:cxn ang="0">
                <a:pos x="connsiteX7499" y="connsiteY7499"/>
              </a:cxn>
              <a:cxn ang="0">
                <a:pos x="connsiteX7500" y="connsiteY7500"/>
              </a:cxn>
              <a:cxn ang="0">
                <a:pos x="connsiteX7501" y="connsiteY7501"/>
              </a:cxn>
              <a:cxn ang="0">
                <a:pos x="connsiteX7502" y="connsiteY7502"/>
              </a:cxn>
              <a:cxn ang="0">
                <a:pos x="connsiteX7503" y="connsiteY7503"/>
              </a:cxn>
              <a:cxn ang="0">
                <a:pos x="connsiteX7504" y="connsiteY7504"/>
              </a:cxn>
              <a:cxn ang="0">
                <a:pos x="connsiteX7505" y="connsiteY7505"/>
              </a:cxn>
              <a:cxn ang="0">
                <a:pos x="connsiteX7506" y="connsiteY7506"/>
              </a:cxn>
              <a:cxn ang="0">
                <a:pos x="connsiteX7507" y="connsiteY7507"/>
              </a:cxn>
              <a:cxn ang="0">
                <a:pos x="connsiteX7508" y="connsiteY7508"/>
              </a:cxn>
              <a:cxn ang="0">
                <a:pos x="connsiteX7509" y="connsiteY7509"/>
              </a:cxn>
              <a:cxn ang="0">
                <a:pos x="connsiteX7510" y="connsiteY7510"/>
              </a:cxn>
              <a:cxn ang="0">
                <a:pos x="connsiteX7511" y="connsiteY7511"/>
              </a:cxn>
              <a:cxn ang="0">
                <a:pos x="connsiteX7512" y="connsiteY7512"/>
              </a:cxn>
              <a:cxn ang="0">
                <a:pos x="connsiteX7513" y="connsiteY7513"/>
              </a:cxn>
              <a:cxn ang="0">
                <a:pos x="connsiteX7514" y="connsiteY7514"/>
              </a:cxn>
              <a:cxn ang="0">
                <a:pos x="connsiteX7515" y="connsiteY7515"/>
              </a:cxn>
              <a:cxn ang="0">
                <a:pos x="connsiteX7516" y="connsiteY7516"/>
              </a:cxn>
              <a:cxn ang="0">
                <a:pos x="connsiteX7517" y="connsiteY7517"/>
              </a:cxn>
              <a:cxn ang="0">
                <a:pos x="connsiteX7518" y="connsiteY7518"/>
              </a:cxn>
              <a:cxn ang="0">
                <a:pos x="connsiteX7519" y="connsiteY7519"/>
              </a:cxn>
              <a:cxn ang="0">
                <a:pos x="connsiteX7520" y="connsiteY7520"/>
              </a:cxn>
              <a:cxn ang="0">
                <a:pos x="connsiteX7521" y="connsiteY7521"/>
              </a:cxn>
              <a:cxn ang="0">
                <a:pos x="connsiteX7522" y="connsiteY7522"/>
              </a:cxn>
              <a:cxn ang="0">
                <a:pos x="connsiteX7523" y="connsiteY7523"/>
              </a:cxn>
              <a:cxn ang="0">
                <a:pos x="connsiteX7524" y="connsiteY7524"/>
              </a:cxn>
              <a:cxn ang="0">
                <a:pos x="connsiteX7525" y="connsiteY7525"/>
              </a:cxn>
              <a:cxn ang="0">
                <a:pos x="connsiteX7526" y="connsiteY7526"/>
              </a:cxn>
              <a:cxn ang="0">
                <a:pos x="connsiteX7527" y="connsiteY7527"/>
              </a:cxn>
              <a:cxn ang="0">
                <a:pos x="connsiteX7528" y="connsiteY7528"/>
              </a:cxn>
              <a:cxn ang="0">
                <a:pos x="connsiteX7529" y="connsiteY7529"/>
              </a:cxn>
              <a:cxn ang="0">
                <a:pos x="connsiteX7530" y="connsiteY7530"/>
              </a:cxn>
              <a:cxn ang="0">
                <a:pos x="connsiteX7531" y="connsiteY7531"/>
              </a:cxn>
              <a:cxn ang="0">
                <a:pos x="connsiteX7532" y="connsiteY7532"/>
              </a:cxn>
              <a:cxn ang="0">
                <a:pos x="connsiteX7533" y="connsiteY7533"/>
              </a:cxn>
              <a:cxn ang="0">
                <a:pos x="connsiteX7534" y="connsiteY7534"/>
              </a:cxn>
              <a:cxn ang="0">
                <a:pos x="connsiteX7535" y="connsiteY7535"/>
              </a:cxn>
              <a:cxn ang="0">
                <a:pos x="connsiteX7536" y="connsiteY7536"/>
              </a:cxn>
              <a:cxn ang="0">
                <a:pos x="connsiteX7537" y="connsiteY7537"/>
              </a:cxn>
              <a:cxn ang="0">
                <a:pos x="connsiteX7538" y="connsiteY7538"/>
              </a:cxn>
              <a:cxn ang="0">
                <a:pos x="connsiteX7539" y="connsiteY7539"/>
              </a:cxn>
              <a:cxn ang="0">
                <a:pos x="connsiteX7540" y="connsiteY7540"/>
              </a:cxn>
              <a:cxn ang="0">
                <a:pos x="connsiteX7541" y="connsiteY7541"/>
              </a:cxn>
              <a:cxn ang="0">
                <a:pos x="connsiteX7542" y="connsiteY7542"/>
              </a:cxn>
              <a:cxn ang="0">
                <a:pos x="connsiteX7543" y="connsiteY7543"/>
              </a:cxn>
              <a:cxn ang="0">
                <a:pos x="connsiteX7544" y="connsiteY7544"/>
              </a:cxn>
              <a:cxn ang="0">
                <a:pos x="connsiteX7545" y="connsiteY7545"/>
              </a:cxn>
              <a:cxn ang="0">
                <a:pos x="connsiteX7546" y="connsiteY7546"/>
              </a:cxn>
              <a:cxn ang="0">
                <a:pos x="connsiteX7547" y="connsiteY7547"/>
              </a:cxn>
              <a:cxn ang="0">
                <a:pos x="connsiteX7548" y="connsiteY7548"/>
              </a:cxn>
              <a:cxn ang="0">
                <a:pos x="connsiteX7549" y="connsiteY7549"/>
              </a:cxn>
              <a:cxn ang="0">
                <a:pos x="connsiteX7550" y="connsiteY7550"/>
              </a:cxn>
              <a:cxn ang="0">
                <a:pos x="connsiteX7551" y="connsiteY7551"/>
              </a:cxn>
              <a:cxn ang="0">
                <a:pos x="connsiteX7552" y="connsiteY7552"/>
              </a:cxn>
              <a:cxn ang="0">
                <a:pos x="connsiteX7553" y="connsiteY7553"/>
              </a:cxn>
              <a:cxn ang="0">
                <a:pos x="connsiteX7554" y="connsiteY7554"/>
              </a:cxn>
              <a:cxn ang="0">
                <a:pos x="connsiteX7555" y="connsiteY7555"/>
              </a:cxn>
              <a:cxn ang="0">
                <a:pos x="connsiteX7556" y="connsiteY7556"/>
              </a:cxn>
              <a:cxn ang="0">
                <a:pos x="connsiteX7557" y="connsiteY7557"/>
              </a:cxn>
              <a:cxn ang="0">
                <a:pos x="connsiteX7558" y="connsiteY7558"/>
              </a:cxn>
              <a:cxn ang="0">
                <a:pos x="connsiteX7559" y="connsiteY7559"/>
              </a:cxn>
              <a:cxn ang="0">
                <a:pos x="connsiteX7560" y="connsiteY7560"/>
              </a:cxn>
              <a:cxn ang="0">
                <a:pos x="connsiteX7561" y="connsiteY7561"/>
              </a:cxn>
              <a:cxn ang="0">
                <a:pos x="connsiteX7562" y="connsiteY7562"/>
              </a:cxn>
              <a:cxn ang="0">
                <a:pos x="connsiteX7563" y="connsiteY7563"/>
              </a:cxn>
              <a:cxn ang="0">
                <a:pos x="connsiteX7564" y="connsiteY7564"/>
              </a:cxn>
              <a:cxn ang="0">
                <a:pos x="connsiteX7565" y="connsiteY7565"/>
              </a:cxn>
              <a:cxn ang="0">
                <a:pos x="connsiteX7566" y="connsiteY7566"/>
              </a:cxn>
              <a:cxn ang="0">
                <a:pos x="connsiteX7567" y="connsiteY7567"/>
              </a:cxn>
              <a:cxn ang="0">
                <a:pos x="connsiteX7568" y="connsiteY7568"/>
              </a:cxn>
              <a:cxn ang="0">
                <a:pos x="connsiteX7569" y="connsiteY7569"/>
              </a:cxn>
              <a:cxn ang="0">
                <a:pos x="connsiteX7570" y="connsiteY7570"/>
              </a:cxn>
              <a:cxn ang="0">
                <a:pos x="connsiteX7571" y="connsiteY7571"/>
              </a:cxn>
              <a:cxn ang="0">
                <a:pos x="connsiteX7572" y="connsiteY7572"/>
              </a:cxn>
              <a:cxn ang="0">
                <a:pos x="connsiteX7573" y="connsiteY7573"/>
              </a:cxn>
              <a:cxn ang="0">
                <a:pos x="connsiteX7574" y="connsiteY7574"/>
              </a:cxn>
              <a:cxn ang="0">
                <a:pos x="connsiteX7575" y="connsiteY7575"/>
              </a:cxn>
              <a:cxn ang="0">
                <a:pos x="connsiteX7576" y="connsiteY7576"/>
              </a:cxn>
              <a:cxn ang="0">
                <a:pos x="connsiteX7577" y="connsiteY7577"/>
              </a:cxn>
              <a:cxn ang="0">
                <a:pos x="connsiteX7578" y="connsiteY7578"/>
              </a:cxn>
              <a:cxn ang="0">
                <a:pos x="connsiteX7579" y="connsiteY7579"/>
              </a:cxn>
              <a:cxn ang="0">
                <a:pos x="connsiteX7580" y="connsiteY7580"/>
              </a:cxn>
              <a:cxn ang="0">
                <a:pos x="connsiteX7581" y="connsiteY7581"/>
              </a:cxn>
              <a:cxn ang="0">
                <a:pos x="connsiteX7582" y="connsiteY7582"/>
              </a:cxn>
              <a:cxn ang="0">
                <a:pos x="connsiteX7583" y="connsiteY7583"/>
              </a:cxn>
              <a:cxn ang="0">
                <a:pos x="connsiteX7584" y="connsiteY7584"/>
              </a:cxn>
              <a:cxn ang="0">
                <a:pos x="connsiteX7585" y="connsiteY7585"/>
              </a:cxn>
              <a:cxn ang="0">
                <a:pos x="connsiteX7586" y="connsiteY7586"/>
              </a:cxn>
              <a:cxn ang="0">
                <a:pos x="connsiteX7587" y="connsiteY7587"/>
              </a:cxn>
              <a:cxn ang="0">
                <a:pos x="connsiteX7588" y="connsiteY7588"/>
              </a:cxn>
              <a:cxn ang="0">
                <a:pos x="connsiteX7589" y="connsiteY7589"/>
              </a:cxn>
              <a:cxn ang="0">
                <a:pos x="connsiteX7590" y="connsiteY7590"/>
              </a:cxn>
              <a:cxn ang="0">
                <a:pos x="connsiteX7591" y="connsiteY7591"/>
              </a:cxn>
              <a:cxn ang="0">
                <a:pos x="connsiteX7592" y="connsiteY7592"/>
              </a:cxn>
              <a:cxn ang="0">
                <a:pos x="connsiteX7593" y="connsiteY7593"/>
              </a:cxn>
              <a:cxn ang="0">
                <a:pos x="connsiteX7594" y="connsiteY7594"/>
              </a:cxn>
              <a:cxn ang="0">
                <a:pos x="connsiteX7595" y="connsiteY7595"/>
              </a:cxn>
              <a:cxn ang="0">
                <a:pos x="connsiteX7596" y="connsiteY7596"/>
              </a:cxn>
              <a:cxn ang="0">
                <a:pos x="connsiteX7597" y="connsiteY7597"/>
              </a:cxn>
              <a:cxn ang="0">
                <a:pos x="connsiteX7598" y="connsiteY7598"/>
              </a:cxn>
              <a:cxn ang="0">
                <a:pos x="connsiteX7599" y="connsiteY7599"/>
              </a:cxn>
              <a:cxn ang="0">
                <a:pos x="connsiteX7600" y="connsiteY7600"/>
              </a:cxn>
              <a:cxn ang="0">
                <a:pos x="connsiteX7601" y="connsiteY7601"/>
              </a:cxn>
              <a:cxn ang="0">
                <a:pos x="connsiteX7602" y="connsiteY7602"/>
              </a:cxn>
              <a:cxn ang="0">
                <a:pos x="connsiteX7603" y="connsiteY7603"/>
              </a:cxn>
              <a:cxn ang="0">
                <a:pos x="connsiteX7604" y="connsiteY7604"/>
              </a:cxn>
              <a:cxn ang="0">
                <a:pos x="connsiteX7605" y="connsiteY7605"/>
              </a:cxn>
              <a:cxn ang="0">
                <a:pos x="connsiteX7606" y="connsiteY7606"/>
              </a:cxn>
              <a:cxn ang="0">
                <a:pos x="connsiteX7607" y="connsiteY7607"/>
              </a:cxn>
              <a:cxn ang="0">
                <a:pos x="connsiteX7608" y="connsiteY7608"/>
              </a:cxn>
              <a:cxn ang="0">
                <a:pos x="connsiteX7609" y="connsiteY7609"/>
              </a:cxn>
              <a:cxn ang="0">
                <a:pos x="connsiteX7610" y="connsiteY7610"/>
              </a:cxn>
              <a:cxn ang="0">
                <a:pos x="connsiteX7611" y="connsiteY7611"/>
              </a:cxn>
              <a:cxn ang="0">
                <a:pos x="connsiteX7612" y="connsiteY7612"/>
              </a:cxn>
              <a:cxn ang="0">
                <a:pos x="connsiteX7613" y="connsiteY7613"/>
              </a:cxn>
              <a:cxn ang="0">
                <a:pos x="connsiteX7614" y="connsiteY7614"/>
              </a:cxn>
              <a:cxn ang="0">
                <a:pos x="connsiteX7615" y="connsiteY7615"/>
              </a:cxn>
              <a:cxn ang="0">
                <a:pos x="connsiteX7616" y="connsiteY7616"/>
              </a:cxn>
              <a:cxn ang="0">
                <a:pos x="connsiteX7617" y="connsiteY7617"/>
              </a:cxn>
              <a:cxn ang="0">
                <a:pos x="connsiteX7618" y="connsiteY7618"/>
              </a:cxn>
              <a:cxn ang="0">
                <a:pos x="connsiteX7619" y="connsiteY7619"/>
              </a:cxn>
              <a:cxn ang="0">
                <a:pos x="connsiteX7620" y="connsiteY7620"/>
              </a:cxn>
              <a:cxn ang="0">
                <a:pos x="connsiteX7621" y="connsiteY7621"/>
              </a:cxn>
              <a:cxn ang="0">
                <a:pos x="connsiteX7622" y="connsiteY7622"/>
              </a:cxn>
              <a:cxn ang="0">
                <a:pos x="connsiteX7623" y="connsiteY7623"/>
              </a:cxn>
              <a:cxn ang="0">
                <a:pos x="connsiteX7624" y="connsiteY7624"/>
              </a:cxn>
              <a:cxn ang="0">
                <a:pos x="connsiteX7625" y="connsiteY7625"/>
              </a:cxn>
              <a:cxn ang="0">
                <a:pos x="connsiteX7626" y="connsiteY7626"/>
              </a:cxn>
              <a:cxn ang="0">
                <a:pos x="connsiteX7627" y="connsiteY7627"/>
              </a:cxn>
              <a:cxn ang="0">
                <a:pos x="connsiteX7628" y="connsiteY7628"/>
              </a:cxn>
              <a:cxn ang="0">
                <a:pos x="connsiteX7629" y="connsiteY7629"/>
              </a:cxn>
              <a:cxn ang="0">
                <a:pos x="connsiteX7630" y="connsiteY7630"/>
              </a:cxn>
              <a:cxn ang="0">
                <a:pos x="connsiteX7631" y="connsiteY7631"/>
              </a:cxn>
              <a:cxn ang="0">
                <a:pos x="connsiteX7632" y="connsiteY7632"/>
              </a:cxn>
              <a:cxn ang="0">
                <a:pos x="connsiteX7633" y="connsiteY7633"/>
              </a:cxn>
              <a:cxn ang="0">
                <a:pos x="connsiteX7634" y="connsiteY7634"/>
              </a:cxn>
              <a:cxn ang="0">
                <a:pos x="connsiteX7635" y="connsiteY7635"/>
              </a:cxn>
              <a:cxn ang="0">
                <a:pos x="connsiteX7636" y="connsiteY7636"/>
              </a:cxn>
              <a:cxn ang="0">
                <a:pos x="connsiteX7637" y="connsiteY7637"/>
              </a:cxn>
              <a:cxn ang="0">
                <a:pos x="connsiteX7638" y="connsiteY7638"/>
              </a:cxn>
              <a:cxn ang="0">
                <a:pos x="connsiteX7639" y="connsiteY7639"/>
              </a:cxn>
              <a:cxn ang="0">
                <a:pos x="connsiteX7640" y="connsiteY7640"/>
              </a:cxn>
              <a:cxn ang="0">
                <a:pos x="connsiteX7641" y="connsiteY7641"/>
              </a:cxn>
              <a:cxn ang="0">
                <a:pos x="connsiteX7642" y="connsiteY7642"/>
              </a:cxn>
              <a:cxn ang="0">
                <a:pos x="connsiteX7643" y="connsiteY7643"/>
              </a:cxn>
              <a:cxn ang="0">
                <a:pos x="connsiteX7644" y="connsiteY7644"/>
              </a:cxn>
              <a:cxn ang="0">
                <a:pos x="connsiteX7645" y="connsiteY7645"/>
              </a:cxn>
              <a:cxn ang="0">
                <a:pos x="connsiteX7646" y="connsiteY7646"/>
              </a:cxn>
              <a:cxn ang="0">
                <a:pos x="connsiteX7647" y="connsiteY7647"/>
              </a:cxn>
              <a:cxn ang="0">
                <a:pos x="connsiteX7648" y="connsiteY7648"/>
              </a:cxn>
              <a:cxn ang="0">
                <a:pos x="connsiteX7649" y="connsiteY7649"/>
              </a:cxn>
              <a:cxn ang="0">
                <a:pos x="connsiteX7650" y="connsiteY7650"/>
              </a:cxn>
              <a:cxn ang="0">
                <a:pos x="connsiteX7651" y="connsiteY7651"/>
              </a:cxn>
              <a:cxn ang="0">
                <a:pos x="connsiteX7652" y="connsiteY7652"/>
              </a:cxn>
              <a:cxn ang="0">
                <a:pos x="connsiteX7653" y="connsiteY7653"/>
              </a:cxn>
              <a:cxn ang="0">
                <a:pos x="connsiteX7654" y="connsiteY7654"/>
              </a:cxn>
              <a:cxn ang="0">
                <a:pos x="connsiteX7655" y="connsiteY7655"/>
              </a:cxn>
              <a:cxn ang="0">
                <a:pos x="connsiteX7656" y="connsiteY7656"/>
              </a:cxn>
              <a:cxn ang="0">
                <a:pos x="connsiteX7657" y="connsiteY7657"/>
              </a:cxn>
              <a:cxn ang="0">
                <a:pos x="connsiteX7658" y="connsiteY7658"/>
              </a:cxn>
              <a:cxn ang="0">
                <a:pos x="connsiteX7659" y="connsiteY7659"/>
              </a:cxn>
              <a:cxn ang="0">
                <a:pos x="connsiteX7660" y="connsiteY7660"/>
              </a:cxn>
              <a:cxn ang="0">
                <a:pos x="connsiteX7661" y="connsiteY7661"/>
              </a:cxn>
              <a:cxn ang="0">
                <a:pos x="connsiteX7662" y="connsiteY7662"/>
              </a:cxn>
              <a:cxn ang="0">
                <a:pos x="connsiteX7663" y="connsiteY7663"/>
              </a:cxn>
              <a:cxn ang="0">
                <a:pos x="connsiteX7664" y="connsiteY7664"/>
              </a:cxn>
              <a:cxn ang="0">
                <a:pos x="connsiteX7665" y="connsiteY7665"/>
              </a:cxn>
              <a:cxn ang="0">
                <a:pos x="connsiteX7666" y="connsiteY7666"/>
              </a:cxn>
              <a:cxn ang="0">
                <a:pos x="connsiteX7667" y="connsiteY7667"/>
              </a:cxn>
              <a:cxn ang="0">
                <a:pos x="connsiteX7668" y="connsiteY7668"/>
              </a:cxn>
              <a:cxn ang="0">
                <a:pos x="connsiteX7669" y="connsiteY7669"/>
              </a:cxn>
              <a:cxn ang="0">
                <a:pos x="connsiteX7670" y="connsiteY7670"/>
              </a:cxn>
              <a:cxn ang="0">
                <a:pos x="connsiteX7671" y="connsiteY7671"/>
              </a:cxn>
              <a:cxn ang="0">
                <a:pos x="connsiteX7672" y="connsiteY7672"/>
              </a:cxn>
              <a:cxn ang="0">
                <a:pos x="connsiteX7673" y="connsiteY7673"/>
              </a:cxn>
              <a:cxn ang="0">
                <a:pos x="connsiteX7674" y="connsiteY7674"/>
              </a:cxn>
              <a:cxn ang="0">
                <a:pos x="connsiteX7675" y="connsiteY7675"/>
              </a:cxn>
              <a:cxn ang="0">
                <a:pos x="connsiteX7676" y="connsiteY7676"/>
              </a:cxn>
              <a:cxn ang="0">
                <a:pos x="connsiteX7677" y="connsiteY7677"/>
              </a:cxn>
              <a:cxn ang="0">
                <a:pos x="connsiteX7678" y="connsiteY7678"/>
              </a:cxn>
              <a:cxn ang="0">
                <a:pos x="connsiteX7679" y="connsiteY7679"/>
              </a:cxn>
              <a:cxn ang="0">
                <a:pos x="connsiteX7680" y="connsiteY7680"/>
              </a:cxn>
              <a:cxn ang="0">
                <a:pos x="connsiteX7681" y="connsiteY7681"/>
              </a:cxn>
              <a:cxn ang="0">
                <a:pos x="connsiteX7682" y="connsiteY7682"/>
              </a:cxn>
              <a:cxn ang="0">
                <a:pos x="connsiteX7683" y="connsiteY7683"/>
              </a:cxn>
              <a:cxn ang="0">
                <a:pos x="connsiteX7684" y="connsiteY7684"/>
              </a:cxn>
              <a:cxn ang="0">
                <a:pos x="connsiteX7685" y="connsiteY7685"/>
              </a:cxn>
              <a:cxn ang="0">
                <a:pos x="connsiteX7686" y="connsiteY7686"/>
              </a:cxn>
              <a:cxn ang="0">
                <a:pos x="connsiteX7687" y="connsiteY7687"/>
              </a:cxn>
              <a:cxn ang="0">
                <a:pos x="connsiteX7688" y="connsiteY7688"/>
              </a:cxn>
              <a:cxn ang="0">
                <a:pos x="connsiteX7689" y="connsiteY7689"/>
              </a:cxn>
              <a:cxn ang="0">
                <a:pos x="connsiteX7690" y="connsiteY7690"/>
              </a:cxn>
              <a:cxn ang="0">
                <a:pos x="connsiteX7691" y="connsiteY7691"/>
              </a:cxn>
              <a:cxn ang="0">
                <a:pos x="connsiteX7692" y="connsiteY7692"/>
              </a:cxn>
              <a:cxn ang="0">
                <a:pos x="connsiteX7693" y="connsiteY7693"/>
              </a:cxn>
              <a:cxn ang="0">
                <a:pos x="connsiteX7694" y="connsiteY7694"/>
              </a:cxn>
              <a:cxn ang="0">
                <a:pos x="connsiteX7695" y="connsiteY7695"/>
              </a:cxn>
              <a:cxn ang="0">
                <a:pos x="connsiteX7696" y="connsiteY7696"/>
              </a:cxn>
              <a:cxn ang="0">
                <a:pos x="connsiteX7697" y="connsiteY7697"/>
              </a:cxn>
              <a:cxn ang="0">
                <a:pos x="connsiteX7698" y="connsiteY7698"/>
              </a:cxn>
              <a:cxn ang="0">
                <a:pos x="connsiteX7699" y="connsiteY7699"/>
              </a:cxn>
              <a:cxn ang="0">
                <a:pos x="connsiteX7700" y="connsiteY7700"/>
              </a:cxn>
              <a:cxn ang="0">
                <a:pos x="connsiteX7701" y="connsiteY7701"/>
              </a:cxn>
              <a:cxn ang="0">
                <a:pos x="connsiteX7702" y="connsiteY7702"/>
              </a:cxn>
              <a:cxn ang="0">
                <a:pos x="connsiteX7703" y="connsiteY7703"/>
              </a:cxn>
              <a:cxn ang="0">
                <a:pos x="connsiteX7704" y="connsiteY7704"/>
              </a:cxn>
              <a:cxn ang="0">
                <a:pos x="connsiteX7705" y="connsiteY7705"/>
              </a:cxn>
              <a:cxn ang="0">
                <a:pos x="connsiteX7706" y="connsiteY7706"/>
              </a:cxn>
              <a:cxn ang="0">
                <a:pos x="connsiteX7707" y="connsiteY7707"/>
              </a:cxn>
              <a:cxn ang="0">
                <a:pos x="connsiteX7708" y="connsiteY7708"/>
              </a:cxn>
              <a:cxn ang="0">
                <a:pos x="connsiteX7709" y="connsiteY7709"/>
              </a:cxn>
              <a:cxn ang="0">
                <a:pos x="connsiteX7710" y="connsiteY7710"/>
              </a:cxn>
              <a:cxn ang="0">
                <a:pos x="connsiteX7711" y="connsiteY7711"/>
              </a:cxn>
              <a:cxn ang="0">
                <a:pos x="connsiteX7712" y="connsiteY7712"/>
              </a:cxn>
              <a:cxn ang="0">
                <a:pos x="connsiteX7713" y="connsiteY7713"/>
              </a:cxn>
              <a:cxn ang="0">
                <a:pos x="connsiteX7714" y="connsiteY7714"/>
              </a:cxn>
              <a:cxn ang="0">
                <a:pos x="connsiteX7715" y="connsiteY7715"/>
              </a:cxn>
              <a:cxn ang="0">
                <a:pos x="connsiteX7716" y="connsiteY7716"/>
              </a:cxn>
              <a:cxn ang="0">
                <a:pos x="connsiteX7717" y="connsiteY7717"/>
              </a:cxn>
              <a:cxn ang="0">
                <a:pos x="connsiteX7718" y="connsiteY7718"/>
              </a:cxn>
              <a:cxn ang="0">
                <a:pos x="connsiteX7719" y="connsiteY7719"/>
              </a:cxn>
              <a:cxn ang="0">
                <a:pos x="connsiteX7720" y="connsiteY7720"/>
              </a:cxn>
              <a:cxn ang="0">
                <a:pos x="connsiteX7721" y="connsiteY7721"/>
              </a:cxn>
              <a:cxn ang="0">
                <a:pos x="connsiteX7722" y="connsiteY7722"/>
              </a:cxn>
              <a:cxn ang="0">
                <a:pos x="connsiteX7723" y="connsiteY7723"/>
              </a:cxn>
              <a:cxn ang="0">
                <a:pos x="connsiteX7724" y="connsiteY7724"/>
              </a:cxn>
              <a:cxn ang="0">
                <a:pos x="connsiteX7725" y="connsiteY7725"/>
              </a:cxn>
              <a:cxn ang="0">
                <a:pos x="connsiteX7726" y="connsiteY7726"/>
              </a:cxn>
              <a:cxn ang="0">
                <a:pos x="connsiteX7727" y="connsiteY7727"/>
              </a:cxn>
              <a:cxn ang="0">
                <a:pos x="connsiteX7728" y="connsiteY7728"/>
              </a:cxn>
              <a:cxn ang="0">
                <a:pos x="connsiteX7729" y="connsiteY7729"/>
              </a:cxn>
              <a:cxn ang="0">
                <a:pos x="connsiteX7730" y="connsiteY7730"/>
              </a:cxn>
              <a:cxn ang="0">
                <a:pos x="connsiteX7731" y="connsiteY7731"/>
              </a:cxn>
              <a:cxn ang="0">
                <a:pos x="connsiteX7732" y="connsiteY7732"/>
              </a:cxn>
              <a:cxn ang="0">
                <a:pos x="connsiteX7733" y="connsiteY7733"/>
              </a:cxn>
              <a:cxn ang="0">
                <a:pos x="connsiteX7734" y="connsiteY7734"/>
              </a:cxn>
              <a:cxn ang="0">
                <a:pos x="connsiteX7735" y="connsiteY7735"/>
              </a:cxn>
              <a:cxn ang="0">
                <a:pos x="connsiteX7736" y="connsiteY7736"/>
              </a:cxn>
              <a:cxn ang="0">
                <a:pos x="connsiteX7737" y="connsiteY7737"/>
              </a:cxn>
              <a:cxn ang="0">
                <a:pos x="connsiteX7738" y="connsiteY7738"/>
              </a:cxn>
              <a:cxn ang="0">
                <a:pos x="connsiteX7739" y="connsiteY7739"/>
              </a:cxn>
              <a:cxn ang="0">
                <a:pos x="connsiteX7740" y="connsiteY7740"/>
              </a:cxn>
              <a:cxn ang="0">
                <a:pos x="connsiteX7741" y="connsiteY7741"/>
              </a:cxn>
              <a:cxn ang="0">
                <a:pos x="connsiteX7742" y="connsiteY7742"/>
              </a:cxn>
              <a:cxn ang="0">
                <a:pos x="connsiteX7743" y="connsiteY7743"/>
              </a:cxn>
              <a:cxn ang="0">
                <a:pos x="connsiteX7744" y="connsiteY7744"/>
              </a:cxn>
              <a:cxn ang="0">
                <a:pos x="connsiteX7745" y="connsiteY7745"/>
              </a:cxn>
              <a:cxn ang="0">
                <a:pos x="connsiteX7746" y="connsiteY7746"/>
              </a:cxn>
              <a:cxn ang="0">
                <a:pos x="connsiteX7747" y="connsiteY7747"/>
              </a:cxn>
              <a:cxn ang="0">
                <a:pos x="connsiteX7748" y="connsiteY7748"/>
              </a:cxn>
              <a:cxn ang="0">
                <a:pos x="connsiteX7749" y="connsiteY7749"/>
              </a:cxn>
              <a:cxn ang="0">
                <a:pos x="connsiteX7750" y="connsiteY7750"/>
              </a:cxn>
              <a:cxn ang="0">
                <a:pos x="connsiteX7751" y="connsiteY7751"/>
              </a:cxn>
              <a:cxn ang="0">
                <a:pos x="connsiteX7752" y="connsiteY7752"/>
              </a:cxn>
              <a:cxn ang="0">
                <a:pos x="connsiteX7753" y="connsiteY7753"/>
              </a:cxn>
              <a:cxn ang="0">
                <a:pos x="connsiteX7754" y="connsiteY7754"/>
              </a:cxn>
              <a:cxn ang="0">
                <a:pos x="connsiteX7755" y="connsiteY7755"/>
              </a:cxn>
              <a:cxn ang="0">
                <a:pos x="connsiteX7756" y="connsiteY7756"/>
              </a:cxn>
              <a:cxn ang="0">
                <a:pos x="connsiteX7757" y="connsiteY7757"/>
              </a:cxn>
              <a:cxn ang="0">
                <a:pos x="connsiteX7758" y="connsiteY7758"/>
              </a:cxn>
              <a:cxn ang="0">
                <a:pos x="connsiteX7759" y="connsiteY7759"/>
              </a:cxn>
              <a:cxn ang="0">
                <a:pos x="connsiteX7760" y="connsiteY7760"/>
              </a:cxn>
              <a:cxn ang="0">
                <a:pos x="connsiteX7761" y="connsiteY7761"/>
              </a:cxn>
              <a:cxn ang="0">
                <a:pos x="connsiteX7762" y="connsiteY7762"/>
              </a:cxn>
              <a:cxn ang="0">
                <a:pos x="connsiteX7763" y="connsiteY7763"/>
              </a:cxn>
              <a:cxn ang="0">
                <a:pos x="connsiteX7764" y="connsiteY7764"/>
              </a:cxn>
              <a:cxn ang="0">
                <a:pos x="connsiteX7765" y="connsiteY7765"/>
              </a:cxn>
              <a:cxn ang="0">
                <a:pos x="connsiteX7766" y="connsiteY7766"/>
              </a:cxn>
              <a:cxn ang="0">
                <a:pos x="connsiteX7767" y="connsiteY7767"/>
              </a:cxn>
              <a:cxn ang="0">
                <a:pos x="connsiteX7768" y="connsiteY7768"/>
              </a:cxn>
              <a:cxn ang="0">
                <a:pos x="connsiteX7769" y="connsiteY7769"/>
              </a:cxn>
              <a:cxn ang="0">
                <a:pos x="connsiteX7770" y="connsiteY7770"/>
              </a:cxn>
              <a:cxn ang="0">
                <a:pos x="connsiteX7771" y="connsiteY7771"/>
              </a:cxn>
              <a:cxn ang="0">
                <a:pos x="connsiteX7772" y="connsiteY7772"/>
              </a:cxn>
              <a:cxn ang="0">
                <a:pos x="connsiteX7773" y="connsiteY7773"/>
              </a:cxn>
              <a:cxn ang="0">
                <a:pos x="connsiteX7774" y="connsiteY7774"/>
              </a:cxn>
              <a:cxn ang="0">
                <a:pos x="connsiteX7775" y="connsiteY7775"/>
              </a:cxn>
              <a:cxn ang="0">
                <a:pos x="connsiteX7776" y="connsiteY7776"/>
              </a:cxn>
              <a:cxn ang="0">
                <a:pos x="connsiteX7777" y="connsiteY7777"/>
              </a:cxn>
              <a:cxn ang="0">
                <a:pos x="connsiteX7778" y="connsiteY7778"/>
              </a:cxn>
              <a:cxn ang="0">
                <a:pos x="connsiteX7779" y="connsiteY7779"/>
              </a:cxn>
              <a:cxn ang="0">
                <a:pos x="connsiteX7780" y="connsiteY7780"/>
              </a:cxn>
              <a:cxn ang="0">
                <a:pos x="connsiteX7781" y="connsiteY7781"/>
              </a:cxn>
              <a:cxn ang="0">
                <a:pos x="connsiteX7782" y="connsiteY7782"/>
              </a:cxn>
              <a:cxn ang="0">
                <a:pos x="connsiteX7783" y="connsiteY7783"/>
              </a:cxn>
              <a:cxn ang="0">
                <a:pos x="connsiteX7784" y="connsiteY7784"/>
              </a:cxn>
              <a:cxn ang="0">
                <a:pos x="connsiteX7785" y="connsiteY7785"/>
              </a:cxn>
              <a:cxn ang="0">
                <a:pos x="connsiteX7786" y="connsiteY7786"/>
              </a:cxn>
              <a:cxn ang="0">
                <a:pos x="connsiteX7787" y="connsiteY7787"/>
              </a:cxn>
              <a:cxn ang="0">
                <a:pos x="connsiteX7788" y="connsiteY7788"/>
              </a:cxn>
              <a:cxn ang="0">
                <a:pos x="connsiteX7789" y="connsiteY7789"/>
              </a:cxn>
              <a:cxn ang="0">
                <a:pos x="connsiteX7790" y="connsiteY7790"/>
              </a:cxn>
              <a:cxn ang="0">
                <a:pos x="connsiteX7791" y="connsiteY7791"/>
              </a:cxn>
              <a:cxn ang="0">
                <a:pos x="connsiteX7792" y="connsiteY7792"/>
              </a:cxn>
              <a:cxn ang="0">
                <a:pos x="connsiteX7793" y="connsiteY7793"/>
              </a:cxn>
              <a:cxn ang="0">
                <a:pos x="connsiteX7794" y="connsiteY7794"/>
              </a:cxn>
              <a:cxn ang="0">
                <a:pos x="connsiteX7795" y="connsiteY7795"/>
              </a:cxn>
              <a:cxn ang="0">
                <a:pos x="connsiteX7796" y="connsiteY7796"/>
              </a:cxn>
              <a:cxn ang="0">
                <a:pos x="connsiteX7797" y="connsiteY7797"/>
              </a:cxn>
              <a:cxn ang="0">
                <a:pos x="connsiteX7798" y="connsiteY7798"/>
              </a:cxn>
              <a:cxn ang="0">
                <a:pos x="connsiteX7799" y="connsiteY7799"/>
              </a:cxn>
              <a:cxn ang="0">
                <a:pos x="connsiteX7800" y="connsiteY7800"/>
              </a:cxn>
              <a:cxn ang="0">
                <a:pos x="connsiteX7801" y="connsiteY7801"/>
              </a:cxn>
              <a:cxn ang="0">
                <a:pos x="connsiteX7802" y="connsiteY7802"/>
              </a:cxn>
              <a:cxn ang="0">
                <a:pos x="connsiteX7803" y="connsiteY7803"/>
              </a:cxn>
              <a:cxn ang="0">
                <a:pos x="connsiteX7804" y="connsiteY7804"/>
              </a:cxn>
              <a:cxn ang="0">
                <a:pos x="connsiteX7805" y="connsiteY7805"/>
              </a:cxn>
              <a:cxn ang="0">
                <a:pos x="connsiteX7806" y="connsiteY7806"/>
              </a:cxn>
              <a:cxn ang="0">
                <a:pos x="connsiteX7807" y="connsiteY7807"/>
              </a:cxn>
              <a:cxn ang="0">
                <a:pos x="connsiteX7808" y="connsiteY7808"/>
              </a:cxn>
              <a:cxn ang="0">
                <a:pos x="connsiteX7809" y="connsiteY7809"/>
              </a:cxn>
              <a:cxn ang="0">
                <a:pos x="connsiteX7810" y="connsiteY7810"/>
              </a:cxn>
              <a:cxn ang="0">
                <a:pos x="connsiteX7811" y="connsiteY7811"/>
              </a:cxn>
              <a:cxn ang="0">
                <a:pos x="connsiteX7812" y="connsiteY7812"/>
              </a:cxn>
              <a:cxn ang="0">
                <a:pos x="connsiteX7813" y="connsiteY7813"/>
              </a:cxn>
              <a:cxn ang="0">
                <a:pos x="connsiteX7814" y="connsiteY7814"/>
              </a:cxn>
              <a:cxn ang="0">
                <a:pos x="connsiteX7815" y="connsiteY7815"/>
              </a:cxn>
              <a:cxn ang="0">
                <a:pos x="connsiteX7816" y="connsiteY7816"/>
              </a:cxn>
              <a:cxn ang="0">
                <a:pos x="connsiteX7817" y="connsiteY7817"/>
              </a:cxn>
              <a:cxn ang="0">
                <a:pos x="connsiteX7818" y="connsiteY7818"/>
              </a:cxn>
              <a:cxn ang="0">
                <a:pos x="connsiteX7819" y="connsiteY7819"/>
              </a:cxn>
              <a:cxn ang="0">
                <a:pos x="connsiteX7820" y="connsiteY7820"/>
              </a:cxn>
              <a:cxn ang="0">
                <a:pos x="connsiteX7821" y="connsiteY7821"/>
              </a:cxn>
              <a:cxn ang="0">
                <a:pos x="connsiteX7822" y="connsiteY7822"/>
              </a:cxn>
              <a:cxn ang="0">
                <a:pos x="connsiteX7823" y="connsiteY7823"/>
              </a:cxn>
              <a:cxn ang="0">
                <a:pos x="connsiteX7824" y="connsiteY7824"/>
              </a:cxn>
              <a:cxn ang="0">
                <a:pos x="connsiteX7825" y="connsiteY7825"/>
              </a:cxn>
              <a:cxn ang="0">
                <a:pos x="connsiteX7826" y="connsiteY7826"/>
              </a:cxn>
              <a:cxn ang="0">
                <a:pos x="connsiteX7827" y="connsiteY7827"/>
              </a:cxn>
              <a:cxn ang="0">
                <a:pos x="connsiteX7828" y="connsiteY7828"/>
              </a:cxn>
              <a:cxn ang="0">
                <a:pos x="connsiteX7829" y="connsiteY7829"/>
              </a:cxn>
              <a:cxn ang="0">
                <a:pos x="connsiteX7830" y="connsiteY7830"/>
              </a:cxn>
              <a:cxn ang="0">
                <a:pos x="connsiteX7831" y="connsiteY7831"/>
              </a:cxn>
              <a:cxn ang="0">
                <a:pos x="connsiteX7832" y="connsiteY7832"/>
              </a:cxn>
              <a:cxn ang="0">
                <a:pos x="connsiteX7833" y="connsiteY7833"/>
              </a:cxn>
              <a:cxn ang="0">
                <a:pos x="connsiteX7834" y="connsiteY7834"/>
              </a:cxn>
              <a:cxn ang="0">
                <a:pos x="connsiteX7835" y="connsiteY7835"/>
              </a:cxn>
              <a:cxn ang="0">
                <a:pos x="connsiteX7836" y="connsiteY7836"/>
              </a:cxn>
              <a:cxn ang="0">
                <a:pos x="connsiteX7837" y="connsiteY7837"/>
              </a:cxn>
              <a:cxn ang="0">
                <a:pos x="connsiteX7838" y="connsiteY7838"/>
              </a:cxn>
              <a:cxn ang="0">
                <a:pos x="connsiteX7839" y="connsiteY7839"/>
              </a:cxn>
              <a:cxn ang="0">
                <a:pos x="connsiteX7840" y="connsiteY7840"/>
              </a:cxn>
              <a:cxn ang="0">
                <a:pos x="connsiteX7841" y="connsiteY7841"/>
              </a:cxn>
              <a:cxn ang="0">
                <a:pos x="connsiteX7842" y="connsiteY7842"/>
              </a:cxn>
              <a:cxn ang="0">
                <a:pos x="connsiteX7843" y="connsiteY7843"/>
              </a:cxn>
              <a:cxn ang="0">
                <a:pos x="connsiteX7844" y="connsiteY7844"/>
              </a:cxn>
              <a:cxn ang="0">
                <a:pos x="connsiteX7845" y="connsiteY7845"/>
              </a:cxn>
              <a:cxn ang="0">
                <a:pos x="connsiteX7846" y="connsiteY7846"/>
              </a:cxn>
              <a:cxn ang="0">
                <a:pos x="connsiteX7847" y="connsiteY7847"/>
              </a:cxn>
              <a:cxn ang="0">
                <a:pos x="connsiteX7848" y="connsiteY7848"/>
              </a:cxn>
              <a:cxn ang="0">
                <a:pos x="connsiteX7849" y="connsiteY7849"/>
              </a:cxn>
              <a:cxn ang="0">
                <a:pos x="connsiteX7850" y="connsiteY7850"/>
              </a:cxn>
              <a:cxn ang="0">
                <a:pos x="connsiteX7851" y="connsiteY7851"/>
              </a:cxn>
              <a:cxn ang="0">
                <a:pos x="connsiteX7852" y="connsiteY7852"/>
              </a:cxn>
              <a:cxn ang="0">
                <a:pos x="connsiteX7853" y="connsiteY7853"/>
              </a:cxn>
              <a:cxn ang="0">
                <a:pos x="connsiteX7854" y="connsiteY7854"/>
              </a:cxn>
              <a:cxn ang="0">
                <a:pos x="connsiteX7855" y="connsiteY7855"/>
              </a:cxn>
              <a:cxn ang="0">
                <a:pos x="connsiteX7856" y="connsiteY7856"/>
              </a:cxn>
              <a:cxn ang="0">
                <a:pos x="connsiteX7857" y="connsiteY7857"/>
              </a:cxn>
              <a:cxn ang="0">
                <a:pos x="connsiteX7858" y="connsiteY7858"/>
              </a:cxn>
              <a:cxn ang="0">
                <a:pos x="connsiteX7859" y="connsiteY7859"/>
              </a:cxn>
              <a:cxn ang="0">
                <a:pos x="connsiteX7860" y="connsiteY7860"/>
              </a:cxn>
              <a:cxn ang="0">
                <a:pos x="connsiteX7861" y="connsiteY7861"/>
              </a:cxn>
              <a:cxn ang="0">
                <a:pos x="connsiteX7862" y="connsiteY7862"/>
              </a:cxn>
              <a:cxn ang="0">
                <a:pos x="connsiteX7863" y="connsiteY7863"/>
              </a:cxn>
              <a:cxn ang="0">
                <a:pos x="connsiteX7864" y="connsiteY7864"/>
              </a:cxn>
              <a:cxn ang="0">
                <a:pos x="connsiteX7865" y="connsiteY7865"/>
              </a:cxn>
              <a:cxn ang="0">
                <a:pos x="connsiteX7866" y="connsiteY7866"/>
              </a:cxn>
              <a:cxn ang="0">
                <a:pos x="connsiteX7867" y="connsiteY7867"/>
              </a:cxn>
              <a:cxn ang="0">
                <a:pos x="connsiteX7868" y="connsiteY7868"/>
              </a:cxn>
              <a:cxn ang="0">
                <a:pos x="connsiteX7869" y="connsiteY7869"/>
              </a:cxn>
              <a:cxn ang="0">
                <a:pos x="connsiteX7870" y="connsiteY7870"/>
              </a:cxn>
              <a:cxn ang="0">
                <a:pos x="connsiteX7871" y="connsiteY7871"/>
              </a:cxn>
              <a:cxn ang="0">
                <a:pos x="connsiteX7872" y="connsiteY7872"/>
              </a:cxn>
              <a:cxn ang="0">
                <a:pos x="connsiteX7873" y="connsiteY7873"/>
              </a:cxn>
              <a:cxn ang="0">
                <a:pos x="connsiteX7874" y="connsiteY7874"/>
              </a:cxn>
              <a:cxn ang="0">
                <a:pos x="connsiteX7875" y="connsiteY7875"/>
              </a:cxn>
              <a:cxn ang="0">
                <a:pos x="connsiteX7876" y="connsiteY7876"/>
              </a:cxn>
              <a:cxn ang="0">
                <a:pos x="connsiteX7877" y="connsiteY7877"/>
              </a:cxn>
              <a:cxn ang="0">
                <a:pos x="connsiteX7878" y="connsiteY7878"/>
              </a:cxn>
              <a:cxn ang="0">
                <a:pos x="connsiteX7879" y="connsiteY7879"/>
              </a:cxn>
              <a:cxn ang="0">
                <a:pos x="connsiteX7880" y="connsiteY7880"/>
              </a:cxn>
              <a:cxn ang="0">
                <a:pos x="connsiteX7881" y="connsiteY7881"/>
              </a:cxn>
              <a:cxn ang="0">
                <a:pos x="connsiteX7882" y="connsiteY7882"/>
              </a:cxn>
              <a:cxn ang="0">
                <a:pos x="connsiteX7883" y="connsiteY7883"/>
              </a:cxn>
              <a:cxn ang="0">
                <a:pos x="connsiteX7884" y="connsiteY7884"/>
              </a:cxn>
              <a:cxn ang="0">
                <a:pos x="connsiteX7885" y="connsiteY7885"/>
              </a:cxn>
              <a:cxn ang="0">
                <a:pos x="connsiteX7886" y="connsiteY7886"/>
              </a:cxn>
              <a:cxn ang="0">
                <a:pos x="connsiteX7887" y="connsiteY7887"/>
              </a:cxn>
              <a:cxn ang="0">
                <a:pos x="connsiteX7888" y="connsiteY7888"/>
              </a:cxn>
              <a:cxn ang="0">
                <a:pos x="connsiteX7889" y="connsiteY7889"/>
              </a:cxn>
              <a:cxn ang="0">
                <a:pos x="connsiteX7890" y="connsiteY7890"/>
              </a:cxn>
              <a:cxn ang="0">
                <a:pos x="connsiteX7891" y="connsiteY7891"/>
              </a:cxn>
              <a:cxn ang="0">
                <a:pos x="connsiteX7892" y="connsiteY7892"/>
              </a:cxn>
              <a:cxn ang="0">
                <a:pos x="connsiteX7893" y="connsiteY7893"/>
              </a:cxn>
              <a:cxn ang="0">
                <a:pos x="connsiteX7894" y="connsiteY7894"/>
              </a:cxn>
              <a:cxn ang="0">
                <a:pos x="connsiteX7895" y="connsiteY7895"/>
              </a:cxn>
              <a:cxn ang="0">
                <a:pos x="connsiteX7896" y="connsiteY7896"/>
              </a:cxn>
              <a:cxn ang="0">
                <a:pos x="connsiteX7897" y="connsiteY7897"/>
              </a:cxn>
              <a:cxn ang="0">
                <a:pos x="connsiteX7898" y="connsiteY7898"/>
              </a:cxn>
              <a:cxn ang="0">
                <a:pos x="connsiteX7899" y="connsiteY7899"/>
              </a:cxn>
              <a:cxn ang="0">
                <a:pos x="connsiteX7900" y="connsiteY7900"/>
              </a:cxn>
              <a:cxn ang="0">
                <a:pos x="connsiteX7901" y="connsiteY7901"/>
              </a:cxn>
              <a:cxn ang="0">
                <a:pos x="connsiteX7902" y="connsiteY7902"/>
              </a:cxn>
              <a:cxn ang="0">
                <a:pos x="connsiteX7903" y="connsiteY7903"/>
              </a:cxn>
              <a:cxn ang="0">
                <a:pos x="connsiteX7904" y="connsiteY7904"/>
              </a:cxn>
              <a:cxn ang="0">
                <a:pos x="connsiteX7905" y="connsiteY7905"/>
              </a:cxn>
              <a:cxn ang="0">
                <a:pos x="connsiteX7906" y="connsiteY7906"/>
              </a:cxn>
              <a:cxn ang="0">
                <a:pos x="connsiteX7907" y="connsiteY7907"/>
              </a:cxn>
              <a:cxn ang="0">
                <a:pos x="connsiteX7908" y="connsiteY7908"/>
              </a:cxn>
              <a:cxn ang="0">
                <a:pos x="connsiteX7909" y="connsiteY7909"/>
              </a:cxn>
              <a:cxn ang="0">
                <a:pos x="connsiteX7910" y="connsiteY7910"/>
              </a:cxn>
              <a:cxn ang="0">
                <a:pos x="connsiteX7911" y="connsiteY7911"/>
              </a:cxn>
              <a:cxn ang="0">
                <a:pos x="connsiteX7912" y="connsiteY7912"/>
              </a:cxn>
              <a:cxn ang="0">
                <a:pos x="connsiteX7913" y="connsiteY7913"/>
              </a:cxn>
              <a:cxn ang="0">
                <a:pos x="connsiteX7914" y="connsiteY7914"/>
              </a:cxn>
              <a:cxn ang="0">
                <a:pos x="connsiteX7915" y="connsiteY7915"/>
              </a:cxn>
              <a:cxn ang="0">
                <a:pos x="connsiteX7916" y="connsiteY7916"/>
              </a:cxn>
              <a:cxn ang="0">
                <a:pos x="connsiteX7917" y="connsiteY7917"/>
              </a:cxn>
              <a:cxn ang="0">
                <a:pos x="connsiteX7918" y="connsiteY7918"/>
              </a:cxn>
              <a:cxn ang="0">
                <a:pos x="connsiteX7919" y="connsiteY7919"/>
              </a:cxn>
              <a:cxn ang="0">
                <a:pos x="connsiteX7920" y="connsiteY7920"/>
              </a:cxn>
              <a:cxn ang="0">
                <a:pos x="connsiteX7921" y="connsiteY7921"/>
              </a:cxn>
              <a:cxn ang="0">
                <a:pos x="connsiteX7922" y="connsiteY7922"/>
              </a:cxn>
              <a:cxn ang="0">
                <a:pos x="connsiteX7923" y="connsiteY7923"/>
              </a:cxn>
              <a:cxn ang="0">
                <a:pos x="connsiteX7924" y="connsiteY7924"/>
              </a:cxn>
              <a:cxn ang="0">
                <a:pos x="connsiteX7925" y="connsiteY7925"/>
              </a:cxn>
              <a:cxn ang="0">
                <a:pos x="connsiteX7926" y="connsiteY7926"/>
              </a:cxn>
              <a:cxn ang="0">
                <a:pos x="connsiteX7927" y="connsiteY7927"/>
              </a:cxn>
              <a:cxn ang="0">
                <a:pos x="connsiteX7928" y="connsiteY7928"/>
              </a:cxn>
              <a:cxn ang="0">
                <a:pos x="connsiteX7929" y="connsiteY7929"/>
              </a:cxn>
              <a:cxn ang="0">
                <a:pos x="connsiteX7930" y="connsiteY7930"/>
              </a:cxn>
              <a:cxn ang="0">
                <a:pos x="connsiteX7931" y="connsiteY7931"/>
              </a:cxn>
              <a:cxn ang="0">
                <a:pos x="connsiteX7932" y="connsiteY7932"/>
              </a:cxn>
              <a:cxn ang="0">
                <a:pos x="connsiteX7933" y="connsiteY7933"/>
              </a:cxn>
              <a:cxn ang="0">
                <a:pos x="connsiteX7934" y="connsiteY7934"/>
              </a:cxn>
              <a:cxn ang="0">
                <a:pos x="connsiteX7935" y="connsiteY7935"/>
              </a:cxn>
              <a:cxn ang="0">
                <a:pos x="connsiteX7936" y="connsiteY7936"/>
              </a:cxn>
              <a:cxn ang="0">
                <a:pos x="connsiteX7937" y="connsiteY7937"/>
              </a:cxn>
              <a:cxn ang="0">
                <a:pos x="connsiteX7938" y="connsiteY7938"/>
              </a:cxn>
              <a:cxn ang="0">
                <a:pos x="connsiteX7939" y="connsiteY7939"/>
              </a:cxn>
              <a:cxn ang="0">
                <a:pos x="connsiteX7940" y="connsiteY7940"/>
              </a:cxn>
              <a:cxn ang="0">
                <a:pos x="connsiteX7941" y="connsiteY7941"/>
              </a:cxn>
              <a:cxn ang="0">
                <a:pos x="connsiteX7942" y="connsiteY7942"/>
              </a:cxn>
              <a:cxn ang="0">
                <a:pos x="connsiteX7943" y="connsiteY7943"/>
              </a:cxn>
              <a:cxn ang="0">
                <a:pos x="connsiteX7944" y="connsiteY7944"/>
              </a:cxn>
              <a:cxn ang="0">
                <a:pos x="connsiteX7945" y="connsiteY7945"/>
              </a:cxn>
              <a:cxn ang="0">
                <a:pos x="connsiteX7946" y="connsiteY7946"/>
              </a:cxn>
              <a:cxn ang="0">
                <a:pos x="connsiteX7947" y="connsiteY7947"/>
              </a:cxn>
              <a:cxn ang="0">
                <a:pos x="connsiteX7948" y="connsiteY7948"/>
              </a:cxn>
              <a:cxn ang="0">
                <a:pos x="connsiteX7949" y="connsiteY7949"/>
              </a:cxn>
              <a:cxn ang="0">
                <a:pos x="connsiteX7950" y="connsiteY7950"/>
              </a:cxn>
              <a:cxn ang="0">
                <a:pos x="connsiteX7951" y="connsiteY7951"/>
              </a:cxn>
              <a:cxn ang="0">
                <a:pos x="connsiteX7952" y="connsiteY7952"/>
              </a:cxn>
              <a:cxn ang="0">
                <a:pos x="connsiteX7953" y="connsiteY7953"/>
              </a:cxn>
              <a:cxn ang="0">
                <a:pos x="connsiteX7954" y="connsiteY7954"/>
              </a:cxn>
              <a:cxn ang="0">
                <a:pos x="connsiteX7955" y="connsiteY7955"/>
              </a:cxn>
              <a:cxn ang="0">
                <a:pos x="connsiteX7956" y="connsiteY7956"/>
              </a:cxn>
              <a:cxn ang="0">
                <a:pos x="connsiteX7957" y="connsiteY7957"/>
              </a:cxn>
              <a:cxn ang="0">
                <a:pos x="connsiteX7958" y="connsiteY7958"/>
              </a:cxn>
              <a:cxn ang="0">
                <a:pos x="connsiteX7959" y="connsiteY7959"/>
              </a:cxn>
              <a:cxn ang="0">
                <a:pos x="connsiteX7960" y="connsiteY7960"/>
              </a:cxn>
              <a:cxn ang="0">
                <a:pos x="connsiteX7961" y="connsiteY7961"/>
              </a:cxn>
              <a:cxn ang="0">
                <a:pos x="connsiteX7962" y="connsiteY7962"/>
              </a:cxn>
              <a:cxn ang="0">
                <a:pos x="connsiteX7963" y="connsiteY7963"/>
              </a:cxn>
              <a:cxn ang="0">
                <a:pos x="connsiteX7964" y="connsiteY7964"/>
              </a:cxn>
              <a:cxn ang="0">
                <a:pos x="connsiteX7965" y="connsiteY7965"/>
              </a:cxn>
              <a:cxn ang="0">
                <a:pos x="connsiteX7966" y="connsiteY7966"/>
              </a:cxn>
              <a:cxn ang="0">
                <a:pos x="connsiteX7967" y="connsiteY7967"/>
              </a:cxn>
              <a:cxn ang="0">
                <a:pos x="connsiteX7968" y="connsiteY7968"/>
              </a:cxn>
              <a:cxn ang="0">
                <a:pos x="connsiteX7969" y="connsiteY7969"/>
              </a:cxn>
              <a:cxn ang="0">
                <a:pos x="connsiteX7970" y="connsiteY7970"/>
              </a:cxn>
              <a:cxn ang="0">
                <a:pos x="connsiteX7971" y="connsiteY7971"/>
              </a:cxn>
              <a:cxn ang="0">
                <a:pos x="connsiteX7972" y="connsiteY7972"/>
              </a:cxn>
              <a:cxn ang="0">
                <a:pos x="connsiteX7973" y="connsiteY7973"/>
              </a:cxn>
              <a:cxn ang="0">
                <a:pos x="connsiteX7974" y="connsiteY7974"/>
              </a:cxn>
              <a:cxn ang="0">
                <a:pos x="connsiteX7975" y="connsiteY7975"/>
              </a:cxn>
              <a:cxn ang="0">
                <a:pos x="connsiteX7976" y="connsiteY7976"/>
              </a:cxn>
              <a:cxn ang="0">
                <a:pos x="connsiteX7977" y="connsiteY7977"/>
              </a:cxn>
              <a:cxn ang="0">
                <a:pos x="connsiteX7978" y="connsiteY7978"/>
              </a:cxn>
              <a:cxn ang="0">
                <a:pos x="connsiteX7979" y="connsiteY7979"/>
              </a:cxn>
              <a:cxn ang="0">
                <a:pos x="connsiteX7980" y="connsiteY7980"/>
              </a:cxn>
              <a:cxn ang="0">
                <a:pos x="connsiteX7981" y="connsiteY7981"/>
              </a:cxn>
              <a:cxn ang="0">
                <a:pos x="connsiteX7982" y="connsiteY7982"/>
              </a:cxn>
              <a:cxn ang="0">
                <a:pos x="connsiteX7983" y="connsiteY7983"/>
              </a:cxn>
              <a:cxn ang="0">
                <a:pos x="connsiteX7984" y="connsiteY7984"/>
              </a:cxn>
              <a:cxn ang="0">
                <a:pos x="connsiteX7985" y="connsiteY7985"/>
              </a:cxn>
              <a:cxn ang="0">
                <a:pos x="connsiteX7986" y="connsiteY7986"/>
              </a:cxn>
              <a:cxn ang="0">
                <a:pos x="connsiteX7987" y="connsiteY7987"/>
              </a:cxn>
              <a:cxn ang="0">
                <a:pos x="connsiteX7988" y="connsiteY7988"/>
              </a:cxn>
              <a:cxn ang="0">
                <a:pos x="connsiteX7989" y="connsiteY7989"/>
              </a:cxn>
              <a:cxn ang="0">
                <a:pos x="connsiteX7990" y="connsiteY7990"/>
              </a:cxn>
              <a:cxn ang="0">
                <a:pos x="connsiteX7991" y="connsiteY7991"/>
              </a:cxn>
              <a:cxn ang="0">
                <a:pos x="connsiteX7992" y="connsiteY7992"/>
              </a:cxn>
              <a:cxn ang="0">
                <a:pos x="connsiteX7993" y="connsiteY7993"/>
              </a:cxn>
              <a:cxn ang="0">
                <a:pos x="connsiteX7994" y="connsiteY7994"/>
              </a:cxn>
              <a:cxn ang="0">
                <a:pos x="connsiteX7995" y="connsiteY7995"/>
              </a:cxn>
              <a:cxn ang="0">
                <a:pos x="connsiteX7996" y="connsiteY7996"/>
              </a:cxn>
              <a:cxn ang="0">
                <a:pos x="connsiteX7997" y="connsiteY7997"/>
              </a:cxn>
              <a:cxn ang="0">
                <a:pos x="connsiteX7998" y="connsiteY7998"/>
              </a:cxn>
              <a:cxn ang="0">
                <a:pos x="connsiteX7999" y="connsiteY7999"/>
              </a:cxn>
              <a:cxn ang="0">
                <a:pos x="connsiteX8000" y="connsiteY8000"/>
              </a:cxn>
              <a:cxn ang="0">
                <a:pos x="connsiteX8001" y="connsiteY8001"/>
              </a:cxn>
              <a:cxn ang="0">
                <a:pos x="connsiteX8002" y="connsiteY8002"/>
              </a:cxn>
              <a:cxn ang="0">
                <a:pos x="connsiteX8003" y="connsiteY8003"/>
              </a:cxn>
              <a:cxn ang="0">
                <a:pos x="connsiteX8004" y="connsiteY8004"/>
              </a:cxn>
              <a:cxn ang="0">
                <a:pos x="connsiteX8005" y="connsiteY8005"/>
              </a:cxn>
              <a:cxn ang="0">
                <a:pos x="connsiteX8006" y="connsiteY8006"/>
              </a:cxn>
              <a:cxn ang="0">
                <a:pos x="connsiteX8007" y="connsiteY8007"/>
              </a:cxn>
              <a:cxn ang="0">
                <a:pos x="connsiteX8008" y="connsiteY8008"/>
              </a:cxn>
              <a:cxn ang="0">
                <a:pos x="connsiteX8009" y="connsiteY8009"/>
              </a:cxn>
              <a:cxn ang="0">
                <a:pos x="connsiteX8010" y="connsiteY8010"/>
              </a:cxn>
              <a:cxn ang="0">
                <a:pos x="connsiteX8011" y="connsiteY8011"/>
              </a:cxn>
              <a:cxn ang="0">
                <a:pos x="connsiteX8012" y="connsiteY8012"/>
              </a:cxn>
              <a:cxn ang="0">
                <a:pos x="connsiteX8013" y="connsiteY8013"/>
              </a:cxn>
              <a:cxn ang="0">
                <a:pos x="connsiteX8014" y="connsiteY8014"/>
              </a:cxn>
              <a:cxn ang="0">
                <a:pos x="connsiteX8015" y="connsiteY8015"/>
              </a:cxn>
              <a:cxn ang="0">
                <a:pos x="connsiteX8016" y="connsiteY8016"/>
              </a:cxn>
              <a:cxn ang="0">
                <a:pos x="connsiteX8017" y="connsiteY8017"/>
              </a:cxn>
              <a:cxn ang="0">
                <a:pos x="connsiteX8018" y="connsiteY8018"/>
              </a:cxn>
              <a:cxn ang="0">
                <a:pos x="connsiteX8019" y="connsiteY8019"/>
              </a:cxn>
              <a:cxn ang="0">
                <a:pos x="connsiteX8020" y="connsiteY8020"/>
              </a:cxn>
              <a:cxn ang="0">
                <a:pos x="connsiteX8021" y="connsiteY8021"/>
              </a:cxn>
              <a:cxn ang="0">
                <a:pos x="connsiteX8022" y="connsiteY8022"/>
              </a:cxn>
              <a:cxn ang="0">
                <a:pos x="connsiteX8023" y="connsiteY8023"/>
              </a:cxn>
              <a:cxn ang="0">
                <a:pos x="connsiteX8024" y="connsiteY8024"/>
              </a:cxn>
              <a:cxn ang="0">
                <a:pos x="connsiteX8025" y="connsiteY8025"/>
              </a:cxn>
              <a:cxn ang="0">
                <a:pos x="connsiteX8026" y="connsiteY8026"/>
              </a:cxn>
              <a:cxn ang="0">
                <a:pos x="connsiteX8027" y="connsiteY8027"/>
              </a:cxn>
              <a:cxn ang="0">
                <a:pos x="connsiteX8028" y="connsiteY8028"/>
              </a:cxn>
              <a:cxn ang="0">
                <a:pos x="connsiteX8029" y="connsiteY8029"/>
              </a:cxn>
              <a:cxn ang="0">
                <a:pos x="connsiteX8030" y="connsiteY8030"/>
              </a:cxn>
              <a:cxn ang="0">
                <a:pos x="connsiteX8031" y="connsiteY8031"/>
              </a:cxn>
              <a:cxn ang="0">
                <a:pos x="connsiteX8032" y="connsiteY8032"/>
              </a:cxn>
              <a:cxn ang="0">
                <a:pos x="connsiteX8033" y="connsiteY8033"/>
              </a:cxn>
              <a:cxn ang="0">
                <a:pos x="connsiteX8034" y="connsiteY8034"/>
              </a:cxn>
              <a:cxn ang="0">
                <a:pos x="connsiteX8035" y="connsiteY8035"/>
              </a:cxn>
              <a:cxn ang="0">
                <a:pos x="connsiteX8036" y="connsiteY8036"/>
              </a:cxn>
              <a:cxn ang="0">
                <a:pos x="connsiteX8037" y="connsiteY8037"/>
              </a:cxn>
              <a:cxn ang="0">
                <a:pos x="connsiteX8038" y="connsiteY8038"/>
              </a:cxn>
              <a:cxn ang="0">
                <a:pos x="connsiteX8039" y="connsiteY8039"/>
              </a:cxn>
              <a:cxn ang="0">
                <a:pos x="connsiteX8040" y="connsiteY8040"/>
              </a:cxn>
              <a:cxn ang="0">
                <a:pos x="connsiteX8041" y="connsiteY8041"/>
              </a:cxn>
              <a:cxn ang="0">
                <a:pos x="connsiteX8042" y="connsiteY8042"/>
              </a:cxn>
              <a:cxn ang="0">
                <a:pos x="connsiteX8043" y="connsiteY8043"/>
              </a:cxn>
              <a:cxn ang="0">
                <a:pos x="connsiteX8044" y="connsiteY8044"/>
              </a:cxn>
              <a:cxn ang="0">
                <a:pos x="connsiteX8045" y="connsiteY8045"/>
              </a:cxn>
              <a:cxn ang="0">
                <a:pos x="connsiteX8046" y="connsiteY8046"/>
              </a:cxn>
              <a:cxn ang="0">
                <a:pos x="connsiteX8047" y="connsiteY8047"/>
              </a:cxn>
              <a:cxn ang="0">
                <a:pos x="connsiteX8048" y="connsiteY8048"/>
              </a:cxn>
              <a:cxn ang="0">
                <a:pos x="connsiteX8049" y="connsiteY8049"/>
              </a:cxn>
              <a:cxn ang="0">
                <a:pos x="connsiteX8050" y="connsiteY8050"/>
              </a:cxn>
              <a:cxn ang="0">
                <a:pos x="connsiteX8051" y="connsiteY8051"/>
              </a:cxn>
              <a:cxn ang="0">
                <a:pos x="connsiteX8052" y="connsiteY8052"/>
              </a:cxn>
              <a:cxn ang="0">
                <a:pos x="connsiteX8053" y="connsiteY8053"/>
              </a:cxn>
              <a:cxn ang="0">
                <a:pos x="connsiteX8054" y="connsiteY8054"/>
              </a:cxn>
              <a:cxn ang="0">
                <a:pos x="connsiteX8055" y="connsiteY8055"/>
              </a:cxn>
              <a:cxn ang="0">
                <a:pos x="connsiteX8056" y="connsiteY8056"/>
              </a:cxn>
              <a:cxn ang="0">
                <a:pos x="connsiteX8057" y="connsiteY8057"/>
              </a:cxn>
              <a:cxn ang="0">
                <a:pos x="connsiteX8058" y="connsiteY8058"/>
              </a:cxn>
              <a:cxn ang="0">
                <a:pos x="connsiteX8059" y="connsiteY8059"/>
              </a:cxn>
              <a:cxn ang="0">
                <a:pos x="connsiteX8060" y="connsiteY8060"/>
              </a:cxn>
              <a:cxn ang="0">
                <a:pos x="connsiteX8061" y="connsiteY8061"/>
              </a:cxn>
              <a:cxn ang="0">
                <a:pos x="connsiteX8062" y="connsiteY8062"/>
              </a:cxn>
              <a:cxn ang="0">
                <a:pos x="connsiteX8063" y="connsiteY8063"/>
              </a:cxn>
              <a:cxn ang="0">
                <a:pos x="connsiteX8064" y="connsiteY8064"/>
              </a:cxn>
              <a:cxn ang="0">
                <a:pos x="connsiteX8065" y="connsiteY8065"/>
              </a:cxn>
              <a:cxn ang="0">
                <a:pos x="connsiteX8066" y="connsiteY8066"/>
              </a:cxn>
              <a:cxn ang="0">
                <a:pos x="connsiteX8067" y="connsiteY8067"/>
              </a:cxn>
              <a:cxn ang="0">
                <a:pos x="connsiteX8068" y="connsiteY8068"/>
              </a:cxn>
              <a:cxn ang="0">
                <a:pos x="connsiteX8069" y="connsiteY8069"/>
              </a:cxn>
              <a:cxn ang="0">
                <a:pos x="connsiteX8070" y="connsiteY8070"/>
              </a:cxn>
              <a:cxn ang="0">
                <a:pos x="connsiteX8071" y="connsiteY8071"/>
              </a:cxn>
              <a:cxn ang="0">
                <a:pos x="connsiteX8072" y="connsiteY8072"/>
              </a:cxn>
              <a:cxn ang="0">
                <a:pos x="connsiteX8073" y="connsiteY8073"/>
              </a:cxn>
              <a:cxn ang="0">
                <a:pos x="connsiteX8074" y="connsiteY8074"/>
              </a:cxn>
              <a:cxn ang="0">
                <a:pos x="connsiteX8075" y="connsiteY8075"/>
              </a:cxn>
              <a:cxn ang="0">
                <a:pos x="connsiteX8076" y="connsiteY8076"/>
              </a:cxn>
              <a:cxn ang="0">
                <a:pos x="connsiteX8077" y="connsiteY8077"/>
              </a:cxn>
              <a:cxn ang="0">
                <a:pos x="connsiteX8078" y="connsiteY8078"/>
              </a:cxn>
              <a:cxn ang="0">
                <a:pos x="connsiteX8079" y="connsiteY8079"/>
              </a:cxn>
              <a:cxn ang="0">
                <a:pos x="connsiteX8080" y="connsiteY8080"/>
              </a:cxn>
              <a:cxn ang="0">
                <a:pos x="connsiteX8081" y="connsiteY8081"/>
              </a:cxn>
              <a:cxn ang="0">
                <a:pos x="connsiteX8082" y="connsiteY8082"/>
              </a:cxn>
              <a:cxn ang="0">
                <a:pos x="connsiteX8083" y="connsiteY8083"/>
              </a:cxn>
              <a:cxn ang="0">
                <a:pos x="connsiteX8084" y="connsiteY8084"/>
              </a:cxn>
              <a:cxn ang="0">
                <a:pos x="connsiteX8085" y="connsiteY8085"/>
              </a:cxn>
              <a:cxn ang="0">
                <a:pos x="connsiteX8086" y="connsiteY8086"/>
              </a:cxn>
              <a:cxn ang="0">
                <a:pos x="connsiteX8087" y="connsiteY8087"/>
              </a:cxn>
              <a:cxn ang="0">
                <a:pos x="connsiteX8088" y="connsiteY8088"/>
              </a:cxn>
              <a:cxn ang="0">
                <a:pos x="connsiteX8089" y="connsiteY8089"/>
              </a:cxn>
              <a:cxn ang="0">
                <a:pos x="connsiteX8090" y="connsiteY8090"/>
              </a:cxn>
              <a:cxn ang="0">
                <a:pos x="connsiteX8091" y="connsiteY8091"/>
              </a:cxn>
              <a:cxn ang="0">
                <a:pos x="connsiteX8092" y="connsiteY8092"/>
              </a:cxn>
              <a:cxn ang="0">
                <a:pos x="connsiteX8093" y="connsiteY8093"/>
              </a:cxn>
              <a:cxn ang="0">
                <a:pos x="connsiteX8094" y="connsiteY8094"/>
              </a:cxn>
              <a:cxn ang="0">
                <a:pos x="connsiteX8095" y="connsiteY8095"/>
              </a:cxn>
              <a:cxn ang="0">
                <a:pos x="connsiteX8096" y="connsiteY8096"/>
              </a:cxn>
              <a:cxn ang="0">
                <a:pos x="connsiteX8097" y="connsiteY8097"/>
              </a:cxn>
              <a:cxn ang="0">
                <a:pos x="connsiteX8098" y="connsiteY8098"/>
              </a:cxn>
              <a:cxn ang="0">
                <a:pos x="connsiteX8099" y="connsiteY8099"/>
              </a:cxn>
              <a:cxn ang="0">
                <a:pos x="connsiteX8100" y="connsiteY8100"/>
              </a:cxn>
              <a:cxn ang="0">
                <a:pos x="connsiteX8101" y="connsiteY8101"/>
              </a:cxn>
              <a:cxn ang="0">
                <a:pos x="connsiteX8102" y="connsiteY8102"/>
              </a:cxn>
              <a:cxn ang="0">
                <a:pos x="connsiteX8103" y="connsiteY8103"/>
              </a:cxn>
              <a:cxn ang="0">
                <a:pos x="connsiteX8104" y="connsiteY8104"/>
              </a:cxn>
              <a:cxn ang="0">
                <a:pos x="connsiteX8105" y="connsiteY8105"/>
              </a:cxn>
              <a:cxn ang="0">
                <a:pos x="connsiteX8106" y="connsiteY8106"/>
              </a:cxn>
              <a:cxn ang="0">
                <a:pos x="connsiteX8107" y="connsiteY8107"/>
              </a:cxn>
              <a:cxn ang="0">
                <a:pos x="connsiteX8108" y="connsiteY8108"/>
              </a:cxn>
              <a:cxn ang="0">
                <a:pos x="connsiteX8109" y="connsiteY8109"/>
              </a:cxn>
              <a:cxn ang="0">
                <a:pos x="connsiteX8110" y="connsiteY8110"/>
              </a:cxn>
              <a:cxn ang="0">
                <a:pos x="connsiteX8111" y="connsiteY8111"/>
              </a:cxn>
              <a:cxn ang="0">
                <a:pos x="connsiteX8112" y="connsiteY8112"/>
              </a:cxn>
              <a:cxn ang="0">
                <a:pos x="connsiteX8113" y="connsiteY8113"/>
              </a:cxn>
              <a:cxn ang="0">
                <a:pos x="connsiteX8114" y="connsiteY8114"/>
              </a:cxn>
              <a:cxn ang="0">
                <a:pos x="connsiteX8115" y="connsiteY8115"/>
              </a:cxn>
              <a:cxn ang="0">
                <a:pos x="connsiteX8116" y="connsiteY8116"/>
              </a:cxn>
              <a:cxn ang="0">
                <a:pos x="connsiteX8117" y="connsiteY8117"/>
              </a:cxn>
              <a:cxn ang="0">
                <a:pos x="connsiteX8118" y="connsiteY8118"/>
              </a:cxn>
              <a:cxn ang="0">
                <a:pos x="connsiteX8119" y="connsiteY8119"/>
              </a:cxn>
              <a:cxn ang="0">
                <a:pos x="connsiteX8120" y="connsiteY8120"/>
              </a:cxn>
              <a:cxn ang="0">
                <a:pos x="connsiteX8121" y="connsiteY8121"/>
              </a:cxn>
              <a:cxn ang="0">
                <a:pos x="connsiteX8122" y="connsiteY8122"/>
              </a:cxn>
              <a:cxn ang="0">
                <a:pos x="connsiteX8123" y="connsiteY8123"/>
              </a:cxn>
              <a:cxn ang="0">
                <a:pos x="connsiteX8124" y="connsiteY8124"/>
              </a:cxn>
              <a:cxn ang="0">
                <a:pos x="connsiteX8125" y="connsiteY8125"/>
              </a:cxn>
              <a:cxn ang="0">
                <a:pos x="connsiteX8126" y="connsiteY8126"/>
              </a:cxn>
              <a:cxn ang="0">
                <a:pos x="connsiteX8127" y="connsiteY8127"/>
              </a:cxn>
              <a:cxn ang="0">
                <a:pos x="connsiteX8128" y="connsiteY8128"/>
              </a:cxn>
              <a:cxn ang="0">
                <a:pos x="connsiteX8129" y="connsiteY8129"/>
              </a:cxn>
              <a:cxn ang="0">
                <a:pos x="connsiteX8130" y="connsiteY8130"/>
              </a:cxn>
              <a:cxn ang="0">
                <a:pos x="connsiteX8131" y="connsiteY8131"/>
              </a:cxn>
              <a:cxn ang="0">
                <a:pos x="connsiteX8132" y="connsiteY8132"/>
              </a:cxn>
              <a:cxn ang="0">
                <a:pos x="connsiteX8133" y="connsiteY8133"/>
              </a:cxn>
              <a:cxn ang="0">
                <a:pos x="connsiteX8134" y="connsiteY8134"/>
              </a:cxn>
              <a:cxn ang="0">
                <a:pos x="connsiteX8135" y="connsiteY8135"/>
              </a:cxn>
              <a:cxn ang="0">
                <a:pos x="connsiteX8136" y="connsiteY8136"/>
              </a:cxn>
              <a:cxn ang="0">
                <a:pos x="connsiteX8137" y="connsiteY8137"/>
              </a:cxn>
              <a:cxn ang="0">
                <a:pos x="connsiteX8138" y="connsiteY8138"/>
              </a:cxn>
              <a:cxn ang="0">
                <a:pos x="connsiteX8139" y="connsiteY8139"/>
              </a:cxn>
              <a:cxn ang="0">
                <a:pos x="connsiteX8140" y="connsiteY8140"/>
              </a:cxn>
              <a:cxn ang="0">
                <a:pos x="connsiteX8141" y="connsiteY8141"/>
              </a:cxn>
              <a:cxn ang="0">
                <a:pos x="connsiteX8142" y="connsiteY8142"/>
              </a:cxn>
              <a:cxn ang="0">
                <a:pos x="connsiteX8143" y="connsiteY8143"/>
              </a:cxn>
              <a:cxn ang="0">
                <a:pos x="connsiteX8144" y="connsiteY8144"/>
              </a:cxn>
              <a:cxn ang="0">
                <a:pos x="connsiteX8145" y="connsiteY8145"/>
              </a:cxn>
              <a:cxn ang="0">
                <a:pos x="connsiteX8146" y="connsiteY8146"/>
              </a:cxn>
              <a:cxn ang="0">
                <a:pos x="connsiteX8147" y="connsiteY8147"/>
              </a:cxn>
              <a:cxn ang="0">
                <a:pos x="connsiteX8148" y="connsiteY8148"/>
              </a:cxn>
              <a:cxn ang="0">
                <a:pos x="connsiteX8149" y="connsiteY8149"/>
              </a:cxn>
              <a:cxn ang="0">
                <a:pos x="connsiteX8150" y="connsiteY8150"/>
              </a:cxn>
              <a:cxn ang="0">
                <a:pos x="connsiteX8151" y="connsiteY8151"/>
              </a:cxn>
              <a:cxn ang="0">
                <a:pos x="connsiteX8152" y="connsiteY8152"/>
              </a:cxn>
              <a:cxn ang="0">
                <a:pos x="connsiteX8153" y="connsiteY8153"/>
              </a:cxn>
              <a:cxn ang="0">
                <a:pos x="connsiteX8154" y="connsiteY8154"/>
              </a:cxn>
              <a:cxn ang="0">
                <a:pos x="connsiteX8155" y="connsiteY8155"/>
              </a:cxn>
              <a:cxn ang="0">
                <a:pos x="connsiteX8156" y="connsiteY8156"/>
              </a:cxn>
              <a:cxn ang="0">
                <a:pos x="connsiteX8157" y="connsiteY8157"/>
              </a:cxn>
              <a:cxn ang="0">
                <a:pos x="connsiteX8158" y="connsiteY8158"/>
              </a:cxn>
              <a:cxn ang="0">
                <a:pos x="connsiteX8159" y="connsiteY8159"/>
              </a:cxn>
              <a:cxn ang="0">
                <a:pos x="connsiteX8160" y="connsiteY8160"/>
              </a:cxn>
              <a:cxn ang="0">
                <a:pos x="connsiteX8161" y="connsiteY8161"/>
              </a:cxn>
              <a:cxn ang="0">
                <a:pos x="connsiteX8162" y="connsiteY8162"/>
              </a:cxn>
              <a:cxn ang="0">
                <a:pos x="connsiteX8163" y="connsiteY8163"/>
              </a:cxn>
              <a:cxn ang="0">
                <a:pos x="connsiteX8164" y="connsiteY8164"/>
              </a:cxn>
              <a:cxn ang="0">
                <a:pos x="connsiteX8165" y="connsiteY8165"/>
              </a:cxn>
              <a:cxn ang="0">
                <a:pos x="connsiteX8166" y="connsiteY8166"/>
              </a:cxn>
              <a:cxn ang="0">
                <a:pos x="connsiteX8167" y="connsiteY8167"/>
              </a:cxn>
              <a:cxn ang="0">
                <a:pos x="connsiteX8168" y="connsiteY8168"/>
              </a:cxn>
              <a:cxn ang="0">
                <a:pos x="connsiteX8169" y="connsiteY8169"/>
              </a:cxn>
              <a:cxn ang="0">
                <a:pos x="connsiteX8170" y="connsiteY8170"/>
              </a:cxn>
              <a:cxn ang="0">
                <a:pos x="connsiteX8171" y="connsiteY8171"/>
              </a:cxn>
              <a:cxn ang="0">
                <a:pos x="connsiteX8172" y="connsiteY8172"/>
              </a:cxn>
              <a:cxn ang="0">
                <a:pos x="connsiteX8173" y="connsiteY8173"/>
              </a:cxn>
              <a:cxn ang="0">
                <a:pos x="connsiteX8174" y="connsiteY8174"/>
              </a:cxn>
              <a:cxn ang="0">
                <a:pos x="connsiteX8175" y="connsiteY8175"/>
              </a:cxn>
              <a:cxn ang="0">
                <a:pos x="connsiteX8176" y="connsiteY8176"/>
              </a:cxn>
              <a:cxn ang="0">
                <a:pos x="connsiteX8177" y="connsiteY8177"/>
              </a:cxn>
              <a:cxn ang="0">
                <a:pos x="connsiteX8178" y="connsiteY8178"/>
              </a:cxn>
              <a:cxn ang="0">
                <a:pos x="connsiteX8179" y="connsiteY8179"/>
              </a:cxn>
              <a:cxn ang="0">
                <a:pos x="connsiteX8180" y="connsiteY8180"/>
              </a:cxn>
              <a:cxn ang="0">
                <a:pos x="connsiteX8181" y="connsiteY8181"/>
              </a:cxn>
              <a:cxn ang="0">
                <a:pos x="connsiteX8182" y="connsiteY8182"/>
              </a:cxn>
              <a:cxn ang="0">
                <a:pos x="connsiteX8183" y="connsiteY8183"/>
              </a:cxn>
              <a:cxn ang="0">
                <a:pos x="connsiteX8184" y="connsiteY8184"/>
              </a:cxn>
              <a:cxn ang="0">
                <a:pos x="connsiteX8185" y="connsiteY8185"/>
              </a:cxn>
              <a:cxn ang="0">
                <a:pos x="connsiteX8186" y="connsiteY8186"/>
              </a:cxn>
              <a:cxn ang="0">
                <a:pos x="connsiteX8187" y="connsiteY8187"/>
              </a:cxn>
              <a:cxn ang="0">
                <a:pos x="connsiteX8188" y="connsiteY8188"/>
              </a:cxn>
              <a:cxn ang="0">
                <a:pos x="connsiteX8189" y="connsiteY8189"/>
              </a:cxn>
              <a:cxn ang="0">
                <a:pos x="connsiteX8190" y="connsiteY8190"/>
              </a:cxn>
              <a:cxn ang="0">
                <a:pos x="connsiteX8191" y="connsiteY8191"/>
              </a:cxn>
              <a:cxn ang="0">
                <a:pos x="connsiteX8192" y="connsiteY8192"/>
              </a:cxn>
              <a:cxn ang="0">
                <a:pos x="connsiteX8193" y="connsiteY8193"/>
              </a:cxn>
              <a:cxn ang="0">
                <a:pos x="connsiteX8194" y="connsiteY8194"/>
              </a:cxn>
              <a:cxn ang="0">
                <a:pos x="connsiteX8195" y="connsiteY8195"/>
              </a:cxn>
              <a:cxn ang="0">
                <a:pos x="connsiteX8196" y="connsiteY8196"/>
              </a:cxn>
              <a:cxn ang="0">
                <a:pos x="connsiteX8197" y="connsiteY8197"/>
              </a:cxn>
              <a:cxn ang="0">
                <a:pos x="connsiteX8198" y="connsiteY8198"/>
              </a:cxn>
              <a:cxn ang="0">
                <a:pos x="connsiteX8199" y="connsiteY8199"/>
              </a:cxn>
              <a:cxn ang="0">
                <a:pos x="connsiteX8200" y="connsiteY8200"/>
              </a:cxn>
              <a:cxn ang="0">
                <a:pos x="connsiteX8201" y="connsiteY8201"/>
              </a:cxn>
              <a:cxn ang="0">
                <a:pos x="connsiteX8202" y="connsiteY8202"/>
              </a:cxn>
              <a:cxn ang="0">
                <a:pos x="connsiteX8203" y="connsiteY8203"/>
              </a:cxn>
              <a:cxn ang="0">
                <a:pos x="connsiteX8204" y="connsiteY8204"/>
              </a:cxn>
              <a:cxn ang="0">
                <a:pos x="connsiteX8205" y="connsiteY8205"/>
              </a:cxn>
              <a:cxn ang="0">
                <a:pos x="connsiteX8206" y="connsiteY8206"/>
              </a:cxn>
              <a:cxn ang="0">
                <a:pos x="connsiteX8207" y="connsiteY8207"/>
              </a:cxn>
              <a:cxn ang="0">
                <a:pos x="connsiteX8208" y="connsiteY8208"/>
              </a:cxn>
              <a:cxn ang="0">
                <a:pos x="connsiteX8209" y="connsiteY8209"/>
              </a:cxn>
              <a:cxn ang="0">
                <a:pos x="connsiteX8210" y="connsiteY8210"/>
              </a:cxn>
              <a:cxn ang="0">
                <a:pos x="connsiteX8211" y="connsiteY8211"/>
              </a:cxn>
              <a:cxn ang="0">
                <a:pos x="connsiteX8212" y="connsiteY8212"/>
              </a:cxn>
              <a:cxn ang="0">
                <a:pos x="connsiteX8213" y="connsiteY8213"/>
              </a:cxn>
              <a:cxn ang="0">
                <a:pos x="connsiteX8214" y="connsiteY8214"/>
              </a:cxn>
              <a:cxn ang="0">
                <a:pos x="connsiteX8215" y="connsiteY8215"/>
              </a:cxn>
              <a:cxn ang="0">
                <a:pos x="connsiteX8216" y="connsiteY8216"/>
              </a:cxn>
              <a:cxn ang="0">
                <a:pos x="connsiteX8217" y="connsiteY8217"/>
              </a:cxn>
              <a:cxn ang="0">
                <a:pos x="connsiteX8218" y="connsiteY8218"/>
              </a:cxn>
              <a:cxn ang="0">
                <a:pos x="connsiteX8219" y="connsiteY8219"/>
              </a:cxn>
              <a:cxn ang="0">
                <a:pos x="connsiteX8220" y="connsiteY8220"/>
              </a:cxn>
              <a:cxn ang="0">
                <a:pos x="connsiteX8221" y="connsiteY8221"/>
              </a:cxn>
              <a:cxn ang="0">
                <a:pos x="connsiteX8222" y="connsiteY8222"/>
              </a:cxn>
              <a:cxn ang="0">
                <a:pos x="connsiteX8223" y="connsiteY8223"/>
              </a:cxn>
              <a:cxn ang="0">
                <a:pos x="connsiteX8224" y="connsiteY8224"/>
              </a:cxn>
              <a:cxn ang="0">
                <a:pos x="connsiteX8225" y="connsiteY8225"/>
              </a:cxn>
              <a:cxn ang="0">
                <a:pos x="connsiteX8226" y="connsiteY8226"/>
              </a:cxn>
              <a:cxn ang="0">
                <a:pos x="connsiteX8227" y="connsiteY8227"/>
              </a:cxn>
              <a:cxn ang="0">
                <a:pos x="connsiteX8228" y="connsiteY8228"/>
              </a:cxn>
              <a:cxn ang="0">
                <a:pos x="connsiteX8229" y="connsiteY8229"/>
              </a:cxn>
              <a:cxn ang="0">
                <a:pos x="connsiteX8230" y="connsiteY8230"/>
              </a:cxn>
              <a:cxn ang="0">
                <a:pos x="connsiteX8231" y="connsiteY8231"/>
              </a:cxn>
              <a:cxn ang="0">
                <a:pos x="connsiteX8232" y="connsiteY8232"/>
              </a:cxn>
              <a:cxn ang="0">
                <a:pos x="connsiteX8233" y="connsiteY8233"/>
              </a:cxn>
              <a:cxn ang="0">
                <a:pos x="connsiteX8234" y="connsiteY8234"/>
              </a:cxn>
              <a:cxn ang="0">
                <a:pos x="connsiteX8235" y="connsiteY8235"/>
              </a:cxn>
              <a:cxn ang="0">
                <a:pos x="connsiteX8236" y="connsiteY8236"/>
              </a:cxn>
              <a:cxn ang="0">
                <a:pos x="connsiteX8237" y="connsiteY8237"/>
              </a:cxn>
              <a:cxn ang="0">
                <a:pos x="connsiteX8238" y="connsiteY8238"/>
              </a:cxn>
              <a:cxn ang="0">
                <a:pos x="connsiteX8239" y="connsiteY8239"/>
              </a:cxn>
              <a:cxn ang="0">
                <a:pos x="connsiteX8240" y="connsiteY8240"/>
              </a:cxn>
              <a:cxn ang="0">
                <a:pos x="connsiteX8241" y="connsiteY8241"/>
              </a:cxn>
              <a:cxn ang="0">
                <a:pos x="connsiteX8242" y="connsiteY8242"/>
              </a:cxn>
              <a:cxn ang="0">
                <a:pos x="connsiteX8243" y="connsiteY8243"/>
              </a:cxn>
              <a:cxn ang="0">
                <a:pos x="connsiteX8244" y="connsiteY8244"/>
              </a:cxn>
              <a:cxn ang="0">
                <a:pos x="connsiteX8245" y="connsiteY8245"/>
              </a:cxn>
              <a:cxn ang="0">
                <a:pos x="connsiteX8246" y="connsiteY8246"/>
              </a:cxn>
              <a:cxn ang="0">
                <a:pos x="connsiteX8247" y="connsiteY8247"/>
              </a:cxn>
              <a:cxn ang="0">
                <a:pos x="connsiteX8248" y="connsiteY8248"/>
              </a:cxn>
              <a:cxn ang="0">
                <a:pos x="connsiteX8249" y="connsiteY8249"/>
              </a:cxn>
              <a:cxn ang="0">
                <a:pos x="connsiteX8250" y="connsiteY8250"/>
              </a:cxn>
              <a:cxn ang="0">
                <a:pos x="connsiteX8251" y="connsiteY8251"/>
              </a:cxn>
              <a:cxn ang="0">
                <a:pos x="connsiteX8252" y="connsiteY8252"/>
              </a:cxn>
              <a:cxn ang="0">
                <a:pos x="connsiteX8253" y="connsiteY8253"/>
              </a:cxn>
              <a:cxn ang="0">
                <a:pos x="connsiteX8254" y="connsiteY8254"/>
              </a:cxn>
              <a:cxn ang="0">
                <a:pos x="connsiteX8255" y="connsiteY8255"/>
              </a:cxn>
              <a:cxn ang="0">
                <a:pos x="connsiteX8256" y="connsiteY8256"/>
              </a:cxn>
              <a:cxn ang="0">
                <a:pos x="connsiteX8257" y="connsiteY8257"/>
              </a:cxn>
              <a:cxn ang="0">
                <a:pos x="connsiteX8258" y="connsiteY8258"/>
              </a:cxn>
              <a:cxn ang="0">
                <a:pos x="connsiteX8259" y="connsiteY8259"/>
              </a:cxn>
              <a:cxn ang="0">
                <a:pos x="connsiteX8260" y="connsiteY8260"/>
              </a:cxn>
              <a:cxn ang="0">
                <a:pos x="connsiteX8261" y="connsiteY8261"/>
              </a:cxn>
              <a:cxn ang="0">
                <a:pos x="connsiteX8262" y="connsiteY8262"/>
              </a:cxn>
              <a:cxn ang="0">
                <a:pos x="connsiteX8263" y="connsiteY8263"/>
              </a:cxn>
              <a:cxn ang="0">
                <a:pos x="connsiteX8264" y="connsiteY8264"/>
              </a:cxn>
              <a:cxn ang="0">
                <a:pos x="connsiteX8265" y="connsiteY8265"/>
              </a:cxn>
              <a:cxn ang="0">
                <a:pos x="connsiteX8266" y="connsiteY8266"/>
              </a:cxn>
              <a:cxn ang="0">
                <a:pos x="connsiteX8267" y="connsiteY8267"/>
              </a:cxn>
              <a:cxn ang="0">
                <a:pos x="connsiteX8268" y="connsiteY8268"/>
              </a:cxn>
              <a:cxn ang="0">
                <a:pos x="connsiteX8269" y="connsiteY8269"/>
              </a:cxn>
              <a:cxn ang="0">
                <a:pos x="connsiteX8270" y="connsiteY8270"/>
              </a:cxn>
              <a:cxn ang="0">
                <a:pos x="connsiteX8271" y="connsiteY8271"/>
              </a:cxn>
              <a:cxn ang="0">
                <a:pos x="connsiteX8272" y="connsiteY8272"/>
              </a:cxn>
              <a:cxn ang="0">
                <a:pos x="connsiteX8273" y="connsiteY8273"/>
              </a:cxn>
              <a:cxn ang="0">
                <a:pos x="connsiteX8274" y="connsiteY8274"/>
              </a:cxn>
              <a:cxn ang="0">
                <a:pos x="connsiteX8275" y="connsiteY8275"/>
              </a:cxn>
              <a:cxn ang="0">
                <a:pos x="connsiteX8276" y="connsiteY8276"/>
              </a:cxn>
              <a:cxn ang="0">
                <a:pos x="connsiteX8277" y="connsiteY8277"/>
              </a:cxn>
              <a:cxn ang="0">
                <a:pos x="connsiteX8278" y="connsiteY8278"/>
              </a:cxn>
              <a:cxn ang="0">
                <a:pos x="connsiteX8279" y="connsiteY8279"/>
              </a:cxn>
              <a:cxn ang="0">
                <a:pos x="connsiteX8280" y="connsiteY8280"/>
              </a:cxn>
              <a:cxn ang="0">
                <a:pos x="connsiteX8281" y="connsiteY8281"/>
              </a:cxn>
              <a:cxn ang="0">
                <a:pos x="connsiteX8282" y="connsiteY8282"/>
              </a:cxn>
              <a:cxn ang="0">
                <a:pos x="connsiteX8283" y="connsiteY8283"/>
              </a:cxn>
              <a:cxn ang="0">
                <a:pos x="connsiteX8284" y="connsiteY8284"/>
              </a:cxn>
              <a:cxn ang="0">
                <a:pos x="connsiteX8285" y="connsiteY8285"/>
              </a:cxn>
              <a:cxn ang="0">
                <a:pos x="connsiteX8286" y="connsiteY8286"/>
              </a:cxn>
              <a:cxn ang="0">
                <a:pos x="connsiteX8287" y="connsiteY8287"/>
              </a:cxn>
              <a:cxn ang="0">
                <a:pos x="connsiteX8288" y="connsiteY8288"/>
              </a:cxn>
              <a:cxn ang="0">
                <a:pos x="connsiteX8289" y="connsiteY8289"/>
              </a:cxn>
              <a:cxn ang="0">
                <a:pos x="connsiteX8290" y="connsiteY8290"/>
              </a:cxn>
              <a:cxn ang="0">
                <a:pos x="connsiteX8291" y="connsiteY8291"/>
              </a:cxn>
              <a:cxn ang="0">
                <a:pos x="connsiteX8292" y="connsiteY8292"/>
              </a:cxn>
              <a:cxn ang="0">
                <a:pos x="connsiteX8293" y="connsiteY8293"/>
              </a:cxn>
              <a:cxn ang="0">
                <a:pos x="connsiteX8294" y="connsiteY8294"/>
              </a:cxn>
              <a:cxn ang="0">
                <a:pos x="connsiteX8295" y="connsiteY8295"/>
              </a:cxn>
              <a:cxn ang="0">
                <a:pos x="connsiteX8296" y="connsiteY8296"/>
              </a:cxn>
              <a:cxn ang="0">
                <a:pos x="connsiteX8297" y="connsiteY8297"/>
              </a:cxn>
              <a:cxn ang="0">
                <a:pos x="connsiteX8298" y="connsiteY8298"/>
              </a:cxn>
              <a:cxn ang="0">
                <a:pos x="connsiteX8299" y="connsiteY8299"/>
              </a:cxn>
              <a:cxn ang="0">
                <a:pos x="connsiteX8300" y="connsiteY8300"/>
              </a:cxn>
              <a:cxn ang="0">
                <a:pos x="connsiteX8301" y="connsiteY8301"/>
              </a:cxn>
              <a:cxn ang="0">
                <a:pos x="connsiteX8302" y="connsiteY8302"/>
              </a:cxn>
              <a:cxn ang="0">
                <a:pos x="connsiteX8303" y="connsiteY8303"/>
              </a:cxn>
              <a:cxn ang="0">
                <a:pos x="connsiteX8304" y="connsiteY8304"/>
              </a:cxn>
              <a:cxn ang="0">
                <a:pos x="connsiteX8305" y="connsiteY8305"/>
              </a:cxn>
              <a:cxn ang="0">
                <a:pos x="connsiteX8306" y="connsiteY8306"/>
              </a:cxn>
              <a:cxn ang="0">
                <a:pos x="connsiteX8307" y="connsiteY8307"/>
              </a:cxn>
              <a:cxn ang="0">
                <a:pos x="connsiteX8308" y="connsiteY8308"/>
              </a:cxn>
              <a:cxn ang="0">
                <a:pos x="connsiteX8309" y="connsiteY8309"/>
              </a:cxn>
              <a:cxn ang="0">
                <a:pos x="connsiteX8310" y="connsiteY8310"/>
              </a:cxn>
              <a:cxn ang="0">
                <a:pos x="connsiteX8311" y="connsiteY8311"/>
              </a:cxn>
              <a:cxn ang="0">
                <a:pos x="connsiteX8312" y="connsiteY8312"/>
              </a:cxn>
              <a:cxn ang="0">
                <a:pos x="connsiteX8313" y="connsiteY8313"/>
              </a:cxn>
              <a:cxn ang="0">
                <a:pos x="connsiteX8314" y="connsiteY8314"/>
              </a:cxn>
              <a:cxn ang="0">
                <a:pos x="connsiteX8315" y="connsiteY8315"/>
              </a:cxn>
              <a:cxn ang="0">
                <a:pos x="connsiteX8316" y="connsiteY8316"/>
              </a:cxn>
              <a:cxn ang="0">
                <a:pos x="connsiteX8317" y="connsiteY8317"/>
              </a:cxn>
              <a:cxn ang="0">
                <a:pos x="connsiteX8318" y="connsiteY8318"/>
              </a:cxn>
              <a:cxn ang="0">
                <a:pos x="connsiteX8319" y="connsiteY8319"/>
              </a:cxn>
              <a:cxn ang="0">
                <a:pos x="connsiteX8320" y="connsiteY8320"/>
              </a:cxn>
              <a:cxn ang="0">
                <a:pos x="connsiteX8321" y="connsiteY8321"/>
              </a:cxn>
              <a:cxn ang="0">
                <a:pos x="connsiteX8322" y="connsiteY8322"/>
              </a:cxn>
              <a:cxn ang="0">
                <a:pos x="connsiteX8323" y="connsiteY8323"/>
              </a:cxn>
              <a:cxn ang="0">
                <a:pos x="connsiteX8324" y="connsiteY8324"/>
              </a:cxn>
              <a:cxn ang="0">
                <a:pos x="connsiteX8325" y="connsiteY8325"/>
              </a:cxn>
              <a:cxn ang="0">
                <a:pos x="connsiteX8326" y="connsiteY8326"/>
              </a:cxn>
              <a:cxn ang="0">
                <a:pos x="connsiteX8327" y="connsiteY8327"/>
              </a:cxn>
              <a:cxn ang="0">
                <a:pos x="connsiteX8328" y="connsiteY8328"/>
              </a:cxn>
              <a:cxn ang="0">
                <a:pos x="connsiteX8329" y="connsiteY8329"/>
              </a:cxn>
              <a:cxn ang="0">
                <a:pos x="connsiteX8330" y="connsiteY8330"/>
              </a:cxn>
              <a:cxn ang="0">
                <a:pos x="connsiteX8331" y="connsiteY8331"/>
              </a:cxn>
              <a:cxn ang="0">
                <a:pos x="connsiteX8332" y="connsiteY8332"/>
              </a:cxn>
              <a:cxn ang="0">
                <a:pos x="connsiteX8333" y="connsiteY8333"/>
              </a:cxn>
              <a:cxn ang="0">
                <a:pos x="connsiteX8334" y="connsiteY8334"/>
              </a:cxn>
              <a:cxn ang="0">
                <a:pos x="connsiteX8335" y="connsiteY8335"/>
              </a:cxn>
              <a:cxn ang="0">
                <a:pos x="connsiteX8336" y="connsiteY8336"/>
              </a:cxn>
              <a:cxn ang="0">
                <a:pos x="connsiteX8337" y="connsiteY8337"/>
              </a:cxn>
              <a:cxn ang="0">
                <a:pos x="connsiteX8338" y="connsiteY8338"/>
              </a:cxn>
              <a:cxn ang="0">
                <a:pos x="connsiteX8339" y="connsiteY8339"/>
              </a:cxn>
              <a:cxn ang="0">
                <a:pos x="connsiteX8340" y="connsiteY8340"/>
              </a:cxn>
              <a:cxn ang="0">
                <a:pos x="connsiteX8341" y="connsiteY8341"/>
              </a:cxn>
              <a:cxn ang="0">
                <a:pos x="connsiteX8342" y="connsiteY8342"/>
              </a:cxn>
              <a:cxn ang="0">
                <a:pos x="connsiteX8343" y="connsiteY8343"/>
              </a:cxn>
              <a:cxn ang="0">
                <a:pos x="connsiteX8344" y="connsiteY8344"/>
              </a:cxn>
              <a:cxn ang="0">
                <a:pos x="connsiteX8345" y="connsiteY8345"/>
              </a:cxn>
              <a:cxn ang="0">
                <a:pos x="connsiteX8346" y="connsiteY8346"/>
              </a:cxn>
              <a:cxn ang="0">
                <a:pos x="connsiteX8347" y="connsiteY8347"/>
              </a:cxn>
              <a:cxn ang="0">
                <a:pos x="connsiteX8348" y="connsiteY8348"/>
              </a:cxn>
              <a:cxn ang="0">
                <a:pos x="connsiteX8349" y="connsiteY8349"/>
              </a:cxn>
              <a:cxn ang="0">
                <a:pos x="connsiteX8350" y="connsiteY8350"/>
              </a:cxn>
              <a:cxn ang="0">
                <a:pos x="connsiteX8351" y="connsiteY8351"/>
              </a:cxn>
              <a:cxn ang="0">
                <a:pos x="connsiteX8352" y="connsiteY8352"/>
              </a:cxn>
              <a:cxn ang="0">
                <a:pos x="connsiteX8353" y="connsiteY8353"/>
              </a:cxn>
              <a:cxn ang="0">
                <a:pos x="connsiteX8354" y="connsiteY8354"/>
              </a:cxn>
              <a:cxn ang="0">
                <a:pos x="connsiteX8355" y="connsiteY8355"/>
              </a:cxn>
              <a:cxn ang="0">
                <a:pos x="connsiteX8356" y="connsiteY8356"/>
              </a:cxn>
              <a:cxn ang="0">
                <a:pos x="connsiteX8357" y="connsiteY8357"/>
              </a:cxn>
              <a:cxn ang="0">
                <a:pos x="connsiteX8358" y="connsiteY8358"/>
              </a:cxn>
              <a:cxn ang="0">
                <a:pos x="connsiteX8359" y="connsiteY8359"/>
              </a:cxn>
              <a:cxn ang="0">
                <a:pos x="connsiteX8360" y="connsiteY8360"/>
              </a:cxn>
              <a:cxn ang="0">
                <a:pos x="connsiteX8361" y="connsiteY8361"/>
              </a:cxn>
              <a:cxn ang="0">
                <a:pos x="connsiteX8362" y="connsiteY8362"/>
              </a:cxn>
              <a:cxn ang="0">
                <a:pos x="connsiteX8363" y="connsiteY8363"/>
              </a:cxn>
              <a:cxn ang="0">
                <a:pos x="connsiteX8364" y="connsiteY8364"/>
              </a:cxn>
              <a:cxn ang="0">
                <a:pos x="connsiteX8365" y="connsiteY8365"/>
              </a:cxn>
              <a:cxn ang="0">
                <a:pos x="connsiteX8366" y="connsiteY8366"/>
              </a:cxn>
              <a:cxn ang="0">
                <a:pos x="connsiteX8367" y="connsiteY8367"/>
              </a:cxn>
              <a:cxn ang="0">
                <a:pos x="connsiteX8368" y="connsiteY8368"/>
              </a:cxn>
              <a:cxn ang="0">
                <a:pos x="connsiteX8369" y="connsiteY8369"/>
              </a:cxn>
              <a:cxn ang="0">
                <a:pos x="connsiteX8370" y="connsiteY8370"/>
              </a:cxn>
              <a:cxn ang="0">
                <a:pos x="connsiteX8371" y="connsiteY8371"/>
              </a:cxn>
              <a:cxn ang="0">
                <a:pos x="connsiteX8372" y="connsiteY8372"/>
              </a:cxn>
              <a:cxn ang="0">
                <a:pos x="connsiteX8373" y="connsiteY8373"/>
              </a:cxn>
              <a:cxn ang="0">
                <a:pos x="connsiteX8374" y="connsiteY8374"/>
              </a:cxn>
              <a:cxn ang="0">
                <a:pos x="connsiteX8375" y="connsiteY8375"/>
              </a:cxn>
              <a:cxn ang="0">
                <a:pos x="connsiteX8376" y="connsiteY8376"/>
              </a:cxn>
              <a:cxn ang="0">
                <a:pos x="connsiteX8377" y="connsiteY8377"/>
              </a:cxn>
              <a:cxn ang="0">
                <a:pos x="connsiteX8378" y="connsiteY8378"/>
              </a:cxn>
              <a:cxn ang="0">
                <a:pos x="connsiteX8379" y="connsiteY8379"/>
              </a:cxn>
              <a:cxn ang="0">
                <a:pos x="connsiteX8380" y="connsiteY8380"/>
              </a:cxn>
              <a:cxn ang="0">
                <a:pos x="connsiteX8381" y="connsiteY8381"/>
              </a:cxn>
              <a:cxn ang="0">
                <a:pos x="connsiteX8382" y="connsiteY8382"/>
              </a:cxn>
              <a:cxn ang="0">
                <a:pos x="connsiteX8383" y="connsiteY8383"/>
              </a:cxn>
              <a:cxn ang="0">
                <a:pos x="connsiteX8384" y="connsiteY8384"/>
              </a:cxn>
              <a:cxn ang="0">
                <a:pos x="connsiteX8385" y="connsiteY8385"/>
              </a:cxn>
              <a:cxn ang="0">
                <a:pos x="connsiteX8386" y="connsiteY8386"/>
              </a:cxn>
              <a:cxn ang="0">
                <a:pos x="connsiteX8387" y="connsiteY8387"/>
              </a:cxn>
              <a:cxn ang="0">
                <a:pos x="connsiteX8388" y="connsiteY8388"/>
              </a:cxn>
              <a:cxn ang="0">
                <a:pos x="connsiteX8389" y="connsiteY8389"/>
              </a:cxn>
              <a:cxn ang="0">
                <a:pos x="connsiteX8390" y="connsiteY8390"/>
              </a:cxn>
              <a:cxn ang="0">
                <a:pos x="connsiteX8391" y="connsiteY8391"/>
              </a:cxn>
              <a:cxn ang="0">
                <a:pos x="connsiteX8392" y="connsiteY8392"/>
              </a:cxn>
              <a:cxn ang="0">
                <a:pos x="connsiteX8393" y="connsiteY8393"/>
              </a:cxn>
              <a:cxn ang="0">
                <a:pos x="connsiteX8394" y="connsiteY8394"/>
              </a:cxn>
              <a:cxn ang="0">
                <a:pos x="connsiteX8395" y="connsiteY8395"/>
              </a:cxn>
              <a:cxn ang="0">
                <a:pos x="connsiteX8396" y="connsiteY8396"/>
              </a:cxn>
              <a:cxn ang="0">
                <a:pos x="connsiteX8397" y="connsiteY8397"/>
              </a:cxn>
              <a:cxn ang="0">
                <a:pos x="connsiteX8398" y="connsiteY8398"/>
              </a:cxn>
              <a:cxn ang="0">
                <a:pos x="connsiteX8399" y="connsiteY8399"/>
              </a:cxn>
              <a:cxn ang="0">
                <a:pos x="connsiteX8400" y="connsiteY8400"/>
              </a:cxn>
              <a:cxn ang="0">
                <a:pos x="connsiteX8401" y="connsiteY8401"/>
              </a:cxn>
              <a:cxn ang="0">
                <a:pos x="connsiteX8402" y="connsiteY8402"/>
              </a:cxn>
              <a:cxn ang="0">
                <a:pos x="connsiteX8403" y="connsiteY8403"/>
              </a:cxn>
              <a:cxn ang="0">
                <a:pos x="connsiteX8404" y="connsiteY8404"/>
              </a:cxn>
              <a:cxn ang="0">
                <a:pos x="connsiteX8405" y="connsiteY8405"/>
              </a:cxn>
              <a:cxn ang="0">
                <a:pos x="connsiteX8406" y="connsiteY8406"/>
              </a:cxn>
              <a:cxn ang="0">
                <a:pos x="connsiteX8407" y="connsiteY8407"/>
              </a:cxn>
              <a:cxn ang="0">
                <a:pos x="connsiteX8408" y="connsiteY8408"/>
              </a:cxn>
              <a:cxn ang="0">
                <a:pos x="connsiteX8409" y="connsiteY8409"/>
              </a:cxn>
              <a:cxn ang="0">
                <a:pos x="connsiteX8410" y="connsiteY8410"/>
              </a:cxn>
              <a:cxn ang="0">
                <a:pos x="connsiteX8411" y="connsiteY8411"/>
              </a:cxn>
              <a:cxn ang="0">
                <a:pos x="connsiteX8412" y="connsiteY8412"/>
              </a:cxn>
              <a:cxn ang="0">
                <a:pos x="connsiteX8413" y="connsiteY8413"/>
              </a:cxn>
              <a:cxn ang="0">
                <a:pos x="connsiteX8414" y="connsiteY8414"/>
              </a:cxn>
              <a:cxn ang="0">
                <a:pos x="connsiteX8415" y="connsiteY8415"/>
              </a:cxn>
              <a:cxn ang="0">
                <a:pos x="connsiteX8416" y="connsiteY8416"/>
              </a:cxn>
              <a:cxn ang="0">
                <a:pos x="connsiteX8417" y="connsiteY8417"/>
              </a:cxn>
              <a:cxn ang="0">
                <a:pos x="connsiteX8418" y="connsiteY8418"/>
              </a:cxn>
              <a:cxn ang="0">
                <a:pos x="connsiteX8419" y="connsiteY8419"/>
              </a:cxn>
              <a:cxn ang="0">
                <a:pos x="connsiteX8420" y="connsiteY8420"/>
              </a:cxn>
              <a:cxn ang="0">
                <a:pos x="connsiteX8421" y="connsiteY8421"/>
              </a:cxn>
              <a:cxn ang="0">
                <a:pos x="connsiteX8422" y="connsiteY8422"/>
              </a:cxn>
              <a:cxn ang="0">
                <a:pos x="connsiteX8423" y="connsiteY8423"/>
              </a:cxn>
              <a:cxn ang="0">
                <a:pos x="connsiteX8424" y="connsiteY8424"/>
              </a:cxn>
              <a:cxn ang="0">
                <a:pos x="connsiteX8425" y="connsiteY8425"/>
              </a:cxn>
              <a:cxn ang="0">
                <a:pos x="connsiteX8426" y="connsiteY8426"/>
              </a:cxn>
              <a:cxn ang="0">
                <a:pos x="connsiteX8427" y="connsiteY8427"/>
              </a:cxn>
              <a:cxn ang="0">
                <a:pos x="connsiteX8428" y="connsiteY8428"/>
              </a:cxn>
              <a:cxn ang="0">
                <a:pos x="connsiteX8429" y="connsiteY8429"/>
              </a:cxn>
              <a:cxn ang="0">
                <a:pos x="connsiteX8430" y="connsiteY8430"/>
              </a:cxn>
              <a:cxn ang="0">
                <a:pos x="connsiteX8431" y="connsiteY8431"/>
              </a:cxn>
              <a:cxn ang="0">
                <a:pos x="connsiteX8432" y="connsiteY8432"/>
              </a:cxn>
              <a:cxn ang="0">
                <a:pos x="connsiteX8433" y="connsiteY8433"/>
              </a:cxn>
              <a:cxn ang="0">
                <a:pos x="connsiteX8434" y="connsiteY8434"/>
              </a:cxn>
              <a:cxn ang="0">
                <a:pos x="connsiteX8435" y="connsiteY8435"/>
              </a:cxn>
              <a:cxn ang="0">
                <a:pos x="connsiteX8436" y="connsiteY8436"/>
              </a:cxn>
              <a:cxn ang="0">
                <a:pos x="connsiteX8437" y="connsiteY8437"/>
              </a:cxn>
              <a:cxn ang="0">
                <a:pos x="connsiteX8438" y="connsiteY8438"/>
              </a:cxn>
              <a:cxn ang="0">
                <a:pos x="connsiteX8439" y="connsiteY8439"/>
              </a:cxn>
              <a:cxn ang="0">
                <a:pos x="connsiteX8440" y="connsiteY8440"/>
              </a:cxn>
              <a:cxn ang="0">
                <a:pos x="connsiteX8441" y="connsiteY8441"/>
              </a:cxn>
              <a:cxn ang="0">
                <a:pos x="connsiteX8442" y="connsiteY8442"/>
              </a:cxn>
              <a:cxn ang="0">
                <a:pos x="connsiteX8443" y="connsiteY8443"/>
              </a:cxn>
              <a:cxn ang="0">
                <a:pos x="connsiteX8444" y="connsiteY8444"/>
              </a:cxn>
              <a:cxn ang="0">
                <a:pos x="connsiteX8445" y="connsiteY8445"/>
              </a:cxn>
              <a:cxn ang="0">
                <a:pos x="connsiteX8446" y="connsiteY8446"/>
              </a:cxn>
              <a:cxn ang="0">
                <a:pos x="connsiteX8447" y="connsiteY8447"/>
              </a:cxn>
              <a:cxn ang="0">
                <a:pos x="connsiteX8448" y="connsiteY8448"/>
              </a:cxn>
              <a:cxn ang="0">
                <a:pos x="connsiteX8449" y="connsiteY8449"/>
              </a:cxn>
              <a:cxn ang="0">
                <a:pos x="connsiteX8450" y="connsiteY8450"/>
              </a:cxn>
              <a:cxn ang="0">
                <a:pos x="connsiteX8451" y="connsiteY8451"/>
              </a:cxn>
              <a:cxn ang="0">
                <a:pos x="connsiteX8452" y="connsiteY8452"/>
              </a:cxn>
              <a:cxn ang="0">
                <a:pos x="connsiteX8453" y="connsiteY8453"/>
              </a:cxn>
              <a:cxn ang="0">
                <a:pos x="connsiteX8454" y="connsiteY8454"/>
              </a:cxn>
              <a:cxn ang="0">
                <a:pos x="connsiteX8455" y="connsiteY8455"/>
              </a:cxn>
              <a:cxn ang="0">
                <a:pos x="connsiteX8456" y="connsiteY8456"/>
              </a:cxn>
              <a:cxn ang="0">
                <a:pos x="connsiteX8457" y="connsiteY8457"/>
              </a:cxn>
              <a:cxn ang="0">
                <a:pos x="connsiteX8458" y="connsiteY8458"/>
              </a:cxn>
              <a:cxn ang="0">
                <a:pos x="connsiteX8459" y="connsiteY8459"/>
              </a:cxn>
              <a:cxn ang="0">
                <a:pos x="connsiteX8460" y="connsiteY8460"/>
              </a:cxn>
              <a:cxn ang="0">
                <a:pos x="connsiteX8461" y="connsiteY8461"/>
              </a:cxn>
              <a:cxn ang="0">
                <a:pos x="connsiteX8462" y="connsiteY8462"/>
              </a:cxn>
              <a:cxn ang="0">
                <a:pos x="connsiteX8463" y="connsiteY8463"/>
              </a:cxn>
              <a:cxn ang="0">
                <a:pos x="connsiteX8464" y="connsiteY8464"/>
              </a:cxn>
              <a:cxn ang="0">
                <a:pos x="connsiteX8465" y="connsiteY8465"/>
              </a:cxn>
              <a:cxn ang="0">
                <a:pos x="connsiteX8466" y="connsiteY8466"/>
              </a:cxn>
              <a:cxn ang="0">
                <a:pos x="connsiteX8467" y="connsiteY8467"/>
              </a:cxn>
              <a:cxn ang="0">
                <a:pos x="connsiteX8468" y="connsiteY8468"/>
              </a:cxn>
              <a:cxn ang="0">
                <a:pos x="connsiteX8469" y="connsiteY8469"/>
              </a:cxn>
              <a:cxn ang="0">
                <a:pos x="connsiteX8470" y="connsiteY8470"/>
              </a:cxn>
              <a:cxn ang="0">
                <a:pos x="connsiteX8471" y="connsiteY8471"/>
              </a:cxn>
              <a:cxn ang="0">
                <a:pos x="connsiteX8472" y="connsiteY8472"/>
              </a:cxn>
              <a:cxn ang="0">
                <a:pos x="connsiteX8473" y="connsiteY8473"/>
              </a:cxn>
              <a:cxn ang="0">
                <a:pos x="connsiteX8474" y="connsiteY8474"/>
              </a:cxn>
              <a:cxn ang="0">
                <a:pos x="connsiteX8475" y="connsiteY8475"/>
              </a:cxn>
              <a:cxn ang="0">
                <a:pos x="connsiteX8476" y="connsiteY8476"/>
              </a:cxn>
              <a:cxn ang="0">
                <a:pos x="connsiteX8477" y="connsiteY8477"/>
              </a:cxn>
              <a:cxn ang="0">
                <a:pos x="connsiteX8478" y="connsiteY8478"/>
              </a:cxn>
              <a:cxn ang="0">
                <a:pos x="connsiteX8479" y="connsiteY8479"/>
              </a:cxn>
              <a:cxn ang="0">
                <a:pos x="connsiteX8480" y="connsiteY8480"/>
              </a:cxn>
              <a:cxn ang="0">
                <a:pos x="connsiteX8481" y="connsiteY8481"/>
              </a:cxn>
              <a:cxn ang="0">
                <a:pos x="connsiteX8482" y="connsiteY8482"/>
              </a:cxn>
              <a:cxn ang="0">
                <a:pos x="connsiteX8483" y="connsiteY8483"/>
              </a:cxn>
              <a:cxn ang="0">
                <a:pos x="connsiteX8484" y="connsiteY8484"/>
              </a:cxn>
              <a:cxn ang="0">
                <a:pos x="connsiteX8485" y="connsiteY8485"/>
              </a:cxn>
              <a:cxn ang="0">
                <a:pos x="connsiteX8486" y="connsiteY8486"/>
              </a:cxn>
              <a:cxn ang="0">
                <a:pos x="connsiteX8487" y="connsiteY8487"/>
              </a:cxn>
              <a:cxn ang="0">
                <a:pos x="connsiteX8488" y="connsiteY8488"/>
              </a:cxn>
              <a:cxn ang="0">
                <a:pos x="connsiteX8489" y="connsiteY8489"/>
              </a:cxn>
              <a:cxn ang="0">
                <a:pos x="connsiteX8490" y="connsiteY8490"/>
              </a:cxn>
              <a:cxn ang="0">
                <a:pos x="connsiteX8491" y="connsiteY8491"/>
              </a:cxn>
              <a:cxn ang="0">
                <a:pos x="connsiteX8492" y="connsiteY8492"/>
              </a:cxn>
              <a:cxn ang="0">
                <a:pos x="connsiteX8493" y="connsiteY8493"/>
              </a:cxn>
              <a:cxn ang="0">
                <a:pos x="connsiteX8494" y="connsiteY8494"/>
              </a:cxn>
              <a:cxn ang="0">
                <a:pos x="connsiteX8495" y="connsiteY8495"/>
              </a:cxn>
              <a:cxn ang="0">
                <a:pos x="connsiteX8496" y="connsiteY8496"/>
              </a:cxn>
              <a:cxn ang="0">
                <a:pos x="connsiteX8497" y="connsiteY8497"/>
              </a:cxn>
              <a:cxn ang="0">
                <a:pos x="connsiteX8498" y="connsiteY8498"/>
              </a:cxn>
              <a:cxn ang="0">
                <a:pos x="connsiteX8499" y="connsiteY8499"/>
              </a:cxn>
              <a:cxn ang="0">
                <a:pos x="connsiteX8500" y="connsiteY8500"/>
              </a:cxn>
              <a:cxn ang="0">
                <a:pos x="connsiteX8501" y="connsiteY8501"/>
              </a:cxn>
              <a:cxn ang="0">
                <a:pos x="connsiteX8502" y="connsiteY8502"/>
              </a:cxn>
              <a:cxn ang="0">
                <a:pos x="connsiteX8503" y="connsiteY8503"/>
              </a:cxn>
              <a:cxn ang="0">
                <a:pos x="connsiteX8504" y="connsiteY8504"/>
              </a:cxn>
              <a:cxn ang="0">
                <a:pos x="connsiteX8505" y="connsiteY8505"/>
              </a:cxn>
              <a:cxn ang="0">
                <a:pos x="connsiteX8506" y="connsiteY8506"/>
              </a:cxn>
              <a:cxn ang="0">
                <a:pos x="connsiteX8507" y="connsiteY8507"/>
              </a:cxn>
              <a:cxn ang="0">
                <a:pos x="connsiteX8508" y="connsiteY8508"/>
              </a:cxn>
              <a:cxn ang="0">
                <a:pos x="connsiteX8509" y="connsiteY8509"/>
              </a:cxn>
              <a:cxn ang="0">
                <a:pos x="connsiteX8510" y="connsiteY8510"/>
              </a:cxn>
              <a:cxn ang="0">
                <a:pos x="connsiteX8511" y="connsiteY8511"/>
              </a:cxn>
              <a:cxn ang="0">
                <a:pos x="connsiteX8512" y="connsiteY8512"/>
              </a:cxn>
              <a:cxn ang="0">
                <a:pos x="connsiteX8513" y="connsiteY8513"/>
              </a:cxn>
              <a:cxn ang="0">
                <a:pos x="connsiteX8514" y="connsiteY8514"/>
              </a:cxn>
              <a:cxn ang="0">
                <a:pos x="connsiteX8515" y="connsiteY8515"/>
              </a:cxn>
              <a:cxn ang="0">
                <a:pos x="connsiteX8516" y="connsiteY8516"/>
              </a:cxn>
              <a:cxn ang="0">
                <a:pos x="connsiteX8517" y="connsiteY8517"/>
              </a:cxn>
              <a:cxn ang="0">
                <a:pos x="connsiteX8518" y="connsiteY8518"/>
              </a:cxn>
              <a:cxn ang="0">
                <a:pos x="connsiteX8519" y="connsiteY8519"/>
              </a:cxn>
              <a:cxn ang="0">
                <a:pos x="connsiteX8520" y="connsiteY8520"/>
              </a:cxn>
              <a:cxn ang="0">
                <a:pos x="connsiteX8521" y="connsiteY8521"/>
              </a:cxn>
              <a:cxn ang="0">
                <a:pos x="connsiteX8522" y="connsiteY8522"/>
              </a:cxn>
              <a:cxn ang="0">
                <a:pos x="connsiteX8523" y="connsiteY8523"/>
              </a:cxn>
              <a:cxn ang="0">
                <a:pos x="connsiteX8524" y="connsiteY8524"/>
              </a:cxn>
              <a:cxn ang="0">
                <a:pos x="connsiteX8525" y="connsiteY8525"/>
              </a:cxn>
              <a:cxn ang="0">
                <a:pos x="connsiteX8526" y="connsiteY8526"/>
              </a:cxn>
              <a:cxn ang="0">
                <a:pos x="connsiteX8527" y="connsiteY8527"/>
              </a:cxn>
              <a:cxn ang="0">
                <a:pos x="connsiteX8528" y="connsiteY8528"/>
              </a:cxn>
              <a:cxn ang="0">
                <a:pos x="connsiteX8529" y="connsiteY8529"/>
              </a:cxn>
              <a:cxn ang="0">
                <a:pos x="connsiteX8530" y="connsiteY8530"/>
              </a:cxn>
              <a:cxn ang="0">
                <a:pos x="connsiteX8531" y="connsiteY8531"/>
              </a:cxn>
              <a:cxn ang="0">
                <a:pos x="connsiteX8532" y="connsiteY8532"/>
              </a:cxn>
              <a:cxn ang="0">
                <a:pos x="connsiteX8533" y="connsiteY8533"/>
              </a:cxn>
              <a:cxn ang="0">
                <a:pos x="connsiteX8534" y="connsiteY8534"/>
              </a:cxn>
              <a:cxn ang="0">
                <a:pos x="connsiteX8535" y="connsiteY8535"/>
              </a:cxn>
              <a:cxn ang="0">
                <a:pos x="connsiteX8536" y="connsiteY8536"/>
              </a:cxn>
              <a:cxn ang="0">
                <a:pos x="connsiteX8537" y="connsiteY8537"/>
              </a:cxn>
              <a:cxn ang="0">
                <a:pos x="connsiteX8538" y="connsiteY8538"/>
              </a:cxn>
              <a:cxn ang="0">
                <a:pos x="connsiteX8539" y="connsiteY8539"/>
              </a:cxn>
              <a:cxn ang="0">
                <a:pos x="connsiteX8540" y="connsiteY8540"/>
              </a:cxn>
              <a:cxn ang="0">
                <a:pos x="connsiteX8541" y="connsiteY8541"/>
              </a:cxn>
              <a:cxn ang="0">
                <a:pos x="connsiteX8542" y="connsiteY8542"/>
              </a:cxn>
              <a:cxn ang="0">
                <a:pos x="connsiteX8543" y="connsiteY8543"/>
              </a:cxn>
              <a:cxn ang="0">
                <a:pos x="connsiteX8544" y="connsiteY8544"/>
              </a:cxn>
              <a:cxn ang="0">
                <a:pos x="connsiteX8545" y="connsiteY8545"/>
              </a:cxn>
              <a:cxn ang="0">
                <a:pos x="connsiteX8546" y="connsiteY8546"/>
              </a:cxn>
              <a:cxn ang="0">
                <a:pos x="connsiteX8547" y="connsiteY8547"/>
              </a:cxn>
              <a:cxn ang="0">
                <a:pos x="connsiteX8548" y="connsiteY8548"/>
              </a:cxn>
              <a:cxn ang="0">
                <a:pos x="connsiteX8549" y="connsiteY8549"/>
              </a:cxn>
              <a:cxn ang="0">
                <a:pos x="connsiteX8550" y="connsiteY8550"/>
              </a:cxn>
              <a:cxn ang="0">
                <a:pos x="connsiteX8551" y="connsiteY8551"/>
              </a:cxn>
              <a:cxn ang="0">
                <a:pos x="connsiteX8552" y="connsiteY8552"/>
              </a:cxn>
              <a:cxn ang="0">
                <a:pos x="connsiteX8553" y="connsiteY8553"/>
              </a:cxn>
              <a:cxn ang="0">
                <a:pos x="connsiteX8554" y="connsiteY8554"/>
              </a:cxn>
              <a:cxn ang="0">
                <a:pos x="connsiteX8555" y="connsiteY8555"/>
              </a:cxn>
              <a:cxn ang="0">
                <a:pos x="connsiteX8556" y="connsiteY8556"/>
              </a:cxn>
              <a:cxn ang="0">
                <a:pos x="connsiteX8557" y="connsiteY8557"/>
              </a:cxn>
              <a:cxn ang="0">
                <a:pos x="connsiteX8558" y="connsiteY8558"/>
              </a:cxn>
              <a:cxn ang="0">
                <a:pos x="connsiteX8559" y="connsiteY8559"/>
              </a:cxn>
              <a:cxn ang="0">
                <a:pos x="connsiteX8560" y="connsiteY8560"/>
              </a:cxn>
              <a:cxn ang="0">
                <a:pos x="connsiteX8561" y="connsiteY8561"/>
              </a:cxn>
              <a:cxn ang="0">
                <a:pos x="connsiteX8562" y="connsiteY8562"/>
              </a:cxn>
              <a:cxn ang="0">
                <a:pos x="connsiteX8563" y="connsiteY8563"/>
              </a:cxn>
              <a:cxn ang="0">
                <a:pos x="connsiteX8564" y="connsiteY8564"/>
              </a:cxn>
              <a:cxn ang="0">
                <a:pos x="connsiteX8565" y="connsiteY8565"/>
              </a:cxn>
              <a:cxn ang="0">
                <a:pos x="connsiteX8566" y="connsiteY8566"/>
              </a:cxn>
              <a:cxn ang="0">
                <a:pos x="connsiteX8567" y="connsiteY8567"/>
              </a:cxn>
              <a:cxn ang="0">
                <a:pos x="connsiteX8568" y="connsiteY8568"/>
              </a:cxn>
              <a:cxn ang="0">
                <a:pos x="connsiteX8569" y="connsiteY8569"/>
              </a:cxn>
              <a:cxn ang="0">
                <a:pos x="connsiteX8570" y="connsiteY8570"/>
              </a:cxn>
              <a:cxn ang="0">
                <a:pos x="connsiteX8571" y="connsiteY8571"/>
              </a:cxn>
              <a:cxn ang="0">
                <a:pos x="connsiteX8572" y="connsiteY8572"/>
              </a:cxn>
              <a:cxn ang="0">
                <a:pos x="connsiteX8573" y="connsiteY8573"/>
              </a:cxn>
              <a:cxn ang="0">
                <a:pos x="connsiteX8574" y="connsiteY8574"/>
              </a:cxn>
              <a:cxn ang="0">
                <a:pos x="connsiteX8575" y="connsiteY8575"/>
              </a:cxn>
              <a:cxn ang="0">
                <a:pos x="connsiteX8576" y="connsiteY8576"/>
              </a:cxn>
              <a:cxn ang="0">
                <a:pos x="connsiteX8577" y="connsiteY8577"/>
              </a:cxn>
              <a:cxn ang="0">
                <a:pos x="connsiteX8578" y="connsiteY8578"/>
              </a:cxn>
              <a:cxn ang="0">
                <a:pos x="connsiteX8579" y="connsiteY8579"/>
              </a:cxn>
              <a:cxn ang="0">
                <a:pos x="connsiteX8580" y="connsiteY8580"/>
              </a:cxn>
              <a:cxn ang="0">
                <a:pos x="connsiteX8581" y="connsiteY8581"/>
              </a:cxn>
              <a:cxn ang="0">
                <a:pos x="connsiteX8582" y="connsiteY8582"/>
              </a:cxn>
              <a:cxn ang="0">
                <a:pos x="connsiteX8583" y="connsiteY8583"/>
              </a:cxn>
              <a:cxn ang="0">
                <a:pos x="connsiteX8584" y="connsiteY8584"/>
              </a:cxn>
              <a:cxn ang="0">
                <a:pos x="connsiteX8585" y="connsiteY8585"/>
              </a:cxn>
              <a:cxn ang="0">
                <a:pos x="connsiteX8586" y="connsiteY8586"/>
              </a:cxn>
              <a:cxn ang="0">
                <a:pos x="connsiteX8587" y="connsiteY8587"/>
              </a:cxn>
              <a:cxn ang="0">
                <a:pos x="connsiteX8588" y="connsiteY8588"/>
              </a:cxn>
              <a:cxn ang="0">
                <a:pos x="connsiteX8589" y="connsiteY8589"/>
              </a:cxn>
              <a:cxn ang="0">
                <a:pos x="connsiteX8590" y="connsiteY8590"/>
              </a:cxn>
              <a:cxn ang="0">
                <a:pos x="connsiteX8591" y="connsiteY8591"/>
              </a:cxn>
              <a:cxn ang="0">
                <a:pos x="connsiteX8592" y="connsiteY8592"/>
              </a:cxn>
              <a:cxn ang="0">
                <a:pos x="connsiteX8593" y="connsiteY8593"/>
              </a:cxn>
              <a:cxn ang="0">
                <a:pos x="connsiteX8594" y="connsiteY8594"/>
              </a:cxn>
              <a:cxn ang="0">
                <a:pos x="connsiteX8595" y="connsiteY8595"/>
              </a:cxn>
              <a:cxn ang="0">
                <a:pos x="connsiteX8596" y="connsiteY8596"/>
              </a:cxn>
              <a:cxn ang="0">
                <a:pos x="connsiteX8597" y="connsiteY8597"/>
              </a:cxn>
              <a:cxn ang="0">
                <a:pos x="connsiteX8598" y="connsiteY8598"/>
              </a:cxn>
              <a:cxn ang="0">
                <a:pos x="connsiteX8599" y="connsiteY8599"/>
              </a:cxn>
              <a:cxn ang="0">
                <a:pos x="connsiteX8600" y="connsiteY8600"/>
              </a:cxn>
              <a:cxn ang="0">
                <a:pos x="connsiteX8601" y="connsiteY8601"/>
              </a:cxn>
              <a:cxn ang="0">
                <a:pos x="connsiteX8602" y="connsiteY8602"/>
              </a:cxn>
              <a:cxn ang="0">
                <a:pos x="connsiteX8603" y="connsiteY8603"/>
              </a:cxn>
              <a:cxn ang="0">
                <a:pos x="connsiteX8604" y="connsiteY8604"/>
              </a:cxn>
              <a:cxn ang="0">
                <a:pos x="connsiteX8605" y="connsiteY8605"/>
              </a:cxn>
              <a:cxn ang="0">
                <a:pos x="connsiteX8606" y="connsiteY8606"/>
              </a:cxn>
              <a:cxn ang="0">
                <a:pos x="connsiteX8607" y="connsiteY8607"/>
              </a:cxn>
              <a:cxn ang="0">
                <a:pos x="connsiteX8608" y="connsiteY8608"/>
              </a:cxn>
              <a:cxn ang="0">
                <a:pos x="connsiteX8609" y="connsiteY8609"/>
              </a:cxn>
              <a:cxn ang="0">
                <a:pos x="connsiteX8610" y="connsiteY8610"/>
              </a:cxn>
              <a:cxn ang="0">
                <a:pos x="connsiteX8611" y="connsiteY8611"/>
              </a:cxn>
              <a:cxn ang="0">
                <a:pos x="connsiteX8612" y="connsiteY8612"/>
              </a:cxn>
              <a:cxn ang="0">
                <a:pos x="connsiteX8613" y="connsiteY8613"/>
              </a:cxn>
              <a:cxn ang="0">
                <a:pos x="connsiteX8614" y="connsiteY8614"/>
              </a:cxn>
              <a:cxn ang="0">
                <a:pos x="connsiteX8615" y="connsiteY8615"/>
              </a:cxn>
              <a:cxn ang="0">
                <a:pos x="connsiteX8616" y="connsiteY8616"/>
              </a:cxn>
              <a:cxn ang="0">
                <a:pos x="connsiteX8617" y="connsiteY8617"/>
              </a:cxn>
              <a:cxn ang="0">
                <a:pos x="connsiteX8618" y="connsiteY8618"/>
              </a:cxn>
              <a:cxn ang="0">
                <a:pos x="connsiteX8619" y="connsiteY8619"/>
              </a:cxn>
              <a:cxn ang="0">
                <a:pos x="connsiteX8620" y="connsiteY8620"/>
              </a:cxn>
              <a:cxn ang="0">
                <a:pos x="connsiteX8621" y="connsiteY8621"/>
              </a:cxn>
              <a:cxn ang="0">
                <a:pos x="connsiteX8622" y="connsiteY8622"/>
              </a:cxn>
              <a:cxn ang="0">
                <a:pos x="connsiteX8623" y="connsiteY8623"/>
              </a:cxn>
              <a:cxn ang="0">
                <a:pos x="connsiteX8624" y="connsiteY8624"/>
              </a:cxn>
              <a:cxn ang="0">
                <a:pos x="connsiteX8625" y="connsiteY8625"/>
              </a:cxn>
              <a:cxn ang="0">
                <a:pos x="connsiteX8626" y="connsiteY8626"/>
              </a:cxn>
              <a:cxn ang="0">
                <a:pos x="connsiteX8627" y="connsiteY8627"/>
              </a:cxn>
              <a:cxn ang="0">
                <a:pos x="connsiteX8628" y="connsiteY8628"/>
              </a:cxn>
              <a:cxn ang="0">
                <a:pos x="connsiteX8629" y="connsiteY8629"/>
              </a:cxn>
              <a:cxn ang="0">
                <a:pos x="connsiteX8630" y="connsiteY8630"/>
              </a:cxn>
              <a:cxn ang="0">
                <a:pos x="connsiteX8631" y="connsiteY8631"/>
              </a:cxn>
              <a:cxn ang="0">
                <a:pos x="connsiteX8632" y="connsiteY8632"/>
              </a:cxn>
              <a:cxn ang="0">
                <a:pos x="connsiteX8633" y="connsiteY8633"/>
              </a:cxn>
              <a:cxn ang="0">
                <a:pos x="connsiteX8634" y="connsiteY8634"/>
              </a:cxn>
              <a:cxn ang="0">
                <a:pos x="connsiteX8635" y="connsiteY8635"/>
              </a:cxn>
              <a:cxn ang="0">
                <a:pos x="connsiteX8636" y="connsiteY8636"/>
              </a:cxn>
              <a:cxn ang="0">
                <a:pos x="connsiteX8637" y="connsiteY8637"/>
              </a:cxn>
              <a:cxn ang="0">
                <a:pos x="connsiteX8638" y="connsiteY8638"/>
              </a:cxn>
              <a:cxn ang="0">
                <a:pos x="connsiteX8639" y="connsiteY8639"/>
              </a:cxn>
              <a:cxn ang="0">
                <a:pos x="connsiteX8640" y="connsiteY8640"/>
              </a:cxn>
              <a:cxn ang="0">
                <a:pos x="connsiteX8641" y="connsiteY8641"/>
              </a:cxn>
              <a:cxn ang="0">
                <a:pos x="connsiteX8642" y="connsiteY8642"/>
              </a:cxn>
              <a:cxn ang="0">
                <a:pos x="connsiteX8643" y="connsiteY8643"/>
              </a:cxn>
              <a:cxn ang="0">
                <a:pos x="connsiteX8644" y="connsiteY8644"/>
              </a:cxn>
              <a:cxn ang="0">
                <a:pos x="connsiteX8645" y="connsiteY8645"/>
              </a:cxn>
              <a:cxn ang="0">
                <a:pos x="connsiteX8646" y="connsiteY8646"/>
              </a:cxn>
              <a:cxn ang="0">
                <a:pos x="connsiteX8647" y="connsiteY8647"/>
              </a:cxn>
              <a:cxn ang="0">
                <a:pos x="connsiteX8648" y="connsiteY8648"/>
              </a:cxn>
              <a:cxn ang="0">
                <a:pos x="connsiteX8649" y="connsiteY8649"/>
              </a:cxn>
              <a:cxn ang="0">
                <a:pos x="connsiteX8650" y="connsiteY8650"/>
              </a:cxn>
              <a:cxn ang="0">
                <a:pos x="connsiteX8651" y="connsiteY8651"/>
              </a:cxn>
              <a:cxn ang="0">
                <a:pos x="connsiteX8652" y="connsiteY8652"/>
              </a:cxn>
              <a:cxn ang="0">
                <a:pos x="connsiteX8653" y="connsiteY8653"/>
              </a:cxn>
              <a:cxn ang="0">
                <a:pos x="connsiteX8654" y="connsiteY8654"/>
              </a:cxn>
              <a:cxn ang="0">
                <a:pos x="connsiteX8655" y="connsiteY8655"/>
              </a:cxn>
              <a:cxn ang="0">
                <a:pos x="connsiteX8656" y="connsiteY8656"/>
              </a:cxn>
              <a:cxn ang="0">
                <a:pos x="connsiteX8657" y="connsiteY8657"/>
              </a:cxn>
              <a:cxn ang="0">
                <a:pos x="connsiteX8658" y="connsiteY8658"/>
              </a:cxn>
              <a:cxn ang="0">
                <a:pos x="connsiteX8659" y="connsiteY8659"/>
              </a:cxn>
              <a:cxn ang="0">
                <a:pos x="connsiteX8660" y="connsiteY8660"/>
              </a:cxn>
              <a:cxn ang="0">
                <a:pos x="connsiteX8661" y="connsiteY8661"/>
              </a:cxn>
              <a:cxn ang="0">
                <a:pos x="connsiteX8662" y="connsiteY8662"/>
              </a:cxn>
              <a:cxn ang="0">
                <a:pos x="connsiteX8663" y="connsiteY8663"/>
              </a:cxn>
              <a:cxn ang="0">
                <a:pos x="connsiteX8664" y="connsiteY8664"/>
              </a:cxn>
              <a:cxn ang="0">
                <a:pos x="connsiteX8665" y="connsiteY8665"/>
              </a:cxn>
              <a:cxn ang="0">
                <a:pos x="connsiteX8666" y="connsiteY8666"/>
              </a:cxn>
              <a:cxn ang="0">
                <a:pos x="connsiteX8667" y="connsiteY8667"/>
              </a:cxn>
              <a:cxn ang="0">
                <a:pos x="connsiteX8668" y="connsiteY8668"/>
              </a:cxn>
              <a:cxn ang="0">
                <a:pos x="connsiteX8669" y="connsiteY8669"/>
              </a:cxn>
              <a:cxn ang="0">
                <a:pos x="connsiteX8670" y="connsiteY8670"/>
              </a:cxn>
              <a:cxn ang="0">
                <a:pos x="connsiteX8671" y="connsiteY8671"/>
              </a:cxn>
              <a:cxn ang="0">
                <a:pos x="connsiteX8672" y="connsiteY8672"/>
              </a:cxn>
              <a:cxn ang="0">
                <a:pos x="connsiteX8673" y="connsiteY8673"/>
              </a:cxn>
              <a:cxn ang="0">
                <a:pos x="connsiteX8674" y="connsiteY8674"/>
              </a:cxn>
              <a:cxn ang="0">
                <a:pos x="connsiteX8675" y="connsiteY8675"/>
              </a:cxn>
              <a:cxn ang="0">
                <a:pos x="connsiteX8676" y="connsiteY8676"/>
              </a:cxn>
              <a:cxn ang="0">
                <a:pos x="connsiteX8677" y="connsiteY8677"/>
              </a:cxn>
              <a:cxn ang="0">
                <a:pos x="connsiteX8678" y="connsiteY8678"/>
              </a:cxn>
              <a:cxn ang="0">
                <a:pos x="connsiteX8679" y="connsiteY8679"/>
              </a:cxn>
              <a:cxn ang="0">
                <a:pos x="connsiteX8680" y="connsiteY8680"/>
              </a:cxn>
              <a:cxn ang="0">
                <a:pos x="connsiteX8681" y="connsiteY8681"/>
              </a:cxn>
              <a:cxn ang="0">
                <a:pos x="connsiteX8682" y="connsiteY8682"/>
              </a:cxn>
              <a:cxn ang="0">
                <a:pos x="connsiteX8683" y="connsiteY8683"/>
              </a:cxn>
              <a:cxn ang="0">
                <a:pos x="connsiteX8684" y="connsiteY8684"/>
              </a:cxn>
              <a:cxn ang="0">
                <a:pos x="connsiteX8685" y="connsiteY8685"/>
              </a:cxn>
              <a:cxn ang="0">
                <a:pos x="connsiteX8686" y="connsiteY8686"/>
              </a:cxn>
              <a:cxn ang="0">
                <a:pos x="connsiteX8687" y="connsiteY8687"/>
              </a:cxn>
              <a:cxn ang="0">
                <a:pos x="connsiteX8688" y="connsiteY8688"/>
              </a:cxn>
              <a:cxn ang="0">
                <a:pos x="connsiteX8689" y="connsiteY8689"/>
              </a:cxn>
              <a:cxn ang="0">
                <a:pos x="connsiteX8690" y="connsiteY8690"/>
              </a:cxn>
              <a:cxn ang="0">
                <a:pos x="connsiteX8691" y="connsiteY8691"/>
              </a:cxn>
              <a:cxn ang="0">
                <a:pos x="connsiteX8692" y="connsiteY8692"/>
              </a:cxn>
              <a:cxn ang="0">
                <a:pos x="connsiteX8693" y="connsiteY8693"/>
              </a:cxn>
              <a:cxn ang="0">
                <a:pos x="connsiteX8694" y="connsiteY8694"/>
              </a:cxn>
              <a:cxn ang="0">
                <a:pos x="connsiteX8695" y="connsiteY8695"/>
              </a:cxn>
              <a:cxn ang="0">
                <a:pos x="connsiteX8696" y="connsiteY8696"/>
              </a:cxn>
              <a:cxn ang="0">
                <a:pos x="connsiteX8697" y="connsiteY8697"/>
              </a:cxn>
              <a:cxn ang="0">
                <a:pos x="connsiteX8698" y="connsiteY8698"/>
              </a:cxn>
              <a:cxn ang="0">
                <a:pos x="connsiteX8699" y="connsiteY8699"/>
              </a:cxn>
              <a:cxn ang="0">
                <a:pos x="connsiteX8700" y="connsiteY8700"/>
              </a:cxn>
              <a:cxn ang="0">
                <a:pos x="connsiteX8701" y="connsiteY8701"/>
              </a:cxn>
              <a:cxn ang="0">
                <a:pos x="connsiteX8702" y="connsiteY8702"/>
              </a:cxn>
              <a:cxn ang="0">
                <a:pos x="connsiteX8703" y="connsiteY8703"/>
              </a:cxn>
              <a:cxn ang="0">
                <a:pos x="connsiteX8704" y="connsiteY8704"/>
              </a:cxn>
              <a:cxn ang="0">
                <a:pos x="connsiteX8705" y="connsiteY8705"/>
              </a:cxn>
              <a:cxn ang="0">
                <a:pos x="connsiteX8706" y="connsiteY8706"/>
              </a:cxn>
              <a:cxn ang="0">
                <a:pos x="connsiteX8707" y="connsiteY8707"/>
              </a:cxn>
              <a:cxn ang="0">
                <a:pos x="connsiteX8708" y="connsiteY8708"/>
              </a:cxn>
              <a:cxn ang="0">
                <a:pos x="connsiteX8709" y="connsiteY8709"/>
              </a:cxn>
              <a:cxn ang="0">
                <a:pos x="connsiteX8710" y="connsiteY8710"/>
              </a:cxn>
              <a:cxn ang="0">
                <a:pos x="connsiteX8711" y="connsiteY8711"/>
              </a:cxn>
              <a:cxn ang="0">
                <a:pos x="connsiteX8712" y="connsiteY8712"/>
              </a:cxn>
              <a:cxn ang="0">
                <a:pos x="connsiteX8713" y="connsiteY8713"/>
              </a:cxn>
              <a:cxn ang="0">
                <a:pos x="connsiteX8714" y="connsiteY8714"/>
              </a:cxn>
              <a:cxn ang="0">
                <a:pos x="connsiteX8715" y="connsiteY8715"/>
              </a:cxn>
              <a:cxn ang="0">
                <a:pos x="connsiteX8716" y="connsiteY8716"/>
              </a:cxn>
              <a:cxn ang="0">
                <a:pos x="connsiteX8717" y="connsiteY8717"/>
              </a:cxn>
              <a:cxn ang="0">
                <a:pos x="connsiteX8718" y="connsiteY8718"/>
              </a:cxn>
              <a:cxn ang="0">
                <a:pos x="connsiteX8719" y="connsiteY8719"/>
              </a:cxn>
              <a:cxn ang="0">
                <a:pos x="connsiteX8720" y="connsiteY8720"/>
              </a:cxn>
              <a:cxn ang="0">
                <a:pos x="connsiteX8721" y="connsiteY8721"/>
              </a:cxn>
              <a:cxn ang="0">
                <a:pos x="connsiteX8722" y="connsiteY8722"/>
              </a:cxn>
              <a:cxn ang="0">
                <a:pos x="connsiteX8723" y="connsiteY8723"/>
              </a:cxn>
              <a:cxn ang="0">
                <a:pos x="connsiteX8724" y="connsiteY8724"/>
              </a:cxn>
              <a:cxn ang="0">
                <a:pos x="connsiteX8725" y="connsiteY8725"/>
              </a:cxn>
              <a:cxn ang="0">
                <a:pos x="connsiteX8726" y="connsiteY8726"/>
              </a:cxn>
              <a:cxn ang="0">
                <a:pos x="connsiteX8727" y="connsiteY8727"/>
              </a:cxn>
              <a:cxn ang="0">
                <a:pos x="connsiteX8728" y="connsiteY8728"/>
              </a:cxn>
              <a:cxn ang="0">
                <a:pos x="connsiteX8729" y="connsiteY8729"/>
              </a:cxn>
              <a:cxn ang="0">
                <a:pos x="connsiteX8730" y="connsiteY8730"/>
              </a:cxn>
              <a:cxn ang="0">
                <a:pos x="connsiteX8731" y="connsiteY8731"/>
              </a:cxn>
              <a:cxn ang="0">
                <a:pos x="connsiteX8732" y="connsiteY8732"/>
              </a:cxn>
              <a:cxn ang="0">
                <a:pos x="connsiteX8733" y="connsiteY8733"/>
              </a:cxn>
              <a:cxn ang="0">
                <a:pos x="connsiteX8734" y="connsiteY8734"/>
              </a:cxn>
              <a:cxn ang="0">
                <a:pos x="connsiteX8735" y="connsiteY8735"/>
              </a:cxn>
              <a:cxn ang="0">
                <a:pos x="connsiteX8736" y="connsiteY8736"/>
              </a:cxn>
              <a:cxn ang="0">
                <a:pos x="connsiteX8737" y="connsiteY8737"/>
              </a:cxn>
              <a:cxn ang="0">
                <a:pos x="connsiteX8738" y="connsiteY8738"/>
              </a:cxn>
              <a:cxn ang="0">
                <a:pos x="connsiteX8739" y="connsiteY8739"/>
              </a:cxn>
              <a:cxn ang="0">
                <a:pos x="connsiteX8740" y="connsiteY8740"/>
              </a:cxn>
              <a:cxn ang="0">
                <a:pos x="connsiteX8741" y="connsiteY8741"/>
              </a:cxn>
              <a:cxn ang="0">
                <a:pos x="connsiteX8742" y="connsiteY8742"/>
              </a:cxn>
              <a:cxn ang="0">
                <a:pos x="connsiteX8743" y="connsiteY8743"/>
              </a:cxn>
              <a:cxn ang="0">
                <a:pos x="connsiteX8744" y="connsiteY8744"/>
              </a:cxn>
              <a:cxn ang="0">
                <a:pos x="connsiteX8745" y="connsiteY8745"/>
              </a:cxn>
              <a:cxn ang="0">
                <a:pos x="connsiteX8746" y="connsiteY8746"/>
              </a:cxn>
              <a:cxn ang="0">
                <a:pos x="connsiteX8747" y="connsiteY8747"/>
              </a:cxn>
              <a:cxn ang="0">
                <a:pos x="connsiteX8748" y="connsiteY8748"/>
              </a:cxn>
              <a:cxn ang="0">
                <a:pos x="connsiteX8749" y="connsiteY8749"/>
              </a:cxn>
              <a:cxn ang="0">
                <a:pos x="connsiteX8750" y="connsiteY8750"/>
              </a:cxn>
              <a:cxn ang="0">
                <a:pos x="connsiteX8751" y="connsiteY8751"/>
              </a:cxn>
              <a:cxn ang="0">
                <a:pos x="connsiteX8752" y="connsiteY8752"/>
              </a:cxn>
              <a:cxn ang="0">
                <a:pos x="connsiteX8753" y="connsiteY8753"/>
              </a:cxn>
              <a:cxn ang="0">
                <a:pos x="connsiteX8754" y="connsiteY8754"/>
              </a:cxn>
              <a:cxn ang="0">
                <a:pos x="connsiteX8755" y="connsiteY8755"/>
              </a:cxn>
              <a:cxn ang="0">
                <a:pos x="connsiteX8756" y="connsiteY8756"/>
              </a:cxn>
              <a:cxn ang="0">
                <a:pos x="connsiteX8757" y="connsiteY8757"/>
              </a:cxn>
              <a:cxn ang="0">
                <a:pos x="connsiteX8758" y="connsiteY8758"/>
              </a:cxn>
              <a:cxn ang="0">
                <a:pos x="connsiteX8759" y="connsiteY8759"/>
              </a:cxn>
              <a:cxn ang="0">
                <a:pos x="connsiteX8760" y="connsiteY8760"/>
              </a:cxn>
              <a:cxn ang="0">
                <a:pos x="connsiteX8761" y="connsiteY8761"/>
              </a:cxn>
              <a:cxn ang="0">
                <a:pos x="connsiteX8762" y="connsiteY8762"/>
              </a:cxn>
              <a:cxn ang="0">
                <a:pos x="connsiteX8763" y="connsiteY8763"/>
              </a:cxn>
              <a:cxn ang="0">
                <a:pos x="connsiteX8764" y="connsiteY8764"/>
              </a:cxn>
              <a:cxn ang="0">
                <a:pos x="connsiteX8765" y="connsiteY8765"/>
              </a:cxn>
              <a:cxn ang="0">
                <a:pos x="connsiteX8766" y="connsiteY8766"/>
              </a:cxn>
              <a:cxn ang="0">
                <a:pos x="connsiteX8767" y="connsiteY8767"/>
              </a:cxn>
              <a:cxn ang="0">
                <a:pos x="connsiteX8768" y="connsiteY8768"/>
              </a:cxn>
              <a:cxn ang="0">
                <a:pos x="connsiteX8769" y="connsiteY8769"/>
              </a:cxn>
              <a:cxn ang="0">
                <a:pos x="connsiteX8770" y="connsiteY8770"/>
              </a:cxn>
              <a:cxn ang="0">
                <a:pos x="connsiteX8771" y="connsiteY8771"/>
              </a:cxn>
              <a:cxn ang="0">
                <a:pos x="connsiteX8772" y="connsiteY8772"/>
              </a:cxn>
              <a:cxn ang="0">
                <a:pos x="connsiteX8773" y="connsiteY8773"/>
              </a:cxn>
              <a:cxn ang="0">
                <a:pos x="connsiteX8774" y="connsiteY8774"/>
              </a:cxn>
              <a:cxn ang="0">
                <a:pos x="connsiteX8775" y="connsiteY8775"/>
              </a:cxn>
              <a:cxn ang="0">
                <a:pos x="connsiteX8776" y="connsiteY8776"/>
              </a:cxn>
              <a:cxn ang="0">
                <a:pos x="connsiteX8777" y="connsiteY8777"/>
              </a:cxn>
              <a:cxn ang="0">
                <a:pos x="connsiteX8778" y="connsiteY8778"/>
              </a:cxn>
              <a:cxn ang="0">
                <a:pos x="connsiteX8779" y="connsiteY8779"/>
              </a:cxn>
              <a:cxn ang="0">
                <a:pos x="connsiteX8780" y="connsiteY8780"/>
              </a:cxn>
              <a:cxn ang="0">
                <a:pos x="connsiteX8781" y="connsiteY8781"/>
              </a:cxn>
              <a:cxn ang="0">
                <a:pos x="connsiteX8782" y="connsiteY8782"/>
              </a:cxn>
              <a:cxn ang="0">
                <a:pos x="connsiteX8783" y="connsiteY8783"/>
              </a:cxn>
              <a:cxn ang="0">
                <a:pos x="connsiteX8784" y="connsiteY8784"/>
              </a:cxn>
              <a:cxn ang="0">
                <a:pos x="connsiteX8785" y="connsiteY8785"/>
              </a:cxn>
              <a:cxn ang="0">
                <a:pos x="connsiteX8786" y="connsiteY8786"/>
              </a:cxn>
              <a:cxn ang="0">
                <a:pos x="connsiteX8787" y="connsiteY8787"/>
              </a:cxn>
              <a:cxn ang="0">
                <a:pos x="connsiteX8788" y="connsiteY8788"/>
              </a:cxn>
              <a:cxn ang="0">
                <a:pos x="connsiteX8789" y="connsiteY8789"/>
              </a:cxn>
              <a:cxn ang="0">
                <a:pos x="connsiteX8790" y="connsiteY8790"/>
              </a:cxn>
              <a:cxn ang="0">
                <a:pos x="connsiteX8791" y="connsiteY8791"/>
              </a:cxn>
              <a:cxn ang="0">
                <a:pos x="connsiteX8792" y="connsiteY8792"/>
              </a:cxn>
              <a:cxn ang="0">
                <a:pos x="connsiteX8793" y="connsiteY8793"/>
              </a:cxn>
              <a:cxn ang="0">
                <a:pos x="connsiteX8794" y="connsiteY8794"/>
              </a:cxn>
              <a:cxn ang="0">
                <a:pos x="connsiteX8795" y="connsiteY8795"/>
              </a:cxn>
              <a:cxn ang="0">
                <a:pos x="connsiteX8796" y="connsiteY8796"/>
              </a:cxn>
              <a:cxn ang="0">
                <a:pos x="connsiteX8797" y="connsiteY8797"/>
              </a:cxn>
              <a:cxn ang="0">
                <a:pos x="connsiteX8798" y="connsiteY8798"/>
              </a:cxn>
              <a:cxn ang="0">
                <a:pos x="connsiteX8799" y="connsiteY8799"/>
              </a:cxn>
              <a:cxn ang="0">
                <a:pos x="connsiteX8800" y="connsiteY8800"/>
              </a:cxn>
              <a:cxn ang="0">
                <a:pos x="connsiteX8801" y="connsiteY8801"/>
              </a:cxn>
              <a:cxn ang="0">
                <a:pos x="connsiteX8802" y="connsiteY8802"/>
              </a:cxn>
              <a:cxn ang="0">
                <a:pos x="connsiteX8803" y="connsiteY8803"/>
              </a:cxn>
              <a:cxn ang="0">
                <a:pos x="connsiteX8804" y="connsiteY8804"/>
              </a:cxn>
              <a:cxn ang="0">
                <a:pos x="connsiteX8805" y="connsiteY8805"/>
              </a:cxn>
              <a:cxn ang="0">
                <a:pos x="connsiteX8806" y="connsiteY8806"/>
              </a:cxn>
              <a:cxn ang="0">
                <a:pos x="connsiteX8807" y="connsiteY8807"/>
              </a:cxn>
              <a:cxn ang="0">
                <a:pos x="connsiteX8808" y="connsiteY8808"/>
              </a:cxn>
              <a:cxn ang="0">
                <a:pos x="connsiteX8809" y="connsiteY8809"/>
              </a:cxn>
              <a:cxn ang="0">
                <a:pos x="connsiteX8810" y="connsiteY8810"/>
              </a:cxn>
              <a:cxn ang="0">
                <a:pos x="connsiteX8811" y="connsiteY8811"/>
              </a:cxn>
              <a:cxn ang="0">
                <a:pos x="connsiteX8812" y="connsiteY8812"/>
              </a:cxn>
              <a:cxn ang="0">
                <a:pos x="connsiteX8813" y="connsiteY8813"/>
              </a:cxn>
              <a:cxn ang="0">
                <a:pos x="connsiteX8814" y="connsiteY8814"/>
              </a:cxn>
              <a:cxn ang="0">
                <a:pos x="connsiteX8815" y="connsiteY8815"/>
              </a:cxn>
              <a:cxn ang="0">
                <a:pos x="connsiteX8816" y="connsiteY8816"/>
              </a:cxn>
              <a:cxn ang="0">
                <a:pos x="connsiteX8817" y="connsiteY8817"/>
              </a:cxn>
              <a:cxn ang="0">
                <a:pos x="connsiteX8818" y="connsiteY8818"/>
              </a:cxn>
              <a:cxn ang="0">
                <a:pos x="connsiteX8819" y="connsiteY8819"/>
              </a:cxn>
              <a:cxn ang="0">
                <a:pos x="connsiteX8820" y="connsiteY8820"/>
              </a:cxn>
              <a:cxn ang="0">
                <a:pos x="connsiteX8821" y="connsiteY8821"/>
              </a:cxn>
              <a:cxn ang="0">
                <a:pos x="connsiteX8822" y="connsiteY8822"/>
              </a:cxn>
              <a:cxn ang="0">
                <a:pos x="connsiteX8823" y="connsiteY8823"/>
              </a:cxn>
              <a:cxn ang="0">
                <a:pos x="connsiteX8824" y="connsiteY8824"/>
              </a:cxn>
              <a:cxn ang="0">
                <a:pos x="connsiteX8825" y="connsiteY8825"/>
              </a:cxn>
              <a:cxn ang="0">
                <a:pos x="connsiteX8826" y="connsiteY8826"/>
              </a:cxn>
              <a:cxn ang="0">
                <a:pos x="connsiteX8827" y="connsiteY8827"/>
              </a:cxn>
              <a:cxn ang="0">
                <a:pos x="connsiteX8828" y="connsiteY8828"/>
              </a:cxn>
              <a:cxn ang="0">
                <a:pos x="connsiteX8829" y="connsiteY8829"/>
              </a:cxn>
              <a:cxn ang="0">
                <a:pos x="connsiteX8830" y="connsiteY8830"/>
              </a:cxn>
              <a:cxn ang="0">
                <a:pos x="connsiteX8831" y="connsiteY8831"/>
              </a:cxn>
              <a:cxn ang="0">
                <a:pos x="connsiteX8832" y="connsiteY8832"/>
              </a:cxn>
              <a:cxn ang="0">
                <a:pos x="connsiteX8833" y="connsiteY8833"/>
              </a:cxn>
              <a:cxn ang="0">
                <a:pos x="connsiteX8834" y="connsiteY8834"/>
              </a:cxn>
              <a:cxn ang="0">
                <a:pos x="connsiteX8835" y="connsiteY8835"/>
              </a:cxn>
              <a:cxn ang="0">
                <a:pos x="connsiteX8836" y="connsiteY8836"/>
              </a:cxn>
              <a:cxn ang="0">
                <a:pos x="connsiteX8837" y="connsiteY8837"/>
              </a:cxn>
              <a:cxn ang="0">
                <a:pos x="connsiteX8838" y="connsiteY8838"/>
              </a:cxn>
              <a:cxn ang="0">
                <a:pos x="connsiteX8839" y="connsiteY8839"/>
              </a:cxn>
              <a:cxn ang="0">
                <a:pos x="connsiteX8840" y="connsiteY8840"/>
              </a:cxn>
              <a:cxn ang="0">
                <a:pos x="connsiteX8841" y="connsiteY8841"/>
              </a:cxn>
              <a:cxn ang="0">
                <a:pos x="connsiteX8842" y="connsiteY8842"/>
              </a:cxn>
              <a:cxn ang="0">
                <a:pos x="connsiteX8843" y="connsiteY8843"/>
              </a:cxn>
              <a:cxn ang="0">
                <a:pos x="connsiteX8844" y="connsiteY8844"/>
              </a:cxn>
              <a:cxn ang="0">
                <a:pos x="connsiteX8845" y="connsiteY8845"/>
              </a:cxn>
              <a:cxn ang="0">
                <a:pos x="connsiteX8846" y="connsiteY8846"/>
              </a:cxn>
              <a:cxn ang="0">
                <a:pos x="connsiteX8847" y="connsiteY8847"/>
              </a:cxn>
              <a:cxn ang="0">
                <a:pos x="connsiteX8848" y="connsiteY8848"/>
              </a:cxn>
              <a:cxn ang="0">
                <a:pos x="connsiteX8849" y="connsiteY8849"/>
              </a:cxn>
              <a:cxn ang="0">
                <a:pos x="connsiteX8850" y="connsiteY8850"/>
              </a:cxn>
              <a:cxn ang="0">
                <a:pos x="connsiteX8851" y="connsiteY8851"/>
              </a:cxn>
              <a:cxn ang="0">
                <a:pos x="connsiteX8852" y="connsiteY8852"/>
              </a:cxn>
              <a:cxn ang="0">
                <a:pos x="connsiteX8853" y="connsiteY8853"/>
              </a:cxn>
              <a:cxn ang="0">
                <a:pos x="connsiteX8854" y="connsiteY8854"/>
              </a:cxn>
              <a:cxn ang="0">
                <a:pos x="connsiteX8855" y="connsiteY8855"/>
              </a:cxn>
              <a:cxn ang="0">
                <a:pos x="connsiteX8856" y="connsiteY8856"/>
              </a:cxn>
              <a:cxn ang="0">
                <a:pos x="connsiteX8857" y="connsiteY8857"/>
              </a:cxn>
              <a:cxn ang="0">
                <a:pos x="connsiteX8858" y="connsiteY8858"/>
              </a:cxn>
              <a:cxn ang="0">
                <a:pos x="connsiteX8859" y="connsiteY8859"/>
              </a:cxn>
              <a:cxn ang="0">
                <a:pos x="connsiteX8860" y="connsiteY8860"/>
              </a:cxn>
              <a:cxn ang="0">
                <a:pos x="connsiteX8861" y="connsiteY8861"/>
              </a:cxn>
              <a:cxn ang="0">
                <a:pos x="connsiteX8862" y="connsiteY8862"/>
              </a:cxn>
              <a:cxn ang="0">
                <a:pos x="connsiteX8863" y="connsiteY8863"/>
              </a:cxn>
              <a:cxn ang="0">
                <a:pos x="connsiteX8864" y="connsiteY8864"/>
              </a:cxn>
              <a:cxn ang="0">
                <a:pos x="connsiteX8865" y="connsiteY8865"/>
              </a:cxn>
              <a:cxn ang="0">
                <a:pos x="connsiteX8866" y="connsiteY8866"/>
              </a:cxn>
              <a:cxn ang="0">
                <a:pos x="connsiteX8867" y="connsiteY8867"/>
              </a:cxn>
              <a:cxn ang="0">
                <a:pos x="connsiteX8868" y="connsiteY8868"/>
              </a:cxn>
              <a:cxn ang="0">
                <a:pos x="connsiteX8869" y="connsiteY8869"/>
              </a:cxn>
              <a:cxn ang="0">
                <a:pos x="connsiteX8870" y="connsiteY8870"/>
              </a:cxn>
              <a:cxn ang="0">
                <a:pos x="connsiteX8871" y="connsiteY8871"/>
              </a:cxn>
              <a:cxn ang="0">
                <a:pos x="connsiteX8872" y="connsiteY8872"/>
              </a:cxn>
              <a:cxn ang="0">
                <a:pos x="connsiteX8873" y="connsiteY8873"/>
              </a:cxn>
              <a:cxn ang="0">
                <a:pos x="connsiteX8874" y="connsiteY8874"/>
              </a:cxn>
              <a:cxn ang="0">
                <a:pos x="connsiteX8875" y="connsiteY8875"/>
              </a:cxn>
              <a:cxn ang="0">
                <a:pos x="connsiteX8876" y="connsiteY8876"/>
              </a:cxn>
              <a:cxn ang="0">
                <a:pos x="connsiteX8877" y="connsiteY8877"/>
              </a:cxn>
              <a:cxn ang="0">
                <a:pos x="connsiteX8878" y="connsiteY8878"/>
              </a:cxn>
              <a:cxn ang="0">
                <a:pos x="connsiteX8879" y="connsiteY8879"/>
              </a:cxn>
              <a:cxn ang="0">
                <a:pos x="connsiteX8880" y="connsiteY8880"/>
              </a:cxn>
              <a:cxn ang="0">
                <a:pos x="connsiteX8881" y="connsiteY8881"/>
              </a:cxn>
              <a:cxn ang="0">
                <a:pos x="connsiteX8882" y="connsiteY8882"/>
              </a:cxn>
              <a:cxn ang="0">
                <a:pos x="connsiteX8883" y="connsiteY8883"/>
              </a:cxn>
              <a:cxn ang="0">
                <a:pos x="connsiteX8884" y="connsiteY8884"/>
              </a:cxn>
              <a:cxn ang="0">
                <a:pos x="connsiteX8885" y="connsiteY8885"/>
              </a:cxn>
              <a:cxn ang="0">
                <a:pos x="connsiteX8886" y="connsiteY8886"/>
              </a:cxn>
              <a:cxn ang="0">
                <a:pos x="connsiteX8887" y="connsiteY8887"/>
              </a:cxn>
              <a:cxn ang="0">
                <a:pos x="connsiteX8888" y="connsiteY8888"/>
              </a:cxn>
              <a:cxn ang="0">
                <a:pos x="connsiteX8889" y="connsiteY8889"/>
              </a:cxn>
              <a:cxn ang="0">
                <a:pos x="connsiteX8890" y="connsiteY8890"/>
              </a:cxn>
              <a:cxn ang="0">
                <a:pos x="connsiteX8891" y="connsiteY8891"/>
              </a:cxn>
              <a:cxn ang="0">
                <a:pos x="connsiteX8892" y="connsiteY8892"/>
              </a:cxn>
              <a:cxn ang="0">
                <a:pos x="connsiteX8893" y="connsiteY8893"/>
              </a:cxn>
              <a:cxn ang="0">
                <a:pos x="connsiteX8894" y="connsiteY8894"/>
              </a:cxn>
              <a:cxn ang="0">
                <a:pos x="connsiteX8895" y="connsiteY8895"/>
              </a:cxn>
              <a:cxn ang="0">
                <a:pos x="connsiteX8896" y="connsiteY8896"/>
              </a:cxn>
              <a:cxn ang="0">
                <a:pos x="connsiteX8897" y="connsiteY8897"/>
              </a:cxn>
              <a:cxn ang="0">
                <a:pos x="connsiteX8898" y="connsiteY8898"/>
              </a:cxn>
              <a:cxn ang="0">
                <a:pos x="connsiteX8899" y="connsiteY8899"/>
              </a:cxn>
              <a:cxn ang="0">
                <a:pos x="connsiteX8900" y="connsiteY8900"/>
              </a:cxn>
              <a:cxn ang="0">
                <a:pos x="connsiteX8901" y="connsiteY8901"/>
              </a:cxn>
              <a:cxn ang="0">
                <a:pos x="connsiteX8902" y="connsiteY8902"/>
              </a:cxn>
              <a:cxn ang="0">
                <a:pos x="connsiteX8903" y="connsiteY8903"/>
              </a:cxn>
              <a:cxn ang="0">
                <a:pos x="connsiteX8904" y="connsiteY8904"/>
              </a:cxn>
              <a:cxn ang="0">
                <a:pos x="connsiteX8905" y="connsiteY8905"/>
              </a:cxn>
              <a:cxn ang="0">
                <a:pos x="connsiteX8906" y="connsiteY8906"/>
              </a:cxn>
              <a:cxn ang="0">
                <a:pos x="connsiteX8907" y="connsiteY8907"/>
              </a:cxn>
              <a:cxn ang="0">
                <a:pos x="connsiteX8908" y="connsiteY8908"/>
              </a:cxn>
              <a:cxn ang="0">
                <a:pos x="connsiteX8909" y="connsiteY8909"/>
              </a:cxn>
              <a:cxn ang="0">
                <a:pos x="connsiteX8910" y="connsiteY8910"/>
              </a:cxn>
              <a:cxn ang="0">
                <a:pos x="connsiteX8911" y="connsiteY8911"/>
              </a:cxn>
              <a:cxn ang="0">
                <a:pos x="connsiteX8912" y="connsiteY8912"/>
              </a:cxn>
              <a:cxn ang="0">
                <a:pos x="connsiteX8913" y="connsiteY8913"/>
              </a:cxn>
              <a:cxn ang="0">
                <a:pos x="connsiteX8914" y="connsiteY8914"/>
              </a:cxn>
              <a:cxn ang="0">
                <a:pos x="connsiteX8915" y="connsiteY8915"/>
              </a:cxn>
              <a:cxn ang="0">
                <a:pos x="connsiteX8916" y="connsiteY8916"/>
              </a:cxn>
              <a:cxn ang="0">
                <a:pos x="connsiteX8917" y="connsiteY8917"/>
              </a:cxn>
              <a:cxn ang="0">
                <a:pos x="connsiteX8918" y="connsiteY8918"/>
              </a:cxn>
              <a:cxn ang="0">
                <a:pos x="connsiteX8919" y="connsiteY8919"/>
              </a:cxn>
              <a:cxn ang="0">
                <a:pos x="connsiteX8920" y="connsiteY8920"/>
              </a:cxn>
              <a:cxn ang="0">
                <a:pos x="connsiteX8921" y="connsiteY8921"/>
              </a:cxn>
              <a:cxn ang="0">
                <a:pos x="connsiteX8922" y="connsiteY8922"/>
              </a:cxn>
              <a:cxn ang="0">
                <a:pos x="connsiteX8923" y="connsiteY8923"/>
              </a:cxn>
              <a:cxn ang="0">
                <a:pos x="connsiteX8924" y="connsiteY8924"/>
              </a:cxn>
              <a:cxn ang="0">
                <a:pos x="connsiteX8925" y="connsiteY8925"/>
              </a:cxn>
              <a:cxn ang="0">
                <a:pos x="connsiteX8926" y="connsiteY8926"/>
              </a:cxn>
              <a:cxn ang="0">
                <a:pos x="connsiteX8927" y="connsiteY8927"/>
              </a:cxn>
              <a:cxn ang="0">
                <a:pos x="connsiteX8928" y="connsiteY8928"/>
              </a:cxn>
              <a:cxn ang="0">
                <a:pos x="connsiteX8929" y="connsiteY8929"/>
              </a:cxn>
              <a:cxn ang="0">
                <a:pos x="connsiteX8930" y="connsiteY8930"/>
              </a:cxn>
              <a:cxn ang="0">
                <a:pos x="connsiteX8931" y="connsiteY8931"/>
              </a:cxn>
              <a:cxn ang="0">
                <a:pos x="connsiteX8932" y="connsiteY8932"/>
              </a:cxn>
              <a:cxn ang="0">
                <a:pos x="connsiteX8933" y="connsiteY8933"/>
              </a:cxn>
              <a:cxn ang="0">
                <a:pos x="connsiteX8934" y="connsiteY8934"/>
              </a:cxn>
              <a:cxn ang="0">
                <a:pos x="connsiteX8935" y="connsiteY8935"/>
              </a:cxn>
              <a:cxn ang="0">
                <a:pos x="connsiteX8936" y="connsiteY8936"/>
              </a:cxn>
              <a:cxn ang="0">
                <a:pos x="connsiteX8937" y="connsiteY8937"/>
              </a:cxn>
              <a:cxn ang="0">
                <a:pos x="connsiteX8938" y="connsiteY8938"/>
              </a:cxn>
              <a:cxn ang="0">
                <a:pos x="connsiteX8939" y="connsiteY8939"/>
              </a:cxn>
              <a:cxn ang="0">
                <a:pos x="connsiteX8940" y="connsiteY8940"/>
              </a:cxn>
              <a:cxn ang="0">
                <a:pos x="connsiteX8941" y="connsiteY8941"/>
              </a:cxn>
              <a:cxn ang="0">
                <a:pos x="connsiteX8942" y="connsiteY8942"/>
              </a:cxn>
              <a:cxn ang="0">
                <a:pos x="connsiteX8943" y="connsiteY8943"/>
              </a:cxn>
              <a:cxn ang="0">
                <a:pos x="connsiteX8944" y="connsiteY8944"/>
              </a:cxn>
              <a:cxn ang="0">
                <a:pos x="connsiteX8945" y="connsiteY8945"/>
              </a:cxn>
              <a:cxn ang="0">
                <a:pos x="connsiteX8946" y="connsiteY8946"/>
              </a:cxn>
              <a:cxn ang="0">
                <a:pos x="connsiteX8947" y="connsiteY8947"/>
              </a:cxn>
              <a:cxn ang="0">
                <a:pos x="connsiteX8948" y="connsiteY8948"/>
              </a:cxn>
              <a:cxn ang="0">
                <a:pos x="connsiteX8949" y="connsiteY8949"/>
              </a:cxn>
              <a:cxn ang="0">
                <a:pos x="connsiteX8950" y="connsiteY8950"/>
              </a:cxn>
              <a:cxn ang="0">
                <a:pos x="connsiteX8951" y="connsiteY8951"/>
              </a:cxn>
              <a:cxn ang="0">
                <a:pos x="connsiteX8952" y="connsiteY8952"/>
              </a:cxn>
              <a:cxn ang="0">
                <a:pos x="connsiteX8953" y="connsiteY8953"/>
              </a:cxn>
              <a:cxn ang="0">
                <a:pos x="connsiteX8954" y="connsiteY8954"/>
              </a:cxn>
              <a:cxn ang="0">
                <a:pos x="connsiteX8955" y="connsiteY8955"/>
              </a:cxn>
              <a:cxn ang="0">
                <a:pos x="connsiteX8956" y="connsiteY8956"/>
              </a:cxn>
              <a:cxn ang="0">
                <a:pos x="connsiteX8957" y="connsiteY8957"/>
              </a:cxn>
              <a:cxn ang="0">
                <a:pos x="connsiteX8958" y="connsiteY8958"/>
              </a:cxn>
              <a:cxn ang="0">
                <a:pos x="connsiteX8959" y="connsiteY8959"/>
              </a:cxn>
              <a:cxn ang="0">
                <a:pos x="connsiteX8960" y="connsiteY8960"/>
              </a:cxn>
              <a:cxn ang="0">
                <a:pos x="connsiteX8961" y="connsiteY8961"/>
              </a:cxn>
              <a:cxn ang="0">
                <a:pos x="connsiteX8962" y="connsiteY8962"/>
              </a:cxn>
              <a:cxn ang="0">
                <a:pos x="connsiteX8963" y="connsiteY8963"/>
              </a:cxn>
              <a:cxn ang="0">
                <a:pos x="connsiteX8964" y="connsiteY8964"/>
              </a:cxn>
              <a:cxn ang="0">
                <a:pos x="connsiteX8965" y="connsiteY8965"/>
              </a:cxn>
              <a:cxn ang="0">
                <a:pos x="connsiteX8966" y="connsiteY8966"/>
              </a:cxn>
              <a:cxn ang="0">
                <a:pos x="connsiteX8967" y="connsiteY8967"/>
              </a:cxn>
              <a:cxn ang="0">
                <a:pos x="connsiteX8968" y="connsiteY8968"/>
              </a:cxn>
              <a:cxn ang="0">
                <a:pos x="connsiteX8969" y="connsiteY8969"/>
              </a:cxn>
              <a:cxn ang="0">
                <a:pos x="connsiteX8970" y="connsiteY8970"/>
              </a:cxn>
              <a:cxn ang="0">
                <a:pos x="connsiteX8971" y="connsiteY8971"/>
              </a:cxn>
              <a:cxn ang="0">
                <a:pos x="connsiteX8972" y="connsiteY8972"/>
              </a:cxn>
              <a:cxn ang="0">
                <a:pos x="connsiteX8973" y="connsiteY8973"/>
              </a:cxn>
              <a:cxn ang="0">
                <a:pos x="connsiteX8974" y="connsiteY8974"/>
              </a:cxn>
              <a:cxn ang="0">
                <a:pos x="connsiteX8975" y="connsiteY8975"/>
              </a:cxn>
              <a:cxn ang="0">
                <a:pos x="connsiteX8976" y="connsiteY8976"/>
              </a:cxn>
              <a:cxn ang="0">
                <a:pos x="connsiteX8977" y="connsiteY8977"/>
              </a:cxn>
              <a:cxn ang="0">
                <a:pos x="connsiteX8978" y="connsiteY8978"/>
              </a:cxn>
              <a:cxn ang="0">
                <a:pos x="connsiteX8979" y="connsiteY8979"/>
              </a:cxn>
              <a:cxn ang="0">
                <a:pos x="connsiteX8980" y="connsiteY8980"/>
              </a:cxn>
              <a:cxn ang="0">
                <a:pos x="connsiteX8981" y="connsiteY8981"/>
              </a:cxn>
              <a:cxn ang="0">
                <a:pos x="connsiteX8982" y="connsiteY8982"/>
              </a:cxn>
              <a:cxn ang="0">
                <a:pos x="connsiteX8983" y="connsiteY8983"/>
              </a:cxn>
              <a:cxn ang="0">
                <a:pos x="connsiteX8984" y="connsiteY8984"/>
              </a:cxn>
              <a:cxn ang="0">
                <a:pos x="connsiteX8985" y="connsiteY8985"/>
              </a:cxn>
              <a:cxn ang="0">
                <a:pos x="connsiteX8986" y="connsiteY8986"/>
              </a:cxn>
              <a:cxn ang="0">
                <a:pos x="connsiteX8987" y="connsiteY8987"/>
              </a:cxn>
              <a:cxn ang="0">
                <a:pos x="connsiteX8988" y="connsiteY8988"/>
              </a:cxn>
              <a:cxn ang="0">
                <a:pos x="connsiteX8989" y="connsiteY8989"/>
              </a:cxn>
              <a:cxn ang="0">
                <a:pos x="connsiteX8990" y="connsiteY8990"/>
              </a:cxn>
              <a:cxn ang="0">
                <a:pos x="connsiteX8991" y="connsiteY8991"/>
              </a:cxn>
              <a:cxn ang="0">
                <a:pos x="connsiteX8992" y="connsiteY8992"/>
              </a:cxn>
              <a:cxn ang="0">
                <a:pos x="connsiteX8993" y="connsiteY8993"/>
              </a:cxn>
              <a:cxn ang="0">
                <a:pos x="connsiteX8994" y="connsiteY8994"/>
              </a:cxn>
              <a:cxn ang="0">
                <a:pos x="connsiteX8995" y="connsiteY8995"/>
              </a:cxn>
              <a:cxn ang="0">
                <a:pos x="connsiteX8996" y="connsiteY8996"/>
              </a:cxn>
              <a:cxn ang="0">
                <a:pos x="connsiteX8997" y="connsiteY8997"/>
              </a:cxn>
              <a:cxn ang="0">
                <a:pos x="connsiteX8998" y="connsiteY8998"/>
              </a:cxn>
              <a:cxn ang="0">
                <a:pos x="connsiteX8999" y="connsiteY8999"/>
              </a:cxn>
              <a:cxn ang="0">
                <a:pos x="connsiteX9000" y="connsiteY9000"/>
              </a:cxn>
              <a:cxn ang="0">
                <a:pos x="connsiteX9001" y="connsiteY9001"/>
              </a:cxn>
              <a:cxn ang="0">
                <a:pos x="connsiteX9002" y="connsiteY9002"/>
              </a:cxn>
              <a:cxn ang="0">
                <a:pos x="connsiteX9003" y="connsiteY9003"/>
              </a:cxn>
              <a:cxn ang="0">
                <a:pos x="connsiteX9004" y="connsiteY9004"/>
              </a:cxn>
              <a:cxn ang="0">
                <a:pos x="connsiteX9005" y="connsiteY9005"/>
              </a:cxn>
              <a:cxn ang="0">
                <a:pos x="connsiteX9006" y="connsiteY9006"/>
              </a:cxn>
              <a:cxn ang="0">
                <a:pos x="connsiteX9007" y="connsiteY9007"/>
              </a:cxn>
              <a:cxn ang="0">
                <a:pos x="connsiteX9008" y="connsiteY9008"/>
              </a:cxn>
              <a:cxn ang="0">
                <a:pos x="connsiteX9009" y="connsiteY9009"/>
              </a:cxn>
              <a:cxn ang="0">
                <a:pos x="connsiteX9010" y="connsiteY9010"/>
              </a:cxn>
              <a:cxn ang="0">
                <a:pos x="connsiteX9011" y="connsiteY9011"/>
              </a:cxn>
              <a:cxn ang="0">
                <a:pos x="connsiteX9012" y="connsiteY9012"/>
              </a:cxn>
              <a:cxn ang="0">
                <a:pos x="connsiteX9013" y="connsiteY9013"/>
              </a:cxn>
              <a:cxn ang="0">
                <a:pos x="connsiteX9014" y="connsiteY9014"/>
              </a:cxn>
              <a:cxn ang="0">
                <a:pos x="connsiteX9015" y="connsiteY9015"/>
              </a:cxn>
              <a:cxn ang="0">
                <a:pos x="connsiteX9016" y="connsiteY9016"/>
              </a:cxn>
              <a:cxn ang="0">
                <a:pos x="connsiteX9017" y="connsiteY9017"/>
              </a:cxn>
              <a:cxn ang="0">
                <a:pos x="connsiteX9018" y="connsiteY9018"/>
              </a:cxn>
              <a:cxn ang="0">
                <a:pos x="connsiteX9019" y="connsiteY9019"/>
              </a:cxn>
              <a:cxn ang="0">
                <a:pos x="connsiteX9020" y="connsiteY9020"/>
              </a:cxn>
              <a:cxn ang="0">
                <a:pos x="connsiteX9021" y="connsiteY9021"/>
              </a:cxn>
              <a:cxn ang="0">
                <a:pos x="connsiteX9022" y="connsiteY9022"/>
              </a:cxn>
              <a:cxn ang="0">
                <a:pos x="connsiteX9023" y="connsiteY9023"/>
              </a:cxn>
              <a:cxn ang="0">
                <a:pos x="connsiteX9024" y="connsiteY9024"/>
              </a:cxn>
              <a:cxn ang="0">
                <a:pos x="connsiteX9025" y="connsiteY9025"/>
              </a:cxn>
              <a:cxn ang="0">
                <a:pos x="connsiteX9026" y="connsiteY9026"/>
              </a:cxn>
              <a:cxn ang="0">
                <a:pos x="connsiteX9027" y="connsiteY9027"/>
              </a:cxn>
              <a:cxn ang="0">
                <a:pos x="connsiteX9028" y="connsiteY9028"/>
              </a:cxn>
              <a:cxn ang="0">
                <a:pos x="connsiteX9029" y="connsiteY9029"/>
              </a:cxn>
              <a:cxn ang="0">
                <a:pos x="connsiteX9030" y="connsiteY9030"/>
              </a:cxn>
              <a:cxn ang="0">
                <a:pos x="connsiteX9031" y="connsiteY9031"/>
              </a:cxn>
              <a:cxn ang="0">
                <a:pos x="connsiteX9032" y="connsiteY9032"/>
              </a:cxn>
              <a:cxn ang="0">
                <a:pos x="connsiteX9033" y="connsiteY9033"/>
              </a:cxn>
              <a:cxn ang="0">
                <a:pos x="connsiteX9034" y="connsiteY9034"/>
              </a:cxn>
              <a:cxn ang="0">
                <a:pos x="connsiteX9035" y="connsiteY9035"/>
              </a:cxn>
              <a:cxn ang="0">
                <a:pos x="connsiteX9036" y="connsiteY9036"/>
              </a:cxn>
              <a:cxn ang="0">
                <a:pos x="connsiteX9037" y="connsiteY9037"/>
              </a:cxn>
              <a:cxn ang="0">
                <a:pos x="connsiteX9038" y="connsiteY9038"/>
              </a:cxn>
              <a:cxn ang="0">
                <a:pos x="connsiteX9039" y="connsiteY9039"/>
              </a:cxn>
              <a:cxn ang="0">
                <a:pos x="connsiteX9040" y="connsiteY9040"/>
              </a:cxn>
              <a:cxn ang="0">
                <a:pos x="connsiteX9041" y="connsiteY9041"/>
              </a:cxn>
              <a:cxn ang="0">
                <a:pos x="connsiteX9042" y="connsiteY9042"/>
              </a:cxn>
              <a:cxn ang="0">
                <a:pos x="connsiteX9043" y="connsiteY9043"/>
              </a:cxn>
              <a:cxn ang="0">
                <a:pos x="connsiteX9044" y="connsiteY9044"/>
              </a:cxn>
              <a:cxn ang="0">
                <a:pos x="connsiteX9045" y="connsiteY9045"/>
              </a:cxn>
              <a:cxn ang="0">
                <a:pos x="connsiteX9046" y="connsiteY9046"/>
              </a:cxn>
              <a:cxn ang="0">
                <a:pos x="connsiteX9047" y="connsiteY9047"/>
              </a:cxn>
              <a:cxn ang="0">
                <a:pos x="connsiteX9048" y="connsiteY9048"/>
              </a:cxn>
              <a:cxn ang="0">
                <a:pos x="connsiteX9049" y="connsiteY9049"/>
              </a:cxn>
              <a:cxn ang="0">
                <a:pos x="connsiteX9050" y="connsiteY9050"/>
              </a:cxn>
              <a:cxn ang="0">
                <a:pos x="connsiteX9051" y="connsiteY9051"/>
              </a:cxn>
              <a:cxn ang="0">
                <a:pos x="connsiteX9052" y="connsiteY9052"/>
              </a:cxn>
              <a:cxn ang="0">
                <a:pos x="connsiteX9053" y="connsiteY9053"/>
              </a:cxn>
              <a:cxn ang="0">
                <a:pos x="connsiteX9054" y="connsiteY9054"/>
              </a:cxn>
              <a:cxn ang="0">
                <a:pos x="connsiteX9055" y="connsiteY9055"/>
              </a:cxn>
              <a:cxn ang="0">
                <a:pos x="connsiteX9056" y="connsiteY9056"/>
              </a:cxn>
              <a:cxn ang="0">
                <a:pos x="connsiteX9057" y="connsiteY9057"/>
              </a:cxn>
              <a:cxn ang="0">
                <a:pos x="connsiteX9058" y="connsiteY9058"/>
              </a:cxn>
              <a:cxn ang="0">
                <a:pos x="connsiteX9059" y="connsiteY9059"/>
              </a:cxn>
              <a:cxn ang="0">
                <a:pos x="connsiteX9060" y="connsiteY9060"/>
              </a:cxn>
              <a:cxn ang="0">
                <a:pos x="connsiteX9061" y="connsiteY9061"/>
              </a:cxn>
              <a:cxn ang="0">
                <a:pos x="connsiteX9062" y="connsiteY9062"/>
              </a:cxn>
              <a:cxn ang="0">
                <a:pos x="connsiteX9063" y="connsiteY9063"/>
              </a:cxn>
              <a:cxn ang="0">
                <a:pos x="connsiteX9064" y="connsiteY9064"/>
              </a:cxn>
              <a:cxn ang="0">
                <a:pos x="connsiteX9065" y="connsiteY9065"/>
              </a:cxn>
              <a:cxn ang="0">
                <a:pos x="connsiteX9066" y="connsiteY9066"/>
              </a:cxn>
              <a:cxn ang="0">
                <a:pos x="connsiteX9067" y="connsiteY9067"/>
              </a:cxn>
              <a:cxn ang="0">
                <a:pos x="connsiteX9068" y="connsiteY9068"/>
              </a:cxn>
              <a:cxn ang="0">
                <a:pos x="connsiteX9069" y="connsiteY9069"/>
              </a:cxn>
              <a:cxn ang="0">
                <a:pos x="connsiteX9070" y="connsiteY9070"/>
              </a:cxn>
              <a:cxn ang="0">
                <a:pos x="connsiteX9071" y="connsiteY9071"/>
              </a:cxn>
              <a:cxn ang="0">
                <a:pos x="connsiteX9072" y="connsiteY9072"/>
              </a:cxn>
              <a:cxn ang="0">
                <a:pos x="connsiteX9073" y="connsiteY9073"/>
              </a:cxn>
              <a:cxn ang="0">
                <a:pos x="connsiteX9074" y="connsiteY9074"/>
              </a:cxn>
              <a:cxn ang="0">
                <a:pos x="connsiteX9075" y="connsiteY9075"/>
              </a:cxn>
              <a:cxn ang="0">
                <a:pos x="connsiteX9076" y="connsiteY9076"/>
              </a:cxn>
              <a:cxn ang="0">
                <a:pos x="connsiteX9077" y="connsiteY9077"/>
              </a:cxn>
              <a:cxn ang="0">
                <a:pos x="connsiteX9078" y="connsiteY9078"/>
              </a:cxn>
              <a:cxn ang="0">
                <a:pos x="connsiteX9079" y="connsiteY9079"/>
              </a:cxn>
              <a:cxn ang="0">
                <a:pos x="connsiteX9080" y="connsiteY9080"/>
              </a:cxn>
              <a:cxn ang="0">
                <a:pos x="connsiteX9081" y="connsiteY9081"/>
              </a:cxn>
              <a:cxn ang="0">
                <a:pos x="connsiteX9082" y="connsiteY9082"/>
              </a:cxn>
              <a:cxn ang="0">
                <a:pos x="connsiteX9083" y="connsiteY9083"/>
              </a:cxn>
              <a:cxn ang="0">
                <a:pos x="connsiteX9084" y="connsiteY9084"/>
              </a:cxn>
              <a:cxn ang="0">
                <a:pos x="connsiteX9085" y="connsiteY9085"/>
              </a:cxn>
              <a:cxn ang="0">
                <a:pos x="connsiteX9086" y="connsiteY9086"/>
              </a:cxn>
              <a:cxn ang="0">
                <a:pos x="connsiteX9087" y="connsiteY9087"/>
              </a:cxn>
              <a:cxn ang="0">
                <a:pos x="connsiteX9088" y="connsiteY9088"/>
              </a:cxn>
              <a:cxn ang="0">
                <a:pos x="connsiteX9089" y="connsiteY9089"/>
              </a:cxn>
              <a:cxn ang="0">
                <a:pos x="connsiteX9090" y="connsiteY9090"/>
              </a:cxn>
              <a:cxn ang="0">
                <a:pos x="connsiteX9091" y="connsiteY9091"/>
              </a:cxn>
              <a:cxn ang="0">
                <a:pos x="connsiteX9092" y="connsiteY9092"/>
              </a:cxn>
              <a:cxn ang="0">
                <a:pos x="connsiteX9093" y="connsiteY9093"/>
              </a:cxn>
              <a:cxn ang="0">
                <a:pos x="connsiteX9094" y="connsiteY9094"/>
              </a:cxn>
              <a:cxn ang="0">
                <a:pos x="connsiteX9095" y="connsiteY9095"/>
              </a:cxn>
              <a:cxn ang="0">
                <a:pos x="connsiteX9096" y="connsiteY9096"/>
              </a:cxn>
              <a:cxn ang="0">
                <a:pos x="connsiteX9097" y="connsiteY9097"/>
              </a:cxn>
              <a:cxn ang="0">
                <a:pos x="connsiteX9098" y="connsiteY9098"/>
              </a:cxn>
              <a:cxn ang="0">
                <a:pos x="connsiteX9099" y="connsiteY9099"/>
              </a:cxn>
              <a:cxn ang="0">
                <a:pos x="connsiteX9100" y="connsiteY9100"/>
              </a:cxn>
              <a:cxn ang="0">
                <a:pos x="connsiteX9101" y="connsiteY9101"/>
              </a:cxn>
              <a:cxn ang="0">
                <a:pos x="connsiteX9102" y="connsiteY9102"/>
              </a:cxn>
              <a:cxn ang="0">
                <a:pos x="connsiteX9103" y="connsiteY9103"/>
              </a:cxn>
              <a:cxn ang="0">
                <a:pos x="connsiteX9104" y="connsiteY9104"/>
              </a:cxn>
              <a:cxn ang="0">
                <a:pos x="connsiteX9105" y="connsiteY9105"/>
              </a:cxn>
              <a:cxn ang="0">
                <a:pos x="connsiteX9106" y="connsiteY9106"/>
              </a:cxn>
              <a:cxn ang="0">
                <a:pos x="connsiteX9107" y="connsiteY9107"/>
              </a:cxn>
              <a:cxn ang="0">
                <a:pos x="connsiteX9108" y="connsiteY9108"/>
              </a:cxn>
              <a:cxn ang="0">
                <a:pos x="connsiteX9109" y="connsiteY9109"/>
              </a:cxn>
              <a:cxn ang="0">
                <a:pos x="connsiteX9110" y="connsiteY9110"/>
              </a:cxn>
              <a:cxn ang="0">
                <a:pos x="connsiteX9111" y="connsiteY9111"/>
              </a:cxn>
              <a:cxn ang="0">
                <a:pos x="connsiteX9112" y="connsiteY9112"/>
              </a:cxn>
              <a:cxn ang="0">
                <a:pos x="connsiteX9113" y="connsiteY9113"/>
              </a:cxn>
              <a:cxn ang="0">
                <a:pos x="connsiteX9114" y="connsiteY9114"/>
              </a:cxn>
              <a:cxn ang="0">
                <a:pos x="connsiteX9115" y="connsiteY9115"/>
              </a:cxn>
              <a:cxn ang="0">
                <a:pos x="connsiteX9116" y="connsiteY9116"/>
              </a:cxn>
              <a:cxn ang="0">
                <a:pos x="connsiteX9117" y="connsiteY9117"/>
              </a:cxn>
              <a:cxn ang="0">
                <a:pos x="connsiteX9118" y="connsiteY9118"/>
              </a:cxn>
              <a:cxn ang="0">
                <a:pos x="connsiteX9119" y="connsiteY9119"/>
              </a:cxn>
              <a:cxn ang="0">
                <a:pos x="connsiteX9120" y="connsiteY9120"/>
              </a:cxn>
              <a:cxn ang="0">
                <a:pos x="connsiteX9121" y="connsiteY9121"/>
              </a:cxn>
              <a:cxn ang="0">
                <a:pos x="connsiteX9122" y="connsiteY9122"/>
              </a:cxn>
              <a:cxn ang="0">
                <a:pos x="connsiteX9123" y="connsiteY9123"/>
              </a:cxn>
              <a:cxn ang="0">
                <a:pos x="connsiteX9124" y="connsiteY9124"/>
              </a:cxn>
              <a:cxn ang="0">
                <a:pos x="connsiteX9125" y="connsiteY9125"/>
              </a:cxn>
              <a:cxn ang="0">
                <a:pos x="connsiteX9126" y="connsiteY9126"/>
              </a:cxn>
              <a:cxn ang="0">
                <a:pos x="connsiteX9127" y="connsiteY9127"/>
              </a:cxn>
              <a:cxn ang="0">
                <a:pos x="connsiteX9128" y="connsiteY9128"/>
              </a:cxn>
              <a:cxn ang="0">
                <a:pos x="connsiteX9129" y="connsiteY9129"/>
              </a:cxn>
              <a:cxn ang="0">
                <a:pos x="connsiteX9130" y="connsiteY9130"/>
              </a:cxn>
              <a:cxn ang="0">
                <a:pos x="connsiteX9131" y="connsiteY9131"/>
              </a:cxn>
              <a:cxn ang="0">
                <a:pos x="connsiteX9132" y="connsiteY9132"/>
              </a:cxn>
              <a:cxn ang="0">
                <a:pos x="connsiteX9133" y="connsiteY9133"/>
              </a:cxn>
              <a:cxn ang="0">
                <a:pos x="connsiteX9134" y="connsiteY9134"/>
              </a:cxn>
              <a:cxn ang="0">
                <a:pos x="connsiteX9135" y="connsiteY9135"/>
              </a:cxn>
              <a:cxn ang="0">
                <a:pos x="connsiteX9136" y="connsiteY9136"/>
              </a:cxn>
              <a:cxn ang="0">
                <a:pos x="connsiteX9137" y="connsiteY9137"/>
              </a:cxn>
              <a:cxn ang="0">
                <a:pos x="connsiteX9138" y="connsiteY9138"/>
              </a:cxn>
              <a:cxn ang="0">
                <a:pos x="connsiteX9139" y="connsiteY9139"/>
              </a:cxn>
              <a:cxn ang="0">
                <a:pos x="connsiteX9140" y="connsiteY9140"/>
              </a:cxn>
              <a:cxn ang="0">
                <a:pos x="connsiteX9141" y="connsiteY9141"/>
              </a:cxn>
              <a:cxn ang="0">
                <a:pos x="connsiteX9142" y="connsiteY9142"/>
              </a:cxn>
              <a:cxn ang="0">
                <a:pos x="connsiteX9143" y="connsiteY9143"/>
              </a:cxn>
              <a:cxn ang="0">
                <a:pos x="connsiteX9144" y="connsiteY9144"/>
              </a:cxn>
              <a:cxn ang="0">
                <a:pos x="connsiteX9145" y="connsiteY9145"/>
              </a:cxn>
              <a:cxn ang="0">
                <a:pos x="connsiteX9146" y="connsiteY9146"/>
              </a:cxn>
              <a:cxn ang="0">
                <a:pos x="connsiteX9147" y="connsiteY9147"/>
              </a:cxn>
              <a:cxn ang="0">
                <a:pos x="connsiteX9148" y="connsiteY9148"/>
              </a:cxn>
              <a:cxn ang="0">
                <a:pos x="connsiteX9149" y="connsiteY9149"/>
              </a:cxn>
              <a:cxn ang="0">
                <a:pos x="connsiteX9150" y="connsiteY9150"/>
              </a:cxn>
              <a:cxn ang="0">
                <a:pos x="connsiteX9151" y="connsiteY9151"/>
              </a:cxn>
              <a:cxn ang="0">
                <a:pos x="connsiteX9152" y="connsiteY9152"/>
              </a:cxn>
              <a:cxn ang="0">
                <a:pos x="connsiteX9153" y="connsiteY9153"/>
              </a:cxn>
              <a:cxn ang="0">
                <a:pos x="connsiteX9154" y="connsiteY9154"/>
              </a:cxn>
              <a:cxn ang="0">
                <a:pos x="connsiteX9155" y="connsiteY9155"/>
              </a:cxn>
              <a:cxn ang="0">
                <a:pos x="connsiteX9156" y="connsiteY9156"/>
              </a:cxn>
              <a:cxn ang="0">
                <a:pos x="connsiteX9157" y="connsiteY9157"/>
              </a:cxn>
              <a:cxn ang="0">
                <a:pos x="connsiteX9158" y="connsiteY9158"/>
              </a:cxn>
              <a:cxn ang="0">
                <a:pos x="connsiteX9159" y="connsiteY9159"/>
              </a:cxn>
              <a:cxn ang="0">
                <a:pos x="connsiteX9160" y="connsiteY9160"/>
              </a:cxn>
              <a:cxn ang="0">
                <a:pos x="connsiteX9161" y="connsiteY9161"/>
              </a:cxn>
              <a:cxn ang="0">
                <a:pos x="connsiteX9162" y="connsiteY9162"/>
              </a:cxn>
              <a:cxn ang="0">
                <a:pos x="connsiteX9163" y="connsiteY9163"/>
              </a:cxn>
              <a:cxn ang="0">
                <a:pos x="connsiteX9164" y="connsiteY9164"/>
              </a:cxn>
              <a:cxn ang="0">
                <a:pos x="connsiteX9165" y="connsiteY9165"/>
              </a:cxn>
              <a:cxn ang="0">
                <a:pos x="connsiteX9166" y="connsiteY9166"/>
              </a:cxn>
              <a:cxn ang="0">
                <a:pos x="connsiteX9167" y="connsiteY9167"/>
              </a:cxn>
              <a:cxn ang="0">
                <a:pos x="connsiteX9168" y="connsiteY9168"/>
              </a:cxn>
              <a:cxn ang="0">
                <a:pos x="connsiteX9169" y="connsiteY9169"/>
              </a:cxn>
              <a:cxn ang="0">
                <a:pos x="connsiteX9170" y="connsiteY9170"/>
              </a:cxn>
              <a:cxn ang="0">
                <a:pos x="connsiteX9171" y="connsiteY9171"/>
              </a:cxn>
              <a:cxn ang="0">
                <a:pos x="connsiteX9172" y="connsiteY9172"/>
              </a:cxn>
              <a:cxn ang="0">
                <a:pos x="connsiteX9173" y="connsiteY9173"/>
              </a:cxn>
              <a:cxn ang="0">
                <a:pos x="connsiteX9174" y="connsiteY9174"/>
              </a:cxn>
              <a:cxn ang="0">
                <a:pos x="connsiteX9175" y="connsiteY9175"/>
              </a:cxn>
              <a:cxn ang="0">
                <a:pos x="connsiteX9176" y="connsiteY9176"/>
              </a:cxn>
              <a:cxn ang="0">
                <a:pos x="connsiteX9177" y="connsiteY9177"/>
              </a:cxn>
              <a:cxn ang="0">
                <a:pos x="connsiteX9178" y="connsiteY9178"/>
              </a:cxn>
              <a:cxn ang="0">
                <a:pos x="connsiteX9179" y="connsiteY9179"/>
              </a:cxn>
              <a:cxn ang="0">
                <a:pos x="connsiteX9180" y="connsiteY9180"/>
              </a:cxn>
              <a:cxn ang="0">
                <a:pos x="connsiteX9181" y="connsiteY9181"/>
              </a:cxn>
              <a:cxn ang="0">
                <a:pos x="connsiteX9182" y="connsiteY9182"/>
              </a:cxn>
              <a:cxn ang="0">
                <a:pos x="connsiteX9183" y="connsiteY9183"/>
              </a:cxn>
              <a:cxn ang="0">
                <a:pos x="connsiteX9184" y="connsiteY9184"/>
              </a:cxn>
              <a:cxn ang="0">
                <a:pos x="connsiteX9185" y="connsiteY9185"/>
              </a:cxn>
              <a:cxn ang="0">
                <a:pos x="connsiteX9186" y="connsiteY9186"/>
              </a:cxn>
              <a:cxn ang="0">
                <a:pos x="connsiteX9187" y="connsiteY9187"/>
              </a:cxn>
              <a:cxn ang="0">
                <a:pos x="connsiteX9188" y="connsiteY9188"/>
              </a:cxn>
              <a:cxn ang="0">
                <a:pos x="connsiteX9189" y="connsiteY9189"/>
              </a:cxn>
              <a:cxn ang="0">
                <a:pos x="connsiteX9190" y="connsiteY9190"/>
              </a:cxn>
              <a:cxn ang="0">
                <a:pos x="connsiteX9191" y="connsiteY9191"/>
              </a:cxn>
              <a:cxn ang="0">
                <a:pos x="connsiteX9192" y="connsiteY9192"/>
              </a:cxn>
              <a:cxn ang="0">
                <a:pos x="connsiteX9193" y="connsiteY9193"/>
              </a:cxn>
              <a:cxn ang="0">
                <a:pos x="connsiteX9194" y="connsiteY9194"/>
              </a:cxn>
              <a:cxn ang="0">
                <a:pos x="connsiteX9195" y="connsiteY9195"/>
              </a:cxn>
              <a:cxn ang="0">
                <a:pos x="connsiteX9196" y="connsiteY9196"/>
              </a:cxn>
              <a:cxn ang="0">
                <a:pos x="connsiteX9197" y="connsiteY9197"/>
              </a:cxn>
              <a:cxn ang="0">
                <a:pos x="connsiteX9198" y="connsiteY9198"/>
              </a:cxn>
              <a:cxn ang="0">
                <a:pos x="connsiteX9199" y="connsiteY9199"/>
              </a:cxn>
              <a:cxn ang="0">
                <a:pos x="connsiteX9200" y="connsiteY9200"/>
              </a:cxn>
              <a:cxn ang="0">
                <a:pos x="connsiteX9201" y="connsiteY9201"/>
              </a:cxn>
              <a:cxn ang="0">
                <a:pos x="connsiteX9202" y="connsiteY9202"/>
              </a:cxn>
              <a:cxn ang="0">
                <a:pos x="connsiteX9203" y="connsiteY9203"/>
              </a:cxn>
              <a:cxn ang="0">
                <a:pos x="connsiteX9204" y="connsiteY9204"/>
              </a:cxn>
              <a:cxn ang="0">
                <a:pos x="connsiteX9205" y="connsiteY9205"/>
              </a:cxn>
              <a:cxn ang="0">
                <a:pos x="connsiteX9206" y="connsiteY9206"/>
              </a:cxn>
              <a:cxn ang="0">
                <a:pos x="connsiteX9207" y="connsiteY9207"/>
              </a:cxn>
              <a:cxn ang="0">
                <a:pos x="connsiteX9208" y="connsiteY9208"/>
              </a:cxn>
              <a:cxn ang="0">
                <a:pos x="connsiteX9209" y="connsiteY9209"/>
              </a:cxn>
              <a:cxn ang="0">
                <a:pos x="connsiteX9210" y="connsiteY9210"/>
              </a:cxn>
              <a:cxn ang="0">
                <a:pos x="connsiteX9211" y="connsiteY9211"/>
              </a:cxn>
              <a:cxn ang="0">
                <a:pos x="connsiteX9212" y="connsiteY9212"/>
              </a:cxn>
              <a:cxn ang="0">
                <a:pos x="connsiteX9213" y="connsiteY9213"/>
              </a:cxn>
              <a:cxn ang="0">
                <a:pos x="connsiteX9214" y="connsiteY9214"/>
              </a:cxn>
              <a:cxn ang="0">
                <a:pos x="connsiteX9215" y="connsiteY9215"/>
              </a:cxn>
              <a:cxn ang="0">
                <a:pos x="connsiteX9216" y="connsiteY9216"/>
              </a:cxn>
              <a:cxn ang="0">
                <a:pos x="connsiteX9217" y="connsiteY9217"/>
              </a:cxn>
              <a:cxn ang="0">
                <a:pos x="connsiteX9218" y="connsiteY9218"/>
              </a:cxn>
              <a:cxn ang="0">
                <a:pos x="connsiteX9219" y="connsiteY9219"/>
              </a:cxn>
              <a:cxn ang="0">
                <a:pos x="connsiteX9220" y="connsiteY9220"/>
              </a:cxn>
              <a:cxn ang="0">
                <a:pos x="connsiteX9221" y="connsiteY9221"/>
              </a:cxn>
              <a:cxn ang="0">
                <a:pos x="connsiteX9222" y="connsiteY9222"/>
              </a:cxn>
              <a:cxn ang="0">
                <a:pos x="connsiteX9223" y="connsiteY9223"/>
              </a:cxn>
              <a:cxn ang="0">
                <a:pos x="connsiteX9224" y="connsiteY9224"/>
              </a:cxn>
              <a:cxn ang="0">
                <a:pos x="connsiteX9225" y="connsiteY9225"/>
              </a:cxn>
              <a:cxn ang="0">
                <a:pos x="connsiteX9226" y="connsiteY9226"/>
              </a:cxn>
              <a:cxn ang="0">
                <a:pos x="connsiteX9227" y="connsiteY9227"/>
              </a:cxn>
              <a:cxn ang="0">
                <a:pos x="connsiteX9228" y="connsiteY9228"/>
              </a:cxn>
              <a:cxn ang="0">
                <a:pos x="connsiteX9229" y="connsiteY9229"/>
              </a:cxn>
              <a:cxn ang="0">
                <a:pos x="connsiteX9230" y="connsiteY9230"/>
              </a:cxn>
              <a:cxn ang="0">
                <a:pos x="connsiteX9231" y="connsiteY9231"/>
              </a:cxn>
              <a:cxn ang="0">
                <a:pos x="connsiteX9232" y="connsiteY9232"/>
              </a:cxn>
              <a:cxn ang="0">
                <a:pos x="connsiteX9233" y="connsiteY9233"/>
              </a:cxn>
              <a:cxn ang="0">
                <a:pos x="connsiteX9234" y="connsiteY9234"/>
              </a:cxn>
              <a:cxn ang="0">
                <a:pos x="connsiteX9235" y="connsiteY9235"/>
              </a:cxn>
              <a:cxn ang="0">
                <a:pos x="connsiteX9236" y="connsiteY9236"/>
              </a:cxn>
              <a:cxn ang="0">
                <a:pos x="connsiteX9237" y="connsiteY9237"/>
              </a:cxn>
              <a:cxn ang="0">
                <a:pos x="connsiteX9238" y="connsiteY9238"/>
              </a:cxn>
              <a:cxn ang="0">
                <a:pos x="connsiteX9239" y="connsiteY9239"/>
              </a:cxn>
              <a:cxn ang="0">
                <a:pos x="connsiteX9240" y="connsiteY9240"/>
              </a:cxn>
              <a:cxn ang="0">
                <a:pos x="connsiteX9241" y="connsiteY9241"/>
              </a:cxn>
              <a:cxn ang="0">
                <a:pos x="connsiteX9242" y="connsiteY9242"/>
              </a:cxn>
              <a:cxn ang="0">
                <a:pos x="connsiteX9243" y="connsiteY9243"/>
              </a:cxn>
              <a:cxn ang="0">
                <a:pos x="connsiteX9244" y="connsiteY9244"/>
              </a:cxn>
              <a:cxn ang="0">
                <a:pos x="connsiteX9245" y="connsiteY9245"/>
              </a:cxn>
              <a:cxn ang="0">
                <a:pos x="connsiteX9246" y="connsiteY9246"/>
              </a:cxn>
              <a:cxn ang="0">
                <a:pos x="connsiteX9247" y="connsiteY9247"/>
              </a:cxn>
              <a:cxn ang="0">
                <a:pos x="connsiteX9248" y="connsiteY9248"/>
              </a:cxn>
              <a:cxn ang="0">
                <a:pos x="connsiteX9249" y="connsiteY9249"/>
              </a:cxn>
              <a:cxn ang="0">
                <a:pos x="connsiteX9250" y="connsiteY9250"/>
              </a:cxn>
              <a:cxn ang="0">
                <a:pos x="connsiteX9251" y="connsiteY9251"/>
              </a:cxn>
              <a:cxn ang="0">
                <a:pos x="connsiteX9252" y="connsiteY9252"/>
              </a:cxn>
              <a:cxn ang="0">
                <a:pos x="connsiteX9253" y="connsiteY9253"/>
              </a:cxn>
              <a:cxn ang="0">
                <a:pos x="connsiteX9254" y="connsiteY9254"/>
              </a:cxn>
              <a:cxn ang="0">
                <a:pos x="connsiteX9255" y="connsiteY9255"/>
              </a:cxn>
              <a:cxn ang="0">
                <a:pos x="connsiteX9256" y="connsiteY9256"/>
              </a:cxn>
              <a:cxn ang="0">
                <a:pos x="connsiteX9257" y="connsiteY9257"/>
              </a:cxn>
              <a:cxn ang="0">
                <a:pos x="connsiteX9258" y="connsiteY9258"/>
              </a:cxn>
              <a:cxn ang="0">
                <a:pos x="connsiteX9259" y="connsiteY9259"/>
              </a:cxn>
              <a:cxn ang="0">
                <a:pos x="connsiteX9260" y="connsiteY9260"/>
              </a:cxn>
              <a:cxn ang="0">
                <a:pos x="connsiteX9261" y="connsiteY9261"/>
              </a:cxn>
              <a:cxn ang="0">
                <a:pos x="connsiteX9262" y="connsiteY9262"/>
              </a:cxn>
              <a:cxn ang="0">
                <a:pos x="connsiteX9263" y="connsiteY9263"/>
              </a:cxn>
              <a:cxn ang="0">
                <a:pos x="connsiteX9264" y="connsiteY9264"/>
              </a:cxn>
              <a:cxn ang="0">
                <a:pos x="connsiteX9265" y="connsiteY9265"/>
              </a:cxn>
              <a:cxn ang="0">
                <a:pos x="connsiteX9266" y="connsiteY9266"/>
              </a:cxn>
              <a:cxn ang="0">
                <a:pos x="connsiteX9267" y="connsiteY9267"/>
              </a:cxn>
              <a:cxn ang="0">
                <a:pos x="connsiteX9268" y="connsiteY9268"/>
              </a:cxn>
              <a:cxn ang="0">
                <a:pos x="connsiteX9269" y="connsiteY9269"/>
              </a:cxn>
              <a:cxn ang="0">
                <a:pos x="connsiteX9270" y="connsiteY9270"/>
              </a:cxn>
              <a:cxn ang="0">
                <a:pos x="connsiteX9271" y="connsiteY9271"/>
              </a:cxn>
              <a:cxn ang="0">
                <a:pos x="connsiteX9272" y="connsiteY9272"/>
              </a:cxn>
              <a:cxn ang="0">
                <a:pos x="connsiteX9273" y="connsiteY9273"/>
              </a:cxn>
              <a:cxn ang="0">
                <a:pos x="connsiteX9274" y="connsiteY9274"/>
              </a:cxn>
              <a:cxn ang="0">
                <a:pos x="connsiteX9275" y="connsiteY9275"/>
              </a:cxn>
              <a:cxn ang="0">
                <a:pos x="connsiteX9276" y="connsiteY9276"/>
              </a:cxn>
              <a:cxn ang="0">
                <a:pos x="connsiteX9277" y="connsiteY9277"/>
              </a:cxn>
              <a:cxn ang="0">
                <a:pos x="connsiteX9278" y="connsiteY9278"/>
              </a:cxn>
              <a:cxn ang="0">
                <a:pos x="connsiteX9279" y="connsiteY9279"/>
              </a:cxn>
              <a:cxn ang="0">
                <a:pos x="connsiteX9280" y="connsiteY9280"/>
              </a:cxn>
              <a:cxn ang="0">
                <a:pos x="connsiteX9281" y="connsiteY9281"/>
              </a:cxn>
              <a:cxn ang="0">
                <a:pos x="connsiteX9282" y="connsiteY9282"/>
              </a:cxn>
              <a:cxn ang="0">
                <a:pos x="connsiteX9283" y="connsiteY9283"/>
              </a:cxn>
              <a:cxn ang="0">
                <a:pos x="connsiteX9284" y="connsiteY9284"/>
              </a:cxn>
              <a:cxn ang="0">
                <a:pos x="connsiteX9285" y="connsiteY9285"/>
              </a:cxn>
              <a:cxn ang="0">
                <a:pos x="connsiteX9286" y="connsiteY9286"/>
              </a:cxn>
              <a:cxn ang="0">
                <a:pos x="connsiteX9287" y="connsiteY9287"/>
              </a:cxn>
              <a:cxn ang="0">
                <a:pos x="connsiteX9288" y="connsiteY9288"/>
              </a:cxn>
              <a:cxn ang="0">
                <a:pos x="connsiteX9289" y="connsiteY9289"/>
              </a:cxn>
              <a:cxn ang="0">
                <a:pos x="connsiteX9290" y="connsiteY9290"/>
              </a:cxn>
              <a:cxn ang="0">
                <a:pos x="connsiteX9291" y="connsiteY9291"/>
              </a:cxn>
              <a:cxn ang="0">
                <a:pos x="connsiteX9292" y="connsiteY9292"/>
              </a:cxn>
              <a:cxn ang="0">
                <a:pos x="connsiteX9293" y="connsiteY9293"/>
              </a:cxn>
              <a:cxn ang="0">
                <a:pos x="connsiteX9294" y="connsiteY9294"/>
              </a:cxn>
              <a:cxn ang="0">
                <a:pos x="connsiteX9295" y="connsiteY9295"/>
              </a:cxn>
              <a:cxn ang="0">
                <a:pos x="connsiteX9296" y="connsiteY9296"/>
              </a:cxn>
              <a:cxn ang="0">
                <a:pos x="connsiteX9297" y="connsiteY9297"/>
              </a:cxn>
              <a:cxn ang="0">
                <a:pos x="connsiteX9298" y="connsiteY9298"/>
              </a:cxn>
              <a:cxn ang="0">
                <a:pos x="connsiteX9299" y="connsiteY9299"/>
              </a:cxn>
              <a:cxn ang="0">
                <a:pos x="connsiteX9300" y="connsiteY9300"/>
              </a:cxn>
              <a:cxn ang="0">
                <a:pos x="connsiteX9301" y="connsiteY9301"/>
              </a:cxn>
              <a:cxn ang="0">
                <a:pos x="connsiteX9302" y="connsiteY9302"/>
              </a:cxn>
              <a:cxn ang="0">
                <a:pos x="connsiteX9303" y="connsiteY9303"/>
              </a:cxn>
              <a:cxn ang="0">
                <a:pos x="connsiteX9304" y="connsiteY9304"/>
              </a:cxn>
              <a:cxn ang="0">
                <a:pos x="connsiteX9305" y="connsiteY9305"/>
              </a:cxn>
              <a:cxn ang="0">
                <a:pos x="connsiteX9306" y="connsiteY9306"/>
              </a:cxn>
              <a:cxn ang="0">
                <a:pos x="connsiteX9307" y="connsiteY9307"/>
              </a:cxn>
              <a:cxn ang="0">
                <a:pos x="connsiteX9308" y="connsiteY9308"/>
              </a:cxn>
              <a:cxn ang="0">
                <a:pos x="connsiteX9309" y="connsiteY9309"/>
              </a:cxn>
              <a:cxn ang="0">
                <a:pos x="connsiteX9310" y="connsiteY9310"/>
              </a:cxn>
              <a:cxn ang="0">
                <a:pos x="connsiteX9311" y="connsiteY9311"/>
              </a:cxn>
              <a:cxn ang="0">
                <a:pos x="connsiteX9312" y="connsiteY9312"/>
              </a:cxn>
              <a:cxn ang="0">
                <a:pos x="connsiteX9313" y="connsiteY9313"/>
              </a:cxn>
              <a:cxn ang="0">
                <a:pos x="connsiteX9314" y="connsiteY9314"/>
              </a:cxn>
              <a:cxn ang="0">
                <a:pos x="connsiteX9315" y="connsiteY9315"/>
              </a:cxn>
              <a:cxn ang="0">
                <a:pos x="connsiteX9316" y="connsiteY9316"/>
              </a:cxn>
              <a:cxn ang="0">
                <a:pos x="connsiteX9317" y="connsiteY9317"/>
              </a:cxn>
              <a:cxn ang="0">
                <a:pos x="connsiteX9318" y="connsiteY9318"/>
              </a:cxn>
              <a:cxn ang="0">
                <a:pos x="connsiteX9319" y="connsiteY9319"/>
              </a:cxn>
              <a:cxn ang="0">
                <a:pos x="connsiteX9320" y="connsiteY9320"/>
              </a:cxn>
              <a:cxn ang="0">
                <a:pos x="connsiteX9321" y="connsiteY9321"/>
              </a:cxn>
              <a:cxn ang="0">
                <a:pos x="connsiteX9322" y="connsiteY9322"/>
              </a:cxn>
              <a:cxn ang="0">
                <a:pos x="connsiteX9323" y="connsiteY9323"/>
              </a:cxn>
              <a:cxn ang="0">
                <a:pos x="connsiteX9324" y="connsiteY9324"/>
              </a:cxn>
              <a:cxn ang="0">
                <a:pos x="connsiteX9325" y="connsiteY9325"/>
              </a:cxn>
              <a:cxn ang="0">
                <a:pos x="connsiteX9326" y="connsiteY9326"/>
              </a:cxn>
              <a:cxn ang="0">
                <a:pos x="connsiteX9327" y="connsiteY9327"/>
              </a:cxn>
              <a:cxn ang="0">
                <a:pos x="connsiteX9328" y="connsiteY9328"/>
              </a:cxn>
              <a:cxn ang="0">
                <a:pos x="connsiteX9329" y="connsiteY9329"/>
              </a:cxn>
              <a:cxn ang="0">
                <a:pos x="connsiteX9330" y="connsiteY9330"/>
              </a:cxn>
              <a:cxn ang="0">
                <a:pos x="connsiteX9331" y="connsiteY9331"/>
              </a:cxn>
              <a:cxn ang="0">
                <a:pos x="connsiteX9332" y="connsiteY9332"/>
              </a:cxn>
              <a:cxn ang="0">
                <a:pos x="connsiteX9333" y="connsiteY9333"/>
              </a:cxn>
              <a:cxn ang="0">
                <a:pos x="connsiteX9334" y="connsiteY9334"/>
              </a:cxn>
              <a:cxn ang="0">
                <a:pos x="connsiteX9335" y="connsiteY9335"/>
              </a:cxn>
              <a:cxn ang="0">
                <a:pos x="connsiteX9336" y="connsiteY9336"/>
              </a:cxn>
              <a:cxn ang="0">
                <a:pos x="connsiteX9337" y="connsiteY9337"/>
              </a:cxn>
              <a:cxn ang="0">
                <a:pos x="connsiteX9338" y="connsiteY9338"/>
              </a:cxn>
              <a:cxn ang="0">
                <a:pos x="connsiteX9339" y="connsiteY9339"/>
              </a:cxn>
              <a:cxn ang="0">
                <a:pos x="connsiteX9340" y="connsiteY9340"/>
              </a:cxn>
              <a:cxn ang="0">
                <a:pos x="connsiteX9341" y="connsiteY9341"/>
              </a:cxn>
              <a:cxn ang="0">
                <a:pos x="connsiteX9342" y="connsiteY9342"/>
              </a:cxn>
              <a:cxn ang="0">
                <a:pos x="connsiteX9343" y="connsiteY9343"/>
              </a:cxn>
              <a:cxn ang="0">
                <a:pos x="connsiteX9344" y="connsiteY9344"/>
              </a:cxn>
              <a:cxn ang="0">
                <a:pos x="connsiteX9345" y="connsiteY9345"/>
              </a:cxn>
              <a:cxn ang="0">
                <a:pos x="connsiteX9346" y="connsiteY9346"/>
              </a:cxn>
              <a:cxn ang="0">
                <a:pos x="connsiteX9347" y="connsiteY9347"/>
              </a:cxn>
              <a:cxn ang="0">
                <a:pos x="connsiteX9348" y="connsiteY9348"/>
              </a:cxn>
              <a:cxn ang="0">
                <a:pos x="connsiteX9349" y="connsiteY9349"/>
              </a:cxn>
              <a:cxn ang="0">
                <a:pos x="connsiteX9350" y="connsiteY9350"/>
              </a:cxn>
              <a:cxn ang="0">
                <a:pos x="connsiteX9351" y="connsiteY9351"/>
              </a:cxn>
              <a:cxn ang="0">
                <a:pos x="connsiteX9352" y="connsiteY9352"/>
              </a:cxn>
              <a:cxn ang="0">
                <a:pos x="connsiteX9353" y="connsiteY9353"/>
              </a:cxn>
              <a:cxn ang="0">
                <a:pos x="connsiteX9354" y="connsiteY9354"/>
              </a:cxn>
              <a:cxn ang="0">
                <a:pos x="connsiteX9355" y="connsiteY9355"/>
              </a:cxn>
              <a:cxn ang="0">
                <a:pos x="connsiteX9356" y="connsiteY9356"/>
              </a:cxn>
              <a:cxn ang="0">
                <a:pos x="connsiteX9357" y="connsiteY9357"/>
              </a:cxn>
              <a:cxn ang="0">
                <a:pos x="connsiteX9358" y="connsiteY9358"/>
              </a:cxn>
              <a:cxn ang="0">
                <a:pos x="connsiteX9359" y="connsiteY9359"/>
              </a:cxn>
              <a:cxn ang="0">
                <a:pos x="connsiteX9360" y="connsiteY9360"/>
              </a:cxn>
              <a:cxn ang="0">
                <a:pos x="connsiteX9361" y="connsiteY9361"/>
              </a:cxn>
              <a:cxn ang="0">
                <a:pos x="connsiteX9362" y="connsiteY9362"/>
              </a:cxn>
              <a:cxn ang="0">
                <a:pos x="connsiteX9363" y="connsiteY9363"/>
              </a:cxn>
              <a:cxn ang="0">
                <a:pos x="connsiteX9364" y="connsiteY9364"/>
              </a:cxn>
              <a:cxn ang="0">
                <a:pos x="connsiteX9365" y="connsiteY9365"/>
              </a:cxn>
              <a:cxn ang="0">
                <a:pos x="connsiteX9366" y="connsiteY9366"/>
              </a:cxn>
              <a:cxn ang="0">
                <a:pos x="connsiteX9367" y="connsiteY9367"/>
              </a:cxn>
              <a:cxn ang="0">
                <a:pos x="connsiteX9368" y="connsiteY9368"/>
              </a:cxn>
              <a:cxn ang="0">
                <a:pos x="connsiteX9369" y="connsiteY9369"/>
              </a:cxn>
              <a:cxn ang="0">
                <a:pos x="connsiteX9370" y="connsiteY9370"/>
              </a:cxn>
              <a:cxn ang="0">
                <a:pos x="connsiteX9371" y="connsiteY9371"/>
              </a:cxn>
              <a:cxn ang="0">
                <a:pos x="connsiteX9372" y="connsiteY9372"/>
              </a:cxn>
              <a:cxn ang="0">
                <a:pos x="connsiteX9373" y="connsiteY9373"/>
              </a:cxn>
              <a:cxn ang="0">
                <a:pos x="connsiteX9374" y="connsiteY9374"/>
              </a:cxn>
              <a:cxn ang="0">
                <a:pos x="connsiteX9375" y="connsiteY9375"/>
              </a:cxn>
              <a:cxn ang="0">
                <a:pos x="connsiteX9376" y="connsiteY9376"/>
              </a:cxn>
              <a:cxn ang="0">
                <a:pos x="connsiteX9377" y="connsiteY9377"/>
              </a:cxn>
              <a:cxn ang="0">
                <a:pos x="connsiteX9378" y="connsiteY9378"/>
              </a:cxn>
              <a:cxn ang="0">
                <a:pos x="connsiteX9379" y="connsiteY9379"/>
              </a:cxn>
              <a:cxn ang="0">
                <a:pos x="connsiteX9380" y="connsiteY9380"/>
              </a:cxn>
              <a:cxn ang="0">
                <a:pos x="connsiteX9381" y="connsiteY9381"/>
              </a:cxn>
              <a:cxn ang="0">
                <a:pos x="connsiteX9382" y="connsiteY9382"/>
              </a:cxn>
              <a:cxn ang="0">
                <a:pos x="connsiteX9383" y="connsiteY9383"/>
              </a:cxn>
              <a:cxn ang="0">
                <a:pos x="connsiteX9384" y="connsiteY9384"/>
              </a:cxn>
              <a:cxn ang="0">
                <a:pos x="connsiteX9385" y="connsiteY9385"/>
              </a:cxn>
              <a:cxn ang="0">
                <a:pos x="connsiteX9386" y="connsiteY9386"/>
              </a:cxn>
              <a:cxn ang="0">
                <a:pos x="connsiteX9387" y="connsiteY9387"/>
              </a:cxn>
              <a:cxn ang="0">
                <a:pos x="connsiteX9388" y="connsiteY9388"/>
              </a:cxn>
              <a:cxn ang="0">
                <a:pos x="connsiteX9389" y="connsiteY9389"/>
              </a:cxn>
              <a:cxn ang="0">
                <a:pos x="connsiteX9390" y="connsiteY9390"/>
              </a:cxn>
              <a:cxn ang="0">
                <a:pos x="connsiteX9391" y="connsiteY9391"/>
              </a:cxn>
              <a:cxn ang="0">
                <a:pos x="connsiteX9392" y="connsiteY9392"/>
              </a:cxn>
              <a:cxn ang="0">
                <a:pos x="connsiteX9393" y="connsiteY9393"/>
              </a:cxn>
              <a:cxn ang="0">
                <a:pos x="connsiteX9394" y="connsiteY9394"/>
              </a:cxn>
              <a:cxn ang="0">
                <a:pos x="connsiteX9395" y="connsiteY9395"/>
              </a:cxn>
              <a:cxn ang="0">
                <a:pos x="connsiteX9396" y="connsiteY9396"/>
              </a:cxn>
              <a:cxn ang="0">
                <a:pos x="connsiteX9397" y="connsiteY9397"/>
              </a:cxn>
              <a:cxn ang="0">
                <a:pos x="connsiteX9398" y="connsiteY9398"/>
              </a:cxn>
              <a:cxn ang="0">
                <a:pos x="connsiteX9399" y="connsiteY9399"/>
              </a:cxn>
              <a:cxn ang="0">
                <a:pos x="connsiteX9400" y="connsiteY9400"/>
              </a:cxn>
              <a:cxn ang="0">
                <a:pos x="connsiteX9401" y="connsiteY9401"/>
              </a:cxn>
              <a:cxn ang="0">
                <a:pos x="connsiteX9402" y="connsiteY9402"/>
              </a:cxn>
              <a:cxn ang="0">
                <a:pos x="connsiteX9403" y="connsiteY9403"/>
              </a:cxn>
              <a:cxn ang="0">
                <a:pos x="connsiteX9404" y="connsiteY9404"/>
              </a:cxn>
              <a:cxn ang="0">
                <a:pos x="connsiteX9405" y="connsiteY9405"/>
              </a:cxn>
              <a:cxn ang="0">
                <a:pos x="connsiteX9406" y="connsiteY9406"/>
              </a:cxn>
              <a:cxn ang="0">
                <a:pos x="connsiteX9407" y="connsiteY9407"/>
              </a:cxn>
              <a:cxn ang="0">
                <a:pos x="connsiteX9408" y="connsiteY9408"/>
              </a:cxn>
              <a:cxn ang="0">
                <a:pos x="connsiteX9409" y="connsiteY9409"/>
              </a:cxn>
              <a:cxn ang="0">
                <a:pos x="connsiteX9410" y="connsiteY9410"/>
              </a:cxn>
              <a:cxn ang="0">
                <a:pos x="connsiteX9411" y="connsiteY9411"/>
              </a:cxn>
              <a:cxn ang="0">
                <a:pos x="connsiteX9412" y="connsiteY9412"/>
              </a:cxn>
              <a:cxn ang="0">
                <a:pos x="connsiteX9413" y="connsiteY9413"/>
              </a:cxn>
              <a:cxn ang="0">
                <a:pos x="connsiteX9414" y="connsiteY9414"/>
              </a:cxn>
              <a:cxn ang="0">
                <a:pos x="connsiteX9415" y="connsiteY9415"/>
              </a:cxn>
              <a:cxn ang="0">
                <a:pos x="connsiteX9416" y="connsiteY9416"/>
              </a:cxn>
              <a:cxn ang="0">
                <a:pos x="connsiteX9417" y="connsiteY9417"/>
              </a:cxn>
              <a:cxn ang="0">
                <a:pos x="connsiteX9418" y="connsiteY9418"/>
              </a:cxn>
              <a:cxn ang="0">
                <a:pos x="connsiteX9419" y="connsiteY9419"/>
              </a:cxn>
              <a:cxn ang="0">
                <a:pos x="connsiteX9420" y="connsiteY9420"/>
              </a:cxn>
              <a:cxn ang="0">
                <a:pos x="connsiteX9421" y="connsiteY9421"/>
              </a:cxn>
              <a:cxn ang="0">
                <a:pos x="connsiteX9422" y="connsiteY9422"/>
              </a:cxn>
              <a:cxn ang="0">
                <a:pos x="connsiteX9423" y="connsiteY9423"/>
              </a:cxn>
              <a:cxn ang="0">
                <a:pos x="connsiteX9424" y="connsiteY9424"/>
              </a:cxn>
              <a:cxn ang="0">
                <a:pos x="connsiteX9425" y="connsiteY9425"/>
              </a:cxn>
              <a:cxn ang="0">
                <a:pos x="connsiteX9426" y="connsiteY9426"/>
              </a:cxn>
              <a:cxn ang="0">
                <a:pos x="connsiteX9427" y="connsiteY9427"/>
              </a:cxn>
              <a:cxn ang="0">
                <a:pos x="connsiteX9428" y="connsiteY9428"/>
              </a:cxn>
              <a:cxn ang="0">
                <a:pos x="connsiteX9429" y="connsiteY9429"/>
              </a:cxn>
              <a:cxn ang="0">
                <a:pos x="connsiteX9430" y="connsiteY9430"/>
              </a:cxn>
              <a:cxn ang="0">
                <a:pos x="connsiteX9431" y="connsiteY9431"/>
              </a:cxn>
              <a:cxn ang="0">
                <a:pos x="connsiteX9432" y="connsiteY9432"/>
              </a:cxn>
              <a:cxn ang="0">
                <a:pos x="connsiteX9433" y="connsiteY9433"/>
              </a:cxn>
              <a:cxn ang="0">
                <a:pos x="connsiteX9434" y="connsiteY9434"/>
              </a:cxn>
              <a:cxn ang="0">
                <a:pos x="connsiteX9435" y="connsiteY9435"/>
              </a:cxn>
              <a:cxn ang="0">
                <a:pos x="connsiteX9436" y="connsiteY9436"/>
              </a:cxn>
              <a:cxn ang="0">
                <a:pos x="connsiteX9437" y="connsiteY9437"/>
              </a:cxn>
              <a:cxn ang="0">
                <a:pos x="connsiteX9438" y="connsiteY9438"/>
              </a:cxn>
              <a:cxn ang="0">
                <a:pos x="connsiteX9439" y="connsiteY9439"/>
              </a:cxn>
              <a:cxn ang="0">
                <a:pos x="connsiteX9440" y="connsiteY9440"/>
              </a:cxn>
              <a:cxn ang="0">
                <a:pos x="connsiteX9441" y="connsiteY9441"/>
              </a:cxn>
              <a:cxn ang="0">
                <a:pos x="connsiteX9442" y="connsiteY9442"/>
              </a:cxn>
              <a:cxn ang="0">
                <a:pos x="connsiteX9443" y="connsiteY9443"/>
              </a:cxn>
              <a:cxn ang="0">
                <a:pos x="connsiteX9444" y="connsiteY9444"/>
              </a:cxn>
              <a:cxn ang="0">
                <a:pos x="connsiteX9445" y="connsiteY9445"/>
              </a:cxn>
              <a:cxn ang="0">
                <a:pos x="connsiteX9446" y="connsiteY9446"/>
              </a:cxn>
              <a:cxn ang="0">
                <a:pos x="connsiteX9447" y="connsiteY9447"/>
              </a:cxn>
              <a:cxn ang="0">
                <a:pos x="connsiteX9448" y="connsiteY9448"/>
              </a:cxn>
              <a:cxn ang="0">
                <a:pos x="connsiteX9449" y="connsiteY9449"/>
              </a:cxn>
              <a:cxn ang="0">
                <a:pos x="connsiteX9450" y="connsiteY9450"/>
              </a:cxn>
              <a:cxn ang="0">
                <a:pos x="connsiteX9451" y="connsiteY9451"/>
              </a:cxn>
              <a:cxn ang="0">
                <a:pos x="connsiteX9452" y="connsiteY9452"/>
              </a:cxn>
              <a:cxn ang="0">
                <a:pos x="connsiteX9453" y="connsiteY9453"/>
              </a:cxn>
              <a:cxn ang="0">
                <a:pos x="connsiteX9454" y="connsiteY9454"/>
              </a:cxn>
              <a:cxn ang="0">
                <a:pos x="connsiteX9455" y="connsiteY9455"/>
              </a:cxn>
              <a:cxn ang="0">
                <a:pos x="connsiteX9456" y="connsiteY9456"/>
              </a:cxn>
              <a:cxn ang="0">
                <a:pos x="connsiteX9457" y="connsiteY9457"/>
              </a:cxn>
              <a:cxn ang="0">
                <a:pos x="connsiteX9458" y="connsiteY9458"/>
              </a:cxn>
              <a:cxn ang="0">
                <a:pos x="connsiteX9459" y="connsiteY9459"/>
              </a:cxn>
              <a:cxn ang="0">
                <a:pos x="connsiteX9460" y="connsiteY9460"/>
              </a:cxn>
              <a:cxn ang="0">
                <a:pos x="connsiteX9461" y="connsiteY9461"/>
              </a:cxn>
              <a:cxn ang="0">
                <a:pos x="connsiteX9462" y="connsiteY9462"/>
              </a:cxn>
              <a:cxn ang="0">
                <a:pos x="connsiteX9463" y="connsiteY9463"/>
              </a:cxn>
              <a:cxn ang="0">
                <a:pos x="connsiteX9464" y="connsiteY9464"/>
              </a:cxn>
              <a:cxn ang="0">
                <a:pos x="connsiteX9465" y="connsiteY9465"/>
              </a:cxn>
              <a:cxn ang="0">
                <a:pos x="connsiteX9466" y="connsiteY9466"/>
              </a:cxn>
              <a:cxn ang="0">
                <a:pos x="connsiteX9467" y="connsiteY9467"/>
              </a:cxn>
              <a:cxn ang="0">
                <a:pos x="connsiteX9468" y="connsiteY9468"/>
              </a:cxn>
              <a:cxn ang="0">
                <a:pos x="connsiteX9469" y="connsiteY9469"/>
              </a:cxn>
              <a:cxn ang="0">
                <a:pos x="connsiteX9470" y="connsiteY9470"/>
              </a:cxn>
              <a:cxn ang="0">
                <a:pos x="connsiteX9471" y="connsiteY9471"/>
              </a:cxn>
              <a:cxn ang="0">
                <a:pos x="connsiteX9472" y="connsiteY9472"/>
              </a:cxn>
              <a:cxn ang="0">
                <a:pos x="connsiteX9473" y="connsiteY9473"/>
              </a:cxn>
              <a:cxn ang="0">
                <a:pos x="connsiteX9474" y="connsiteY9474"/>
              </a:cxn>
              <a:cxn ang="0">
                <a:pos x="connsiteX9475" y="connsiteY9475"/>
              </a:cxn>
              <a:cxn ang="0">
                <a:pos x="connsiteX9476" y="connsiteY9476"/>
              </a:cxn>
              <a:cxn ang="0">
                <a:pos x="connsiteX9477" y="connsiteY9477"/>
              </a:cxn>
              <a:cxn ang="0">
                <a:pos x="connsiteX9478" y="connsiteY9478"/>
              </a:cxn>
              <a:cxn ang="0">
                <a:pos x="connsiteX9479" y="connsiteY9479"/>
              </a:cxn>
              <a:cxn ang="0">
                <a:pos x="connsiteX9480" y="connsiteY9480"/>
              </a:cxn>
              <a:cxn ang="0">
                <a:pos x="connsiteX9481" y="connsiteY9481"/>
              </a:cxn>
              <a:cxn ang="0">
                <a:pos x="connsiteX9482" y="connsiteY9482"/>
              </a:cxn>
              <a:cxn ang="0">
                <a:pos x="connsiteX9483" y="connsiteY9483"/>
              </a:cxn>
              <a:cxn ang="0">
                <a:pos x="connsiteX9484" y="connsiteY9484"/>
              </a:cxn>
              <a:cxn ang="0">
                <a:pos x="connsiteX9485" y="connsiteY9485"/>
              </a:cxn>
              <a:cxn ang="0">
                <a:pos x="connsiteX9486" y="connsiteY9486"/>
              </a:cxn>
              <a:cxn ang="0">
                <a:pos x="connsiteX9487" y="connsiteY9487"/>
              </a:cxn>
              <a:cxn ang="0">
                <a:pos x="connsiteX9488" y="connsiteY9488"/>
              </a:cxn>
              <a:cxn ang="0">
                <a:pos x="connsiteX9489" y="connsiteY9489"/>
              </a:cxn>
              <a:cxn ang="0">
                <a:pos x="connsiteX9490" y="connsiteY9490"/>
              </a:cxn>
              <a:cxn ang="0">
                <a:pos x="connsiteX9491" y="connsiteY9491"/>
              </a:cxn>
              <a:cxn ang="0">
                <a:pos x="connsiteX9492" y="connsiteY9492"/>
              </a:cxn>
              <a:cxn ang="0">
                <a:pos x="connsiteX9493" y="connsiteY9493"/>
              </a:cxn>
              <a:cxn ang="0">
                <a:pos x="connsiteX9494" y="connsiteY9494"/>
              </a:cxn>
              <a:cxn ang="0">
                <a:pos x="connsiteX9495" y="connsiteY9495"/>
              </a:cxn>
              <a:cxn ang="0">
                <a:pos x="connsiteX9496" y="connsiteY9496"/>
              </a:cxn>
              <a:cxn ang="0">
                <a:pos x="connsiteX9497" y="connsiteY9497"/>
              </a:cxn>
              <a:cxn ang="0">
                <a:pos x="connsiteX9498" y="connsiteY9498"/>
              </a:cxn>
              <a:cxn ang="0">
                <a:pos x="connsiteX9499" y="connsiteY9499"/>
              </a:cxn>
              <a:cxn ang="0">
                <a:pos x="connsiteX9500" y="connsiteY9500"/>
              </a:cxn>
              <a:cxn ang="0">
                <a:pos x="connsiteX9501" y="connsiteY9501"/>
              </a:cxn>
              <a:cxn ang="0">
                <a:pos x="connsiteX9502" y="connsiteY9502"/>
              </a:cxn>
              <a:cxn ang="0">
                <a:pos x="connsiteX9503" y="connsiteY9503"/>
              </a:cxn>
              <a:cxn ang="0">
                <a:pos x="connsiteX9504" y="connsiteY9504"/>
              </a:cxn>
              <a:cxn ang="0">
                <a:pos x="connsiteX9505" y="connsiteY9505"/>
              </a:cxn>
              <a:cxn ang="0">
                <a:pos x="connsiteX9506" y="connsiteY9506"/>
              </a:cxn>
              <a:cxn ang="0">
                <a:pos x="connsiteX9507" y="connsiteY9507"/>
              </a:cxn>
              <a:cxn ang="0">
                <a:pos x="connsiteX9508" y="connsiteY9508"/>
              </a:cxn>
              <a:cxn ang="0">
                <a:pos x="connsiteX9509" y="connsiteY9509"/>
              </a:cxn>
              <a:cxn ang="0">
                <a:pos x="connsiteX9510" y="connsiteY9510"/>
              </a:cxn>
              <a:cxn ang="0">
                <a:pos x="connsiteX9511" y="connsiteY9511"/>
              </a:cxn>
              <a:cxn ang="0">
                <a:pos x="connsiteX9512" y="connsiteY9512"/>
              </a:cxn>
              <a:cxn ang="0">
                <a:pos x="connsiteX9513" y="connsiteY9513"/>
              </a:cxn>
              <a:cxn ang="0">
                <a:pos x="connsiteX9514" y="connsiteY9514"/>
              </a:cxn>
              <a:cxn ang="0">
                <a:pos x="connsiteX9515" y="connsiteY9515"/>
              </a:cxn>
              <a:cxn ang="0">
                <a:pos x="connsiteX9516" y="connsiteY9516"/>
              </a:cxn>
              <a:cxn ang="0">
                <a:pos x="connsiteX9517" y="connsiteY9517"/>
              </a:cxn>
              <a:cxn ang="0">
                <a:pos x="connsiteX9518" y="connsiteY9518"/>
              </a:cxn>
              <a:cxn ang="0">
                <a:pos x="connsiteX9519" y="connsiteY9519"/>
              </a:cxn>
              <a:cxn ang="0">
                <a:pos x="connsiteX9520" y="connsiteY9520"/>
              </a:cxn>
              <a:cxn ang="0">
                <a:pos x="connsiteX9521" y="connsiteY9521"/>
              </a:cxn>
              <a:cxn ang="0">
                <a:pos x="connsiteX9522" y="connsiteY9522"/>
              </a:cxn>
              <a:cxn ang="0">
                <a:pos x="connsiteX9523" y="connsiteY9523"/>
              </a:cxn>
              <a:cxn ang="0">
                <a:pos x="connsiteX9524" y="connsiteY9524"/>
              </a:cxn>
              <a:cxn ang="0">
                <a:pos x="connsiteX9525" y="connsiteY9525"/>
              </a:cxn>
              <a:cxn ang="0">
                <a:pos x="connsiteX9526" y="connsiteY9526"/>
              </a:cxn>
              <a:cxn ang="0">
                <a:pos x="connsiteX9527" y="connsiteY9527"/>
              </a:cxn>
              <a:cxn ang="0">
                <a:pos x="connsiteX9528" y="connsiteY9528"/>
              </a:cxn>
              <a:cxn ang="0">
                <a:pos x="connsiteX9529" y="connsiteY9529"/>
              </a:cxn>
              <a:cxn ang="0">
                <a:pos x="connsiteX9530" y="connsiteY9530"/>
              </a:cxn>
              <a:cxn ang="0">
                <a:pos x="connsiteX9531" y="connsiteY9531"/>
              </a:cxn>
              <a:cxn ang="0">
                <a:pos x="connsiteX9532" y="connsiteY9532"/>
              </a:cxn>
              <a:cxn ang="0">
                <a:pos x="connsiteX9533" y="connsiteY9533"/>
              </a:cxn>
              <a:cxn ang="0">
                <a:pos x="connsiteX9534" y="connsiteY9534"/>
              </a:cxn>
              <a:cxn ang="0">
                <a:pos x="connsiteX9535" y="connsiteY9535"/>
              </a:cxn>
              <a:cxn ang="0">
                <a:pos x="connsiteX9536" y="connsiteY9536"/>
              </a:cxn>
              <a:cxn ang="0">
                <a:pos x="connsiteX9537" y="connsiteY9537"/>
              </a:cxn>
              <a:cxn ang="0">
                <a:pos x="connsiteX9538" y="connsiteY9538"/>
              </a:cxn>
              <a:cxn ang="0">
                <a:pos x="connsiteX9539" y="connsiteY9539"/>
              </a:cxn>
              <a:cxn ang="0">
                <a:pos x="connsiteX9540" y="connsiteY9540"/>
              </a:cxn>
              <a:cxn ang="0">
                <a:pos x="connsiteX9541" y="connsiteY9541"/>
              </a:cxn>
              <a:cxn ang="0">
                <a:pos x="connsiteX9542" y="connsiteY9542"/>
              </a:cxn>
              <a:cxn ang="0">
                <a:pos x="connsiteX9543" y="connsiteY9543"/>
              </a:cxn>
              <a:cxn ang="0">
                <a:pos x="connsiteX9544" y="connsiteY9544"/>
              </a:cxn>
              <a:cxn ang="0">
                <a:pos x="connsiteX9545" y="connsiteY9545"/>
              </a:cxn>
              <a:cxn ang="0">
                <a:pos x="connsiteX9546" y="connsiteY9546"/>
              </a:cxn>
              <a:cxn ang="0">
                <a:pos x="connsiteX9547" y="connsiteY9547"/>
              </a:cxn>
              <a:cxn ang="0">
                <a:pos x="connsiteX9548" y="connsiteY9548"/>
              </a:cxn>
              <a:cxn ang="0">
                <a:pos x="connsiteX9549" y="connsiteY9549"/>
              </a:cxn>
              <a:cxn ang="0">
                <a:pos x="connsiteX9550" y="connsiteY9550"/>
              </a:cxn>
              <a:cxn ang="0">
                <a:pos x="connsiteX9551" y="connsiteY9551"/>
              </a:cxn>
              <a:cxn ang="0">
                <a:pos x="connsiteX9552" y="connsiteY9552"/>
              </a:cxn>
              <a:cxn ang="0">
                <a:pos x="connsiteX9553" y="connsiteY9553"/>
              </a:cxn>
              <a:cxn ang="0">
                <a:pos x="connsiteX9554" y="connsiteY9554"/>
              </a:cxn>
              <a:cxn ang="0">
                <a:pos x="connsiteX9555" y="connsiteY9555"/>
              </a:cxn>
              <a:cxn ang="0">
                <a:pos x="connsiteX9556" y="connsiteY9556"/>
              </a:cxn>
              <a:cxn ang="0">
                <a:pos x="connsiteX9557" y="connsiteY9557"/>
              </a:cxn>
              <a:cxn ang="0">
                <a:pos x="connsiteX9558" y="connsiteY9558"/>
              </a:cxn>
              <a:cxn ang="0">
                <a:pos x="connsiteX9559" y="connsiteY9559"/>
              </a:cxn>
              <a:cxn ang="0">
                <a:pos x="connsiteX9560" y="connsiteY9560"/>
              </a:cxn>
              <a:cxn ang="0">
                <a:pos x="connsiteX9561" y="connsiteY9561"/>
              </a:cxn>
              <a:cxn ang="0">
                <a:pos x="connsiteX9562" y="connsiteY9562"/>
              </a:cxn>
              <a:cxn ang="0">
                <a:pos x="connsiteX9563" y="connsiteY9563"/>
              </a:cxn>
              <a:cxn ang="0">
                <a:pos x="connsiteX9564" y="connsiteY9564"/>
              </a:cxn>
              <a:cxn ang="0">
                <a:pos x="connsiteX9565" y="connsiteY9565"/>
              </a:cxn>
              <a:cxn ang="0">
                <a:pos x="connsiteX9566" y="connsiteY9566"/>
              </a:cxn>
              <a:cxn ang="0">
                <a:pos x="connsiteX9567" y="connsiteY9567"/>
              </a:cxn>
              <a:cxn ang="0">
                <a:pos x="connsiteX9568" y="connsiteY9568"/>
              </a:cxn>
              <a:cxn ang="0">
                <a:pos x="connsiteX9569" y="connsiteY9569"/>
              </a:cxn>
              <a:cxn ang="0">
                <a:pos x="connsiteX9570" y="connsiteY9570"/>
              </a:cxn>
              <a:cxn ang="0">
                <a:pos x="connsiteX9571" y="connsiteY9571"/>
              </a:cxn>
              <a:cxn ang="0">
                <a:pos x="connsiteX9572" y="connsiteY9572"/>
              </a:cxn>
              <a:cxn ang="0">
                <a:pos x="connsiteX9573" y="connsiteY9573"/>
              </a:cxn>
              <a:cxn ang="0">
                <a:pos x="connsiteX9574" y="connsiteY9574"/>
              </a:cxn>
              <a:cxn ang="0">
                <a:pos x="connsiteX9575" y="connsiteY9575"/>
              </a:cxn>
              <a:cxn ang="0">
                <a:pos x="connsiteX9576" y="connsiteY9576"/>
              </a:cxn>
              <a:cxn ang="0">
                <a:pos x="connsiteX9577" y="connsiteY9577"/>
              </a:cxn>
              <a:cxn ang="0">
                <a:pos x="connsiteX9578" y="connsiteY9578"/>
              </a:cxn>
              <a:cxn ang="0">
                <a:pos x="connsiteX9579" y="connsiteY9579"/>
              </a:cxn>
              <a:cxn ang="0">
                <a:pos x="connsiteX9580" y="connsiteY9580"/>
              </a:cxn>
              <a:cxn ang="0">
                <a:pos x="connsiteX9581" y="connsiteY9581"/>
              </a:cxn>
              <a:cxn ang="0">
                <a:pos x="connsiteX9582" y="connsiteY9582"/>
              </a:cxn>
              <a:cxn ang="0">
                <a:pos x="connsiteX9583" y="connsiteY9583"/>
              </a:cxn>
              <a:cxn ang="0">
                <a:pos x="connsiteX9584" y="connsiteY9584"/>
              </a:cxn>
              <a:cxn ang="0">
                <a:pos x="connsiteX9585" y="connsiteY9585"/>
              </a:cxn>
              <a:cxn ang="0">
                <a:pos x="connsiteX9586" y="connsiteY9586"/>
              </a:cxn>
              <a:cxn ang="0">
                <a:pos x="connsiteX9587" y="connsiteY9587"/>
              </a:cxn>
              <a:cxn ang="0">
                <a:pos x="connsiteX9588" y="connsiteY9588"/>
              </a:cxn>
              <a:cxn ang="0">
                <a:pos x="connsiteX9589" y="connsiteY9589"/>
              </a:cxn>
              <a:cxn ang="0">
                <a:pos x="connsiteX9590" y="connsiteY9590"/>
              </a:cxn>
              <a:cxn ang="0">
                <a:pos x="connsiteX9591" y="connsiteY9591"/>
              </a:cxn>
              <a:cxn ang="0">
                <a:pos x="connsiteX9592" y="connsiteY9592"/>
              </a:cxn>
              <a:cxn ang="0">
                <a:pos x="connsiteX9593" y="connsiteY9593"/>
              </a:cxn>
              <a:cxn ang="0">
                <a:pos x="connsiteX9594" y="connsiteY9594"/>
              </a:cxn>
              <a:cxn ang="0">
                <a:pos x="connsiteX9595" y="connsiteY9595"/>
              </a:cxn>
              <a:cxn ang="0">
                <a:pos x="connsiteX9596" y="connsiteY9596"/>
              </a:cxn>
              <a:cxn ang="0">
                <a:pos x="connsiteX9597" y="connsiteY9597"/>
              </a:cxn>
              <a:cxn ang="0">
                <a:pos x="connsiteX9598" y="connsiteY9598"/>
              </a:cxn>
              <a:cxn ang="0">
                <a:pos x="connsiteX9599" y="connsiteY9599"/>
              </a:cxn>
              <a:cxn ang="0">
                <a:pos x="connsiteX9600" y="connsiteY9600"/>
              </a:cxn>
              <a:cxn ang="0">
                <a:pos x="connsiteX9601" y="connsiteY9601"/>
              </a:cxn>
              <a:cxn ang="0">
                <a:pos x="connsiteX9602" y="connsiteY9602"/>
              </a:cxn>
              <a:cxn ang="0">
                <a:pos x="connsiteX9603" y="connsiteY9603"/>
              </a:cxn>
              <a:cxn ang="0">
                <a:pos x="connsiteX9604" y="connsiteY9604"/>
              </a:cxn>
              <a:cxn ang="0">
                <a:pos x="connsiteX9605" y="connsiteY9605"/>
              </a:cxn>
              <a:cxn ang="0">
                <a:pos x="connsiteX9606" y="connsiteY9606"/>
              </a:cxn>
              <a:cxn ang="0">
                <a:pos x="connsiteX9607" y="connsiteY9607"/>
              </a:cxn>
              <a:cxn ang="0">
                <a:pos x="connsiteX9608" y="connsiteY9608"/>
              </a:cxn>
              <a:cxn ang="0">
                <a:pos x="connsiteX9609" y="connsiteY9609"/>
              </a:cxn>
              <a:cxn ang="0">
                <a:pos x="connsiteX9610" y="connsiteY9610"/>
              </a:cxn>
              <a:cxn ang="0">
                <a:pos x="connsiteX9611" y="connsiteY9611"/>
              </a:cxn>
              <a:cxn ang="0">
                <a:pos x="connsiteX9612" y="connsiteY9612"/>
              </a:cxn>
              <a:cxn ang="0">
                <a:pos x="connsiteX9613" y="connsiteY9613"/>
              </a:cxn>
              <a:cxn ang="0">
                <a:pos x="connsiteX9614" y="connsiteY9614"/>
              </a:cxn>
              <a:cxn ang="0">
                <a:pos x="connsiteX9615" y="connsiteY9615"/>
              </a:cxn>
              <a:cxn ang="0">
                <a:pos x="connsiteX9616" y="connsiteY9616"/>
              </a:cxn>
              <a:cxn ang="0">
                <a:pos x="connsiteX9617" y="connsiteY9617"/>
              </a:cxn>
              <a:cxn ang="0">
                <a:pos x="connsiteX9618" y="connsiteY9618"/>
              </a:cxn>
              <a:cxn ang="0">
                <a:pos x="connsiteX9619" y="connsiteY9619"/>
              </a:cxn>
              <a:cxn ang="0">
                <a:pos x="connsiteX9620" y="connsiteY9620"/>
              </a:cxn>
              <a:cxn ang="0">
                <a:pos x="connsiteX9621" y="connsiteY9621"/>
              </a:cxn>
              <a:cxn ang="0">
                <a:pos x="connsiteX9622" y="connsiteY9622"/>
              </a:cxn>
              <a:cxn ang="0">
                <a:pos x="connsiteX9623" y="connsiteY9623"/>
              </a:cxn>
              <a:cxn ang="0">
                <a:pos x="connsiteX9624" y="connsiteY9624"/>
              </a:cxn>
              <a:cxn ang="0">
                <a:pos x="connsiteX9625" y="connsiteY9625"/>
              </a:cxn>
              <a:cxn ang="0">
                <a:pos x="connsiteX9626" y="connsiteY9626"/>
              </a:cxn>
              <a:cxn ang="0">
                <a:pos x="connsiteX9627" y="connsiteY9627"/>
              </a:cxn>
              <a:cxn ang="0">
                <a:pos x="connsiteX9628" y="connsiteY9628"/>
              </a:cxn>
              <a:cxn ang="0">
                <a:pos x="connsiteX9629" y="connsiteY9629"/>
              </a:cxn>
              <a:cxn ang="0">
                <a:pos x="connsiteX9630" y="connsiteY9630"/>
              </a:cxn>
              <a:cxn ang="0">
                <a:pos x="connsiteX9631" y="connsiteY9631"/>
              </a:cxn>
              <a:cxn ang="0">
                <a:pos x="connsiteX9632" y="connsiteY9632"/>
              </a:cxn>
              <a:cxn ang="0">
                <a:pos x="connsiteX9633" y="connsiteY9633"/>
              </a:cxn>
              <a:cxn ang="0">
                <a:pos x="connsiteX9634" y="connsiteY9634"/>
              </a:cxn>
              <a:cxn ang="0">
                <a:pos x="connsiteX9635" y="connsiteY9635"/>
              </a:cxn>
              <a:cxn ang="0">
                <a:pos x="connsiteX9636" y="connsiteY9636"/>
              </a:cxn>
              <a:cxn ang="0">
                <a:pos x="connsiteX9637" y="connsiteY9637"/>
              </a:cxn>
              <a:cxn ang="0">
                <a:pos x="connsiteX9638" y="connsiteY9638"/>
              </a:cxn>
              <a:cxn ang="0">
                <a:pos x="connsiteX9639" y="connsiteY9639"/>
              </a:cxn>
              <a:cxn ang="0">
                <a:pos x="connsiteX9640" y="connsiteY9640"/>
              </a:cxn>
              <a:cxn ang="0">
                <a:pos x="connsiteX9641" y="connsiteY9641"/>
              </a:cxn>
              <a:cxn ang="0">
                <a:pos x="connsiteX9642" y="connsiteY9642"/>
              </a:cxn>
              <a:cxn ang="0">
                <a:pos x="connsiteX9643" y="connsiteY9643"/>
              </a:cxn>
              <a:cxn ang="0">
                <a:pos x="connsiteX9644" y="connsiteY9644"/>
              </a:cxn>
              <a:cxn ang="0">
                <a:pos x="connsiteX9645" y="connsiteY9645"/>
              </a:cxn>
              <a:cxn ang="0">
                <a:pos x="connsiteX9646" y="connsiteY9646"/>
              </a:cxn>
              <a:cxn ang="0">
                <a:pos x="connsiteX9647" y="connsiteY9647"/>
              </a:cxn>
              <a:cxn ang="0">
                <a:pos x="connsiteX9648" y="connsiteY9648"/>
              </a:cxn>
              <a:cxn ang="0">
                <a:pos x="connsiteX9649" y="connsiteY9649"/>
              </a:cxn>
              <a:cxn ang="0">
                <a:pos x="connsiteX9650" y="connsiteY9650"/>
              </a:cxn>
              <a:cxn ang="0">
                <a:pos x="connsiteX9651" y="connsiteY9651"/>
              </a:cxn>
              <a:cxn ang="0">
                <a:pos x="connsiteX9652" y="connsiteY9652"/>
              </a:cxn>
              <a:cxn ang="0">
                <a:pos x="connsiteX9653" y="connsiteY9653"/>
              </a:cxn>
              <a:cxn ang="0">
                <a:pos x="connsiteX9654" y="connsiteY9654"/>
              </a:cxn>
              <a:cxn ang="0">
                <a:pos x="connsiteX9655" y="connsiteY9655"/>
              </a:cxn>
              <a:cxn ang="0">
                <a:pos x="connsiteX9656" y="connsiteY9656"/>
              </a:cxn>
              <a:cxn ang="0">
                <a:pos x="connsiteX9657" y="connsiteY9657"/>
              </a:cxn>
              <a:cxn ang="0">
                <a:pos x="connsiteX9658" y="connsiteY9658"/>
              </a:cxn>
              <a:cxn ang="0">
                <a:pos x="connsiteX9659" y="connsiteY9659"/>
              </a:cxn>
              <a:cxn ang="0">
                <a:pos x="connsiteX9660" y="connsiteY9660"/>
              </a:cxn>
              <a:cxn ang="0">
                <a:pos x="connsiteX9661" y="connsiteY9661"/>
              </a:cxn>
              <a:cxn ang="0">
                <a:pos x="connsiteX9662" y="connsiteY9662"/>
              </a:cxn>
              <a:cxn ang="0">
                <a:pos x="connsiteX9663" y="connsiteY9663"/>
              </a:cxn>
              <a:cxn ang="0">
                <a:pos x="connsiteX9664" y="connsiteY9664"/>
              </a:cxn>
              <a:cxn ang="0">
                <a:pos x="connsiteX9665" y="connsiteY9665"/>
              </a:cxn>
              <a:cxn ang="0">
                <a:pos x="connsiteX9666" y="connsiteY9666"/>
              </a:cxn>
              <a:cxn ang="0">
                <a:pos x="connsiteX9667" y="connsiteY9667"/>
              </a:cxn>
              <a:cxn ang="0">
                <a:pos x="connsiteX9668" y="connsiteY9668"/>
              </a:cxn>
              <a:cxn ang="0">
                <a:pos x="connsiteX9669" y="connsiteY9669"/>
              </a:cxn>
              <a:cxn ang="0">
                <a:pos x="connsiteX9670" y="connsiteY9670"/>
              </a:cxn>
              <a:cxn ang="0">
                <a:pos x="connsiteX9671" y="connsiteY9671"/>
              </a:cxn>
              <a:cxn ang="0">
                <a:pos x="connsiteX9672" y="connsiteY9672"/>
              </a:cxn>
              <a:cxn ang="0">
                <a:pos x="connsiteX9673" y="connsiteY9673"/>
              </a:cxn>
              <a:cxn ang="0">
                <a:pos x="connsiteX9674" y="connsiteY9674"/>
              </a:cxn>
              <a:cxn ang="0">
                <a:pos x="connsiteX9675" y="connsiteY9675"/>
              </a:cxn>
              <a:cxn ang="0">
                <a:pos x="connsiteX9676" y="connsiteY9676"/>
              </a:cxn>
              <a:cxn ang="0">
                <a:pos x="connsiteX9677" y="connsiteY9677"/>
              </a:cxn>
              <a:cxn ang="0">
                <a:pos x="connsiteX9678" y="connsiteY9678"/>
              </a:cxn>
              <a:cxn ang="0">
                <a:pos x="connsiteX9679" y="connsiteY9679"/>
              </a:cxn>
              <a:cxn ang="0">
                <a:pos x="connsiteX9680" y="connsiteY9680"/>
              </a:cxn>
              <a:cxn ang="0">
                <a:pos x="connsiteX9681" y="connsiteY9681"/>
              </a:cxn>
              <a:cxn ang="0">
                <a:pos x="connsiteX9682" y="connsiteY9682"/>
              </a:cxn>
              <a:cxn ang="0">
                <a:pos x="connsiteX9683" y="connsiteY9683"/>
              </a:cxn>
              <a:cxn ang="0">
                <a:pos x="connsiteX9684" y="connsiteY9684"/>
              </a:cxn>
              <a:cxn ang="0">
                <a:pos x="connsiteX9685" y="connsiteY9685"/>
              </a:cxn>
              <a:cxn ang="0">
                <a:pos x="connsiteX9686" y="connsiteY9686"/>
              </a:cxn>
              <a:cxn ang="0">
                <a:pos x="connsiteX9687" y="connsiteY9687"/>
              </a:cxn>
              <a:cxn ang="0">
                <a:pos x="connsiteX9688" y="connsiteY9688"/>
              </a:cxn>
              <a:cxn ang="0">
                <a:pos x="connsiteX9689" y="connsiteY9689"/>
              </a:cxn>
              <a:cxn ang="0">
                <a:pos x="connsiteX9690" y="connsiteY9690"/>
              </a:cxn>
              <a:cxn ang="0">
                <a:pos x="connsiteX9691" y="connsiteY9691"/>
              </a:cxn>
              <a:cxn ang="0">
                <a:pos x="connsiteX9692" y="connsiteY9692"/>
              </a:cxn>
              <a:cxn ang="0">
                <a:pos x="connsiteX9693" y="connsiteY9693"/>
              </a:cxn>
              <a:cxn ang="0">
                <a:pos x="connsiteX9694" y="connsiteY9694"/>
              </a:cxn>
              <a:cxn ang="0">
                <a:pos x="connsiteX9695" y="connsiteY9695"/>
              </a:cxn>
              <a:cxn ang="0">
                <a:pos x="connsiteX9696" y="connsiteY9696"/>
              </a:cxn>
              <a:cxn ang="0">
                <a:pos x="connsiteX9697" y="connsiteY9697"/>
              </a:cxn>
              <a:cxn ang="0">
                <a:pos x="connsiteX9698" y="connsiteY9698"/>
              </a:cxn>
              <a:cxn ang="0">
                <a:pos x="connsiteX9699" y="connsiteY9699"/>
              </a:cxn>
              <a:cxn ang="0">
                <a:pos x="connsiteX9700" y="connsiteY9700"/>
              </a:cxn>
              <a:cxn ang="0">
                <a:pos x="connsiteX9701" y="connsiteY9701"/>
              </a:cxn>
              <a:cxn ang="0">
                <a:pos x="connsiteX9702" y="connsiteY9702"/>
              </a:cxn>
              <a:cxn ang="0">
                <a:pos x="connsiteX9703" y="connsiteY9703"/>
              </a:cxn>
              <a:cxn ang="0">
                <a:pos x="connsiteX9704" y="connsiteY9704"/>
              </a:cxn>
              <a:cxn ang="0">
                <a:pos x="connsiteX9705" y="connsiteY9705"/>
              </a:cxn>
              <a:cxn ang="0">
                <a:pos x="connsiteX9706" y="connsiteY9706"/>
              </a:cxn>
              <a:cxn ang="0">
                <a:pos x="connsiteX9707" y="connsiteY9707"/>
              </a:cxn>
              <a:cxn ang="0">
                <a:pos x="connsiteX9708" y="connsiteY9708"/>
              </a:cxn>
              <a:cxn ang="0">
                <a:pos x="connsiteX9709" y="connsiteY9709"/>
              </a:cxn>
              <a:cxn ang="0">
                <a:pos x="connsiteX9710" y="connsiteY9710"/>
              </a:cxn>
              <a:cxn ang="0">
                <a:pos x="connsiteX9711" y="connsiteY9711"/>
              </a:cxn>
              <a:cxn ang="0">
                <a:pos x="connsiteX9712" y="connsiteY9712"/>
              </a:cxn>
              <a:cxn ang="0">
                <a:pos x="connsiteX9713" y="connsiteY9713"/>
              </a:cxn>
              <a:cxn ang="0">
                <a:pos x="connsiteX9714" y="connsiteY9714"/>
              </a:cxn>
              <a:cxn ang="0">
                <a:pos x="connsiteX9715" y="connsiteY9715"/>
              </a:cxn>
              <a:cxn ang="0">
                <a:pos x="connsiteX9716" y="connsiteY9716"/>
              </a:cxn>
              <a:cxn ang="0">
                <a:pos x="connsiteX9717" y="connsiteY9717"/>
              </a:cxn>
              <a:cxn ang="0">
                <a:pos x="connsiteX9718" y="connsiteY9718"/>
              </a:cxn>
              <a:cxn ang="0">
                <a:pos x="connsiteX9719" y="connsiteY9719"/>
              </a:cxn>
              <a:cxn ang="0">
                <a:pos x="connsiteX9720" y="connsiteY9720"/>
              </a:cxn>
              <a:cxn ang="0">
                <a:pos x="connsiteX9721" y="connsiteY9721"/>
              </a:cxn>
              <a:cxn ang="0">
                <a:pos x="connsiteX9722" y="connsiteY9722"/>
              </a:cxn>
              <a:cxn ang="0">
                <a:pos x="connsiteX9723" y="connsiteY9723"/>
              </a:cxn>
              <a:cxn ang="0">
                <a:pos x="connsiteX9724" y="connsiteY9724"/>
              </a:cxn>
              <a:cxn ang="0">
                <a:pos x="connsiteX9725" y="connsiteY9725"/>
              </a:cxn>
              <a:cxn ang="0">
                <a:pos x="connsiteX9726" y="connsiteY9726"/>
              </a:cxn>
              <a:cxn ang="0">
                <a:pos x="connsiteX9727" y="connsiteY9727"/>
              </a:cxn>
              <a:cxn ang="0">
                <a:pos x="connsiteX9728" y="connsiteY9728"/>
              </a:cxn>
              <a:cxn ang="0">
                <a:pos x="connsiteX9729" y="connsiteY9729"/>
              </a:cxn>
              <a:cxn ang="0">
                <a:pos x="connsiteX9730" y="connsiteY9730"/>
              </a:cxn>
              <a:cxn ang="0">
                <a:pos x="connsiteX9731" y="connsiteY9731"/>
              </a:cxn>
              <a:cxn ang="0">
                <a:pos x="connsiteX9732" y="connsiteY9732"/>
              </a:cxn>
              <a:cxn ang="0">
                <a:pos x="connsiteX9733" y="connsiteY9733"/>
              </a:cxn>
              <a:cxn ang="0">
                <a:pos x="connsiteX9734" y="connsiteY9734"/>
              </a:cxn>
              <a:cxn ang="0">
                <a:pos x="connsiteX9735" y="connsiteY9735"/>
              </a:cxn>
              <a:cxn ang="0">
                <a:pos x="connsiteX9736" y="connsiteY9736"/>
              </a:cxn>
              <a:cxn ang="0">
                <a:pos x="connsiteX9737" y="connsiteY9737"/>
              </a:cxn>
              <a:cxn ang="0">
                <a:pos x="connsiteX9738" y="connsiteY9738"/>
              </a:cxn>
              <a:cxn ang="0">
                <a:pos x="connsiteX9739" y="connsiteY9739"/>
              </a:cxn>
              <a:cxn ang="0">
                <a:pos x="connsiteX9740" y="connsiteY9740"/>
              </a:cxn>
              <a:cxn ang="0">
                <a:pos x="connsiteX9741" y="connsiteY9741"/>
              </a:cxn>
              <a:cxn ang="0">
                <a:pos x="connsiteX9742" y="connsiteY9742"/>
              </a:cxn>
              <a:cxn ang="0">
                <a:pos x="connsiteX9743" y="connsiteY9743"/>
              </a:cxn>
              <a:cxn ang="0">
                <a:pos x="connsiteX9744" y="connsiteY9744"/>
              </a:cxn>
              <a:cxn ang="0">
                <a:pos x="connsiteX9745" y="connsiteY9745"/>
              </a:cxn>
              <a:cxn ang="0">
                <a:pos x="connsiteX9746" y="connsiteY9746"/>
              </a:cxn>
              <a:cxn ang="0">
                <a:pos x="connsiteX9747" y="connsiteY9747"/>
              </a:cxn>
              <a:cxn ang="0">
                <a:pos x="connsiteX9748" y="connsiteY9748"/>
              </a:cxn>
              <a:cxn ang="0">
                <a:pos x="connsiteX9749" y="connsiteY9749"/>
              </a:cxn>
              <a:cxn ang="0">
                <a:pos x="connsiteX9750" y="connsiteY9750"/>
              </a:cxn>
              <a:cxn ang="0">
                <a:pos x="connsiteX9751" y="connsiteY9751"/>
              </a:cxn>
              <a:cxn ang="0">
                <a:pos x="connsiteX9752" y="connsiteY9752"/>
              </a:cxn>
              <a:cxn ang="0">
                <a:pos x="connsiteX9753" y="connsiteY9753"/>
              </a:cxn>
              <a:cxn ang="0">
                <a:pos x="connsiteX9754" y="connsiteY9754"/>
              </a:cxn>
              <a:cxn ang="0">
                <a:pos x="connsiteX9755" y="connsiteY9755"/>
              </a:cxn>
              <a:cxn ang="0">
                <a:pos x="connsiteX9756" y="connsiteY9756"/>
              </a:cxn>
              <a:cxn ang="0">
                <a:pos x="connsiteX9757" y="connsiteY9757"/>
              </a:cxn>
              <a:cxn ang="0">
                <a:pos x="connsiteX9758" y="connsiteY9758"/>
              </a:cxn>
              <a:cxn ang="0">
                <a:pos x="connsiteX9759" y="connsiteY9759"/>
              </a:cxn>
              <a:cxn ang="0">
                <a:pos x="connsiteX9760" y="connsiteY9760"/>
              </a:cxn>
              <a:cxn ang="0">
                <a:pos x="connsiteX9761" y="connsiteY9761"/>
              </a:cxn>
              <a:cxn ang="0">
                <a:pos x="connsiteX9762" y="connsiteY9762"/>
              </a:cxn>
              <a:cxn ang="0">
                <a:pos x="connsiteX9763" y="connsiteY9763"/>
              </a:cxn>
              <a:cxn ang="0">
                <a:pos x="connsiteX9764" y="connsiteY9764"/>
              </a:cxn>
              <a:cxn ang="0">
                <a:pos x="connsiteX9765" y="connsiteY9765"/>
              </a:cxn>
              <a:cxn ang="0">
                <a:pos x="connsiteX9766" y="connsiteY9766"/>
              </a:cxn>
              <a:cxn ang="0">
                <a:pos x="connsiteX9767" y="connsiteY9767"/>
              </a:cxn>
              <a:cxn ang="0">
                <a:pos x="connsiteX9768" y="connsiteY9768"/>
              </a:cxn>
              <a:cxn ang="0">
                <a:pos x="connsiteX9769" y="connsiteY9769"/>
              </a:cxn>
              <a:cxn ang="0">
                <a:pos x="connsiteX9770" y="connsiteY9770"/>
              </a:cxn>
              <a:cxn ang="0">
                <a:pos x="connsiteX9771" y="connsiteY9771"/>
              </a:cxn>
              <a:cxn ang="0">
                <a:pos x="connsiteX9772" y="connsiteY9772"/>
              </a:cxn>
              <a:cxn ang="0">
                <a:pos x="connsiteX9773" y="connsiteY9773"/>
              </a:cxn>
              <a:cxn ang="0">
                <a:pos x="connsiteX9774" y="connsiteY9774"/>
              </a:cxn>
              <a:cxn ang="0">
                <a:pos x="connsiteX9775" y="connsiteY9775"/>
              </a:cxn>
              <a:cxn ang="0">
                <a:pos x="connsiteX9776" y="connsiteY9776"/>
              </a:cxn>
              <a:cxn ang="0">
                <a:pos x="connsiteX9777" y="connsiteY9777"/>
              </a:cxn>
              <a:cxn ang="0">
                <a:pos x="connsiteX9778" y="connsiteY9778"/>
              </a:cxn>
              <a:cxn ang="0">
                <a:pos x="connsiteX9779" y="connsiteY9779"/>
              </a:cxn>
              <a:cxn ang="0">
                <a:pos x="connsiteX9780" y="connsiteY9780"/>
              </a:cxn>
              <a:cxn ang="0">
                <a:pos x="connsiteX9781" y="connsiteY9781"/>
              </a:cxn>
              <a:cxn ang="0">
                <a:pos x="connsiteX9782" y="connsiteY9782"/>
              </a:cxn>
              <a:cxn ang="0">
                <a:pos x="connsiteX9783" y="connsiteY9783"/>
              </a:cxn>
              <a:cxn ang="0">
                <a:pos x="connsiteX9784" y="connsiteY9784"/>
              </a:cxn>
              <a:cxn ang="0">
                <a:pos x="connsiteX9785" y="connsiteY9785"/>
              </a:cxn>
              <a:cxn ang="0">
                <a:pos x="connsiteX9786" y="connsiteY9786"/>
              </a:cxn>
              <a:cxn ang="0">
                <a:pos x="connsiteX9787" y="connsiteY9787"/>
              </a:cxn>
              <a:cxn ang="0">
                <a:pos x="connsiteX9788" y="connsiteY9788"/>
              </a:cxn>
              <a:cxn ang="0">
                <a:pos x="connsiteX9789" y="connsiteY9789"/>
              </a:cxn>
              <a:cxn ang="0">
                <a:pos x="connsiteX9790" y="connsiteY9790"/>
              </a:cxn>
              <a:cxn ang="0">
                <a:pos x="connsiteX9791" y="connsiteY9791"/>
              </a:cxn>
              <a:cxn ang="0">
                <a:pos x="connsiteX9792" y="connsiteY9792"/>
              </a:cxn>
              <a:cxn ang="0">
                <a:pos x="connsiteX9793" y="connsiteY9793"/>
              </a:cxn>
              <a:cxn ang="0">
                <a:pos x="connsiteX9794" y="connsiteY9794"/>
              </a:cxn>
              <a:cxn ang="0">
                <a:pos x="connsiteX9795" y="connsiteY9795"/>
              </a:cxn>
              <a:cxn ang="0">
                <a:pos x="connsiteX9796" y="connsiteY9796"/>
              </a:cxn>
              <a:cxn ang="0">
                <a:pos x="connsiteX9797" y="connsiteY9797"/>
              </a:cxn>
              <a:cxn ang="0">
                <a:pos x="connsiteX9798" y="connsiteY9798"/>
              </a:cxn>
              <a:cxn ang="0">
                <a:pos x="connsiteX9799" y="connsiteY9799"/>
              </a:cxn>
              <a:cxn ang="0">
                <a:pos x="connsiteX9800" y="connsiteY9800"/>
              </a:cxn>
              <a:cxn ang="0">
                <a:pos x="connsiteX9801" y="connsiteY9801"/>
              </a:cxn>
              <a:cxn ang="0">
                <a:pos x="connsiteX9802" y="connsiteY9802"/>
              </a:cxn>
              <a:cxn ang="0">
                <a:pos x="connsiteX9803" y="connsiteY9803"/>
              </a:cxn>
              <a:cxn ang="0">
                <a:pos x="connsiteX9804" y="connsiteY9804"/>
              </a:cxn>
              <a:cxn ang="0">
                <a:pos x="connsiteX9805" y="connsiteY9805"/>
              </a:cxn>
              <a:cxn ang="0">
                <a:pos x="connsiteX9806" y="connsiteY9806"/>
              </a:cxn>
              <a:cxn ang="0">
                <a:pos x="connsiteX9807" y="connsiteY9807"/>
              </a:cxn>
              <a:cxn ang="0">
                <a:pos x="connsiteX9808" y="connsiteY9808"/>
              </a:cxn>
              <a:cxn ang="0">
                <a:pos x="connsiteX9809" y="connsiteY9809"/>
              </a:cxn>
              <a:cxn ang="0">
                <a:pos x="connsiteX9810" y="connsiteY9810"/>
              </a:cxn>
              <a:cxn ang="0">
                <a:pos x="connsiteX9811" y="connsiteY9811"/>
              </a:cxn>
              <a:cxn ang="0">
                <a:pos x="connsiteX9812" y="connsiteY9812"/>
              </a:cxn>
              <a:cxn ang="0">
                <a:pos x="connsiteX9813" y="connsiteY9813"/>
              </a:cxn>
              <a:cxn ang="0">
                <a:pos x="connsiteX9814" y="connsiteY9814"/>
              </a:cxn>
              <a:cxn ang="0">
                <a:pos x="connsiteX9815" y="connsiteY9815"/>
              </a:cxn>
              <a:cxn ang="0">
                <a:pos x="connsiteX9816" y="connsiteY9816"/>
              </a:cxn>
              <a:cxn ang="0">
                <a:pos x="connsiteX9817" y="connsiteY9817"/>
              </a:cxn>
              <a:cxn ang="0">
                <a:pos x="connsiteX9818" y="connsiteY9818"/>
              </a:cxn>
              <a:cxn ang="0">
                <a:pos x="connsiteX9819" y="connsiteY9819"/>
              </a:cxn>
              <a:cxn ang="0">
                <a:pos x="connsiteX9820" y="connsiteY9820"/>
              </a:cxn>
              <a:cxn ang="0">
                <a:pos x="connsiteX9821" y="connsiteY9821"/>
              </a:cxn>
              <a:cxn ang="0">
                <a:pos x="connsiteX9822" y="connsiteY9822"/>
              </a:cxn>
              <a:cxn ang="0">
                <a:pos x="connsiteX9823" y="connsiteY9823"/>
              </a:cxn>
              <a:cxn ang="0">
                <a:pos x="connsiteX9824" y="connsiteY9824"/>
              </a:cxn>
              <a:cxn ang="0">
                <a:pos x="connsiteX9825" y="connsiteY9825"/>
              </a:cxn>
              <a:cxn ang="0">
                <a:pos x="connsiteX9826" y="connsiteY9826"/>
              </a:cxn>
              <a:cxn ang="0">
                <a:pos x="connsiteX9827" y="connsiteY9827"/>
              </a:cxn>
              <a:cxn ang="0">
                <a:pos x="connsiteX9828" y="connsiteY9828"/>
              </a:cxn>
              <a:cxn ang="0">
                <a:pos x="connsiteX9829" y="connsiteY9829"/>
              </a:cxn>
              <a:cxn ang="0">
                <a:pos x="connsiteX9830" y="connsiteY9830"/>
              </a:cxn>
              <a:cxn ang="0">
                <a:pos x="connsiteX9831" y="connsiteY9831"/>
              </a:cxn>
              <a:cxn ang="0">
                <a:pos x="connsiteX9832" y="connsiteY9832"/>
              </a:cxn>
              <a:cxn ang="0">
                <a:pos x="connsiteX9833" y="connsiteY9833"/>
              </a:cxn>
              <a:cxn ang="0">
                <a:pos x="connsiteX9834" y="connsiteY9834"/>
              </a:cxn>
              <a:cxn ang="0">
                <a:pos x="connsiteX9835" y="connsiteY9835"/>
              </a:cxn>
              <a:cxn ang="0">
                <a:pos x="connsiteX9836" y="connsiteY9836"/>
              </a:cxn>
              <a:cxn ang="0">
                <a:pos x="connsiteX9837" y="connsiteY9837"/>
              </a:cxn>
              <a:cxn ang="0">
                <a:pos x="connsiteX9838" y="connsiteY9838"/>
              </a:cxn>
              <a:cxn ang="0">
                <a:pos x="connsiteX9839" y="connsiteY9839"/>
              </a:cxn>
              <a:cxn ang="0">
                <a:pos x="connsiteX9840" y="connsiteY9840"/>
              </a:cxn>
              <a:cxn ang="0">
                <a:pos x="connsiteX9841" y="connsiteY9841"/>
              </a:cxn>
              <a:cxn ang="0">
                <a:pos x="connsiteX9842" y="connsiteY9842"/>
              </a:cxn>
              <a:cxn ang="0">
                <a:pos x="connsiteX9843" y="connsiteY9843"/>
              </a:cxn>
              <a:cxn ang="0">
                <a:pos x="connsiteX9844" y="connsiteY9844"/>
              </a:cxn>
              <a:cxn ang="0">
                <a:pos x="connsiteX9845" y="connsiteY9845"/>
              </a:cxn>
              <a:cxn ang="0">
                <a:pos x="connsiteX9846" y="connsiteY9846"/>
              </a:cxn>
              <a:cxn ang="0">
                <a:pos x="connsiteX9847" y="connsiteY9847"/>
              </a:cxn>
              <a:cxn ang="0">
                <a:pos x="connsiteX9848" y="connsiteY9848"/>
              </a:cxn>
              <a:cxn ang="0">
                <a:pos x="connsiteX9849" y="connsiteY9849"/>
              </a:cxn>
              <a:cxn ang="0">
                <a:pos x="connsiteX9850" y="connsiteY9850"/>
              </a:cxn>
              <a:cxn ang="0">
                <a:pos x="connsiteX9851" y="connsiteY9851"/>
              </a:cxn>
              <a:cxn ang="0">
                <a:pos x="connsiteX9852" y="connsiteY9852"/>
              </a:cxn>
              <a:cxn ang="0">
                <a:pos x="connsiteX9853" y="connsiteY9853"/>
              </a:cxn>
              <a:cxn ang="0">
                <a:pos x="connsiteX9854" y="connsiteY9854"/>
              </a:cxn>
              <a:cxn ang="0">
                <a:pos x="connsiteX9855" y="connsiteY9855"/>
              </a:cxn>
              <a:cxn ang="0">
                <a:pos x="connsiteX9856" y="connsiteY9856"/>
              </a:cxn>
              <a:cxn ang="0">
                <a:pos x="connsiteX9857" y="connsiteY9857"/>
              </a:cxn>
              <a:cxn ang="0">
                <a:pos x="connsiteX9858" y="connsiteY9858"/>
              </a:cxn>
              <a:cxn ang="0">
                <a:pos x="connsiteX9859" y="connsiteY9859"/>
              </a:cxn>
              <a:cxn ang="0">
                <a:pos x="connsiteX9860" y="connsiteY9860"/>
              </a:cxn>
              <a:cxn ang="0">
                <a:pos x="connsiteX9861" y="connsiteY9861"/>
              </a:cxn>
              <a:cxn ang="0">
                <a:pos x="connsiteX9862" y="connsiteY9862"/>
              </a:cxn>
              <a:cxn ang="0">
                <a:pos x="connsiteX9863" y="connsiteY9863"/>
              </a:cxn>
              <a:cxn ang="0">
                <a:pos x="connsiteX9864" y="connsiteY9864"/>
              </a:cxn>
              <a:cxn ang="0">
                <a:pos x="connsiteX9865" y="connsiteY9865"/>
              </a:cxn>
              <a:cxn ang="0">
                <a:pos x="connsiteX9866" y="connsiteY9866"/>
              </a:cxn>
              <a:cxn ang="0">
                <a:pos x="connsiteX9867" y="connsiteY9867"/>
              </a:cxn>
              <a:cxn ang="0">
                <a:pos x="connsiteX9868" y="connsiteY9868"/>
              </a:cxn>
              <a:cxn ang="0">
                <a:pos x="connsiteX9869" y="connsiteY9869"/>
              </a:cxn>
              <a:cxn ang="0">
                <a:pos x="connsiteX9870" y="connsiteY9870"/>
              </a:cxn>
              <a:cxn ang="0">
                <a:pos x="connsiteX9871" y="connsiteY9871"/>
              </a:cxn>
              <a:cxn ang="0">
                <a:pos x="connsiteX9872" y="connsiteY9872"/>
              </a:cxn>
              <a:cxn ang="0">
                <a:pos x="connsiteX9873" y="connsiteY9873"/>
              </a:cxn>
              <a:cxn ang="0">
                <a:pos x="connsiteX9874" y="connsiteY9874"/>
              </a:cxn>
              <a:cxn ang="0">
                <a:pos x="connsiteX9875" y="connsiteY9875"/>
              </a:cxn>
              <a:cxn ang="0">
                <a:pos x="connsiteX9876" y="connsiteY9876"/>
              </a:cxn>
              <a:cxn ang="0">
                <a:pos x="connsiteX9877" y="connsiteY9877"/>
              </a:cxn>
              <a:cxn ang="0">
                <a:pos x="connsiteX9878" y="connsiteY9878"/>
              </a:cxn>
              <a:cxn ang="0">
                <a:pos x="connsiteX9879" y="connsiteY9879"/>
              </a:cxn>
              <a:cxn ang="0">
                <a:pos x="connsiteX9880" y="connsiteY9880"/>
              </a:cxn>
              <a:cxn ang="0">
                <a:pos x="connsiteX9881" y="connsiteY9881"/>
              </a:cxn>
              <a:cxn ang="0">
                <a:pos x="connsiteX9882" y="connsiteY9882"/>
              </a:cxn>
              <a:cxn ang="0">
                <a:pos x="connsiteX9883" y="connsiteY9883"/>
              </a:cxn>
              <a:cxn ang="0">
                <a:pos x="connsiteX9884" y="connsiteY9884"/>
              </a:cxn>
              <a:cxn ang="0">
                <a:pos x="connsiteX9885" y="connsiteY9885"/>
              </a:cxn>
              <a:cxn ang="0">
                <a:pos x="connsiteX9886" y="connsiteY9886"/>
              </a:cxn>
              <a:cxn ang="0">
                <a:pos x="connsiteX9887" y="connsiteY9887"/>
              </a:cxn>
              <a:cxn ang="0">
                <a:pos x="connsiteX9888" y="connsiteY9888"/>
              </a:cxn>
              <a:cxn ang="0">
                <a:pos x="connsiteX9889" y="connsiteY9889"/>
              </a:cxn>
              <a:cxn ang="0">
                <a:pos x="connsiteX9890" y="connsiteY9890"/>
              </a:cxn>
              <a:cxn ang="0">
                <a:pos x="connsiteX9891" y="connsiteY9891"/>
              </a:cxn>
              <a:cxn ang="0">
                <a:pos x="connsiteX9892" y="connsiteY9892"/>
              </a:cxn>
              <a:cxn ang="0">
                <a:pos x="connsiteX9893" y="connsiteY9893"/>
              </a:cxn>
              <a:cxn ang="0">
                <a:pos x="connsiteX9894" y="connsiteY9894"/>
              </a:cxn>
              <a:cxn ang="0">
                <a:pos x="connsiteX9895" y="connsiteY9895"/>
              </a:cxn>
              <a:cxn ang="0">
                <a:pos x="connsiteX9896" y="connsiteY9896"/>
              </a:cxn>
              <a:cxn ang="0">
                <a:pos x="connsiteX9897" y="connsiteY9897"/>
              </a:cxn>
              <a:cxn ang="0">
                <a:pos x="connsiteX9898" y="connsiteY9898"/>
              </a:cxn>
              <a:cxn ang="0">
                <a:pos x="connsiteX9899" y="connsiteY9899"/>
              </a:cxn>
              <a:cxn ang="0">
                <a:pos x="connsiteX9900" y="connsiteY9900"/>
              </a:cxn>
              <a:cxn ang="0">
                <a:pos x="connsiteX9901" y="connsiteY9901"/>
              </a:cxn>
              <a:cxn ang="0">
                <a:pos x="connsiteX9902" y="connsiteY9902"/>
              </a:cxn>
              <a:cxn ang="0">
                <a:pos x="connsiteX9903" y="connsiteY9903"/>
              </a:cxn>
              <a:cxn ang="0">
                <a:pos x="connsiteX9904" y="connsiteY9904"/>
              </a:cxn>
              <a:cxn ang="0">
                <a:pos x="connsiteX9905" y="connsiteY9905"/>
              </a:cxn>
              <a:cxn ang="0">
                <a:pos x="connsiteX9906" y="connsiteY9906"/>
              </a:cxn>
              <a:cxn ang="0">
                <a:pos x="connsiteX9907" y="connsiteY9907"/>
              </a:cxn>
              <a:cxn ang="0">
                <a:pos x="connsiteX9908" y="connsiteY9908"/>
              </a:cxn>
              <a:cxn ang="0">
                <a:pos x="connsiteX9909" y="connsiteY9909"/>
              </a:cxn>
              <a:cxn ang="0">
                <a:pos x="connsiteX9910" y="connsiteY9910"/>
              </a:cxn>
              <a:cxn ang="0">
                <a:pos x="connsiteX9911" y="connsiteY9911"/>
              </a:cxn>
              <a:cxn ang="0">
                <a:pos x="connsiteX9912" y="connsiteY9912"/>
              </a:cxn>
              <a:cxn ang="0">
                <a:pos x="connsiteX9913" y="connsiteY9913"/>
              </a:cxn>
              <a:cxn ang="0">
                <a:pos x="connsiteX9914" y="connsiteY9914"/>
              </a:cxn>
              <a:cxn ang="0">
                <a:pos x="connsiteX9915" y="connsiteY9915"/>
              </a:cxn>
              <a:cxn ang="0">
                <a:pos x="connsiteX9916" y="connsiteY9916"/>
              </a:cxn>
              <a:cxn ang="0">
                <a:pos x="connsiteX9917" y="connsiteY9917"/>
              </a:cxn>
              <a:cxn ang="0">
                <a:pos x="connsiteX9918" y="connsiteY9918"/>
              </a:cxn>
              <a:cxn ang="0">
                <a:pos x="connsiteX9919" y="connsiteY9919"/>
              </a:cxn>
              <a:cxn ang="0">
                <a:pos x="connsiteX9920" y="connsiteY9920"/>
              </a:cxn>
              <a:cxn ang="0">
                <a:pos x="connsiteX9921" y="connsiteY9921"/>
              </a:cxn>
              <a:cxn ang="0">
                <a:pos x="connsiteX9922" y="connsiteY9922"/>
              </a:cxn>
              <a:cxn ang="0">
                <a:pos x="connsiteX9923" y="connsiteY9923"/>
              </a:cxn>
              <a:cxn ang="0">
                <a:pos x="connsiteX9924" y="connsiteY9924"/>
              </a:cxn>
              <a:cxn ang="0">
                <a:pos x="connsiteX9925" y="connsiteY9925"/>
              </a:cxn>
              <a:cxn ang="0">
                <a:pos x="connsiteX9926" y="connsiteY9926"/>
              </a:cxn>
              <a:cxn ang="0">
                <a:pos x="connsiteX9927" y="connsiteY9927"/>
              </a:cxn>
              <a:cxn ang="0">
                <a:pos x="connsiteX9928" y="connsiteY9928"/>
              </a:cxn>
              <a:cxn ang="0">
                <a:pos x="connsiteX9929" y="connsiteY9929"/>
              </a:cxn>
              <a:cxn ang="0">
                <a:pos x="connsiteX9930" y="connsiteY9930"/>
              </a:cxn>
              <a:cxn ang="0">
                <a:pos x="connsiteX9931" y="connsiteY9931"/>
              </a:cxn>
              <a:cxn ang="0">
                <a:pos x="connsiteX9932" y="connsiteY9932"/>
              </a:cxn>
              <a:cxn ang="0">
                <a:pos x="connsiteX9933" y="connsiteY9933"/>
              </a:cxn>
              <a:cxn ang="0">
                <a:pos x="connsiteX9934" y="connsiteY9934"/>
              </a:cxn>
              <a:cxn ang="0">
                <a:pos x="connsiteX9935" y="connsiteY9935"/>
              </a:cxn>
              <a:cxn ang="0">
                <a:pos x="connsiteX9936" y="connsiteY9936"/>
              </a:cxn>
              <a:cxn ang="0">
                <a:pos x="connsiteX9937" y="connsiteY9937"/>
              </a:cxn>
              <a:cxn ang="0">
                <a:pos x="connsiteX9938" y="connsiteY9938"/>
              </a:cxn>
              <a:cxn ang="0">
                <a:pos x="connsiteX9939" y="connsiteY9939"/>
              </a:cxn>
              <a:cxn ang="0">
                <a:pos x="connsiteX9940" y="connsiteY9940"/>
              </a:cxn>
              <a:cxn ang="0">
                <a:pos x="connsiteX9941" y="connsiteY9941"/>
              </a:cxn>
              <a:cxn ang="0">
                <a:pos x="connsiteX9942" y="connsiteY9942"/>
              </a:cxn>
              <a:cxn ang="0">
                <a:pos x="connsiteX9943" y="connsiteY9943"/>
              </a:cxn>
              <a:cxn ang="0">
                <a:pos x="connsiteX9944" y="connsiteY9944"/>
              </a:cxn>
              <a:cxn ang="0">
                <a:pos x="connsiteX9945" y="connsiteY9945"/>
              </a:cxn>
              <a:cxn ang="0">
                <a:pos x="connsiteX9946" y="connsiteY9946"/>
              </a:cxn>
              <a:cxn ang="0">
                <a:pos x="connsiteX9947" y="connsiteY9947"/>
              </a:cxn>
              <a:cxn ang="0">
                <a:pos x="connsiteX9948" y="connsiteY9948"/>
              </a:cxn>
              <a:cxn ang="0">
                <a:pos x="connsiteX9949" y="connsiteY9949"/>
              </a:cxn>
              <a:cxn ang="0">
                <a:pos x="connsiteX9950" y="connsiteY9950"/>
              </a:cxn>
              <a:cxn ang="0">
                <a:pos x="connsiteX9951" y="connsiteY9951"/>
              </a:cxn>
              <a:cxn ang="0">
                <a:pos x="connsiteX9952" y="connsiteY9952"/>
              </a:cxn>
              <a:cxn ang="0">
                <a:pos x="connsiteX9953" y="connsiteY9953"/>
              </a:cxn>
              <a:cxn ang="0">
                <a:pos x="connsiteX9954" y="connsiteY9954"/>
              </a:cxn>
              <a:cxn ang="0">
                <a:pos x="connsiteX9955" y="connsiteY9955"/>
              </a:cxn>
              <a:cxn ang="0">
                <a:pos x="connsiteX9956" y="connsiteY9956"/>
              </a:cxn>
              <a:cxn ang="0">
                <a:pos x="connsiteX9957" y="connsiteY9957"/>
              </a:cxn>
              <a:cxn ang="0">
                <a:pos x="connsiteX9958" y="connsiteY9958"/>
              </a:cxn>
              <a:cxn ang="0">
                <a:pos x="connsiteX9959" y="connsiteY9959"/>
              </a:cxn>
              <a:cxn ang="0">
                <a:pos x="connsiteX9960" y="connsiteY9960"/>
              </a:cxn>
              <a:cxn ang="0">
                <a:pos x="connsiteX9961" y="connsiteY9961"/>
              </a:cxn>
              <a:cxn ang="0">
                <a:pos x="connsiteX9962" y="connsiteY9962"/>
              </a:cxn>
              <a:cxn ang="0">
                <a:pos x="connsiteX9963" y="connsiteY9963"/>
              </a:cxn>
              <a:cxn ang="0">
                <a:pos x="connsiteX9964" y="connsiteY9964"/>
              </a:cxn>
              <a:cxn ang="0">
                <a:pos x="connsiteX9965" y="connsiteY9965"/>
              </a:cxn>
              <a:cxn ang="0">
                <a:pos x="connsiteX9966" y="connsiteY9966"/>
              </a:cxn>
              <a:cxn ang="0">
                <a:pos x="connsiteX9967" y="connsiteY9967"/>
              </a:cxn>
              <a:cxn ang="0">
                <a:pos x="connsiteX9968" y="connsiteY9968"/>
              </a:cxn>
              <a:cxn ang="0">
                <a:pos x="connsiteX9969" y="connsiteY9969"/>
              </a:cxn>
              <a:cxn ang="0">
                <a:pos x="connsiteX9970" y="connsiteY9970"/>
              </a:cxn>
              <a:cxn ang="0">
                <a:pos x="connsiteX9971" y="connsiteY9971"/>
              </a:cxn>
              <a:cxn ang="0">
                <a:pos x="connsiteX9972" y="connsiteY9972"/>
              </a:cxn>
              <a:cxn ang="0">
                <a:pos x="connsiteX9973" y="connsiteY9973"/>
              </a:cxn>
              <a:cxn ang="0">
                <a:pos x="connsiteX9974" y="connsiteY9974"/>
              </a:cxn>
              <a:cxn ang="0">
                <a:pos x="connsiteX9975" y="connsiteY9975"/>
              </a:cxn>
              <a:cxn ang="0">
                <a:pos x="connsiteX9976" y="connsiteY9976"/>
              </a:cxn>
              <a:cxn ang="0">
                <a:pos x="connsiteX9977" y="connsiteY9977"/>
              </a:cxn>
              <a:cxn ang="0">
                <a:pos x="connsiteX9978" y="connsiteY9978"/>
              </a:cxn>
              <a:cxn ang="0">
                <a:pos x="connsiteX9979" y="connsiteY9979"/>
              </a:cxn>
              <a:cxn ang="0">
                <a:pos x="connsiteX9980" y="connsiteY9980"/>
              </a:cxn>
              <a:cxn ang="0">
                <a:pos x="connsiteX9981" y="connsiteY9981"/>
              </a:cxn>
              <a:cxn ang="0">
                <a:pos x="connsiteX9982" y="connsiteY9982"/>
              </a:cxn>
              <a:cxn ang="0">
                <a:pos x="connsiteX9983" y="connsiteY9983"/>
              </a:cxn>
              <a:cxn ang="0">
                <a:pos x="connsiteX9984" y="connsiteY9984"/>
              </a:cxn>
              <a:cxn ang="0">
                <a:pos x="connsiteX9985" y="connsiteY9985"/>
              </a:cxn>
              <a:cxn ang="0">
                <a:pos x="connsiteX9986" y="connsiteY9986"/>
              </a:cxn>
              <a:cxn ang="0">
                <a:pos x="connsiteX9987" y="connsiteY9987"/>
              </a:cxn>
              <a:cxn ang="0">
                <a:pos x="connsiteX9988" y="connsiteY9988"/>
              </a:cxn>
              <a:cxn ang="0">
                <a:pos x="connsiteX9989" y="connsiteY9989"/>
              </a:cxn>
              <a:cxn ang="0">
                <a:pos x="connsiteX9990" y="connsiteY9990"/>
              </a:cxn>
              <a:cxn ang="0">
                <a:pos x="connsiteX9991" y="connsiteY9991"/>
              </a:cxn>
              <a:cxn ang="0">
                <a:pos x="connsiteX9992" y="connsiteY9992"/>
              </a:cxn>
              <a:cxn ang="0">
                <a:pos x="connsiteX9993" y="connsiteY9993"/>
              </a:cxn>
              <a:cxn ang="0">
                <a:pos x="connsiteX9994" y="connsiteY9994"/>
              </a:cxn>
              <a:cxn ang="0">
                <a:pos x="connsiteX9995" y="connsiteY9995"/>
              </a:cxn>
              <a:cxn ang="0">
                <a:pos x="connsiteX9996" y="connsiteY9996"/>
              </a:cxn>
              <a:cxn ang="0">
                <a:pos x="connsiteX9997" y="connsiteY9997"/>
              </a:cxn>
              <a:cxn ang="0">
                <a:pos x="connsiteX9998" y="connsiteY9998"/>
              </a:cxn>
              <a:cxn ang="0">
                <a:pos x="connsiteX9999" y="connsiteY9999"/>
              </a:cxn>
              <a:cxn ang="0">
                <a:pos x="connsiteX10000" y="connsiteY10000"/>
              </a:cxn>
              <a:cxn ang="0">
                <a:pos x="connsiteX10001" y="connsiteY10001"/>
              </a:cxn>
              <a:cxn ang="0">
                <a:pos x="connsiteX10002" y="connsiteY10002"/>
              </a:cxn>
              <a:cxn ang="0">
                <a:pos x="connsiteX10003" y="connsiteY10003"/>
              </a:cxn>
              <a:cxn ang="0">
                <a:pos x="connsiteX10004" y="connsiteY10004"/>
              </a:cxn>
              <a:cxn ang="0">
                <a:pos x="connsiteX10005" y="connsiteY10005"/>
              </a:cxn>
              <a:cxn ang="0">
                <a:pos x="connsiteX10006" y="connsiteY10006"/>
              </a:cxn>
              <a:cxn ang="0">
                <a:pos x="connsiteX10007" y="connsiteY10007"/>
              </a:cxn>
              <a:cxn ang="0">
                <a:pos x="connsiteX10008" y="connsiteY10008"/>
              </a:cxn>
              <a:cxn ang="0">
                <a:pos x="connsiteX10009" y="connsiteY10009"/>
              </a:cxn>
              <a:cxn ang="0">
                <a:pos x="connsiteX10010" y="connsiteY10010"/>
              </a:cxn>
              <a:cxn ang="0">
                <a:pos x="connsiteX10011" y="connsiteY10011"/>
              </a:cxn>
              <a:cxn ang="0">
                <a:pos x="connsiteX10012" y="connsiteY10012"/>
              </a:cxn>
              <a:cxn ang="0">
                <a:pos x="connsiteX10013" y="connsiteY10013"/>
              </a:cxn>
              <a:cxn ang="0">
                <a:pos x="connsiteX10014" y="connsiteY10014"/>
              </a:cxn>
              <a:cxn ang="0">
                <a:pos x="connsiteX10015" y="connsiteY10015"/>
              </a:cxn>
              <a:cxn ang="0">
                <a:pos x="connsiteX10016" y="connsiteY10016"/>
              </a:cxn>
              <a:cxn ang="0">
                <a:pos x="connsiteX10017" y="connsiteY10017"/>
              </a:cxn>
              <a:cxn ang="0">
                <a:pos x="connsiteX10018" y="connsiteY10018"/>
              </a:cxn>
              <a:cxn ang="0">
                <a:pos x="connsiteX10019" y="connsiteY10019"/>
              </a:cxn>
              <a:cxn ang="0">
                <a:pos x="connsiteX10020" y="connsiteY10020"/>
              </a:cxn>
              <a:cxn ang="0">
                <a:pos x="connsiteX10021" y="connsiteY10021"/>
              </a:cxn>
              <a:cxn ang="0">
                <a:pos x="connsiteX10022" y="connsiteY10022"/>
              </a:cxn>
              <a:cxn ang="0">
                <a:pos x="connsiteX10023" y="connsiteY10023"/>
              </a:cxn>
              <a:cxn ang="0">
                <a:pos x="connsiteX10024" y="connsiteY10024"/>
              </a:cxn>
              <a:cxn ang="0">
                <a:pos x="connsiteX10025" y="connsiteY10025"/>
              </a:cxn>
              <a:cxn ang="0">
                <a:pos x="connsiteX10026" y="connsiteY10026"/>
              </a:cxn>
              <a:cxn ang="0">
                <a:pos x="connsiteX10027" y="connsiteY10027"/>
              </a:cxn>
              <a:cxn ang="0">
                <a:pos x="connsiteX10028" y="connsiteY10028"/>
              </a:cxn>
              <a:cxn ang="0">
                <a:pos x="connsiteX10029" y="connsiteY10029"/>
              </a:cxn>
              <a:cxn ang="0">
                <a:pos x="connsiteX10030" y="connsiteY10030"/>
              </a:cxn>
              <a:cxn ang="0">
                <a:pos x="connsiteX10031" y="connsiteY10031"/>
              </a:cxn>
              <a:cxn ang="0">
                <a:pos x="connsiteX10032" y="connsiteY10032"/>
              </a:cxn>
              <a:cxn ang="0">
                <a:pos x="connsiteX10033" y="connsiteY10033"/>
              </a:cxn>
              <a:cxn ang="0">
                <a:pos x="connsiteX10034" y="connsiteY10034"/>
              </a:cxn>
              <a:cxn ang="0">
                <a:pos x="connsiteX10035" y="connsiteY10035"/>
              </a:cxn>
              <a:cxn ang="0">
                <a:pos x="connsiteX10036" y="connsiteY10036"/>
              </a:cxn>
              <a:cxn ang="0">
                <a:pos x="connsiteX10037" y="connsiteY10037"/>
              </a:cxn>
              <a:cxn ang="0">
                <a:pos x="connsiteX10038" y="connsiteY10038"/>
              </a:cxn>
              <a:cxn ang="0">
                <a:pos x="connsiteX10039" y="connsiteY10039"/>
              </a:cxn>
              <a:cxn ang="0">
                <a:pos x="connsiteX10040" y="connsiteY10040"/>
              </a:cxn>
              <a:cxn ang="0">
                <a:pos x="connsiteX10041" y="connsiteY10041"/>
              </a:cxn>
              <a:cxn ang="0">
                <a:pos x="connsiteX10042" y="connsiteY10042"/>
              </a:cxn>
              <a:cxn ang="0">
                <a:pos x="connsiteX10043" y="connsiteY10043"/>
              </a:cxn>
              <a:cxn ang="0">
                <a:pos x="connsiteX10044" y="connsiteY10044"/>
              </a:cxn>
              <a:cxn ang="0">
                <a:pos x="connsiteX10045" y="connsiteY10045"/>
              </a:cxn>
              <a:cxn ang="0">
                <a:pos x="connsiteX10046" y="connsiteY10046"/>
              </a:cxn>
              <a:cxn ang="0">
                <a:pos x="connsiteX10047" y="connsiteY10047"/>
              </a:cxn>
              <a:cxn ang="0">
                <a:pos x="connsiteX10048" y="connsiteY10048"/>
              </a:cxn>
              <a:cxn ang="0">
                <a:pos x="connsiteX10049" y="connsiteY10049"/>
              </a:cxn>
              <a:cxn ang="0">
                <a:pos x="connsiteX10050" y="connsiteY10050"/>
              </a:cxn>
              <a:cxn ang="0">
                <a:pos x="connsiteX10051" y="connsiteY10051"/>
              </a:cxn>
              <a:cxn ang="0">
                <a:pos x="connsiteX10052" y="connsiteY10052"/>
              </a:cxn>
              <a:cxn ang="0">
                <a:pos x="connsiteX10053" y="connsiteY10053"/>
              </a:cxn>
              <a:cxn ang="0">
                <a:pos x="connsiteX10054" y="connsiteY10054"/>
              </a:cxn>
              <a:cxn ang="0">
                <a:pos x="connsiteX10055" y="connsiteY10055"/>
              </a:cxn>
              <a:cxn ang="0">
                <a:pos x="connsiteX10056" y="connsiteY10056"/>
              </a:cxn>
              <a:cxn ang="0">
                <a:pos x="connsiteX10057" y="connsiteY10057"/>
              </a:cxn>
              <a:cxn ang="0">
                <a:pos x="connsiteX10058" y="connsiteY10058"/>
              </a:cxn>
              <a:cxn ang="0">
                <a:pos x="connsiteX10059" y="connsiteY10059"/>
              </a:cxn>
              <a:cxn ang="0">
                <a:pos x="connsiteX10060" y="connsiteY10060"/>
              </a:cxn>
              <a:cxn ang="0">
                <a:pos x="connsiteX10061" y="connsiteY10061"/>
              </a:cxn>
              <a:cxn ang="0">
                <a:pos x="connsiteX10062" y="connsiteY10062"/>
              </a:cxn>
              <a:cxn ang="0">
                <a:pos x="connsiteX10063" y="connsiteY10063"/>
              </a:cxn>
              <a:cxn ang="0">
                <a:pos x="connsiteX10064" y="connsiteY10064"/>
              </a:cxn>
              <a:cxn ang="0">
                <a:pos x="connsiteX10065" y="connsiteY10065"/>
              </a:cxn>
              <a:cxn ang="0">
                <a:pos x="connsiteX10066" y="connsiteY10066"/>
              </a:cxn>
              <a:cxn ang="0">
                <a:pos x="connsiteX10067" y="connsiteY10067"/>
              </a:cxn>
              <a:cxn ang="0">
                <a:pos x="connsiteX10068" y="connsiteY10068"/>
              </a:cxn>
              <a:cxn ang="0">
                <a:pos x="connsiteX10069" y="connsiteY10069"/>
              </a:cxn>
              <a:cxn ang="0">
                <a:pos x="connsiteX10070" y="connsiteY10070"/>
              </a:cxn>
              <a:cxn ang="0">
                <a:pos x="connsiteX10071" y="connsiteY10071"/>
              </a:cxn>
              <a:cxn ang="0">
                <a:pos x="connsiteX10072" y="connsiteY10072"/>
              </a:cxn>
              <a:cxn ang="0">
                <a:pos x="connsiteX10073" y="connsiteY10073"/>
              </a:cxn>
              <a:cxn ang="0">
                <a:pos x="connsiteX10074" y="connsiteY10074"/>
              </a:cxn>
              <a:cxn ang="0">
                <a:pos x="connsiteX10075" y="connsiteY10075"/>
              </a:cxn>
              <a:cxn ang="0">
                <a:pos x="connsiteX10076" y="connsiteY10076"/>
              </a:cxn>
              <a:cxn ang="0">
                <a:pos x="connsiteX10077" y="connsiteY10077"/>
              </a:cxn>
              <a:cxn ang="0">
                <a:pos x="connsiteX10078" y="connsiteY10078"/>
              </a:cxn>
              <a:cxn ang="0">
                <a:pos x="connsiteX10079" y="connsiteY10079"/>
              </a:cxn>
              <a:cxn ang="0">
                <a:pos x="connsiteX10080" y="connsiteY10080"/>
              </a:cxn>
              <a:cxn ang="0">
                <a:pos x="connsiteX10081" y="connsiteY10081"/>
              </a:cxn>
              <a:cxn ang="0">
                <a:pos x="connsiteX10082" y="connsiteY10082"/>
              </a:cxn>
              <a:cxn ang="0">
                <a:pos x="connsiteX10083" y="connsiteY10083"/>
              </a:cxn>
              <a:cxn ang="0">
                <a:pos x="connsiteX10084" y="connsiteY10084"/>
              </a:cxn>
              <a:cxn ang="0">
                <a:pos x="connsiteX10085" y="connsiteY10085"/>
              </a:cxn>
              <a:cxn ang="0">
                <a:pos x="connsiteX10086" y="connsiteY10086"/>
              </a:cxn>
              <a:cxn ang="0">
                <a:pos x="connsiteX10087" y="connsiteY10087"/>
              </a:cxn>
              <a:cxn ang="0">
                <a:pos x="connsiteX10088" y="connsiteY10088"/>
              </a:cxn>
              <a:cxn ang="0">
                <a:pos x="connsiteX10089" y="connsiteY10089"/>
              </a:cxn>
              <a:cxn ang="0">
                <a:pos x="connsiteX10090" y="connsiteY10090"/>
              </a:cxn>
              <a:cxn ang="0">
                <a:pos x="connsiteX10091" y="connsiteY10091"/>
              </a:cxn>
              <a:cxn ang="0">
                <a:pos x="connsiteX10092" y="connsiteY10092"/>
              </a:cxn>
              <a:cxn ang="0">
                <a:pos x="connsiteX10093" y="connsiteY10093"/>
              </a:cxn>
              <a:cxn ang="0">
                <a:pos x="connsiteX10094" y="connsiteY10094"/>
              </a:cxn>
              <a:cxn ang="0">
                <a:pos x="connsiteX10095" y="connsiteY10095"/>
              </a:cxn>
              <a:cxn ang="0">
                <a:pos x="connsiteX10096" y="connsiteY10096"/>
              </a:cxn>
              <a:cxn ang="0">
                <a:pos x="connsiteX10097" y="connsiteY10097"/>
              </a:cxn>
              <a:cxn ang="0">
                <a:pos x="connsiteX10098" y="connsiteY10098"/>
              </a:cxn>
              <a:cxn ang="0">
                <a:pos x="connsiteX10099" y="connsiteY10099"/>
              </a:cxn>
              <a:cxn ang="0">
                <a:pos x="connsiteX10100" y="connsiteY10100"/>
              </a:cxn>
              <a:cxn ang="0">
                <a:pos x="connsiteX10101" y="connsiteY10101"/>
              </a:cxn>
              <a:cxn ang="0">
                <a:pos x="connsiteX10102" y="connsiteY10102"/>
              </a:cxn>
              <a:cxn ang="0">
                <a:pos x="connsiteX10103" y="connsiteY10103"/>
              </a:cxn>
              <a:cxn ang="0">
                <a:pos x="connsiteX10104" y="connsiteY10104"/>
              </a:cxn>
              <a:cxn ang="0">
                <a:pos x="connsiteX10105" y="connsiteY10105"/>
              </a:cxn>
              <a:cxn ang="0">
                <a:pos x="connsiteX10106" y="connsiteY10106"/>
              </a:cxn>
              <a:cxn ang="0">
                <a:pos x="connsiteX10107" y="connsiteY10107"/>
              </a:cxn>
              <a:cxn ang="0">
                <a:pos x="connsiteX10108" y="connsiteY10108"/>
              </a:cxn>
              <a:cxn ang="0">
                <a:pos x="connsiteX10109" y="connsiteY10109"/>
              </a:cxn>
              <a:cxn ang="0">
                <a:pos x="connsiteX10110" y="connsiteY10110"/>
              </a:cxn>
              <a:cxn ang="0">
                <a:pos x="connsiteX10111" y="connsiteY10111"/>
              </a:cxn>
              <a:cxn ang="0">
                <a:pos x="connsiteX10112" y="connsiteY10112"/>
              </a:cxn>
              <a:cxn ang="0">
                <a:pos x="connsiteX10113" y="connsiteY10113"/>
              </a:cxn>
              <a:cxn ang="0">
                <a:pos x="connsiteX10114" y="connsiteY10114"/>
              </a:cxn>
              <a:cxn ang="0">
                <a:pos x="connsiteX10115" y="connsiteY10115"/>
              </a:cxn>
              <a:cxn ang="0">
                <a:pos x="connsiteX10116" y="connsiteY10116"/>
              </a:cxn>
              <a:cxn ang="0">
                <a:pos x="connsiteX10117" y="connsiteY10117"/>
              </a:cxn>
              <a:cxn ang="0">
                <a:pos x="connsiteX10118" y="connsiteY10118"/>
              </a:cxn>
              <a:cxn ang="0">
                <a:pos x="connsiteX10119" y="connsiteY10119"/>
              </a:cxn>
              <a:cxn ang="0">
                <a:pos x="connsiteX10120" y="connsiteY10120"/>
              </a:cxn>
              <a:cxn ang="0">
                <a:pos x="connsiteX10121" y="connsiteY10121"/>
              </a:cxn>
              <a:cxn ang="0">
                <a:pos x="connsiteX10122" y="connsiteY10122"/>
              </a:cxn>
              <a:cxn ang="0">
                <a:pos x="connsiteX10123" y="connsiteY10123"/>
              </a:cxn>
              <a:cxn ang="0">
                <a:pos x="connsiteX10124" y="connsiteY10124"/>
              </a:cxn>
              <a:cxn ang="0">
                <a:pos x="connsiteX10125" y="connsiteY10125"/>
              </a:cxn>
              <a:cxn ang="0">
                <a:pos x="connsiteX10126" y="connsiteY10126"/>
              </a:cxn>
              <a:cxn ang="0">
                <a:pos x="connsiteX10127" y="connsiteY10127"/>
              </a:cxn>
              <a:cxn ang="0">
                <a:pos x="connsiteX10128" y="connsiteY10128"/>
              </a:cxn>
              <a:cxn ang="0">
                <a:pos x="connsiteX10129" y="connsiteY10129"/>
              </a:cxn>
              <a:cxn ang="0">
                <a:pos x="connsiteX10130" y="connsiteY10130"/>
              </a:cxn>
              <a:cxn ang="0">
                <a:pos x="connsiteX10131" y="connsiteY10131"/>
              </a:cxn>
              <a:cxn ang="0">
                <a:pos x="connsiteX10132" y="connsiteY10132"/>
              </a:cxn>
              <a:cxn ang="0">
                <a:pos x="connsiteX10133" y="connsiteY10133"/>
              </a:cxn>
              <a:cxn ang="0">
                <a:pos x="connsiteX10134" y="connsiteY10134"/>
              </a:cxn>
              <a:cxn ang="0">
                <a:pos x="connsiteX10135" y="connsiteY10135"/>
              </a:cxn>
              <a:cxn ang="0">
                <a:pos x="connsiteX10136" y="connsiteY10136"/>
              </a:cxn>
              <a:cxn ang="0">
                <a:pos x="connsiteX10137" y="connsiteY10137"/>
              </a:cxn>
              <a:cxn ang="0">
                <a:pos x="connsiteX10138" y="connsiteY10138"/>
              </a:cxn>
              <a:cxn ang="0">
                <a:pos x="connsiteX10139" y="connsiteY10139"/>
              </a:cxn>
              <a:cxn ang="0">
                <a:pos x="connsiteX10140" y="connsiteY10140"/>
              </a:cxn>
              <a:cxn ang="0">
                <a:pos x="connsiteX10141" y="connsiteY10141"/>
              </a:cxn>
              <a:cxn ang="0">
                <a:pos x="connsiteX10142" y="connsiteY10142"/>
              </a:cxn>
              <a:cxn ang="0">
                <a:pos x="connsiteX10143" y="connsiteY10143"/>
              </a:cxn>
              <a:cxn ang="0">
                <a:pos x="connsiteX10144" y="connsiteY10144"/>
              </a:cxn>
              <a:cxn ang="0">
                <a:pos x="connsiteX10145" y="connsiteY10145"/>
              </a:cxn>
              <a:cxn ang="0">
                <a:pos x="connsiteX10146" y="connsiteY10146"/>
              </a:cxn>
              <a:cxn ang="0">
                <a:pos x="connsiteX10147" y="connsiteY10147"/>
              </a:cxn>
              <a:cxn ang="0">
                <a:pos x="connsiteX10148" y="connsiteY10148"/>
              </a:cxn>
              <a:cxn ang="0">
                <a:pos x="connsiteX10149" y="connsiteY10149"/>
              </a:cxn>
              <a:cxn ang="0">
                <a:pos x="connsiteX10150" y="connsiteY10150"/>
              </a:cxn>
              <a:cxn ang="0">
                <a:pos x="connsiteX10151" y="connsiteY10151"/>
              </a:cxn>
              <a:cxn ang="0">
                <a:pos x="connsiteX10152" y="connsiteY10152"/>
              </a:cxn>
              <a:cxn ang="0">
                <a:pos x="connsiteX10153" y="connsiteY10153"/>
              </a:cxn>
              <a:cxn ang="0">
                <a:pos x="connsiteX10154" y="connsiteY10154"/>
              </a:cxn>
              <a:cxn ang="0">
                <a:pos x="connsiteX10155" y="connsiteY10155"/>
              </a:cxn>
              <a:cxn ang="0">
                <a:pos x="connsiteX10156" y="connsiteY10156"/>
              </a:cxn>
              <a:cxn ang="0">
                <a:pos x="connsiteX10157" y="connsiteY10157"/>
              </a:cxn>
              <a:cxn ang="0">
                <a:pos x="connsiteX10158" y="connsiteY10158"/>
              </a:cxn>
              <a:cxn ang="0">
                <a:pos x="connsiteX10159" y="connsiteY10159"/>
              </a:cxn>
              <a:cxn ang="0">
                <a:pos x="connsiteX10160" y="connsiteY10160"/>
              </a:cxn>
              <a:cxn ang="0">
                <a:pos x="connsiteX10161" y="connsiteY10161"/>
              </a:cxn>
              <a:cxn ang="0">
                <a:pos x="connsiteX10162" y="connsiteY10162"/>
              </a:cxn>
              <a:cxn ang="0">
                <a:pos x="connsiteX10163" y="connsiteY10163"/>
              </a:cxn>
              <a:cxn ang="0">
                <a:pos x="connsiteX10164" y="connsiteY10164"/>
              </a:cxn>
              <a:cxn ang="0">
                <a:pos x="connsiteX10165" y="connsiteY10165"/>
              </a:cxn>
              <a:cxn ang="0">
                <a:pos x="connsiteX10166" y="connsiteY10166"/>
              </a:cxn>
              <a:cxn ang="0">
                <a:pos x="connsiteX10167" y="connsiteY10167"/>
              </a:cxn>
              <a:cxn ang="0">
                <a:pos x="connsiteX10168" y="connsiteY10168"/>
              </a:cxn>
              <a:cxn ang="0">
                <a:pos x="connsiteX10169" y="connsiteY10169"/>
              </a:cxn>
              <a:cxn ang="0">
                <a:pos x="connsiteX10170" y="connsiteY10170"/>
              </a:cxn>
              <a:cxn ang="0">
                <a:pos x="connsiteX10171" y="connsiteY10171"/>
              </a:cxn>
              <a:cxn ang="0">
                <a:pos x="connsiteX10172" y="connsiteY10172"/>
              </a:cxn>
              <a:cxn ang="0">
                <a:pos x="connsiteX10173" y="connsiteY10173"/>
              </a:cxn>
              <a:cxn ang="0">
                <a:pos x="connsiteX10174" y="connsiteY10174"/>
              </a:cxn>
              <a:cxn ang="0">
                <a:pos x="connsiteX10175" y="connsiteY10175"/>
              </a:cxn>
              <a:cxn ang="0">
                <a:pos x="connsiteX10176" y="connsiteY10176"/>
              </a:cxn>
              <a:cxn ang="0">
                <a:pos x="connsiteX10177" y="connsiteY10177"/>
              </a:cxn>
              <a:cxn ang="0">
                <a:pos x="connsiteX10178" y="connsiteY10178"/>
              </a:cxn>
              <a:cxn ang="0">
                <a:pos x="connsiteX10179" y="connsiteY10179"/>
              </a:cxn>
              <a:cxn ang="0">
                <a:pos x="connsiteX10180" y="connsiteY10180"/>
              </a:cxn>
              <a:cxn ang="0">
                <a:pos x="connsiteX10181" y="connsiteY10181"/>
              </a:cxn>
              <a:cxn ang="0">
                <a:pos x="connsiteX10182" y="connsiteY10182"/>
              </a:cxn>
              <a:cxn ang="0">
                <a:pos x="connsiteX10183" y="connsiteY10183"/>
              </a:cxn>
              <a:cxn ang="0">
                <a:pos x="connsiteX10184" y="connsiteY10184"/>
              </a:cxn>
              <a:cxn ang="0">
                <a:pos x="connsiteX10185" y="connsiteY10185"/>
              </a:cxn>
              <a:cxn ang="0">
                <a:pos x="connsiteX10186" y="connsiteY10186"/>
              </a:cxn>
              <a:cxn ang="0">
                <a:pos x="connsiteX10187" y="connsiteY10187"/>
              </a:cxn>
              <a:cxn ang="0">
                <a:pos x="connsiteX10188" y="connsiteY10188"/>
              </a:cxn>
              <a:cxn ang="0">
                <a:pos x="connsiteX10189" y="connsiteY10189"/>
              </a:cxn>
              <a:cxn ang="0">
                <a:pos x="connsiteX10190" y="connsiteY10190"/>
              </a:cxn>
              <a:cxn ang="0">
                <a:pos x="connsiteX10191" y="connsiteY10191"/>
              </a:cxn>
              <a:cxn ang="0">
                <a:pos x="connsiteX10192" y="connsiteY10192"/>
              </a:cxn>
              <a:cxn ang="0">
                <a:pos x="connsiteX10193" y="connsiteY10193"/>
              </a:cxn>
              <a:cxn ang="0">
                <a:pos x="connsiteX10194" y="connsiteY10194"/>
              </a:cxn>
              <a:cxn ang="0">
                <a:pos x="connsiteX10195" y="connsiteY10195"/>
              </a:cxn>
              <a:cxn ang="0">
                <a:pos x="connsiteX10196" y="connsiteY10196"/>
              </a:cxn>
              <a:cxn ang="0">
                <a:pos x="connsiteX10197" y="connsiteY10197"/>
              </a:cxn>
              <a:cxn ang="0">
                <a:pos x="connsiteX10198" y="connsiteY10198"/>
              </a:cxn>
              <a:cxn ang="0">
                <a:pos x="connsiteX10199" y="connsiteY10199"/>
              </a:cxn>
              <a:cxn ang="0">
                <a:pos x="connsiteX10200" y="connsiteY10200"/>
              </a:cxn>
              <a:cxn ang="0">
                <a:pos x="connsiteX10201" y="connsiteY10201"/>
              </a:cxn>
              <a:cxn ang="0">
                <a:pos x="connsiteX10202" y="connsiteY10202"/>
              </a:cxn>
              <a:cxn ang="0">
                <a:pos x="connsiteX10203" y="connsiteY10203"/>
              </a:cxn>
              <a:cxn ang="0">
                <a:pos x="connsiteX10204" y="connsiteY10204"/>
              </a:cxn>
              <a:cxn ang="0">
                <a:pos x="connsiteX10205" y="connsiteY10205"/>
              </a:cxn>
              <a:cxn ang="0">
                <a:pos x="connsiteX10206" y="connsiteY10206"/>
              </a:cxn>
              <a:cxn ang="0">
                <a:pos x="connsiteX10207" y="connsiteY10207"/>
              </a:cxn>
              <a:cxn ang="0">
                <a:pos x="connsiteX10208" y="connsiteY10208"/>
              </a:cxn>
              <a:cxn ang="0">
                <a:pos x="connsiteX10209" y="connsiteY10209"/>
              </a:cxn>
              <a:cxn ang="0">
                <a:pos x="connsiteX10210" y="connsiteY10210"/>
              </a:cxn>
              <a:cxn ang="0">
                <a:pos x="connsiteX10211" y="connsiteY10211"/>
              </a:cxn>
              <a:cxn ang="0">
                <a:pos x="connsiteX10212" y="connsiteY10212"/>
              </a:cxn>
              <a:cxn ang="0">
                <a:pos x="connsiteX10213" y="connsiteY10213"/>
              </a:cxn>
              <a:cxn ang="0">
                <a:pos x="connsiteX10214" y="connsiteY10214"/>
              </a:cxn>
              <a:cxn ang="0">
                <a:pos x="connsiteX10215" y="connsiteY10215"/>
              </a:cxn>
              <a:cxn ang="0">
                <a:pos x="connsiteX10216" y="connsiteY10216"/>
              </a:cxn>
              <a:cxn ang="0">
                <a:pos x="connsiteX10217" y="connsiteY10217"/>
              </a:cxn>
              <a:cxn ang="0">
                <a:pos x="connsiteX10218" y="connsiteY10218"/>
              </a:cxn>
              <a:cxn ang="0">
                <a:pos x="connsiteX10219" y="connsiteY10219"/>
              </a:cxn>
              <a:cxn ang="0">
                <a:pos x="connsiteX10220" y="connsiteY10220"/>
              </a:cxn>
              <a:cxn ang="0">
                <a:pos x="connsiteX10221" y="connsiteY10221"/>
              </a:cxn>
              <a:cxn ang="0">
                <a:pos x="connsiteX10222" y="connsiteY10222"/>
              </a:cxn>
              <a:cxn ang="0">
                <a:pos x="connsiteX10223" y="connsiteY10223"/>
              </a:cxn>
              <a:cxn ang="0">
                <a:pos x="connsiteX10224" y="connsiteY10224"/>
              </a:cxn>
              <a:cxn ang="0">
                <a:pos x="connsiteX10225" y="connsiteY10225"/>
              </a:cxn>
              <a:cxn ang="0">
                <a:pos x="connsiteX10226" y="connsiteY10226"/>
              </a:cxn>
              <a:cxn ang="0">
                <a:pos x="connsiteX10227" y="connsiteY10227"/>
              </a:cxn>
              <a:cxn ang="0">
                <a:pos x="connsiteX10228" y="connsiteY10228"/>
              </a:cxn>
              <a:cxn ang="0">
                <a:pos x="connsiteX10229" y="connsiteY10229"/>
              </a:cxn>
              <a:cxn ang="0">
                <a:pos x="connsiteX10230" y="connsiteY10230"/>
              </a:cxn>
              <a:cxn ang="0">
                <a:pos x="connsiteX10231" y="connsiteY10231"/>
              </a:cxn>
              <a:cxn ang="0">
                <a:pos x="connsiteX10232" y="connsiteY10232"/>
              </a:cxn>
              <a:cxn ang="0">
                <a:pos x="connsiteX10233" y="connsiteY10233"/>
              </a:cxn>
              <a:cxn ang="0">
                <a:pos x="connsiteX10234" y="connsiteY10234"/>
              </a:cxn>
              <a:cxn ang="0">
                <a:pos x="connsiteX10235" y="connsiteY10235"/>
              </a:cxn>
              <a:cxn ang="0">
                <a:pos x="connsiteX10236" y="connsiteY10236"/>
              </a:cxn>
              <a:cxn ang="0">
                <a:pos x="connsiteX10237" y="connsiteY10237"/>
              </a:cxn>
              <a:cxn ang="0">
                <a:pos x="connsiteX10238" y="connsiteY10238"/>
              </a:cxn>
              <a:cxn ang="0">
                <a:pos x="connsiteX10239" y="connsiteY10239"/>
              </a:cxn>
              <a:cxn ang="0">
                <a:pos x="connsiteX10240" y="connsiteY10240"/>
              </a:cxn>
              <a:cxn ang="0">
                <a:pos x="connsiteX10241" y="connsiteY10241"/>
              </a:cxn>
              <a:cxn ang="0">
                <a:pos x="connsiteX10242" y="connsiteY10242"/>
              </a:cxn>
              <a:cxn ang="0">
                <a:pos x="connsiteX10243" y="connsiteY10243"/>
              </a:cxn>
              <a:cxn ang="0">
                <a:pos x="connsiteX10244" y="connsiteY10244"/>
              </a:cxn>
              <a:cxn ang="0">
                <a:pos x="connsiteX10245" y="connsiteY10245"/>
              </a:cxn>
              <a:cxn ang="0">
                <a:pos x="connsiteX10246" y="connsiteY10246"/>
              </a:cxn>
              <a:cxn ang="0">
                <a:pos x="connsiteX10247" y="connsiteY10247"/>
              </a:cxn>
              <a:cxn ang="0">
                <a:pos x="connsiteX10248" y="connsiteY10248"/>
              </a:cxn>
              <a:cxn ang="0">
                <a:pos x="connsiteX10249" y="connsiteY10249"/>
              </a:cxn>
              <a:cxn ang="0">
                <a:pos x="connsiteX10250" y="connsiteY10250"/>
              </a:cxn>
              <a:cxn ang="0">
                <a:pos x="connsiteX10251" y="connsiteY10251"/>
              </a:cxn>
              <a:cxn ang="0">
                <a:pos x="connsiteX10252" y="connsiteY10252"/>
              </a:cxn>
              <a:cxn ang="0">
                <a:pos x="connsiteX10253" y="connsiteY10253"/>
              </a:cxn>
              <a:cxn ang="0">
                <a:pos x="connsiteX10254" y="connsiteY10254"/>
              </a:cxn>
              <a:cxn ang="0">
                <a:pos x="connsiteX10255" y="connsiteY10255"/>
              </a:cxn>
              <a:cxn ang="0">
                <a:pos x="connsiteX10256" y="connsiteY10256"/>
              </a:cxn>
              <a:cxn ang="0">
                <a:pos x="connsiteX10257" y="connsiteY10257"/>
              </a:cxn>
              <a:cxn ang="0">
                <a:pos x="connsiteX10258" y="connsiteY10258"/>
              </a:cxn>
              <a:cxn ang="0">
                <a:pos x="connsiteX10259" y="connsiteY10259"/>
              </a:cxn>
              <a:cxn ang="0">
                <a:pos x="connsiteX10260" y="connsiteY10260"/>
              </a:cxn>
              <a:cxn ang="0">
                <a:pos x="connsiteX10261" y="connsiteY10261"/>
              </a:cxn>
              <a:cxn ang="0">
                <a:pos x="connsiteX10262" y="connsiteY10262"/>
              </a:cxn>
              <a:cxn ang="0">
                <a:pos x="connsiteX10263" y="connsiteY10263"/>
              </a:cxn>
              <a:cxn ang="0">
                <a:pos x="connsiteX10264" y="connsiteY10264"/>
              </a:cxn>
              <a:cxn ang="0">
                <a:pos x="connsiteX10265" y="connsiteY10265"/>
              </a:cxn>
              <a:cxn ang="0">
                <a:pos x="connsiteX10266" y="connsiteY10266"/>
              </a:cxn>
              <a:cxn ang="0">
                <a:pos x="connsiteX10267" y="connsiteY10267"/>
              </a:cxn>
              <a:cxn ang="0">
                <a:pos x="connsiteX10268" y="connsiteY10268"/>
              </a:cxn>
              <a:cxn ang="0">
                <a:pos x="connsiteX10269" y="connsiteY10269"/>
              </a:cxn>
              <a:cxn ang="0">
                <a:pos x="connsiteX10270" y="connsiteY10270"/>
              </a:cxn>
              <a:cxn ang="0">
                <a:pos x="connsiteX10271" y="connsiteY10271"/>
              </a:cxn>
              <a:cxn ang="0">
                <a:pos x="connsiteX10272" y="connsiteY10272"/>
              </a:cxn>
              <a:cxn ang="0">
                <a:pos x="connsiteX10273" y="connsiteY10273"/>
              </a:cxn>
              <a:cxn ang="0">
                <a:pos x="connsiteX10274" y="connsiteY10274"/>
              </a:cxn>
              <a:cxn ang="0">
                <a:pos x="connsiteX10275" y="connsiteY10275"/>
              </a:cxn>
              <a:cxn ang="0">
                <a:pos x="connsiteX10276" y="connsiteY10276"/>
              </a:cxn>
              <a:cxn ang="0">
                <a:pos x="connsiteX10277" y="connsiteY10277"/>
              </a:cxn>
              <a:cxn ang="0">
                <a:pos x="connsiteX10278" y="connsiteY10278"/>
              </a:cxn>
              <a:cxn ang="0">
                <a:pos x="connsiteX10279" y="connsiteY10279"/>
              </a:cxn>
              <a:cxn ang="0">
                <a:pos x="connsiteX10280" y="connsiteY10280"/>
              </a:cxn>
              <a:cxn ang="0">
                <a:pos x="connsiteX10281" y="connsiteY10281"/>
              </a:cxn>
              <a:cxn ang="0">
                <a:pos x="connsiteX10282" y="connsiteY10282"/>
              </a:cxn>
              <a:cxn ang="0">
                <a:pos x="connsiteX10283" y="connsiteY10283"/>
              </a:cxn>
              <a:cxn ang="0">
                <a:pos x="connsiteX10284" y="connsiteY10284"/>
              </a:cxn>
              <a:cxn ang="0">
                <a:pos x="connsiteX10285" y="connsiteY10285"/>
              </a:cxn>
              <a:cxn ang="0">
                <a:pos x="connsiteX10286" y="connsiteY10286"/>
              </a:cxn>
              <a:cxn ang="0">
                <a:pos x="connsiteX10287" y="connsiteY10287"/>
              </a:cxn>
              <a:cxn ang="0">
                <a:pos x="connsiteX10288" y="connsiteY10288"/>
              </a:cxn>
              <a:cxn ang="0">
                <a:pos x="connsiteX10289" y="connsiteY10289"/>
              </a:cxn>
              <a:cxn ang="0">
                <a:pos x="connsiteX10290" y="connsiteY10290"/>
              </a:cxn>
              <a:cxn ang="0">
                <a:pos x="connsiteX10291" y="connsiteY10291"/>
              </a:cxn>
              <a:cxn ang="0">
                <a:pos x="connsiteX10292" y="connsiteY10292"/>
              </a:cxn>
              <a:cxn ang="0">
                <a:pos x="connsiteX10293" y="connsiteY10293"/>
              </a:cxn>
              <a:cxn ang="0">
                <a:pos x="connsiteX10294" y="connsiteY10294"/>
              </a:cxn>
              <a:cxn ang="0">
                <a:pos x="connsiteX10295" y="connsiteY10295"/>
              </a:cxn>
              <a:cxn ang="0">
                <a:pos x="connsiteX10296" y="connsiteY10296"/>
              </a:cxn>
              <a:cxn ang="0">
                <a:pos x="connsiteX10297" y="connsiteY10297"/>
              </a:cxn>
              <a:cxn ang="0">
                <a:pos x="connsiteX10298" y="connsiteY10298"/>
              </a:cxn>
              <a:cxn ang="0">
                <a:pos x="connsiteX10299" y="connsiteY10299"/>
              </a:cxn>
              <a:cxn ang="0">
                <a:pos x="connsiteX10300" y="connsiteY10300"/>
              </a:cxn>
              <a:cxn ang="0">
                <a:pos x="connsiteX10301" y="connsiteY10301"/>
              </a:cxn>
              <a:cxn ang="0">
                <a:pos x="connsiteX10302" y="connsiteY10302"/>
              </a:cxn>
              <a:cxn ang="0">
                <a:pos x="connsiteX10303" y="connsiteY10303"/>
              </a:cxn>
              <a:cxn ang="0">
                <a:pos x="connsiteX10304" y="connsiteY10304"/>
              </a:cxn>
              <a:cxn ang="0">
                <a:pos x="connsiteX10305" y="connsiteY10305"/>
              </a:cxn>
              <a:cxn ang="0">
                <a:pos x="connsiteX10306" y="connsiteY10306"/>
              </a:cxn>
              <a:cxn ang="0">
                <a:pos x="connsiteX10307" y="connsiteY10307"/>
              </a:cxn>
              <a:cxn ang="0">
                <a:pos x="connsiteX10308" y="connsiteY10308"/>
              </a:cxn>
              <a:cxn ang="0">
                <a:pos x="connsiteX10309" y="connsiteY10309"/>
              </a:cxn>
              <a:cxn ang="0">
                <a:pos x="connsiteX10310" y="connsiteY10310"/>
              </a:cxn>
              <a:cxn ang="0">
                <a:pos x="connsiteX10311" y="connsiteY10311"/>
              </a:cxn>
              <a:cxn ang="0">
                <a:pos x="connsiteX10312" y="connsiteY10312"/>
              </a:cxn>
              <a:cxn ang="0">
                <a:pos x="connsiteX10313" y="connsiteY10313"/>
              </a:cxn>
              <a:cxn ang="0">
                <a:pos x="connsiteX10314" y="connsiteY10314"/>
              </a:cxn>
              <a:cxn ang="0">
                <a:pos x="connsiteX10315" y="connsiteY10315"/>
              </a:cxn>
              <a:cxn ang="0">
                <a:pos x="connsiteX10316" y="connsiteY10316"/>
              </a:cxn>
              <a:cxn ang="0">
                <a:pos x="connsiteX10317" y="connsiteY10317"/>
              </a:cxn>
              <a:cxn ang="0">
                <a:pos x="connsiteX10318" y="connsiteY10318"/>
              </a:cxn>
              <a:cxn ang="0">
                <a:pos x="connsiteX10319" y="connsiteY10319"/>
              </a:cxn>
              <a:cxn ang="0">
                <a:pos x="connsiteX10320" y="connsiteY10320"/>
              </a:cxn>
              <a:cxn ang="0">
                <a:pos x="connsiteX10321" y="connsiteY10321"/>
              </a:cxn>
              <a:cxn ang="0">
                <a:pos x="connsiteX10322" y="connsiteY10322"/>
              </a:cxn>
              <a:cxn ang="0">
                <a:pos x="connsiteX10323" y="connsiteY10323"/>
              </a:cxn>
              <a:cxn ang="0">
                <a:pos x="connsiteX10324" y="connsiteY10324"/>
              </a:cxn>
              <a:cxn ang="0">
                <a:pos x="connsiteX10325" y="connsiteY10325"/>
              </a:cxn>
              <a:cxn ang="0">
                <a:pos x="connsiteX10326" y="connsiteY10326"/>
              </a:cxn>
              <a:cxn ang="0">
                <a:pos x="connsiteX10327" y="connsiteY10327"/>
              </a:cxn>
              <a:cxn ang="0">
                <a:pos x="connsiteX10328" y="connsiteY10328"/>
              </a:cxn>
              <a:cxn ang="0">
                <a:pos x="connsiteX10329" y="connsiteY10329"/>
              </a:cxn>
              <a:cxn ang="0">
                <a:pos x="connsiteX10330" y="connsiteY10330"/>
              </a:cxn>
              <a:cxn ang="0">
                <a:pos x="connsiteX10331" y="connsiteY10331"/>
              </a:cxn>
              <a:cxn ang="0">
                <a:pos x="connsiteX10332" y="connsiteY10332"/>
              </a:cxn>
              <a:cxn ang="0">
                <a:pos x="connsiteX10333" y="connsiteY10333"/>
              </a:cxn>
              <a:cxn ang="0">
                <a:pos x="connsiteX10334" y="connsiteY10334"/>
              </a:cxn>
              <a:cxn ang="0">
                <a:pos x="connsiteX10335" y="connsiteY10335"/>
              </a:cxn>
              <a:cxn ang="0">
                <a:pos x="connsiteX10336" y="connsiteY10336"/>
              </a:cxn>
              <a:cxn ang="0">
                <a:pos x="connsiteX10337" y="connsiteY10337"/>
              </a:cxn>
              <a:cxn ang="0">
                <a:pos x="connsiteX10338" y="connsiteY10338"/>
              </a:cxn>
              <a:cxn ang="0">
                <a:pos x="connsiteX10339" y="connsiteY10339"/>
              </a:cxn>
              <a:cxn ang="0">
                <a:pos x="connsiteX10340" y="connsiteY10340"/>
              </a:cxn>
              <a:cxn ang="0">
                <a:pos x="connsiteX10341" y="connsiteY10341"/>
              </a:cxn>
              <a:cxn ang="0">
                <a:pos x="connsiteX10342" y="connsiteY10342"/>
              </a:cxn>
              <a:cxn ang="0">
                <a:pos x="connsiteX10343" y="connsiteY10343"/>
              </a:cxn>
              <a:cxn ang="0">
                <a:pos x="connsiteX10344" y="connsiteY10344"/>
              </a:cxn>
              <a:cxn ang="0">
                <a:pos x="connsiteX10345" y="connsiteY10345"/>
              </a:cxn>
              <a:cxn ang="0">
                <a:pos x="connsiteX10346" y="connsiteY10346"/>
              </a:cxn>
              <a:cxn ang="0">
                <a:pos x="connsiteX10347" y="connsiteY10347"/>
              </a:cxn>
              <a:cxn ang="0">
                <a:pos x="connsiteX10348" y="connsiteY10348"/>
              </a:cxn>
              <a:cxn ang="0">
                <a:pos x="connsiteX10349" y="connsiteY10349"/>
              </a:cxn>
              <a:cxn ang="0">
                <a:pos x="connsiteX10350" y="connsiteY10350"/>
              </a:cxn>
              <a:cxn ang="0">
                <a:pos x="connsiteX10351" y="connsiteY10351"/>
              </a:cxn>
              <a:cxn ang="0">
                <a:pos x="connsiteX10352" y="connsiteY10352"/>
              </a:cxn>
              <a:cxn ang="0">
                <a:pos x="connsiteX10353" y="connsiteY10353"/>
              </a:cxn>
              <a:cxn ang="0">
                <a:pos x="connsiteX10354" y="connsiteY10354"/>
              </a:cxn>
              <a:cxn ang="0">
                <a:pos x="connsiteX10355" y="connsiteY10355"/>
              </a:cxn>
              <a:cxn ang="0">
                <a:pos x="connsiteX10356" y="connsiteY10356"/>
              </a:cxn>
              <a:cxn ang="0">
                <a:pos x="connsiteX10357" y="connsiteY10357"/>
              </a:cxn>
              <a:cxn ang="0">
                <a:pos x="connsiteX10358" y="connsiteY10358"/>
              </a:cxn>
              <a:cxn ang="0">
                <a:pos x="connsiteX10359" y="connsiteY10359"/>
              </a:cxn>
              <a:cxn ang="0">
                <a:pos x="connsiteX10360" y="connsiteY10360"/>
              </a:cxn>
              <a:cxn ang="0">
                <a:pos x="connsiteX10361" y="connsiteY10361"/>
              </a:cxn>
              <a:cxn ang="0">
                <a:pos x="connsiteX10362" y="connsiteY10362"/>
              </a:cxn>
              <a:cxn ang="0">
                <a:pos x="connsiteX10363" y="connsiteY10363"/>
              </a:cxn>
              <a:cxn ang="0">
                <a:pos x="connsiteX10364" y="connsiteY10364"/>
              </a:cxn>
              <a:cxn ang="0">
                <a:pos x="connsiteX10365" y="connsiteY10365"/>
              </a:cxn>
              <a:cxn ang="0">
                <a:pos x="connsiteX10366" y="connsiteY10366"/>
              </a:cxn>
              <a:cxn ang="0">
                <a:pos x="connsiteX10367" y="connsiteY10367"/>
              </a:cxn>
              <a:cxn ang="0">
                <a:pos x="connsiteX10368" y="connsiteY10368"/>
              </a:cxn>
              <a:cxn ang="0">
                <a:pos x="connsiteX10369" y="connsiteY10369"/>
              </a:cxn>
              <a:cxn ang="0">
                <a:pos x="connsiteX10370" y="connsiteY10370"/>
              </a:cxn>
              <a:cxn ang="0">
                <a:pos x="connsiteX10371" y="connsiteY10371"/>
              </a:cxn>
              <a:cxn ang="0">
                <a:pos x="connsiteX10372" y="connsiteY10372"/>
              </a:cxn>
              <a:cxn ang="0">
                <a:pos x="connsiteX10373" y="connsiteY10373"/>
              </a:cxn>
              <a:cxn ang="0">
                <a:pos x="connsiteX10374" y="connsiteY10374"/>
              </a:cxn>
              <a:cxn ang="0">
                <a:pos x="connsiteX10375" y="connsiteY10375"/>
              </a:cxn>
              <a:cxn ang="0">
                <a:pos x="connsiteX10376" y="connsiteY10376"/>
              </a:cxn>
              <a:cxn ang="0">
                <a:pos x="connsiteX10377" y="connsiteY10377"/>
              </a:cxn>
              <a:cxn ang="0">
                <a:pos x="connsiteX10378" y="connsiteY10378"/>
              </a:cxn>
              <a:cxn ang="0">
                <a:pos x="connsiteX10379" y="connsiteY10379"/>
              </a:cxn>
              <a:cxn ang="0">
                <a:pos x="connsiteX10380" y="connsiteY10380"/>
              </a:cxn>
              <a:cxn ang="0">
                <a:pos x="connsiteX10381" y="connsiteY10381"/>
              </a:cxn>
              <a:cxn ang="0">
                <a:pos x="connsiteX10382" y="connsiteY10382"/>
              </a:cxn>
              <a:cxn ang="0">
                <a:pos x="connsiteX10383" y="connsiteY10383"/>
              </a:cxn>
              <a:cxn ang="0">
                <a:pos x="connsiteX10384" y="connsiteY10384"/>
              </a:cxn>
              <a:cxn ang="0">
                <a:pos x="connsiteX10385" y="connsiteY10385"/>
              </a:cxn>
              <a:cxn ang="0">
                <a:pos x="connsiteX10386" y="connsiteY10386"/>
              </a:cxn>
              <a:cxn ang="0">
                <a:pos x="connsiteX10387" y="connsiteY10387"/>
              </a:cxn>
              <a:cxn ang="0">
                <a:pos x="connsiteX10388" y="connsiteY10388"/>
              </a:cxn>
              <a:cxn ang="0">
                <a:pos x="connsiteX10389" y="connsiteY10389"/>
              </a:cxn>
              <a:cxn ang="0">
                <a:pos x="connsiteX10390" y="connsiteY10390"/>
              </a:cxn>
              <a:cxn ang="0">
                <a:pos x="connsiteX10391" y="connsiteY10391"/>
              </a:cxn>
              <a:cxn ang="0">
                <a:pos x="connsiteX10392" y="connsiteY10392"/>
              </a:cxn>
              <a:cxn ang="0">
                <a:pos x="connsiteX10393" y="connsiteY10393"/>
              </a:cxn>
              <a:cxn ang="0">
                <a:pos x="connsiteX10394" y="connsiteY10394"/>
              </a:cxn>
              <a:cxn ang="0">
                <a:pos x="connsiteX10395" y="connsiteY10395"/>
              </a:cxn>
              <a:cxn ang="0">
                <a:pos x="connsiteX10396" y="connsiteY10396"/>
              </a:cxn>
              <a:cxn ang="0">
                <a:pos x="connsiteX10397" y="connsiteY10397"/>
              </a:cxn>
              <a:cxn ang="0">
                <a:pos x="connsiteX10398" y="connsiteY10398"/>
              </a:cxn>
              <a:cxn ang="0">
                <a:pos x="connsiteX10399" y="connsiteY10399"/>
              </a:cxn>
              <a:cxn ang="0">
                <a:pos x="connsiteX10400" y="connsiteY10400"/>
              </a:cxn>
              <a:cxn ang="0">
                <a:pos x="connsiteX10401" y="connsiteY10401"/>
              </a:cxn>
              <a:cxn ang="0">
                <a:pos x="connsiteX10402" y="connsiteY10402"/>
              </a:cxn>
              <a:cxn ang="0">
                <a:pos x="connsiteX10403" y="connsiteY10403"/>
              </a:cxn>
              <a:cxn ang="0">
                <a:pos x="connsiteX10404" y="connsiteY10404"/>
              </a:cxn>
              <a:cxn ang="0">
                <a:pos x="connsiteX10405" y="connsiteY10405"/>
              </a:cxn>
              <a:cxn ang="0">
                <a:pos x="connsiteX10406" y="connsiteY10406"/>
              </a:cxn>
              <a:cxn ang="0">
                <a:pos x="connsiteX10407" y="connsiteY10407"/>
              </a:cxn>
              <a:cxn ang="0">
                <a:pos x="connsiteX10408" y="connsiteY10408"/>
              </a:cxn>
              <a:cxn ang="0">
                <a:pos x="connsiteX10409" y="connsiteY10409"/>
              </a:cxn>
              <a:cxn ang="0">
                <a:pos x="connsiteX10410" y="connsiteY10410"/>
              </a:cxn>
              <a:cxn ang="0">
                <a:pos x="connsiteX10411" y="connsiteY10411"/>
              </a:cxn>
              <a:cxn ang="0">
                <a:pos x="connsiteX10412" y="connsiteY10412"/>
              </a:cxn>
              <a:cxn ang="0">
                <a:pos x="connsiteX10413" y="connsiteY10413"/>
              </a:cxn>
              <a:cxn ang="0">
                <a:pos x="connsiteX10414" y="connsiteY10414"/>
              </a:cxn>
              <a:cxn ang="0">
                <a:pos x="connsiteX10415" y="connsiteY10415"/>
              </a:cxn>
              <a:cxn ang="0">
                <a:pos x="connsiteX10416" y="connsiteY10416"/>
              </a:cxn>
              <a:cxn ang="0">
                <a:pos x="connsiteX10417" y="connsiteY10417"/>
              </a:cxn>
              <a:cxn ang="0">
                <a:pos x="connsiteX10418" y="connsiteY10418"/>
              </a:cxn>
              <a:cxn ang="0">
                <a:pos x="connsiteX10419" y="connsiteY10419"/>
              </a:cxn>
              <a:cxn ang="0">
                <a:pos x="connsiteX10420" y="connsiteY10420"/>
              </a:cxn>
              <a:cxn ang="0">
                <a:pos x="connsiteX10421" y="connsiteY10421"/>
              </a:cxn>
              <a:cxn ang="0">
                <a:pos x="connsiteX10422" y="connsiteY10422"/>
              </a:cxn>
              <a:cxn ang="0">
                <a:pos x="connsiteX10423" y="connsiteY10423"/>
              </a:cxn>
              <a:cxn ang="0">
                <a:pos x="connsiteX10424" y="connsiteY10424"/>
              </a:cxn>
              <a:cxn ang="0">
                <a:pos x="connsiteX10425" y="connsiteY10425"/>
              </a:cxn>
              <a:cxn ang="0">
                <a:pos x="connsiteX10426" y="connsiteY10426"/>
              </a:cxn>
              <a:cxn ang="0">
                <a:pos x="connsiteX10427" y="connsiteY10427"/>
              </a:cxn>
              <a:cxn ang="0">
                <a:pos x="connsiteX10428" y="connsiteY10428"/>
              </a:cxn>
              <a:cxn ang="0">
                <a:pos x="connsiteX10429" y="connsiteY10429"/>
              </a:cxn>
              <a:cxn ang="0">
                <a:pos x="connsiteX10430" y="connsiteY10430"/>
              </a:cxn>
              <a:cxn ang="0">
                <a:pos x="connsiteX10431" y="connsiteY10431"/>
              </a:cxn>
              <a:cxn ang="0">
                <a:pos x="connsiteX10432" y="connsiteY10432"/>
              </a:cxn>
              <a:cxn ang="0">
                <a:pos x="connsiteX10433" y="connsiteY10433"/>
              </a:cxn>
              <a:cxn ang="0">
                <a:pos x="connsiteX10434" y="connsiteY10434"/>
              </a:cxn>
              <a:cxn ang="0">
                <a:pos x="connsiteX10435" y="connsiteY10435"/>
              </a:cxn>
              <a:cxn ang="0">
                <a:pos x="connsiteX10436" y="connsiteY10436"/>
              </a:cxn>
              <a:cxn ang="0">
                <a:pos x="connsiteX10437" y="connsiteY10437"/>
              </a:cxn>
              <a:cxn ang="0">
                <a:pos x="connsiteX10438" y="connsiteY10438"/>
              </a:cxn>
              <a:cxn ang="0">
                <a:pos x="connsiteX10439" y="connsiteY10439"/>
              </a:cxn>
              <a:cxn ang="0">
                <a:pos x="connsiteX10440" y="connsiteY10440"/>
              </a:cxn>
              <a:cxn ang="0">
                <a:pos x="connsiteX10441" y="connsiteY10441"/>
              </a:cxn>
              <a:cxn ang="0">
                <a:pos x="connsiteX10442" y="connsiteY10442"/>
              </a:cxn>
              <a:cxn ang="0">
                <a:pos x="connsiteX10443" y="connsiteY10443"/>
              </a:cxn>
              <a:cxn ang="0">
                <a:pos x="connsiteX10444" y="connsiteY10444"/>
              </a:cxn>
              <a:cxn ang="0">
                <a:pos x="connsiteX10445" y="connsiteY10445"/>
              </a:cxn>
              <a:cxn ang="0">
                <a:pos x="connsiteX10446" y="connsiteY10446"/>
              </a:cxn>
              <a:cxn ang="0">
                <a:pos x="connsiteX10447" y="connsiteY10447"/>
              </a:cxn>
              <a:cxn ang="0">
                <a:pos x="connsiteX10448" y="connsiteY10448"/>
              </a:cxn>
              <a:cxn ang="0">
                <a:pos x="connsiteX10449" y="connsiteY10449"/>
              </a:cxn>
              <a:cxn ang="0">
                <a:pos x="connsiteX10450" y="connsiteY10450"/>
              </a:cxn>
              <a:cxn ang="0">
                <a:pos x="connsiteX10451" y="connsiteY10451"/>
              </a:cxn>
              <a:cxn ang="0">
                <a:pos x="connsiteX10452" y="connsiteY10452"/>
              </a:cxn>
              <a:cxn ang="0">
                <a:pos x="connsiteX10453" y="connsiteY10453"/>
              </a:cxn>
              <a:cxn ang="0">
                <a:pos x="connsiteX10454" y="connsiteY10454"/>
              </a:cxn>
              <a:cxn ang="0">
                <a:pos x="connsiteX10455" y="connsiteY10455"/>
              </a:cxn>
              <a:cxn ang="0">
                <a:pos x="connsiteX10456" y="connsiteY10456"/>
              </a:cxn>
              <a:cxn ang="0">
                <a:pos x="connsiteX10457" y="connsiteY10457"/>
              </a:cxn>
              <a:cxn ang="0">
                <a:pos x="connsiteX10458" y="connsiteY10458"/>
              </a:cxn>
              <a:cxn ang="0">
                <a:pos x="connsiteX10459" y="connsiteY10459"/>
              </a:cxn>
              <a:cxn ang="0">
                <a:pos x="connsiteX10460" y="connsiteY10460"/>
              </a:cxn>
              <a:cxn ang="0">
                <a:pos x="connsiteX10461" y="connsiteY10461"/>
              </a:cxn>
              <a:cxn ang="0">
                <a:pos x="connsiteX10462" y="connsiteY10462"/>
              </a:cxn>
              <a:cxn ang="0">
                <a:pos x="connsiteX10463" y="connsiteY10463"/>
              </a:cxn>
              <a:cxn ang="0">
                <a:pos x="connsiteX10464" y="connsiteY10464"/>
              </a:cxn>
              <a:cxn ang="0">
                <a:pos x="connsiteX10465" y="connsiteY10465"/>
              </a:cxn>
              <a:cxn ang="0">
                <a:pos x="connsiteX10466" y="connsiteY10466"/>
              </a:cxn>
              <a:cxn ang="0">
                <a:pos x="connsiteX10467" y="connsiteY10467"/>
              </a:cxn>
              <a:cxn ang="0">
                <a:pos x="connsiteX10468" y="connsiteY10468"/>
              </a:cxn>
              <a:cxn ang="0">
                <a:pos x="connsiteX10469" y="connsiteY10469"/>
              </a:cxn>
              <a:cxn ang="0">
                <a:pos x="connsiteX10470" y="connsiteY10470"/>
              </a:cxn>
              <a:cxn ang="0">
                <a:pos x="connsiteX10471" y="connsiteY10471"/>
              </a:cxn>
              <a:cxn ang="0">
                <a:pos x="connsiteX10472" y="connsiteY10472"/>
              </a:cxn>
              <a:cxn ang="0">
                <a:pos x="connsiteX10473" y="connsiteY10473"/>
              </a:cxn>
              <a:cxn ang="0">
                <a:pos x="connsiteX10474" y="connsiteY10474"/>
              </a:cxn>
              <a:cxn ang="0">
                <a:pos x="connsiteX10475" y="connsiteY10475"/>
              </a:cxn>
              <a:cxn ang="0">
                <a:pos x="connsiteX10476" y="connsiteY10476"/>
              </a:cxn>
              <a:cxn ang="0">
                <a:pos x="connsiteX10477" y="connsiteY10477"/>
              </a:cxn>
              <a:cxn ang="0">
                <a:pos x="connsiteX10478" y="connsiteY10478"/>
              </a:cxn>
              <a:cxn ang="0">
                <a:pos x="connsiteX10479" y="connsiteY10479"/>
              </a:cxn>
              <a:cxn ang="0">
                <a:pos x="connsiteX10480" y="connsiteY10480"/>
              </a:cxn>
              <a:cxn ang="0">
                <a:pos x="connsiteX10481" y="connsiteY10481"/>
              </a:cxn>
              <a:cxn ang="0">
                <a:pos x="connsiteX10482" y="connsiteY10482"/>
              </a:cxn>
              <a:cxn ang="0">
                <a:pos x="connsiteX10483" y="connsiteY10483"/>
              </a:cxn>
              <a:cxn ang="0">
                <a:pos x="connsiteX10484" y="connsiteY10484"/>
              </a:cxn>
              <a:cxn ang="0">
                <a:pos x="connsiteX10485" y="connsiteY10485"/>
              </a:cxn>
              <a:cxn ang="0">
                <a:pos x="connsiteX10486" y="connsiteY10486"/>
              </a:cxn>
              <a:cxn ang="0">
                <a:pos x="connsiteX10487" y="connsiteY10487"/>
              </a:cxn>
              <a:cxn ang="0">
                <a:pos x="connsiteX10488" y="connsiteY10488"/>
              </a:cxn>
              <a:cxn ang="0">
                <a:pos x="connsiteX10489" y="connsiteY10489"/>
              </a:cxn>
              <a:cxn ang="0">
                <a:pos x="connsiteX10490" y="connsiteY10490"/>
              </a:cxn>
              <a:cxn ang="0">
                <a:pos x="connsiteX10491" y="connsiteY10491"/>
              </a:cxn>
              <a:cxn ang="0">
                <a:pos x="connsiteX10492" y="connsiteY10492"/>
              </a:cxn>
              <a:cxn ang="0">
                <a:pos x="connsiteX10493" y="connsiteY10493"/>
              </a:cxn>
              <a:cxn ang="0">
                <a:pos x="connsiteX10494" y="connsiteY10494"/>
              </a:cxn>
              <a:cxn ang="0">
                <a:pos x="connsiteX10495" y="connsiteY10495"/>
              </a:cxn>
              <a:cxn ang="0">
                <a:pos x="connsiteX10496" y="connsiteY10496"/>
              </a:cxn>
              <a:cxn ang="0">
                <a:pos x="connsiteX10497" y="connsiteY10497"/>
              </a:cxn>
              <a:cxn ang="0">
                <a:pos x="connsiteX10498" y="connsiteY10498"/>
              </a:cxn>
              <a:cxn ang="0">
                <a:pos x="connsiteX10499" y="connsiteY10499"/>
              </a:cxn>
              <a:cxn ang="0">
                <a:pos x="connsiteX10500" y="connsiteY10500"/>
              </a:cxn>
              <a:cxn ang="0">
                <a:pos x="connsiteX10501" y="connsiteY10501"/>
              </a:cxn>
              <a:cxn ang="0">
                <a:pos x="connsiteX10502" y="connsiteY10502"/>
              </a:cxn>
              <a:cxn ang="0">
                <a:pos x="connsiteX10503" y="connsiteY10503"/>
              </a:cxn>
              <a:cxn ang="0">
                <a:pos x="connsiteX10504" y="connsiteY10504"/>
              </a:cxn>
              <a:cxn ang="0">
                <a:pos x="connsiteX10505" y="connsiteY10505"/>
              </a:cxn>
              <a:cxn ang="0">
                <a:pos x="connsiteX10506" y="connsiteY10506"/>
              </a:cxn>
              <a:cxn ang="0">
                <a:pos x="connsiteX10507" y="connsiteY10507"/>
              </a:cxn>
              <a:cxn ang="0">
                <a:pos x="connsiteX10508" y="connsiteY10508"/>
              </a:cxn>
              <a:cxn ang="0">
                <a:pos x="connsiteX10509" y="connsiteY10509"/>
              </a:cxn>
              <a:cxn ang="0">
                <a:pos x="connsiteX10510" y="connsiteY10510"/>
              </a:cxn>
              <a:cxn ang="0">
                <a:pos x="connsiteX10511" y="connsiteY10511"/>
              </a:cxn>
              <a:cxn ang="0">
                <a:pos x="connsiteX10512" y="connsiteY10512"/>
              </a:cxn>
              <a:cxn ang="0">
                <a:pos x="connsiteX10513" y="connsiteY10513"/>
              </a:cxn>
              <a:cxn ang="0">
                <a:pos x="connsiteX10514" y="connsiteY10514"/>
              </a:cxn>
              <a:cxn ang="0">
                <a:pos x="connsiteX10515" y="connsiteY10515"/>
              </a:cxn>
              <a:cxn ang="0">
                <a:pos x="connsiteX10516" y="connsiteY10516"/>
              </a:cxn>
              <a:cxn ang="0">
                <a:pos x="connsiteX10517" y="connsiteY10517"/>
              </a:cxn>
              <a:cxn ang="0">
                <a:pos x="connsiteX10518" y="connsiteY10518"/>
              </a:cxn>
              <a:cxn ang="0">
                <a:pos x="connsiteX10519" y="connsiteY10519"/>
              </a:cxn>
              <a:cxn ang="0">
                <a:pos x="connsiteX10520" y="connsiteY10520"/>
              </a:cxn>
              <a:cxn ang="0">
                <a:pos x="connsiteX10521" y="connsiteY10521"/>
              </a:cxn>
              <a:cxn ang="0">
                <a:pos x="connsiteX10522" y="connsiteY10522"/>
              </a:cxn>
              <a:cxn ang="0">
                <a:pos x="connsiteX10523" y="connsiteY10523"/>
              </a:cxn>
              <a:cxn ang="0">
                <a:pos x="connsiteX10524" y="connsiteY10524"/>
              </a:cxn>
              <a:cxn ang="0">
                <a:pos x="connsiteX10525" y="connsiteY10525"/>
              </a:cxn>
              <a:cxn ang="0">
                <a:pos x="connsiteX10526" y="connsiteY10526"/>
              </a:cxn>
              <a:cxn ang="0">
                <a:pos x="connsiteX10527" y="connsiteY10527"/>
              </a:cxn>
              <a:cxn ang="0">
                <a:pos x="connsiteX10528" y="connsiteY10528"/>
              </a:cxn>
              <a:cxn ang="0">
                <a:pos x="connsiteX10529" y="connsiteY10529"/>
              </a:cxn>
              <a:cxn ang="0">
                <a:pos x="connsiteX10530" y="connsiteY10530"/>
              </a:cxn>
              <a:cxn ang="0">
                <a:pos x="connsiteX10531" y="connsiteY10531"/>
              </a:cxn>
              <a:cxn ang="0">
                <a:pos x="connsiteX10532" y="connsiteY10532"/>
              </a:cxn>
              <a:cxn ang="0">
                <a:pos x="connsiteX10533" y="connsiteY10533"/>
              </a:cxn>
              <a:cxn ang="0">
                <a:pos x="connsiteX10534" y="connsiteY10534"/>
              </a:cxn>
              <a:cxn ang="0">
                <a:pos x="connsiteX10535" y="connsiteY10535"/>
              </a:cxn>
              <a:cxn ang="0">
                <a:pos x="connsiteX10536" y="connsiteY10536"/>
              </a:cxn>
              <a:cxn ang="0">
                <a:pos x="connsiteX10537" y="connsiteY10537"/>
              </a:cxn>
              <a:cxn ang="0">
                <a:pos x="connsiteX10538" y="connsiteY10538"/>
              </a:cxn>
              <a:cxn ang="0">
                <a:pos x="connsiteX10539" y="connsiteY10539"/>
              </a:cxn>
              <a:cxn ang="0">
                <a:pos x="connsiteX10540" y="connsiteY10540"/>
              </a:cxn>
              <a:cxn ang="0">
                <a:pos x="connsiteX10541" y="connsiteY10541"/>
              </a:cxn>
              <a:cxn ang="0">
                <a:pos x="connsiteX10542" y="connsiteY10542"/>
              </a:cxn>
              <a:cxn ang="0">
                <a:pos x="connsiteX10543" y="connsiteY10543"/>
              </a:cxn>
              <a:cxn ang="0">
                <a:pos x="connsiteX10544" y="connsiteY10544"/>
              </a:cxn>
              <a:cxn ang="0">
                <a:pos x="connsiteX10545" y="connsiteY10545"/>
              </a:cxn>
              <a:cxn ang="0">
                <a:pos x="connsiteX10546" y="connsiteY10546"/>
              </a:cxn>
              <a:cxn ang="0">
                <a:pos x="connsiteX10547" y="connsiteY10547"/>
              </a:cxn>
              <a:cxn ang="0">
                <a:pos x="connsiteX10548" y="connsiteY10548"/>
              </a:cxn>
              <a:cxn ang="0">
                <a:pos x="connsiteX10549" y="connsiteY10549"/>
              </a:cxn>
              <a:cxn ang="0">
                <a:pos x="connsiteX10550" y="connsiteY10550"/>
              </a:cxn>
              <a:cxn ang="0">
                <a:pos x="connsiteX10551" y="connsiteY10551"/>
              </a:cxn>
              <a:cxn ang="0">
                <a:pos x="connsiteX10552" y="connsiteY10552"/>
              </a:cxn>
              <a:cxn ang="0">
                <a:pos x="connsiteX10553" y="connsiteY10553"/>
              </a:cxn>
              <a:cxn ang="0">
                <a:pos x="connsiteX10554" y="connsiteY10554"/>
              </a:cxn>
              <a:cxn ang="0">
                <a:pos x="connsiteX10555" y="connsiteY10555"/>
              </a:cxn>
              <a:cxn ang="0">
                <a:pos x="connsiteX10556" y="connsiteY10556"/>
              </a:cxn>
              <a:cxn ang="0">
                <a:pos x="connsiteX10557" y="connsiteY10557"/>
              </a:cxn>
              <a:cxn ang="0">
                <a:pos x="connsiteX10558" y="connsiteY10558"/>
              </a:cxn>
              <a:cxn ang="0">
                <a:pos x="connsiteX10559" y="connsiteY10559"/>
              </a:cxn>
              <a:cxn ang="0">
                <a:pos x="connsiteX10560" y="connsiteY10560"/>
              </a:cxn>
              <a:cxn ang="0">
                <a:pos x="connsiteX10561" y="connsiteY10561"/>
              </a:cxn>
              <a:cxn ang="0">
                <a:pos x="connsiteX10562" y="connsiteY10562"/>
              </a:cxn>
              <a:cxn ang="0">
                <a:pos x="connsiteX10563" y="connsiteY10563"/>
              </a:cxn>
              <a:cxn ang="0">
                <a:pos x="connsiteX10564" y="connsiteY10564"/>
              </a:cxn>
              <a:cxn ang="0">
                <a:pos x="connsiteX10565" y="connsiteY10565"/>
              </a:cxn>
              <a:cxn ang="0">
                <a:pos x="connsiteX10566" y="connsiteY10566"/>
              </a:cxn>
              <a:cxn ang="0">
                <a:pos x="connsiteX10567" y="connsiteY10567"/>
              </a:cxn>
              <a:cxn ang="0">
                <a:pos x="connsiteX10568" y="connsiteY10568"/>
              </a:cxn>
              <a:cxn ang="0">
                <a:pos x="connsiteX10569" y="connsiteY10569"/>
              </a:cxn>
              <a:cxn ang="0">
                <a:pos x="connsiteX10570" y="connsiteY10570"/>
              </a:cxn>
              <a:cxn ang="0">
                <a:pos x="connsiteX10571" y="connsiteY10571"/>
              </a:cxn>
              <a:cxn ang="0">
                <a:pos x="connsiteX10572" y="connsiteY10572"/>
              </a:cxn>
              <a:cxn ang="0">
                <a:pos x="connsiteX10573" y="connsiteY10573"/>
              </a:cxn>
              <a:cxn ang="0">
                <a:pos x="connsiteX10574" y="connsiteY10574"/>
              </a:cxn>
              <a:cxn ang="0">
                <a:pos x="connsiteX10575" y="connsiteY10575"/>
              </a:cxn>
              <a:cxn ang="0">
                <a:pos x="connsiteX10576" y="connsiteY10576"/>
              </a:cxn>
              <a:cxn ang="0">
                <a:pos x="connsiteX10577" y="connsiteY10577"/>
              </a:cxn>
              <a:cxn ang="0">
                <a:pos x="connsiteX10578" y="connsiteY10578"/>
              </a:cxn>
              <a:cxn ang="0">
                <a:pos x="connsiteX10579" y="connsiteY10579"/>
              </a:cxn>
              <a:cxn ang="0">
                <a:pos x="connsiteX10580" y="connsiteY10580"/>
              </a:cxn>
              <a:cxn ang="0">
                <a:pos x="connsiteX10581" y="connsiteY10581"/>
              </a:cxn>
              <a:cxn ang="0">
                <a:pos x="connsiteX10582" y="connsiteY10582"/>
              </a:cxn>
              <a:cxn ang="0">
                <a:pos x="connsiteX10583" y="connsiteY10583"/>
              </a:cxn>
              <a:cxn ang="0">
                <a:pos x="connsiteX10584" y="connsiteY10584"/>
              </a:cxn>
              <a:cxn ang="0">
                <a:pos x="connsiteX10585" y="connsiteY10585"/>
              </a:cxn>
              <a:cxn ang="0">
                <a:pos x="connsiteX10586" y="connsiteY10586"/>
              </a:cxn>
              <a:cxn ang="0">
                <a:pos x="connsiteX10587" y="connsiteY10587"/>
              </a:cxn>
              <a:cxn ang="0">
                <a:pos x="connsiteX10588" y="connsiteY10588"/>
              </a:cxn>
              <a:cxn ang="0">
                <a:pos x="connsiteX10589" y="connsiteY10589"/>
              </a:cxn>
              <a:cxn ang="0">
                <a:pos x="connsiteX10590" y="connsiteY10590"/>
              </a:cxn>
              <a:cxn ang="0">
                <a:pos x="connsiteX10591" y="connsiteY10591"/>
              </a:cxn>
              <a:cxn ang="0">
                <a:pos x="connsiteX10592" y="connsiteY10592"/>
              </a:cxn>
              <a:cxn ang="0">
                <a:pos x="connsiteX10593" y="connsiteY10593"/>
              </a:cxn>
              <a:cxn ang="0">
                <a:pos x="connsiteX10594" y="connsiteY10594"/>
              </a:cxn>
              <a:cxn ang="0">
                <a:pos x="connsiteX10595" y="connsiteY10595"/>
              </a:cxn>
              <a:cxn ang="0">
                <a:pos x="connsiteX10596" y="connsiteY10596"/>
              </a:cxn>
              <a:cxn ang="0">
                <a:pos x="connsiteX10597" y="connsiteY10597"/>
              </a:cxn>
              <a:cxn ang="0">
                <a:pos x="connsiteX10598" y="connsiteY10598"/>
              </a:cxn>
              <a:cxn ang="0">
                <a:pos x="connsiteX10599" y="connsiteY10599"/>
              </a:cxn>
              <a:cxn ang="0">
                <a:pos x="connsiteX10600" y="connsiteY10600"/>
              </a:cxn>
              <a:cxn ang="0">
                <a:pos x="connsiteX10601" y="connsiteY10601"/>
              </a:cxn>
              <a:cxn ang="0">
                <a:pos x="connsiteX10602" y="connsiteY10602"/>
              </a:cxn>
              <a:cxn ang="0">
                <a:pos x="connsiteX10603" y="connsiteY10603"/>
              </a:cxn>
              <a:cxn ang="0">
                <a:pos x="connsiteX10604" y="connsiteY10604"/>
              </a:cxn>
              <a:cxn ang="0">
                <a:pos x="connsiteX10605" y="connsiteY10605"/>
              </a:cxn>
              <a:cxn ang="0">
                <a:pos x="connsiteX10606" y="connsiteY10606"/>
              </a:cxn>
              <a:cxn ang="0">
                <a:pos x="connsiteX10607" y="connsiteY10607"/>
              </a:cxn>
              <a:cxn ang="0">
                <a:pos x="connsiteX10608" y="connsiteY10608"/>
              </a:cxn>
              <a:cxn ang="0">
                <a:pos x="connsiteX10609" y="connsiteY10609"/>
              </a:cxn>
              <a:cxn ang="0">
                <a:pos x="connsiteX10610" y="connsiteY10610"/>
              </a:cxn>
              <a:cxn ang="0">
                <a:pos x="connsiteX10611" y="connsiteY10611"/>
              </a:cxn>
              <a:cxn ang="0">
                <a:pos x="connsiteX10612" y="connsiteY10612"/>
              </a:cxn>
              <a:cxn ang="0">
                <a:pos x="connsiteX10613" y="connsiteY10613"/>
              </a:cxn>
              <a:cxn ang="0">
                <a:pos x="connsiteX10614" y="connsiteY10614"/>
              </a:cxn>
              <a:cxn ang="0">
                <a:pos x="connsiteX10615" y="connsiteY10615"/>
              </a:cxn>
              <a:cxn ang="0">
                <a:pos x="connsiteX10616" y="connsiteY10616"/>
              </a:cxn>
              <a:cxn ang="0">
                <a:pos x="connsiteX10617" y="connsiteY10617"/>
              </a:cxn>
              <a:cxn ang="0">
                <a:pos x="connsiteX10618" y="connsiteY10618"/>
              </a:cxn>
              <a:cxn ang="0">
                <a:pos x="connsiteX10619" y="connsiteY10619"/>
              </a:cxn>
              <a:cxn ang="0">
                <a:pos x="connsiteX10620" y="connsiteY10620"/>
              </a:cxn>
              <a:cxn ang="0">
                <a:pos x="connsiteX10621" y="connsiteY10621"/>
              </a:cxn>
              <a:cxn ang="0">
                <a:pos x="connsiteX10622" y="connsiteY10622"/>
              </a:cxn>
              <a:cxn ang="0">
                <a:pos x="connsiteX10623" y="connsiteY10623"/>
              </a:cxn>
              <a:cxn ang="0">
                <a:pos x="connsiteX10624" y="connsiteY10624"/>
              </a:cxn>
              <a:cxn ang="0">
                <a:pos x="connsiteX10625" y="connsiteY10625"/>
              </a:cxn>
              <a:cxn ang="0">
                <a:pos x="connsiteX10626" y="connsiteY10626"/>
              </a:cxn>
              <a:cxn ang="0">
                <a:pos x="connsiteX10627" y="connsiteY10627"/>
              </a:cxn>
              <a:cxn ang="0">
                <a:pos x="connsiteX10628" y="connsiteY10628"/>
              </a:cxn>
              <a:cxn ang="0">
                <a:pos x="connsiteX10629" y="connsiteY10629"/>
              </a:cxn>
              <a:cxn ang="0">
                <a:pos x="connsiteX10630" y="connsiteY10630"/>
              </a:cxn>
              <a:cxn ang="0">
                <a:pos x="connsiteX10631" y="connsiteY10631"/>
              </a:cxn>
              <a:cxn ang="0">
                <a:pos x="connsiteX10632" y="connsiteY10632"/>
              </a:cxn>
              <a:cxn ang="0">
                <a:pos x="connsiteX10633" y="connsiteY10633"/>
              </a:cxn>
              <a:cxn ang="0">
                <a:pos x="connsiteX10634" y="connsiteY10634"/>
              </a:cxn>
              <a:cxn ang="0">
                <a:pos x="connsiteX10635" y="connsiteY10635"/>
              </a:cxn>
              <a:cxn ang="0">
                <a:pos x="connsiteX10636" y="connsiteY10636"/>
              </a:cxn>
              <a:cxn ang="0">
                <a:pos x="connsiteX10637" y="connsiteY10637"/>
              </a:cxn>
              <a:cxn ang="0">
                <a:pos x="connsiteX10638" y="connsiteY10638"/>
              </a:cxn>
              <a:cxn ang="0">
                <a:pos x="connsiteX10639" y="connsiteY10639"/>
              </a:cxn>
              <a:cxn ang="0">
                <a:pos x="connsiteX10640" y="connsiteY10640"/>
              </a:cxn>
              <a:cxn ang="0">
                <a:pos x="connsiteX10641" y="connsiteY10641"/>
              </a:cxn>
              <a:cxn ang="0">
                <a:pos x="connsiteX10642" y="connsiteY10642"/>
              </a:cxn>
              <a:cxn ang="0">
                <a:pos x="connsiteX10643" y="connsiteY10643"/>
              </a:cxn>
              <a:cxn ang="0">
                <a:pos x="connsiteX10644" y="connsiteY10644"/>
              </a:cxn>
              <a:cxn ang="0">
                <a:pos x="connsiteX10645" y="connsiteY10645"/>
              </a:cxn>
              <a:cxn ang="0">
                <a:pos x="connsiteX10646" y="connsiteY10646"/>
              </a:cxn>
              <a:cxn ang="0">
                <a:pos x="connsiteX10647" y="connsiteY10647"/>
              </a:cxn>
              <a:cxn ang="0">
                <a:pos x="connsiteX10648" y="connsiteY10648"/>
              </a:cxn>
              <a:cxn ang="0">
                <a:pos x="connsiteX10649" y="connsiteY10649"/>
              </a:cxn>
              <a:cxn ang="0">
                <a:pos x="connsiteX10650" y="connsiteY10650"/>
              </a:cxn>
              <a:cxn ang="0">
                <a:pos x="connsiteX10651" y="connsiteY10651"/>
              </a:cxn>
              <a:cxn ang="0">
                <a:pos x="connsiteX10652" y="connsiteY10652"/>
              </a:cxn>
              <a:cxn ang="0">
                <a:pos x="connsiteX10653" y="connsiteY10653"/>
              </a:cxn>
              <a:cxn ang="0">
                <a:pos x="connsiteX10654" y="connsiteY10654"/>
              </a:cxn>
              <a:cxn ang="0">
                <a:pos x="connsiteX10655" y="connsiteY10655"/>
              </a:cxn>
              <a:cxn ang="0">
                <a:pos x="connsiteX10656" y="connsiteY10656"/>
              </a:cxn>
              <a:cxn ang="0">
                <a:pos x="connsiteX10657" y="connsiteY10657"/>
              </a:cxn>
              <a:cxn ang="0">
                <a:pos x="connsiteX10658" y="connsiteY10658"/>
              </a:cxn>
              <a:cxn ang="0">
                <a:pos x="connsiteX10659" y="connsiteY10659"/>
              </a:cxn>
              <a:cxn ang="0">
                <a:pos x="connsiteX10660" y="connsiteY10660"/>
              </a:cxn>
              <a:cxn ang="0">
                <a:pos x="connsiteX10661" y="connsiteY10661"/>
              </a:cxn>
              <a:cxn ang="0">
                <a:pos x="connsiteX10662" y="connsiteY10662"/>
              </a:cxn>
              <a:cxn ang="0">
                <a:pos x="connsiteX10663" y="connsiteY10663"/>
              </a:cxn>
              <a:cxn ang="0">
                <a:pos x="connsiteX10664" y="connsiteY10664"/>
              </a:cxn>
              <a:cxn ang="0">
                <a:pos x="connsiteX10665" y="connsiteY10665"/>
              </a:cxn>
              <a:cxn ang="0">
                <a:pos x="connsiteX10666" y="connsiteY10666"/>
              </a:cxn>
              <a:cxn ang="0">
                <a:pos x="connsiteX10667" y="connsiteY10667"/>
              </a:cxn>
              <a:cxn ang="0">
                <a:pos x="connsiteX10668" y="connsiteY10668"/>
              </a:cxn>
              <a:cxn ang="0">
                <a:pos x="connsiteX10669" y="connsiteY10669"/>
              </a:cxn>
              <a:cxn ang="0">
                <a:pos x="connsiteX10670" y="connsiteY10670"/>
              </a:cxn>
              <a:cxn ang="0">
                <a:pos x="connsiteX10671" y="connsiteY10671"/>
              </a:cxn>
              <a:cxn ang="0">
                <a:pos x="connsiteX10672" y="connsiteY10672"/>
              </a:cxn>
              <a:cxn ang="0">
                <a:pos x="connsiteX10673" y="connsiteY10673"/>
              </a:cxn>
              <a:cxn ang="0">
                <a:pos x="connsiteX10674" y="connsiteY10674"/>
              </a:cxn>
              <a:cxn ang="0">
                <a:pos x="connsiteX10675" y="connsiteY10675"/>
              </a:cxn>
              <a:cxn ang="0">
                <a:pos x="connsiteX10676" y="connsiteY10676"/>
              </a:cxn>
              <a:cxn ang="0">
                <a:pos x="connsiteX10677" y="connsiteY10677"/>
              </a:cxn>
              <a:cxn ang="0">
                <a:pos x="connsiteX10678" y="connsiteY10678"/>
              </a:cxn>
              <a:cxn ang="0">
                <a:pos x="connsiteX10679" y="connsiteY10679"/>
              </a:cxn>
              <a:cxn ang="0">
                <a:pos x="connsiteX10680" y="connsiteY10680"/>
              </a:cxn>
              <a:cxn ang="0">
                <a:pos x="connsiteX10681" y="connsiteY10681"/>
              </a:cxn>
              <a:cxn ang="0">
                <a:pos x="connsiteX10682" y="connsiteY10682"/>
              </a:cxn>
              <a:cxn ang="0">
                <a:pos x="connsiteX10683" y="connsiteY10683"/>
              </a:cxn>
              <a:cxn ang="0">
                <a:pos x="connsiteX10684" y="connsiteY10684"/>
              </a:cxn>
              <a:cxn ang="0">
                <a:pos x="connsiteX10685" y="connsiteY10685"/>
              </a:cxn>
              <a:cxn ang="0">
                <a:pos x="connsiteX10686" y="connsiteY10686"/>
              </a:cxn>
              <a:cxn ang="0">
                <a:pos x="connsiteX10687" y="connsiteY10687"/>
              </a:cxn>
              <a:cxn ang="0">
                <a:pos x="connsiteX10688" y="connsiteY10688"/>
              </a:cxn>
              <a:cxn ang="0">
                <a:pos x="connsiteX10689" y="connsiteY10689"/>
              </a:cxn>
              <a:cxn ang="0">
                <a:pos x="connsiteX10690" y="connsiteY10690"/>
              </a:cxn>
              <a:cxn ang="0">
                <a:pos x="connsiteX10691" y="connsiteY10691"/>
              </a:cxn>
              <a:cxn ang="0">
                <a:pos x="connsiteX10692" y="connsiteY10692"/>
              </a:cxn>
              <a:cxn ang="0">
                <a:pos x="connsiteX10693" y="connsiteY10693"/>
              </a:cxn>
              <a:cxn ang="0">
                <a:pos x="connsiteX10694" y="connsiteY10694"/>
              </a:cxn>
              <a:cxn ang="0">
                <a:pos x="connsiteX10695" y="connsiteY10695"/>
              </a:cxn>
              <a:cxn ang="0">
                <a:pos x="connsiteX10696" y="connsiteY10696"/>
              </a:cxn>
              <a:cxn ang="0">
                <a:pos x="connsiteX10697" y="connsiteY10697"/>
              </a:cxn>
              <a:cxn ang="0">
                <a:pos x="connsiteX10698" y="connsiteY10698"/>
              </a:cxn>
              <a:cxn ang="0">
                <a:pos x="connsiteX10699" y="connsiteY10699"/>
              </a:cxn>
              <a:cxn ang="0">
                <a:pos x="connsiteX10700" y="connsiteY10700"/>
              </a:cxn>
              <a:cxn ang="0">
                <a:pos x="connsiteX10701" y="connsiteY10701"/>
              </a:cxn>
              <a:cxn ang="0">
                <a:pos x="connsiteX10702" y="connsiteY10702"/>
              </a:cxn>
              <a:cxn ang="0">
                <a:pos x="connsiteX10703" y="connsiteY10703"/>
              </a:cxn>
              <a:cxn ang="0">
                <a:pos x="connsiteX10704" y="connsiteY10704"/>
              </a:cxn>
              <a:cxn ang="0">
                <a:pos x="connsiteX10705" y="connsiteY10705"/>
              </a:cxn>
              <a:cxn ang="0">
                <a:pos x="connsiteX10706" y="connsiteY10706"/>
              </a:cxn>
              <a:cxn ang="0">
                <a:pos x="connsiteX10707" y="connsiteY10707"/>
              </a:cxn>
              <a:cxn ang="0">
                <a:pos x="connsiteX10708" y="connsiteY10708"/>
              </a:cxn>
              <a:cxn ang="0">
                <a:pos x="connsiteX10709" y="connsiteY10709"/>
              </a:cxn>
              <a:cxn ang="0">
                <a:pos x="connsiteX10710" y="connsiteY10710"/>
              </a:cxn>
              <a:cxn ang="0">
                <a:pos x="connsiteX10711" y="connsiteY10711"/>
              </a:cxn>
              <a:cxn ang="0">
                <a:pos x="connsiteX10712" y="connsiteY10712"/>
              </a:cxn>
              <a:cxn ang="0">
                <a:pos x="connsiteX10713" y="connsiteY10713"/>
              </a:cxn>
              <a:cxn ang="0">
                <a:pos x="connsiteX10714" y="connsiteY10714"/>
              </a:cxn>
              <a:cxn ang="0">
                <a:pos x="connsiteX10715" y="connsiteY10715"/>
              </a:cxn>
              <a:cxn ang="0">
                <a:pos x="connsiteX10716" y="connsiteY10716"/>
              </a:cxn>
              <a:cxn ang="0">
                <a:pos x="connsiteX10717" y="connsiteY10717"/>
              </a:cxn>
              <a:cxn ang="0">
                <a:pos x="connsiteX10718" y="connsiteY10718"/>
              </a:cxn>
              <a:cxn ang="0">
                <a:pos x="connsiteX10719" y="connsiteY10719"/>
              </a:cxn>
              <a:cxn ang="0">
                <a:pos x="connsiteX10720" y="connsiteY10720"/>
              </a:cxn>
              <a:cxn ang="0">
                <a:pos x="connsiteX10721" y="connsiteY10721"/>
              </a:cxn>
              <a:cxn ang="0">
                <a:pos x="connsiteX10722" y="connsiteY10722"/>
              </a:cxn>
              <a:cxn ang="0">
                <a:pos x="connsiteX10723" y="connsiteY10723"/>
              </a:cxn>
              <a:cxn ang="0">
                <a:pos x="connsiteX10724" y="connsiteY10724"/>
              </a:cxn>
              <a:cxn ang="0">
                <a:pos x="connsiteX10725" y="connsiteY10725"/>
              </a:cxn>
              <a:cxn ang="0">
                <a:pos x="connsiteX10726" y="connsiteY10726"/>
              </a:cxn>
              <a:cxn ang="0">
                <a:pos x="connsiteX10727" y="connsiteY10727"/>
              </a:cxn>
              <a:cxn ang="0">
                <a:pos x="connsiteX10728" y="connsiteY10728"/>
              </a:cxn>
              <a:cxn ang="0">
                <a:pos x="connsiteX10729" y="connsiteY10729"/>
              </a:cxn>
              <a:cxn ang="0">
                <a:pos x="connsiteX10730" y="connsiteY10730"/>
              </a:cxn>
              <a:cxn ang="0">
                <a:pos x="connsiteX10731" y="connsiteY10731"/>
              </a:cxn>
              <a:cxn ang="0">
                <a:pos x="connsiteX10732" y="connsiteY10732"/>
              </a:cxn>
              <a:cxn ang="0">
                <a:pos x="connsiteX10733" y="connsiteY10733"/>
              </a:cxn>
              <a:cxn ang="0">
                <a:pos x="connsiteX10734" y="connsiteY10734"/>
              </a:cxn>
              <a:cxn ang="0">
                <a:pos x="connsiteX10735" y="connsiteY10735"/>
              </a:cxn>
              <a:cxn ang="0">
                <a:pos x="connsiteX10736" y="connsiteY10736"/>
              </a:cxn>
              <a:cxn ang="0">
                <a:pos x="connsiteX10737" y="connsiteY10737"/>
              </a:cxn>
              <a:cxn ang="0">
                <a:pos x="connsiteX10738" y="connsiteY10738"/>
              </a:cxn>
              <a:cxn ang="0">
                <a:pos x="connsiteX10739" y="connsiteY10739"/>
              </a:cxn>
              <a:cxn ang="0">
                <a:pos x="connsiteX10740" y="connsiteY10740"/>
              </a:cxn>
              <a:cxn ang="0">
                <a:pos x="connsiteX10741" y="connsiteY10741"/>
              </a:cxn>
              <a:cxn ang="0">
                <a:pos x="connsiteX10742" y="connsiteY10742"/>
              </a:cxn>
              <a:cxn ang="0">
                <a:pos x="connsiteX10743" y="connsiteY10743"/>
              </a:cxn>
              <a:cxn ang="0">
                <a:pos x="connsiteX10744" y="connsiteY10744"/>
              </a:cxn>
              <a:cxn ang="0">
                <a:pos x="connsiteX10745" y="connsiteY10745"/>
              </a:cxn>
              <a:cxn ang="0">
                <a:pos x="connsiteX10746" y="connsiteY10746"/>
              </a:cxn>
              <a:cxn ang="0">
                <a:pos x="connsiteX10747" y="connsiteY10747"/>
              </a:cxn>
              <a:cxn ang="0">
                <a:pos x="connsiteX10748" y="connsiteY10748"/>
              </a:cxn>
              <a:cxn ang="0">
                <a:pos x="connsiteX10749" y="connsiteY10749"/>
              </a:cxn>
              <a:cxn ang="0">
                <a:pos x="connsiteX10750" y="connsiteY10750"/>
              </a:cxn>
              <a:cxn ang="0">
                <a:pos x="connsiteX10751" y="connsiteY10751"/>
              </a:cxn>
              <a:cxn ang="0">
                <a:pos x="connsiteX10752" y="connsiteY10752"/>
              </a:cxn>
              <a:cxn ang="0">
                <a:pos x="connsiteX10753" y="connsiteY10753"/>
              </a:cxn>
              <a:cxn ang="0">
                <a:pos x="connsiteX10754" y="connsiteY10754"/>
              </a:cxn>
              <a:cxn ang="0">
                <a:pos x="connsiteX10755" y="connsiteY10755"/>
              </a:cxn>
              <a:cxn ang="0">
                <a:pos x="connsiteX10756" y="connsiteY10756"/>
              </a:cxn>
              <a:cxn ang="0">
                <a:pos x="connsiteX10757" y="connsiteY10757"/>
              </a:cxn>
              <a:cxn ang="0">
                <a:pos x="connsiteX10758" y="connsiteY10758"/>
              </a:cxn>
              <a:cxn ang="0">
                <a:pos x="connsiteX10759" y="connsiteY10759"/>
              </a:cxn>
              <a:cxn ang="0">
                <a:pos x="connsiteX10760" y="connsiteY10760"/>
              </a:cxn>
              <a:cxn ang="0">
                <a:pos x="connsiteX10761" y="connsiteY10761"/>
              </a:cxn>
              <a:cxn ang="0">
                <a:pos x="connsiteX10762" y="connsiteY10762"/>
              </a:cxn>
              <a:cxn ang="0">
                <a:pos x="connsiteX10763" y="connsiteY10763"/>
              </a:cxn>
              <a:cxn ang="0">
                <a:pos x="connsiteX10764" y="connsiteY10764"/>
              </a:cxn>
              <a:cxn ang="0">
                <a:pos x="connsiteX10765" y="connsiteY10765"/>
              </a:cxn>
              <a:cxn ang="0">
                <a:pos x="connsiteX10766" y="connsiteY10766"/>
              </a:cxn>
              <a:cxn ang="0">
                <a:pos x="connsiteX10767" y="connsiteY10767"/>
              </a:cxn>
              <a:cxn ang="0">
                <a:pos x="connsiteX10768" y="connsiteY10768"/>
              </a:cxn>
              <a:cxn ang="0">
                <a:pos x="connsiteX10769" y="connsiteY10769"/>
              </a:cxn>
              <a:cxn ang="0">
                <a:pos x="connsiteX10770" y="connsiteY10770"/>
              </a:cxn>
              <a:cxn ang="0">
                <a:pos x="connsiteX10771" y="connsiteY10771"/>
              </a:cxn>
              <a:cxn ang="0">
                <a:pos x="connsiteX10772" y="connsiteY10772"/>
              </a:cxn>
              <a:cxn ang="0">
                <a:pos x="connsiteX10773" y="connsiteY10773"/>
              </a:cxn>
              <a:cxn ang="0">
                <a:pos x="connsiteX10774" y="connsiteY10774"/>
              </a:cxn>
              <a:cxn ang="0">
                <a:pos x="connsiteX10775" y="connsiteY10775"/>
              </a:cxn>
              <a:cxn ang="0">
                <a:pos x="connsiteX10776" y="connsiteY10776"/>
              </a:cxn>
              <a:cxn ang="0">
                <a:pos x="connsiteX10777" y="connsiteY10777"/>
              </a:cxn>
              <a:cxn ang="0">
                <a:pos x="connsiteX10778" y="connsiteY10778"/>
              </a:cxn>
              <a:cxn ang="0">
                <a:pos x="connsiteX10779" y="connsiteY10779"/>
              </a:cxn>
              <a:cxn ang="0">
                <a:pos x="connsiteX10780" y="connsiteY10780"/>
              </a:cxn>
              <a:cxn ang="0">
                <a:pos x="connsiteX10781" y="connsiteY10781"/>
              </a:cxn>
              <a:cxn ang="0">
                <a:pos x="connsiteX10782" y="connsiteY10782"/>
              </a:cxn>
              <a:cxn ang="0">
                <a:pos x="connsiteX10783" y="connsiteY10783"/>
              </a:cxn>
              <a:cxn ang="0">
                <a:pos x="connsiteX10784" y="connsiteY10784"/>
              </a:cxn>
              <a:cxn ang="0">
                <a:pos x="connsiteX10785" y="connsiteY10785"/>
              </a:cxn>
              <a:cxn ang="0">
                <a:pos x="connsiteX10786" y="connsiteY10786"/>
              </a:cxn>
              <a:cxn ang="0">
                <a:pos x="connsiteX10787" y="connsiteY10787"/>
              </a:cxn>
              <a:cxn ang="0">
                <a:pos x="connsiteX10788" y="connsiteY10788"/>
              </a:cxn>
              <a:cxn ang="0">
                <a:pos x="connsiteX10789" y="connsiteY10789"/>
              </a:cxn>
              <a:cxn ang="0">
                <a:pos x="connsiteX10790" y="connsiteY10790"/>
              </a:cxn>
              <a:cxn ang="0">
                <a:pos x="connsiteX10791" y="connsiteY10791"/>
              </a:cxn>
              <a:cxn ang="0">
                <a:pos x="connsiteX10792" y="connsiteY10792"/>
              </a:cxn>
              <a:cxn ang="0">
                <a:pos x="connsiteX10793" y="connsiteY10793"/>
              </a:cxn>
              <a:cxn ang="0">
                <a:pos x="connsiteX10794" y="connsiteY10794"/>
              </a:cxn>
              <a:cxn ang="0">
                <a:pos x="connsiteX10795" y="connsiteY10795"/>
              </a:cxn>
              <a:cxn ang="0">
                <a:pos x="connsiteX10796" y="connsiteY10796"/>
              </a:cxn>
              <a:cxn ang="0">
                <a:pos x="connsiteX10797" y="connsiteY10797"/>
              </a:cxn>
              <a:cxn ang="0">
                <a:pos x="connsiteX10798" y="connsiteY10798"/>
              </a:cxn>
              <a:cxn ang="0">
                <a:pos x="connsiteX10799" y="connsiteY10799"/>
              </a:cxn>
              <a:cxn ang="0">
                <a:pos x="connsiteX10800" y="connsiteY10800"/>
              </a:cxn>
              <a:cxn ang="0">
                <a:pos x="connsiteX10801" y="connsiteY10801"/>
              </a:cxn>
              <a:cxn ang="0">
                <a:pos x="connsiteX10802" y="connsiteY10802"/>
              </a:cxn>
              <a:cxn ang="0">
                <a:pos x="connsiteX10803" y="connsiteY10803"/>
              </a:cxn>
              <a:cxn ang="0">
                <a:pos x="connsiteX10804" y="connsiteY10804"/>
              </a:cxn>
              <a:cxn ang="0">
                <a:pos x="connsiteX10805" y="connsiteY10805"/>
              </a:cxn>
              <a:cxn ang="0">
                <a:pos x="connsiteX10806" y="connsiteY10806"/>
              </a:cxn>
              <a:cxn ang="0">
                <a:pos x="connsiteX10807" y="connsiteY10807"/>
              </a:cxn>
              <a:cxn ang="0">
                <a:pos x="connsiteX10808" y="connsiteY10808"/>
              </a:cxn>
              <a:cxn ang="0">
                <a:pos x="connsiteX10809" y="connsiteY10809"/>
              </a:cxn>
              <a:cxn ang="0">
                <a:pos x="connsiteX10810" y="connsiteY10810"/>
              </a:cxn>
              <a:cxn ang="0">
                <a:pos x="connsiteX10811" y="connsiteY10811"/>
              </a:cxn>
              <a:cxn ang="0">
                <a:pos x="connsiteX10812" y="connsiteY10812"/>
              </a:cxn>
              <a:cxn ang="0">
                <a:pos x="connsiteX10813" y="connsiteY10813"/>
              </a:cxn>
              <a:cxn ang="0">
                <a:pos x="connsiteX10814" y="connsiteY10814"/>
              </a:cxn>
              <a:cxn ang="0">
                <a:pos x="connsiteX10815" y="connsiteY10815"/>
              </a:cxn>
              <a:cxn ang="0">
                <a:pos x="connsiteX10816" y="connsiteY10816"/>
              </a:cxn>
              <a:cxn ang="0">
                <a:pos x="connsiteX10817" y="connsiteY10817"/>
              </a:cxn>
              <a:cxn ang="0">
                <a:pos x="connsiteX10818" y="connsiteY10818"/>
              </a:cxn>
              <a:cxn ang="0">
                <a:pos x="connsiteX10819" y="connsiteY10819"/>
              </a:cxn>
              <a:cxn ang="0">
                <a:pos x="connsiteX10820" y="connsiteY10820"/>
              </a:cxn>
              <a:cxn ang="0">
                <a:pos x="connsiteX10821" y="connsiteY10821"/>
              </a:cxn>
              <a:cxn ang="0">
                <a:pos x="connsiteX10822" y="connsiteY10822"/>
              </a:cxn>
              <a:cxn ang="0">
                <a:pos x="connsiteX10823" y="connsiteY10823"/>
              </a:cxn>
              <a:cxn ang="0">
                <a:pos x="connsiteX10824" y="connsiteY10824"/>
              </a:cxn>
              <a:cxn ang="0">
                <a:pos x="connsiteX10825" y="connsiteY10825"/>
              </a:cxn>
              <a:cxn ang="0">
                <a:pos x="connsiteX10826" y="connsiteY10826"/>
              </a:cxn>
              <a:cxn ang="0">
                <a:pos x="connsiteX10827" y="connsiteY10827"/>
              </a:cxn>
              <a:cxn ang="0">
                <a:pos x="connsiteX10828" y="connsiteY10828"/>
              </a:cxn>
              <a:cxn ang="0">
                <a:pos x="connsiteX10829" y="connsiteY10829"/>
              </a:cxn>
              <a:cxn ang="0">
                <a:pos x="connsiteX10830" y="connsiteY10830"/>
              </a:cxn>
              <a:cxn ang="0">
                <a:pos x="connsiteX10831" y="connsiteY10831"/>
              </a:cxn>
              <a:cxn ang="0">
                <a:pos x="connsiteX10832" y="connsiteY10832"/>
              </a:cxn>
              <a:cxn ang="0">
                <a:pos x="connsiteX10833" y="connsiteY10833"/>
              </a:cxn>
              <a:cxn ang="0">
                <a:pos x="connsiteX10834" y="connsiteY10834"/>
              </a:cxn>
              <a:cxn ang="0">
                <a:pos x="connsiteX10835" y="connsiteY10835"/>
              </a:cxn>
              <a:cxn ang="0">
                <a:pos x="connsiteX10836" y="connsiteY10836"/>
              </a:cxn>
              <a:cxn ang="0">
                <a:pos x="connsiteX10837" y="connsiteY10837"/>
              </a:cxn>
              <a:cxn ang="0">
                <a:pos x="connsiteX10838" y="connsiteY10838"/>
              </a:cxn>
              <a:cxn ang="0">
                <a:pos x="connsiteX10839" y="connsiteY10839"/>
              </a:cxn>
              <a:cxn ang="0">
                <a:pos x="connsiteX10840" y="connsiteY10840"/>
              </a:cxn>
              <a:cxn ang="0">
                <a:pos x="connsiteX10841" y="connsiteY10841"/>
              </a:cxn>
              <a:cxn ang="0">
                <a:pos x="connsiteX10842" y="connsiteY10842"/>
              </a:cxn>
              <a:cxn ang="0">
                <a:pos x="connsiteX10843" y="connsiteY10843"/>
              </a:cxn>
              <a:cxn ang="0">
                <a:pos x="connsiteX10844" y="connsiteY10844"/>
              </a:cxn>
              <a:cxn ang="0">
                <a:pos x="connsiteX10845" y="connsiteY10845"/>
              </a:cxn>
              <a:cxn ang="0">
                <a:pos x="connsiteX10846" y="connsiteY10846"/>
              </a:cxn>
              <a:cxn ang="0">
                <a:pos x="connsiteX10847" y="connsiteY10847"/>
              </a:cxn>
              <a:cxn ang="0">
                <a:pos x="connsiteX10848" y="connsiteY10848"/>
              </a:cxn>
              <a:cxn ang="0">
                <a:pos x="connsiteX10849" y="connsiteY10849"/>
              </a:cxn>
              <a:cxn ang="0">
                <a:pos x="connsiteX10850" y="connsiteY10850"/>
              </a:cxn>
              <a:cxn ang="0">
                <a:pos x="connsiteX10851" y="connsiteY10851"/>
              </a:cxn>
              <a:cxn ang="0">
                <a:pos x="connsiteX10852" y="connsiteY10852"/>
              </a:cxn>
              <a:cxn ang="0">
                <a:pos x="connsiteX10853" y="connsiteY10853"/>
              </a:cxn>
              <a:cxn ang="0">
                <a:pos x="connsiteX10854" y="connsiteY10854"/>
              </a:cxn>
              <a:cxn ang="0">
                <a:pos x="connsiteX10855" y="connsiteY10855"/>
              </a:cxn>
              <a:cxn ang="0">
                <a:pos x="connsiteX10856" y="connsiteY10856"/>
              </a:cxn>
              <a:cxn ang="0">
                <a:pos x="connsiteX10857" y="connsiteY10857"/>
              </a:cxn>
              <a:cxn ang="0">
                <a:pos x="connsiteX10858" y="connsiteY10858"/>
              </a:cxn>
              <a:cxn ang="0">
                <a:pos x="connsiteX10859" y="connsiteY10859"/>
              </a:cxn>
              <a:cxn ang="0">
                <a:pos x="connsiteX10860" y="connsiteY10860"/>
              </a:cxn>
              <a:cxn ang="0">
                <a:pos x="connsiteX10861" y="connsiteY10861"/>
              </a:cxn>
              <a:cxn ang="0">
                <a:pos x="connsiteX10862" y="connsiteY10862"/>
              </a:cxn>
              <a:cxn ang="0">
                <a:pos x="connsiteX10863" y="connsiteY10863"/>
              </a:cxn>
              <a:cxn ang="0">
                <a:pos x="connsiteX10864" y="connsiteY10864"/>
              </a:cxn>
              <a:cxn ang="0">
                <a:pos x="connsiteX10865" y="connsiteY10865"/>
              </a:cxn>
              <a:cxn ang="0">
                <a:pos x="connsiteX10866" y="connsiteY10866"/>
              </a:cxn>
              <a:cxn ang="0">
                <a:pos x="connsiteX10867" y="connsiteY10867"/>
              </a:cxn>
              <a:cxn ang="0">
                <a:pos x="connsiteX10868" y="connsiteY10868"/>
              </a:cxn>
              <a:cxn ang="0">
                <a:pos x="connsiteX10869" y="connsiteY10869"/>
              </a:cxn>
              <a:cxn ang="0">
                <a:pos x="connsiteX10870" y="connsiteY10870"/>
              </a:cxn>
              <a:cxn ang="0">
                <a:pos x="connsiteX10871" y="connsiteY10871"/>
              </a:cxn>
              <a:cxn ang="0">
                <a:pos x="connsiteX10872" y="connsiteY10872"/>
              </a:cxn>
              <a:cxn ang="0">
                <a:pos x="connsiteX10873" y="connsiteY10873"/>
              </a:cxn>
              <a:cxn ang="0">
                <a:pos x="connsiteX10874" y="connsiteY10874"/>
              </a:cxn>
              <a:cxn ang="0">
                <a:pos x="connsiteX10875" y="connsiteY10875"/>
              </a:cxn>
              <a:cxn ang="0">
                <a:pos x="connsiteX10876" y="connsiteY10876"/>
              </a:cxn>
              <a:cxn ang="0">
                <a:pos x="connsiteX10877" y="connsiteY10877"/>
              </a:cxn>
              <a:cxn ang="0">
                <a:pos x="connsiteX10878" y="connsiteY10878"/>
              </a:cxn>
              <a:cxn ang="0">
                <a:pos x="connsiteX10879" y="connsiteY10879"/>
              </a:cxn>
              <a:cxn ang="0">
                <a:pos x="connsiteX10880" y="connsiteY10880"/>
              </a:cxn>
              <a:cxn ang="0">
                <a:pos x="connsiteX10881" y="connsiteY10881"/>
              </a:cxn>
              <a:cxn ang="0">
                <a:pos x="connsiteX10882" y="connsiteY10882"/>
              </a:cxn>
              <a:cxn ang="0">
                <a:pos x="connsiteX10883" y="connsiteY10883"/>
              </a:cxn>
              <a:cxn ang="0">
                <a:pos x="connsiteX10884" y="connsiteY10884"/>
              </a:cxn>
              <a:cxn ang="0">
                <a:pos x="connsiteX10885" y="connsiteY10885"/>
              </a:cxn>
              <a:cxn ang="0">
                <a:pos x="connsiteX10886" y="connsiteY10886"/>
              </a:cxn>
              <a:cxn ang="0">
                <a:pos x="connsiteX10887" y="connsiteY10887"/>
              </a:cxn>
              <a:cxn ang="0">
                <a:pos x="connsiteX10888" y="connsiteY10888"/>
              </a:cxn>
              <a:cxn ang="0">
                <a:pos x="connsiteX10889" y="connsiteY10889"/>
              </a:cxn>
              <a:cxn ang="0">
                <a:pos x="connsiteX10890" y="connsiteY10890"/>
              </a:cxn>
              <a:cxn ang="0">
                <a:pos x="connsiteX10891" y="connsiteY10891"/>
              </a:cxn>
              <a:cxn ang="0">
                <a:pos x="connsiteX10892" y="connsiteY10892"/>
              </a:cxn>
              <a:cxn ang="0">
                <a:pos x="connsiteX10893" y="connsiteY10893"/>
              </a:cxn>
              <a:cxn ang="0">
                <a:pos x="connsiteX10894" y="connsiteY10894"/>
              </a:cxn>
              <a:cxn ang="0">
                <a:pos x="connsiteX10895" y="connsiteY10895"/>
              </a:cxn>
              <a:cxn ang="0">
                <a:pos x="connsiteX10896" y="connsiteY10896"/>
              </a:cxn>
              <a:cxn ang="0">
                <a:pos x="connsiteX10897" y="connsiteY10897"/>
              </a:cxn>
              <a:cxn ang="0">
                <a:pos x="connsiteX10898" y="connsiteY10898"/>
              </a:cxn>
              <a:cxn ang="0">
                <a:pos x="connsiteX10899" y="connsiteY10899"/>
              </a:cxn>
              <a:cxn ang="0">
                <a:pos x="connsiteX10900" y="connsiteY10900"/>
              </a:cxn>
              <a:cxn ang="0">
                <a:pos x="connsiteX10901" y="connsiteY10901"/>
              </a:cxn>
              <a:cxn ang="0">
                <a:pos x="connsiteX10902" y="connsiteY10902"/>
              </a:cxn>
              <a:cxn ang="0">
                <a:pos x="connsiteX10903" y="connsiteY10903"/>
              </a:cxn>
              <a:cxn ang="0">
                <a:pos x="connsiteX10904" y="connsiteY10904"/>
              </a:cxn>
              <a:cxn ang="0">
                <a:pos x="connsiteX10905" y="connsiteY10905"/>
              </a:cxn>
              <a:cxn ang="0">
                <a:pos x="connsiteX10906" y="connsiteY10906"/>
              </a:cxn>
              <a:cxn ang="0">
                <a:pos x="connsiteX10907" y="connsiteY10907"/>
              </a:cxn>
              <a:cxn ang="0">
                <a:pos x="connsiteX10908" y="connsiteY10908"/>
              </a:cxn>
              <a:cxn ang="0">
                <a:pos x="connsiteX10909" y="connsiteY10909"/>
              </a:cxn>
              <a:cxn ang="0">
                <a:pos x="connsiteX10910" y="connsiteY10910"/>
              </a:cxn>
              <a:cxn ang="0">
                <a:pos x="connsiteX10911" y="connsiteY10911"/>
              </a:cxn>
              <a:cxn ang="0">
                <a:pos x="connsiteX10912" y="connsiteY10912"/>
              </a:cxn>
              <a:cxn ang="0">
                <a:pos x="connsiteX10913" y="connsiteY10913"/>
              </a:cxn>
              <a:cxn ang="0">
                <a:pos x="connsiteX10914" y="connsiteY10914"/>
              </a:cxn>
              <a:cxn ang="0">
                <a:pos x="connsiteX10915" y="connsiteY10915"/>
              </a:cxn>
              <a:cxn ang="0">
                <a:pos x="connsiteX10916" y="connsiteY10916"/>
              </a:cxn>
              <a:cxn ang="0">
                <a:pos x="connsiteX10917" y="connsiteY10917"/>
              </a:cxn>
              <a:cxn ang="0">
                <a:pos x="connsiteX10918" y="connsiteY10918"/>
              </a:cxn>
              <a:cxn ang="0">
                <a:pos x="connsiteX10919" y="connsiteY10919"/>
              </a:cxn>
              <a:cxn ang="0">
                <a:pos x="connsiteX10920" y="connsiteY10920"/>
              </a:cxn>
              <a:cxn ang="0">
                <a:pos x="connsiteX10921" y="connsiteY10921"/>
              </a:cxn>
              <a:cxn ang="0">
                <a:pos x="connsiteX10922" y="connsiteY10922"/>
              </a:cxn>
              <a:cxn ang="0">
                <a:pos x="connsiteX10923" y="connsiteY10923"/>
              </a:cxn>
              <a:cxn ang="0">
                <a:pos x="connsiteX10924" y="connsiteY10924"/>
              </a:cxn>
              <a:cxn ang="0">
                <a:pos x="connsiteX10925" y="connsiteY10925"/>
              </a:cxn>
              <a:cxn ang="0">
                <a:pos x="connsiteX10926" y="connsiteY10926"/>
              </a:cxn>
              <a:cxn ang="0">
                <a:pos x="connsiteX10927" y="connsiteY10927"/>
              </a:cxn>
              <a:cxn ang="0">
                <a:pos x="connsiteX10928" y="connsiteY10928"/>
              </a:cxn>
              <a:cxn ang="0">
                <a:pos x="connsiteX10929" y="connsiteY10929"/>
              </a:cxn>
              <a:cxn ang="0">
                <a:pos x="connsiteX10930" y="connsiteY10930"/>
              </a:cxn>
              <a:cxn ang="0">
                <a:pos x="connsiteX10931" y="connsiteY10931"/>
              </a:cxn>
              <a:cxn ang="0">
                <a:pos x="connsiteX10932" y="connsiteY10932"/>
              </a:cxn>
              <a:cxn ang="0">
                <a:pos x="connsiteX10933" y="connsiteY10933"/>
              </a:cxn>
              <a:cxn ang="0">
                <a:pos x="connsiteX10934" y="connsiteY10934"/>
              </a:cxn>
              <a:cxn ang="0">
                <a:pos x="connsiteX10935" y="connsiteY10935"/>
              </a:cxn>
              <a:cxn ang="0">
                <a:pos x="connsiteX10936" y="connsiteY10936"/>
              </a:cxn>
              <a:cxn ang="0">
                <a:pos x="connsiteX10937" y="connsiteY10937"/>
              </a:cxn>
              <a:cxn ang="0">
                <a:pos x="connsiteX10938" y="connsiteY10938"/>
              </a:cxn>
              <a:cxn ang="0">
                <a:pos x="connsiteX10939" y="connsiteY10939"/>
              </a:cxn>
              <a:cxn ang="0">
                <a:pos x="connsiteX10940" y="connsiteY10940"/>
              </a:cxn>
              <a:cxn ang="0">
                <a:pos x="connsiteX10941" y="connsiteY10941"/>
              </a:cxn>
              <a:cxn ang="0">
                <a:pos x="connsiteX10942" y="connsiteY10942"/>
              </a:cxn>
              <a:cxn ang="0">
                <a:pos x="connsiteX10943" y="connsiteY10943"/>
              </a:cxn>
              <a:cxn ang="0">
                <a:pos x="connsiteX10944" y="connsiteY10944"/>
              </a:cxn>
              <a:cxn ang="0">
                <a:pos x="connsiteX10945" y="connsiteY10945"/>
              </a:cxn>
              <a:cxn ang="0">
                <a:pos x="connsiteX10946" y="connsiteY10946"/>
              </a:cxn>
              <a:cxn ang="0">
                <a:pos x="connsiteX10947" y="connsiteY10947"/>
              </a:cxn>
              <a:cxn ang="0">
                <a:pos x="connsiteX10948" y="connsiteY10948"/>
              </a:cxn>
              <a:cxn ang="0">
                <a:pos x="connsiteX10949" y="connsiteY10949"/>
              </a:cxn>
              <a:cxn ang="0">
                <a:pos x="connsiteX10950" y="connsiteY10950"/>
              </a:cxn>
              <a:cxn ang="0">
                <a:pos x="connsiteX10951" y="connsiteY10951"/>
              </a:cxn>
              <a:cxn ang="0">
                <a:pos x="connsiteX10952" y="connsiteY10952"/>
              </a:cxn>
              <a:cxn ang="0">
                <a:pos x="connsiteX10953" y="connsiteY10953"/>
              </a:cxn>
              <a:cxn ang="0">
                <a:pos x="connsiteX10954" y="connsiteY10954"/>
              </a:cxn>
              <a:cxn ang="0">
                <a:pos x="connsiteX10955" y="connsiteY10955"/>
              </a:cxn>
              <a:cxn ang="0">
                <a:pos x="connsiteX10956" y="connsiteY10956"/>
              </a:cxn>
              <a:cxn ang="0">
                <a:pos x="connsiteX10957" y="connsiteY10957"/>
              </a:cxn>
              <a:cxn ang="0">
                <a:pos x="connsiteX10958" y="connsiteY10958"/>
              </a:cxn>
              <a:cxn ang="0">
                <a:pos x="connsiteX10959" y="connsiteY10959"/>
              </a:cxn>
              <a:cxn ang="0">
                <a:pos x="connsiteX10960" y="connsiteY10960"/>
              </a:cxn>
              <a:cxn ang="0">
                <a:pos x="connsiteX10961" y="connsiteY10961"/>
              </a:cxn>
              <a:cxn ang="0">
                <a:pos x="connsiteX10962" y="connsiteY10962"/>
              </a:cxn>
              <a:cxn ang="0">
                <a:pos x="connsiteX10963" y="connsiteY10963"/>
              </a:cxn>
              <a:cxn ang="0">
                <a:pos x="connsiteX10964" y="connsiteY10964"/>
              </a:cxn>
              <a:cxn ang="0">
                <a:pos x="connsiteX10965" y="connsiteY10965"/>
              </a:cxn>
              <a:cxn ang="0">
                <a:pos x="connsiteX10966" y="connsiteY10966"/>
              </a:cxn>
              <a:cxn ang="0">
                <a:pos x="connsiteX10967" y="connsiteY10967"/>
              </a:cxn>
              <a:cxn ang="0">
                <a:pos x="connsiteX10968" y="connsiteY10968"/>
              </a:cxn>
              <a:cxn ang="0">
                <a:pos x="connsiteX10969" y="connsiteY10969"/>
              </a:cxn>
              <a:cxn ang="0">
                <a:pos x="connsiteX10970" y="connsiteY10970"/>
              </a:cxn>
              <a:cxn ang="0">
                <a:pos x="connsiteX10971" y="connsiteY10971"/>
              </a:cxn>
              <a:cxn ang="0">
                <a:pos x="connsiteX10972" y="connsiteY10972"/>
              </a:cxn>
              <a:cxn ang="0">
                <a:pos x="connsiteX10973" y="connsiteY10973"/>
              </a:cxn>
              <a:cxn ang="0">
                <a:pos x="connsiteX10974" y="connsiteY10974"/>
              </a:cxn>
              <a:cxn ang="0">
                <a:pos x="connsiteX10975" y="connsiteY10975"/>
              </a:cxn>
              <a:cxn ang="0">
                <a:pos x="connsiteX10976" y="connsiteY10976"/>
              </a:cxn>
              <a:cxn ang="0">
                <a:pos x="connsiteX10977" y="connsiteY10977"/>
              </a:cxn>
              <a:cxn ang="0">
                <a:pos x="connsiteX10978" y="connsiteY10978"/>
              </a:cxn>
              <a:cxn ang="0">
                <a:pos x="connsiteX10979" y="connsiteY10979"/>
              </a:cxn>
              <a:cxn ang="0">
                <a:pos x="connsiteX10980" y="connsiteY10980"/>
              </a:cxn>
              <a:cxn ang="0">
                <a:pos x="connsiteX10981" y="connsiteY10981"/>
              </a:cxn>
              <a:cxn ang="0">
                <a:pos x="connsiteX10982" y="connsiteY10982"/>
              </a:cxn>
              <a:cxn ang="0">
                <a:pos x="connsiteX10983" y="connsiteY10983"/>
              </a:cxn>
              <a:cxn ang="0">
                <a:pos x="connsiteX10984" y="connsiteY10984"/>
              </a:cxn>
              <a:cxn ang="0">
                <a:pos x="connsiteX10985" y="connsiteY10985"/>
              </a:cxn>
              <a:cxn ang="0">
                <a:pos x="connsiteX10986" y="connsiteY10986"/>
              </a:cxn>
              <a:cxn ang="0">
                <a:pos x="connsiteX10987" y="connsiteY10987"/>
              </a:cxn>
              <a:cxn ang="0">
                <a:pos x="connsiteX10988" y="connsiteY10988"/>
              </a:cxn>
              <a:cxn ang="0">
                <a:pos x="connsiteX10989" y="connsiteY10989"/>
              </a:cxn>
              <a:cxn ang="0">
                <a:pos x="connsiteX10990" y="connsiteY10990"/>
              </a:cxn>
              <a:cxn ang="0">
                <a:pos x="connsiteX10991" y="connsiteY10991"/>
              </a:cxn>
              <a:cxn ang="0">
                <a:pos x="connsiteX10992" y="connsiteY10992"/>
              </a:cxn>
              <a:cxn ang="0">
                <a:pos x="connsiteX10993" y="connsiteY10993"/>
              </a:cxn>
              <a:cxn ang="0">
                <a:pos x="connsiteX10994" y="connsiteY10994"/>
              </a:cxn>
              <a:cxn ang="0">
                <a:pos x="connsiteX10995" y="connsiteY10995"/>
              </a:cxn>
              <a:cxn ang="0">
                <a:pos x="connsiteX10996" y="connsiteY10996"/>
              </a:cxn>
              <a:cxn ang="0">
                <a:pos x="connsiteX10997" y="connsiteY10997"/>
              </a:cxn>
              <a:cxn ang="0">
                <a:pos x="connsiteX10998" y="connsiteY10998"/>
              </a:cxn>
              <a:cxn ang="0">
                <a:pos x="connsiteX10999" y="connsiteY10999"/>
              </a:cxn>
              <a:cxn ang="0">
                <a:pos x="connsiteX11000" y="connsiteY11000"/>
              </a:cxn>
              <a:cxn ang="0">
                <a:pos x="connsiteX11001" y="connsiteY11001"/>
              </a:cxn>
              <a:cxn ang="0">
                <a:pos x="connsiteX11002" y="connsiteY11002"/>
              </a:cxn>
              <a:cxn ang="0">
                <a:pos x="connsiteX11003" y="connsiteY11003"/>
              </a:cxn>
              <a:cxn ang="0">
                <a:pos x="connsiteX11004" y="connsiteY11004"/>
              </a:cxn>
              <a:cxn ang="0">
                <a:pos x="connsiteX11005" y="connsiteY11005"/>
              </a:cxn>
              <a:cxn ang="0">
                <a:pos x="connsiteX11006" y="connsiteY11006"/>
              </a:cxn>
              <a:cxn ang="0">
                <a:pos x="connsiteX11007" y="connsiteY11007"/>
              </a:cxn>
              <a:cxn ang="0">
                <a:pos x="connsiteX11008" y="connsiteY11008"/>
              </a:cxn>
              <a:cxn ang="0">
                <a:pos x="connsiteX11009" y="connsiteY11009"/>
              </a:cxn>
              <a:cxn ang="0">
                <a:pos x="connsiteX11010" y="connsiteY11010"/>
              </a:cxn>
              <a:cxn ang="0">
                <a:pos x="connsiteX11011" y="connsiteY11011"/>
              </a:cxn>
              <a:cxn ang="0">
                <a:pos x="connsiteX11012" y="connsiteY11012"/>
              </a:cxn>
              <a:cxn ang="0">
                <a:pos x="connsiteX11013" y="connsiteY11013"/>
              </a:cxn>
              <a:cxn ang="0">
                <a:pos x="connsiteX11014" y="connsiteY11014"/>
              </a:cxn>
              <a:cxn ang="0">
                <a:pos x="connsiteX11015" y="connsiteY11015"/>
              </a:cxn>
              <a:cxn ang="0">
                <a:pos x="connsiteX11016" y="connsiteY11016"/>
              </a:cxn>
              <a:cxn ang="0">
                <a:pos x="connsiteX11017" y="connsiteY11017"/>
              </a:cxn>
              <a:cxn ang="0">
                <a:pos x="connsiteX11018" y="connsiteY11018"/>
              </a:cxn>
              <a:cxn ang="0">
                <a:pos x="connsiteX11019" y="connsiteY11019"/>
              </a:cxn>
              <a:cxn ang="0">
                <a:pos x="connsiteX11020" y="connsiteY11020"/>
              </a:cxn>
              <a:cxn ang="0">
                <a:pos x="connsiteX11021" y="connsiteY11021"/>
              </a:cxn>
              <a:cxn ang="0">
                <a:pos x="connsiteX11022" y="connsiteY11022"/>
              </a:cxn>
              <a:cxn ang="0">
                <a:pos x="connsiteX11023" y="connsiteY11023"/>
              </a:cxn>
              <a:cxn ang="0">
                <a:pos x="connsiteX11024" y="connsiteY11024"/>
              </a:cxn>
              <a:cxn ang="0">
                <a:pos x="connsiteX11025" y="connsiteY11025"/>
              </a:cxn>
              <a:cxn ang="0">
                <a:pos x="connsiteX11026" y="connsiteY11026"/>
              </a:cxn>
              <a:cxn ang="0">
                <a:pos x="connsiteX11027" y="connsiteY11027"/>
              </a:cxn>
              <a:cxn ang="0">
                <a:pos x="connsiteX11028" y="connsiteY11028"/>
              </a:cxn>
              <a:cxn ang="0">
                <a:pos x="connsiteX11029" y="connsiteY11029"/>
              </a:cxn>
              <a:cxn ang="0">
                <a:pos x="connsiteX11030" y="connsiteY11030"/>
              </a:cxn>
              <a:cxn ang="0">
                <a:pos x="connsiteX11031" y="connsiteY11031"/>
              </a:cxn>
              <a:cxn ang="0">
                <a:pos x="connsiteX11032" y="connsiteY11032"/>
              </a:cxn>
              <a:cxn ang="0">
                <a:pos x="connsiteX11033" y="connsiteY11033"/>
              </a:cxn>
              <a:cxn ang="0">
                <a:pos x="connsiteX11034" y="connsiteY11034"/>
              </a:cxn>
              <a:cxn ang="0">
                <a:pos x="connsiteX11035" y="connsiteY11035"/>
              </a:cxn>
              <a:cxn ang="0">
                <a:pos x="connsiteX11036" y="connsiteY11036"/>
              </a:cxn>
              <a:cxn ang="0">
                <a:pos x="connsiteX11037" y="connsiteY11037"/>
              </a:cxn>
              <a:cxn ang="0">
                <a:pos x="connsiteX11038" y="connsiteY11038"/>
              </a:cxn>
              <a:cxn ang="0">
                <a:pos x="connsiteX11039" y="connsiteY11039"/>
              </a:cxn>
              <a:cxn ang="0">
                <a:pos x="connsiteX11040" y="connsiteY11040"/>
              </a:cxn>
              <a:cxn ang="0">
                <a:pos x="connsiteX11041" y="connsiteY11041"/>
              </a:cxn>
              <a:cxn ang="0">
                <a:pos x="connsiteX11042" y="connsiteY11042"/>
              </a:cxn>
              <a:cxn ang="0">
                <a:pos x="connsiteX11043" y="connsiteY11043"/>
              </a:cxn>
              <a:cxn ang="0">
                <a:pos x="connsiteX11044" y="connsiteY11044"/>
              </a:cxn>
              <a:cxn ang="0">
                <a:pos x="connsiteX11045" y="connsiteY11045"/>
              </a:cxn>
              <a:cxn ang="0">
                <a:pos x="connsiteX11046" y="connsiteY11046"/>
              </a:cxn>
              <a:cxn ang="0">
                <a:pos x="connsiteX11047" y="connsiteY11047"/>
              </a:cxn>
              <a:cxn ang="0">
                <a:pos x="connsiteX11048" y="connsiteY11048"/>
              </a:cxn>
              <a:cxn ang="0">
                <a:pos x="connsiteX11049" y="connsiteY11049"/>
              </a:cxn>
              <a:cxn ang="0">
                <a:pos x="connsiteX11050" y="connsiteY11050"/>
              </a:cxn>
              <a:cxn ang="0">
                <a:pos x="connsiteX11051" y="connsiteY11051"/>
              </a:cxn>
              <a:cxn ang="0">
                <a:pos x="connsiteX11052" y="connsiteY11052"/>
              </a:cxn>
              <a:cxn ang="0">
                <a:pos x="connsiteX11053" y="connsiteY11053"/>
              </a:cxn>
              <a:cxn ang="0">
                <a:pos x="connsiteX11054" y="connsiteY11054"/>
              </a:cxn>
              <a:cxn ang="0">
                <a:pos x="connsiteX11055" y="connsiteY11055"/>
              </a:cxn>
              <a:cxn ang="0">
                <a:pos x="connsiteX11056" y="connsiteY11056"/>
              </a:cxn>
              <a:cxn ang="0">
                <a:pos x="connsiteX11057" y="connsiteY11057"/>
              </a:cxn>
              <a:cxn ang="0">
                <a:pos x="connsiteX11058" y="connsiteY11058"/>
              </a:cxn>
              <a:cxn ang="0">
                <a:pos x="connsiteX11059" y="connsiteY11059"/>
              </a:cxn>
              <a:cxn ang="0">
                <a:pos x="connsiteX11060" y="connsiteY11060"/>
              </a:cxn>
              <a:cxn ang="0">
                <a:pos x="connsiteX11061" y="connsiteY11061"/>
              </a:cxn>
              <a:cxn ang="0">
                <a:pos x="connsiteX11062" y="connsiteY11062"/>
              </a:cxn>
              <a:cxn ang="0">
                <a:pos x="connsiteX11063" y="connsiteY11063"/>
              </a:cxn>
              <a:cxn ang="0">
                <a:pos x="connsiteX11064" y="connsiteY11064"/>
              </a:cxn>
              <a:cxn ang="0">
                <a:pos x="connsiteX11065" y="connsiteY11065"/>
              </a:cxn>
              <a:cxn ang="0">
                <a:pos x="connsiteX11066" y="connsiteY11066"/>
              </a:cxn>
              <a:cxn ang="0">
                <a:pos x="connsiteX11067" y="connsiteY11067"/>
              </a:cxn>
              <a:cxn ang="0">
                <a:pos x="connsiteX11068" y="connsiteY11068"/>
              </a:cxn>
              <a:cxn ang="0">
                <a:pos x="connsiteX11069" y="connsiteY11069"/>
              </a:cxn>
              <a:cxn ang="0">
                <a:pos x="connsiteX11070" y="connsiteY11070"/>
              </a:cxn>
              <a:cxn ang="0">
                <a:pos x="connsiteX11071" y="connsiteY11071"/>
              </a:cxn>
              <a:cxn ang="0">
                <a:pos x="connsiteX11072" y="connsiteY11072"/>
              </a:cxn>
              <a:cxn ang="0">
                <a:pos x="connsiteX11073" y="connsiteY11073"/>
              </a:cxn>
              <a:cxn ang="0">
                <a:pos x="connsiteX11074" y="connsiteY11074"/>
              </a:cxn>
              <a:cxn ang="0">
                <a:pos x="connsiteX11075" y="connsiteY11075"/>
              </a:cxn>
              <a:cxn ang="0">
                <a:pos x="connsiteX11076" y="connsiteY11076"/>
              </a:cxn>
              <a:cxn ang="0">
                <a:pos x="connsiteX11077" y="connsiteY11077"/>
              </a:cxn>
              <a:cxn ang="0">
                <a:pos x="connsiteX11078" y="connsiteY11078"/>
              </a:cxn>
              <a:cxn ang="0">
                <a:pos x="connsiteX11079" y="connsiteY11079"/>
              </a:cxn>
              <a:cxn ang="0">
                <a:pos x="connsiteX11080" y="connsiteY11080"/>
              </a:cxn>
              <a:cxn ang="0">
                <a:pos x="connsiteX11081" y="connsiteY11081"/>
              </a:cxn>
              <a:cxn ang="0">
                <a:pos x="connsiteX11082" y="connsiteY11082"/>
              </a:cxn>
              <a:cxn ang="0">
                <a:pos x="connsiteX11083" y="connsiteY11083"/>
              </a:cxn>
              <a:cxn ang="0">
                <a:pos x="connsiteX11084" y="connsiteY11084"/>
              </a:cxn>
              <a:cxn ang="0">
                <a:pos x="connsiteX11085" y="connsiteY11085"/>
              </a:cxn>
              <a:cxn ang="0">
                <a:pos x="connsiteX11086" y="connsiteY11086"/>
              </a:cxn>
              <a:cxn ang="0">
                <a:pos x="connsiteX11087" y="connsiteY11087"/>
              </a:cxn>
              <a:cxn ang="0">
                <a:pos x="connsiteX11088" y="connsiteY11088"/>
              </a:cxn>
              <a:cxn ang="0">
                <a:pos x="connsiteX11089" y="connsiteY11089"/>
              </a:cxn>
              <a:cxn ang="0">
                <a:pos x="connsiteX11090" y="connsiteY11090"/>
              </a:cxn>
              <a:cxn ang="0">
                <a:pos x="connsiteX11091" y="connsiteY11091"/>
              </a:cxn>
              <a:cxn ang="0">
                <a:pos x="connsiteX11092" y="connsiteY11092"/>
              </a:cxn>
              <a:cxn ang="0">
                <a:pos x="connsiteX11093" y="connsiteY11093"/>
              </a:cxn>
              <a:cxn ang="0">
                <a:pos x="connsiteX11094" y="connsiteY11094"/>
              </a:cxn>
              <a:cxn ang="0">
                <a:pos x="connsiteX11095" y="connsiteY11095"/>
              </a:cxn>
              <a:cxn ang="0">
                <a:pos x="connsiteX11096" y="connsiteY11096"/>
              </a:cxn>
              <a:cxn ang="0">
                <a:pos x="connsiteX11097" y="connsiteY11097"/>
              </a:cxn>
              <a:cxn ang="0">
                <a:pos x="connsiteX11098" y="connsiteY11098"/>
              </a:cxn>
              <a:cxn ang="0">
                <a:pos x="connsiteX11099" y="connsiteY11099"/>
              </a:cxn>
              <a:cxn ang="0">
                <a:pos x="connsiteX11100" y="connsiteY11100"/>
              </a:cxn>
              <a:cxn ang="0">
                <a:pos x="connsiteX11101" y="connsiteY11101"/>
              </a:cxn>
              <a:cxn ang="0">
                <a:pos x="connsiteX11102" y="connsiteY11102"/>
              </a:cxn>
              <a:cxn ang="0">
                <a:pos x="connsiteX11103" y="connsiteY11103"/>
              </a:cxn>
              <a:cxn ang="0">
                <a:pos x="connsiteX11104" y="connsiteY11104"/>
              </a:cxn>
              <a:cxn ang="0">
                <a:pos x="connsiteX11105" y="connsiteY11105"/>
              </a:cxn>
              <a:cxn ang="0">
                <a:pos x="connsiteX11106" y="connsiteY11106"/>
              </a:cxn>
              <a:cxn ang="0">
                <a:pos x="connsiteX11107" y="connsiteY11107"/>
              </a:cxn>
              <a:cxn ang="0">
                <a:pos x="connsiteX11108" y="connsiteY11108"/>
              </a:cxn>
              <a:cxn ang="0">
                <a:pos x="connsiteX11109" y="connsiteY11109"/>
              </a:cxn>
              <a:cxn ang="0">
                <a:pos x="connsiteX11110" y="connsiteY11110"/>
              </a:cxn>
              <a:cxn ang="0">
                <a:pos x="connsiteX11111" y="connsiteY11111"/>
              </a:cxn>
              <a:cxn ang="0">
                <a:pos x="connsiteX11112" y="connsiteY11112"/>
              </a:cxn>
              <a:cxn ang="0">
                <a:pos x="connsiteX11113" y="connsiteY11113"/>
              </a:cxn>
              <a:cxn ang="0">
                <a:pos x="connsiteX11114" y="connsiteY11114"/>
              </a:cxn>
              <a:cxn ang="0">
                <a:pos x="connsiteX11115" y="connsiteY11115"/>
              </a:cxn>
              <a:cxn ang="0">
                <a:pos x="connsiteX11116" y="connsiteY11116"/>
              </a:cxn>
              <a:cxn ang="0">
                <a:pos x="connsiteX11117" y="connsiteY11117"/>
              </a:cxn>
              <a:cxn ang="0">
                <a:pos x="connsiteX11118" y="connsiteY11118"/>
              </a:cxn>
              <a:cxn ang="0">
                <a:pos x="connsiteX11119" y="connsiteY11119"/>
              </a:cxn>
              <a:cxn ang="0">
                <a:pos x="connsiteX11120" y="connsiteY11120"/>
              </a:cxn>
              <a:cxn ang="0">
                <a:pos x="connsiteX11121" y="connsiteY11121"/>
              </a:cxn>
              <a:cxn ang="0">
                <a:pos x="connsiteX11122" y="connsiteY11122"/>
              </a:cxn>
              <a:cxn ang="0">
                <a:pos x="connsiteX11123" y="connsiteY11123"/>
              </a:cxn>
              <a:cxn ang="0">
                <a:pos x="connsiteX11124" y="connsiteY11124"/>
              </a:cxn>
              <a:cxn ang="0">
                <a:pos x="connsiteX11125" y="connsiteY11125"/>
              </a:cxn>
              <a:cxn ang="0">
                <a:pos x="connsiteX11126" y="connsiteY11126"/>
              </a:cxn>
              <a:cxn ang="0">
                <a:pos x="connsiteX11127" y="connsiteY11127"/>
              </a:cxn>
              <a:cxn ang="0">
                <a:pos x="connsiteX11128" y="connsiteY11128"/>
              </a:cxn>
              <a:cxn ang="0">
                <a:pos x="connsiteX11129" y="connsiteY11129"/>
              </a:cxn>
              <a:cxn ang="0">
                <a:pos x="connsiteX11130" y="connsiteY11130"/>
              </a:cxn>
              <a:cxn ang="0">
                <a:pos x="connsiteX11131" y="connsiteY11131"/>
              </a:cxn>
              <a:cxn ang="0">
                <a:pos x="connsiteX11132" y="connsiteY11132"/>
              </a:cxn>
              <a:cxn ang="0">
                <a:pos x="connsiteX11133" y="connsiteY11133"/>
              </a:cxn>
              <a:cxn ang="0">
                <a:pos x="connsiteX11134" y="connsiteY11134"/>
              </a:cxn>
              <a:cxn ang="0">
                <a:pos x="connsiteX11135" y="connsiteY11135"/>
              </a:cxn>
              <a:cxn ang="0">
                <a:pos x="connsiteX11136" y="connsiteY11136"/>
              </a:cxn>
              <a:cxn ang="0">
                <a:pos x="connsiteX11137" y="connsiteY11137"/>
              </a:cxn>
              <a:cxn ang="0">
                <a:pos x="connsiteX11138" y="connsiteY11138"/>
              </a:cxn>
              <a:cxn ang="0">
                <a:pos x="connsiteX11139" y="connsiteY11139"/>
              </a:cxn>
              <a:cxn ang="0">
                <a:pos x="connsiteX11140" y="connsiteY11140"/>
              </a:cxn>
              <a:cxn ang="0">
                <a:pos x="connsiteX11141" y="connsiteY11141"/>
              </a:cxn>
              <a:cxn ang="0">
                <a:pos x="connsiteX11142" y="connsiteY11142"/>
              </a:cxn>
              <a:cxn ang="0">
                <a:pos x="connsiteX11143" y="connsiteY11143"/>
              </a:cxn>
              <a:cxn ang="0">
                <a:pos x="connsiteX11144" y="connsiteY11144"/>
              </a:cxn>
              <a:cxn ang="0">
                <a:pos x="connsiteX11145" y="connsiteY11145"/>
              </a:cxn>
              <a:cxn ang="0">
                <a:pos x="connsiteX11146" y="connsiteY11146"/>
              </a:cxn>
              <a:cxn ang="0">
                <a:pos x="connsiteX11147" y="connsiteY11147"/>
              </a:cxn>
              <a:cxn ang="0">
                <a:pos x="connsiteX11148" y="connsiteY11148"/>
              </a:cxn>
              <a:cxn ang="0">
                <a:pos x="connsiteX11149" y="connsiteY11149"/>
              </a:cxn>
              <a:cxn ang="0">
                <a:pos x="connsiteX11150" y="connsiteY11150"/>
              </a:cxn>
              <a:cxn ang="0">
                <a:pos x="connsiteX11151" y="connsiteY11151"/>
              </a:cxn>
              <a:cxn ang="0">
                <a:pos x="connsiteX11152" y="connsiteY11152"/>
              </a:cxn>
              <a:cxn ang="0">
                <a:pos x="connsiteX11153" y="connsiteY11153"/>
              </a:cxn>
              <a:cxn ang="0">
                <a:pos x="connsiteX11154" y="connsiteY11154"/>
              </a:cxn>
              <a:cxn ang="0">
                <a:pos x="connsiteX11155" y="connsiteY11155"/>
              </a:cxn>
              <a:cxn ang="0">
                <a:pos x="connsiteX11156" y="connsiteY11156"/>
              </a:cxn>
              <a:cxn ang="0">
                <a:pos x="connsiteX11157" y="connsiteY11157"/>
              </a:cxn>
              <a:cxn ang="0">
                <a:pos x="connsiteX11158" y="connsiteY11158"/>
              </a:cxn>
              <a:cxn ang="0">
                <a:pos x="connsiteX11159" y="connsiteY11159"/>
              </a:cxn>
              <a:cxn ang="0">
                <a:pos x="connsiteX11160" y="connsiteY11160"/>
              </a:cxn>
              <a:cxn ang="0">
                <a:pos x="connsiteX11161" y="connsiteY11161"/>
              </a:cxn>
              <a:cxn ang="0">
                <a:pos x="connsiteX11162" y="connsiteY11162"/>
              </a:cxn>
              <a:cxn ang="0">
                <a:pos x="connsiteX11163" y="connsiteY11163"/>
              </a:cxn>
              <a:cxn ang="0">
                <a:pos x="connsiteX11164" y="connsiteY11164"/>
              </a:cxn>
              <a:cxn ang="0">
                <a:pos x="connsiteX11165" y="connsiteY11165"/>
              </a:cxn>
              <a:cxn ang="0">
                <a:pos x="connsiteX11166" y="connsiteY11166"/>
              </a:cxn>
              <a:cxn ang="0">
                <a:pos x="connsiteX11167" y="connsiteY11167"/>
              </a:cxn>
              <a:cxn ang="0">
                <a:pos x="connsiteX11168" y="connsiteY11168"/>
              </a:cxn>
              <a:cxn ang="0">
                <a:pos x="connsiteX11169" y="connsiteY11169"/>
              </a:cxn>
              <a:cxn ang="0">
                <a:pos x="connsiteX11170" y="connsiteY11170"/>
              </a:cxn>
              <a:cxn ang="0">
                <a:pos x="connsiteX11171" y="connsiteY11171"/>
              </a:cxn>
              <a:cxn ang="0">
                <a:pos x="connsiteX11172" y="connsiteY11172"/>
              </a:cxn>
              <a:cxn ang="0">
                <a:pos x="connsiteX11173" y="connsiteY11173"/>
              </a:cxn>
              <a:cxn ang="0">
                <a:pos x="connsiteX11174" y="connsiteY11174"/>
              </a:cxn>
              <a:cxn ang="0">
                <a:pos x="connsiteX11175" y="connsiteY11175"/>
              </a:cxn>
              <a:cxn ang="0">
                <a:pos x="connsiteX11176" y="connsiteY11176"/>
              </a:cxn>
              <a:cxn ang="0">
                <a:pos x="connsiteX11177" y="connsiteY11177"/>
              </a:cxn>
              <a:cxn ang="0">
                <a:pos x="connsiteX11178" y="connsiteY11178"/>
              </a:cxn>
              <a:cxn ang="0">
                <a:pos x="connsiteX11179" y="connsiteY11179"/>
              </a:cxn>
              <a:cxn ang="0">
                <a:pos x="connsiteX11180" y="connsiteY11180"/>
              </a:cxn>
              <a:cxn ang="0">
                <a:pos x="connsiteX11181" y="connsiteY11181"/>
              </a:cxn>
              <a:cxn ang="0">
                <a:pos x="connsiteX11182" y="connsiteY11182"/>
              </a:cxn>
              <a:cxn ang="0">
                <a:pos x="connsiteX11183" y="connsiteY11183"/>
              </a:cxn>
              <a:cxn ang="0">
                <a:pos x="connsiteX11184" y="connsiteY11184"/>
              </a:cxn>
              <a:cxn ang="0">
                <a:pos x="connsiteX11185" y="connsiteY11185"/>
              </a:cxn>
              <a:cxn ang="0">
                <a:pos x="connsiteX11186" y="connsiteY11186"/>
              </a:cxn>
              <a:cxn ang="0">
                <a:pos x="connsiteX11187" y="connsiteY11187"/>
              </a:cxn>
              <a:cxn ang="0">
                <a:pos x="connsiteX11188" y="connsiteY11188"/>
              </a:cxn>
              <a:cxn ang="0">
                <a:pos x="connsiteX11189" y="connsiteY11189"/>
              </a:cxn>
              <a:cxn ang="0">
                <a:pos x="connsiteX11190" y="connsiteY11190"/>
              </a:cxn>
              <a:cxn ang="0">
                <a:pos x="connsiteX11191" y="connsiteY11191"/>
              </a:cxn>
              <a:cxn ang="0">
                <a:pos x="connsiteX11192" y="connsiteY11192"/>
              </a:cxn>
              <a:cxn ang="0">
                <a:pos x="connsiteX11193" y="connsiteY11193"/>
              </a:cxn>
              <a:cxn ang="0">
                <a:pos x="connsiteX11194" y="connsiteY11194"/>
              </a:cxn>
              <a:cxn ang="0">
                <a:pos x="connsiteX11195" y="connsiteY11195"/>
              </a:cxn>
              <a:cxn ang="0">
                <a:pos x="connsiteX11196" y="connsiteY11196"/>
              </a:cxn>
              <a:cxn ang="0">
                <a:pos x="connsiteX11197" y="connsiteY11197"/>
              </a:cxn>
              <a:cxn ang="0">
                <a:pos x="connsiteX11198" y="connsiteY11198"/>
              </a:cxn>
              <a:cxn ang="0">
                <a:pos x="connsiteX11199" y="connsiteY11199"/>
              </a:cxn>
              <a:cxn ang="0">
                <a:pos x="connsiteX11200" y="connsiteY11200"/>
              </a:cxn>
              <a:cxn ang="0">
                <a:pos x="connsiteX11201" y="connsiteY11201"/>
              </a:cxn>
              <a:cxn ang="0">
                <a:pos x="connsiteX11202" y="connsiteY11202"/>
              </a:cxn>
              <a:cxn ang="0">
                <a:pos x="connsiteX11203" y="connsiteY11203"/>
              </a:cxn>
              <a:cxn ang="0">
                <a:pos x="connsiteX11204" y="connsiteY11204"/>
              </a:cxn>
              <a:cxn ang="0">
                <a:pos x="connsiteX11205" y="connsiteY11205"/>
              </a:cxn>
              <a:cxn ang="0">
                <a:pos x="connsiteX11206" y="connsiteY11206"/>
              </a:cxn>
              <a:cxn ang="0">
                <a:pos x="connsiteX11207" y="connsiteY11207"/>
              </a:cxn>
              <a:cxn ang="0">
                <a:pos x="connsiteX11208" y="connsiteY11208"/>
              </a:cxn>
              <a:cxn ang="0">
                <a:pos x="connsiteX11209" y="connsiteY11209"/>
              </a:cxn>
              <a:cxn ang="0">
                <a:pos x="connsiteX11210" y="connsiteY11210"/>
              </a:cxn>
              <a:cxn ang="0">
                <a:pos x="connsiteX11211" y="connsiteY11211"/>
              </a:cxn>
              <a:cxn ang="0">
                <a:pos x="connsiteX11212" y="connsiteY11212"/>
              </a:cxn>
              <a:cxn ang="0">
                <a:pos x="connsiteX11213" y="connsiteY11213"/>
              </a:cxn>
              <a:cxn ang="0">
                <a:pos x="connsiteX11214" y="connsiteY11214"/>
              </a:cxn>
              <a:cxn ang="0">
                <a:pos x="connsiteX11215" y="connsiteY11215"/>
              </a:cxn>
              <a:cxn ang="0">
                <a:pos x="connsiteX11216" y="connsiteY11216"/>
              </a:cxn>
              <a:cxn ang="0">
                <a:pos x="connsiteX11217" y="connsiteY11217"/>
              </a:cxn>
              <a:cxn ang="0">
                <a:pos x="connsiteX11218" y="connsiteY11218"/>
              </a:cxn>
              <a:cxn ang="0">
                <a:pos x="connsiteX11219" y="connsiteY11219"/>
              </a:cxn>
              <a:cxn ang="0">
                <a:pos x="connsiteX11220" y="connsiteY11220"/>
              </a:cxn>
              <a:cxn ang="0">
                <a:pos x="connsiteX11221" y="connsiteY11221"/>
              </a:cxn>
              <a:cxn ang="0">
                <a:pos x="connsiteX11222" y="connsiteY11222"/>
              </a:cxn>
              <a:cxn ang="0">
                <a:pos x="connsiteX11223" y="connsiteY11223"/>
              </a:cxn>
              <a:cxn ang="0">
                <a:pos x="connsiteX11224" y="connsiteY11224"/>
              </a:cxn>
              <a:cxn ang="0">
                <a:pos x="connsiteX11225" y="connsiteY11225"/>
              </a:cxn>
              <a:cxn ang="0">
                <a:pos x="connsiteX11226" y="connsiteY11226"/>
              </a:cxn>
              <a:cxn ang="0">
                <a:pos x="connsiteX11227" y="connsiteY11227"/>
              </a:cxn>
              <a:cxn ang="0">
                <a:pos x="connsiteX11228" y="connsiteY11228"/>
              </a:cxn>
              <a:cxn ang="0">
                <a:pos x="connsiteX11229" y="connsiteY11229"/>
              </a:cxn>
              <a:cxn ang="0">
                <a:pos x="connsiteX11230" y="connsiteY11230"/>
              </a:cxn>
              <a:cxn ang="0">
                <a:pos x="connsiteX11231" y="connsiteY11231"/>
              </a:cxn>
              <a:cxn ang="0">
                <a:pos x="connsiteX11232" y="connsiteY11232"/>
              </a:cxn>
              <a:cxn ang="0">
                <a:pos x="connsiteX11233" y="connsiteY11233"/>
              </a:cxn>
              <a:cxn ang="0">
                <a:pos x="connsiteX11234" y="connsiteY11234"/>
              </a:cxn>
              <a:cxn ang="0">
                <a:pos x="connsiteX11235" y="connsiteY11235"/>
              </a:cxn>
              <a:cxn ang="0">
                <a:pos x="connsiteX11236" y="connsiteY11236"/>
              </a:cxn>
              <a:cxn ang="0">
                <a:pos x="connsiteX11237" y="connsiteY11237"/>
              </a:cxn>
              <a:cxn ang="0">
                <a:pos x="connsiteX11238" y="connsiteY11238"/>
              </a:cxn>
              <a:cxn ang="0">
                <a:pos x="connsiteX11239" y="connsiteY11239"/>
              </a:cxn>
              <a:cxn ang="0">
                <a:pos x="connsiteX11240" y="connsiteY11240"/>
              </a:cxn>
              <a:cxn ang="0">
                <a:pos x="connsiteX11241" y="connsiteY11241"/>
              </a:cxn>
              <a:cxn ang="0">
                <a:pos x="connsiteX11242" y="connsiteY11242"/>
              </a:cxn>
              <a:cxn ang="0">
                <a:pos x="connsiteX11243" y="connsiteY11243"/>
              </a:cxn>
              <a:cxn ang="0">
                <a:pos x="connsiteX11244" y="connsiteY11244"/>
              </a:cxn>
              <a:cxn ang="0">
                <a:pos x="connsiteX11245" y="connsiteY11245"/>
              </a:cxn>
              <a:cxn ang="0">
                <a:pos x="connsiteX11246" y="connsiteY11246"/>
              </a:cxn>
              <a:cxn ang="0">
                <a:pos x="connsiteX11247" y="connsiteY11247"/>
              </a:cxn>
              <a:cxn ang="0">
                <a:pos x="connsiteX11248" y="connsiteY11248"/>
              </a:cxn>
              <a:cxn ang="0">
                <a:pos x="connsiteX11249" y="connsiteY11249"/>
              </a:cxn>
              <a:cxn ang="0">
                <a:pos x="connsiteX11250" y="connsiteY11250"/>
              </a:cxn>
              <a:cxn ang="0">
                <a:pos x="connsiteX11251" y="connsiteY11251"/>
              </a:cxn>
              <a:cxn ang="0">
                <a:pos x="connsiteX11252" y="connsiteY11252"/>
              </a:cxn>
              <a:cxn ang="0">
                <a:pos x="connsiteX11253" y="connsiteY11253"/>
              </a:cxn>
              <a:cxn ang="0">
                <a:pos x="connsiteX11254" y="connsiteY11254"/>
              </a:cxn>
              <a:cxn ang="0">
                <a:pos x="connsiteX11255" y="connsiteY11255"/>
              </a:cxn>
              <a:cxn ang="0">
                <a:pos x="connsiteX11256" y="connsiteY11256"/>
              </a:cxn>
              <a:cxn ang="0">
                <a:pos x="connsiteX11257" y="connsiteY11257"/>
              </a:cxn>
              <a:cxn ang="0">
                <a:pos x="connsiteX11258" y="connsiteY11258"/>
              </a:cxn>
              <a:cxn ang="0">
                <a:pos x="connsiteX11259" y="connsiteY11259"/>
              </a:cxn>
              <a:cxn ang="0">
                <a:pos x="connsiteX11260" y="connsiteY11260"/>
              </a:cxn>
              <a:cxn ang="0">
                <a:pos x="connsiteX11261" y="connsiteY11261"/>
              </a:cxn>
              <a:cxn ang="0">
                <a:pos x="connsiteX11262" y="connsiteY11262"/>
              </a:cxn>
              <a:cxn ang="0">
                <a:pos x="connsiteX11263" y="connsiteY11263"/>
              </a:cxn>
              <a:cxn ang="0">
                <a:pos x="connsiteX11264" y="connsiteY11264"/>
              </a:cxn>
              <a:cxn ang="0">
                <a:pos x="connsiteX11265" y="connsiteY11265"/>
              </a:cxn>
              <a:cxn ang="0">
                <a:pos x="connsiteX11266" y="connsiteY11266"/>
              </a:cxn>
              <a:cxn ang="0">
                <a:pos x="connsiteX11267" y="connsiteY11267"/>
              </a:cxn>
              <a:cxn ang="0">
                <a:pos x="connsiteX11268" y="connsiteY11268"/>
              </a:cxn>
              <a:cxn ang="0">
                <a:pos x="connsiteX11269" y="connsiteY11269"/>
              </a:cxn>
              <a:cxn ang="0">
                <a:pos x="connsiteX11270" y="connsiteY11270"/>
              </a:cxn>
              <a:cxn ang="0">
                <a:pos x="connsiteX11271" y="connsiteY11271"/>
              </a:cxn>
              <a:cxn ang="0">
                <a:pos x="connsiteX11272" y="connsiteY11272"/>
              </a:cxn>
              <a:cxn ang="0">
                <a:pos x="connsiteX11273" y="connsiteY11273"/>
              </a:cxn>
              <a:cxn ang="0">
                <a:pos x="connsiteX11274" y="connsiteY11274"/>
              </a:cxn>
              <a:cxn ang="0">
                <a:pos x="connsiteX11275" y="connsiteY11275"/>
              </a:cxn>
              <a:cxn ang="0">
                <a:pos x="connsiteX11276" y="connsiteY11276"/>
              </a:cxn>
              <a:cxn ang="0">
                <a:pos x="connsiteX11277" y="connsiteY11277"/>
              </a:cxn>
              <a:cxn ang="0">
                <a:pos x="connsiteX11278" y="connsiteY11278"/>
              </a:cxn>
              <a:cxn ang="0">
                <a:pos x="connsiteX11279" y="connsiteY11279"/>
              </a:cxn>
              <a:cxn ang="0">
                <a:pos x="connsiteX11280" y="connsiteY11280"/>
              </a:cxn>
              <a:cxn ang="0">
                <a:pos x="connsiteX11281" y="connsiteY11281"/>
              </a:cxn>
              <a:cxn ang="0">
                <a:pos x="connsiteX11282" y="connsiteY11282"/>
              </a:cxn>
              <a:cxn ang="0">
                <a:pos x="connsiteX11283" y="connsiteY11283"/>
              </a:cxn>
              <a:cxn ang="0">
                <a:pos x="connsiteX11284" y="connsiteY11284"/>
              </a:cxn>
              <a:cxn ang="0">
                <a:pos x="connsiteX11285" y="connsiteY11285"/>
              </a:cxn>
              <a:cxn ang="0">
                <a:pos x="connsiteX11286" y="connsiteY11286"/>
              </a:cxn>
              <a:cxn ang="0">
                <a:pos x="connsiteX11287" y="connsiteY11287"/>
              </a:cxn>
              <a:cxn ang="0">
                <a:pos x="connsiteX11288" y="connsiteY11288"/>
              </a:cxn>
              <a:cxn ang="0">
                <a:pos x="connsiteX11289" y="connsiteY11289"/>
              </a:cxn>
              <a:cxn ang="0">
                <a:pos x="connsiteX11290" y="connsiteY11290"/>
              </a:cxn>
              <a:cxn ang="0">
                <a:pos x="connsiteX11291" y="connsiteY11291"/>
              </a:cxn>
              <a:cxn ang="0">
                <a:pos x="connsiteX11292" y="connsiteY11292"/>
              </a:cxn>
              <a:cxn ang="0">
                <a:pos x="connsiteX11293" y="connsiteY11293"/>
              </a:cxn>
              <a:cxn ang="0">
                <a:pos x="connsiteX11294" y="connsiteY11294"/>
              </a:cxn>
              <a:cxn ang="0">
                <a:pos x="connsiteX11295" y="connsiteY11295"/>
              </a:cxn>
              <a:cxn ang="0">
                <a:pos x="connsiteX11296" y="connsiteY11296"/>
              </a:cxn>
              <a:cxn ang="0">
                <a:pos x="connsiteX11297" y="connsiteY11297"/>
              </a:cxn>
              <a:cxn ang="0">
                <a:pos x="connsiteX11298" y="connsiteY11298"/>
              </a:cxn>
              <a:cxn ang="0">
                <a:pos x="connsiteX11299" y="connsiteY11299"/>
              </a:cxn>
              <a:cxn ang="0">
                <a:pos x="connsiteX11300" y="connsiteY11300"/>
              </a:cxn>
              <a:cxn ang="0">
                <a:pos x="connsiteX11301" y="connsiteY11301"/>
              </a:cxn>
              <a:cxn ang="0">
                <a:pos x="connsiteX11302" y="connsiteY11302"/>
              </a:cxn>
              <a:cxn ang="0">
                <a:pos x="connsiteX11303" y="connsiteY11303"/>
              </a:cxn>
              <a:cxn ang="0">
                <a:pos x="connsiteX11304" y="connsiteY11304"/>
              </a:cxn>
              <a:cxn ang="0">
                <a:pos x="connsiteX11305" y="connsiteY11305"/>
              </a:cxn>
              <a:cxn ang="0">
                <a:pos x="connsiteX11306" y="connsiteY11306"/>
              </a:cxn>
              <a:cxn ang="0">
                <a:pos x="connsiteX11307" y="connsiteY11307"/>
              </a:cxn>
              <a:cxn ang="0">
                <a:pos x="connsiteX11308" y="connsiteY11308"/>
              </a:cxn>
              <a:cxn ang="0">
                <a:pos x="connsiteX11309" y="connsiteY11309"/>
              </a:cxn>
              <a:cxn ang="0">
                <a:pos x="connsiteX11310" y="connsiteY11310"/>
              </a:cxn>
              <a:cxn ang="0">
                <a:pos x="connsiteX11311" y="connsiteY11311"/>
              </a:cxn>
              <a:cxn ang="0">
                <a:pos x="connsiteX11312" y="connsiteY11312"/>
              </a:cxn>
              <a:cxn ang="0">
                <a:pos x="connsiteX11313" y="connsiteY11313"/>
              </a:cxn>
              <a:cxn ang="0">
                <a:pos x="connsiteX11314" y="connsiteY11314"/>
              </a:cxn>
              <a:cxn ang="0">
                <a:pos x="connsiteX11315" y="connsiteY11315"/>
              </a:cxn>
              <a:cxn ang="0">
                <a:pos x="connsiteX11316" y="connsiteY11316"/>
              </a:cxn>
              <a:cxn ang="0">
                <a:pos x="connsiteX11317" y="connsiteY11317"/>
              </a:cxn>
              <a:cxn ang="0">
                <a:pos x="connsiteX11318" y="connsiteY11318"/>
              </a:cxn>
              <a:cxn ang="0">
                <a:pos x="connsiteX11319" y="connsiteY11319"/>
              </a:cxn>
              <a:cxn ang="0">
                <a:pos x="connsiteX11320" y="connsiteY11320"/>
              </a:cxn>
              <a:cxn ang="0">
                <a:pos x="connsiteX11321" y="connsiteY11321"/>
              </a:cxn>
              <a:cxn ang="0">
                <a:pos x="connsiteX11322" y="connsiteY11322"/>
              </a:cxn>
              <a:cxn ang="0">
                <a:pos x="connsiteX11323" y="connsiteY11323"/>
              </a:cxn>
              <a:cxn ang="0">
                <a:pos x="connsiteX11324" y="connsiteY11324"/>
              </a:cxn>
              <a:cxn ang="0">
                <a:pos x="connsiteX11325" y="connsiteY11325"/>
              </a:cxn>
              <a:cxn ang="0">
                <a:pos x="connsiteX11326" y="connsiteY11326"/>
              </a:cxn>
              <a:cxn ang="0">
                <a:pos x="connsiteX11327" y="connsiteY11327"/>
              </a:cxn>
              <a:cxn ang="0">
                <a:pos x="connsiteX11328" y="connsiteY11328"/>
              </a:cxn>
              <a:cxn ang="0">
                <a:pos x="connsiteX11329" y="connsiteY11329"/>
              </a:cxn>
              <a:cxn ang="0">
                <a:pos x="connsiteX11330" y="connsiteY11330"/>
              </a:cxn>
              <a:cxn ang="0">
                <a:pos x="connsiteX11331" y="connsiteY11331"/>
              </a:cxn>
              <a:cxn ang="0">
                <a:pos x="connsiteX11332" y="connsiteY11332"/>
              </a:cxn>
              <a:cxn ang="0">
                <a:pos x="connsiteX11333" y="connsiteY11333"/>
              </a:cxn>
              <a:cxn ang="0">
                <a:pos x="connsiteX11334" y="connsiteY11334"/>
              </a:cxn>
              <a:cxn ang="0">
                <a:pos x="connsiteX11335" y="connsiteY11335"/>
              </a:cxn>
              <a:cxn ang="0">
                <a:pos x="connsiteX11336" y="connsiteY11336"/>
              </a:cxn>
              <a:cxn ang="0">
                <a:pos x="connsiteX11337" y="connsiteY11337"/>
              </a:cxn>
              <a:cxn ang="0">
                <a:pos x="connsiteX11338" y="connsiteY11338"/>
              </a:cxn>
              <a:cxn ang="0">
                <a:pos x="connsiteX11339" y="connsiteY11339"/>
              </a:cxn>
              <a:cxn ang="0">
                <a:pos x="connsiteX11340" y="connsiteY11340"/>
              </a:cxn>
              <a:cxn ang="0">
                <a:pos x="connsiteX11341" y="connsiteY11341"/>
              </a:cxn>
              <a:cxn ang="0">
                <a:pos x="connsiteX11342" y="connsiteY11342"/>
              </a:cxn>
              <a:cxn ang="0">
                <a:pos x="connsiteX11343" y="connsiteY11343"/>
              </a:cxn>
              <a:cxn ang="0">
                <a:pos x="connsiteX11344" y="connsiteY11344"/>
              </a:cxn>
              <a:cxn ang="0">
                <a:pos x="connsiteX11345" y="connsiteY11345"/>
              </a:cxn>
              <a:cxn ang="0">
                <a:pos x="connsiteX11346" y="connsiteY11346"/>
              </a:cxn>
              <a:cxn ang="0">
                <a:pos x="connsiteX11347" y="connsiteY11347"/>
              </a:cxn>
              <a:cxn ang="0">
                <a:pos x="connsiteX11348" y="connsiteY11348"/>
              </a:cxn>
              <a:cxn ang="0">
                <a:pos x="connsiteX11349" y="connsiteY11349"/>
              </a:cxn>
              <a:cxn ang="0">
                <a:pos x="connsiteX11350" y="connsiteY11350"/>
              </a:cxn>
              <a:cxn ang="0">
                <a:pos x="connsiteX11351" y="connsiteY11351"/>
              </a:cxn>
              <a:cxn ang="0">
                <a:pos x="connsiteX11352" y="connsiteY11352"/>
              </a:cxn>
              <a:cxn ang="0">
                <a:pos x="connsiteX11353" y="connsiteY11353"/>
              </a:cxn>
              <a:cxn ang="0">
                <a:pos x="connsiteX11354" y="connsiteY11354"/>
              </a:cxn>
              <a:cxn ang="0">
                <a:pos x="connsiteX11355" y="connsiteY11355"/>
              </a:cxn>
              <a:cxn ang="0">
                <a:pos x="connsiteX11356" y="connsiteY11356"/>
              </a:cxn>
              <a:cxn ang="0">
                <a:pos x="connsiteX11357" y="connsiteY11357"/>
              </a:cxn>
              <a:cxn ang="0">
                <a:pos x="connsiteX11358" y="connsiteY11358"/>
              </a:cxn>
              <a:cxn ang="0">
                <a:pos x="connsiteX11359" y="connsiteY11359"/>
              </a:cxn>
              <a:cxn ang="0">
                <a:pos x="connsiteX11360" y="connsiteY11360"/>
              </a:cxn>
              <a:cxn ang="0">
                <a:pos x="connsiteX11361" y="connsiteY11361"/>
              </a:cxn>
              <a:cxn ang="0">
                <a:pos x="connsiteX11362" y="connsiteY11362"/>
              </a:cxn>
              <a:cxn ang="0">
                <a:pos x="connsiteX11363" y="connsiteY11363"/>
              </a:cxn>
              <a:cxn ang="0">
                <a:pos x="connsiteX11364" y="connsiteY11364"/>
              </a:cxn>
              <a:cxn ang="0">
                <a:pos x="connsiteX11365" y="connsiteY11365"/>
              </a:cxn>
              <a:cxn ang="0">
                <a:pos x="connsiteX11366" y="connsiteY11366"/>
              </a:cxn>
              <a:cxn ang="0">
                <a:pos x="connsiteX11367" y="connsiteY11367"/>
              </a:cxn>
              <a:cxn ang="0">
                <a:pos x="connsiteX11368" y="connsiteY11368"/>
              </a:cxn>
              <a:cxn ang="0">
                <a:pos x="connsiteX11369" y="connsiteY11369"/>
              </a:cxn>
              <a:cxn ang="0">
                <a:pos x="connsiteX11370" y="connsiteY11370"/>
              </a:cxn>
              <a:cxn ang="0">
                <a:pos x="connsiteX11371" y="connsiteY11371"/>
              </a:cxn>
              <a:cxn ang="0">
                <a:pos x="connsiteX11372" y="connsiteY11372"/>
              </a:cxn>
              <a:cxn ang="0">
                <a:pos x="connsiteX11373" y="connsiteY11373"/>
              </a:cxn>
              <a:cxn ang="0">
                <a:pos x="connsiteX11374" y="connsiteY11374"/>
              </a:cxn>
              <a:cxn ang="0">
                <a:pos x="connsiteX11375" y="connsiteY11375"/>
              </a:cxn>
              <a:cxn ang="0">
                <a:pos x="connsiteX11376" y="connsiteY11376"/>
              </a:cxn>
              <a:cxn ang="0">
                <a:pos x="connsiteX11377" y="connsiteY11377"/>
              </a:cxn>
              <a:cxn ang="0">
                <a:pos x="connsiteX11378" y="connsiteY11378"/>
              </a:cxn>
              <a:cxn ang="0">
                <a:pos x="connsiteX11379" y="connsiteY11379"/>
              </a:cxn>
              <a:cxn ang="0">
                <a:pos x="connsiteX11380" y="connsiteY11380"/>
              </a:cxn>
              <a:cxn ang="0">
                <a:pos x="connsiteX11381" y="connsiteY11381"/>
              </a:cxn>
              <a:cxn ang="0">
                <a:pos x="connsiteX11382" y="connsiteY11382"/>
              </a:cxn>
              <a:cxn ang="0">
                <a:pos x="connsiteX11383" y="connsiteY11383"/>
              </a:cxn>
              <a:cxn ang="0">
                <a:pos x="connsiteX11384" y="connsiteY11384"/>
              </a:cxn>
              <a:cxn ang="0">
                <a:pos x="connsiteX11385" y="connsiteY11385"/>
              </a:cxn>
              <a:cxn ang="0">
                <a:pos x="connsiteX11386" y="connsiteY11386"/>
              </a:cxn>
              <a:cxn ang="0">
                <a:pos x="connsiteX11387" y="connsiteY11387"/>
              </a:cxn>
              <a:cxn ang="0">
                <a:pos x="connsiteX11388" y="connsiteY11388"/>
              </a:cxn>
              <a:cxn ang="0">
                <a:pos x="connsiteX11389" y="connsiteY11389"/>
              </a:cxn>
              <a:cxn ang="0">
                <a:pos x="connsiteX11390" y="connsiteY11390"/>
              </a:cxn>
              <a:cxn ang="0">
                <a:pos x="connsiteX11391" y="connsiteY11391"/>
              </a:cxn>
              <a:cxn ang="0">
                <a:pos x="connsiteX11392" y="connsiteY11392"/>
              </a:cxn>
              <a:cxn ang="0">
                <a:pos x="connsiteX11393" y="connsiteY11393"/>
              </a:cxn>
              <a:cxn ang="0">
                <a:pos x="connsiteX11394" y="connsiteY11394"/>
              </a:cxn>
              <a:cxn ang="0">
                <a:pos x="connsiteX11395" y="connsiteY11395"/>
              </a:cxn>
              <a:cxn ang="0">
                <a:pos x="connsiteX11396" y="connsiteY11396"/>
              </a:cxn>
              <a:cxn ang="0">
                <a:pos x="connsiteX11397" y="connsiteY11397"/>
              </a:cxn>
              <a:cxn ang="0">
                <a:pos x="connsiteX11398" y="connsiteY11398"/>
              </a:cxn>
              <a:cxn ang="0">
                <a:pos x="connsiteX11399" y="connsiteY11399"/>
              </a:cxn>
              <a:cxn ang="0">
                <a:pos x="connsiteX11400" y="connsiteY11400"/>
              </a:cxn>
              <a:cxn ang="0">
                <a:pos x="connsiteX11401" y="connsiteY11401"/>
              </a:cxn>
              <a:cxn ang="0">
                <a:pos x="connsiteX11402" y="connsiteY11402"/>
              </a:cxn>
              <a:cxn ang="0">
                <a:pos x="connsiteX11403" y="connsiteY11403"/>
              </a:cxn>
              <a:cxn ang="0">
                <a:pos x="connsiteX11404" y="connsiteY11404"/>
              </a:cxn>
              <a:cxn ang="0">
                <a:pos x="connsiteX11405" y="connsiteY11405"/>
              </a:cxn>
              <a:cxn ang="0">
                <a:pos x="connsiteX11406" y="connsiteY11406"/>
              </a:cxn>
              <a:cxn ang="0">
                <a:pos x="connsiteX11407" y="connsiteY11407"/>
              </a:cxn>
              <a:cxn ang="0">
                <a:pos x="connsiteX11408" y="connsiteY11408"/>
              </a:cxn>
              <a:cxn ang="0">
                <a:pos x="connsiteX11409" y="connsiteY11409"/>
              </a:cxn>
              <a:cxn ang="0">
                <a:pos x="connsiteX11410" y="connsiteY11410"/>
              </a:cxn>
              <a:cxn ang="0">
                <a:pos x="connsiteX11411" y="connsiteY11411"/>
              </a:cxn>
              <a:cxn ang="0">
                <a:pos x="connsiteX11412" y="connsiteY11412"/>
              </a:cxn>
              <a:cxn ang="0">
                <a:pos x="connsiteX11413" y="connsiteY11413"/>
              </a:cxn>
              <a:cxn ang="0">
                <a:pos x="connsiteX11414" y="connsiteY11414"/>
              </a:cxn>
              <a:cxn ang="0">
                <a:pos x="connsiteX11415" y="connsiteY11415"/>
              </a:cxn>
              <a:cxn ang="0">
                <a:pos x="connsiteX11416" y="connsiteY11416"/>
              </a:cxn>
              <a:cxn ang="0">
                <a:pos x="connsiteX11417" y="connsiteY11417"/>
              </a:cxn>
              <a:cxn ang="0">
                <a:pos x="connsiteX11418" y="connsiteY11418"/>
              </a:cxn>
              <a:cxn ang="0">
                <a:pos x="connsiteX11419" y="connsiteY11419"/>
              </a:cxn>
              <a:cxn ang="0">
                <a:pos x="connsiteX11420" y="connsiteY11420"/>
              </a:cxn>
              <a:cxn ang="0">
                <a:pos x="connsiteX11421" y="connsiteY11421"/>
              </a:cxn>
              <a:cxn ang="0">
                <a:pos x="connsiteX11422" y="connsiteY11422"/>
              </a:cxn>
              <a:cxn ang="0">
                <a:pos x="connsiteX11423" y="connsiteY11423"/>
              </a:cxn>
              <a:cxn ang="0">
                <a:pos x="connsiteX11424" y="connsiteY11424"/>
              </a:cxn>
              <a:cxn ang="0">
                <a:pos x="connsiteX11425" y="connsiteY11425"/>
              </a:cxn>
              <a:cxn ang="0">
                <a:pos x="connsiteX11426" y="connsiteY11426"/>
              </a:cxn>
              <a:cxn ang="0">
                <a:pos x="connsiteX11427" y="connsiteY11427"/>
              </a:cxn>
              <a:cxn ang="0">
                <a:pos x="connsiteX11428" y="connsiteY11428"/>
              </a:cxn>
              <a:cxn ang="0">
                <a:pos x="connsiteX11429" y="connsiteY11429"/>
              </a:cxn>
              <a:cxn ang="0">
                <a:pos x="connsiteX11430" y="connsiteY11430"/>
              </a:cxn>
              <a:cxn ang="0">
                <a:pos x="connsiteX11431" y="connsiteY11431"/>
              </a:cxn>
              <a:cxn ang="0">
                <a:pos x="connsiteX11432" y="connsiteY11432"/>
              </a:cxn>
              <a:cxn ang="0">
                <a:pos x="connsiteX11433" y="connsiteY11433"/>
              </a:cxn>
              <a:cxn ang="0">
                <a:pos x="connsiteX11434" y="connsiteY11434"/>
              </a:cxn>
              <a:cxn ang="0">
                <a:pos x="connsiteX11435" y="connsiteY11435"/>
              </a:cxn>
              <a:cxn ang="0">
                <a:pos x="connsiteX11436" y="connsiteY11436"/>
              </a:cxn>
              <a:cxn ang="0">
                <a:pos x="connsiteX11437" y="connsiteY11437"/>
              </a:cxn>
              <a:cxn ang="0">
                <a:pos x="connsiteX11438" y="connsiteY11438"/>
              </a:cxn>
              <a:cxn ang="0">
                <a:pos x="connsiteX11439" y="connsiteY11439"/>
              </a:cxn>
              <a:cxn ang="0">
                <a:pos x="connsiteX11440" y="connsiteY11440"/>
              </a:cxn>
              <a:cxn ang="0">
                <a:pos x="connsiteX11441" y="connsiteY11441"/>
              </a:cxn>
              <a:cxn ang="0">
                <a:pos x="connsiteX11442" y="connsiteY11442"/>
              </a:cxn>
              <a:cxn ang="0">
                <a:pos x="connsiteX11443" y="connsiteY11443"/>
              </a:cxn>
              <a:cxn ang="0">
                <a:pos x="connsiteX11444" y="connsiteY11444"/>
              </a:cxn>
              <a:cxn ang="0">
                <a:pos x="connsiteX11445" y="connsiteY11445"/>
              </a:cxn>
              <a:cxn ang="0">
                <a:pos x="connsiteX11446" y="connsiteY11446"/>
              </a:cxn>
              <a:cxn ang="0">
                <a:pos x="connsiteX11447" y="connsiteY11447"/>
              </a:cxn>
              <a:cxn ang="0">
                <a:pos x="connsiteX11448" y="connsiteY11448"/>
              </a:cxn>
              <a:cxn ang="0">
                <a:pos x="connsiteX11449" y="connsiteY11449"/>
              </a:cxn>
              <a:cxn ang="0">
                <a:pos x="connsiteX11450" y="connsiteY11450"/>
              </a:cxn>
              <a:cxn ang="0">
                <a:pos x="connsiteX11451" y="connsiteY11451"/>
              </a:cxn>
              <a:cxn ang="0">
                <a:pos x="connsiteX11452" y="connsiteY11452"/>
              </a:cxn>
              <a:cxn ang="0">
                <a:pos x="connsiteX11453" y="connsiteY11453"/>
              </a:cxn>
              <a:cxn ang="0">
                <a:pos x="connsiteX11454" y="connsiteY11454"/>
              </a:cxn>
              <a:cxn ang="0">
                <a:pos x="connsiteX11455" y="connsiteY11455"/>
              </a:cxn>
              <a:cxn ang="0">
                <a:pos x="connsiteX11456" y="connsiteY11456"/>
              </a:cxn>
              <a:cxn ang="0">
                <a:pos x="connsiteX11457" y="connsiteY11457"/>
              </a:cxn>
              <a:cxn ang="0">
                <a:pos x="connsiteX11458" y="connsiteY11458"/>
              </a:cxn>
              <a:cxn ang="0">
                <a:pos x="connsiteX11459" y="connsiteY11459"/>
              </a:cxn>
              <a:cxn ang="0">
                <a:pos x="connsiteX11460" y="connsiteY11460"/>
              </a:cxn>
              <a:cxn ang="0">
                <a:pos x="connsiteX11461" y="connsiteY11461"/>
              </a:cxn>
            </a:cxnLst>
            <a:rect l="l" t="t" r="r" b="b"/>
            <a:pathLst>
              <a:path w="5730494" h="3699570">
                <a:moveTo>
                  <a:pt x="1607414" y="3618755"/>
                </a:moveTo>
                <a:lnTo>
                  <a:pt x="1613552" y="3630974"/>
                </a:lnTo>
                <a:lnTo>
                  <a:pt x="1621507" y="3651036"/>
                </a:lnTo>
                <a:lnTo>
                  <a:pt x="1642196" y="3667290"/>
                </a:lnTo>
                <a:lnTo>
                  <a:pt x="1664474" y="3674167"/>
                </a:lnTo>
                <a:lnTo>
                  <a:pt x="1657313" y="3688034"/>
                </a:lnTo>
                <a:lnTo>
                  <a:pt x="1642196" y="3689399"/>
                </a:lnTo>
                <a:lnTo>
                  <a:pt x="1634069" y="3679566"/>
                </a:lnTo>
                <a:lnTo>
                  <a:pt x="1624463" y="3678827"/>
                </a:lnTo>
                <a:lnTo>
                  <a:pt x="1607414" y="3678827"/>
                </a:lnTo>
                <a:close/>
                <a:moveTo>
                  <a:pt x="1595982" y="3615685"/>
                </a:moveTo>
                <a:lnTo>
                  <a:pt x="1607348" y="3618810"/>
                </a:lnTo>
                <a:lnTo>
                  <a:pt x="1607348" y="3678883"/>
                </a:lnTo>
                <a:lnTo>
                  <a:pt x="1624398" y="3678883"/>
                </a:lnTo>
                <a:lnTo>
                  <a:pt x="1634003" y="3679622"/>
                </a:lnTo>
                <a:lnTo>
                  <a:pt x="1628717" y="3690875"/>
                </a:lnTo>
                <a:lnTo>
                  <a:pt x="1615078" y="3699570"/>
                </a:lnTo>
                <a:lnTo>
                  <a:pt x="1607236" y="3698661"/>
                </a:lnTo>
                <a:lnTo>
                  <a:pt x="1597800" y="3696387"/>
                </a:lnTo>
                <a:lnTo>
                  <a:pt x="1586207" y="3687977"/>
                </a:lnTo>
                <a:lnTo>
                  <a:pt x="1569497" y="3683941"/>
                </a:lnTo>
                <a:lnTo>
                  <a:pt x="1549438" y="3668540"/>
                </a:lnTo>
                <a:lnTo>
                  <a:pt x="1533184" y="3653933"/>
                </a:lnTo>
                <a:lnTo>
                  <a:pt x="1511247" y="3624096"/>
                </a:lnTo>
                <a:lnTo>
                  <a:pt x="1524377" y="3629608"/>
                </a:lnTo>
                <a:lnTo>
                  <a:pt x="1546769" y="3647397"/>
                </a:lnTo>
                <a:lnTo>
                  <a:pt x="1567907" y="3657059"/>
                </a:lnTo>
                <a:lnTo>
                  <a:pt x="1576147" y="3644726"/>
                </a:lnTo>
                <a:lnTo>
                  <a:pt x="1581318" y="3626540"/>
                </a:lnTo>
                <a:close/>
                <a:moveTo>
                  <a:pt x="1768024" y="3579211"/>
                </a:moveTo>
                <a:lnTo>
                  <a:pt x="1780756" y="3590634"/>
                </a:lnTo>
                <a:lnTo>
                  <a:pt x="1775981" y="3599614"/>
                </a:lnTo>
                <a:lnTo>
                  <a:pt x="1754441" y="3607344"/>
                </a:lnTo>
                <a:lnTo>
                  <a:pt x="1747280" y="3598307"/>
                </a:lnTo>
                <a:lnTo>
                  <a:pt x="1733754" y="3609958"/>
                </a:lnTo>
                <a:lnTo>
                  <a:pt x="1725855" y="3598363"/>
                </a:lnTo>
                <a:lnTo>
                  <a:pt x="1744950" y="3583019"/>
                </a:lnTo>
                <a:lnTo>
                  <a:pt x="1758477" y="3589384"/>
                </a:lnTo>
                <a:close/>
                <a:moveTo>
                  <a:pt x="3799615" y="3518225"/>
                </a:moveTo>
                <a:lnTo>
                  <a:pt x="3809902" y="3525842"/>
                </a:lnTo>
                <a:lnTo>
                  <a:pt x="3824963" y="3528854"/>
                </a:lnTo>
                <a:lnTo>
                  <a:pt x="3825531" y="3533457"/>
                </a:lnTo>
                <a:lnTo>
                  <a:pt x="3821041" y="3544597"/>
                </a:lnTo>
                <a:lnTo>
                  <a:pt x="3796603" y="3546188"/>
                </a:lnTo>
                <a:lnTo>
                  <a:pt x="3796205" y="3533173"/>
                </a:lnTo>
                <a:lnTo>
                  <a:pt x="3798535" y="3523170"/>
                </a:lnTo>
                <a:close/>
                <a:moveTo>
                  <a:pt x="5007770" y="3340773"/>
                </a:moveTo>
                <a:lnTo>
                  <a:pt x="5018170" y="3342762"/>
                </a:lnTo>
                <a:lnTo>
                  <a:pt x="5033570" y="3350036"/>
                </a:lnTo>
                <a:lnTo>
                  <a:pt x="5042267" y="3347138"/>
                </a:lnTo>
                <a:lnTo>
                  <a:pt x="5054713" y="3343103"/>
                </a:lnTo>
                <a:lnTo>
                  <a:pt x="5064261" y="3344524"/>
                </a:lnTo>
                <a:lnTo>
                  <a:pt x="5065398" y="3369644"/>
                </a:lnTo>
                <a:lnTo>
                  <a:pt x="5059942" y="3377032"/>
                </a:lnTo>
                <a:lnTo>
                  <a:pt x="5058294" y="3394423"/>
                </a:lnTo>
                <a:lnTo>
                  <a:pt x="5052724" y="3388456"/>
                </a:lnTo>
                <a:lnTo>
                  <a:pt x="5041641" y="3403630"/>
                </a:lnTo>
                <a:lnTo>
                  <a:pt x="5038345" y="3402437"/>
                </a:lnTo>
                <a:lnTo>
                  <a:pt x="5028570" y="3401755"/>
                </a:lnTo>
                <a:lnTo>
                  <a:pt x="5018739" y="3383114"/>
                </a:lnTo>
                <a:lnTo>
                  <a:pt x="5016578" y="3368905"/>
                </a:lnTo>
                <a:lnTo>
                  <a:pt x="5007371" y="3350434"/>
                </a:lnTo>
                <a:close/>
                <a:moveTo>
                  <a:pt x="5454962" y="3336636"/>
                </a:moveTo>
                <a:lnTo>
                  <a:pt x="5458371" y="3345445"/>
                </a:lnTo>
                <a:lnTo>
                  <a:pt x="5462009" y="3354140"/>
                </a:lnTo>
                <a:lnTo>
                  <a:pt x="5473319" y="3345615"/>
                </a:lnTo>
                <a:lnTo>
                  <a:pt x="5477923" y="3354538"/>
                </a:lnTo>
                <a:lnTo>
                  <a:pt x="5477923" y="3363461"/>
                </a:lnTo>
                <a:lnTo>
                  <a:pt x="5472012" y="3373350"/>
                </a:lnTo>
                <a:lnTo>
                  <a:pt x="5461611" y="3389263"/>
                </a:lnTo>
                <a:lnTo>
                  <a:pt x="5453484" y="3398016"/>
                </a:lnTo>
                <a:lnTo>
                  <a:pt x="5459338" y="3408587"/>
                </a:lnTo>
                <a:lnTo>
                  <a:pt x="5447062" y="3408871"/>
                </a:lnTo>
                <a:lnTo>
                  <a:pt x="5433422" y="3417225"/>
                </a:lnTo>
                <a:lnTo>
                  <a:pt x="5429160" y="3431832"/>
                </a:lnTo>
                <a:lnTo>
                  <a:pt x="5420123" y="3454735"/>
                </a:lnTo>
                <a:lnTo>
                  <a:pt x="5407619" y="3464965"/>
                </a:lnTo>
                <a:lnTo>
                  <a:pt x="5399663" y="3471558"/>
                </a:lnTo>
                <a:lnTo>
                  <a:pt x="5384999" y="3471046"/>
                </a:lnTo>
                <a:lnTo>
                  <a:pt x="5374656" y="3463431"/>
                </a:lnTo>
                <a:lnTo>
                  <a:pt x="5357321" y="3461840"/>
                </a:lnTo>
                <a:lnTo>
                  <a:pt x="5354650" y="3453428"/>
                </a:lnTo>
                <a:lnTo>
                  <a:pt x="5363233" y="3436605"/>
                </a:lnTo>
                <a:lnTo>
                  <a:pt x="5383295" y="3414554"/>
                </a:lnTo>
                <a:lnTo>
                  <a:pt x="5393581" y="3410405"/>
                </a:lnTo>
                <a:lnTo>
                  <a:pt x="5405062" y="3402051"/>
                </a:lnTo>
                <a:lnTo>
                  <a:pt x="5418702" y="3390627"/>
                </a:lnTo>
                <a:lnTo>
                  <a:pt x="5428249" y="3379431"/>
                </a:lnTo>
                <a:lnTo>
                  <a:pt x="5435354" y="3363461"/>
                </a:lnTo>
                <a:lnTo>
                  <a:pt x="5441379" y="3358062"/>
                </a:lnTo>
                <a:lnTo>
                  <a:pt x="5443765" y="3346297"/>
                </a:lnTo>
                <a:close/>
                <a:moveTo>
                  <a:pt x="5458200" y="3215580"/>
                </a:moveTo>
                <a:lnTo>
                  <a:pt x="5466897" y="3226322"/>
                </a:lnTo>
                <a:lnTo>
                  <a:pt x="5479287" y="3231380"/>
                </a:lnTo>
                <a:lnTo>
                  <a:pt x="5483719" y="3248715"/>
                </a:lnTo>
                <a:lnTo>
                  <a:pt x="5495256" y="3269516"/>
                </a:lnTo>
                <a:lnTo>
                  <a:pt x="5495598" y="3255989"/>
                </a:lnTo>
                <a:lnTo>
                  <a:pt x="5502815" y="3261388"/>
                </a:lnTo>
                <a:lnTo>
                  <a:pt x="5505203" y="3276449"/>
                </a:lnTo>
                <a:lnTo>
                  <a:pt x="5518047" y="3282985"/>
                </a:lnTo>
                <a:lnTo>
                  <a:pt x="5528845" y="3284576"/>
                </a:lnTo>
                <a:lnTo>
                  <a:pt x="5537937" y="3276904"/>
                </a:lnTo>
                <a:lnTo>
                  <a:pt x="5546009" y="3279234"/>
                </a:lnTo>
                <a:lnTo>
                  <a:pt x="5542144" y="3297136"/>
                </a:lnTo>
                <a:lnTo>
                  <a:pt x="5537312" y="3309014"/>
                </a:lnTo>
                <a:lnTo>
                  <a:pt x="5525151" y="3308617"/>
                </a:lnTo>
                <a:lnTo>
                  <a:pt x="5520889" y="3314869"/>
                </a:lnTo>
                <a:lnTo>
                  <a:pt x="5522366" y="3323735"/>
                </a:lnTo>
                <a:lnTo>
                  <a:pt x="5520036" y="3327599"/>
                </a:lnTo>
                <a:lnTo>
                  <a:pt x="5514012" y="3338796"/>
                </a:lnTo>
                <a:lnTo>
                  <a:pt x="5506111" y="3353174"/>
                </a:lnTo>
                <a:lnTo>
                  <a:pt x="5493779" y="3361643"/>
                </a:lnTo>
                <a:lnTo>
                  <a:pt x="5491051" y="3356073"/>
                </a:lnTo>
                <a:lnTo>
                  <a:pt x="5484401" y="3353004"/>
                </a:lnTo>
                <a:lnTo>
                  <a:pt x="5493608" y="3335726"/>
                </a:lnTo>
                <a:lnTo>
                  <a:pt x="5488380" y="3324303"/>
                </a:lnTo>
                <a:lnTo>
                  <a:pt x="5471217" y="3316062"/>
                </a:lnTo>
                <a:lnTo>
                  <a:pt x="5471671" y="3308617"/>
                </a:lnTo>
                <a:lnTo>
                  <a:pt x="5483209" y="3301513"/>
                </a:lnTo>
                <a:lnTo>
                  <a:pt x="5485880" y="3285940"/>
                </a:lnTo>
                <a:lnTo>
                  <a:pt x="5485141" y="3272982"/>
                </a:lnTo>
                <a:lnTo>
                  <a:pt x="5478661" y="3259684"/>
                </a:lnTo>
                <a:lnTo>
                  <a:pt x="5479116" y="3256217"/>
                </a:lnTo>
                <a:lnTo>
                  <a:pt x="5471499" y="3248089"/>
                </a:lnTo>
                <a:lnTo>
                  <a:pt x="5458940" y="3230812"/>
                </a:lnTo>
                <a:lnTo>
                  <a:pt x="5452291" y="3217115"/>
                </a:lnTo>
                <a:close/>
                <a:moveTo>
                  <a:pt x="1793136" y="3134130"/>
                </a:moveTo>
                <a:lnTo>
                  <a:pt x="1809108" y="3148338"/>
                </a:lnTo>
                <a:lnTo>
                  <a:pt x="1815017" y="3147770"/>
                </a:lnTo>
                <a:lnTo>
                  <a:pt x="1831444" y="3159647"/>
                </a:lnTo>
                <a:lnTo>
                  <a:pt x="1843947" y="3169992"/>
                </a:lnTo>
                <a:lnTo>
                  <a:pt x="1853139" y="3182760"/>
                </a:lnTo>
                <a:lnTo>
                  <a:pt x="1846178" y="3191631"/>
                </a:lnTo>
                <a:lnTo>
                  <a:pt x="1846188" y="3191655"/>
                </a:lnTo>
                <a:lnTo>
                  <a:pt x="1846106" y="3191759"/>
                </a:lnTo>
                <a:lnTo>
                  <a:pt x="1850539" y="3202500"/>
                </a:lnTo>
                <a:lnTo>
                  <a:pt x="1843662" y="3214549"/>
                </a:lnTo>
                <a:lnTo>
                  <a:pt x="1825645" y="3225290"/>
                </a:lnTo>
                <a:lnTo>
                  <a:pt x="1813882" y="3221426"/>
                </a:lnTo>
                <a:lnTo>
                  <a:pt x="1805243" y="3223472"/>
                </a:lnTo>
                <a:lnTo>
                  <a:pt x="1790523" y="3215174"/>
                </a:lnTo>
                <a:lnTo>
                  <a:pt x="1779724" y="3215799"/>
                </a:lnTo>
                <a:lnTo>
                  <a:pt x="1770006" y="3205171"/>
                </a:lnTo>
                <a:lnTo>
                  <a:pt x="1771256" y="3192895"/>
                </a:lnTo>
                <a:lnTo>
                  <a:pt x="1774724" y="3188690"/>
                </a:lnTo>
                <a:lnTo>
                  <a:pt x="1774723" y="3188595"/>
                </a:lnTo>
                <a:lnTo>
                  <a:pt x="1774731" y="3188584"/>
                </a:lnTo>
                <a:lnTo>
                  <a:pt x="1774562" y="3169892"/>
                </a:lnTo>
                <a:lnTo>
                  <a:pt x="1778816" y="3150782"/>
                </a:lnTo>
                <a:lnTo>
                  <a:pt x="1782793" y="3136062"/>
                </a:lnTo>
                <a:close/>
                <a:moveTo>
                  <a:pt x="3155944" y="3107529"/>
                </a:moveTo>
                <a:lnTo>
                  <a:pt x="3162877" y="3113098"/>
                </a:lnTo>
                <a:lnTo>
                  <a:pt x="3168391" y="3118557"/>
                </a:lnTo>
                <a:lnTo>
                  <a:pt x="3163504" y="3127422"/>
                </a:lnTo>
                <a:lnTo>
                  <a:pt x="3160776" y="3133389"/>
                </a:lnTo>
                <a:lnTo>
                  <a:pt x="3151911" y="3136231"/>
                </a:lnTo>
                <a:lnTo>
                  <a:pt x="3148956" y="3142085"/>
                </a:lnTo>
                <a:lnTo>
                  <a:pt x="3143278" y="3143902"/>
                </a:lnTo>
                <a:lnTo>
                  <a:pt x="3131391" y="3129864"/>
                </a:lnTo>
                <a:lnTo>
                  <a:pt x="3139859" y="3118327"/>
                </a:lnTo>
                <a:lnTo>
                  <a:pt x="3148497" y="3111223"/>
                </a:lnTo>
                <a:close/>
                <a:moveTo>
                  <a:pt x="3155888" y="3107473"/>
                </a:moveTo>
                <a:lnTo>
                  <a:pt x="3148444" y="3111167"/>
                </a:lnTo>
                <a:lnTo>
                  <a:pt x="3139805" y="3118271"/>
                </a:lnTo>
                <a:lnTo>
                  <a:pt x="3131338" y="3129809"/>
                </a:lnTo>
                <a:lnTo>
                  <a:pt x="3143272" y="3143904"/>
                </a:lnTo>
                <a:lnTo>
                  <a:pt x="3143278" y="3143902"/>
                </a:lnTo>
                <a:lnTo>
                  <a:pt x="3143325" y="3143959"/>
                </a:lnTo>
                <a:lnTo>
                  <a:pt x="3149009" y="3142140"/>
                </a:lnTo>
                <a:lnTo>
                  <a:pt x="3151964" y="3136287"/>
                </a:lnTo>
                <a:lnTo>
                  <a:pt x="3160831" y="3133445"/>
                </a:lnTo>
                <a:lnTo>
                  <a:pt x="3163559" y="3127477"/>
                </a:lnTo>
                <a:lnTo>
                  <a:pt x="3168447" y="3118611"/>
                </a:lnTo>
                <a:lnTo>
                  <a:pt x="3168391" y="3118557"/>
                </a:lnTo>
                <a:lnTo>
                  <a:pt x="3168392" y="3118556"/>
                </a:lnTo>
                <a:lnTo>
                  <a:pt x="3162880" y="3113100"/>
                </a:lnTo>
                <a:close/>
                <a:moveTo>
                  <a:pt x="3224237" y="3073450"/>
                </a:moveTo>
                <a:lnTo>
                  <a:pt x="3224208" y="3073648"/>
                </a:lnTo>
                <a:lnTo>
                  <a:pt x="3224177" y="3073647"/>
                </a:lnTo>
                <a:close/>
                <a:moveTo>
                  <a:pt x="3224273" y="3073201"/>
                </a:moveTo>
                <a:lnTo>
                  <a:pt x="3224313" y="3073202"/>
                </a:lnTo>
                <a:lnTo>
                  <a:pt x="3224237" y="3073450"/>
                </a:lnTo>
                <a:close/>
                <a:moveTo>
                  <a:pt x="3212185" y="3073087"/>
                </a:moveTo>
                <a:lnTo>
                  <a:pt x="3212214" y="3073257"/>
                </a:lnTo>
                <a:lnTo>
                  <a:pt x="3212122" y="3073478"/>
                </a:lnTo>
                <a:lnTo>
                  <a:pt x="3212102" y="3073478"/>
                </a:lnTo>
                <a:lnTo>
                  <a:pt x="3212079" y="3073344"/>
                </a:lnTo>
                <a:close/>
                <a:moveTo>
                  <a:pt x="1830625" y="3055583"/>
                </a:moveTo>
                <a:lnTo>
                  <a:pt x="1830612" y="3055627"/>
                </a:lnTo>
                <a:lnTo>
                  <a:pt x="1830605" y="3055629"/>
                </a:lnTo>
                <a:lnTo>
                  <a:pt x="1830619" y="3055586"/>
                </a:lnTo>
                <a:close/>
                <a:moveTo>
                  <a:pt x="3200506" y="3054274"/>
                </a:moveTo>
                <a:lnTo>
                  <a:pt x="3208283" y="3057419"/>
                </a:lnTo>
                <a:lnTo>
                  <a:pt x="3208352" y="3057735"/>
                </a:lnTo>
                <a:lnTo>
                  <a:pt x="3210739" y="3065635"/>
                </a:lnTo>
                <a:lnTo>
                  <a:pt x="3212079" y="3073344"/>
                </a:lnTo>
                <a:lnTo>
                  <a:pt x="3208968" y="3080931"/>
                </a:lnTo>
                <a:lnTo>
                  <a:pt x="3199648" y="3082863"/>
                </a:lnTo>
                <a:lnTo>
                  <a:pt x="3190157" y="3073202"/>
                </a:lnTo>
                <a:lnTo>
                  <a:pt x="3189993" y="3067288"/>
                </a:lnTo>
                <a:lnTo>
                  <a:pt x="3194368" y="3060640"/>
                </a:lnTo>
                <a:lnTo>
                  <a:pt x="3195902" y="3055525"/>
                </a:lnTo>
                <a:close/>
                <a:moveTo>
                  <a:pt x="3169954" y="2992324"/>
                </a:moveTo>
                <a:lnTo>
                  <a:pt x="3170098" y="2992434"/>
                </a:lnTo>
                <a:lnTo>
                  <a:pt x="3176576" y="2992604"/>
                </a:lnTo>
                <a:lnTo>
                  <a:pt x="3184306" y="2995502"/>
                </a:lnTo>
                <a:lnTo>
                  <a:pt x="3189706" y="2993456"/>
                </a:lnTo>
                <a:lnTo>
                  <a:pt x="3198174" y="2995161"/>
                </a:lnTo>
                <a:lnTo>
                  <a:pt x="3198263" y="2995057"/>
                </a:lnTo>
                <a:lnTo>
                  <a:pt x="3198286" y="2995133"/>
                </a:lnTo>
                <a:lnTo>
                  <a:pt x="3198065" y="2995389"/>
                </a:lnTo>
                <a:lnTo>
                  <a:pt x="3205681" y="3019600"/>
                </a:lnTo>
                <a:lnTo>
                  <a:pt x="3209829" y="3031932"/>
                </a:lnTo>
                <a:lnTo>
                  <a:pt x="3206987" y="3051427"/>
                </a:lnTo>
                <a:lnTo>
                  <a:pt x="3208230" y="3057174"/>
                </a:lnTo>
                <a:lnTo>
                  <a:pt x="3200500" y="3054049"/>
                </a:lnTo>
                <a:lnTo>
                  <a:pt x="3195897" y="3055299"/>
                </a:lnTo>
                <a:lnTo>
                  <a:pt x="3194362" y="3060414"/>
                </a:lnTo>
                <a:lnTo>
                  <a:pt x="3189986" y="3067064"/>
                </a:lnTo>
                <a:lnTo>
                  <a:pt x="3189993" y="3067288"/>
                </a:lnTo>
                <a:lnTo>
                  <a:pt x="3189992" y="3067289"/>
                </a:lnTo>
                <a:lnTo>
                  <a:pt x="3190161" y="3073427"/>
                </a:lnTo>
                <a:lnTo>
                  <a:pt x="3199654" y="3083089"/>
                </a:lnTo>
                <a:lnTo>
                  <a:pt x="3208973" y="3081156"/>
                </a:lnTo>
                <a:lnTo>
                  <a:pt x="3212122" y="3073478"/>
                </a:lnTo>
                <a:lnTo>
                  <a:pt x="3224177" y="3073647"/>
                </a:lnTo>
                <a:lnTo>
                  <a:pt x="3220335" y="3086159"/>
                </a:lnTo>
                <a:lnTo>
                  <a:pt x="3218460" y="3101050"/>
                </a:lnTo>
                <a:lnTo>
                  <a:pt x="3214310" y="3109177"/>
                </a:lnTo>
                <a:lnTo>
                  <a:pt x="3203398" y="3118554"/>
                </a:lnTo>
                <a:lnTo>
                  <a:pt x="3200273" y="3121169"/>
                </a:lnTo>
                <a:lnTo>
                  <a:pt x="3193510" y="3130433"/>
                </a:lnTo>
                <a:lnTo>
                  <a:pt x="3189076" y="3139867"/>
                </a:lnTo>
                <a:lnTo>
                  <a:pt x="3180040" y="3153109"/>
                </a:lnTo>
                <a:lnTo>
                  <a:pt x="3162025" y="3172318"/>
                </a:lnTo>
                <a:lnTo>
                  <a:pt x="3150772" y="3183572"/>
                </a:lnTo>
                <a:lnTo>
                  <a:pt x="3138723" y="3192153"/>
                </a:lnTo>
                <a:lnTo>
                  <a:pt x="3122071" y="3199542"/>
                </a:lnTo>
                <a:lnTo>
                  <a:pt x="3113943" y="3200508"/>
                </a:lnTo>
                <a:lnTo>
                  <a:pt x="3111897" y="3205794"/>
                </a:lnTo>
                <a:lnTo>
                  <a:pt x="3102236" y="3202952"/>
                </a:lnTo>
                <a:lnTo>
                  <a:pt x="3094335" y="3206589"/>
                </a:lnTo>
                <a:lnTo>
                  <a:pt x="3077058" y="3202895"/>
                </a:lnTo>
                <a:lnTo>
                  <a:pt x="3067397" y="3205225"/>
                </a:lnTo>
                <a:lnTo>
                  <a:pt x="3060805" y="3204202"/>
                </a:lnTo>
                <a:lnTo>
                  <a:pt x="3044380" y="3211761"/>
                </a:lnTo>
                <a:lnTo>
                  <a:pt x="3030796" y="3214773"/>
                </a:lnTo>
                <a:lnTo>
                  <a:pt x="3020965" y="3222048"/>
                </a:lnTo>
                <a:lnTo>
                  <a:pt x="3013690" y="3222502"/>
                </a:lnTo>
                <a:lnTo>
                  <a:pt x="3006926" y="3215626"/>
                </a:lnTo>
                <a:lnTo>
                  <a:pt x="3001528" y="3215284"/>
                </a:lnTo>
                <a:lnTo>
                  <a:pt x="2994650" y="3206703"/>
                </a:lnTo>
                <a:lnTo>
                  <a:pt x="2993911" y="3209374"/>
                </a:lnTo>
                <a:lnTo>
                  <a:pt x="2991808" y="3204202"/>
                </a:lnTo>
                <a:lnTo>
                  <a:pt x="2991923" y="3193063"/>
                </a:lnTo>
                <a:lnTo>
                  <a:pt x="2986751" y="3180389"/>
                </a:lnTo>
                <a:lnTo>
                  <a:pt x="2991923" y="3176979"/>
                </a:lnTo>
                <a:lnTo>
                  <a:pt x="2991525" y="3162600"/>
                </a:lnTo>
                <a:lnTo>
                  <a:pt x="2981068" y="3145266"/>
                </a:lnTo>
                <a:lnTo>
                  <a:pt x="2973054" y="3129694"/>
                </a:lnTo>
                <a:lnTo>
                  <a:pt x="2973054" y="3129637"/>
                </a:lnTo>
                <a:lnTo>
                  <a:pt x="2961660" y="3106114"/>
                </a:lnTo>
                <a:lnTo>
                  <a:pt x="2969355" y="3097465"/>
                </a:lnTo>
                <a:lnTo>
                  <a:pt x="2975663" y="3102409"/>
                </a:lnTo>
                <a:lnTo>
                  <a:pt x="2978334" y="3110139"/>
                </a:lnTo>
                <a:lnTo>
                  <a:pt x="2985495" y="3111446"/>
                </a:lnTo>
                <a:lnTo>
                  <a:pt x="2995499" y="3114856"/>
                </a:lnTo>
                <a:lnTo>
                  <a:pt x="3004081" y="3113549"/>
                </a:lnTo>
                <a:lnTo>
                  <a:pt x="3018288" y="3104285"/>
                </a:lnTo>
                <a:lnTo>
                  <a:pt x="3018288" y="3038813"/>
                </a:lnTo>
                <a:lnTo>
                  <a:pt x="3018288" y="3038764"/>
                </a:lnTo>
                <a:lnTo>
                  <a:pt x="3022499" y="3041312"/>
                </a:lnTo>
                <a:lnTo>
                  <a:pt x="3031908" y="3057921"/>
                </a:lnTo>
                <a:lnTo>
                  <a:pt x="3030456" y="3068484"/>
                </a:lnTo>
                <a:lnTo>
                  <a:pt x="3030479" y="3068527"/>
                </a:lnTo>
                <a:lnTo>
                  <a:pt x="3030456" y="3068706"/>
                </a:lnTo>
                <a:lnTo>
                  <a:pt x="3034035" y="3074957"/>
                </a:lnTo>
                <a:lnTo>
                  <a:pt x="3045460" y="3073138"/>
                </a:lnTo>
                <a:lnTo>
                  <a:pt x="3053417" y="3065239"/>
                </a:lnTo>
                <a:lnTo>
                  <a:pt x="3060975" y="3059953"/>
                </a:lnTo>
                <a:lnTo>
                  <a:pt x="3064897" y="3051542"/>
                </a:lnTo>
                <a:lnTo>
                  <a:pt x="3072683" y="3047450"/>
                </a:lnTo>
                <a:lnTo>
                  <a:pt x="3079388" y="3049610"/>
                </a:lnTo>
                <a:lnTo>
                  <a:pt x="3087005" y="3054554"/>
                </a:lnTo>
                <a:lnTo>
                  <a:pt x="3099963" y="3055407"/>
                </a:lnTo>
                <a:lnTo>
                  <a:pt x="3110135" y="3051315"/>
                </a:lnTo>
                <a:lnTo>
                  <a:pt x="3111727" y="3045859"/>
                </a:lnTo>
                <a:lnTo>
                  <a:pt x="3114512" y="3037505"/>
                </a:lnTo>
                <a:lnTo>
                  <a:pt x="3123207" y="3036141"/>
                </a:lnTo>
                <a:lnTo>
                  <a:pt x="3127982" y="3029604"/>
                </a:lnTo>
                <a:lnTo>
                  <a:pt x="3133266" y="3018067"/>
                </a:lnTo>
                <a:lnTo>
                  <a:pt x="3147589" y="3005166"/>
                </a:lnTo>
                <a:lnTo>
                  <a:pt x="3170151" y="2992549"/>
                </a:lnTo>
                <a:lnTo>
                  <a:pt x="3169898" y="2992356"/>
                </a:lnTo>
                <a:close/>
                <a:moveTo>
                  <a:pt x="1645050" y="2988013"/>
                </a:moveTo>
                <a:lnTo>
                  <a:pt x="1660652" y="2991116"/>
                </a:lnTo>
                <a:lnTo>
                  <a:pt x="1665839" y="2992168"/>
                </a:lnTo>
                <a:lnTo>
                  <a:pt x="1675216" y="3004558"/>
                </a:lnTo>
                <a:lnTo>
                  <a:pt x="1677555" y="2999344"/>
                </a:lnTo>
                <a:lnTo>
                  <a:pt x="1681411" y="2990784"/>
                </a:lnTo>
                <a:lnTo>
                  <a:pt x="1693174" y="2991225"/>
                </a:lnTo>
                <a:lnTo>
                  <a:pt x="1699598" y="2991486"/>
                </a:lnTo>
                <a:lnTo>
                  <a:pt x="1700178" y="2992312"/>
                </a:lnTo>
                <a:lnTo>
                  <a:pt x="1702098" y="2995103"/>
                </a:lnTo>
                <a:lnTo>
                  <a:pt x="1702111" y="2995060"/>
                </a:lnTo>
                <a:lnTo>
                  <a:pt x="1702155" y="2995123"/>
                </a:lnTo>
                <a:lnTo>
                  <a:pt x="1704092" y="2996984"/>
                </a:lnTo>
                <a:lnTo>
                  <a:pt x="1731417" y="3023354"/>
                </a:lnTo>
                <a:lnTo>
                  <a:pt x="1744431" y="3025969"/>
                </a:lnTo>
                <a:lnTo>
                  <a:pt x="1763927" y="3038813"/>
                </a:lnTo>
                <a:lnTo>
                  <a:pt x="1780350" y="3045633"/>
                </a:lnTo>
                <a:lnTo>
                  <a:pt x="1782606" y="3053305"/>
                </a:lnTo>
                <a:lnTo>
                  <a:pt x="1766945" y="3080146"/>
                </a:lnTo>
                <a:lnTo>
                  <a:pt x="1766988" y="3080158"/>
                </a:lnTo>
                <a:lnTo>
                  <a:pt x="1766938" y="3080244"/>
                </a:lnTo>
                <a:lnTo>
                  <a:pt x="1783021" y="3085075"/>
                </a:lnTo>
                <a:lnTo>
                  <a:pt x="1800924" y="3087803"/>
                </a:lnTo>
                <a:lnTo>
                  <a:pt x="1813541" y="3084905"/>
                </a:lnTo>
                <a:lnTo>
                  <a:pt x="1827977" y="3071265"/>
                </a:lnTo>
                <a:lnTo>
                  <a:pt x="1830592" y="3055693"/>
                </a:lnTo>
                <a:lnTo>
                  <a:pt x="1830612" y="3055627"/>
                </a:lnTo>
                <a:lnTo>
                  <a:pt x="1838504" y="3052276"/>
                </a:lnTo>
                <a:lnTo>
                  <a:pt x="1846513" y="3062442"/>
                </a:lnTo>
                <a:lnTo>
                  <a:pt x="1846172" y="3076566"/>
                </a:lnTo>
                <a:lnTo>
                  <a:pt x="1832758" y="3086398"/>
                </a:lnTo>
                <a:lnTo>
                  <a:pt x="1822075" y="3093672"/>
                </a:lnTo>
                <a:lnTo>
                  <a:pt x="1804057" y="3111177"/>
                </a:lnTo>
                <a:lnTo>
                  <a:pt x="1782803" y="3136013"/>
                </a:lnTo>
                <a:lnTo>
                  <a:pt x="1778823" y="3150733"/>
                </a:lnTo>
                <a:lnTo>
                  <a:pt x="1774562" y="3169829"/>
                </a:lnTo>
                <a:lnTo>
                  <a:pt x="1774562" y="3169892"/>
                </a:lnTo>
                <a:lnTo>
                  <a:pt x="1774553" y="3169934"/>
                </a:lnTo>
                <a:lnTo>
                  <a:pt x="1774723" y="3188595"/>
                </a:lnTo>
                <a:lnTo>
                  <a:pt x="1771264" y="3192789"/>
                </a:lnTo>
                <a:lnTo>
                  <a:pt x="1770014" y="3205066"/>
                </a:lnTo>
                <a:lnTo>
                  <a:pt x="1768934" y="3215068"/>
                </a:lnTo>
                <a:lnTo>
                  <a:pt x="1789168" y="3231607"/>
                </a:lnTo>
                <a:lnTo>
                  <a:pt x="1787007" y="3245076"/>
                </a:lnTo>
                <a:lnTo>
                  <a:pt x="1796954" y="3253658"/>
                </a:lnTo>
                <a:lnTo>
                  <a:pt x="1796158" y="3263320"/>
                </a:lnTo>
                <a:lnTo>
                  <a:pt x="1780869" y="3289008"/>
                </a:lnTo>
                <a:lnTo>
                  <a:pt x="1757227" y="3299863"/>
                </a:lnTo>
                <a:lnTo>
                  <a:pt x="1725286" y="3304126"/>
                </a:lnTo>
                <a:lnTo>
                  <a:pt x="1707782" y="3302080"/>
                </a:lnTo>
                <a:lnTo>
                  <a:pt x="1711135" y="3314299"/>
                </a:lnTo>
                <a:lnTo>
                  <a:pt x="1707895" y="3329757"/>
                </a:lnTo>
                <a:lnTo>
                  <a:pt x="1710851" y="3340272"/>
                </a:lnTo>
                <a:lnTo>
                  <a:pt x="1701303" y="3347660"/>
                </a:lnTo>
                <a:lnTo>
                  <a:pt x="1684990" y="3350558"/>
                </a:lnTo>
                <a:lnTo>
                  <a:pt x="1669647" y="3342886"/>
                </a:lnTo>
                <a:lnTo>
                  <a:pt x="1663507" y="3348399"/>
                </a:lnTo>
                <a:lnTo>
                  <a:pt x="1665724" y="3369484"/>
                </a:lnTo>
                <a:lnTo>
                  <a:pt x="1676467" y="3375963"/>
                </a:lnTo>
                <a:lnTo>
                  <a:pt x="1685218" y="3369200"/>
                </a:lnTo>
                <a:lnTo>
                  <a:pt x="1689935" y="3380339"/>
                </a:lnTo>
                <a:lnTo>
                  <a:pt x="1675273" y="3387046"/>
                </a:lnTo>
                <a:lnTo>
                  <a:pt x="1662486" y="3400572"/>
                </a:lnTo>
                <a:lnTo>
                  <a:pt x="1660154" y="3422794"/>
                </a:lnTo>
                <a:lnTo>
                  <a:pt x="1656404" y="3434786"/>
                </a:lnTo>
                <a:lnTo>
                  <a:pt x="1641344" y="3434842"/>
                </a:lnTo>
                <a:lnTo>
                  <a:pt x="1628839" y="3446379"/>
                </a:lnTo>
                <a:lnTo>
                  <a:pt x="1624292" y="3463486"/>
                </a:lnTo>
                <a:lnTo>
                  <a:pt x="1639979" y="3480422"/>
                </a:lnTo>
                <a:lnTo>
                  <a:pt x="1655210" y="3485140"/>
                </a:lnTo>
                <a:lnTo>
                  <a:pt x="1649754" y="3506339"/>
                </a:lnTo>
                <a:lnTo>
                  <a:pt x="1630943" y="3519865"/>
                </a:lnTo>
                <a:lnTo>
                  <a:pt x="1620598" y="3548452"/>
                </a:lnTo>
                <a:lnTo>
                  <a:pt x="1606049" y="3558228"/>
                </a:lnTo>
                <a:lnTo>
                  <a:pt x="1599513" y="3569935"/>
                </a:lnTo>
                <a:lnTo>
                  <a:pt x="1604628" y="3596305"/>
                </a:lnTo>
                <a:lnTo>
                  <a:pt x="1615256" y="3611253"/>
                </a:lnTo>
                <a:lnTo>
                  <a:pt x="1608549" y="3609946"/>
                </a:lnTo>
                <a:lnTo>
                  <a:pt x="1593773" y="3605854"/>
                </a:lnTo>
                <a:lnTo>
                  <a:pt x="1555302" y="3602387"/>
                </a:lnTo>
                <a:lnTo>
                  <a:pt x="1548708" y="3587440"/>
                </a:lnTo>
                <a:lnTo>
                  <a:pt x="1548993" y="3568514"/>
                </a:lnTo>
                <a:lnTo>
                  <a:pt x="1538365" y="3570106"/>
                </a:lnTo>
                <a:lnTo>
                  <a:pt x="1532739" y="3561012"/>
                </a:lnTo>
                <a:lnTo>
                  <a:pt x="1531374" y="3534869"/>
                </a:lnTo>
                <a:lnTo>
                  <a:pt x="1543593" y="3524184"/>
                </a:lnTo>
                <a:lnTo>
                  <a:pt x="1548652" y="3508953"/>
                </a:lnTo>
                <a:lnTo>
                  <a:pt x="1546776" y="3496961"/>
                </a:lnTo>
                <a:lnTo>
                  <a:pt x="1555244" y="3476956"/>
                </a:lnTo>
                <a:lnTo>
                  <a:pt x="1561038" y="3446550"/>
                </a:lnTo>
                <a:lnTo>
                  <a:pt x="1559336" y="3433308"/>
                </a:lnTo>
                <a:lnTo>
                  <a:pt x="1566266" y="3429045"/>
                </a:lnTo>
                <a:lnTo>
                  <a:pt x="1564561" y="3420634"/>
                </a:lnTo>
                <a:lnTo>
                  <a:pt x="1557177" y="3416201"/>
                </a:lnTo>
                <a:lnTo>
                  <a:pt x="1562401" y="3406937"/>
                </a:lnTo>
                <a:lnTo>
                  <a:pt x="1555187" y="3398640"/>
                </a:lnTo>
                <a:lnTo>
                  <a:pt x="1551493" y="3373633"/>
                </a:lnTo>
                <a:lnTo>
                  <a:pt x="1557915" y="3369257"/>
                </a:lnTo>
                <a:lnTo>
                  <a:pt x="1555244" y="3343454"/>
                </a:lnTo>
                <a:lnTo>
                  <a:pt x="1558996" y="3322142"/>
                </a:lnTo>
                <a:lnTo>
                  <a:pt x="1563255" y="3303842"/>
                </a:lnTo>
                <a:lnTo>
                  <a:pt x="1572802" y="3296454"/>
                </a:lnTo>
                <a:lnTo>
                  <a:pt x="1567970" y="3276789"/>
                </a:lnTo>
                <a:lnTo>
                  <a:pt x="1567914" y="3258488"/>
                </a:lnTo>
                <a:lnTo>
                  <a:pt x="1579963" y="3245644"/>
                </a:lnTo>
                <a:lnTo>
                  <a:pt x="1579565" y="3229333"/>
                </a:lnTo>
                <a:lnTo>
                  <a:pt x="1588658" y="3210522"/>
                </a:lnTo>
                <a:lnTo>
                  <a:pt x="1588716" y="3192960"/>
                </a:lnTo>
                <a:lnTo>
                  <a:pt x="1584566" y="3189493"/>
                </a:lnTo>
                <a:lnTo>
                  <a:pt x="1577234" y="3157155"/>
                </a:lnTo>
                <a:lnTo>
                  <a:pt x="1587066" y="3138173"/>
                </a:lnTo>
                <a:lnTo>
                  <a:pt x="1585532" y="3120498"/>
                </a:lnTo>
                <a:lnTo>
                  <a:pt x="1591216" y="3104016"/>
                </a:lnTo>
                <a:lnTo>
                  <a:pt x="1601674" y="3087193"/>
                </a:lnTo>
                <a:lnTo>
                  <a:pt x="1612927" y="3076111"/>
                </a:lnTo>
                <a:lnTo>
                  <a:pt x="1608151" y="3069177"/>
                </a:lnTo>
                <a:lnTo>
                  <a:pt x="1611448" y="3063494"/>
                </a:lnTo>
                <a:lnTo>
                  <a:pt x="1610937" y="3034282"/>
                </a:lnTo>
                <a:lnTo>
                  <a:pt x="1628272" y="3025700"/>
                </a:lnTo>
                <a:lnTo>
                  <a:pt x="1633727" y="3007741"/>
                </a:lnTo>
                <a:lnTo>
                  <a:pt x="1631795" y="3003421"/>
                </a:lnTo>
                <a:close/>
                <a:moveTo>
                  <a:pt x="5315033" y="2958676"/>
                </a:moveTo>
                <a:lnTo>
                  <a:pt x="5321909" y="2958903"/>
                </a:lnTo>
                <a:lnTo>
                  <a:pt x="5330831" y="2964643"/>
                </a:lnTo>
                <a:lnTo>
                  <a:pt x="5337823" y="2970383"/>
                </a:lnTo>
                <a:lnTo>
                  <a:pt x="5342938" y="2975157"/>
                </a:lnTo>
                <a:lnTo>
                  <a:pt x="5356010" y="2985728"/>
                </a:lnTo>
                <a:lnTo>
                  <a:pt x="5364307" y="2993572"/>
                </a:lnTo>
                <a:lnTo>
                  <a:pt x="5358227" y="2997663"/>
                </a:lnTo>
                <a:lnTo>
                  <a:pt x="5349473" y="2993060"/>
                </a:lnTo>
                <a:lnTo>
                  <a:pt x="5338050" y="2985387"/>
                </a:lnTo>
                <a:lnTo>
                  <a:pt x="5327763" y="2976351"/>
                </a:lnTo>
                <a:lnTo>
                  <a:pt x="5317249" y="2964416"/>
                </a:lnTo>
                <a:close/>
                <a:moveTo>
                  <a:pt x="1744261" y="2945891"/>
                </a:moveTo>
                <a:lnTo>
                  <a:pt x="1758996" y="2946118"/>
                </a:lnTo>
                <a:lnTo>
                  <a:pt x="1773822" y="2954695"/>
                </a:lnTo>
                <a:lnTo>
                  <a:pt x="1774105" y="2959867"/>
                </a:lnTo>
                <a:lnTo>
                  <a:pt x="1774154" y="2959833"/>
                </a:lnTo>
                <a:lnTo>
                  <a:pt x="1774155" y="2959872"/>
                </a:lnTo>
                <a:lnTo>
                  <a:pt x="1778873" y="2969249"/>
                </a:lnTo>
                <a:lnTo>
                  <a:pt x="1777793" y="2992380"/>
                </a:lnTo>
                <a:lnTo>
                  <a:pt x="1794615" y="2995677"/>
                </a:lnTo>
                <a:lnTo>
                  <a:pt x="1801095" y="2992323"/>
                </a:lnTo>
                <a:lnTo>
                  <a:pt x="1811836" y="2996984"/>
                </a:lnTo>
                <a:lnTo>
                  <a:pt x="1814849" y="3002099"/>
                </a:lnTo>
                <a:lnTo>
                  <a:pt x="1816326" y="3017898"/>
                </a:lnTo>
                <a:lnTo>
                  <a:pt x="1818201" y="3024548"/>
                </a:lnTo>
                <a:lnTo>
                  <a:pt x="1824168" y="3025344"/>
                </a:lnTo>
                <a:lnTo>
                  <a:pt x="1830136" y="3022559"/>
                </a:lnTo>
                <a:lnTo>
                  <a:pt x="1835876" y="3025685"/>
                </a:lnTo>
                <a:lnTo>
                  <a:pt x="1835876" y="3035232"/>
                </a:lnTo>
                <a:lnTo>
                  <a:pt x="1833730" y="3045514"/>
                </a:lnTo>
                <a:lnTo>
                  <a:pt x="1830619" y="3055586"/>
                </a:lnTo>
                <a:lnTo>
                  <a:pt x="1830599" y="3055594"/>
                </a:lnTo>
                <a:lnTo>
                  <a:pt x="1827984" y="3071166"/>
                </a:lnTo>
                <a:lnTo>
                  <a:pt x="1813549" y="3084806"/>
                </a:lnTo>
                <a:lnTo>
                  <a:pt x="1800932" y="3087704"/>
                </a:lnTo>
                <a:lnTo>
                  <a:pt x="1783030" y="3084977"/>
                </a:lnTo>
                <a:lnTo>
                  <a:pt x="1766988" y="3080158"/>
                </a:lnTo>
                <a:lnTo>
                  <a:pt x="1782623" y="3053363"/>
                </a:lnTo>
                <a:lnTo>
                  <a:pt x="1782606" y="3053305"/>
                </a:lnTo>
                <a:lnTo>
                  <a:pt x="1782632" y="3053264"/>
                </a:lnTo>
                <a:lnTo>
                  <a:pt x="1780359" y="3045534"/>
                </a:lnTo>
                <a:lnTo>
                  <a:pt x="1763932" y="3038714"/>
                </a:lnTo>
                <a:lnTo>
                  <a:pt x="1744440" y="3025870"/>
                </a:lnTo>
                <a:lnTo>
                  <a:pt x="1731424" y="3023256"/>
                </a:lnTo>
                <a:lnTo>
                  <a:pt x="1704092" y="2996984"/>
                </a:lnTo>
                <a:lnTo>
                  <a:pt x="1702148" y="2995109"/>
                </a:lnTo>
                <a:lnTo>
                  <a:pt x="1708399" y="2974706"/>
                </a:lnTo>
                <a:lnTo>
                  <a:pt x="1708797" y="2965612"/>
                </a:lnTo>
                <a:lnTo>
                  <a:pt x="1716470" y="2950779"/>
                </a:lnTo>
                <a:close/>
                <a:moveTo>
                  <a:pt x="3100918" y="2917803"/>
                </a:moveTo>
                <a:lnTo>
                  <a:pt x="3103657" y="2919007"/>
                </a:lnTo>
                <a:lnTo>
                  <a:pt x="3109755" y="2932154"/>
                </a:lnTo>
                <a:lnTo>
                  <a:pt x="3109798" y="2932247"/>
                </a:lnTo>
                <a:lnTo>
                  <a:pt x="3109799" y="2932248"/>
                </a:lnTo>
                <a:lnTo>
                  <a:pt x="3109851" y="2932363"/>
                </a:lnTo>
                <a:lnTo>
                  <a:pt x="3113035" y="2935375"/>
                </a:lnTo>
                <a:lnTo>
                  <a:pt x="3118036" y="2945093"/>
                </a:lnTo>
                <a:lnTo>
                  <a:pt x="3136052" y="2963621"/>
                </a:lnTo>
                <a:lnTo>
                  <a:pt x="3142819" y="2965426"/>
                </a:lnTo>
                <a:lnTo>
                  <a:pt x="3142874" y="2971291"/>
                </a:lnTo>
                <a:lnTo>
                  <a:pt x="3147592" y="2982090"/>
                </a:lnTo>
                <a:lnTo>
                  <a:pt x="3147595" y="2982090"/>
                </a:lnTo>
                <a:lnTo>
                  <a:pt x="3147645" y="2982206"/>
                </a:lnTo>
                <a:lnTo>
                  <a:pt x="3159979" y="2984820"/>
                </a:lnTo>
                <a:lnTo>
                  <a:pt x="3169898" y="2992356"/>
                </a:lnTo>
                <a:lnTo>
                  <a:pt x="3147588" y="3004831"/>
                </a:lnTo>
                <a:lnTo>
                  <a:pt x="3133266" y="3017732"/>
                </a:lnTo>
                <a:lnTo>
                  <a:pt x="3127980" y="3029270"/>
                </a:lnTo>
                <a:lnTo>
                  <a:pt x="3123207" y="3035805"/>
                </a:lnTo>
                <a:lnTo>
                  <a:pt x="3114512" y="3037226"/>
                </a:lnTo>
                <a:lnTo>
                  <a:pt x="3111726" y="3045581"/>
                </a:lnTo>
                <a:lnTo>
                  <a:pt x="3110135" y="3051037"/>
                </a:lnTo>
                <a:lnTo>
                  <a:pt x="3099963" y="3055129"/>
                </a:lnTo>
                <a:lnTo>
                  <a:pt x="3087005" y="3054276"/>
                </a:lnTo>
                <a:lnTo>
                  <a:pt x="3079388" y="3049389"/>
                </a:lnTo>
                <a:lnTo>
                  <a:pt x="3072683" y="3047229"/>
                </a:lnTo>
                <a:lnTo>
                  <a:pt x="3064897" y="3051321"/>
                </a:lnTo>
                <a:lnTo>
                  <a:pt x="3060975" y="3059732"/>
                </a:lnTo>
                <a:lnTo>
                  <a:pt x="3053416" y="3065018"/>
                </a:lnTo>
                <a:lnTo>
                  <a:pt x="3045460" y="3072918"/>
                </a:lnTo>
                <a:lnTo>
                  <a:pt x="3034035" y="3074736"/>
                </a:lnTo>
                <a:lnTo>
                  <a:pt x="3030479" y="3068527"/>
                </a:lnTo>
                <a:lnTo>
                  <a:pt x="3031933" y="3057964"/>
                </a:lnTo>
                <a:lnTo>
                  <a:pt x="3031908" y="3057921"/>
                </a:lnTo>
                <a:lnTo>
                  <a:pt x="3031933" y="3057743"/>
                </a:lnTo>
                <a:lnTo>
                  <a:pt x="3022499" y="3041091"/>
                </a:lnTo>
                <a:lnTo>
                  <a:pt x="3018288" y="3038543"/>
                </a:lnTo>
                <a:lnTo>
                  <a:pt x="3018288" y="2988459"/>
                </a:lnTo>
                <a:lnTo>
                  <a:pt x="3033975" y="2987833"/>
                </a:lnTo>
                <a:lnTo>
                  <a:pt x="3034430" y="2927760"/>
                </a:lnTo>
                <a:lnTo>
                  <a:pt x="3046308" y="2927192"/>
                </a:lnTo>
                <a:lnTo>
                  <a:pt x="3070852" y="2921340"/>
                </a:lnTo>
                <a:lnTo>
                  <a:pt x="3076831" y="2928101"/>
                </a:lnTo>
                <a:lnTo>
                  <a:pt x="3076837" y="2928097"/>
                </a:lnTo>
                <a:lnTo>
                  <a:pt x="3076940" y="2928215"/>
                </a:lnTo>
                <a:lnTo>
                  <a:pt x="3087114" y="2921680"/>
                </a:lnTo>
                <a:lnTo>
                  <a:pt x="3091944" y="2921622"/>
                </a:lnTo>
                <a:lnTo>
                  <a:pt x="3100924" y="2917872"/>
                </a:lnTo>
                <a:close/>
                <a:moveTo>
                  <a:pt x="1592174" y="2916579"/>
                </a:moveTo>
                <a:lnTo>
                  <a:pt x="1599924" y="2927838"/>
                </a:lnTo>
                <a:lnTo>
                  <a:pt x="1602013" y="2939804"/>
                </a:lnTo>
                <a:lnTo>
                  <a:pt x="1602111" y="2939887"/>
                </a:lnTo>
                <a:lnTo>
                  <a:pt x="1602119" y="2939937"/>
                </a:lnTo>
                <a:lnTo>
                  <a:pt x="1610358" y="2946942"/>
                </a:lnTo>
                <a:lnTo>
                  <a:pt x="1605367" y="2963220"/>
                </a:lnTo>
                <a:lnTo>
                  <a:pt x="1613948" y="2982259"/>
                </a:lnTo>
                <a:lnTo>
                  <a:pt x="1620200" y="3005845"/>
                </a:lnTo>
                <a:lnTo>
                  <a:pt x="1627981" y="3004226"/>
                </a:lnTo>
                <a:lnTo>
                  <a:pt x="1631674" y="3003477"/>
                </a:lnTo>
                <a:lnTo>
                  <a:pt x="1633605" y="3007796"/>
                </a:lnTo>
                <a:lnTo>
                  <a:pt x="1628150" y="3025756"/>
                </a:lnTo>
                <a:lnTo>
                  <a:pt x="1610815" y="3034337"/>
                </a:lnTo>
                <a:lnTo>
                  <a:pt x="1611326" y="3063549"/>
                </a:lnTo>
                <a:lnTo>
                  <a:pt x="1608030" y="3069233"/>
                </a:lnTo>
                <a:lnTo>
                  <a:pt x="1612805" y="3076166"/>
                </a:lnTo>
                <a:lnTo>
                  <a:pt x="1601552" y="3087249"/>
                </a:lnTo>
                <a:lnTo>
                  <a:pt x="1591094" y="3104071"/>
                </a:lnTo>
                <a:lnTo>
                  <a:pt x="1585411" y="3120553"/>
                </a:lnTo>
                <a:lnTo>
                  <a:pt x="1586946" y="3138229"/>
                </a:lnTo>
                <a:lnTo>
                  <a:pt x="1577114" y="3157211"/>
                </a:lnTo>
                <a:lnTo>
                  <a:pt x="1584444" y="3189549"/>
                </a:lnTo>
                <a:lnTo>
                  <a:pt x="1588594" y="3193015"/>
                </a:lnTo>
                <a:lnTo>
                  <a:pt x="1588536" y="3210578"/>
                </a:lnTo>
                <a:lnTo>
                  <a:pt x="1579443" y="3229389"/>
                </a:lnTo>
                <a:lnTo>
                  <a:pt x="1579841" y="3245700"/>
                </a:lnTo>
                <a:lnTo>
                  <a:pt x="1567792" y="3258544"/>
                </a:lnTo>
                <a:lnTo>
                  <a:pt x="1567849" y="3276845"/>
                </a:lnTo>
                <a:lnTo>
                  <a:pt x="1572680" y="3296509"/>
                </a:lnTo>
                <a:lnTo>
                  <a:pt x="1563132" y="3303898"/>
                </a:lnTo>
                <a:lnTo>
                  <a:pt x="1558874" y="3322198"/>
                </a:lnTo>
                <a:lnTo>
                  <a:pt x="1555121" y="3343510"/>
                </a:lnTo>
                <a:lnTo>
                  <a:pt x="1557793" y="3369313"/>
                </a:lnTo>
                <a:lnTo>
                  <a:pt x="1551371" y="3373689"/>
                </a:lnTo>
                <a:lnTo>
                  <a:pt x="1555065" y="3398695"/>
                </a:lnTo>
                <a:lnTo>
                  <a:pt x="1562279" y="3406993"/>
                </a:lnTo>
                <a:lnTo>
                  <a:pt x="1557055" y="3416257"/>
                </a:lnTo>
                <a:lnTo>
                  <a:pt x="1564440" y="3420690"/>
                </a:lnTo>
                <a:lnTo>
                  <a:pt x="1566144" y="3429101"/>
                </a:lnTo>
                <a:lnTo>
                  <a:pt x="1559214" y="3433364"/>
                </a:lnTo>
                <a:lnTo>
                  <a:pt x="1560916" y="3446606"/>
                </a:lnTo>
                <a:lnTo>
                  <a:pt x="1555121" y="3477011"/>
                </a:lnTo>
                <a:lnTo>
                  <a:pt x="1546654" y="3497017"/>
                </a:lnTo>
                <a:lnTo>
                  <a:pt x="1548529" y="3509009"/>
                </a:lnTo>
                <a:lnTo>
                  <a:pt x="1543471" y="3524240"/>
                </a:lnTo>
                <a:lnTo>
                  <a:pt x="1531253" y="3534924"/>
                </a:lnTo>
                <a:lnTo>
                  <a:pt x="1532616" y="3561068"/>
                </a:lnTo>
                <a:lnTo>
                  <a:pt x="1538243" y="3570161"/>
                </a:lnTo>
                <a:lnTo>
                  <a:pt x="1548871" y="3568570"/>
                </a:lnTo>
                <a:lnTo>
                  <a:pt x="1548586" y="3587495"/>
                </a:lnTo>
                <a:lnTo>
                  <a:pt x="1555180" y="3602443"/>
                </a:lnTo>
                <a:lnTo>
                  <a:pt x="1593651" y="3605909"/>
                </a:lnTo>
                <a:lnTo>
                  <a:pt x="1608428" y="3610001"/>
                </a:lnTo>
                <a:lnTo>
                  <a:pt x="1594276" y="3609831"/>
                </a:lnTo>
                <a:lnTo>
                  <a:pt x="1586605" y="3616253"/>
                </a:lnTo>
                <a:lnTo>
                  <a:pt x="1572226" y="3625744"/>
                </a:lnTo>
                <a:lnTo>
                  <a:pt x="1569667" y="3650637"/>
                </a:lnTo>
                <a:lnTo>
                  <a:pt x="1562904" y="3651262"/>
                </a:lnTo>
                <a:lnTo>
                  <a:pt x="1544950" y="3642567"/>
                </a:lnTo>
                <a:lnTo>
                  <a:pt x="1526706" y="3624096"/>
                </a:lnTo>
                <a:lnTo>
                  <a:pt x="1506871" y="3609149"/>
                </a:lnTo>
                <a:lnTo>
                  <a:pt x="1501869" y="3592837"/>
                </a:lnTo>
                <a:lnTo>
                  <a:pt x="1506361" y="3577947"/>
                </a:lnTo>
                <a:lnTo>
                  <a:pt x="1498346" y="3561238"/>
                </a:lnTo>
                <a:lnTo>
                  <a:pt x="1496300" y="3519523"/>
                </a:lnTo>
                <a:lnTo>
                  <a:pt x="1503063" y="3496619"/>
                </a:lnTo>
                <a:lnTo>
                  <a:pt x="1519887" y="3478489"/>
                </a:lnTo>
                <a:lnTo>
                  <a:pt x="1495674" y="3471726"/>
                </a:lnTo>
                <a:lnTo>
                  <a:pt x="1510849" y="3451436"/>
                </a:lnTo>
                <a:lnTo>
                  <a:pt x="1516249" y="3414154"/>
                </a:lnTo>
                <a:lnTo>
                  <a:pt x="1533980" y="3421940"/>
                </a:lnTo>
                <a:lnTo>
                  <a:pt x="1542279" y="3376644"/>
                </a:lnTo>
                <a:lnTo>
                  <a:pt x="1531593" y="3370961"/>
                </a:lnTo>
                <a:lnTo>
                  <a:pt x="1526592" y="3397956"/>
                </a:lnTo>
                <a:lnTo>
                  <a:pt x="1516533" y="3394888"/>
                </a:lnTo>
                <a:lnTo>
                  <a:pt x="1521535" y="3364084"/>
                </a:lnTo>
                <a:lnTo>
                  <a:pt x="1526990" y="3325210"/>
                </a:lnTo>
                <a:lnTo>
                  <a:pt x="1534322" y="3311115"/>
                </a:lnTo>
                <a:lnTo>
                  <a:pt x="1529718" y="3291280"/>
                </a:lnTo>
                <a:lnTo>
                  <a:pt x="1528411" y="3268661"/>
                </a:lnTo>
                <a:lnTo>
                  <a:pt x="1535118" y="3268036"/>
                </a:lnTo>
                <a:lnTo>
                  <a:pt x="1544892" y="3236209"/>
                </a:lnTo>
                <a:lnTo>
                  <a:pt x="1555918" y="3205349"/>
                </a:lnTo>
                <a:lnTo>
                  <a:pt x="1562677" y="3177102"/>
                </a:lnTo>
                <a:lnTo>
                  <a:pt x="1558986" y="3149197"/>
                </a:lnTo>
                <a:lnTo>
                  <a:pt x="1563757" y="3134023"/>
                </a:lnTo>
                <a:lnTo>
                  <a:pt x="1561825" y="3111517"/>
                </a:lnTo>
                <a:lnTo>
                  <a:pt x="1571145" y="3089522"/>
                </a:lnTo>
                <a:lnTo>
                  <a:pt x="1574043" y="3055195"/>
                </a:lnTo>
                <a:lnTo>
                  <a:pt x="1579160" y="3018992"/>
                </a:lnTo>
                <a:lnTo>
                  <a:pt x="1584161" y="2980630"/>
                </a:lnTo>
                <a:lnTo>
                  <a:pt x="1583023" y="2952952"/>
                </a:lnTo>
                <a:lnTo>
                  <a:pt x="1579727" y="2929366"/>
                </a:lnTo>
                <a:lnTo>
                  <a:pt x="1587911" y="2925104"/>
                </a:lnTo>
                <a:close/>
                <a:moveTo>
                  <a:pt x="5543682" y="2912411"/>
                </a:moveTo>
                <a:lnTo>
                  <a:pt x="5549196" y="2917185"/>
                </a:lnTo>
                <a:lnTo>
                  <a:pt x="5546581" y="2925880"/>
                </a:lnTo>
                <a:lnTo>
                  <a:pt x="5536692" y="2928154"/>
                </a:lnTo>
                <a:lnTo>
                  <a:pt x="5527883" y="2926108"/>
                </a:lnTo>
                <a:lnTo>
                  <a:pt x="5526349" y="2918776"/>
                </a:lnTo>
                <a:lnTo>
                  <a:pt x="5532486" y="2913093"/>
                </a:lnTo>
                <a:lnTo>
                  <a:pt x="5539704" y="2915139"/>
                </a:lnTo>
                <a:close/>
                <a:moveTo>
                  <a:pt x="2905360" y="2905937"/>
                </a:moveTo>
                <a:lnTo>
                  <a:pt x="2915705" y="2906448"/>
                </a:lnTo>
                <a:lnTo>
                  <a:pt x="2925196" y="2913950"/>
                </a:lnTo>
                <a:lnTo>
                  <a:pt x="2927583" y="2912757"/>
                </a:lnTo>
                <a:lnTo>
                  <a:pt x="2992180" y="2912019"/>
                </a:lnTo>
                <a:lnTo>
                  <a:pt x="3003114" y="2919908"/>
                </a:lnTo>
                <a:lnTo>
                  <a:pt x="3003138" y="2919910"/>
                </a:lnTo>
                <a:lnTo>
                  <a:pt x="3003227" y="2919974"/>
                </a:lnTo>
                <a:lnTo>
                  <a:pt x="3041818" y="2922305"/>
                </a:lnTo>
                <a:lnTo>
                  <a:pt x="3071087" y="2915541"/>
                </a:lnTo>
                <a:lnTo>
                  <a:pt x="3084158" y="2911791"/>
                </a:lnTo>
                <a:lnTo>
                  <a:pt x="3094503" y="2912757"/>
                </a:lnTo>
                <a:lnTo>
                  <a:pt x="3100769" y="2916483"/>
                </a:lnTo>
                <a:lnTo>
                  <a:pt x="3100874" y="2917750"/>
                </a:lnTo>
                <a:lnTo>
                  <a:pt x="3100916" y="2917768"/>
                </a:lnTo>
                <a:lnTo>
                  <a:pt x="3100918" y="2917803"/>
                </a:lnTo>
                <a:lnTo>
                  <a:pt x="3100815" y="2917757"/>
                </a:lnTo>
                <a:lnTo>
                  <a:pt x="3091835" y="2921508"/>
                </a:lnTo>
                <a:lnTo>
                  <a:pt x="3087005" y="2921565"/>
                </a:lnTo>
                <a:lnTo>
                  <a:pt x="3076837" y="2928097"/>
                </a:lnTo>
                <a:lnTo>
                  <a:pt x="3070860" y="2921338"/>
                </a:lnTo>
                <a:lnTo>
                  <a:pt x="3070852" y="2921340"/>
                </a:lnTo>
                <a:lnTo>
                  <a:pt x="3070750" y="2921224"/>
                </a:lnTo>
                <a:lnTo>
                  <a:pt x="3046199" y="2927078"/>
                </a:lnTo>
                <a:lnTo>
                  <a:pt x="3034319" y="2927646"/>
                </a:lnTo>
                <a:lnTo>
                  <a:pt x="3033865" y="2987719"/>
                </a:lnTo>
                <a:lnTo>
                  <a:pt x="3018180" y="2988344"/>
                </a:lnTo>
                <a:lnTo>
                  <a:pt x="3018180" y="3038477"/>
                </a:lnTo>
                <a:lnTo>
                  <a:pt x="3018288" y="3038543"/>
                </a:lnTo>
                <a:lnTo>
                  <a:pt x="3018288" y="3038764"/>
                </a:lnTo>
                <a:lnTo>
                  <a:pt x="3018180" y="3038698"/>
                </a:lnTo>
                <a:lnTo>
                  <a:pt x="3018180" y="3103948"/>
                </a:lnTo>
                <a:lnTo>
                  <a:pt x="3003972" y="3113212"/>
                </a:lnTo>
                <a:lnTo>
                  <a:pt x="2995390" y="3114519"/>
                </a:lnTo>
                <a:lnTo>
                  <a:pt x="2985387" y="3111110"/>
                </a:lnTo>
                <a:lnTo>
                  <a:pt x="2978226" y="3109802"/>
                </a:lnTo>
                <a:lnTo>
                  <a:pt x="2975555" y="3102073"/>
                </a:lnTo>
                <a:lnTo>
                  <a:pt x="2969245" y="3097128"/>
                </a:lnTo>
                <a:lnTo>
                  <a:pt x="2961630" y="3106051"/>
                </a:lnTo>
                <a:lnTo>
                  <a:pt x="2961660" y="3106114"/>
                </a:lnTo>
                <a:lnTo>
                  <a:pt x="2961568" y="3106217"/>
                </a:lnTo>
                <a:lnTo>
                  <a:pt x="2949748" y="3092634"/>
                </a:lnTo>
                <a:lnTo>
                  <a:pt x="2943496" y="3079620"/>
                </a:lnTo>
                <a:lnTo>
                  <a:pt x="2939972" y="3062342"/>
                </a:lnTo>
                <a:lnTo>
                  <a:pt x="2936051" y="3049611"/>
                </a:lnTo>
                <a:lnTo>
                  <a:pt x="2930709" y="3022786"/>
                </a:lnTo>
                <a:lnTo>
                  <a:pt x="2930367" y="3002156"/>
                </a:lnTo>
                <a:lnTo>
                  <a:pt x="2928321" y="2992835"/>
                </a:lnTo>
                <a:lnTo>
                  <a:pt x="2922127" y="2985787"/>
                </a:lnTo>
                <a:lnTo>
                  <a:pt x="2913886" y="2971750"/>
                </a:lnTo>
                <a:lnTo>
                  <a:pt x="2905531" y="2951517"/>
                </a:lnTo>
                <a:lnTo>
                  <a:pt x="2902064" y="2940946"/>
                </a:lnTo>
                <a:lnTo>
                  <a:pt x="2889107" y="2924635"/>
                </a:lnTo>
                <a:lnTo>
                  <a:pt x="2888140" y="2911904"/>
                </a:lnTo>
                <a:lnTo>
                  <a:pt x="2895814" y="2908778"/>
                </a:lnTo>
                <a:close/>
                <a:moveTo>
                  <a:pt x="5572837" y="2890587"/>
                </a:moveTo>
                <a:lnTo>
                  <a:pt x="5570848" y="2898544"/>
                </a:lnTo>
                <a:lnTo>
                  <a:pt x="5569540" y="2899396"/>
                </a:lnTo>
                <a:lnTo>
                  <a:pt x="5559424" y="2903488"/>
                </a:lnTo>
                <a:lnTo>
                  <a:pt x="5549252" y="2906955"/>
                </a:lnTo>
                <a:lnTo>
                  <a:pt x="5547206" y="2900817"/>
                </a:lnTo>
                <a:lnTo>
                  <a:pt x="5555163" y="2897407"/>
                </a:lnTo>
                <a:lnTo>
                  <a:pt x="5560220" y="2896498"/>
                </a:lnTo>
                <a:lnTo>
                  <a:pt x="5569597" y="2891383"/>
                </a:lnTo>
                <a:close/>
                <a:moveTo>
                  <a:pt x="5365844" y="2888483"/>
                </a:moveTo>
                <a:lnTo>
                  <a:pt x="5375846" y="2897974"/>
                </a:lnTo>
                <a:lnTo>
                  <a:pt x="5370617" y="2900134"/>
                </a:lnTo>
                <a:lnTo>
                  <a:pt x="5365275" y="2892916"/>
                </a:lnTo>
                <a:close/>
                <a:moveTo>
                  <a:pt x="3183361" y="2882144"/>
                </a:moveTo>
                <a:lnTo>
                  <a:pt x="3183402" y="2882461"/>
                </a:lnTo>
                <a:lnTo>
                  <a:pt x="3184424" y="2888599"/>
                </a:lnTo>
                <a:lnTo>
                  <a:pt x="3197723" y="2888258"/>
                </a:lnTo>
                <a:lnTo>
                  <a:pt x="3205112" y="2891725"/>
                </a:lnTo>
                <a:lnTo>
                  <a:pt x="3208579" y="2895817"/>
                </a:lnTo>
                <a:lnTo>
                  <a:pt x="3216138" y="2897010"/>
                </a:lnTo>
                <a:lnTo>
                  <a:pt x="3224435" y="2902296"/>
                </a:lnTo>
                <a:lnTo>
                  <a:pt x="3224491" y="2923121"/>
                </a:lnTo>
                <a:lnTo>
                  <a:pt x="3221418" y="2934464"/>
                </a:lnTo>
                <a:lnTo>
                  <a:pt x="3221404" y="2934726"/>
                </a:lnTo>
                <a:lnTo>
                  <a:pt x="3221366" y="2934862"/>
                </a:lnTo>
                <a:lnTo>
                  <a:pt x="3220684" y="2947364"/>
                </a:lnTo>
                <a:lnTo>
                  <a:pt x="3223227" y="2952335"/>
                </a:lnTo>
                <a:lnTo>
                  <a:pt x="3221474" y="2961914"/>
                </a:lnTo>
                <a:lnTo>
                  <a:pt x="3219089" y="2963449"/>
                </a:lnTo>
                <a:lnTo>
                  <a:pt x="3214882" y="2975667"/>
                </a:lnTo>
                <a:lnTo>
                  <a:pt x="3198263" y="2995057"/>
                </a:lnTo>
                <a:lnTo>
                  <a:pt x="3198227" y="2994943"/>
                </a:lnTo>
                <a:lnTo>
                  <a:pt x="3189759" y="2993237"/>
                </a:lnTo>
                <a:lnTo>
                  <a:pt x="3184359" y="2995283"/>
                </a:lnTo>
                <a:lnTo>
                  <a:pt x="3176631" y="2992385"/>
                </a:lnTo>
                <a:lnTo>
                  <a:pt x="3170151" y="2992214"/>
                </a:lnTo>
                <a:lnTo>
                  <a:pt x="3169954" y="2992324"/>
                </a:lnTo>
                <a:lnTo>
                  <a:pt x="3159924" y="2984704"/>
                </a:lnTo>
                <a:lnTo>
                  <a:pt x="3147595" y="2982090"/>
                </a:lnTo>
                <a:lnTo>
                  <a:pt x="3142928" y="2971407"/>
                </a:lnTo>
                <a:lnTo>
                  <a:pt x="3142871" y="2965440"/>
                </a:lnTo>
                <a:lnTo>
                  <a:pt x="3142819" y="2965426"/>
                </a:lnTo>
                <a:lnTo>
                  <a:pt x="3142818" y="2965324"/>
                </a:lnTo>
                <a:lnTo>
                  <a:pt x="3135997" y="2963505"/>
                </a:lnTo>
                <a:lnTo>
                  <a:pt x="3117982" y="2944978"/>
                </a:lnTo>
                <a:lnTo>
                  <a:pt x="3112980" y="2935259"/>
                </a:lnTo>
                <a:lnTo>
                  <a:pt x="3109799" y="2932248"/>
                </a:lnTo>
                <a:lnTo>
                  <a:pt x="3109755" y="2932154"/>
                </a:lnTo>
                <a:lnTo>
                  <a:pt x="3103676" y="2918983"/>
                </a:lnTo>
                <a:lnTo>
                  <a:pt x="3103716" y="2919001"/>
                </a:lnTo>
                <a:lnTo>
                  <a:pt x="3121505" y="2920819"/>
                </a:lnTo>
                <a:lnTo>
                  <a:pt x="3126677" y="2922752"/>
                </a:lnTo>
                <a:lnTo>
                  <a:pt x="3132075" y="2922354"/>
                </a:lnTo>
                <a:lnTo>
                  <a:pt x="3140884" y="2911613"/>
                </a:lnTo>
                <a:lnTo>
                  <a:pt x="3154753" y="2897972"/>
                </a:lnTo>
                <a:lnTo>
                  <a:pt x="3160436" y="2896665"/>
                </a:lnTo>
                <a:lnTo>
                  <a:pt x="3162368" y="2890925"/>
                </a:lnTo>
                <a:lnTo>
                  <a:pt x="3171461" y="2884389"/>
                </a:lnTo>
                <a:close/>
                <a:moveTo>
                  <a:pt x="3183454" y="2882063"/>
                </a:moveTo>
                <a:lnTo>
                  <a:pt x="3183463" y="2882125"/>
                </a:lnTo>
                <a:lnTo>
                  <a:pt x="3183361" y="2882144"/>
                </a:lnTo>
                <a:lnTo>
                  <a:pt x="3183352" y="2882082"/>
                </a:lnTo>
                <a:close/>
                <a:moveTo>
                  <a:pt x="5356580" y="2867739"/>
                </a:moveTo>
                <a:lnTo>
                  <a:pt x="5364137" y="2872740"/>
                </a:lnTo>
                <a:lnTo>
                  <a:pt x="5366753" y="2885982"/>
                </a:lnTo>
                <a:lnTo>
                  <a:pt x="5362490" y="2883936"/>
                </a:lnTo>
                <a:lnTo>
                  <a:pt x="5359193" y="2884845"/>
                </a:lnTo>
                <a:lnTo>
                  <a:pt x="5356920" y="2880299"/>
                </a:lnTo>
                <a:close/>
                <a:moveTo>
                  <a:pt x="3485024" y="2825514"/>
                </a:moveTo>
                <a:lnTo>
                  <a:pt x="3490593" y="2832618"/>
                </a:lnTo>
                <a:lnTo>
                  <a:pt x="3494800" y="2839495"/>
                </a:lnTo>
                <a:lnTo>
                  <a:pt x="3498721" y="2850237"/>
                </a:lnTo>
                <a:lnTo>
                  <a:pt x="3501278" y="2869901"/>
                </a:lnTo>
                <a:lnTo>
                  <a:pt x="3505370" y="2877573"/>
                </a:lnTo>
                <a:lnTo>
                  <a:pt x="3503780" y="2885473"/>
                </a:lnTo>
                <a:lnTo>
                  <a:pt x="3500938" y="2890304"/>
                </a:lnTo>
                <a:lnTo>
                  <a:pt x="3495538" y="2880642"/>
                </a:lnTo>
                <a:lnTo>
                  <a:pt x="3492527" y="2885530"/>
                </a:lnTo>
                <a:lnTo>
                  <a:pt x="3495596" y="2897749"/>
                </a:lnTo>
                <a:lnTo>
                  <a:pt x="3494175" y="2904739"/>
                </a:lnTo>
                <a:lnTo>
                  <a:pt x="3489798" y="2908547"/>
                </a:lnTo>
                <a:lnTo>
                  <a:pt x="3488775" y="2922642"/>
                </a:lnTo>
                <a:lnTo>
                  <a:pt x="3482524" y="2942136"/>
                </a:lnTo>
                <a:lnTo>
                  <a:pt x="3474681" y="2965324"/>
                </a:lnTo>
                <a:lnTo>
                  <a:pt x="3464849" y="2997548"/>
                </a:lnTo>
                <a:lnTo>
                  <a:pt x="3458767" y="3021475"/>
                </a:lnTo>
                <a:lnTo>
                  <a:pt x="3451550" y="3041651"/>
                </a:lnTo>
                <a:lnTo>
                  <a:pt x="3438592" y="3045799"/>
                </a:lnTo>
                <a:lnTo>
                  <a:pt x="3424668" y="3053188"/>
                </a:lnTo>
                <a:lnTo>
                  <a:pt x="3415517" y="3048698"/>
                </a:lnTo>
                <a:lnTo>
                  <a:pt x="3402843" y="3042446"/>
                </a:lnTo>
                <a:lnTo>
                  <a:pt x="3398468" y="3033239"/>
                </a:lnTo>
                <a:lnTo>
                  <a:pt x="3397445" y="3017838"/>
                </a:lnTo>
                <a:lnTo>
                  <a:pt x="3391819" y="3004084"/>
                </a:lnTo>
                <a:lnTo>
                  <a:pt x="3390340" y="2991751"/>
                </a:lnTo>
                <a:lnTo>
                  <a:pt x="3393182" y="2979475"/>
                </a:lnTo>
                <a:lnTo>
                  <a:pt x="3400514" y="2976520"/>
                </a:lnTo>
                <a:lnTo>
                  <a:pt x="3400570" y="2970893"/>
                </a:lnTo>
                <a:lnTo>
                  <a:pt x="3408185" y="2958049"/>
                </a:lnTo>
                <a:lnTo>
                  <a:pt x="3409607" y="2947307"/>
                </a:lnTo>
                <a:lnTo>
                  <a:pt x="3405912" y="2939351"/>
                </a:lnTo>
                <a:lnTo>
                  <a:pt x="3402901" y="2928780"/>
                </a:lnTo>
                <a:lnTo>
                  <a:pt x="3401651" y="2913435"/>
                </a:lnTo>
                <a:lnTo>
                  <a:pt x="3407220" y="2904171"/>
                </a:lnTo>
                <a:lnTo>
                  <a:pt x="3409379" y="2893714"/>
                </a:lnTo>
                <a:lnTo>
                  <a:pt x="3417336" y="2893089"/>
                </a:lnTo>
                <a:lnTo>
                  <a:pt x="3426201" y="2889735"/>
                </a:lnTo>
                <a:lnTo>
                  <a:pt x="3432113" y="2886780"/>
                </a:lnTo>
                <a:lnTo>
                  <a:pt x="3439103" y="2886553"/>
                </a:lnTo>
                <a:lnTo>
                  <a:pt x="3448197" y="2877176"/>
                </a:lnTo>
                <a:lnTo>
                  <a:pt x="3461324" y="2867059"/>
                </a:lnTo>
                <a:lnTo>
                  <a:pt x="3466099" y="2858818"/>
                </a:lnTo>
                <a:lnTo>
                  <a:pt x="3463939" y="2851828"/>
                </a:lnTo>
                <a:lnTo>
                  <a:pt x="3470702" y="2853817"/>
                </a:lnTo>
                <a:lnTo>
                  <a:pt x="3479455" y="2842507"/>
                </a:lnTo>
                <a:lnTo>
                  <a:pt x="3479738" y="2832732"/>
                </a:lnTo>
                <a:close/>
                <a:moveTo>
                  <a:pt x="4972305" y="2803698"/>
                </a:moveTo>
                <a:lnTo>
                  <a:pt x="4976793" y="2811598"/>
                </a:lnTo>
                <a:lnTo>
                  <a:pt x="4977874" y="2821714"/>
                </a:lnTo>
                <a:lnTo>
                  <a:pt x="4981853" y="2823647"/>
                </a:lnTo>
                <a:lnTo>
                  <a:pt x="4982535" y="2830467"/>
                </a:lnTo>
                <a:lnTo>
                  <a:pt x="4988332" y="2838707"/>
                </a:lnTo>
                <a:lnTo>
                  <a:pt x="4989525" y="2847915"/>
                </a:lnTo>
                <a:lnTo>
                  <a:pt x="4988900" y="2853655"/>
                </a:lnTo>
                <a:lnTo>
                  <a:pt x="4994641" y="2866442"/>
                </a:lnTo>
                <a:lnTo>
                  <a:pt x="5004869" y="2860304"/>
                </a:lnTo>
                <a:lnTo>
                  <a:pt x="5010155" y="2867238"/>
                </a:lnTo>
                <a:lnTo>
                  <a:pt x="5017828" y="2873660"/>
                </a:lnTo>
                <a:lnTo>
                  <a:pt x="5016181" y="2880934"/>
                </a:lnTo>
                <a:lnTo>
                  <a:pt x="5019590" y="2895029"/>
                </a:lnTo>
                <a:lnTo>
                  <a:pt x="5022034" y="2903270"/>
                </a:lnTo>
                <a:lnTo>
                  <a:pt x="5026069" y="2905316"/>
                </a:lnTo>
                <a:lnTo>
                  <a:pt x="5030388" y="2919468"/>
                </a:lnTo>
                <a:lnTo>
                  <a:pt x="5028854" y="2928106"/>
                </a:lnTo>
                <a:lnTo>
                  <a:pt x="5034026" y="2939416"/>
                </a:lnTo>
                <a:lnTo>
                  <a:pt x="5051303" y="2948168"/>
                </a:lnTo>
                <a:lnTo>
                  <a:pt x="5062557" y="2956182"/>
                </a:lnTo>
                <a:lnTo>
                  <a:pt x="5073241" y="2963514"/>
                </a:lnTo>
                <a:lnTo>
                  <a:pt x="5071138" y="2967605"/>
                </a:lnTo>
                <a:lnTo>
                  <a:pt x="5080231" y="2978233"/>
                </a:lnTo>
                <a:lnTo>
                  <a:pt x="5086426" y="2996704"/>
                </a:lnTo>
                <a:lnTo>
                  <a:pt x="5092791" y="2992953"/>
                </a:lnTo>
                <a:lnTo>
                  <a:pt x="5099270" y="3000398"/>
                </a:lnTo>
                <a:lnTo>
                  <a:pt x="5103192" y="2997784"/>
                </a:lnTo>
                <a:lnTo>
                  <a:pt x="5105919" y="3016027"/>
                </a:lnTo>
                <a:lnTo>
                  <a:pt x="5117230" y="3026655"/>
                </a:lnTo>
                <a:lnTo>
                  <a:pt x="5124618" y="3033305"/>
                </a:lnTo>
                <a:lnTo>
                  <a:pt x="5137065" y="3047456"/>
                </a:lnTo>
                <a:lnTo>
                  <a:pt x="5141554" y="3061607"/>
                </a:lnTo>
                <a:lnTo>
                  <a:pt x="5141952" y="3071667"/>
                </a:lnTo>
                <a:lnTo>
                  <a:pt x="5140872" y="3082693"/>
                </a:lnTo>
                <a:lnTo>
                  <a:pt x="5148488" y="3097924"/>
                </a:lnTo>
                <a:lnTo>
                  <a:pt x="5147577" y="3113894"/>
                </a:lnTo>
                <a:lnTo>
                  <a:pt x="5144850" y="3122305"/>
                </a:lnTo>
                <a:lnTo>
                  <a:pt x="5140531" y="3138617"/>
                </a:lnTo>
                <a:lnTo>
                  <a:pt x="5140872" y="3149188"/>
                </a:lnTo>
                <a:lnTo>
                  <a:pt x="5137746" y="3162487"/>
                </a:lnTo>
                <a:lnTo>
                  <a:pt x="5130700" y="3179536"/>
                </a:lnTo>
                <a:lnTo>
                  <a:pt x="5118878" y="3188801"/>
                </a:lnTo>
                <a:lnTo>
                  <a:pt x="5113080" y="3203520"/>
                </a:lnTo>
                <a:lnTo>
                  <a:pt x="5107739" y="3213012"/>
                </a:lnTo>
                <a:lnTo>
                  <a:pt x="5103022" y="3229664"/>
                </a:lnTo>
                <a:lnTo>
                  <a:pt x="5096883" y="3239382"/>
                </a:lnTo>
                <a:lnTo>
                  <a:pt x="5092848" y="3254045"/>
                </a:lnTo>
                <a:lnTo>
                  <a:pt x="5090802" y="3267685"/>
                </a:lnTo>
                <a:lnTo>
                  <a:pt x="5091599" y="3273993"/>
                </a:lnTo>
                <a:lnTo>
                  <a:pt x="5082448" y="3280927"/>
                </a:lnTo>
                <a:lnTo>
                  <a:pt x="5064602" y="3281666"/>
                </a:lnTo>
                <a:lnTo>
                  <a:pt x="5049882" y="3289907"/>
                </a:lnTo>
                <a:lnTo>
                  <a:pt x="5042550" y="3297750"/>
                </a:lnTo>
                <a:lnTo>
                  <a:pt x="5032945" y="3306502"/>
                </a:lnTo>
                <a:lnTo>
                  <a:pt x="5019760" y="3297523"/>
                </a:lnTo>
                <a:lnTo>
                  <a:pt x="5009984" y="3293942"/>
                </a:lnTo>
                <a:lnTo>
                  <a:pt x="5012487" y="3283428"/>
                </a:lnTo>
                <a:lnTo>
                  <a:pt x="5003790" y="3287236"/>
                </a:lnTo>
                <a:lnTo>
                  <a:pt x="4989809" y="3301899"/>
                </a:lnTo>
                <a:lnTo>
                  <a:pt x="4976057" y="3296386"/>
                </a:lnTo>
                <a:lnTo>
                  <a:pt x="4967019" y="3293203"/>
                </a:lnTo>
                <a:lnTo>
                  <a:pt x="4957926" y="3291782"/>
                </a:lnTo>
                <a:lnTo>
                  <a:pt x="4942524" y="3285929"/>
                </a:lnTo>
                <a:lnTo>
                  <a:pt x="4932237" y="3273596"/>
                </a:lnTo>
                <a:lnTo>
                  <a:pt x="4929282" y="3258478"/>
                </a:lnTo>
                <a:lnTo>
                  <a:pt x="4925588" y="3248532"/>
                </a:lnTo>
                <a:lnTo>
                  <a:pt x="4917745" y="3240576"/>
                </a:lnTo>
                <a:lnTo>
                  <a:pt x="4902400" y="3238245"/>
                </a:lnTo>
                <a:lnTo>
                  <a:pt x="4907629" y="3228811"/>
                </a:lnTo>
                <a:lnTo>
                  <a:pt x="4903764" y="3214489"/>
                </a:lnTo>
                <a:lnTo>
                  <a:pt x="4895977" y="3227845"/>
                </a:lnTo>
                <a:lnTo>
                  <a:pt x="4881826" y="3231425"/>
                </a:lnTo>
                <a:lnTo>
                  <a:pt x="4890181" y="3220684"/>
                </a:lnTo>
                <a:lnTo>
                  <a:pt x="4892569" y="3209601"/>
                </a:lnTo>
                <a:lnTo>
                  <a:pt x="4898706" y="3200224"/>
                </a:lnTo>
                <a:lnTo>
                  <a:pt x="4897454" y="3186186"/>
                </a:lnTo>
                <a:lnTo>
                  <a:pt x="4884497" y="3202383"/>
                </a:lnTo>
                <a:lnTo>
                  <a:pt x="4874551" y="3208919"/>
                </a:lnTo>
                <a:lnTo>
                  <a:pt x="4868470" y="3224208"/>
                </a:lnTo>
                <a:lnTo>
                  <a:pt x="4856024" y="3216251"/>
                </a:lnTo>
                <a:lnTo>
                  <a:pt x="4856536" y="3206078"/>
                </a:lnTo>
                <a:lnTo>
                  <a:pt x="4846590" y="3192267"/>
                </a:lnTo>
                <a:lnTo>
                  <a:pt x="4838178" y="3185163"/>
                </a:lnTo>
                <a:lnTo>
                  <a:pt x="4841190" y="3180787"/>
                </a:lnTo>
                <a:lnTo>
                  <a:pt x="4820730" y="3169420"/>
                </a:lnTo>
                <a:lnTo>
                  <a:pt x="4809535" y="3168909"/>
                </a:lnTo>
                <a:lnTo>
                  <a:pt x="4794189" y="3159815"/>
                </a:lnTo>
                <a:lnTo>
                  <a:pt x="4765658" y="3161577"/>
                </a:lnTo>
                <a:lnTo>
                  <a:pt x="4745029" y="3168227"/>
                </a:lnTo>
                <a:lnTo>
                  <a:pt x="4726898" y="3174478"/>
                </a:lnTo>
                <a:lnTo>
                  <a:pt x="4711667" y="3173228"/>
                </a:lnTo>
                <a:lnTo>
                  <a:pt x="4694788" y="3182890"/>
                </a:lnTo>
                <a:lnTo>
                  <a:pt x="4680976" y="3187266"/>
                </a:lnTo>
                <a:lnTo>
                  <a:pt x="4677907" y="3197212"/>
                </a:lnTo>
                <a:lnTo>
                  <a:pt x="4672054" y="3204941"/>
                </a:lnTo>
                <a:lnTo>
                  <a:pt x="4658528" y="3205396"/>
                </a:lnTo>
                <a:lnTo>
                  <a:pt x="4648525" y="3207101"/>
                </a:lnTo>
                <a:lnTo>
                  <a:pt x="4634430" y="3203634"/>
                </a:lnTo>
                <a:lnTo>
                  <a:pt x="4622950" y="3205737"/>
                </a:lnTo>
                <a:lnTo>
                  <a:pt x="4612039" y="3206589"/>
                </a:lnTo>
                <a:lnTo>
                  <a:pt x="4602548" y="3216819"/>
                </a:lnTo>
                <a:lnTo>
                  <a:pt x="4597887" y="3215967"/>
                </a:lnTo>
                <a:lnTo>
                  <a:pt x="4589874" y="3221423"/>
                </a:lnTo>
                <a:lnTo>
                  <a:pt x="4582201" y="3227561"/>
                </a:lnTo>
                <a:lnTo>
                  <a:pt x="4570550" y="3226822"/>
                </a:lnTo>
                <a:lnTo>
                  <a:pt x="4559866" y="3226822"/>
                </a:lnTo>
                <a:lnTo>
                  <a:pt x="4542986" y="3214489"/>
                </a:lnTo>
                <a:lnTo>
                  <a:pt x="4534403" y="3210852"/>
                </a:lnTo>
                <a:lnTo>
                  <a:pt x="4534746" y="3199883"/>
                </a:lnTo>
                <a:lnTo>
                  <a:pt x="4542645" y="3197269"/>
                </a:lnTo>
                <a:lnTo>
                  <a:pt x="4545374" y="3192949"/>
                </a:lnTo>
                <a:lnTo>
                  <a:pt x="4544805" y="3186129"/>
                </a:lnTo>
                <a:lnTo>
                  <a:pt x="4546738" y="3173058"/>
                </a:lnTo>
                <a:lnTo>
                  <a:pt x="4544975" y="3161975"/>
                </a:lnTo>
                <a:lnTo>
                  <a:pt x="4536564" y="3143277"/>
                </a:lnTo>
                <a:lnTo>
                  <a:pt x="4533949" y="3132820"/>
                </a:lnTo>
                <a:lnTo>
                  <a:pt x="4534631" y="3122419"/>
                </a:lnTo>
                <a:lnTo>
                  <a:pt x="4528265" y="3110598"/>
                </a:lnTo>
                <a:lnTo>
                  <a:pt x="4527869" y="3105313"/>
                </a:lnTo>
                <a:lnTo>
                  <a:pt x="4520821" y="3098152"/>
                </a:lnTo>
                <a:lnTo>
                  <a:pt x="4518832" y="3084114"/>
                </a:lnTo>
                <a:lnTo>
                  <a:pt x="4509739" y="3070019"/>
                </a:lnTo>
                <a:lnTo>
                  <a:pt x="4507522" y="3062460"/>
                </a:lnTo>
                <a:lnTo>
                  <a:pt x="4514512" y="3070133"/>
                </a:lnTo>
                <a:lnTo>
                  <a:pt x="4509114" y="3053764"/>
                </a:lnTo>
                <a:lnTo>
                  <a:pt x="4517013" y="3058880"/>
                </a:lnTo>
                <a:lnTo>
                  <a:pt x="4521731" y="3065699"/>
                </a:lnTo>
                <a:lnTo>
                  <a:pt x="4521446" y="3056663"/>
                </a:lnTo>
                <a:lnTo>
                  <a:pt x="4513546" y="3042853"/>
                </a:lnTo>
                <a:lnTo>
                  <a:pt x="4512012" y="3037340"/>
                </a:lnTo>
                <a:lnTo>
                  <a:pt x="4508318" y="3032111"/>
                </a:lnTo>
                <a:lnTo>
                  <a:pt x="4510022" y="3022052"/>
                </a:lnTo>
                <a:lnTo>
                  <a:pt x="4513262" y="3017789"/>
                </a:lnTo>
                <a:lnTo>
                  <a:pt x="4515422" y="3009150"/>
                </a:lnTo>
                <a:lnTo>
                  <a:pt x="4513717" y="2999091"/>
                </a:lnTo>
                <a:lnTo>
                  <a:pt x="4520309" y="2986815"/>
                </a:lnTo>
                <a:lnTo>
                  <a:pt x="4521503" y="2999830"/>
                </a:lnTo>
                <a:lnTo>
                  <a:pt x="4528209" y="2988065"/>
                </a:lnTo>
                <a:lnTo>
                  <a:pt x="4541167" y="2982382"/>
                </a:lnTo>
                <a:lnTo>
                  <a:pt x="4548954" y="2975107"/>
                </a:lnTo>
                <a:lnTo>
                  <a:pt x="4561116" y="2968912"/>
                </a:lnTo>
                <a:lnTo>
                  <a:pt x="4568334" y="2967605"/>
                </a:lnTo>
                <a:lnTo>
                  <a:pt x="4572709" y="2969708"/>
                </a:lnTo>
                <a:lnTo>
                  <a:pt x="4585270" y="2963400"/>
                </a:lnTo>
                <a:lnTo>
                  <a:pt x="4594932" y="2961524"/>
                </a:lnTo>
                <a:lnTo>
                  <a:pt x="4597318" y="2957830"/>
                </a:lnTo>
                <a:lnTo>
                  <a:pt x="4601525" y="2956296"/>
                </a:lnTo>
                <a:lnTo>
                  <a:pt x="4610333" y="2956694"/>
                </a:lnTo>
                <a:lnTo>
                  <a:pt x="4627099" y="2951749"/>
                </a:lnTo>
                <a:lnTo>
                  <a:pt x="4635738" y="2944303"/>
                </a:lnTo>
                <a:lnTo>
                  <a:pt x="4639830" y="2935324"/>
                </a:lnTo>
                <a:lnTo>
                  <a:pt x="4649206" y="2926856"/>
                </a:lnTo>
                <a:lnTo>
                  <a:pt x="4649947" y="2920206"/>
                </a:lnTo>
                <a:lnTo>
                  <a:pt x="4650344" y="2911170"/>
                </a:lnTo>
                <a:lnTo>
                  <a:pt x="4661483" y="2897132"/>
                </a:lnTo>
                <a:lnTo>
                  <a:pt x="4668190" y="2911397"/>
                </a:lnTo>
                <a:lnTo>
                  <a:pt x="4674953" y="2908101"/>
                </a:lnTo>
                <a:lnTo>
                  <a:pt x="4669269" y="2900258"/>
                </a:lnTo>
                <a:lnTo>
                  <a:pt x="4674272" y="2892245"/>
                </a:lnTo>
                <a:lnTo>
                  <a:pt x="4681319" y="2895825"/>
                </a:lnTo>
                <a:lnTo>
                  <a:pt x="4683249" y="2883322"/>
                </a:lnTo>
                <a:lnTo>
                  <a:pt x="4691946" y="2875251"/>
                </a:lnTo>
                <a:lnTo>
                  <a:pt x="4695811" y="2868772"/>
                </a:lnTo>
                <a:lnTo>
                  <a:pt x="4703825" y="2865988"/>
                </a:lnTo>
                <a:lnTo>
                  <a:pt x="4704051" y="2861441"/>
                </a:lnTo>
                <a:lnTo>
                  <a:pt x="4711042" y="2863316"/>
                </a:lnTo>
                <a:lnTo>
                  <a:pt x="4711325" y="2859224"/>
                </a:lnTo>
                <a:lnTo>
                  <a:pt x="4718317" y="2856894"/>
                </a:lnTo>
                <a:lnTo>
                  <a:pt x="4725989" y="2854677"/>
                </a:lnTo>
                <a:lnTo>
                  <a:pt x="4737754" y="2862179"/>
                </a:lnTo>
                <a:lnTo>
                  <a:pt x="4746618" y="2871842"/>
                </a:lnTo>
                <a:lnTo>
                  <a:pt x="4756622" y="2871955"/>
                </a:lnTo>
                <a:lnTo>
                  <a:pt x="4766738" y="2873489"/>
                </a:lnTo>
                <a:lnTo>
                  <a:pt x="4763386" y="2864510"/>
                </a:lnTo>
                <a:lnTo>
                  <a:pt x="4771001" y="2851438"/>
                </a:lnTo>
                <a:lnTo>
                  <a:pt x="4778161" y="2847176"/>
                </a:lnTo>
                <a:lnTo>
                  <a:pt x="4775661" y="2843140"/>
                </a:lnTo>
                <a:lnTo>
                  <a:pt x="4782595" y="2833877"/>
                </a:lnTo>
                <a:lnTo>
                  <a:pt x="4792257" y="2828136"/>
                </a:lnTo>
                <a:lnTo>
                  <a:pt x="4800384" y="2830069"/>
                </a:lnTo>
                <a:lnTo>
                  <a:pt x="4813740" y="2827000"/>
                </a:lnTo>
                <a:lnTo>
                  <a:pt x="4813457" y="2818759"/>
                </a:lnTo>
                <a:lnTo>
                  <a:pt x="4801805" y="2813417"/>
                </a:lnTo>
                <a:lnTo>
                  <a:pt x="4810273" y="2811087"/>
                </a:lnTo>
                <a:lnTo>
                  <a:pt x="4820845" y="2815065"/>
                </a:lnTo>
                <a:lnTo>
                  <a:pt x="4829312" y="2821714"/>
                </a:lnTo>
                <a:lnTo>
                  <a:pt x="4842725" y="2825863"/>
                </a:lnTo>
                <a:lnTo>
                  <a:pt x="4847272" y="2824215"/>
                </a:lnTo>
                <a:lnTo>
                  <a:pt x="4857160" y="2829216"/>
                </a:lnTo>
                <a:lnTo>
                  <a:pt x="4866480" y="2824556"/>
                </a:lnTo>
                <a:lnTo>
                  <a:pt x="4872449" y="2825977"/>
                </a:lnTo>
                <a:lnTo>
                  <a:pt x="4876199" y="2822851"/>
                </a:lnTo>
                <a:lnTo>
                  <a:pt x="4883531" y="2830864"/>
                </a:lnTo>
                <a:lnTo>
                  <a:pt x="4879269" y="2839560"/>
                </a:lnTo>
                <a:lnTo>
                  <a:pt x="4873245" y="2846096"/>
                </a:lnTo>
                <a:lnTo>
                  <a:pt x="4867790" y="2846664"/>
                </a:lnTo>
                <a:lnTo>
                  <a:pt x="4869664" y="2853200"/>
                </a:lnTo>
                <a:lnTo>
                  <a:pt x="4865004" y="2861327"/>
                </a:lnTo>
                <a:lnTo>
                  <a:pt x="4859319" y="2869341"/>
                </a:lnTo>
                <a:lnTo>
                  <a:pt x="4860457" y="2873944"/>
                </a:lnTo>
                <a:lnTo>
                  <a:pt x="4873131" y="2883038"/>
                </a:lnTo>
                <a:lnTo>
                  <a:pt x="4885406" y="2888323"/>
                </a:lnTo>
                <a:lnTo>
                  <a:pt x="4893589" y="2894006"/>
                </a:lnTo>
                <a:lnTo>
                  <a:pt x="4905128" y="2903781"/>
                </a:lnTo>
                <a:lnTo>
                  <a:pt x="4909617" y="2903781"/>
                </a:lnTo>
                <a:lnTo>
                  <a:pt x="4917972" y="2908044"/>
                </a:lnTo>
                <a:lnTo>
                  <a:pt x="4920416" y="2913159"/>
                </a:lnTo>
                <a:lnTo>
                  <a:pt x="4935647" y="2918786"/>
                </a:lnTo>
                <a:lnTo>
                  <a:pt x="4946161" y="2913102"/>
                </a:lnTo>
                <a:lnTo>
                  <a:pt x="4949287" y="2904179"/>
                </a:lnTo>
                <a:lnTo>
                  <a:pt x="4952527" y="2896848"/>
                </a:lnTo>
                <a:lnTo>
                  <a:pt x="4954516" y="2887811"/>
                </a:lnTo>
                <a:lnTo>
                  <a:pt x="4959346" y="2874740"/>
                </a:lnTo>
                <a:lnTo>
                  <a:pt x="4957130" y="2866840"/>
                </a:lnTo>
                <a:lnTo>
                  <a:pt x="4958267" y="2862066"/>
                </a:lnTo>
                <a:lnTo>
                  <a:pt x="4956449" y="2852745"/>
                </a:lnTo>
                <a:lnTo>
                  <a:pt x="4958551" y="2840469"/>
                </a:lnTo>
                <a:lnTo>
                  <a:pt x="4961619" y="2837173"/>
                </a:lnTo>
                <a:lnTo>
                  <a:pt x="4959120" y="2831774"/>
                </a:lnTo>
                <a:lnTo>
                  <a:pt x="4962984" y="2823192"/>
                </a:lnTo>
                <a:lnTo>
                  <a:pt x="4965996" y="2814326"/>
                </a:lnTo>
                <a:lnTo>
                  <a:pt x="4966394" y="2809723"/>
                </a:lnTo>
                <a:close/>
                <a:moveTo>
                  <a:pt x="3343557" y="2797893"/>
                </a:moveTo>
                <a:lnTo>
                  <a:pt x="3346115" y="2805111"/>
                </a:lnTo>
                <a:lnTo>
                  <a:pt x="3345434" y="2821195"/>
                </a:lnTo>
                <a:lnTo>
                  <a:pt x="3347422" y="2835403"/>
                </a:lnTo>
                <a:lnTo>
                  <a:pt x="3348047" y="2860864"/>
                </a:lnTo>
                <a:lnTo>
                  <a:pt x="3350833" y="2868878"/>
                </a:lnTo>
                <a:lnTo>
                  <a:pt x="3346059" y="2880585"/>
                </a:lnTo>
                <a:lnTo>
                  <a:pt x="3339863" y="2892009"/>
                </a:lnTo>
                <a:lnTo>
                  <a:pt x="3329747" y="2902239"/>
                </a:lnTo>
                <a:lnTo>
                  <a:pt x="3315198" y="2908547"/>
                </a:lnTo>
                <a:lnTo>
                  <a:pt x="3297240" y="2916618"/>
                </a:lnTo>
                <a:lnTo>
                  <a:pt x="3279223" y="2934520"/>
                </a:lnTo>
                <a:lnTo>
                  <a:pt x="3273085" y="2937590"/>
                </a:lnTo>
                <a:lnTo>
                  <a:pt x="3261945" y="2949524"/>
                </a:lnTo>
                <a:lnTo>
                  <a:pt x="3255410" y="2953446"/>
                </a:lnTo>
                <a:lnTo>
                  <a:pt x="3254046" y="2965494"/>
                </a:lnTo>
                <a:lnTo>
                  <a:pt x="3261605" y="2978339"/>
                </a:lnTo>
                <a:lnTo>
                  <a:pt x="3264730" y="2988342"/>
                </a:lnTo>
                <a:lnTo>
                  <a:pt x="3264901" y="2993456"/>
                </a:lnTo>
                <a:lnTo>
                  <a:pt x="3267743" y="2992604"/>
                </a:lnTo>
                <a:lnTo>
                  <a:pt x="3267289" y="3009427"/>
                </a:lnTo>
                <a:lnTo>
                  <a:pt x="3264674" y="3017440"/>
                </a:lnTo>
                <a:lnTo>
                  <a:pt x="3268424" y="3020396"/>
                </a:lnTo>
                <a:lnTo>
                  <a:pt x="3266037" y="3027613"/>
                </a:lnTo>
                <a:lnTo>
                  <a:pt x="3259388" y="3033808"/>
                </a:lnTo>
                <a:lnTo>
                  <a:pt x="3246260" y="3039719"/>
                </a:lnTo>
                <a:lnTo>
                  <a:pt x="3227106" y="3049210"/>
                </a:lnTo>
                <a:lnTo>
                  <a:pt x="3220116" y="3055689"/>
                </a:lnTo>
                <a:lnTo>
                  <a:pt x="3221480" y="3063134"/>
                </a:lnTo>
                <a:lnTo>
                  <a:pt x="3225572" y="3064328"/>
                </a:lnTo>
                <a:lnTo>
                  <a:pt x="3224273" y="3073201"/>
                </a:lnTo>
                <a:lnTo>
                  <a:pt x="3212207" y="3073031"/>
                </a:lnTo>
                <a:lnTo>
                  <a:pt x="3212185" y="3073087"/>
                </a:lnTo>
                <a:lnTo>
                  <a:pt x="3210907" y="3065414"/>
                </a:lnTo>
                <a:lnTo>
                  <a:pt x="3208519" y="3057514"/>
                </a:lnTo>
                <a:lnTo>
                  <a:pt x="3208283" y="3057419"/>
                </a:lnTo>
                <a:lnTo>
                  <a:pt x="3208230" y="3057174"/>
                </a:lnTo>
                <a:lnTo>
                  <a:pt x="3208513" y="3057288"/>
                </a:lnTo>
                <a:lnTo>
                  <a:pt x="3207150" y="3050980"/>
                </a:lnTo>
                <a:lnTo>
                  <a:pt x="3209991" y="3031486"/>
                </a:lnTo>
                <a:lnTo>
                  <a:pt x="3205842" y="3019153"/>
                </a:lnTo>
                <a:lnTo>
                  <a:pt x="3198286" y="2995133"/>
                </a:lnTo>
                <a:lnTo>
                  <a:pt x="3214831" y="2976066"/>
                </a:lnTo>
                <a:lnTo>
                  <a:pt x="3219036" y="2963846"/>
                </a:lnTo>
                <a:lnTo>
                  <a:pt x="3221424" y="2962311"/>
                </a:lnTo>
                <a:lnTo>
                  <a:pt x="3223243" y="2952366"/>
                </a:lnTo>
                <a:lnTo>
                  <a:pt x="3223227" y="2952335"/>
                </a:lnTo>
                <a:lnTo>
                  <a:pt x="3223293" y="2951968"/>
                </a:lnTo>
                <a:lnTo>
                  <a:pt x="3220737" y="2946967"/>
                </a:lnTo>
                <a:lnTo>
                  <a:pt x="3221404" y="2934726"/>
                </a:lnTo>
                <a:lnTo>
                  <a:pt x="3224493" y="2923324"/>
                </a:lnTo>
                <a:lnTo>
                  <a:pt x="3224491" y="2923121"/>
                </a:lnTo>
                <a:lnTo>
                  <a:pt x="3224545" y="2922926"/>
                </a:lnTo>
                <a:lnTo>
                  <a:pt x="3224487" y="2901898"/>
                </a:lnTo>
                <a:lnTo>
                  <a:pt x="3216190" y="2896612"/>
                </a:lnTo>
                <a:lnTo>
                  <a:pt x="3208631" y="2895419"/>
                </a:lnTo>
                <a:lnTo>
                  <a:pt x="3205164" y="2891327"/>
                </a:lnTo>
                <a:lnTo>
                  <a:pt x="3197776" y="2887860"/>
                </a:lnTo>
                <a:lnTo>
                  <a:pt x="3184477" y="2888201"/>
                </a:lnTo>
                <a:lnTo>
                  <a:pt x="3183463" y="2882125"/>
                </a:lnTo>
                <a:lnTo>
                  <a:pt x="3183510" y="2882116"/>
                </a:lnTo>
                <a:lnTo>
                  <a:pt x="3182016" y="2870769"/>
                </a:lnTo>
                <a:lnTo>
                  <a:pt x="3230233" y="2857340"/>
                </a:lnTo>
                <a:lnTo>
                  <a:pt x="3239382" y="2865184"/>
                </a:lnTo>
                <a:lnTo>
                  <a:pt x="3243760" y="2863706"/>
                </a:lnTo>
                <a:lnTo>
                  <a:pt x="3250068" y="2867855"/>
                </a:lnTo>
                <a:lnTo>
                  <a:pt x="3250973" y="2874365"/>
                </a:lnTo>
                <a:lnTo>
                  <a:pt x="3247736" y="2881718"/>
                </a:lnTo>
                <a:lnTo>
                  <a:pt x="3247739" y="2881745"/>
                </a:lnTo>
                <a:lnTo>
                  <a:pt x="3247624" y="2882006"/>
                </a:lnTo>
                <a:lnTo>
                  <a:pt x="3248818" y="2893600"/>
                </a:lnTo>
                <a:lnTo>
                  <a:pt x="3259217" y="2903830"/>
                </a:lnTo>
                <a:lnTo>
                  <a:pt x="3264105" y="2892350"/>
                </a:lnTo>
                <a:lnTo>
                  <a:pt x="3270983" y="2888883"/>
                </a:lnTo>
                <a:lnTo>
                  <a:pt x="3270967" y="2888659"/>
                </a:lnTo>
                <a:lnTo>
                  <a:pt x="3271095" y="2888595"/>
                </a:lnTo>
                <a:lnTo>
                  <a:pt x="3269730" y="2867509"/>
                </a:lnTo>
                <a:lnTo>
                  <a:pt x="3263080" y="2855688"/>
                </a:lnTo>
                <a:lnTo>
                  <a:pt x="3257341" y="2850402"/>
                </a:lnTo>
                <a:lnTo>
                  <a:pt x="3251828" y="2850630"/>
                </a:lnTo>
                <a:lnTo>
                  <a:pt x="3247395" y="2829488"/>
                </a:lnTo>
                <a:lnTo>
                  <a:pt x="3250612" y="2820580"/>
                </a:lnTo>
                <a:lnTo>
                  <a:pt x="3251829" y="2817216"/>
                </a:lnTo>
                <a:lnTo>
                  <a:pt x="3263822" y="2815909"/>
                </a:lnTo>
                <a:lnTo>
                  <a:pt x="3282974" y="2820456"/>
                </a:lnTo>
                <a:lnTo>
                  <a:pt x="3287122" y="2818410"/>
                </a:lnTo>
                <a:lnTo>
                  <a:pt x="3298205" y="2818012"/>
                </a:lnTo>
                <a:lnTo>
                  <a:pt x="3303888" y="2813181"/>
                </a:lnTo>
                <a:lnTo>
                  <a:pt x="3313437" y="2813465"/>
                </a:lnTo>
                <a:lnTo>
                  <a:pt x="3330885" y="2807214"/>
                </a:lnTo>
                <a:close/>
                <a:moveTo>
                  <a:pt x="5271834" y="2796010"/>
                </a:moveTo>
                <a:lnTo>
                  <a:pt x="5281326" y="2799875"/>
                </a:lnTo>
                <a:lnTo>
                  <a:pt x="5284622" y="2800500"/>
                </a:lnTo>
                <a:lnTo>
                  <a:pt x="5289055" y="2806013"/>
                </a:lnTo>
                <a:lnTo>
                  <a:pt x="5277916" y="2805899"/>
                </a:lnTo>
                <a:close/>
                <a:moveTo>
                  <a:pt x="1659871" y="2788912"/>
                </a:moveTo>
                <a:lnTo>
                  <a:pt x="1658164" y="2800961"/>
                </a:lnTo>
                <a:lnTo>
                  <a:pt x="1660154" y="2807156"/>
                </a:lnTo>
                <a:lnTo>
                  <a:pt x="1658846" y="2817954"/>
                </a:lnTo>
                <a:lnTo>
                  <a:pt x="1676125" y="2832446"/>
                </a:lnTo>
                <a:lnTo>
                  <a:pt x="1693970" y="2835118"/>
                </a:lnTo>
                <a:lnTo>
                  <a:pt x="1700221" y="2841198"/>
                </a:lnTo>
                <a:lnTo>
                  <a:pt x="1711020" y="2844438"/>
                </a:lnTo>
                <a:lnTo>
                  <a:pt x="1717613" y="2849155"/>
                </a:lnTo>
                <a:lnTo>
                  <a:pt x="1727615" y="2848985"/>
                </a:lnTo>
                <a:lnTo>
                  <a:pt x="1736879" y="2853816"/>
                </a:lnTo>
                <a:lnTo>
                  <a:pt x="1737562" y="2863250"/>
                </a:lnTo>
                <a:lnTo>
                  <a:pt x="1740688" y="2868024"/>
                </a:lnTo>
                <a:lnTo>
                  <a:pt x="1740912" y="2875017"/>
                </a:lnTo>
                <a:lnTo>
                  <a:pt x="1736317" y="2875297"/>
                </a:lnTo>
                <a:lnTo>
                  <a:pt x="1736335" y="2875351"/>
                </a:lnTo>
                <a:lnTo>
                  <a:pt x="1736254" y="2875356"/>
                </a:lnTo>
                <a:lnTo>
                  <a:pt x="1742392" y="2894508"/>
                </a:lnTo>
                <a:lnTo>
                  <a:pt x="1772968" y="2895190"/>
                </a:lnTo>
                <a:lnTo>
                  <a:pt x="1770639" y="2904738"/>
                </a:lnTo>
                <a:lnTo>
                  <a:pt x="1772343" y="2911274"/>
                </a:lnTo>
                <a:lnTo>
                  <a:pt x="1781040" y="2915934"/>
                </a:lnTo>
                <a:lnTo>
                  <a:pt x="1784790" y="2926278"/>
                </a:lnTo>
                <a:lnTo>
                  <a:pt x="1781948" y="2939463"/>
                </a:lnTo>
                <a:lnTo>
                  <a:pt x="1777573" y="2946795"/>
                </a:lnTo>
                <a:lnTo>
                  <a:pt x="1779105" y="2956387"/>
                </a:lnTo>
                <a:lnTo>
                  <a:pt x="1774169" y="2959808"/>
                </a:lnTo>
                <a:lnTo>
                  <a:pt x="1774175" y="2959819"/>
                </a:lnTo>
                <a:lnTo>
                  <a:pt x="1774154" y="2959833"/>
                </a:lnTo>
                <a:lnTo>
                  <a:pt x="1773872" y="2954700"/>
                </a:lnTo>
                <a:lnTo>
                  <a:pt x="1759037" y="2946119"/>
                </a:lnTo>
                <a:lnTo>
                  <a:pt x="1758996" y="2946118"/>
                </a:lnTo>
                <a:lnTo>
                  <a:pt x="1758987" y="2946113"/>
                </a:lnTo>
                <a:lnTo>
                  <a:pt x="1744211" y="2945886"/>
                </a:lnTo>
                <a:lnTo>
                  <a:pt x="1716420" y="2950773"/>
                </a:lnTo>
                <a:lnTo>
                  <a:pt x="1708747" y="2965607"/>
                </a:lnTo>
                <a:lnTo>
                  <a:pt x="1708349" y="2974700"/>
                </a:lnTo>
                <a:lnTo>
                  <a:pt x="1702111" y="2995060"/>
                </a:lnTo>
                <a:lnTo>
                  <a:pt x="1700178" y="2992312"/>
                </a:lnTo>
                <a:lnTo>
                  <a:pt x="1699596" y="2991466"/>
                </a:lnTo>
                <a:lnTo>
                  <a:pt x="1693174" y="2991225"/>
                </a:lnTo>
                <a:lnTo>
                  <a:pt x="1681411" y="2990747"/>
                </a:lnTo>
                <a:lnTo>
                  <a:pt x="1677555" y="2999344"/>
                </a:lnTo>
                <a:lnTo>
                  <a:pt x="1675216" y="3004537"/>
                </a:lnTo>
                <a:lnTo>
                  <a:pt x="1665838" y="2992148"/>
                </a:lnTo>
                <a:lnTo>
                  <a:pt x="1660652" y="2991116"/>
                </a:lnTo>
                <a:lnTo>
                  <a:pt x="1645095" y="2987962"/>
                </a:lnTo>
                <a:lnTo>
                  <a:pt x="1645050" y="2988013"/>
                </a:lnTo>
                <a:lnTo>
                  <a:pt x="1644980" y="2987999"/>
                </a:lnTo>
                <a:lnTo>
                  <a:pt x="1631681" y="3003457"/>
                </a:lnTo>
                <a:lnTo>
                  <a:pt x="1627981" y="3004226"/>
                </a:lnTo>
                <a:lnTo>
                  <a:pt x="1620194" y="3005807"/>
                </a:lnTo>
                <a:lnTo>
                  <a:pt x="1613940" y="2982221"/>
                </a:lnTo>
                <a:lnTo>
                  <a:pt x="1605473" y="2963353"/>
                </a:lnTo>
                <a:lnTo>
                  <a:pt x="1610474" y="2947041"/>
                </a:lnTo>
                <a:lnTo>
                  <a:pt x="1610358" y="2946942"/>
                </a:lnTo>
                <a:lnTo>
                  <a:pt x="1610368" y="2946909"/>
                </a:lnTo>
                <a:lnTo>
                  <a:pt x="1602111" y="2939887"/>
                </a:lnTo>
                <a:lnTo>
                  <a:pt x="1599960" y="2927889"/>
                </a:lnTo>
                <a:lnTo>
                  <a:pt x="1599924" y="2927838"/>
                </a:lnTo>
                <a:lnTo>
                  <a:pt x="1599911" y="2927756"/>
                </a:lnTo>
                <a:lnTo>
                  <a:pt x="1592124" y="2916446"/>
                </a:lnTo>
                <a:lnTo>
                  <a:pt x="1602184" y="2898543"/>
                </a:lnTo>
                <a:lnTo>
                  <a:pt x="1602130" y="2898433"/>
                </a:lnTo>
                <a:lnTo>
                  <a:pt x="1602165" y="2898367"/>
                </a:lnTo>
                <a:lnTo>
                  <a:pt x="1595346" y="2884616"/>
                </a:lnTo>
                <a:lnTo>
                  <a:pt x="1598944" y="2879163"/>
                </a:lnTo>
                <a:lnTo>
                  <a:pt x="1598890" y="2879044"/>
                </a:lnTo>
                <a:lnTo>
                  <a:pt x="1598927" y="2878987"/>
                </a:lnTo>
                <a:lnTo>
                  <a:pt x="1596142" y="2873030"/>
                </a:lnTo>
                <a:lnTo>
                  <a:pt x="1602355" y="2864898"/>
                </a:lnTo>
                <a:lnTo>
                  <a:pt x="1602638" y="2851031"/>
                </a:lnTo>
                <a:lnTo>
                  <a:pt x="1603434" y="2839608"/>
                </a:lnTo>
                <a:lnTo>
                  <a:pt x="1606845" y="2834094"/>
                </a:lnTo>
                <a:lnTo>
                  <a:pt x="1606786" y="2833984"/>
                </a:lnTo>
                <a:lnTo>
                  <a:pt x="1606826" y="2833918"/>
                </a:lnTo>
                <a:lnTo>
                  <a:pt x="1593171" y="2808075"/>
                </a:lnTo>
                <a:lnTo>
                  <a:pt x="1604911" y="2809429"/>
                </a:lnTo>
                <a:lnTo>
                  <a:pt x="1613096" y="2809088"/>
                </a:lnTo>
                <a:lnTo>
                  <a:pt x="1613138" y="2809030"/>
                </a:lnTo>
                <a:lnTo>
                  <a:pt x="1613158" y="2809029"/>
                </a:lnTo>
                <a:lnTo>
                  <a:pt x="1616707" y="2804186"/>
                </a:lnTo>
                <a:lnTo>
                  <a:pt x="1630601" y="2797664"/>
                </a:lnTo>
                <a:lnTo>
                  <a:pt x="1639013" y="2791640"/>
                </a:lnTo>
                <a:close/>
                <a:moveTo>
                  <a:pt x="4611798" y="2782479"/>
                </a:moveTo>
                <a:lnTo>
                  <a:pt x="4620153" y="2787366"/>
                </a:lnTo>
                <a:lnTo>
                  <a:pt x="4625723" y="2792254"/>
                </a:lnTo>
                <a:lnTo>
                  <a:pt x="4624813" y="2796573"/>
                </a:lnTo>
                <a:lnTo>
                  <a:pt x="4618107" y="2796857"/>
                </a:lnTo>
                <a:lnTo>
                  <a:pt x="4596964" y="2785605"/>
                </a:lnTo>
                <a:close/>
                <a:moveTo>
                  <a:pt x="5246146" y="2780494"/>
                </a:moveTo>
                <a:lnTo>
                  <a:pt x="5256660" y="2782995"/>
                </a:lnTo>
                <a:lnTo>
                  <a:pt x="5261832" y="2786348"/>
                </a:lnTo>
                <a:lnTo>
                  <a:pt x="5264446" y="2790668"/>
                </a:lnTo>
                <a:lnTo>
                  <a:pt x="5258252" y="2791009"/>
                </a:lnTo>
                <a:lnTo>
                  <a:pt x="5248475" y="2789361"/>
                </a:lnTo>
                <a:lnTo>
                  <a:pt x="5245123" y="2786860"/>
                </a:lnTo>
                <a:close/>
                <a:moveTo>
                  <a:pt x="3223195" y="2780454"/>
                </a:moveTo>
                <a:lnTo>
                  <a:pt x="3238756" y="2783453"/>
                </a:lnTo>
                <a:lnTo>
                  <a:pt x="3241940" y="2787886"/>
                </a:lnTo>
                <a:lnTo>
                  <a:pt x="3247338" y="2795388"/>
                </a:lnTo>
                <a:lnTo>
                  <a:pt x="3251828" y="2817212"/>
                </a:lnTo>
                <a:lnTo>
                  <a:pt x="3250612" y="2820580"/>
                </a:lnTo>
                <a:lnTo>
                  <a:pt x="3247283" y="2829777"/>
                </a:lnTo>
                <a:lnTo>
                  <a:pt x="3251716" y="2850918"/>
                </a:lnTo>
                <a:lnTo>
                  <a:pt x="3257228" y="2850691"/>
                </a:lnTo>
                <a:lnTo>
                  <a:pt x="3262968" y="2855976"/>
                </a:lnTo>
                <a:lnTo>
                  <a:pt x="3269618" y="2867798"/>
                </a:lnTo>
                <a:lnTo>
                  <a:pt x="3270967" y="2888659"/>
                </a:lnTo>
                <a:lnTo>
                  <a:pt x="3264217" y="2892061"/>
                </a:lnTo>
                <a:lnTo>
                  <a:pt x="3259329" y="2903542"/>
                </a:lnTo>
                <a:lnTo>
                  <a:pt x="3248930" y="2893312"/>
                </a:lnTo>
                <a:lnTo>
                  <a:pt x="3247739" y="2881745"/>
                </a:lnTo>
                <a:lnTo>
                  <a:pt x="3250977" y="2874391"/>
                </a:lnTo>
                <a:lnTo>
                  <a:pt x="3250973" y="2874365"/>
                </a:lnTo>
                <a:lnTo>
                  <a:pt x="3251089" y="2874102"/>
                </a:lnTo>
                <a:lnTo>
                  <a:pt x="3250180" y="2867566"/>
                </a:lnTo>
                <a:lnTo>
                  <a:pt x="3243872" y="2863417"/>
                </a:lnTo>
                <a:lnTo>
                  <a:pt x="3239496" y="2864895"/>
                </a:lnTo>
                <a:lnTo>
                  <a:pt x="3230345" y="2857052"/>
                </a:lnTo>
                <a:lnTo>
                  <a:pt x="3230272" y="2857015"/>
                </a:lnTo>
                <a:lnTo>
                  <a:pt x="3230341" y="2856996"/>
                </a:lnTo>
                <a:lnTo>
                  <a:pt x="3222006" y="2852799"/>
                </a:lnTo>
                <a:lnTo>
                  <a:pt x="3226822" y="2837729"/>
                </a:lnTo>
                <a:lnTo>
                  <a:pt x="3231822" y="2832102"/>
                </a:lnTo>
                <a:lnTo>
                  <a:pt x="3231812" y="2832053"/>
                </a:lnTo>
                <a:lnTo>
                  <a:pt x="3231819" y="2832046"/>
                </a:lnTo>
                <a:lnTo>
                  <a:pt x="3228757" y="2818673"/>
                </a:lnTo>
                <a:lnTo>
                  <a:pt x="3231937" y="2805618"/>
                </a:lnTo>
                <a:lnTo>
                  <a:pt x="3234664" y="2801242"/>
                </a:lnTo>
                <a:lnTo>
                  <a:pt x="3234651" y="2801198"/>
                </a:lnTo>
                <a:lnTo>
                  <a:pt x="3234660" y="2801185"/>
                </a:lnTo>
                <a:lnTo>
                  <a:pt x="3230625" y="2787545"/>
                </a:lnTo>
                <a:close/>
                <a:moveTo>
                  <a:pt x="4692558" y="2774976"/>
                </a:moveTo>
                <a:lnTo>
                  <a:pt x="4694150" y="2778159"/>
                </a:lnTo>
                <a:lnTo>
                  <a:pt x="4694434" y="2783047"/>
                </a:lnTo>
                <a:lnTo>
                  <a:pt x="4684091" y="2794981"/>
                </a:lnTo>
                <a:lnTo>
                  <a:pt x="4670450" y="2798505"/>
                </a:lnTo>
                <a:lnTo>
                  <a:pt x="4668518" y="2796573"/>
                </a:lnTo>
                <a:lnTo>
                  <a:pt x="4669939" y="2791117"/>
                </a:lnTo>
                <a:lnTo>
                  <a:pt x="4676816" y="2781342"/>
                </a:lnTo>
                <a:close/>
                <a:moveTo>
                  <a:pt x="5260127" y="2765775"/>
                </a:moveTo>
                <a:lnTo>
                  <a:pt x="5265526" y="2765775"/>
                </a:lnTo>
                <a:lnTo>
                  <a:pt x="5271265" y="2778562"/>
                </a:lnTo>
                <a:lnTo>
                  <a:pt x="5277632" y="2786292"/>
                </a:lnTo>
                <a:lnTo>
                  <a:pt x="5275245" y="2789247"/>
                </a:lnTo>
                <a:lnTo>
                  <a:pt x="5263425" y="2775323"/>
                </a:lnTo>
                <a:close/>
                <a:moveTo>
                  <a:pt x="4724278" y="2764979"/>
                </a:moveTo>
                <a:lnTo>
                  <a:pt x="4730302" y="2766969"/>
                </a:lnTo>
                <a:lnTo>
                  <a:pt x="4724449" y="2771288"/>
                </a:lnTo>
                <a:lnTo>
                  <a:pt x="4707853" y="2778278"/>
                </a:lnTo>
                <a:lnTo>
                  <a:pt x="4694498" y="2782882"/>
                </a:lnTo>
                <a:lnTo>
                  <a:pt x="4694213" y="2777994"/>
                </a:lnTo>
                <a:lnTo>
                  <a:pt x="4692565" y="2774925"/>
                </a:lnTo>
                <a:lnTo>
                  <a:pt x="4694440" y="2771117"/>
                </a:lnTo>
                <a:lnTo>
                  <a:pt x="4708137" y="2767537"/>
                </a:lnTo>
                <a:lnTo>
                  <a:pt x="4719277" y="2766969"/>
                </a:lnTo>
                <a:close/>
                <a:moveTo>
                  <a:pt x="3184700" y="2764464"/>
                </a:moveTo>
                <a:lnTo>
                  <a:pt x="3190950" y="2766112"/>
                </a:lnTo>
                <a:lnTo>
                  <a:pt x="3190838" y="2765846"/>
                </a:lnTo>
                <a:lnTo>
                  <a:pt x="3191012" y="2765892"/>
                </a:lnTo>
                <a:lnTo>
                  <a:pt x="3191033" y="2765905"/>
                </a:lnTo>
                <a:lnTo>
                  <a:pt x="3191073" y="2766000"/>
                </a:lnTo>
                <a:lnTo>
                  <a:pt x="3197723" y="2770092"/>
                </a:lnTo>
                <a:lnTo>
                  <a:pt x="3204089" y="2772764"/>
                </a:lnTo>
                <a:lnTo>
                  <a:pt x="3214206" y="2775434"/>
                </a:lnTo>
                <a:lnTo>
                  <a:pt x="3216762" y="2776801"/>
                </a:lnTo>
                <a:lnTo>
                  <a:pt x="3223122" y="2780384"/>
                </a:lnTo>
                <a:lnTo>
                  <a:pt x="3223195" y="2780454"/>
                </a:lnTo>
                <a:lnTo>
                  <a:pt x="3223128" y="2780441"/>
                </a:lnTo>
                <a:lnTo>
                  <a:pt x="3230629" y="2787601"/>
                </a:lnTo>
                <a:lnTo>
                  <a:pt x="3234651" y="2801198"/>
                </a:lnTo>
                <a:lnTo>
                  <a:pt x="3231931" y="2805562"/>
                </a:lnTo>
                <a:lnTo>
                  <a:pt x="3228749" y="2818633"/>
                </a:lnTo>
                <a:lnTo>
                  <a:pt x="3228757" y="2818673"/>
                </a:lnTo>
                <a:lnTo>
                  <a:pt x="3228753" y="2818689"/>
                </a:lnTo>
                <a:lnTo>
                  <a:pt x="3231812" y="2832053"/>
                </a:lnTo>
                <a:lnTo>
                  <a:pt x="3226816" y="2837672"/>
                </a:lnTo>
                <a:lnTo>
                  <a:pt x="3221987" y="2852790"/>
                </a:lnTo>
                <a:lnTo>
                  <a:pt x="3222006" y="2852799"/>
                </a:lnTo>
                <a:lnTo>
                  <a:pt x="3221990" y="2852846"/>
                </a:lnTo>
                <a:lnTo>
                  <a:pt x="3230272" y="2857015"/>
                </a:lnTo>
                <a:lnTo>
                  <a:pt x="3181976" y="2870465"/>
                </a:lnTo>
                <a:lnTo>
                  <a:pt x="3182016" y="2870769"/>
                </a:lnTo>
                <a:lnTo>
                  <a:pt x="3181868" y="2870810"/>
                </a:lnTo>
                <a:lnTo>
                  <a:pt x="3183352" y="2882082"/>
                </a:lnTo>
                <a:lnTo>
                  <a:pt x="3171404" y="2884336"/>
                </a:lnTo>
                <a:lnTo>
                  <a:pt x="3162312" y="2890872"/>
                </a:lnTo>
                <a:lnTo>
                  <a:pt x="3160380" y="2896612"/>
                </a:lnTo>
                <a:lnTo>
                  <a:pt x="3154696" y="2897920"/>
                </a:lnTo>
                <a:lnTo>
                  <a:pt x="3140828" y="2911560"/>
                </a:lnTo>
                <a:lnTo>
                  <a:pt x="3132019" y="2922301"/>
                </a:lnTo>
                <a:lnTo>
                  <a:pt x="3126621" y="2922699"/>
                </a:lnTo>
                <a:lnTo>
                  <a:pt x="3121449" y="2920767"/>
                </a:lnTo>
                <a:lnTo>
                  <a:pt x="3103660" y="2918948"/>
                </a:lnTo>
                <a:lnTo>
                  <a:pt x="3103676" y="2918983"/>
                </a:lnTo>
                <a:lnTo>
                  <a:pt x="3100916" y="2917768"/>
                </a:lnTo>
                <a:lnTo>
                  <a:pt x="3100811" y="2916508"/>
                </a:lnTo>
                <a:lnTo>
                  <a:pt x="3100769" y="2916483"/>
                </a:lnTo>
                <a:lnTo>
                  <a:pt x="3100760" y="2916387"/>
                </a:lnTo>
                <a:lnTo>
                  <a:pt x="3094453" y="2912635"/>
                </a:lnTo>
                <a:lnTo>
                  <a:pt x="3084108" y="2911669"/>
                </a:lnTo>
                <a:lnTo>
                  <a:pt x="3071036" y="2915420"/>
                </a:lnTo>
                <a:lnTo>
                  <a:pt x="3060637" y="2905077"/>
                </a:lnTo>
                <a:lnTo>
                  <a:pt x="3049894" y="2891550"/>
                </a:lnTo>
                <a:lnTo>
                  <a:pt x="3050633" y="2839547"/>
                </a:lnTo>
                <a:lnTo>
                  <a:pt x="3083760" y="2839774"/>
                </a:lnTo>
                <a:lnTo>
                  <a:pt x="3083746" y="2839718"/>
                </a:lnTo>
                <a:lnTo>
                  <a:pt x="3083824" y="2839718"/>
                </a:lnTo>
                <a:lnTo>
                  <a:pt x="3082460" y="2834091"/>
                </a:lnTo>
                <a:lnTo>
                  <a:pt x="3084848" y="2828011"/>
                </a:lnTo>
                <a:lnTo>
                  <a:pt x="3082062" y="2820395"/>
                </a:lnTo>
                <a:lnTo>
                  <a:pt x="3083881" y="2812552"/>
                </a:lnTo>
                <a:lnTo>
                  <a:pt x="3082255" y="2807781"/>
                </a:lnTo>
                <a:lnTo>
                  <a:pt x="3087627" y="2808169"/>
                </a:lnTo>
                <a:lnTo>
                  <a:pt x="3088538" y="2813170"/>
                </a:lnTo>
                <a:lnTo>
                  <a:pt x="3095983" y="2812772"/>
                </a:lnTo>
                <a:lnTo>
                  <a:pt x="3106098" y="2814250"/>
                </a:lnTo>
                <a:lnTo>
                  <a:pt x="3111441" y="2821581"/>
                </a:lnTo>
                <a:lnTo>
                  <a:pt x="3124229" y="2823855"/>
                </a:lnTo>
                <a:lnTo>
                  <a:pt x="3133947" y="2818740"/>
                </a:lnTo>
                <a:lnTo>
                  <a:pt x="3137528" y="2827207"/>
                </a:lnTo>
                <a:lnTo>
                  <a:pt x="3149746" y="2829481"/>
                </a:lnTo>
                <a:lnTo>
                  <a:pt x="3155601" y="2836415"/>
                </a:lnTo>
                <a:lnTo>
                  <a:pt x="3162137" y="2845338"/>
                </a:lnTo>
                <a:lnTo>
                  <a:pt x="3174355" y="2845451"/>
                </a:lnTo>
                <a:lnTo>
                  <a:pt x="3174338" y="2845230"/>
                </a:lnTo>
                <a:lnTo>
                  <a:pt x="3174417" y="2845231"/>
                </a:lnTo>
                <a:lnTo>
                  <a:pt x="3173109" y="2827727"/>
                </a:lnTo>
                <a:lnTo>
                  <a:pt x="3168733" y="2830681"/>
                </a:lnTo>
                <a:lnTo>
                  <a:pt x="3157594" y="2824373"/>
                </a:lnTo>
                <a:lnTo>
                  <a:pt x="3153275" y="2821475"/>
                </a:lnTo>
                <a:lnTo>
                  <a:pt x="3155263" y="2805277"/>
                </a:lnTo>
                <a:lnTo>
                  <a:pt x="3158105" y="2786238"/>
                </a:lnTo>
                <a:lnTo>
                  <a:pt x="3154545" y="2779172"/>
                </a:lnTo>
                <a:lnTo>
                  <a:pt x="3159010" y="2769124"/>
                </a:lnTo>
                <a:lnTo>
                  <a:pt x="3163273" y="2767192"/>
                </a:lnTo>
                <a:close/>
                <a:moveTo>
                  <a:pt x="4579971" y="2762189"/>
                </a:moveTo>
                <a:lnTo>
                  <a:pt x="4585712" y="2766452"/>
                </a:lnTo>
                <a:lnTo>
                  <a:pt x="4595544" y="2765144"/>
                </a:lnTo>
                <a:lnTo>
                  <a:pt x="4599522" y="2771964"/>
                </a:lnTo>
                <a:lnTo>
                  <a:pt x="4581108" y="2775204"/>
                </a:lnTo>
                <a:lnTo>
                  <a:pt x="4570081" y="2777364"/>
                </a:lnTo>
                <a:lnTo>
                  <a:pt x="4561500" y="2777250"/>
                </a:lnTo>
                <a:lnTo>
                  <a:pt x="4566956" y="2768043"/>
                </a:lnTo>
                <a:lnTo>
                  <a:pt x="4575709" y="2767929"/>
                </a:lnTo>
                <a:close/>
                <a:moveTo>
                  <a:pt x="4659652" y="2762132"/>
                </a:moveTo>
                <a:lnTo>
                  <a:pt x="4657321" y="2770998"/>
                </a:lnTo>
                <a:lnTo>
                  <a:pt x="4633395" y="2775545"/>
                </a:lnTo>
                <a:lnTo>
                  <a:pt x="4612196" y="2773556"/>
                </a:lnTo>
                <a:lnTo>
                  <a:pt x="4612139" y="2767702"/>
                </a:lnTo>
                <a:lnTo>
                  <a:pt x="4624813" y="2764406"/>
                </a:lnTo>
                <a:lnTo>
                  <a:pt x="4634815" y="2769180"/>
                </a:lnTo>
                <a:lnTo>
                  <a:pt x="4645444" y="2767986"/>
                </a:lnTo>
                <a:close/>
                <a:moveTo>
                  <a:pt x="5224777" y="2749805"/>
                </a:moveTo>
                <a:lnTo>
                  <a:pt x="5232109" y="2753613"/>
                </a:lnTo>
                <a:lnTo>
                  <a:pt x="5245179" y="2760944"/>
                </a:lnTo>
                <a:lnTo>
                  <a:pt x="5248873" y="2766059"/>
                </a:lnTo>
                <a:lnTo>
                  <a:pt x="5249556" y="2769298"/>
                </a:lnTo>
                <a:lnTo>
                  <a:pt x="5237053" y="2762535"/>
                </a:lnTo>
                <a:lnTo>
                  <a:pt x="5228357" y="2756795"/>
                </a:lnTo>
                <a:lnTo>
                  <a:pt x="5222390" y="2751453"/>
                </a:lnTo>
                <a:close/>
                <a:moveTo>
                  <a:pt x="5195791" y="2738324"/>
                </a:moveTo>
                <a:lnTo>
                  <a:pt x="5205284" y="2745030"/>
                </a:lnTo>
                <a:lnTo>
                  <a:pt x="5211650" y="2750259"/>
                </a:lnTo>
                <a:lnTo>
                  <a:pt x="5208465" y="2751169"/>
                </a:lnTo>
                <a:lnTo>
                  <a:pt x="5201475" y="2747531"/>
                </a:lnTo>
                <a:lnTo>
                  <a:pt x="5194939" y="2740996"/>
                </a:lnTo>
                <a:close/>
                <a:moveTo>
                  <a:pt x="4391115" y="2726952"/>
                </a:moveTo>
                <a:lnTo>
                  <a:pt x="4410438" y="2727919"/>
                </a:lnTo>
                <a:lnTo>
                  <a:pt x="4423281" y="2734171"/>
                </a:lnTo>
                <a:lnTo>
                  <a:pt x="4429875" y="2735364"/>
                </a:lnTo>
                <a:lnTo>
                  <a:pt x="4432148" y="2741161"/>
                </a:lnTo>
                <a:lnTo>
                  <a:pt x="4462669" y="2742752"/>
                </a:lnTo>
                <a:lnTo>
                  <a:pt x="4466191" y="2736159"/>
                </a:lnTo>
                <a:lnTo>
                  <a:pt x="4495745" y="2743832"/>
                </a:lnTo>
                <a:lnTo>
                  <a:pt x="4501542" y="2754176"/>
                </a:lnTo>
                <a:lnTo>
                  <a:pt x="4525468" y="2757074"/>
                </a:lnTo>
                <a:lnTo>
                  <a:pt x="4545019" y="2766565"/>
                </a:lnTo>
                <a:lnTo>
                  <a:pt x="4526831" y="2772646"/>
                </a:lnTo>
                <a:lnTo>
                  <a:pt x="4509328" y="2766168"/>
                </a:lnTo>
                <a:lnTo>
                  <a:pt x="4494892" y="2766622"/>
                </a:lnTo>
                <a:lnTo>
                  <a:pt x="4478355" y="2765428"/>
                </a:lnTo>
                <a:lnTo>
                  <a:pt x="4463464" y="2762530"/>
                </a:lnTo>
                <a:lnTo>
                  <a:pt x="4444993" y="2756449"/>
                </a:lnTo>
                <a:lnTo>
                  <a:pt x="4433286" y="2754858"/>
                </a:lnTo>
                <a:lnTo>
                  <a:pt x="4426636" y="2756847"/>
                </a:lnTo>
                <a:lnTo>
                  <a:pt x="4397594" y="2750254"/>
                </a:lnTo>
                <a:lnTo>
                  <a:pt x="4394809" y="2743377"/>
                </a:lnTo>
                <a:lnTo>
                  <a:pt x="4380202" y="2742184"/>
                </a:lnTo>
                <a:close/>
                <a:moveTo>
                  <a:pt x="2914287" y="2726670"/>
                </a:moveTo>
                <a:lnTo>
                  <a:pt x="2961288" y="2726897"/>
                </a:lnTo>
                <a:lnTo>
                  <a:pt x="2965209" y="2738776"/>
                </a:lnTo>
                <a:lnTo>
                  <a:pt x="2969755" y="2748323"/>
                </a:lnTo>
                <a:lnTo>
                  <a:pt x="2973449" y="2753495"/>
                </a:lnTo>
                <a:lnTo>
                  <a:pt x="2979531" y="2761850"/>
                </a:lnTo>
                <a:lnTo>
                  <a:pt x="2990045" y="2760543"/>
                </a:lnTo>
                <a:lnTo>
                  <a:pt x="2995273" y="2758326"/>
                </a:lnTo>
                <a:lnTo>
                  <a:pt x="3004082" y="2760599"/>
                </a:lnTo>
                <a:lnTo>
                  <a:pt x="3006470" y="2756621"/>
                </a:lnTo>
                <a:lnTo>
                  <a:pt x="3010449" y="2747300"/>
                </a:lnTo>
                <a:lnTo>
                  <a:pt x="3020338" y="2746675"/>
                </a:lnTo>
                <a:lnTo>
                  <a:pt x="3021190" y="2743890"/>
                </a:lnTo>
                <a:lnTo>
                  <a:pt x="3029275" y="2743834"/>
                </a:lnTo>
                <a:lnTo>
                  <a:pt x="3027950" y="2749409"/>
                </a:lnTo>
                <a:lnTo>
                  <a:pt x="3027992" y="2749408"/>
                </a:lnTo>
                <a:lnTo>
                  <a:pt x="3027953" y="2749574"/>
                </a:lnTo>
                <a:lnTo>
                  <a:pt x="3047276" y="2749460"/>
                </a:lnTo>
                <a:lnTo>
                  <a:pt x="3047561" y="2759519"/>
                </a:lnTo>
                <a:lnTo>
                  <a:pt x="3050771" y="2765658"/>
                </a:lnTo>
                <a:lnTo>
                  <a:pt x="3048466" y="2775211"/>
                </a:lnTo>
                <a:lnTo>
                  <a:pt x="3048480" y="2775330"/>
                </a:lnTo>
                <a:lnTo>
                  <a:pt x="3048469" y="2775376"/>
                </a:lnTo>
                <a:lnTo>
                  <a:pt x="3049664" y="2785208"/>
                </a:lnTo>
                <a:lnTo>
                  <a:pt x="3054940" y="2791165"/>
                </a:lnTo>
                <a:lnTo>
                  <a:pt x="3054094" y="2810163"/>
                </a:lnTo>
                <a:lnTo>
                  <a:pt x="3054104" y="2810159"/>
                </a:lnTo>
                <a:lnTo>
                  <a:pt x="3054097" y="2810328"/>
                </a:lnTo>
                <a:lnTo>
                  <a:pt x="3058018" y="2808851"/>
                </a:lnTo>
                <a:lnTo>
                  <a:pt x="3064952" y="2809249"/>
                </a:lnTo>
                <a:lnTo>
                  <a:pt x="3074841" y="2806805"/>
                </a:lnTo>
                <a:lnTo>
                  <a:pt x="3082115" y="2807771"/>
                </a:lnTo>
                <a:lnTo>
                  <a:pt x="3082151" y="2807773"/>
                </a:lnTo>
                <a:lnTo>
                  <a:pt x="3083818" y="2812664"/>
                </a:lnTo>
                <a:lnTo>
                  <a:pt x="3081999" y="2820507"/>
                </a:lnTo>
                <a:lnTo>
                  <a:pt x="3084783" y="2828066"/>
                </a:lnTo>
                <a:lnTo>
                  <a:pt x="3082397" y="2834147"/>
                </a:lnTo>
                <a:lnTo>
                  <a:pt x="3083746" y="2839718"/>
                </a:lnTo>
                <a:lnTo>
                  <a:pt x="3050634" y="2839491"/>
                </a:lnTo>
                <a:lnTo>
                  <a:pt x="3050633" y="2839547"/>
                </a:lnTo>
                <a:lnTo>
                  <a:pt x="3050569" y="2839546"/>
                </a:lnTo>
                <a:lnTo>
                  <a:pt x="3049831" y="2891605"/>
                </a:lnTo>
                <a:lnTo>
                  <a:pt x="3060572" y="2905132"/>
                </a:lnTo>
                <a:lnTo>
                  <a:pt x="3070973" y="2915476"/>
                </a:lnTo>
                <a:lnTo>
                  <a:pt x="3041703" y="2922238"/>
                </a:lnTo>
                <a:lnTo>
                  <a:pt x="3003138" y="2919910"/>
                </a:lnTo>
                <a:lnTo>
                  <a:pt x="2992203" y="2912018"/>
                </a:lnTo>
                <a:lnTo>
                  <a:pt x="2992180" y="2912019"/>
                </a:lnTo>
                <a:lnTo>
                  <a:pt x="2992088" y="2911952"/>
                </a:lnTo>
                <a:lnTo>
                  <a:pt x="2927525" y="2912634"/>
                </a:lnTo>
                <a:lnTo>
                  <a:pt x="2925139" y="2913827"/>
                </a:lnTo>
                <a:lnTo>
                  <a:pt x="2915647" y="2906325"/>
                </a:lnTo>
                <a:lnTo>
                  <a:pt x="2905304" y="2905814"/>
                </a:lnTo>
                <a:lnTo>
                  <a:pt x="2895755" y="2908656"/>
                </a:lnTo>
                <a:lnTo>
                  <a:pt x="2888084" y="2911838"/>
                </a:lnTo>
                <a:lnTo>
                  <a:pt x="2886606" y="2901437"/>
                </a:lnTo>
                <a:lnTo>
                  <a:pt x="2888821" y="2886945"/>
                </a:lnTo>
                <a:lnTo>
                  <a:pt x="2894334" y="2871941"/>
                </a:lnTo>
                <a:lnTo>
                  <a:pt x="2895187" y="2864894"/>
                </a:lnTo>
                <a:lnTo>
                  <a:pt x="2900358" y="2850174"/>
                </a:lnTo>
                <a:lnTo>
                  <a:pt x="2904166" y="2843525"/>
                </a:lnTo>
                <a:lnTo>
                  <a:pt x="2913317" y="2832897"/>
                </a:lnTo>
                <a:lnTo>
                  <a:pt x="2918432" y="2825679"/>
                </a:lnTo>
                <a:lnTo>
                  <a:pt x="2920081" y="2813687"/>
                </a:lnTo>
                <a:lnTo>
                  <a:pt x="2919228" y="2804537"/>
                </a:lnTo>
                <a:lnTo>
                  <a:pt x="2914453" y="2798797"/>
                </a:lnTo>
                <a:lnTo>
                  <a:pt x="2910192" y="2789022"/>
                </a:lnTo>
                <a:lnTo>
                  <a:pt x="2906269" y="2779417"/>
                </a:lnTo>
                <a:lnTo>
                  <a:pt x="2907123" y="2776064"/>
                </a:lnTo>
                <a:lnTo>
                  <a:pt x="2912009" y="2769698"/>
                </a:lnTo>
                <a:lnTo>
                  <a:pt x="2907179" y="2754240"/>
                </a:lnTo>
                <a:lnTo>
                  <a:pt x="2903939" y="2743555"/>
                </a:lnTo>
                <a:lnTo>
                  <a:pt x="2895982" y="2733496"/>
                </a:lnTo>
                <a:lnTo>
                  <a:pt x="2897506" y="2730447"/>
                </a:lnTo>
                <a:lnTo>
                  <a:pt x="2897521" y="2730478"/>
                </a:lnTo>
                <a:lnTo>
                  <a:pt x="2904114" y="2728318"/>
                </a:lnTo>
                <a:lnTo>
                  <a:pt x="2908716" y="2728602"/>
                </a:lnTo>
                <a:close/>
                <a:moveTo>
                  <a:pt x="4844530" y="2719905"/>
                </a:moveTo>
                <a:lnTo>
                  <a:pt x="4848168" y="2724566"/>
                </a:lnTo>
                <a:lnTo>
                  <a:pt x="4848055" y="2732181"/>
                </a:lnTo>
                <a:lnTo>
                  <a:pt x="4839870" y="2743036"/>
                </a:lnTo>
                <a:lnTo>
                  <a:pt x="4838336" y="2731045"/>
                </a:lnTo>
                <a:lnTo>
                  <a:pt x="4841177" y="2725304"/>
                </a:lnTo>
                <a:close/>
                <a:moveTo>
                  <a:pt x="5165719" y="2713486"/>
                </a:moveTo>
                <a:lnTo>
                  <a:pt x="5167422" y="2718203"/>
                </a:lnTo>
                <a:lnTo>
                  <a:pt x="5172255" y="2721841"/>
                </a:lnTo>
                <a:lnTo>
                  <a:pt x="5179984" y="2731900"/>
                </a:lnTo>
                <a:lnTo>
                  <a:pt x="5187485" y="2737299"/>
                </a:lnTo>
                <a:lnTo>
                  <a:pt x="5185212" y="2741789"/>
                </a:lnTo>
                <a:lnTo>
                  <a:pt x="5180779" y="2743380"/>
                </a:lnTo>
                <a:lnTo>
                  <a:pt x="5173903" y="2737242"/>
                </a:lnTo>
                <a:lnTo>
                  <a:pt x="5166912" y="2727126"/>
                </a:lnTo>
                <a:lnTo>
                  <a:pt x="5163501" y="2715021"/>
                </a:lnTo>
                <a:close/>
                <a:moveTo>
                  <a:pt x="2902235" y="2703942"/>
                </a:moveTo>
                <a:lnTo>
                  <a:pt x="2908202" y="2709398"/>
                </a:lnTo>
                <a:lnTo>
                  <a:pt x="2902404" y="2712751"/>
                </a:lnTo>
                <a:lnTo>
                  <a:pt x="2899791" y="2716843"/>
                </a:lnTo>
                <a:lnTo>
                  <a:pt x="2899279" y="2723720"/>
                </a:lnTo>
                <a:lnTo>
                  <a:pt x="2895244" y="2725425"/>
                </a:lnTo>
                <a:lnTo>
                  <a:pt x="2890982" y="2713490"/>
                </a:lnTo>
                <a:lnTo>
                  <a:pt x="2897403" y="2706613"/>
                </a:lnTo>
                <a:close/>
                <a:moveTo>
                  <a:pt x="5125424" y="2699334"/>
                </a:moveTo>
                <a:lnTo>
                  <a:pt x="5128662" y="2701949"/>
                </a:lnTo>
                <a:lnTo>
                  <a:pt x="5128322" y="2710758"/>
                </a:lnTo>
                <a:lnTo>
                  <a:pt x="5123094" y="2720477"/>
                </a:lnTo>
                <a:lnTo>
                  <a:pt x="5114738" y="2721784"/>
                </a:lnTo>
                <a:lnTo>
                  <a:pt x="5112238" y="2726273"/>
                </a:lnTo>
                <a:lnTo>
                  <a:pt x="5103543" y="2730138"/>
                </a:lnTo>
                <a:lnTo>
                  <a:pt x="5095359" y="2733832"/>
                </a:lnTo>
                <a:lnTo>
                  <a:pt x="5086892" y="2733832"/>
                </a:lnTo>
                <a:lnTo>
                  <a:pt x="5073819" y="2729229"/>
                </a:lnTo>
                <a:lnTo>
                  <a:pt x="5064726" y="2724796"/>
                </a:lnTo>
                <a:lnTo>
                  <a:pt x="5066033" y="2719851"/>
                </a:lnTo>
                <a:lnTo>
                  <a:pt x="5080297" y="2722181"/>
                </a:lnTo>
                <a:lnTo>
                  <a:pt x="5088994" y="2720931"/>
                </a:lnTo>
                <a:lnTo>
                  <a:pt x="5091379" y="2713315"/>
                </a:lnTo>
                <a:lnTo>
                  <a:pt x="5093654" y="2712918"/>
                </a:lnTo>
                <a:lnTo>
                  <a:pt x="5095190" y="2721329"/>
                </a:lnTo>
                <a:lnTo>
                  <a:pt x="5104283" y="2720135"/>
                </a:lnTo>
                <a:lnTo>
                  <a:pt x="5108772" y="2714680"/>
                </a:lnTo>
                <a:lnTo>
                  <a:pt x="5117638" y="2708996"/>
                </a:lnTo>
                <a:lnTo>
                  <a:pt x="5115876" y="2699619"/>
                </a:lnTo>
                <a:close/>
                <a:moveTo>
                  <a:pt x="4724953" y="2683191"/>
                </a:moveTo>
                <a:lnTo>
                  <a:pt x="4728930" y="2688363"/>
                </a:lnTo>
                <a:lnTo>
                  <a:pt x="4722963" y="2693648"/>
                </a:lnTo>
                <a:lnTo>
                  <a:pt x="4711937" y="2690750"/>
                </a:lnTo>
                <a:lnTo>
                  <a:pt x="4708812" y="2683930"/>
                </a:lnTo>
                <a:close/>
                <a:moveTo>
                  <a:pt x="4762691" y="2677962"/>
                </a:moveTo>
                <a:lnTo>
                  <a:pt x="4780253" y="2682623"/>
                </a:lnTo>
                <a:lnTo>
                  <a:pt x="4786049" y="2694728"/>
                </a:lnTo>
                <a:lnTo>
                  <a:pt x="4772579" y="2688192"/>
                </a:lnTo>
                <a:lnTo>
                  <a:pt x="4759279" y="2686885"/>
                </a:lnTo>
                <a:lnTo>
                  <a:pt x="4750301" y="2687908"/>
                </a:lnTo>
                <a:lnTo>
                  <a:pt x="4739275" y="2687340"/>
                </a:lnTo>
                <a:lnTo>
                  <a:pt x="4743026" y="2678644"/>
                </a:lnTo>
                <a:close/>
                <a:moveTo>
                  <a:pt x="4948048" y="2674839"/>
                </a:moveTo>
                <a:lnTo>
                  <a:pt x="4975668" y="2685752"/>
                </a:lnTo>
                <a:lnTo>
                  <a:pt x="5005109" y="2694845"/>
                </a:lnTo>
                <a:lnTo>
                  <a:pt x="5016076" y="2702972"/>
                </a:lnTo>
                <a:lnTo>
                  <a:pt x="5024943" y="2710929"/>
                </a:lnTo>
                <a:lnTo>
                  <a:pt x="5027388" y="2720306"/>
                </a:lnTo>
                <a:lnTo>
                  <a:pt x="5053928" y="2730138"/>
                </a:lnTo>
                <a:lnTo>
                  <a:pt x="5057792" y="2738606"/>
                </a:lnTo>
                <a:lnTo>
                  <a:pt x="5043129" y="2740311"/>
                </a:lnTo>
                <a:lnTo>
                  <a:pt x="5046767" y="2750882"/>
                </a:lnTo>
                <a:lnTo>
                  <a:pt x="5060975" y="2761340"/>
                </a:lnTo>
                <a:lnTo>
                  <a:pt x="5071319" y="2778333"/>
                </a:lnTo>
                <a:lnTo>
                  <a:pt x="5080468" y="2777821"/>
                </a:lnTo>
                <a:lnTo>
                  <a:pt x="5079843" y="2784925"/>
                </a:lnTo>
                <a:lnTo>
                  <a:pt x="5092120" y="2787653"/>
                </a:lnTo>
                <a:lnTo>
                  <a:pt x="5087346" y="2790666"/>
                </a:lnTo>
                <a:lnTo>
                  <a:pt x="5104283" y="2797429"/>
                </a:lnTo>
                <a:lnTo>
                  <a:pt x="5102520" y="2802089"/>
                </a:lnTo>
                <a:lnTo>
                  <a:pt x="5091948" y="2803226"/>
                </a:lnTo>
                <a:lnTo>
                  <a:pt x="5088028" y="2799077"/>
                </a:lnTo>
                <a:lnTo>
                  <a:pt x="5074330" y="2797258"/>
                </a:lnTo>
                <a:lnTo>
                  <a:pt x="5058247" y="2794814"/>
                </a:lnTo>
                <a:lnTo>
                  <a:pt x="5045858" y="2784584"/>
                </a:lnTo>
                <a:lnTo>
                  <a:pt x="5036820" y="2775775"/>
                </a:lnTo>
                <a:lnTo>
                  <a:pt x="5028524" y="2761794"/>
                </a:lnTo>
                <a:lnTo>
                  <a:pt x="5007721" y="2754804"/>
                </a:lnTo>
                <a:lnTo>
                  <a:pt x="4994196" y="2759350"/>
                </a:lnTo>
                <a:lnTo>
                  <a:pt x="4984478" y="2764636"/>
                </a:lnTo>
                <a:lnTo>
                  <a:pt x="4986524" y="2776457"/>
                </a:lnTo>
                <a:lnTo>
                  <a:pt x="4974020" y="2781970"/>
                </a:lnTo>
                <a:lnTo>
                  <a:pt x="4965096" y="2779299"/>
                </a:lnTo>
                <a:lnTo>
                  <a:pt x="4948617" y="2778617"/>
                </a:lnTo>
                <a:lnTo>
                  <a:pt x="4948332" y="2726557"/>
                </a:lnTo>
                <a:close/>
                <a:moveTo>
                  <a:pt x="5106442" y="2673135"/>
                </a:moveTo>
                <a:lnTo>
                  <a:pt x="5115024" y="2677567"/>
                </a:lnTo>
                <a:lnTo>
                  <a:pt x="5120423" y="2681034"/>
                </a:lnTo>
                <a:lnTo>
                  <a:pt x="5127129" y="2684842"/>
                </a:lnTo>
                <a:lnTo>
                  <a:pt x="5133494" y="2691492"/>
                </a:lnTo>
                <a:lnTo>
                  <a:pt x="5139577" y="2696550"/>
                </a:lnTo>
                <a:lnTo>
                  <a:pt x="5141508" y="2704904"/>
                </a:lnTo>
                <a:lnTo>
                  <a:pt x="5136506" y="2709110"/>
                </a:lnTo>
                <a:lnTo>
                  <a:pt x="5133494" y="2699732"/>
                </a:lnTo>
                <a:lnTo>
                  <a:pt x="5129800" y="2693594"/>
                </a:lnTo>
                <a:lnTo>
                  <a:pt x="5122582" y="2688366"/>
                </a:lnTo>
                <a:lnTo>
                  <a:pt x="5113488" y="2681603"/>
                </a:lnTo>
                <a:lnTo>
                  <a:pt x="5102008" y="2676942"/>
                </a:lnTo>
                <a:close/>
                <a:moveTo>
                  <a:pt x="3185855" y="2651554"/>
                </a:moveTo>
                <a:lnTo>
                  <a:pt x="3192151" y="2660458"/>
                </a:lnTo>
                <a:lnTo>
                  <a:pt x="3191242" y="2669779"/>
                </a:lnTo>
                <a:lnTo>
                  <a:pt x="3186638" y="2671768"/>
                </a:lnTo>
                <a:lnTo>
                  <a:pt x="3187548" y="2678020"/>
                </a:lnTo>
                <a:lnTo>
                  <a:pt x="3190957" y="2681601"/>
                </a:lnTo>
                <a:lnTo>
                  <a:pt x="3191128" y="2686772"/>
                </a:lnTo>
                <a:lnTo>
                  <a:pt x="3187206" y="2690069"/>
                </a:lnTo>
                <a:lnTo>
                  <a:pt x="3181012" y="2698366"/>
                </a:lnTo>
                <a:lnTo>
                  <a:pt x="3175254" y="2704067"/>
                </a:lnTo>
                <a:lnTo>
                  <a:pt x="3168796" y="2704791"/>
                </a:lnTo>
                <a:lnTo>
                  <a:pt x="3168813" y="2704886"/>
                </a:lnTo>
                <a:lnTo>
                  <a:pt x="3168678" y="2704903"/>
                </a:lnTo>
                <a:lnTo>
                  <a:pt x="3167655" y="2685749"/>
                </a:lnTo>
                <a:lnTo>
                  <a:pt x="3163621" y="2678531"/>
                </a:lnTo>
                <a:lnTo>
                  <a:pt x="3173282" y="2679782"/>
                </a:lnTo>
                <a:lnTo>
                  <a:pt x="3173282" y="2679781"/>
                </a:lnTo>
                <a:lnTo>
                  <a:pt x="3163621" y="2678531"/>
                </a:lnTo>
                <a:lnTo>
                  <a:pt x="3165098" y="2669893"/>
                </a:lnTo>
                <a:lnTo>
                  <a:pt x="3167315" y="2668699"/>
                </a:lnTo>
                <a:lnTo>
                  <a:pt x="3167882" y="2659264"/>
                </a:lnTo>
                <a:lnTo>
                  <a:pt x="3172486" y="2654832"/>
                </a:lnTo>
                <a:lnTo>
                  <a:pt x="3176352" y="2656423"/>
                </a:lnTo>
                <a:lnTo>
                  <a:pt x="3177226" y="2655972"/>
                </a:lnTo>
                <a:close/>
                <a:moveTo>
                  <a:pt x="3241371" y="2648639"/>
                </a:moveTo>
                <a:lnTo>
                  <a:pt x="3244043" y="2650401"/>
                </a:lnTo>
                <a:lnTo>
                  <a:pt x="3301842" y="2682682"/>
                </a:lnTo>
                <a:lnTo>
                  <a:pt x="3302921" y="2691890"/>
                </a:lnTo>
                <a:lnTo>
                  <a:pt x="3325769" y="2707746"/>
                </a:lnTo>
                <a:lnTo>
                  <a:pt x="3318438" y="2727354"/>
                </a:lnTo>
                <a:lnTo>
                  <a:pt x="3319404" y="2736390"/>
                </a:lnTo>
                <a:lnTo>
                  <a:pt x="3329634" y="2742130"/>
                </a:lnTo>
                <a:lnTo>
                  <a:pt x="3330088" y="2746279"/>
                </a:lnTo>
                <a:lnTo>
                  <a:pt x="3325711" y="2755941"/>
                </a:lnTo>
                <a:lnTo>
                  <a:pt x="3326622" y="2760771"/>
                </a:lnTo>
                <a:lnTo>
                  <a:pt x="3325599" y="2768387"/>
                </a:lnTo>
                <a:lnTo>
                  <a:pt x="3331168" y="2778446"/>
                </a:lnTo>
                <a:lnTo>
                  <a:pt x="3337760" y="2794303"/>
                </a:lnTo>
                <a:lnTo>
                  <a:pt x="3343615" y="2797827"/>
                </a:lnTo>
                <a:lnTo>
                  <a:pt x="3330941" y="2807147"/>
                </a:lnTo>
                <a:lnTo>
                  <a:pt x="3313493" y="2813399"/>
                </a:lnTo>
                <a:lnTo>
                  <a:pt x="3303944" y="2813115"/>
                </a:lnTo>
                <a:lnTo>
                  <a:pt x="3298261" y="2817946"/>
                </a:lnTo>
                <a:lnTo>
                  <a:pt x="3287178" y="2818344"/>
                </a:lnTo>
                <a:lnTo>
                  <a:pt x="3283030" y="2820390"/>
                </a:lnTo>
                <a:lnTo>
                  <a:pt x="3263878" y="2815843"/>
                </a:lnTo>
                <a:lnTo>
                  <a:pt x="3251885" y="2817150"/>
                </a:lnTo>
                <a:lnTo>
                  <a:pt x="3247453" y="2795213"/>
                </a:lnTo>
                <a:lnTo>
                  <a:pt x="3242052" y="2787710"/>
                </a:lnTo>
                <a:lnTo>
                  <a:pt x="3238871" y="2783277"/>
                </a:lnTo>
                <a:lnTo>
                  <a:pt x="3223241" y="2780265"/>
                </a:lnTo>
                <a:lnTo>
                  <a:pt x="3216762" y="2776801"/>
                </a:lnTo>
                <a:lnTo>
                  <a:pt x="3214142" y="2775326"/>
                </a:lnTo>
                <a:lnTo>
                  <a:pt x="3204026" y="2772655"/>
                </a:lnTo>
                <a:lnTo>
                  <a:pt x="3197661" y="2769984"/>
                </a:lnTo>
                <a:lnTo>
                  <a:pt x="3191033" y="2765905"/>
                </a:lnTo>
                <a:lnTo>
                  <a:pt x="3182492" y="2745881"/>
                </a:lnTo>
                <a:lnTo>
                  <a:pt x="3173227" y="2736958"/>
                </a:lnTo>
                <a:lnTo>
                  <a:pt x="3170046" y="2727694"/>
                </a:lnTo>
                <a:lnTo>
                  <a:pt x="3171638" y="2719397"/>
                </a:lnTo>
                <a:lnTo>
                  <a:pt x="3168813" y="2704886"/>
                </a:lnTo>
                <a:lnTo>
                  <a:pt x="3175214" y="2704107"/>
                </a:lnTo>
                <a:lnTo>
                  <a:pt x="3175254" y="2704067"/>
                </a:lnTo>
                <a:lnTo>
                  <a:pt x="3175388" y="2704052"/>
                </a:lnTo>
                <a:lnTo>
                  <a:pt x="3181184" y="2698312"/>
                </a:lnTo>
                <a:lnTo>
                  <a:pt x="3187379" y="2690014"/>
                </a:lnTo>
                <a:lnTo>
                  <a:pt x="3191300" y="2686718"/>
                </a:lnTo>
                <a:lnTo>
                  <a:pt x="3191131" y="2681546"/>
                </a:lnTo>
                <a:lnTo>
                  <a:pt x="3187720" y="2677965"/>
                </a:lnTo>
                <a:lnTo>
                  <a:pt x="3186812" y="2671713"/>
                </a:lnTo>
                <a:lnTo>
                  <a:pt x="3191414" y="2669725"/>
                </a:lnTo>
                <a:lnTo>
                  <a:pt x="3192325" y="2660404"/>
                </a:lnTo>
                <a:lnTo>
                  <a:pt x="3186022" y="2651491"/>
                </a:lnTo>
                <a:lnTo>
                  <a:pt x="3191470" y="2649656"/>
                </a:lnTo>
                <a:lnTo>
                  <a:pt x="3208917" y="2649884"/>
                </a:lnTo>
                <a:lnTo>
                  <a:pt x="3237887" y="2648768"/>
                </a:lnTo>
                <a:close/>
                <a:moveTo>
                  <a:pt x="4810658" y="2639543"/>
                </a:moveTo>
                <a:lnTo>
                  <a:pt x="4836233" y="2646022"/>
                </a:lnTo>
                <a:lnTo>
                  <a:pt x="4838790" y="2651819"/>
                </a:lnTo>
                <a:lnTo>
                  <a:pt x="4843223" y="2677451"/>
                </a:lnTo>
                <a:lnTo>
                  <a:pt x="4859704" y="2686942"/>
                </a:lnTo>
                <a:lnTo>
                  <a:pt x="4873003" y="2670119"/>
                </a:lnTo>
                <a:lnTo>
                  <a:pt x="4891304" y="2660572"/>
                </a:lnTo>
                <a:lnTo>
                  <a:pt x="4905454" y="2660572"/>
                </a:lnTo>
                <a:lnTo>
                  <a:pt x="4919095" y="2666084"/>
                </a:lnTo>
                <a:lnTo>
                  <a:pt x="4930916" y="2671768"/>
                </a:lnTo>
                <a:lnTo>
                  <a:pt x="4948023" y="2674780"/>
                </a:lnTo>
                <a:lnTo>
                  <a:pt x="4948306" y="2726498"/>
                </a:lnTo>
                <a:lnTo>
                  <a:pt x="4948592" y="2778557"/>
                </a:lnTo>
                <a:lnTo>
                  <a:pt x="4934382" y="2765428"/>
                </a:lnTo>
                <a:lnTo>
                  <a:pt x="4918187" y="2762189"/>
                </a:lnTo>
                <a:lnTo>
                  <a:pt x="4914265" y="2766736"/>
                </a:lnTo>
                <a:lnTo>
                  <a:pt x="4894089" y="2767247"/>
                </a:lnTo>
                <a:lnTo>
                  <a:pt x="4900852" y="2754232"/>
                </a:lnTo>
                <a:lnTo>
                  <a:pt x="4910912" y="2749799"/>
                </a:lnTo>
                <a:lnTo>
                  <a:pt x="4906764" y="2732465"/>
                </a:lnTo>
                <a:lnTo>
                  <a:pt x="4899089" y="2719110"/>
                </a:lnTo>
                <a:lnTo>
                  <a:pt x="4868173" y="2705640"/>
                </a:lnTo>
                <a:lnTo>
                  <a:pt x="4855045" y="2704333"/>
                </a:lnTo>
                <a:lnTo>
                  <a:pt x="4831118" y="2689670"/>
                </a:lnTo>
                <a:lnTo>
                  <a:pt x="4826400" y="2697399"/>
                </a:lnTo>
                <a:lnTo>
                  <a:pt x="4820264" y="2698820"/>
                </a:lnTo>
                <a:lnTo>
                  <a:pt x="4816625" y="2693023"/>
                </a:lnTo>
                <a:lnTo>
                  <a:pt x="4816568" y="2686146"/>
                </a:lnTo>
                <a:lnTo>
                  <a:pt x="4804406" y="2678360"/>
                </a:lnTo>
                <a:lnTo>
                  <a:pt x="4821569" y="2672677"/>
                </a:lnTo>
                <a:lnTo>
                  <a:pt x="4832936" y="2672961"/>
                </a:lnTo>
                <a:lnTo>
                  <a:pt x="4831628" y="2668755"/>
                </a:lnTo>
                <a:lnTo>
                  <a:pt x="4808327" y="2668698"/>
                </a:lnTo>
                <a:lnTo>
                  <a:pt x="4802019" y="2659264"/>
                </a:lnTo>
                <a:lnTo>
                  <a:pt x="4787754" y="2656366"/>
                </a:lnTo>
                <a:lnTo>
                  <a:pt x="4780991" y="2648523"/>
                </a:lnTo>
                <a:lnTo>
                  <a:pt x="4802474" y="2644715"/>
                </a:lnTo>
                <a:close/>
                <a:moveTo>
                  <a:pt x="1500045" y="2635966"/>
                </a:moveTo>
                <a:lnTo>
                  <a:pt x="1500050" y="2635993"/>
                </a:lnTo>
                <a:lnTo>
                  <a:pt x="1500043" y="2635995"/>
                </a:lnTo>
                <a:lnTo>
                  <a:pt x="1500039" y="2635968"/>
                </a:lnTo>
                <a:close/>
                <a:moveTo>
                  <a:pt x="1635552" y="2613750"/>
                </a:moveTo>
                <a:lnTo>
                  <a:pt x="1635604" y="2613799"/>
                </a:lnTo>
                <a:lnTo>
                  <a:pt x="1635628" y="2613882"/>
                </a:lnTo>
                <a:lnTo>
                  <a:pt x="1635516" y="2613774"/>
                </a:lnTo>
                <a:close/>
                <a:moveTo>
                  <a:pt x="1444444" y="2611680"/>
                </a:moveTo>
                <a:lnTo>
                  <a:pt x="1444449" y="2611690"/>
                </a:lnTo>
                <a:lnTo>
                  <a:pt x="1460420" y="2620726"/>
                </a:lnTo>
                <a:lnTo>
                  <a:pt x="1463374" y="2620499"/>
                </a:lnTo>
                <a:lnTo>
                  <a:pt x="1467239" y="2627319"/>
                </a:lnTo>
                <a:lnTo>
                  <a:pt x="1480765" y="2629535"/>
                </a:lnTo>
                <a:lnTo>
                  <a:pt x="1485312" y="2627035"/>
                </a:lnTo>
                <a:lnTo>
                  <a:pt x="1493154" y="2632263"/>
                </a:lnTo>
                <a:lnTo>
                  <a:pt x="1499974" y="2636014"/>
                </a:lnTo>
                <a:lnTo>
                  <a:pt x="1500043" y="2635995"/>
                </a:lnTo>
                <a:lnTo>
                  <a:pt x="1502254" y="2648017"/>
                </a:lnTo>
                <a:lnTo>
                  <a:pt x="1497310" y="2658304"/>
                </a:lnTo>
                <a:lnTo>
                  <a:pt x="1497316" y="2658298"/>
                </a:lnTo>
                <a:lnTo>
                  <a:pt x="1502260" y="2648011"/>
                </a:lnTo>
                <a:lnTo>
                  <a:pt x="1500050" y="2635993"/>
                </a:lnTo>
                <a:lnTo>
                  <a:pt x="1504466" y="2634764"/>
                </a:lnTo>
                <a:lnTo>
                  <a:pt x="1515035" y="2642266"/>
                </a:lnTo>
                <a:lnTo>
                  <a:pt x="1520093" y="2649711"/>
                </a:lnTo>
                <a:lnTo>
                  <a:pt x="1527470" y="2653796"/>
                </a:lnTo>
                <a:lnTo>
                  <a:pt x="1536695" y="2670125"/>
                </a:lnTo>
                <a:lnTo>
                  <a:pt x="1536706" y="2670127"/>
                </a:lnTo>
                <a:lnTo>
                  <a:pt x="1536861" y="2670399"/>
                </a:lnTo>
                <a:lnTo>
                  <a:pt x="1548737" y="2672387"/>
                </a:lnTo>
                <a:lnTo>
                  <a:pt x="1557490" y="2668182"/>
                </a:lnTo>
                <a:lnTo>
                  <a:pt x="1563230" y="2670910"/>
                </a:lnTo>
                <a:lnTo>
                  <a:pt x="1572779" y="2669546"/>
                </a:lnTo>
                <a:lnTo>
                  <a:pt x="1584753" y="2676842"/>
                </a:lnTo>
                <a:lnTo>
                  <a:pt x="1574545" y="2692858"/>
                </a:lnTo>
                <a:lnTo>
                  <a:pt x="1574868" y="2692885"/>
                </a:lnTo>
                <a:lnTo>
                  <a:pt x="1574710" y="2693132"/>
                </a:lnTo>
                <a:lnTo>
                  <a:pt x="1579484" y="2693530"/>
                </a:lnTo>
                <a:lnTo>
                  <a:pt x="1587178" y="2701663"/>
                </a:lnTo>
                <a:lnTo>
                  <a:pt x="1572897" y="2700928"/>
                </a:lnTo>
                <a:lnTo>
                  <a:pt x="1570737" y="2703316"/>
                </a:lnTo>
                <a:lnTo>
                  <a:pt x="1557667" y="2706385"/>
                </a:lnTo>
                <a:lnTo>
                  <a:pt x="1539424" y="2717183"/>
                </a:lnTo>
                <a:lnTo>
                  <a:pt x="1538287" y="2724628"/>
                </a:lnTo>
                <a:lnTo>
                  <a:pt x="1534253" y="2730141"/>
                </a:lnTo>
                <a:lnTo>
                  <a:pt x="1535843" y="2738780"/>
                </a:lnTo>
                <a:lnTo>
                  <a:pt x="1526239" y="2743383"/>
                </a:lnTo>
                <a:lnTo>
                  <a:pt x="1526239" y="2750089"/>
                </a:lnTo>
                <a:lnTo>
                  <a:pt x="1522033" y="2752988"/>
                </a:lnTo>
                <a:lnTo>
                  <a:pt x="1528683" y="2767367"/>
                </a:lnTo>
                <a:lnTo>
                  <a:pt x="1528741" y="2767431"/>
                </a:lnTo>
                <a:lnTo>
                  <a:pt x="1528766" y="2767484"/>
                </a:lnTo>
                <a:lnTo>
                  <a:pt x="1537540" y="2777102"/>
                </a:lnTo>
                <a:lnTo>
                  <a:pt x="1534195" y="2783962"/>
                </a:lnTo>
                <a:lnTo>
                  <a:pt x="1534331" y="2783973"/>
                </a:lnTo>
                <a:lnTo>
                  <a:pt x="1534279" y="2784080"/>
                </a:lnTo>
                <a:lnTo>
                  <a:pt x="1544849" y="2784989"/>
                </a:lnTo>
                <a:lnTo>
                  <a:pt x="1550790" y="2793453"/>
                </a:lnTo>
                <a:lnTo>
                  <a:pt x="1550792" y="2793453"/>
                </a:lnTo>
                <a:lnTo>
                  <a:pt x="1550874" y="2793571"/>
                </a:lnTo>
                <a:lnTo>
                  <a:pt x="1564964" y="2793969"/>
                </a:lnTo>
                <a:lnTo>
                  <a:pt x="1577947" y="2784542"/>
                </a:lnTo>
                <a:lnTo>
                  <a:pt x="1576875" y="2808798"/>
                </a:lnTo>
                <a:lnTo>
                  <a:pt x="1576960" y="2808820"/>
                </a:lnTo>
                <a:lnTo>
                  <a:pt x="1576957" y="2808916"/>
                </a:lnTo>
                <a:lnTo>
                  <a:pt x="1584174" y="2810791"/>
                </a:lnTo>
                <a:lnTo>
                  <a:pt x="1593138" y="2808012"/>
                </a:lnTo>
                <a:lnTo>
                  <a:pt x="1593171" y="2808075"/>
                </a:lnTo>
                <a:lnTo>
                  <a:pt x="1593091" y="2808065"/>
                </a:lnTo>
                <a:lnTo>
                  <a:pt x="1606786" y="2833984"/>
                </a:lnTo>
                <a:lnTo>
                  <a:pt x="1603417" y="2839431"/>
                </a:lnTo>
                <a:lnTo>
                  <a:pt x="1602621" y="2850854"/>
                </a:lnTo>
                <a:lnTo>
                  <a:pt x="1602336" y="2864722"/>
                </a:lnTo>
                <a:lnTo>
                  <a:pt x="1596085" y="2872906"/>
                </a:lnTo>
                <a:lnTo>
                  <a:pt x="1596142" y="2873030"/>
                </a:lnTo>
                <a:lnTo>
                  <a:pt x="1596104" y="2873082"/>
                </a:lnTo>
                <a:lnTo>
                  <a:pt x="1598890" y="2879044"/>
                </a:lnTo>
                <a:lnTo>
                  <a:pt x="1595289" y="2884500"/>
                </a:lnTo>
                <a:lnTo>
                  <a:pt x="1595346" y="2884616"/>
                </a:lnTo>
                <a:lnTo>
                  <a:pt x="1595308" y="2884676"/>
                </a:lnTo>
                <a:lnTo>
                  <a:pt x="1602130" y="2898433"/>
                </a:lnTo>
                <a:lnTo>
                  <a:pt x="1592107" y="2916383"/>
                </a:lnTo>
                <a:lnTo>
                  <a:pt x="1587845" y="2924908"/>
                </a:lnTo>
                <a:lnTo>
                  <a:pt x="1579661" y="2929171"/>
                </a:lnTo>
                <a:lnTo>
                  <a:pt x="1563690" y="2919623"/>
                </a:lnTo>
                <a:lnTo>
                  <a:pt x="1562325" y="2912803"/>
                </a:lnTo>
                <a:lnTo>
                  <a:pt x="1530729" y="2896207"/>
                </a:lnTo>
                <a:lnTo>
                  <a:pt x="1502141" y="2878191"/>
                </a:lnTo>
                <a:lnTo>
                  <a:pt x="1489865" y="2868075"/>
                </a:lnTo>
                <a:lnTo>
                  <a:pt x="1483272" y="2854549"/>
                </a:lnTo>
                <a:lnTo>
                  <a:pt x="1485887" y="2849832"/>
                </a:lnTo>
                <a:lnTo>
                  <a:pt x="1472417" y="2828519"/>
                </a:lnTo>
                <a:lnTo>
                  <a:pt x="1456732" y="2798738"/>
                </a:lnTo>
                <a:lnTo>
                  <a:pt x="1441670" y="2766798"/>
                </a:lnTo>
                <a:lnTo>
                  <a:pt x="1435134" y="2759524"/>
                </a:lnTo>
                <a:lnTo>
                  <a:pt x="1430134" y="2747759"/>
                </a:lnTo>
                <a:lnTo>
                  <a:pt x="1417745" y="2737359"/>
                </a:lnTo>
                <a:lnTo>
                  <a:pt x="1406377" y="2730937"/>
                </a:lnTo>
                <a:lnTo>
                  <a:pt x="1411549" y="2723833"/>
                </a:lnTo>
                <a:lnTo>
                  <a:pt x="1403821" y="2708658"/>
                </a:lnTo>
                <a:lnTo>
                  <a:pt x="1408763" y="2697518"/>
                </a:lnTo>
                <a:lnTo>
                  <a:pt x="1421456" y="2687548"/>
                </a:lnTo>
                <a:lnTo>
                  <a:pt x="1423130" y="2693267"/>
                </a:lnTo>
                <a:lnTo>
                  <a:pt x="1423370" y="2694108"/>
                </a:lnTo>
                <a:lnTo>
                  <a:pt x="1420532" y="2696486"/>
                </a:lnTo>
                <a:lnTo>
                  <a:pt x="1418824" y="2697916"/>
                </a:lnTo>
                <a:lnTo>
                  <a:pt x="1419278" y="2703714"/>
                </a:lnTo>
                <a:lnTo>
                  <a:pt x="1425870" y="2702463"/>
                </a:lnTo>
                <a:lnTo>
                  <a:pt x="1432292" y="2704168"/>
                </a:lnTo>
                <a:lnTo>
                  <a:pt x="1438999" y="2712182"/>
                </a:lnTo>
                <a:lnTo>
                  <a:pt x="1447979" y="2705646"/>
                </a:lnTo>
                <a:lnTo>
                  <a:pt x="1447979" y="2705644"/>
                </a:lnTo>
                <a:lnTo>
                  <a:pt x="1447984" y="2705640"/>
                </a:lnTo>
                <a:lnTo>
                  <a:pt x="1450996" y="2694956"/>
                </a:lnTo>
                <a:lnTo>
                  <a:pt x="1460769" y="2681150"/>
                </a:lnTo>
                <a:lnTo>
                  <a:pt x="1479920" y="2674899"/>
                </a:lnTo>
                <a:lnTo>
                  <a:pt x="1479924" y="2674894"/>
                </a:lnTo>
                <a:lnTo>
                  <a:pt x="1479925" y="2674894"/>
                </a:lnTo>
                <a:lnTo>
                  <a:pt x="1493828" y="2661627"/>
                </a:lnTo>
                <a:lnTo>
                  <a:pt x="1479924" y="2674894"/>
                </a:lnTo>
                <a:lnTo>
                  <a:pt x="1460772" y="2681145"/>
                </a:lnTo>
                <a:lnTo>
                  <a:pt x="1460769" y="2681150"/>
                </a:lnTo>
                <a:lnTo>
                  <a:pt x="1460766" y="2681151"/>
                </a:lnTo>
                <a:lnTo>
                  <a:pt x="1450992" y="2694961"/>
                </a:lnTo>
                <a:lnTo>
                  <a:pt x="1447979" y="2705644"/>
                </a:lnTo>
                <a:lnTo>
                  <a:pt x="1439005" y="2712176"/>
                </a:lnTo>
                <a:lnTo>
                  <a:pt x="1432298" y="2704163"/>
                </a:lnTo>
                <a:lnTo>
                  <a:pt x="1425877" y="2702458"/>
                </a:lnTo>
                <a:lnTo>
                  <a:pt x="1419285" y="2703708"/>
                </a:lnTo>
                <a:lnTo>
                  <a:pt x="1418831" y="2697911"/>
                </a:lnTo>
                <a:lnTo>
                  <a:pt x="1420532" y="2696486"/>
                </a:lnTo>
                <a:lnTo>
                  <a:pt x="1423370" y="2694109"/>
                </a:lnTo>
                <a:lnTo>
                  <a:pt x="1423370" y="2694108"/>
                </a:lnTo>
                <a:lnTo>
                  <a:pt x="1423377" y="2694103"/>
                </a:lnTo>
                <a:lnTo>
                  <a:pt x="1423130" y="2693267"/>
                </a:lnTo>
                <a:lnTo>
                  <a:pt x="1421495" y="2687516"/>
                </a:lnTo>
                <a:lnTo>
                  <a:pt x="1421456" y="2687548"/>
                </a:lnTo>
                <a:lnTo>
                  <a:pt x="1421444" y="2687511"/>
                </a:lnTo>
                <a:lnTo>
                  <a:pt x="1429911" y="2675689"/>
                </a:lnTo>
                <a:lnTo>
                  <a:pt x="1426446" y="2668756"/>
                </a:lnTo>
                <a:lnTo>
                  <a:pt x="1420364" y="2676087"/>
                </a:lnTo>
                <a:lnTo>
                  <a:pt x="1410816" y="2669154"/>
                </a:lnTo>
                <a:lnTo>
                  <a:pt x="1414055" y="2664664"/>
                </a:lnTo>
                <a:lnTo>
                  <a:pt x="1411384" y="2650285"/>
                </a:lnTo>
                <a:lnTo>
                  <a:pt x="1416954" y="2647898"/>
                </a:lnTo>
                <a:lnTo>
                  <a:pt x="1419910" y="2638008"/>
                </a:lnTo>
                <a:lnTo>
                  <a:pt x="1425933" y="2627836"/>
                </a:lnTo>
                <a:lnTo>
                  <a:pt x="1424798" y="2621357"/>
                </a:lnTo>
                <a:lnTo>
                  <a:pt x="1433548" y="2617947"/>
                </a:lnTo>
                <a:close/>
                <a:moveTo>
                  <a:pt x="4694036" y="2607660"/>
                </a:moveTo>
                <a:lnTo>
                  <a:pt x="4696934" y="2611126"/>
                </a:lnTo>
                <a:lnTo>
                  <a:pt x="4684147" y="2626812"/>
                </a:lnTo>
                <a:lnTo>
                  <a:pt x="4672154" y="2629881"/>
                </a:lnTo>
                <a:lnTo>
                  <a:pt x="4656810" y="2626812"/>
                </a:lnTo>
                <a:lnTo>
                  <a:pt x="4630269" y="2627608"/>
                </a:lnTo>
                <a:lnTo>
                  <a:pt x="4616344" y="2629881"/>
                </a:lnTo>
                <a:lnTo>
                  <a:pt x="4614071" y="2641873"/>
                </a:lnTo>
                <a:lnTo>
                  <a:pt x="4628337" y="2655968"/>
                </a:lnTo>
                <a:lnTo>
                  <a:pt x="4636920" y="2648807"/>
                </a:lnTo>
                <a:lnTo>
                  <a:pt x="4666642" y="2643408"/>
                </a:lnTo>
                <a:lnTo>
                  <a:pt x="4665335" y="2650682"/>
                </a:lnTo>
                <a:lnTo>
                  <a:pt x="4658401" y="2648409"/>
                </a:lnTo>
                <a:lnTo>
                  <a:pt x="4651468" y="2657673"/>
                </a:lnTo>
                <a:lnTo>
                  <a:pt x="4637430" y="2663811"/>
                </a:lnTo>
                <a:lnTo>
                  <a:pt x="4652491" y="2684101"/>
                </a:lnTo>
                <a:lnTo>
                  <a:pt x="4649592" y="2689556"/>
                </a:lnTo>
                <a:lnTo>
                  <a:pt x="4663914" y="2707857"/>
                </a:lnTo>
                <a:lnTo>
                  <a:pt x="4663801" y="2718314"/>
                </a:lnTo>
                <a:lnTo>
                  <a:pt x="4655276" y="2722974"/>
                </a:lnTo>
                <a:lnTo>
                  <a:pt x="4649025" y="2717404"/>
                </a:lnTo>
                <a:lnTo>
                  <a:pt x="4656696" y="2704390"/>
                </a:lnTo>
                <a:lnTo>
                  <a:pt x="4641068" y="2710528"/>
                </a:lnTo>
                <a:lnTo>
                  <a:pt x="4637088" y="2706152"/>
                </a:lnTo>
                <a:lnTo>
                  <a:pt x="4639134" y="2700013"/>
                </a:lnTo>
                <a:lnTo>
                  <a:pt x="4627655" y="2690693"/>
                </a:lnTo>
                <a:lnTo>
                  <a:pt x="4628848" y="2675234"/>
                </a:lnTo>
                <a:lnTo>
                  <a:pt x="4618219" y="2680065"/>
                </a:lnTo>
                <a:lnTo>
                  <a:pt x="4619584" y="2698536"/>
                </a:lnTo>
                <a:lnTo>
                  <a:pt x="4620209" y="2721269"/>
                </a:lnTo>
                <a:lnTo>
                  <a:pt x="4610093" y="2723599"/>
                </a:lnTo>
                <a:lnTo>
                  <a:pt x="4603274" y="2718939"/>
                </a:lnTo>
                <a:lnTo>
                  <a:pt x="4607820" y="2704333"/>
                </a:lnTo>
                <a:lnTo>
                  <a:pt x="4605376" y="2689045"/>
                </a:lnTo>
                <a:lnTo>
                  <a:pt x="4598670" y="2688931"/>
                </a:lnTo>
                <a:lnTo>
                  <a:pt x="4593725" y="2678076"/>
                </a:lnTo>
                <a:lnTo>
                  <a:pt x="4600318" y="2667676"/>
                </a:lnTo>
                <a:lnTo>
                  <a:pt x="4602591" y="2655115"/>
                </a:lnTo>
                <a:lnTo>
                  <a:pt x="4610604" y="2631245"/>
                </a:lnTo>
                <a:lnTo>
                  <a:pt x="4613959" y="2624710"/>
                </a:lnTo>
                <a:lnTo>
                  <a:pt x="4627484" y="2612945"/>
                </a:lnTo>
                <a:lnTo>
                  <a:pt x="4639930" y="2617606"/>
                </a:lnTo>
                <a:lnTo>
                  <a:pt x="4659992" y="2619822"/>
                </a:lnTo>
                <a:lnTo>
                  <a:pt x="4678292" y="2619140"/>
                </a:lnTo>
                <a:close/>
                <a:moveTo>
                  <a:pt x="4739786" y="2599191"/>
                </a:moveTo>
                <a:lnTo>
                  <a:pt x="4740924" y="2607830"/>
                </a:lnTo>
                <a:lnTo>
                  <a:pt x="4750357" y="2609194"/>
                </a:lnTo>
                <a:lnTo>
                  <a:pt x="4751835" y="2615673"/>
                </a:lnTo>
                <a:lnTo>
                  <a:pt x="4750983" y="2629484"/>
                </a:lnTo>
                <a:lnTo>
                  <a:pt x="4742742" y="2627949"/>
                </a:lnTo>
                <a:lnTo>
                  <a:pt x="4740298" y="2637611"/>
                </a:lnTo>
                <a:lnTo>
                  <a:pt x="4746890" y="2645965"/>
                </a:lnTo>
                <a:lnTo>
                  <a:pt x="4742458" y="2647841"/>
                </a:lnTo>
                <a:lnTo>
                  <a:pt x="4736036" y="2637838"/>
                </a:lnTo>
                <a:lnTo>
                  <a:pt x="4731318" y="2617606"/>
                </a:lnTo>
                <a:lnTo>
                  <a:pt x="4734501" y="2604932"/>
                </a:lnTo>
                <a:close/>
                <a:moveTo>
                  <a:pt x="2854886" y="2597426"/>
                </a:moveTo>
                <a:lnTo>
                  <a:pt x="2854897" y="2597426"/>
                </a:lnTo>
                <a:lnTo>
                  <a:pt x="2854889" y="2597478"/>
                </a:lnTo>
                <a:lnTo>
                  <a:pt x="2880802" y="2597820"/>
                </a:lnTo>
                <a:lnTo>
                  <a:pt x="2880916" y="2616807"/>
                </a:lnTo>
                <a:lnTo>
                  <a:pt x="2857729" y="2616636"/>
                </a:lnTo>
                <a:lnTo>
                  <a:pt x="2856029" y="2616944"/>
                </a:lnTo>
                <a:lnTo>
                  <a:pt x="2852443" y="2617547"/>
                </a:lnTo>
                <a:lnTo>
                  <a:pt x="2852430" y="2617595"/>
                </a:lnTo>
                <a:lnTo>
                  <a:pt x="2852386" y="2617603"/>
                </a:lnTo>
                <a:lnTo>
                  <a:pt x="2849430" y="2615215"/>
                </a:lnTo>
                <a:close/>
                <a:moveTo>
                  <a:pt x="2888363" y="2596796"/>
                </a:moveTo>
                <a:lnTo>
                  <a:pt x="2898025" y="2598900"/>
                </a:lnTo>
                <a:lnTo>
                  <a:pt x="2907459" y="2596854"/>
                </a:lnTo>
                <a:lnTo>
                  <a:pt x="2909449" y="2597706"/>
                </a:lnTo>
                <a:lnTo>
                  <a:pt x="2909552" y="2597709"/>
                </a:lnTo>
                <a:lnTo>
                  <a:pt x="2909541" y="2597776"/>
                </a:lnTo>
                <a:lnTo>
                  <a:pt x="2909337" y="2597769"/>
                </a:lnTo>
                <a:lnTo>
                  <a:pt x="2908199" y="2604703"/>
                </a:lnTo>
                <a:lnTo>
                  <a:pt x="2912633" y="2612887"/>
                </a:lnTo>
                <a:lnTo>
                  <a:pt x="2924512" y="2611579"/>
                </a:lnTo>
                <a:lnTo>
                  <a:pt x="2928489" y="2614705"/>
                </a:lnTo>
                <a:lnTo>
                  <a:pt x="2921613" y="2633062"/>
                </a:lnTo>
                <a:lnTo>
                  <a:pt x="2929172" y="2642440"/>
                </a:lnTo>
                <a:lnTo>
                  <a:pt x="2930933" y="2654773"/>
                </a:lnTo>
                <a:lnTo>
                  <a:pt x="2928943" y="2665287"/>
                </a:lnTo>
                <a:lnTo>
                  <a:pt x="2924134" y="2672669"/>
                </a:lnTo>
                <a:lnTo>
                  <a:pt x="2910243" y="2671994"/>
                </a:lnTo>
                <a:lnTo>
                  <a:pt x="2901719" y="2664378"/>
                </a:lnTo>
                <a:lnTo>
                  <a:pt x="2901670" y="2664649"/>
                </a:lnTo>
                <a:lnTo>
                  <a:pt x="2901493" y="2664491"/>
                </a:lnTo>
                <a:lnTo>
                  <a:pt x="2900256" y="2671463"/>
                </a:lnTo>
                <a:lnTo>
                  <a:pt x="2889726" y="2673358"/>
                </a:lnTo>
                <a:lnTo>
                  <a:pt x="2889594" y="2673454"/>
                </a:lnTo>
                <a:lnTo>
                  <a:pt x="2889502" y="2673471"/>
                </a:lnTo>
                <a:lnTo>
                  <a:pt x="2884045" y="2677449"/>
                </a:lnTo>
                <a:lnTo>
                  <a:pt x="2890071" y="2687906"/>
                </a:lnTo>
                <a:lnTo>
                  <a:pt x="2878177" y="2696464"/>
                </a:lnTo>
                <a:lnTo>
                  <a:pt x="2877907" y="2696658"/>
                </a:lnTo>
                <a:lnTo>
                  <a:pt x="2877908" y="2696658"/>
                </a:lnTo>
                <a:lnTo>
                  <a:pt x="2877906" y="2696659"/>
                </a:lnTo>
                <a:lnTo>
                  <a:pt x="2861538" y="2680632"/>
                </a:lnTo>
                <a:lnTo>
                  <a:pt x="2851024" y="2667561"/>
                </a:lnTo>
                <a:lnTo>
                  <a:pt x="2841361" y="2651193"/>
                </a:lnTo>
                <a:lnTo>
                  <a:pt x="2841873" y="2645907"/>
                </a:lnTo>
                <a:lnTo>
                  <a:pt x="2845340" y="2640849"/>
                </a:lnTo>
                <a:lnTo>
                  <a:pt x="2849205" y="2629312"/>
                </a:lnTo>
                <a:lnTo>
                  <a:pt x="2852430" y="2617595"/>
                </a:lnTo>
                <a:lnTo>
                  <a:pt x="2856029" y="2616944"/>
                </a:lnTo>
                <a:lnTo>
                  <a:pt x="2857843" y="2616638"/>
                </a:lnTo>
                <a:lnTo>
                  <a:pt x="2881031" y="2616808"/>
                </a:lnTo>
                <a:lnTo>
                  <a:pt x="2880917" y="2597804"/>
                </a:lnTo>
                <a:close/>
                <a:moveTo>
                  <a:pt x="2974239" y="2574637"/>
                </a:moveTo>
                <a:lnTo>
                  <a:pt x="2984811" y="2577252"/>
                </a:lnTo>
                <a:lnTo>
                  <a:pt x="2984847" y="2577255"/>
                </a:lnTo>
                <a:lnTo>
                  <a:pt x="2985042" y="2577304"/>
                </a:lnTo>
                <a:lnTo>
                  <a:pt x="2995038" y="2578192"/>
                </a:lnTo>
                <a:lnTo>
                  <a:pt x="2994074" y="2587710"/>
                </a:lnTo>
                <a:lnTo>
                  <a:pt x="2989301" y="2596178"/>
                </a:lnTo>
                <a:lnTo>
                  <a:pt x="2986176" y="2606067"/>
                </a:lnTo>
                <a:lnTo>
                  <a:pt x="2984186" y="2620105"/>
                </a:lnTo>
                <a:lnTo>
                  <a:pt x="2985038" y="2629084"/>
                </a:lnTo>
                <a:lnTo>
                  <a:pt x="2982424" y="2634597"/>
                </a:lnTo>
                <a:lnTo>
                  <a:pt x="2982026" y="2640394"/>
                </a:lnTo>
                <a:lnTo>
                  <a:pt x="2980207" y="2645452"/>
                </a:lnTo>
                <a:lnTo>
                  <a:pt x="2969693" y="2653068"/>
                </a:lnTo>
                <a:lnTo>
                  <a:pt x="2962361" y="2661195"/>
                </a:lnTo>
                <a:lnTo>
                  <a:pt x="2955429" y="2676597"/>
                </a:lnTo>
                <a:lnTo>
                  <a:pt x="2955939" y="2689668"/>
                </a:lnTo>
                <a:lnTo>
                  <a:pt x="2951904" y="2694726"/>
                </a:lnTo>
                <a:lnTo>
                  <a:pt x="2942640" y="2702456"/>
                </a:lnTo>
                <a:lnTo>
                  <a:pt x="2933367" y="2712291"/>
                </a:lnTo>
                <a:lnTo>
                  <a:pt x="2927643" y="2709620"/>
                </a:lnTo>
                <a:lnTo>
                  <a:pt x="2926620" y="2705130"/>
                </a:lnTo>
                <a:lnTo>
                  <a:pt x="2917923" y="2704960"/>
                </a:lnTo>
                <a:lnTo>
                  <a:pt x="2917920" y="2704963"/>
                </a:lnTo>
                <a:lnTo>
                  <a:pt x="2917577" y="2704957"/>
                </a:lnTo>
                <a:lnTo>
                  <a:pt x="2912208" y="2710942"/>
                </a:lnTo>
                <a:lnTo>
                  <a:pt x="2909071" y="2709756"/>
                </a:lnTo>
                <a:lnTo>
                  <a:pt x="2908199" y="2709389"/>
                </a:lnTo>
                <a:lnTo>
                  <a:pt x="2902232" y="2703933"/>
                </a:lnTo>
                <a:lnTo>
                  <a:pt x="2897402" y="2706605"/>
                </a:lnTo>
                <a:lnTo>
                  <a:pt x="2890979" y="2713481"/>
                </a:lnTo>
                <a:lnTo>
                  <a:pt x="2877908" y="2696658"/>
                </a:lnTo>
                <a:lnTo>
                  <a:pt x="2878177" y="2696464"/>
                </a:lnTo>
                <a:lnTo>
                  <a:pt x="2890295" y="2687793"/>
                </a:lnTo>
                <a:lnTo>
                  <a:pt x="2884271" y="2677336"/>
                </a:lnTo>
                <a:lnTo>
                  <a:pt x="2889594" y="2673454"/>
                </a:lnTo>
                <a:lnTo>
                  <a:pt x="2900243" y="2671539"/>
                </a:lnTo>
                <a:lnTo>
                  <a:pt x="2900256" y="2671463"/>
                </a:lnTo>
                <a:lnTo>
                  <a:pt x="2900468" y="2671425"/>
                </a:lnTo>
                <a:lnTo>
                  <a:pt x="2901670" y="2664649"/>
                </a:lnTo>
                <a:lnTo>
                  <a:pt x="2910018" y="2672107"/>
                </a:lnTo>
                <a:lnTo>
                  <a:pt x="2924057" y="2672789"/>
                </a:lnTo>
                <a:lnTo>
                  <a:pt x="2924134" y="2672669"/>
                </a:lnTo>
                <a:lnTo>
                  <a:pt x="2924281" y="2672676"/>
                </a:lnTo>
                <a:lnTo>
                  <a:pt x="2929169" y="2665174"/>
                </a:lnTo>
                <a:lnTo>
                  <a:pt x="2931157" y="2654659"/>
                </a:lnTo>
                <a:lnTo>
                  <a:pt x="2929396" y="2642326"/>
                </a:lnTo>
                <a:lnTo>
                  <a:pt x="2921837" y="2632949"/>
                </a:lnTo>
                <a:lnTo>
                  <a:pt x="2928713" y="2614592"/>
                </a:lnTo>
                <a:lnTo>
                  <a:pt x="2924735" y="2611466"/>
                </a:lnTo>
                <a:lnTo>
                  <a:pt x="2912857" y="2612773"/>
                </a:lnTo>
                <a:lnTo>
                  <a:pt x="2908425" y="2604589"/>
                </a:lnTo>
                <a:lnTo>
                  <a:pt x="2909541" y="2597776"/>
                </a:lnTo>
                <a:lnTo>
                  <a:pt x="2929456" y="2598394"/>
                </a:lnTo>
                <a:lnTo>
                  <a:pt x="2942357" y="2602600"/>
                </a:lnTo>
                <a:lnTo>
                  <a:pt x="2955031" y="2606351"/>
                </a:lnTo>
                <a:lnTo>
                  <a:pt x="2955034" y="2606329"/>
                </a:lnTo>
                <a:lnTo>
                  <a:pt x="2955085" y="2606344"/>
                </a:lnTo>
                <a:lnTo>
                  <a:pt x="2956222" y="2597763"/>
                </a:lnTo>
                <a:lnTo>
                  <a:pt x="2956202" y="2597708"/>
                </a:lnTo>
                <a:lnTo>
                  <a:pt x="2956295" y="2597542"/>
                </a:lnTo>
                <a:lnTo>
                  <a:pt x="2956399" y="2597821"/>
                </a:lnTo>
                <a:lnTo>
                  <a:pt x="2964753" y="2583044"/>
                </a:lnTo>
                <a:close/>
                <a:moveTo>
                  <a:pt x="3242960" y="2566283"/>
                </a:moveTo>
                <a:lnTo>
                  <a:pt x="3250520" y="2577308"/>
                </a:lnTo>
                <a:lnTo>
                  <a:pt x="3252395" y="2585265"/>
                </a:lnTo>
                <a:lnTo>
                  <a:pt x="3259385" y="2603451"/>
                </a:lnTo>
                <a:lnTo>
                  <a:pt x="3253589" y="2614989"/>
                </a:lnTo>
                <a:lnTo>
                  <a:pt x="3245746" y="2625445"/>
                </a:lnTo>
                <a:lnTo>
                  <a:pt x="3241198" y="2631868"/>
                </a:lnTo>
                <a:lnTo>
                  <a:pt x="3241369" y="2648634"/>
                </a:lnTo>
                <a:lnTo>
                  <a:pt x="3237887" y="2648768"/>
                </a:lnTo>
                <a:lnTo>
                  <a:pt x="3209033" y="2649833"/>
                </a:lnTo>
                <a:lnTo>
                  <a:pt x="3191585" y="2649606"/>
                </a:lnTo>
                <a:lnTo>
                  <a:pt x="3186016" y="2651481"/>
                </a:lnTo>
                <a:lnTo>
                  <a:pt x="3186022" y="2651491"/>
                </a:lnTo>
                <a:lnTo>
                  <a:pt x="3185900" y="2651532"/>
                </a:lnTo>
                <a:lnTo>
                  <a:pt x="3185855" y="2651554"/>
                </a:lnTo>
                <a:lnTo>
                  <a:pt x="3185842" y="2651535"/>
                </a:lnTo>
                <a:lnTo>
                  <a:pt x="3177226" y="2655972"/>
                </a:lnTo>
                <a:lnTo>
                  <a:pt x="3176352" y="2656420"/>
                </a:lnTo>
                <a:lnTo>
                  <a:pt x="3172487" y="2654828"/>
                </a:lnTo>
                <a:lnTo>
                  <a:pt x="3172601" y="2642894"/>
                </a:lnTo>
                <a:lnTo>
                  <a:pt x="3176295" y="2636869"/>
                </a:lnTo>
                <a:lnTo>
                  <a:pt x="3177204" y="2624139"/>
                </a:lnTo>
                <a:lnTo>
                  <a:pt x="3180558" y="2616750"/>
                </a:lnTo>
                <a:lnTo>
                  <a:pt x="3186638" y="2608510"/>
                </a:lnTo>
                <a:lnTo>
                  <a:pt x="3187812" y="2607705"/>
                </a:lnTo>
                <a:lnTo>
                  <a:pt x="3192776" y="2604304"/>
                </a:lnTo>
                <a:lnTo>
                  <a:pt x="3197891" y="2598677"/>
                </a:lnTo>
                <a:lnTo>
                  <a:pt x="3191526" y="2596518"/>
                </a:lnTo>
                <a:lnTo>
                  <a:pt x="3192493" y="2577990"/>
                </a:lnTo>
                <a:lnTo>
                  <a:pt x="3199027" y="2573671"/>
                </a:lnTo>
                <a:lnTo>
                  <a:pt x="3209144" y="2577194"/>
                </a:lnTo>
                <a:lnTo>
                  <a:pt x="3221989" y="2573500"/>
                </a:lnTo>
                <a:lnTo>
                  <a:pt x="3233185" y="2573557"/>
                </a:lnTo>
                <a:close/>
                <a:moveTo>
                  <a:pt x="4547571" y="2565371"/>
                </a:moveTo>
                <a:lnTo>
                  <a:pt x="4565871" y="2565371"/>
                </a:lnTo>
                <a:lnTo>
                  <a:pt x="4579607" y="2568028"/>
                </a:lnTo>
                <a:lnTo>
                  <a:pt x="4570594" y="2582312"/>
                </a:lnTo>
                <a:lnTo>
                  <a:pt x="4582302" y="2597316"/>
                </a:lnTo>
                <a:lnTo>
                  <a:pt x="4579573" y="2604648"/>
                </a:lnTo>
                <a:lnTo>
                  <a:pt x="4597419" y="2619310"/>
                </a:lnTo>
                <a:lnTo>
                  <a:pt x="4578551" y="2621186"/>
                </a:lnTo>
                <a:lnTo>
                  <a:pt x="4573208" y="2631985"/>
                </a:lnTo>
                <a:lnTo>
                  <a:pt x="4573890" y="2646306"/>
                </a:lnTo>
                <a:lnTo>
                  <a:pt x="4558545" y="2657104"/>
                </a:lnTo>
                <a:lnTo>
                  <a:pt x="4558149" y="2672847"/>
                </a:lnTo>
                <a:lnTo>
                  <a:pt x="4552010" y="2697115"/>
                </a:lnTo>
                <a:lnTo>
                  <a:pt x="4549679" y="2691489"/>
                </a:lnTo>
                <a:lnTo>
                  <a:pt x="4531548" y="2698649"/>
                </a:lnTo>
                <a:lnTo>
                  <a:pt x="4525241" y="2688931"/>
                </a:lnTo>
                <a:lnTo>
                  <a:pt x="4513875" y="2688022"/>
                </a:lnTo>
                <a:lnTo>
                  <a:pt x="4505918" y="2682964"/>
                </a:lnTo>
                <a:lnTo>
                  <a:pt x="4486992" y="2688647"/>
                </a:lnTo>
                <a:lnTo>
                  <a:pt x="4481195" y="2680975"/>
                </a:lnTo>
                <a:lnTo>
                  <a:pt x="4470739" y="2681827"/>
                </a:lnTo>
                <a:lnTo>
                  <a:pt x="4457611" y="2680008"/>
                </a:lnTo>
                <a:lnTo>
                  <a:pt x="4455166" y="2658753"/>
                </a:lnTo>
                <a:lnTo>
                  <a:pt x="4447209" y="2654377"/>
                </a:lnTo>
                <a:lnTo>
                  <a:pt x="4439537" y="2640850"/>
                </a:lnTo>
                <a:lnTo>
                  <a:pt x="4437321" y="2626983"/>
                </a:lnTo>
                <a:lnTo>
                  <a:pt x="4439195" y="2612320"/>
                </a:lnTo>
                <a:lnTo>
                  <a:pt x="4448687" y="2601806"/>
                </a:lnTo>
                <a:lnTo>
                  <a:pt x="4451357" y="2612377"/>
                </a:lnTo>
                <a:lnTo>
                  <a:pt x="4451406" y="2612416"/>
                </a:lnTo>
                <a:lnTo>
                  <a:pt x="4451409" y="2612429"/>
                </a:lnTo>
                <a:lnTo>
                  <a:pt x="4462322" y="2621352"/>
                </a:lnTo>
                <a:lnTo>
                  <a:pt x="4472607" y="2618112"/>
                </a:lnTo>
                <a:lnTo>
                  <a:pt x="4482781" y="2619249"/>
                </a:lnTo>
                <a:lnTo>
                  <a:pt x="4492045" y="2611235"/>
                </a:lnTo>
                <a:lnTo>
                  <a:pt x="4499660" y="2609871"/>
                </a:lnTo>
                <a:lnTo>
                  <a:pt x="4514721" y="2614305"/>
                </a:lnTo>
                <a:lnTo>
                  <a:pt x="4527736" y="2610951"/>
                </a:lnTo>
                <a:lnTo>
                  <a:pt x="4535920" y="2588900"/>
                </a:lnTo>
                <a:lnTo>
                  <a:pt x="4542058" y="2583387"/>
                </a:lnTo>
                <a:close/>
                <a:moveTo>
                  <a:pt x="4521069" y="2561870"/>
                </a:moveTo>
                <a:lnTo>
                  <a:pt x="4521039" y="2561909"/>
                </a:lnTo>
                <a:lnTo>
                  <a:pt x="4521035" y="2561903"/>
                </a:lnTo>
                <a:close/>
                <a:moveTo>
                  <a:pt x="4521087" y="2561847"/>
                </a:moveTo>
                <a:lnTo>
                  <a:pt x="4521090" y="2561850"/>
                </a:lnTo>
                <a:lnTo>
                  <a:pt x="4521069" y="2561870"/>
                </a:lnTo>
                <a:close/>
                <a:moveTo>
                  <a:pt x="3137466" y="2550640"/>
                </a:moveTo>
                <a:lnTo>
                  <a:pt x="3137470" y="2550649"/>
                </a:lnTo>
                <a:lnTo>
                  <a:pt x="3137407" y="2550670"/>
                </a:lnTo>
                <a:lnTo>
                  <a:pt x="3137400" y="2550662"/>
                </a:lnTo>
                <a:close/>
                <a:moveTo>
                  <a:pt x="1741595" y="2550537"/>
                </a:moveTo>
                <a:lnTo>
                  <a:pt x="1745290" y="2554174"/>
                </a:lnTo>
                <a:lnTo>
                  <a:pt x="1743188" y="2561164"/>
                </a:lnTo>
                <a:lnTo>
                  <a:pt x="1748644" y="2563551"/>
                </a:lnTo>
                <a:lnTo>
                  <a:pt x="1752276" y="2570928"/>
                </a:lnTo>
                <a:lnTo>
                  <a:pt x="1747911" y="2576411"/>
                </a:lnTo>
                <a:lnTo>
                  <a:pt x="1747908" y="2576433"/>
                </a:lnTo>
                <a:lnTo>
                  <a:pt x="1747848" y="2576509"/>
                </a:lnTo>
                <a:lnTo>
                  <a:pt x="1745290" y="2589978"/>
                </a:lnTo>
                <a:lnTo>
                  <a:pt x="1749382" y="2597992"/>
                </a:lnTo>
                <a:lnTo>
                  <a:pt x="1750519" y="2605323"/>
                </a:lnTo>
                <a:lnTo>
                  <a:pt x="1760350" y="2612769"/>
                </a:lnTo>
                <a:lnTo>
                  <a:pt x="1768194" y="2613564"/>
                </a:lnTo>
                <a:lnTo>
                  <a:pt x="1768250" y="2613465"/>
                </a:lnTo>
                <a:lnTo>
                  <a:pt x="1768259" y="2613466"/>
                </a:lnTo>
                <a:lnTo>
                  <a:pt x="1769964" y="2610494"/>
                </a:lnTo>
                <a:lnTo>
                  <a:pt x="1775013" y="2609813"/>
                </a:lnTo>
                <a:lnTo>
                  <a:pt x="1782231" y="2607029"/>
                </a:lnTo>
                <a:lnTo>
                  <a:pt x="1787404" y="2602823"/>
                </a:lnTo>
                <a:lnTo>
                  <a:pt x="1796212" y="2604187"/>
                </a:lnTo>
                <a:lnTo>
                  <a:pt x="1800077" y="2603619"/>
                </a:lnTo>
                <a:lnTo>
                  <a:pt x="1800020" y="2603538"/>
                </a:lnTo>
                <a:lnTo>
                  <a:pt x="1800142" y="2603520"/>
                </a:lnTo>
                <a:lnTo>
                  <a:pt x="1808780" y="2604828"/>
                </a:lnTo>
                <a:lnTo>
                  <a:pt x="1810201" y="2601588"/>
                </a:lnTo>
                <a:lnTo>
                  <a:pt x="1810118" y="2601491"/>
                </a:lnTo>
                <a:lnTo>
                  <a:pt x="1810132" y="2601459"/>
                </a:lnTo>
                <a:lnTo>
                  <a:pt x="1807543" y="2598429"/>
                </a:lnTo>
                <a:lnTo>
                  <a:pt x="1809122" y="2593859"/>
                </a:lnTo>
                <a:lnTo>
                  <a:pt x="1815544" y="2595280"/>
                </a:lnTo>
                <a:lnTo>
                  <a:pt x="1823103" y="2593631"/>
                </a:lnTo>
                <a:lnTo>
                  <a:pt x="1832151" y="2596947"/>
                </a:lnTo>
                <a:lnTo>
                  <a:pt x="1832138" y="2596970"/>
                </a:lnTo>
                <a:lnTo>
                  <a:pt x="1839128" y="2600266"/>
                </a:lnTo>
                <a:lnTo>
                  <a:pt x="1839179" y="2600221"/>
                </a:lnTo>
                <a:lnTo>
                  <a:pt x="1839187" y="2600224"/>
                </a:lnTo>
                <a:lnTo>
                  <a:pt x="1844082" y="2595949"/>
                </a:lnTo>
                <a:lnTo>
                  <a:pt x="1847652" y="2596629"/>
                </a:lnTo>
                <a:lnTo>
                  <a:pt x="1849813" y="2601119"/>
                </a:lnTo>
                <a:lnTo>
                  <a:pt x="1857428" y="2599982"/>
                </a:lnTo>
                <a:lnTo>
                  <a:pt x="1857468" y="2599943"/>
                </a:lnTo>
                <a:lnTo>
                  <a:pt x="1857487" y="2599940"/>
                </a:lnTo>
                <a:lnTo>
                  <a:pt x="1863626" y="2593915"/>
                </a:lnTo>
                <a:lnTo>
                  <a:pt x="1868513" y="2582265"/>
                </a:lnTo>
                <a:lnTo>
                  <a:pt x="1877948" y="2567772"/>
                </a:lnTo>
                <a:lnTo>
                  <a:pt x="1883402" y="2567034"/>
                </a:lnTo>
                <a:lnTo>
                  <a:pt x="1887324" y="2575786"/>
                </a:lnTo>
                <a:lnTo>
                  <a:pt x="1896247" y="2603520"/>
                </a:lnTo>
                <a:lnTo>
                  <a:pt x="1904773" y="2606135"/>
                </a:lnTo>
                <a:lnTo>
                  <a:pt x="1905228" y="2617047"/>
                </a:lnTo>
                <a:lnTo>
                  <a:pt x="1893235" y="2630061"/>
                </a:lnTo>
                <a:lnTo>
                  <a:pt x="1898179" y="2634835"/>
                </a:lnTo>
                <a:lnTo>
                  <a:pt x="1926369" y="2637336"/>
                </a:lnTo>
                <a:lnTo>
                  <a:pt x="1926938" y="2653193"/>
                </a:lnTo>
                <a:lnTo>
                  <a:pt x="1939044" y="2642792"/>
                </a:lnTo>
                <a:lnTo>
                  <a:pt x="1959106" y="2648476"/>
                </a:lnTo>
                <a:lnTo>
                  <a:pt x="1985590" y="2658137"/>
                </a:lnTo>
                <a:lnTo>
                  <a:pt x="1993376" y="2667401"/>
                </a:lnTo>
                <a:lnTo>
                  <a:pt x="1990762" y="2676153"/>
                </a:lnTo>
                <a:lnTo>
                  <a:pt x="2009291" y="2671266"/>
                </a:lnTo>
                <a:lnTo>
                  <a:pt x="2040320" y="2679677"/>
                </a:lnTo>
                <a:lnTo>
                  <a:pt x="2064134" y="2679052"/>
                </a:lnTo>
                <a:lnTo>
                  <a:pt x="2087663" y="2692180"/>
                </a:lnTo>
                <a:lnTo>
                  <a:pt x="2108011" y="2709969"/>
                </a:lnTo>
                <a:lnTo>
                  <a:pt x="2120285" y="2714573"/>
                </a:lnTo>
                <a:lnTo>
                  <a:pt x="2133926" y="2715198"/>
                </a:lnTo>
                <a:lnTo>
                  <a:pt x="2139723" y="2720199"/>
                </a:lnTo>
                <a:lnTo>
                  <a:pt x="2145121" y="2740488"/>
                </a:lnTo>
                <a:lnTo>
                  <a:pt x="2147736" y="2750150"/>
                </a:lnTo>
                <a:lnTo>
                  <a:pt x="2141371" y="2776578"/>
                </a:lnTo>
                <a:lnTo>
                  <a:pt x="2133243" y="2787035"/>
                </a:lnTo>
                <a:lnTo>
                  <a:pt x="2110794" y="2809427"/>
                </a:lnTo>
                <a:lnTo>
                  <a:pt x="2100621" y="2827671"/>
                </a:lnTo>
                <a:lnTo>
                  <a:pt x="2088801" y="2841765"/>
                </a:lnTo>
                <a:lnTo>
                  <a:pt x="2084821" y="2842107"/>
                </a:lnTo>
                <a:lnTo>
                  <a:pt x="2080389" y="2854098"/>
                </a:lnTo>
                <a:lnTo>
                  <a:pt x="2081525" y="2884788"/>
                </a:lnTo>
                <a:lnTo>
                  <a:pt x="2077093" y="2910250"/>
                </a:lnTo>
                <a:lnTo>
                  <a:pt x="2075387" y="2921218"/>
                </a:lnTo>
                <a:lnTo>
                  <a:pt x="2070328" y="2927811"/>
                </a:lnTo>
                <a:lnTo>
                  <a:pt x="2067488" y="2950203"/>
                </a:lnTo>
                <a:lnTo>
                  <a:pt x="2051347" y="2972255"/>
                </a:lnTo>
                <a:lnTo>
                  <a:pt x="2048619" y="2989816"/>
                </a:lnTo>
                <a:lnTo>
                  <a:pt x="2035718" y="2997204"/>
                </a:lnTo>
                <a:lnTo>
                  <a:pt x="2031966" y="3007491"/>
                </a:lnTo>
                <a:lnTo>
                  <a:pt x="2014633" y="3007434"/>
                </a:lnTo>
                <a:lnTo>
                  <a:pt x="1989568" y="3014027"/>
                </a:lnTo>
                <a:lnTo>
                  <a:pt x="1978373" y="3021700"/>
                </a:lnTo>
                <a:lnTo>
                  <a:pt x="1960527" y="3026757"/>
                </a:lnTo>
                <a:lnTo>
                  <a:pt x="1941771" y="3040625"/>
                </a:lnTo>
                <a:lnTo>
                  <a:pt x="1928301" y="3058016"/>
                </a:lnTo>
                <a:lnTo>
                  <a:pt x="1925971" y="3071201"/>
                </a:lnTo>
                <a:lnTo>
                  <a:pt x="1928642" y="3081034"/>
                </a:lnTo>
                <a:lnTo>
                  <a:pt x="1925688" y="3099106"/>
                </a:lnTo>
                <a:lnTo>
                  <a:pt x="1922050" y="3107915"/>
                </a:lnTo>
                <a:lnTo>
                  <a:pt x="1910911" y="3117861"/>
                </a:lnTo>
                <a:lnTo>
                  <a:pt x="1893235" y="3150143"/>
                </a:lnTo>
                <a:lnTo>
                  <a:pt x="1879254" y="3164863"/>
                </a:lnTo>
                <a:lnTo>
                  <a:pt x="1868399" y="3173615"/>
                </a:lnTo>
                <a:lnTo>
                  <a:pt x="1861125" y="3191517"/>
                </a:lnTo>
                <a:lnTo>
                  <a:pt x="1850610" y="3202373"/>
                </a:lnTo>
                <a:lnTo>
                  <a:pt x="1846188" y="3191655"/>
                </a:lnTo>
                <a:lnTo>
                  <a:pt x="1853153" y="3182779"/>
                </a:lnTo>
                <a:lnTo>
                  <a:pt x="1853139" y="3182760"/>
                </a:lnTo>
                <a:lnTo>
                  <a:pt x="1853224" y="3182652"/>
                </a:lnTo>
                <a:lnTo>
                  <a:pt x="1844017" y="3169864"/>
                </a:lnTo>
                <a:lnTo>
                  <a:pt x="1831514" y="3159520"/>
                </a:lnTo>
                <a:lnTo>
                  <a:pt x="1815089" y="3147642"/>
                </a:lnTo>
                <a:lnTo>
                  <a:pt x="1809178" y="3148211"/>
                </a:lnTo>
                <a:lnTo>
                  <a:pt x="1793208" y="3134002"/>
                </a:lnTo>
                <a:lnTo>
                  <a:pt x="1782807" y="3136048"/>
                </a:lnTo>
                <a:lnTo>
                  <a:pt x="1804063" y="3111212"/>
                </a:lnTo>
                <a:lnTo>
                  <a:pt x="1822079" y="3093707"/>
                </a:lnTo>
                <a:lnTo>
                  <a:pt x="1832764" y="3086433"/>
                </a:lnTo>
                <a:lnTo>
                  <a:pt x="1846178" y="3076601"/>
                </a:lnTo>
                <a:lnTo>
                  <a:pt x="1846518" y="3062449"/>
                </a:lnTo>
                <a:lnTo>
                  <a:pt x="1846513" y="3062442"/>
                </a:lnTo>
                <a:lnTo>
                  <a:pt x="1846514" y="3062414"/>
                </a:lnTo>
                <a:lnTo>
                  <a:pt x="1838500" y="3052241"/>
                </a:lnTo>
                <a:lnTo>
                  <a:pt x="1830625" y="3055583"/>
                </a:lnTo>
                <a:lnTo>
                  <a:pt x="1833718" y="3045577"/>
                </a:lnTo>
                <a:lnTo>
                  <a:pt x="1833730" y="3045514"/>
                </a:lnTo>
                <a:lnTo>
                  <a:pt x="1833731" y="3045513"/>
                </a:lnTo>
                <a:lnTo>
                  <a:pt x="1835891" y="3035169"/>
                </a:lnTo>
                <a:lnTo>
                  <a:pt x="1835891" y="3025621"/>
                </a:lnTo>
                <a:lnTo>
                  <a:pt x="1830149" y="3022495"/>
                </a:lnTo>
                <a:lnTo>
                  <a:pt x="1824182" y="3025280"/>
                </a:lnTo>
                <a:lnTo>
                  <a:pt x="1818214" y="3024485"/>
                </a:lnTo>
                <a:lnTo>
                  <a:pt x="1816340" y="3017835"/>
                </a:lnTo>
                <a:lnTo>
                  <a:pt x="1814862" y="3002036"/>
                </a:lnTo>
                <a:lnTo>
                  <a:pt x="1811849" y="2996920"/>
                </a:lnTo>
                <a:lnTo>
                  <a:pt x="1801109" y="2992260"/>
                </a:lnTo>
                <a:lnTo>
                  <a:pt x="1794629" y="2995613"/>
                </a:lnTo>
                <a:lnTo>
                  <a:pt x="1777806" y="2992317"/>
                </a:lnTo>
                <a:lnTo>
                  <a:pt x="1778886" y="2969186"/>
                </a:lnTo>
                <a:lnTo>
                  <a:pt x="1774175" y="2959819"/>
                </a:lnTo>
                <a:lnTo>
                  <a:pt x="1779106" y="2956400"/>
                </a:lnTo>
                <a:lnTo>
                  <a:pt x="1779105" y="2956387"/>
                </a:lnTo>
                <a:lnTo>
                  <a:pt x="1779171" y="2956342"/>
                </a:lnTo>
                <a:lnTo>
                  <a:pt x="1777635" y="2946737"/>
                </a:lnTo>
                <a:lnTo>
                  <a:pt x="1782013" y="2939405"/>
                </a:lnTo>
                <a:lnTo>
                  <a:pt x="1784853" y="2926220"/>
                </a:lnTo>
                <a:lnTo>
                  <a:pt x="1781103" y="2915876"/>
                </a:lnTo>
                <a:lnTo>
                  <a:pt x="1772406" y="2911216"/>
                </a:lnTo>
                <a:lnTo>
                  <a:pt x="1770702" y="2904680"/>
                </a:lnTo>
                <a:lnTo>
                  <a:pt x="1773033" y="2895132"/>
                </a:lnTo>
                <a:lnTo>
                  <a:pt x="1742455" y="2894450"/>
                </a:lnTo>
                <a:lnTo>
                  <a:pt x="1736335" y="2875351"/>
                </a:lnTo>
                <a:lnTo>
                  <a:pt x="1740915" y="2875071"/>
                </a:lnTo>
                <a:lnTo>
                  <a:pt x="1740912" y="2875017"/>
                </a:lnTo>
                <a:lnTo>
                  <a:pt x="1740978" y="2875013"/>
                </a:lnTo>
                <a:lnTo>
                  <a:pt x="1740750" y="2867966"/>
                </a:lnTo>
                <a:lnTo>
                  <a:pt x="1737625" y="2863192"/>
                </a:lnTo>
                <a:lnTo>
                  <a:pt x="1736944" y="2853757"/>
                </a:lnTo>
                <a:lnTo>
                  <a:pt x="1727678" y="2848927"/>
                </a:lnTo>
                <a:lnTo>
                  <a:pt x="1717677" y="2849097"/>
                </a:lnTo>
                <a:lnTo>
                  <a:pt x="1711083" y="2844380"/>
                </a:lnTo>
                <a:lnTo>
                  <a:pt x="1700286" y="2841140"/>
                </a:lnTo>
                <a:lnTo>
                  <a:pt x="1694033" y="2835059"/>
                </a:lnTo>
                <a:lnTo>
                  <a:pt x="1676187" y="2832388"/>
                </a:lnTo>
                <a:lnTo>
                  <a:pt x="1658910" y="2817896"/>
                </a:lnTo>
                <a:lnTo>
                  <a:pt x="1660217" y="2807097"/>
                </a:lnTo>
                <a:lnTo>
                  <a:pt x="1658227" y="2800903"/>
                </a:lnTo>
                <a:lnTo>
                  <a:pt x="1659934" y="2788854"/>
                </a:lnTo>
                <a:lnTo>
                  <a:pt x="1639075" y="2791582"/>
                </a:lnTo>
                <a:lnTo>
                  <a:pt x="1630664" y="2797606"/>
                </a:lnTo>
                <a:lnTo>
                  <a:pt x="1616740" y="2804142"/>
                </a:lnTo>
                <a:lnTo>
                  <a:pt x="1616707" y="2804186"/>
                </a:lnTo>
                <a:lnTo>
                  <a:pt x="1616677" y="2804200"/>
                </a:lnTo>
                <a:lnTo>
                  <a:pt x="1613138" y="2809030"/>
                </a:lnTo>
                <a:lnTo>
                  <a:pt x="1604976" y="2809371"/>
                </a:lnTo>
                <a:lnTo>
                  <a:pt x="1593154" y="2808007"/>
                </a:lnTo>
                <a:lnTo>
                  <a:pt x="1593138" y="2808012"/>
                </a:lnTo>
                <a:lnTo>
                  <a:pt x="1593073" y="2807889"/>
                </a:lnTo>
                <a:lnTo>
                  <a:pt x="1584094" y="2810673"/>
                </a:lnTo>
                <a:lnTo>
                  <a:pt x="1576960" y="2808820"/>
                </a:lnTo>
                <a:lnTo>
                  <a:pt x="1578036" y="2784478"/>
                </a:lnTo>
                <a:lnTo>
                  <a:pt x="1577947" y="2784542"/>
                </a:lnTo>
                <a:lnTo>
                  <a:pt x="1577956" y="2784360"/>
                </a:lnTo>
                <a:lnTo>
                  <a:pt x="1564884" y="2793851"/>
                </a:lnTo>
                <a:lnTo>
                  <a:pt x="1550792" y="2793453"/>
                </a:lnTo>
                <a:lnTo>
                  <a:pt x="1544849" y="2784989"/>
                </a:lnTo>
                <a:lnTo>
                  <a:pt x="1544766" y="2784871"/>
                </a:lnTo>
                <a:lnTo>
                  <a:pt x="1534331" y="2783973"/>
                </a:lnTo>
                <a:lnTo>
                  <a:pt x="1537631" y="2777203"/>
                </a:lnTo>
                <a:lnTo>
                  <a:pt x="1537540" y="2777102"/>
                </a:lnTo>
                <a:lnTo>
                  <a:pt x="1537549" y="2777085"/>
                </a:lnTo>
                <a:lnTo>
                  <a:pt x="1528741" y="2767431"/>
                </a:lnTo>
                <a:lnTo>
                  <a:pt x="1522116" y="2753105"/>
                </a:lnTo>
                <a:lnTo>
                  <a:pt x="1526322" y="2750207"/>
                </a:lnTo>
                <a:lnTo>
                  <a:pt x="1526322" y="2743501"/>
                </a:lnTo>
                <a:lnTo>
                  <a:pt x="1535927" y="2738897"/>
                </a:lnTo>
                <a:lnTo>
                  <a:pt x="1534335" y="2730259"/>
                </a:lnTo>
                <a:lnTo>
                  <a:pt x="1538371" y="2724746"/>
                </a:lnTo>
                <a:lnTo>
                  <a:pt x="1539507" y="2717301"/>
                </a:lnTo>
                <a:lnTo>
                  <a:pt x="1557750" y="2706502"/>
                </a:lnTo>
                <a:lnTo>
                  <a:pt x="1570818" y="2703433"/>
                </a:lnTo>
                <a:lnTo>
                  <a:pt x="1572979" y="2701046"/>
                </a:lnTo>
                <a:lnTo>
                  <a:pt x="1587290" y="2701782"/>
                </a:lnTo>
                <a:lnTo>
                  <a:pt x="1587441" y="2701941"/>
                </a:lnTo>
                <a:lnTo>
                  <a:pt x="1594602" y="2658463"/>
                </a:lnTo>
                <a:lnTo>
                  <a:pt x="1594999" y="2651586"/>
                </a:lnTo>
                <a:lnTo>
                  <a:pt x="1592499" y="2642493"/>
                </a:lnTo>
                <a:lnTo>
                  <a:pt x="1592446" y="2642449"/>
                </a:lnTo>
                <a:lnTo>
                  <a:pt x="1592414" y="2642338"/>
                </a:lnTo>
                <a:lnTo>
                  <a:pt x="1585453" y="2636610"/>
                </a:lnTo>
                <a:lnTo>
                  <a:pt x="1585509" y="2625216"/>
                </a:lnTo>
                <a:lnTo>
                  <a:pt x="1594489" y="2622601"/>
                </a:lnTo>
                <a:lnTo>
                  <a:pt x="1597671" y="2624250"/>
                </a:lnTo>
                <a:lnTo>
                  <a:pt x="1598240" y="2618169"/>
                </a:lnTo>
                <a:lnTo>
                  <a:pt x="1598142" y="2618152"/>
                </a:lnTo>
                <a:lnTo>
                  <a:pt x="1598155" y="2618013"/>
                </a:lnTo>
                <a:lnTo>
                  <a:pt x="1588917" y="2616379"/>
                </a:lnTo>
                <a:lnTo>
                  <a:pt x="1588749" y="2606632"/>
                </a:lnTo>
                <a:lnTo>
                  <a:pt x="1619779" y="2606972"/>
                </a:lnTo>
                <a:lnTo>
                  <a:pt x="1625065" y="2601516"/>
                </a:lnTo>
                <a:lnTo>
                  <a:pt x="1629447" y="2606459"/>
                </a:lnTo>
                <a:lnTo>
                  <a:pt x="1632539" y="2615683"/>
                </a:lnTo>
                <a:lnTo>
                  <a:pt x="1632565" y="2615666"/>
                </a:lnTo>
                <a:lnTo>
                  <a:pt x="1632624" y="2615839"/>
                </a:lnTo>
                <a:lnTo>
                  <a:pt x="1635637" y="2613906"/>
                </a:lnTo>
                <a:lnTo>
                  <a:pt x="1635628" y="2613882"/>
                </a:lnTo>
                <a:lnTo>
                  <a:pt x="1644226" y="2622088"/>
                </a:lnTo>
                <a:lnTo>
                  <a:pt x="1644283" y="2622083"/>
                </a:lnTo>
                <a:lnTo>
                  <a:pt x="1644305" y="2622105"/>
                </a:lnTo>
                <a:lnTo>
                  <a:pt x="1656694" y="2621082"/>
                </a:lnTo>
                <a:lnTo>
                  <a:pt x="1659763" y="2616251"/>
                </a:lnTo>
                <a:lnTo>
                  <a:pt x="1671585" y="2612557"/>
                </a:lnTo>
                <a:lnTo>
                  <a:pt x="1678119" y="2609942"/>
                </a:lnTo>
                <a:lnTo>
                  <a:pt x="1679996" y="2603236"/>
                </a:lnTo>
                <a:lnTo>
                  <a:pt x="1691362" y="2598746"/>
                </a:lnTo>
                <a:lnTo>
                  <a:pt x="1690510" y="2595393"/>
                </a:lnTo>
                <a:lnTo>
                  <a:pt x="1690434" y="2595385"/>
                </a:lnTo>
                <a:lnTo>
                  <a:pt x="1690431" y="2595376"/>
                </a:lnTo>
                <a:lnTo>
                  <a:pt x="1676981" y="2594020"/>
                </a:lnTo>
                <a:lnTo>
                  <a:pt x="1674767" y="2584027"/>
                </a:lnTo>
                <a:lnTo>
                  <a:pt x="1675392" y="2573399"/>
                </a:lnTo>
                <a:lnTo>
                  <a:pt x="1668230" y="2569307"/>
                </a:lnTo>
                <a:lnTo>
                  <a:pt x="1671243" y="2567829"/>
                </a:lnTo>
                <a:lnTo>
                  <a:pt x="1683009" y="2569866"/>
                </a:lnTo>
                <a:lnTo>
                  <a:pt x="1695660" y="2573837"/>
                </a:lnTo>
                <a:lnTo>
                  <a:pt x="1695667" y="2573831"/>
                </a:lnTo>
                <a:lnTo>
                  <a:pt x="1695739" y="2573853"/>
                </a:lnTo>
                <a:lnTo>
                  <a:pt x="1700342" y="2570102"/>
                </a:lnTo>
                <a:lnTo>
                  <a:pt x="1711822" y="2567658"/>
                </a:lnTo>
                <a:lnTo>
                  <a:pt x="1729668" y="2561691"/>
                </a:lnTo>
                <a:lnTo>
                  <a:pt x="1735465" y="2555610"/>
                </a:lnTo>
                <a:lnTo>
                  <a:pt x="1733405" y="2551210"/>
                </a:lnTo>
                <a:close/>
                <a:moveTo>
                  <a:pt x="3110019" y="2550365"/>
                </a:moveTo>
                <a:lnTo>
                  <a:pt x="3122010" y="2552014"/>
                </a:lnTo>
                <a:lnTo>
                  <a:pt x="3132242" y="2552354"/>
                </a:lnTo>
                <a:lnTo>
                  <a:pt x="3137407" y="2550670"/>
                </a:lnTo>
                <a:lnTo>
                  <a:pt x="3146967" y="2563663"/>
                </a:lnTo>
                <a:lnTo>
                  <a:pt x="3154128" y="2565595"/>
                </a:lnTo>
                <a:lnTo>
                  <a:pt x="3154138" y="2565589"/>
                </a:lnTo>
                <a:lnTo>
                  <a:pt x="3154407" y="2565661"/>
                </a:lnTo>
                <a:lnTo>
                  <a:pt x="3158670" y="2562991"/>
                </a:lnTo>
                <a:lnTo>
                  <a:pt x="3166058" y="2564013"/>
                </a:lnTo>
                <a:lnTo>
                  <a:pt x="3174726" y="2560736"/>
                </a:lnTo>
                <a:lnTo>
                  <a:pt x="3178453" y="2567357"/>
                </a:lnTo>
                <a:lnTo>
                  <a:pt x="3187961" y="2574517"/>
                </a:lnTo>
                <a:lnTo>
                  <a:pt x="3192486" y="2577994"/>
                </a:lnTo>
                <a:lnTo>
                  <a:pt x="3191519" y="2596522"/>
                </a:lnTo>
                <a:lnTo>
                  <a:pt x="3197885" y="2598682"/>
                </a:lnTo>
                <a:lnTo>
                  <a:pt x="3192769" y="2604308"/>
                </a:lnTo>
                <a:lnTo>
                  <a:pt x="3187812" y="2607705"/>
                </a:lnTo>
                <a:lnTo>
                  <a:pt x="3186638" y="2608509"/>
                </a:lnTo>
                <a:lnTo>
                  <a:pt x="3186638" y="2608510"/>
                </a:lnTo>
                <a:lnTo>
                  <a:pt x="3186631" y="2608514"/>
                </a:lnTo>
                <a:lnTo>
                  <a:pt x="3180550" y="2616755"/>
                </a:lnTo>
                <a:lnTo>
                  <a:pt x="3177197" y="2624143"/>
                </a:lnTo>
                <a:lnTo>
                  <a:pt x="3176288" y="2636874"/>
                </a:lnTo>
                <a:lnTo>
                  <a:pt x="3172594" y="2642898"/>
                </a:lnTo>
                <a:lnTo>
                  <a:pt x="3172480" y="2654833"/>
                </a:lnTo>
                <a:lnTo>
                  <a:pt x="3167877" y="2659266"/>
                </a:lnTo>
                <a:lnTo>
                  <a:pt x="3167309" y="2668700"/>
                </a:lnTo>
                <a:lnTo>
                  <a:pt x="3165092" y="2669893"/>
                </a:lnTo>
                <a:lnTo>
                  <a:pt x="3163614" y="2678532"/>
                </a:lnTo>
                <a:lnTo>
                  <a:pt x="3167650" y="2685750"/>
                </a:lnTo>
                <a:lnTo>
                  <a:pt x="3168671" y="2704903"/>
                </a:lnTo>
                <a:lnTo>
                  <a:pt x="3171513" y="2719509"/>
                </a:lnTo>
                <a:lnTo>
                  <a:pt x="3169923" y="2727807"/>
                </a:lnTo>
                <a:lnTo>
                  <a:pt x="3173105" y="2737070"/>
                </a:lnTo>
                <a:lnTo>
                  <a:pt x="3182368" y="2745993"/>
                </a:lnTo>
                <a:lnTo>
                  <a:pt x="3190838" y="2765846"/>
                </a:lnTo>
                <a:lnTo>
                  <a:pt x="3184760" y="2764244"/>
                </a:lnTo>
                <a:lnTo>
                  <a:pt x="3163334" y="2766972"/>
                </a:lnTo>
                <a:lnTo>
                  <a:pt x="3159072" y="2768904"/>
                </a:lnTo>
                <a:lnTo>
                  <a:pt x="3154525" y="2779134"/>
                </a:lnTo>
                <a:lnTo>
                  <a:pt x="3154545" y="2779172"/>
                </a:lnTo>
                <a:lnTo>
                  <a:pt x="3154463" y="2779354"/>
                </a:lnTo>
                <a:lnTo>
                  <a:pt x="3158045" y="2786458"/>
                </a:lnTo>
                <a:lnTo>
                  <a:pt x="3155203" y="2805497"/>
                </a:lnTo>
                <a:lnTo>
                  <a:pt x="3153213" y="2821695"/>
                </a:lnTo>
                <a:lnTo>
                  <a:pt x="3157532" y="2824593"/>
                </a:lnTo>
                <a:lnTo>
                  <a:pt x="3168671" y="2830902"/>
                </a:lnTo>
                <a:lnTo>
                  <a:pt x="3173049" y="2827947"/>
                </a:lnTo>
                <a:lnTo>
                  <a:pt x="3174338" y="2845230"/>
                </a:lnTo>
                <a:lnTo>
                  <a:pt x="3162197" y="2845117"/>
                </a:lnTo>
                <a:lnTo>
                  <a:pt x="3155661" y="2836195"/>
                </a:lnTo>
                <a:lnTo>
                  <a:pt x="3149808" y="2829261"/>
                </a:lnTo>
                <a:lnTo>
                  <a:pt x="3137588" y="2826987"/>
                </a:lnTo>
                <a:lnTo>
                  <a:pt x="3134007" y="2818519"/>
                </a:lnTo>
                <a:lnTo>
                  <a:pt x="3124289" y="2823634"/>
                </a:lnTo>
                <a:lnTo>
                  <a:pt x="3111502" y="2821361"/>
                </a:lnTo>
                <a:lnTo>
                  <a:pt x="3106160" y="2814030"/>
                </a:lnTo>
                <a:lnTo>
                  <a:pt x="3096043" y="2812552"/>
                </a:lnTo>
                <a:lnTo>
                  <a:pt x="3088598" y="2812950"/>
                </a:lnTo>
                <a:lnTo>
                  <a:pt x="3087689" y="2807948"/>
                </a:lnTo>
                <a:lnTo>
                  <a:pt x="3082176" y="2807551"/>
                </a:lnTo>
                <a:lnTo>
                  <a:pt x="3082255" y="2807781"/>
                </a:lnTo>
                <a:lnTo>
                  <a:pt x="3082151" y="2807773"/>
                </a:lnTo>
                <a:lnTo>
                  <a:pt x="3082112" y="2807663"/>
                </a:lnTo>
                <a:lnTo>
                  <a:pt x="3074838" y="2806697"/>
                </a:lnTo>
                <a:lnTo>
                  <a:pt x="3064949" y="2809083"/>
                </a:lnTo>
                <a:lnTo>
                  <a:pt x="3058015" y="2808686"/>
                </a:lnTo>
                <a:lnTo>
                  <a:pt x="3054104" y="2810159"/>
                </a:lnTo>
                <a:lnTo>
                  <a:pt x="3054949" y="2791176"/>
                </a:lnTo>
                <a:lnTo>
                  <a:pt x="3054940" y="2791165"/>
                </a:lnTo>
                <a:lnTo>
                  <a:pt x="3054946" y="2791011"/>
                </a:lnTo>
                <a:lnTo>
                  <a:pt x="3049660" y="2785043"/>
                </a:lnTo>
                <a:lnTo>
                  <a:pt x="3048480" y="2775330"/>
                </a:lnTo>
                <a:lnTo>
                  <a:pt x="3050801" y="2765714"/>
                </a:lnTo>
                <a:lnTo>
                  <a:pt x="3050771" y="2765658"/>
                </a:lnTo>
                <a:lnTo>
                  <a:pt x="3050796" y="2765549"/>
                </a:lnTo>
                <a:lnTo>
                  <a:pt x="3047558" y="2759355"/>
                </a:lnTo>
                <a:lnTo>
                  <a:pt x="3047273" y="2749295"/>
                </a:lnTo>
                <a:lnTo>
                  <a:pt x="3027992" y="2749408"/>
                </a:lnTo>
                <a:lnTo>
                  <a:pt x="3029318" y="2743834"/>
                </a:lnTo>
                <a:lnTo>
                  <a:pt x="3029275" y="2743834"/>
                </a:lnTo>
                <a:lnTo>
                  <a:pt x="3029315" y="2743668"/>
                </a:lnTo>
                <a:lnTo>
                  <a:pt x="3021186" y="2743725"/>
                </a:lnTo>
                <a:lnTo>
                  <a:pt x="3020334" y="2746510"/>
                </a:lnTo>
                <a:lnTo>
                  <a:pt x="3010446" y="2747135"/>
                </a:lnTo>
                <a:lnTo>
                  <a:pt x="3006467" y="2756456"/>
                </a:lnTo>
                <a:lnTo>
                  <a:pt x="3004080" y="2760435"/>
                </a:lnTo>
                <a:lnTo>
                  <a:pt x="2995271" y="2758161"/>
                </a:lnTo>
                <a:lnTo>
                  <a:pt x="2990042" y="2760435"/>
                </a:lnTo>
                <a:lnTo>
                  <a:pt x="2979528" y="2761741"/>
                </a:lnTo>
                <a:lnTo>
                  <a:pt x="2973446" y="2753387"/>
                </a:lnTo>
                <a:lnTo>
                  <a:pt x="2969752" y="2748215"/>
                </a:lnTo>
                <a:lnTo>
                  <a:pt x="2965206" y="2738667"/>
                </a:lnTo>
                <a:lnTo>
                  <a:pt x="2961285" y="2726789"/>
                </a:lnTo>
                <a:lnTo>
                  <a:pt x="2914282" y="2726619"/>
                </a:lnTo>
                <a:lnTo>
                  <a:pt x="2908713" y="2728551"/>
                </a:lnTo>
                <a:lnTo>
                  <a:pt x="2904110" y="2728267"/>
                </a:lnTo>
                <a:lnTo>
                  <a:pt x="2897518" y="2730426"/>
                </a:lnTo>
                <a:lnTo>
                  <a:pt x="2897506" y="2730447"/>
                </a:lnTo>
                <a:lnTo>
                  <a:pt x="2895304" y="2725533"/>
                </a:lnTo>
                <a:lnTo>
                  <a:pt x="2899340" y="2723828"/>
                </a:lnTo>
                <a:lnTo>
                  <a:pt x="2899851" y="2716895"/>
                </a:lnTo>
                <a:lnTo>
                  <a:pt x="2902466" y="2712803"/>
                </a:lnTo>
                <a:lnTo>
                  <a:pt x="2908262" y="2709449"/>
                </a:lnTo>
                <a:lnTo>
                  <a:pt x="2909071" y="2709756"/>
                </a:lnTo>
                <a:lnTo>
                  <a:pt x="2912121" y="2711037"/>
                </a:lnTo>
                <a:lnTo>
                  <a:pt x="2912208" y="2710942"/>
                </a:lnTo>
                <a:lnTo>
                  <a:pt x="2912468" y="2711041"/>
                </a:lnTo>
                <a:lnTo>
                  <a:pt x="2917920" y="2704963"/>
                </a:lnTo>
                <a:lnTo>
                  <a:pt x="2926272" y="2705127"/>
                </a:lnTo>
                <a:lnTo>
                  <a:pt x="2927295" y="2709617"/>
                </a:lnTo>
                <a:lnTo>
                  <a:pt x="2933264" y="2712401"/>
                </a:lnTo>
                <a:lnTo>
                  <a:pt x="2933367" y="2712291"/>
                </a:lnTo>
                <a:lnTo>
                  <a:pt x="2933610" y="2712405"/>
                </a:lnTo>
                <a:lnTo>
                  <a:pt x="2942988" y="2702459"/>
                </a:lnTo>
                <a:lnTo>
                  <a:pt x="2952252" y="2694730"/>
                </a:lnTo>
                <a:lnTo>
                  <a:pt x="2956286" y="2689672"/>
                </a:lnTo>
                <a:lnTo>
                  <a:pt x="2955775" y="2676600"/>
                </a:lnTo>
                <a:lnTo>
                  <a:pt x="2962709" y="2661198"/>
                </a:lnTo>
                <a:lnTo>
                  <a:pt x="2970041" y="2653071"/>
                </a:lnTo>
                <a:lnTo>
                  <a:pt x="2980554" y="2645455"/>
                </a:lnTo>
                <a:lnTo>
                  <a:pt x="2982373" y="2640397"/>
                </a:lnTo>
                <a:lnTo>
                  <a:pt x="2982771" y="2634600"/>
                </a:lnTo>
                <a:lnTo>
                  <a:pt x="2985386" y="2629087"/>
                </a:lnTo>
                <a:lnTo>
                  <a:pt x="2984532" y="2620108"/>
                </a:lnTo>
                <a:lnTo>
                  <a:pt x="2986522" y="2606070"/>
                </a:lnTo>
                <a:lnTo>
                  <a:pt x="2989647" y="2596181"/>
                </a:lnTo>
                <a:lnTo>
                  <a:pt x="2994421" y="2587713"/>
                </a:lnTo>
                <a:lnTo>
                  <a:pt x="2995387" y="2578165"/>
                </a:lnTo>
                <a:lnTo>
                  <a:pt x="2996808" y="2567083"/>
                </a:lnTo>
                <a:lnTo>
                  <a:pt x="3003003" y="2559012"/>
                </a:lnTo>
                <a:lnTo>
                  <a:pt x="3011433" y="2553954"/>
                </a:lnTo>
                <a:lnTo>
                  <a:pt x="3024542" y="2559345"/>
                </a:lnTo>
                <a:lnTo>
                  <a:pt x="3034715" y="2565198"/>
                </a:lnTo>
                <a:lnTo>
                  <a:pt x="3046365" y="2566733"/>
                </a:lnTo>
                <a:lnTo>
                  <a:pt x="3058243" y="2569802"/>
                </a:lnTo>
                <a:lnTo>
                  <a:pt x="3058279" y="2569732"/>
                </a:lnTo>
                <a:lnTo>
                  <a:pt x="3058358" y="2569753"/>
                </a:lnTo>
                <a:lnTo>
                  <a:pt x="3063133" y="2560149"/>
                </a:lnTo>
                <a:lnTo>
                  <a:pt x="3065252" y="2559008"/>
                </a:lnTo>
                <a:lnTo>
                  <a:pt x="3072509" y="2560595"/>
                </a:lnTo>
                <a:lnTo>
                  <a:pt x="3072621" y="2560546"/>
                </a:lnTo>
                <a:lnTo>
                  <a:pt x="3072624" y="2560547"/>
                </a:lnTo>
                <a:lnTo>
                  <a:pt x="3090243" y="2552697"/>
                </a:lnTo>
                <a:lnTo>
                  <a:pt x="3096549" y="2556048"/>
                </a:lnTo>
                <a:lnTo>
                  <a:pt x="3101722" y="2555594"/>
                </a:lnTo>
                <a:lnTo>
                  <a:pt x="3101746" y="2555553"/>
                </a:lnTo>
                <a:lnTo>
                  <a:pt x="3101837" y="2555545"/>
                </a:lnTo>
                <a:lnTo>
                  <a:pt x="3104207" y="2551706"/>
                </a:lnTo>
                <a:close/>
                <a:moveTo>
                  <a:pt x="4540926" y="2547240"/>
                </a:moveTo>
                <a:lnTo>
                  <a:pt x="4540186" y="2555083"/>
                </a:lnTo>
                <a:lnTo>
                  <a:pt x="4539283" y="2565198"/>
                </a:lnTo>
                <a:lnTo>
                  <a:pt x="4531714" y="2564689"/>
                </a:lnTo>
                <a:lnTo>
                  <a:pt x="4531679" y="2564746"/>
                </a:lnTo>
                <a:lnTo>
                  <a:pt x="4531662" y="2564745"/>
                </a:lnTo>
                <a:lnTo>
                  <a:pt x="4528351" y="2570077"/>
                </a:lnTo>
                <a:lnTo>
                  <a:pt x="4521090" y="2561850"/>
                </a:lnTo>
                <a:lnTo>
                  <a:pt x="4527343" y="2555936"/>
                </a:lnTo>
                <a:close/>
                <a:moveTo>
                  <a:pt x="4219819" y="2546791"/>
                </a:moveTo>
                <a:lnTo>
                  <a:pt x="4230106" y="2547417"/>
                </a:lnTo>
                <a:lnTo>
                  <a:pt x="4254772" y="2550485"/>
                </a:lnTo>
                <a:lnTo>
                  <a:pt x="4268866" y="2566001"/>
                </a:lnTo>
                <a:lnTo>
                  <a:pt x="4281198" y="2576742"/>
                </a:lnTo>
                <a:lnTo>
                  <a:pt x="4290008" y="2583335"/>
                </a:lnTo>
                <a:lnTo>
                  <a:pt x="4305126" y="2600385"/>
                </a:lnTo>
                <a:lnTo>
                  <a:pt x="4321324" y="2600612"/>
                </a:lnTo>
                <a:lnTo>
                  <a:pt x="4334681" y="2611468"/>
                </a:lnTo>
                <a:lnTo>
                  <a:pt x="4343886" y="2624710"/>
                </a:lnTo>
                <a:lnTo>
                  <a:pt x="4356049" y="2631927"/>
                </a:lnTo>
                <a:lnTo>
                  <a:pt x="4349683" y="2644829"/>
                </a:lnTo>
                <a:lnTo>
                  <a:pt x="4358833" y="2650341"/>
                </a:lnTo>
                <a:lnTo>
                  <a:pt x="4364573" y="2650739"/>
                </a:lnTo>
                <a:lnTo>
                  <a:pt x="4367302" y="2661765"/>
                </a:lnTo>
                <a:lnTo>
                  <a:pt x="4372871" y="2670574"/>
                </a:lnTo>
                <a:lnTo>
                  <a:pt x="4384579" y="2671995"/>
                </a:lnTo>
                <a:lnTo>
                  <a:pt x="4392307" y="2682054"/>
                </a:lnTo>
                <a:lnTo>
                  <a:pt x="4388330" y="2701775"/>
                </a:lnTo>
                <a:lnTo>
                  <a:pt x="4387419" y="2726384"/>
                </a:lnTo>
                <a:lnTo>
                  <a:pt x="4369802" y="2726725"/>
                </a:lnTo>
                <a:lnTo>
                  <a:pt x="4356389" y="2713426"/>
                </a:lnTo>
                <a:lnTo>
                  <a:pt x="4335930" y="2700468"/>
                </a:lnTo>
                <a:lnTo>
                  <a:pt x="4329110" y="2690863"/>
                </a:lnTo>
                <a:lnTo>
                  <a:pt x="4317060" y="2677962"/>
                </a:lnTo>
                <a:lnTo>
                  <a:pt x="4309161" y="2666084"/>
                </a:lnTo>
                <a:lnTo>
                  <a:pt x="4297056" y="2643919"/>
                </a:lnTo>
                <a:lnTo>
                  <a:pt x="4283075" y="2630734"/>
                </a:lnTo>
                <a:lnTo>
                  <a:pt x="4278415" y="2617151"/>
                </a:lnTo>
                <a:lnTo>
                  <a:pt x="4272560" y="2604818"/>
                </a:lnTo>
                <a:lnTo>
                  <a:pt x="4258182" y="2594815"/>
                </a:lnTo>
                <a:lnTo>
                  <a:pt x="4249826" y="2581233"/>
                </a:lnTo>
                <a:lnTo>
                  <a:pt x="4237835" y="2572366"/>
                </a:lnTo>
                <a:lnTo>
                  <a:pt x="4221240" y="2554862"/>
                </a:lnTo>
                <a:close/>
                <a:moveTo>
                  <a:pt x="3263572" y="2546300"/>
                </a:moveTo>
                <a:lnTo>
                  <a:pt x="3271782" y="2548942"/>
                </a:lnTo>
                <a:lnTo>
                  <a:pt x="3271782" y="2557865"/>
                </a:lnTo>
                <a:lnTo>
                  <a:pt x="3277237" y="2563094"/>
                </a:lnTo>
                <a:lnTo>
                  <a:pt x="3277342" y="2563094"/>
                </a:lnTo>
                <a:lnTo>
                  <a:pt x="3277349" y="2563100"/>
                </a:lnTo>
                <a:lnTo>
                  <a:pt x="3288329" y="2563100"/>
                </a:lnTo>
                <a:lnTo>
                  <a:pt x="3308496" y="2576563"/>
                </a:lnTo>
                <a:lnTo>
                  <a:pt x="3308605" y="2576567"/>
                </a:lnTo>
                <a:lnTo>
                  <a:pt x="3308608" y="2576569"/>
                </a:lnTo>
                <a:lnTo>
                  <a:pt x="3313665" y="2576740"/>
                </a:lnTo>
                <a:lnTo>
                  <a:pt x="3317336" y="2576295"/>
                </a:lnTo>
                <a:lnTo>
                  <a:pt x="3320829" y="2578098"/>
                </a:lnTo>
                <a:lnTo>
                  <a:pt x="3331457" y="2579348"/>
                </a:lnTo>
                <a:lnTo>
                  <a:pt x="3331461" y="2579342"/>
                </a:lnTo>
                <a:lnTo>
                  <a:pt x="3331569" y="2579354"/>
                </a:lnTo>
                <a:lnTo>
                  <a:pt x="3336286" y="2572762"/>
                </a:lnTo>
                <a:lnTo>
                  <a:pt x="3350767" y="2566143"/>
                </a:lnTo>
                <a:lnTo>
                  <a:pt x="3357145" y="2571448"/>
                </a:lnTo>
                <a:lnTo>
                  <a:pt x="3357250" y="2571448"/>
                </a:lnTo>
                <a:lnTo>
                  <a:pt x="3357257" y="2571454"/>
                </a:lnTo>
                <a:lnTo>
                  <a:pt x="3368168" y="2571454"/>
                </a:lnTo>
                <a:lnTo>
                  <a:pt x="3354244" y="2589470"/>
                </a:lnTo>
                <a:lnTo>
                  <a:pt x="3354244" y="2589628"/>
                </a:lnTo>
                <a:lnTo>
                  <a:pt x="3354194" y="2589694"/>
                </a:lnTo>
                <a:lnTo>
                  <a:pt x="3354348" y="2641737"/>
                </a:lnTo>
                <a:lnTo>
                  <a:pt x="3354359" y="2647156"/>
                </a:lnTo>
                <a:lnTo>
                  <a:pt x="3354363" y="2647163"/>
                </a:lnTo>
                <a:lnTo>
                  <a:pt x="3354365" y="2647380"/>
                </a:lnTo>
                <a:lnTo>
                  <a:pt x="3363681" y="2660290"/>
                </a:lnTo>
                <a:lnTo>
                  <a:pt x="3352654" y="2666536"/>
                </a:lnTo>
                <a:lnTo>
                  <a:pt x="3348731" y="2673129"/>
                </a:lnTo>
                <a:lnTo>
                  <a:pt x="3342764" y="2674265"/>
                </a:lnTo>
                <a:lnTo>
                  <a:pt x="3340490" y="2685462"/>
                </a:lnTo>
                <a:lnTo>
                  <a:pt x="3335376" y="2691884"/>
                </a:lnTo>
                <a:lnTo>
                  <a:pt x="3332250" y="2702455"/>
                </a:lnTo>
                <a:lnTo>
                  <a:pt x="3325829" y="2707683"/>
                </a:lnTo>
                <a:lnTo>
                  <a:pt x="3302981" y="2691827"/>
                </a:lnTo>
                <a:lnTo>
                  <a:pt x="3301901" y="2682620"/>
                </a:lnTo>
                <a:lnTo>
                  <a:pt x="3244102" y="2650339"/>
                </a:lnTo>
                <a:lnTo>
                  <a:pt x="3241431" y="2648577"/>
                </a:lnTo>
                <a:lnTo>
                  <a:pt x="3241260" y="2631811"/>
                </a:lnTo>
                <a:lnTo>
                  <a:pt x="3245806" y="2625389"/>
                </a:lnTo>
                <a:lnTo>
                  <a:pt x="3253651" y="2614931"/>
                </a:lnTo>
                <a:lnTo>
                  <a:pt x="3259447" y="2603395"/>
                </a:lnTo>
                <a:lnTo>
                  <a:pt x="3252457" y="2585208"/>
                </a:lnTo>
                <a:lnTo>
                  <a:pt x="3250580" y="2577252"/>
                </a:lnTo>
                <a:lnTo>
                  <a:pt x="3243023" y="2566226"/>
                </a:lnTo>
                <a:lnTo>
                  <a:pt x="3252797" y="2556735"/>
                </a:lnTo>
                <a:close/>
                <a:moveTo>
                  <a:pt x="1841202" y="2542325"/>
                </a:moveTo>
                <a:lnTo>
                  <a:pt x="1846517" y="2544059"/>
                </a:lnTo>
                <a:lnTo>
                  <a:pt x="1858280" y="2547809"/>
                </a:lnTo>
                <a:lnTo>
                  <a:pt x="1875161" y="2561222"/>
                </a:lnTo>
                <a:lnTo>
                  <a:pt x="1877774" y="2567701"/>
                </a:lnTo>
                <a:lnTo>
                  <a:pt x="1868340" y="2582194"/>
                </a:lnTo>
                <a:lnTo>
                  <a:pt x="1863566" y="2593958"/>
                </a:lnTo>
                <a:lnTo>
                  <a:pt x="1857468" y="2599943"/>
                </a:lnTo>
                <a:lnTo>
                  <a:pt x="1849872" y="2601076"/>
                </a:lnTo>
                <a:lnTo>
                  <a:pt x="1847711" y="2596587"/>
                </a:lnTo>
                <a:lnTo>
                  <a:pt x="1844132" y="2595905"/>
                </a:lnTo>
                <a:lnTo>
                  <a:pt x="1844082" y="2595949"/>
                </a:lnTo>
                <a:lnTo>
                  <a:pt x="1844073" y="2595947"/>
                </a:lnTo>
                <a:lnTo>
                  <a:pt x="1839179" y="2600221"/>
                </a:lnTo>
                <a:lnTo>
                  <a:pt x="1832253" y="2596985"/>
                </a:lnTo>
                <a:lnTo>
                  <a:pt x="1832151" y="2596947"/>
                </a:lnTo>
                <a:lnTo>
                  <a:pt x="1833506" y="2594676"/>
                </a:lnTo>
                <a:lnTo>
                  <a:pt x="1836218" y="2590206"/>
                </a:lnTo>
                <a:lnTo>
                  <a:pt x="1837639" y="2582989"/>
                </a:lnTo>
                <a:lnTo>
                  <a:pt x="1840424" y="2576169"/>
                </a:lnTo>
                <a:lnTo>
                  <a:pt x="1834172" y="2566791"/>
                </a:lnTo>
                <a:lnTo>
                  <a:pt x="1832922" y="2555936"/>
                </a:lnTo>
                <a:close/>
                <a:moveTo>
                  <a:pt x="1824112" y="2538034"/>
                </a:moveTo>
                <a:lnTo>
                  <a:pt x="1841220" y="2542296"/>
                </a:lnTo>
                <a:lnTo>
                  <a:pt x="1841202" y="2542325"/>
                </a:lnTo>
                <a:lnTo>
                  <a:pt x="1841116" y="2542297"/>
                </a:lnTo>
                <a:lnTo>
                  <a:pt x="1832820" y="2555937"/>
                </a:lnTo>
                <a:lnTo>
                  <a:pt x="1834070" y="2566792"/>
                </a:lnTo>
                <a:lnTo>
                  <a:pt x="1840264" y="2576169"/>
                </a:lnTo>
                <a:lnTo>
                  <a:pt x="1837536" y="2582989"/>
                </a:lnTo>
                <a:lnTo>
                  <a:pt x="1836172" y="2590207"/>
                </a:lnTo>
                <a:lnTo>
                  <a:pt x="1833506" y="2594676"/>
                </a:lnTo>
                <a:lnTo>
                  <a:pt x="1832182" y="2596856"/>
                </a:lnTo>
                <a:lnTo>
                  <a:pt x="1823033" y="2593503"/>
                </a:lnTo>
                <a:lnTo>
                  <a:pt x="1815474" y="2595151"/>
                </a:lnTo>
                <a:lnTo>
                  <a:pt x="1809053" y="2593730"/>
                </a:lnTo>
                <a:lnTo>
                  <a:pt x="1807461" y="2598334"/>
                </a:lnTo>
                <a:lnTo>
                  <a:pt x="1807543" y="2598429"/>
                </a:lnTo>
                <a:lnTo>
                  <a:pt x="1807530" y="2598462"/>
                </a:lnTo>
                <a:lnTo>
                  <a:pt x="1810118" y="2601491"/>
                </a:lnTo>
                <a:lnTo>
                  <a:pt x="1808711" y="2604699"/>
                </a:lnTo>
                <a:lnTo>
                  <a:pt x="1800073" y="2603392"/>
                </a:lnTo>
                <a:lnTo>
                  <a:pt x="1790353" y="2589638"/>
                </a:lnTo>
                <a:lnTo>
                  <a:pt x="1788250" y="2580715"/>
                </a:lnTo>
                <a:lnTo>
                  <a:pt x="1783135" y="2580715"/>
                </a:lnTo>
                <a:lnTo>
                  <a:pt x="1776144" y="2569268"/>
                </a:lnTo>
                <a:lnTo>
                  <a:pt x="1779050" y="2561221"/>
                </a:lnTo>
                <a:lnTo>
                  <a:pt x="1779016" y="2561073"/>
                </a:lnTo>
                <a:lnTo>
                  <a:pt x="1779044" y="2560994"/>
                </a:lnTo>
                <a:lnTo>
                  <a:pt x="1778238" y="2557452"/>
                </a:lnTo>
                <a:lnTo>
                  <a:pt x="1787859" y="2553321"/>
                </a:lnTo>
                <a:lnTo>
                  <a:pt x="1790417" y="2538999"/>
                </a:lnTo>
                <a:lnTo>
                  <a:pt x="1790394" y="2538979"/>
                </a:lnTo>
                <a:lnTo>
                  <a:pt x="1790411" y="2538886"/>
                </a:lnTo>
                <a:lnTo>
                  <a:pt x="1809507" y="2542069"/>
                </a:lnTo>
                <a:lnTo>
                  <a:pt x="1811211" y="2539170"/>
                </a:lnTo>
                <a:close/>
                <a:moveTo>
                  <a:pt x="4298925" y="2528259"/>
                </a:moveTo>
                <a:lnTo>
                  <a:pt x="4311777" y="2535166"/>
                </a:lnTo>
                <a:lnTo>
                  <a:pt x="4313015" y="2543256"/>
                </a:lnTo>
                <a:lnTo>
                  <a:pt x="4313057" y="2543248"/>
                </a:lnTo>
                <a:lnTo>
                  <a:pt x="4313077" y="2543377"/>
                </a:lnTo>
                <a:lnTo>
                  <a:pt x="4323590" y="2541501"/>
                </a:lnTo>
                <a:lnTo>
                  <a:pt x="4328820" y="2534965"/>
                </a:lnTo>
                <a:lnTo>
                  <a:pt x="4332514" y="2536443"/>
                </a:lnTo>
                <a:lnTo>
                  <a:pt x="4341948" y="2546048"/>
                </a:lnTo>
                <a:lnTo>
                  <a:pt x="4348654" y="2556676"/>
                </a:lnTo>
                <a:lnTo>
                  <a:pt x="4349564" y="2567361"/>
                </a:lnTo>
                <a:lnTo>
                  <a:pt x="4347859" y="2574578"/>
                </a:lnTo>
                <a:lnTo>
                  <a:pt x="4349394" y="2580034"/>
                </a:lnTo>
                <a:lnTo>
                  <a:pt x="4350587" y="2589412"/>
                </a:lnTo>
                <a:lnTo>
                  <a:pt x="4356214" y="2593788"/>
                </a:lnTo>
                <a:lnTo>
                  <a:pt x="4362466" y="2607769"/>
                </a:lnTo>
                <a:lnTo>
                  <a:pt x="4362181" y="2613111"/>
                </a:lnTo>
                <a:lnTo>
                  <a:pt x="4350871" y="2614191"/>
                </a:lnTo>
                <a:lnTo>
                  <a:pt x="4335810" y="2602483"/>
                </a:lnTo>
                <a:lnTo>
                  <a:pt x="4316942" y="2589923"/>
                </a:lnTo>
                <a:lnTo>
                  <a:pt x="4315067" y="2581853"/>
                </a:lnTo>
                <a:lnTo>
                  <a:pt x="4305861" y="2571225"/>
                </a:lnTo>
                <a:lnTo>
                  <a:pt x="4303643" y="2558096"/>
                </a:lnTo>
                <a:lnTo>
                  <a:pt x="4297902" y="2549458"/>
                </a:lnTo>
                <a:lnTo>
                  <a:pt x="4299664" y="2537864"/>
                </a:lnTo>
                <a:lnTo>
                  <a:pt x="4296141" y="2531101"/>
                </a:lnTo>
                <a:close/>
                <a:moveTo>
                  <a:pt x="4567690" y="2523599"/>
                </a:moveTo>
                <a:lnTo>
                  <a:pt x="4575874" y="2531669"/>
                </a:lnTo>
                <a:lnTo>
                  <a:pt x="4576613" y="2538603"/>
                </a:lnTo>
                <a:lnTo>
                  <a:pt x="4587127" y="2543036"/>
                </a:lnTo>
                <a:lnTo>
                  <a:pt x="4600426" y="2547810"/>
                </a:lnTo>
                <a:lnTo>
                  <a:pt x="4599288" y="2554061"/>
                </a:lnTo>
                <a:lnTo>
                  <a:pt x="4588605" y="2554857"/>
                </a:lnTo>
                <a:lnTo>
                  <a:pt x="4591389" y="2562643"/>
                </a:lnTo>
                <a:lnTo>
                  <a:pt x="4579682" y="2568042"/>
                </a:lnTo>
                <a:lnTo>
                  <a:pt x="4579607" y="2568028"/>
                </a:lnTo>
                <a:lnTo>
                  <a:pt x="4579631" y="2567990"/>
                </a:lnTo>
                <a:lnTo>
                  <a:pt x="4565820" y="2565319"/>
                </a:lnTo>
                <a:lnTo>
                  <a:pt x="4547520" y="2565319"/>
                </a:lnTo>
                <a:lnTo>
                  <a:pt x="4542007" y="2583335"/>
                </a:lnTo>
                <a:lnTo>
                  <a:pt x="4535869" y="2588848"/>
                </a:lnTo>
                <a:lnTo>
                  <a:pt x="4527685" y="2610899"/>
                </a:lnTo>
                <a:lnTo>
                  <a:pt x="4514670" y="2614252"/>
                </a:lnTo>
                <a:lnTo>
                  <a:pt x="4499609" y="2609820"/>
                </a:lnTo>
                <a:lnTo>
                  <a:pt x="4491994" y="2611184"/>
                </a:lnTo>
                <a:lnTo>
                  <a:pt x="4482731" y="2619197"/>
                </a:lnTo>
                <a:lnTo>
                  <a:pt x="4472557" y="2618060"/>
                </a:lnTo>
                <a:lnTo>
                  <a:pt x="4462270" y="2621300"/>
                </a:lnTo>
                <a:lnTo>
                  <a:pt x="4451406" y="2612416"/>
                </a:lnTo>
                <a:lnTo>
                  <a:pt x="4448738" y="2601858"/>
                </a:lnTo>
                <a:lnTo>
                  <a:pt x="4460389" y="2607257"/>
                </a:lnTo>
                <a:lnTo>
                  <a:pt x="4472722" y="2604302"/>
                </a:lnTo>
                <a:lnTo>
                  <a:pt x="4475903" y="2590889"/>
                </a:lnTo>
                <a:lnTo>
                  <a:pt x="4482724" y="2587877"/>
                </a:lnTo>
                <a:lnTo>
                  <a:pt x="4501820" y="2584467"/>
                </a:lnTo>
                <a:lnTo>
                  <a:pt x="4513244" y="2571907"/>
                </a:lnTo>
                <a:lnTo>
                  <a:pt x="4521039" y="2561909"/>
                </a:lnTo>
                <a:lnTo>
                  <a:pt x="4528308" y="2570144"/>
                </a:lnTo>
                <a:lnTo>
                  <a:pt x="4528351" y="2570077"/>
                </a:lnTo>
                <a:lnTo>
                  <a:pt x="4528361" y="2570088"/>
                </a:lnTo>
                <a:lnTo>
                  <a:pt x="4531679" y="2564746"/>
                </a:lnTo>
                <a:lnTo>
                  <a:pt x="4539278" y="2565257"/>
                </a:lnTo>
                <a:lnTo>
                  <a:pt x="4539283" y="2565198"/>
                </a:lnTo>
                <a:lnTo>
                  <a:pt x="4539330" y="2565201"/>
                </a:lnTo>
                <a:lnTo>
                  <a:pt x="4540240" y="2555028"/>
                </a:lnTo>
                <a:lnTo>
                  <a:pt x="4540978" y="2547184"/>
                </a:lnTo>
                <a:lnTo>
                  <a:pt x="4553254" y="2536102"/>
                </a:lnTo>
                <a:lnTo>
                  <a:pt x="4561268" y="2523655"/>
                </a:lnTo>
                <a:close/>
                <a:moveTo>
                  <a:pt x="1748815" y="2500694"/>
                </a:moveTo>
                <a:lnTo>
                  <a:pt x="1759271" y="2506605"/>
                </a:lnTo>
                <a:lnTo>
                  <a:pt x="1769103" y="2517005"/>
                </a:lnTo>
                <a:lnTo>
                  <a:pt x="1769557" y="2525246"/>
                </a:lnTo>
                <a:lnTo>
                  <a:pt x="1775582" y="2525644"/>
                </a:lnTo>
                <a:lnTo>
                  <a:pt x="1784108" y="2533430"/>
                </a:lnTo>
                <a:lnTo>
                  <a:pt x="1790394" y="2538979"/>
                </a:lnTo>
                <a:lnTo>
                  <a:pt x="1787853" y="2553094"/>
                </a:lnTo>
                <a:lnTo>
                  <a:pt x="1778191" y="2557243"/>
                </a:lnTo>
                <a:lnTo>
                  <a:pt x="1778238" y="2557452"/>
                </a:lnTo>
                <a:lnTo>
                  <a:pt x="1778197" y="2557470"/>
                </a:lnTo>
                <a:lnTo>
                  <a:pt x="1779016" y="2561073"/>
                </a:lnTo>
                <a:lnTo>
                  <a:pt x="1776089" y="2569178"/>
                </a:lnTo>
                <a:lnTo>
                  <a:pt x="1776144" y="2569268"/>
                </a:lnTo>
                <a:lnTo>
                  <a:pt x="1776095" y="2569405"/>
                </a:lnTo>
                <a:lnTo>
                  <a:pt x="1783142" y="2580942"/>
                </a:lnTo>
                <a:lnTo>
                  <a:pt x="1788257" y="2580942"/>
                </a:lnTo>
                <a:lnTo>
                  <a:pt x="1790359" y="2589865"/>
                </a:lnTo>
                <a:lnTo>
                  <a:pt x="1800020" y="2603538"/>
                </a:lnTo>
                <a:lnTo>
                  <a:pt x="1796277" y="2604089"/>
                </a:lnTo>
                <a:lnTo>
                  <a:pt x="1787468" y="2602725"/>
                </a:lnTo>
                <a:lnTo>
                  <a:pt x="1782296" y="2606930"/>
                </a:lnTo>
                <a:lnTo>
                  <a:pt x="1775079" y="2609715"/>
                </a:lnTo>
                <a:lnTo>
                  <a:pt x="1770020" y="2610397"/>
                </a:lnTo>
                <a:lnTo>
                  <a:pt x="1769964" y="2610494"/>
                </a:lnTo>
                <a:lnTo>
                  <a:pt x="1769955" y="2610495"/>
                </a:lnTo>
                <a:lnTo>
                  <a:pt x="1768250" y="2613465"/>
                </a:lnTo>
                <a:lnTo>
                  <a:pt x="1760415" y="2612670"/>
                </a:lnTo>
                <a:lnTo>
                  <a:pt x="1750582" y="2605226"/>
                </a:lnTo>
                <a:lnTo>
                  <a:pt x="1749445" y="2597894"/>
                </a:lnTo>
                <a:lnTo>
                  <a:pt x="1745355" y="2589881"/>
                </a:lnTo>
                <a:lnTo>
                  <a:pt x="1747908" y="2576433"/>
                </a:lnTo>
                <a:lnTo>
                  <a:pt x="1752282" y="2570939"/>
                </a:lnTo>
                <a:lnTo>
                  <a:pt x="1752276" y="2570928"/>
                </a:lnTo>
                <a:lnTo>
                  <a:pt x="1752346" y="2570841"/>
                </a:lnTo>
                <a:lnTo>
                  <a:pt x="1748707" y="2563453"/>
                </a:lnTo>
                <a:lnTo>
                  <a:pt x="1743251" y="2561066"/>
                </a:lnTo>
                <a:lnTo>
                  <a:pt x="1745355" y="2554076"/>
                </a:lnTo>
                <a:lnTo>
                  <a:pt x="1741659" y="2550438"/>
                </a:lnTo>
                <a:lnTo>
                  <a:pt x="1733362" y="2551120"/>
                </a:lnTo>
                <a:lnTo>
                  <a:pt x="1733405" y="2551210"/>
                </a:lnTo>
                <a:lnTo>
                  <a:pt x="1733336" y="2551216"/>
                </a:lnTo>
                <a:lnTo>
                  <a:pt x="1733283" y="2551103"/>
                </a:lnTo>
                <a:lnTo>
                  <a:pt x="1722546" y="2539123"/>
                </a:lnTo>
                <a:lnTo>
                  <a:pt x="1726819" y="2534794"/>
                </a:lnTo>
                <a:lnTo>
                  <a:pt x="1726478" y="2527462"/>
                </a:lnTo>
                <a:lnTo>
                  <a:pt x="1736310" y="2524905"/>
                </a:lnTo>
                <a:lnTo>
                  <a:pt x="1740289" y="2521892"/>
                </a:lnTo>
                <a:lnTo>
                  <a:pt x="1740220" y="2521818"/>
                </a:lnTo>
                <a:lnTo>
                  <a:pt x="1740273" y="2521777"/>
                </a:lnTo>
                <a:lnTo>
                  <a:pt x="1734852" y="2515903"/>
                </a:lnTo>
                <a:lnTo>
                  <a:pt x="1736197" y="2510185"/>
                </a:lnTo>
                <a:close/>
                <a:moveTo>
                  <a:pt x="2545694" y="2497912"/>
                </a:moveTo>
                <a:lnTo>
                  <a:pt x="2552300" y="2507626"/>
                </a:lnTo>
                <a:lnTo>
                  <a:pt x="2551221" y="2514048"/>
                </a:lnTo>
                <a:lnTo>
                  <a:pt x="2554346" y="2517458"/>
                </a:lnTo>
                <a:lnTo>
                  <a:pt x="2554355" y="2517458"/>
                </a:lnTo>
                <a:lnTo>
                  <a:pt x="2554405" y="2517513"/>
                </a:lnTo>
                <a:lnTo>
                  <a:pt x="2558895" y="2517569"/>
                </a:lnTo>
                <a:lnTo>
                  <a:pt x="2562133" y="2511147"/>
                </a:lnTo>
                <a:lnTo>
                  <a:pt x="2566556" y="2511539"/>
                </a:lnTo>
                <a:lnTo>
                  <a:pt x="2566546" y="2511603"/>
                </a:lnTo>
                <a:lnTo>
                  <a:pt x="2566517" y="2511603"/>
                </a:lnTo>
                <a:lnTo>
                  <a:pt x="2565777" y="2516264"/>
                </a:lnTo>
                <a:lnTo>
                  <a:pt x="2567366" y="2523983"/>
                </a:lnTo>
                <a:lnTo>
                  <a:pt x="2563950" y="2530928"/>
                </a:lnTo>
                <a:lnTo>
                  <a:pt x="2563955" y="2530932"/>
                </a:lnTo>
                <a:lnTo>
                  <a:pt x="2563902" y="2531040"/>
                </a:lnTo>
                <a:lnTo>
                  <a:pt x="2568562" y="2535416"/>
                </a:lnTo>
                <a:lnTo>
                  <a:pt x="2573619" y="2536496"/>
                </a:lnTo>
                <a:lnTo>
                  <a:pt x="2580382" y="2543146"/>
                </a:lnTo>
                <a:lnTo>
                  <a:pt x="2580892" y="2549352"/>
                </a:lnTo>
                <a:lnTo>
                  <a:pt x="2579408" y="2551274"/>
                </a:lnTo>
                <a:lnTo>
                  <a:pt x="2579404" y="2551331"/>
                </a:lnTo>
                <a:lnTo>
                  <a:pt x="2579360" y="2551386"/>
                </a:lnTo>
                <a:lnTo>
                  <a:pt x="2578109" y="2564458"/>
                </a:lnTo>
                <a:lnTo>
                  <a:pt x="2578136" y="2564462"/>
                </a:lnTo>
                <a:lnTo>
                  <a:pt x="2574066" y="2564573"/>
                </a:lnTo>
                <a:lnTo>
                  <a:pt x="2557642" y="2557014"/>
                </a:lnTo>
                <a:lnTo>
                  <a:pt x="2543152" y="2544909"/>
                </a:lnTo>
                <a:lnTo>
                  <a:pt x="2529569" y="2536213"/>
                </a:lnTo>
                <a:lnTo>
                  <a:pt x="2518829" y="2525926"/>
                </a:lnTo>
                <a:lnTo>
                  <a:pt x="2522635" y="2520811"/>
                </a:lnTo>
                <a:lnTo>
                  <a:pt x="2523488" y="2516151"/>
                </a:lnTo>
                <a:lnTo>
                  <a:pt x="2530704" y="2507455"/>
                </a:lnTo>
                <a:lnTo>
                  <a:pt x="2538010" y="2500094"/>
                </a:lnTo>
                <a:lnTo>
                  <a:pt x="2538151" y="2500065"/>
                </a:lnTo>
                <a:lnTo>
                  <a:pt x="2541563" y="2499724"/>
                </a:lnTo>
                <a:close/>
                <a:moveTo>
                  <a:pt x="1433026" y="2480800"/>
                </a:moveTo>
                <a:lnTo>
                  <a:pt x="1441836" y="2481766"/>
                </a:lnTo>
                <a:lnTo>
                  <a:pt x="1441267" y="2483358"/>
                </a:lnTo>
                <a:lnTo>
                  <a:pt x="1450134" y="2483926"/>
                </a:lnTo>
                <a:lnTo>
                  <a:pt x="1457239" y="2486710"/>
                </a:lnTo>
                <a:lnTo>
                  <a:pt x="1462466" y="2491542"/>
                </a:lnTo>
                <a:lnTo>
                  <a:pt x="1468382" y="2495936"/>
                </a:lnTo>
                <a:lnTo>
                  <a:pt x="1466558" y="2498137"/>
                </a:lnTo>
                <a:lnTo>
                  <a:pt x="1466584" y="2498206"/>
                </a:lnTo>
                <a:lnTo>
                  <a:pt x="1466502" y="2498305"/>
                </a:lnTo>
                <a:lnTo>
                  <a:pt x="1470177" y="2507688"/>
                </a:lnTo>
                <a:lnTo>
                  <a:pt x="1467239" y="2512288"/>
                </a:lnTo>
                <a:lnTo>
                  <a:pt x="1462124" y="2511152"/>
                </a:lnTo>
                <a:lnTo>
                  <a:pt x="1462079" y="2511322"/>
                </a:lnTo>
                <a:lnTo>
                  <a:pt x="1462068" y="2511319"/>
                </a:lnTo>
                <a:lnTo>
                  <a:pt x="1459966" y="2518935"/>
                </a:lnTo>
                <a:lnTo>
                  <a:pt x="1454624" y="2514331"/>
                </a:lnTo>
                <a:lnTo>
                  <a:pt x="1451213" y="2505693"/>
                </a:lnTo>
                <a:lnTo>
                  <a:pt x="1455135" y="2501430"/>
                </a:lnTo>
                <a:lnTo>
                  <a:pt x="1451099" y="2500351"/>
                </a:lnTo>
                <a:lnTo>
                  <a:pt x="1448144" y="2495065"/>
                </a:lnTo>
                <a:lnTo>
                  <a:pt x="1440188" y="2490632"/>
                </a:lnTo>
                <a:lnTo>
                  <a:pt x="1433197" y="2491655"/>
                </a:lnTo>
                <a:lnTo>
                  <a:pt x="1429959" y="2497225"/>
                </a:lnTo>
                <a:lnTo>
                  <a:pt x="1423536" y="2501260"/>
                </a:lnTo>
                <a:lnTo>
                  <a:pt x="1420069" y="2501828"/>
                </a:lnTo>
                <a:lnTo>
                  <a:pt x="1418535" y="2505181"/>
                </a:lnTo>
                <a:lnTo>
                  <a:pt x="1426150" y="2513877"/>
                </a:lnTo>
                <a:lnTo>
                  <a:pt x="1421775" y="2515923"/>
                </a:lnTo>
                <a:lnTo>
                  <a:pt x="1419502" y="2518310"/>
                </a:lnTo>
                <a:lnTo>
                  <a:pt x="1412056" y="2519105"/>
                </a:lnTo>
                <a:lnTo>
                  <a:pt x="1409270" y="2509557"/>
                </a:lnTo>
                <a:lnTo>
                  <a:pt x="1407168" y="2512285"/>
                </a:lnTo>
                <a:lnTo>
                  <a:pt x="1401939" y="2511319"/>
                </a:lnTo>
                <a:lnTo>
                  <a:pt x="1398756" y="2504897"/>
                </a:lnTo>
                <a:lnTo>
                  <a:pt x="1392222" y="2503817"/>
                </a:lnTo>
                <a:lnTo>
                  <a:pt x="1388072" y="2501942"/>
                </a:lnTo>
                <a:lnTo>
                  <a:pt x="1381252" y="2501942"/>
                </a:lnTo>
                <a:lnTo>
                  <a:pt x="1380740" y="2505409"/>
                </a:lnTo>
                <a:lnTo>
                  <a:pt x="1378923" y="2502965"/>
                </a:lnTo>
                <a:lnTo>
                  <a:pt x="1378929" y="2502940"/>
                </a:lnTo>
                <a:lnTo>
                  <a:pt x="1378985" y="2502963"/>
                </a:lnTo>
                <a:lnTo>
                  <a:pt x="1379837" y="2499781"/>
                </a:lnTo>
                <a:lnTo>
                  <a:pt x="1381144" y="2496541"/>
                </a:lnTo>
                <a:lnTo>
                  <a:pt x="1380519" y="2493642"/>
                </a:lnTo>
                <a:lnTo>
                  <a:pt x="1382906" y="2491767"/>
                </a:lnTo>
                <a:lnTo>
                  <a:pt x="1379610" y="2489380"/>
                </a:lnTo>
                <a:lnTo>
                  <a:pt x="1379496" y="2482901"/>
                </a:lnTo>
                <a:lnTo>
                  <a:pt x="1385638" y="2481492"/>
                </a:lnTo>
                <a:lnTo>
                  <a:pt x="1391368" y="2487222"/>
                </a:lnTo>
                <a:lnTo>
                  <a:pt x="1391028" y="2490632"/>
                </a:lnTo>
                <a:lnTo>
                  <a:pt x="1397393" y="2491371"/>
                </a:lnTo>
                <a:lnTo>
                  <a:pt x="1398926" y="2490064"/>
                </a:lnTo>
                <a:lnTo>
                  <a:pt x="1403303" y="2493985"/>
                </a:lnTo>
                <a:lnTo>
                  <a:pt x="1411147" y="2492848"/>
                </a:lnTo>
                <a:lnTo>
                  <a:pt x="1417910" y="2488814"/>
                </a:lnTo>
                <a:lnTo>
                  <a:pt x="1427571" y="2485574"/>
                </a:lnTo>
                <a:close/>
                <a:moveTo>
                  <a:pt x="4699552" y="2478353"/>
                </a:moveTo>
                <a:lnTo>
                  <a:pt x="4712453" y="2485968"/>
                </a:lnTo>
                <a:lnTo>
                  <a:pt x="4713759" y="2494038"/>
                </a:lnTo>
                <a:lnTo>
                  <a:pt x="4715009" y="2499892"/>
                </a:lnTo>
                <a:lnTo>
                  <a:pt x="4716601" y="2510520"/>
                </a:lnTo>
                <a:lnTo>
                  <a:pt x="4717511" y="2519500"/>
                </a:lnTo>
                <a:lnTo>
                  <a:pt x="4712055" y="2534106"/>
                </a:lnTo>
                <a:lnTo>
                  <a:pt x="4706258" y="2517851"/>
                </a:lnTo>
                <a:lnTo>
                  <a:pt x="4698812" y="2525922"/>
                </a:lnTo>
                <a:lnTo>
                  <a:pt x="4703927" y="2537686"/>
                </a:lnTo>
                <a:lnTo>
                  <a:pt x="4699381" y="2545132"/>
                </a:lnTo>
                <a:lnTo>
                  <a:pt x="4680627" y="2535868"/>
                </a:lnTo>
                <a:lnTo>
                  <a:pt x="4676138" y="2524331"/>
                </a:lnTo>
                <a:lnTo>
                  <a:pt x="4680968" y="2516772"/>
                </a:lnTo>
                <a:lnTo>
                  <a:pt x="4670851" y="2509213"/>
                </a:lnTo>
                <a:lnTo>
                  <a:pt x="4665851" y="2515863"/>
                </a:lnTo>
                <a:lnTo>
                  <a:pt x="4658348" y="2515237"/>
                </a:lnTo>
                <a:lnTo>
                  <a:pt x="4646527" y="2524160"/>
                </a:lnTo>
                <a:lnTo>
                  <a:pt x="4643912" y="2519500"/>
                </a:lnTo>
                <a:lnTo>
                  <a:pt x="4650164" y="2506030"/>
                </a:lnTo>
                <a:lnTo>
                  <a:pt x="4660224" y="2501540"/>
                </a:lnTo>
                <a:lnTo>
                  <a:pt x="4668919" y="2495516"/>
                </a:lnTo>
                <a:lnTo>
                  <a:pt x="4674545" y="2502734"/>
                </a:lnTo>
                <a:lnTo>
                  <a:pt x="4686651" y="2498358"/>
                </a:lnTo>
                <a:lnTo>
                  <a:pt x="4689266" y="2491197"/>
                </a:lnTo>
                <a:lnTo>
                  <a:pt x="4700518" y="2490742"/>
                </a:lnTo>
                <a:close/>
                <a:moveTo>
                  <a:pt x="3978307" y="2477276"/>
                </a:moveTo>
                <a:lnTo>
                  <a:pt x="3989332" y="2486200"/>
                </a:lnTo>
                <a:lnTo>
                  <a:pt x="3996778" y="2497453"/>
                </a:lnTo>
                <a:lnTo>
                  <a:pt x="4004450" y="2514162"/>
                </a:lnTo>
                <a:lnTo>
                  <a:pt x="4002064" y="2530757"/>
                </a:lnTo>
                <a:lnTo>
                  <a:pt x="3995415" y="2535303"/>
                </a:lnTo>
                <a:lnTo>
                  <a:pt x="3981546" y="2538941"/>
                </a:lnTo>
                <a:lnTo>
                  <a:pt x="3973930" y="2526267"/>
                </a:lnTo>
                <a:lnTo>
                  <a:pt x="3971088" y="2503306"/>
                </a:lnTo>
                <a:close/>
                <a:moveTo>
                  <a:pt x="2511270" y="2473752"/>
                </a:moveTo>
                <a:lnTo>
                  <a:pt x="2523879" y="2473752"/>
                </a:lnTo>
                <a:lnTo>
                  <a:pt x="2528313" y="2479492"/>
                </a:lnTo>
                <a:lnTo>
                  <a:pt x="2531779" y="2486255"/>
                </a:lnTo>
                <a:lnTo>
                  <a:pt x="2531267" y="2490916"/>
                </a:lnTo>
                <a:lnTo>
                  <a:pt x="2533825" y="2495121"/>
                </a:lnTo>
                <a:lnTo>
                  <a:pt x="2533655" y="2500976"/>
                </a:lnTo>
                <a:lnTo>
                  <a:pt x="2533776" y="2500950"/>
                </a:lnTo>
                <a:lnTo>
                  <a:pt x="2533776" y="2500974"/>
                </a:lnTo>
                <a:lnTo>
                  <a:pt x="2538001" y="2500096"/>
                </a:lnTo>
                <a:lnTo>
                  <a:pt x="2530642" y="2507511"/>
                </a:lnTo>
                <a:lnTo>
                  <a:pt x="2523425" y="2516207"/>
                </a:lnTo>
                <a:lnTo>
                  <a:pt x="2522572" y="2520867"/>
                </a:lnTo>
                <a:lnTo>
                  <a:pt x="2518822" y="2525925"/>
                </a:lnTo>
                <a:lnTo>
                  <a:pt x="2514501" y="2524732"/>
                </a:lnTo>
                <a:lnTo>
                  <a:pt x="2503020" y="2518310"/>
                </a:lnTo>
                <a:lnTo>
                  <a:pt x="2494724" y="2509728"/>
                </a:lnTo>
                <a:lnTo>
                  <a:pt x="2491938" y="2503874"/>
                </a:lnTo>
                <a:lnTo>
                  <a:pt x="2490007" y="2492053"/>
                </a:lnTo>
                <a:lnTo>
                  <a:pt x="2490082" y="2491989"/>
                </a:lnTo>
                <a:lnTo>
                  <a:pt x="2490128" y="2492051"/>
                </a:lnTo>
                <a:lnTo>
                  <a:pt x="2498655" y="2485004"/>
                </a:lnTo>
                <a:lnTo>
                  <a:pt x="2500471" y="2480571"/>
                </a:lnTo>
                <a:lnTo>
                  <a:pt x="2503201" y="2477104"/>
                </a:lnTo>
                <a:lnTo>
                  <a:pt x="2507576" y="2476763"/>
                </a:lnTo>
                <a:close/>
                <a:moveTo>
                  <a:pt x="1727320" y="2460168"/>
                </a:moveTo>
                <a:lnTo>
                  <a:pt x="1730674" y="2460736"/>
                </a:lnTo>
                <a:lnTo>
                  <a:pt x="1730049" y="2472728"/>
                </a:lnTo>
                <a:lnTo>
                  <a:pt x="1716750" y="2474490"/>
                </a:lnTo>
                <a:lnTo>
                  <a:pt x="1713851" y="2473012"/>
                </a:lnTo>
                <a:lnTo>
                  <a:pt x="1718454" y="2468579"/>
                </a:lnTo>
                <a:lnTo>
                  <a:pt x="1718171" y="2462270"/>
                </a:lnTo>
                <a:close/>
                <a:moveTo>
                  <a:pt x="2701488" y="2458180"/>
                </a:moveTo>
                <a:lnTo>
                  <a:pt x="2715398" y="2458521"/>
                </a:lnTo>
                <a:lnTo>
                  <a:pt x="2713366" y="2466932"/>
                </a:lnTo>
                <a:lnTo>
                  <a:pt x="2713376" y="2466943"/>
                </a:lnTo>
                <a:lnTo>
                  <a:pt x="2713366" y="2466989"/>
                </a:lnTo>
                <a:lnTo>
                  <a:pt x="2718252" y="2471763"/>
                </a:lnTo>
                <a:lnTo>
                  <a:pt x="2723765" y="2477390"/>
                </a:lnTo>
                <a:lnTo>
                  <a:pt x="2724390" y="2485289"/>
                </a:lnTo>
                <a:lnTo>
                  <a:pt x="2727629" y="2488585"/>
                </a:lnTo>
                <a:lnTo>
                  <a:pt x="2726892" y="2525243"/>
                </a:lnTo>
                <a:lnTo>
                  <a:pt x="2726892" y="2525246"/>
                </a:lnTo>
                <a:lnTo>
                  <a:pt x="2726892" y="2525300"/>
                </a:lnTo>
                <a:lnTo>
                  <a:pt x="2730813" y="2536212"/>
                </a:lnTo>
                <a:lnTo>
                  <a:pt x="2717968" y="2539622"/>
                </a:lnTo>
                <a:lnTo>
                  <a:pt x="2717938" y="2539576"/>
                </a:lnTo>
                <a:lnTo>
                  <a:pt x="2717967" y="2539566"/>
                </a:lnTo>
                <a:lnTo>
                  <a:pt x="2716643" y="2537562"/>
                </a:lnTo>
                <a:lnTo>
                  <a:pt x="2714388" y="2534053"/>
                </a:lnTo>
                <a:lnTo>
                  <a:pt x="2710126" y="2523936"/>
                </a:lnTo>
                <a:lnTo>
                  <a:pt x="2708876" y="2515980"/>
                </a:lnTo>
                <a:lnTo>
                  <a:pt x="2712399" y="2501601"/>
                </a:lnTo>
                <a:lnTo>
                  <a:pt x="2708421" y="2495747"/>
                </a:lnTo>
                <a:lnTo>
                  <a:pt x="2706886" y="2483130"/>
                </a:lnTo>
                <a:lnTo>
                  <a:pt x="2706942" y="2471479"/>
                </a:lnTo>
                <a:lnTo>
                  <a:pt x="2700294" y="2463182"/>
                </a:lnTo>
                <a:close/>
                <a:moveTo>
                  <a:pt x="2694040" y="2456873"/>
                </a:moveTo>
                <a:lnTo>
                  <a:pt x="2701428" y="2458181"/>
                </a:lnTo>
                <a:lnTo>
                  <a:pt x="2700234" y="2463182"/>
                </a:lnTo>
                <a:lnTo>
                  <a:pt x="2706883" y="2471479"/>
                </a:lnTo>
                <a:lnTo>
                  <a:pt x="2706827" y="2483130"/>
                </a:lnTo>
                <a:lnTo>
                  <a:pt x="2708362" y="2495747"/>
                </a:lnTo>
                <a:lnTo>
                  <a:pt x="2712340" y="2501601"/>
                </a:lnTo>
                <a:lnTo>
                  <a:pt x="2708816" y="2515980"/>
                </a:lnTo>
                <a:lnTo>
                  <a:pt x="2710067" y="2523937"/>
                </a:lnTo>
                <a:lnTo>
                  <a:pt x="2714329" y="2534053"/>
                </a:lnTo>
                <a:lnTo>
                  <a:pt x="2716643" y="2537562"/>
                </a:lnTo>
                <a:lnTo>
                  <a:pt x="2717938" y="2539576"/>
                </a:lnTo>
                <a:lnTo>
                  <a:pt x="2692959" y="2548886"/>
                </a:lnTo>
                <a:lnTo>
                  <a:pt x="2684107" y="2554342"/>
                </a:lnTo>
                <a:lnTo>
                  <a:pt x="2669728" y="2558946"/>
                </a:lnTo>
                <a:lnTo>
                  <a:pt x="2655524" y="2554457"/>
                </a:lnTo>
                <a:lnTo>
                  <a:pt x="2655577" y="2554456"/>
                </a:lnTo>
                <a:lnTo>
                  <a:pt x="2656250" y="2548286"/>
                </a:lnTo>
                <a:lnTo>
                  <a:pt x="2655521" y="2554456"/>
                </a:lnTo>
                <a:lnTo>
                  <a:pt x="2655524" y="2554457"/>
                </a:lnTo>
                <a:lnTo>
                  <a:pt x="2648301" y="2554626"/>
                </a:lnTo>
                <a:lnTo>
                  <a:pt x="2637164" y="2551500"/>
                </a:lnTo>
                <a:lnTo>
                  <a:pt x="2626934" y="2551671"/>
                </a:lnTo>
                <a:lnTo>
                  <a:pt x="2608067" y="2554456"/>
                </a:lnTo>
                <a:lnTo>
                  <a:pt x="2596983" y="2559059"/>
                </a:lnTo>
                <a:lnTo>
                  <a:pt x="2581179" y="2564856"/>
                </a:lnTo>
                <a:lnTo>
                  <a:pt x="2578136" y="2564462"/>
                </a:lnTo>
                <a:lnTo>
                  <a:pt x="2578214" y="2564460"/>
                </a:lnTo>
                <a:lnTo>
                  <a:pt x="2579404" y="2551331"/>
                </a:lnTo>
                <a:lnTo>
                  <a:pt x="2580895" y="2549398"/>
                </a:lnTo>
                <a:lnTo>
                  <a:pt x="2580892" y="2549352"/>
                </a:lnTo>
                <a:lnTo>
                  <a:pt x="2580942" y="2549285"/>
                </a:lnTo>
                <a:lnTo>
                  <a:pt x="2580431" y="2543033"/>
                </a:lnTo>
                <a:lnTo>
                  <a:pt x="2573667" y="2536384"/>
                </a:lnTo>
                <a:lnTo>
                  <a:pt x="2568609" y="2535304"/>
                </a:lnTo>
                <a:lnTo>
                  <a:pt x="2563955" y="2530932"/>
                </a:lnTo>
                <a:lnTo>
                  <a:pt x="2567369" y="2523993"/>
                </a:lnTo>
                <a:lnTo>
                  <a:pt x="2567366" y="2523983"/>
                </a:lnTo>
                <a:lnTo>
                  <a:pt x="2567417" y="2523880"/>
                </a:lnTo>
                <a:lnTo>
                  <a:pt x="2565826" y="2516151"/>
                </a:lnTo>
                <a:lnTo>
                  <a:pt x="2566546" y="2511603"/>
                </a:lnTo>
                <a:lnTo>
                  <a:pt x="2569073" y="2511603"/>
                </a:lnTo>
                <a:lnTo>
                  <a:pt x="2569089" y="2511489"/>
                </a:lnTo>
                <a:lnTo>
                  <a:pt x="2569125" y="2511488"/>
                </a:lnTo>
                <a:lnTo>
                  <a:pt x="2570092" y="2504498"/>
                </a:lnTo>
                <a:lnTo>
                  <a:pt x="2568850" y="2501455"/>
                </a:lnTo>
                <a:lnTo>
                  <a:pt x="2570325" y="2499328"/>
                </a:lnTo>
                <a:lnTo>
                  <a:pt x="2576233" y="2497395"/>
                </a:lnTo>
                <a:lnTo>
                  <a:pt x="2576207" y="2497306"/>
                </a:lnTo>
                <a:lnTo>
                  <a:pt x="2576283" y="2497280"/>
                </a:lnTo>
                <a:lnTo>
                  <a:pt x="2572362" y="2484436"/>
                </a:lnTo>
                <a:lnTo>
                  <a:pt x="2568668" y="2477786"/>
                </a:lnTo>
                <a:lnTo>
                  <a:pt x="2569895" y="2472435"/>
                </a:lnTo>
                <a:lnTo>
                  <a:pt x="2573052" y="2471195"/>
                </a:lnTo>
                <a:lnTo>
                  <a:pt x="2575154" y="2469717"/>
                </a:lnTo>
                <a:lnTo>
                  <a:pt x="2579587" y="2472161"/>
                </a:lnTo>
                <a:lnTo>
                  <a:pt x="2591922" y="2472275"/>
                </a:lnTo>
                <a:lnTo>
                  <a:pt x="2594879" y="2467558"/>
                </a:lnTo>
                <a:lnTo>
                  <a:pt x="2597608" y="2467899"/>
                </a:lnTo>
                <a:lnTo>
                  <a:pt x="2602194" y="2466087"/>
                </a:lnTo>
                <a:lnTo>
                  <a:pt x="2604593" y="2472835"/>
                </a:lnTo>
                <a:lnTo>
                  <a:pt x="2604609" y="2472825"/>
                </a:lnTo>
                <a:lnTo>
                  <a:pt x="2604656" y="2472957"/>
                </a:lnTo>
                <a:lnTo>
                  <a:pt x="2608352" y="2470911"/>
                </a:lnTo>
                <a:lnTo>
                  <a:pt x="2614945" y="2468524"/>
                </a:lnTo>
                <a:lnTo>
                  <a:pt x="2622103" y="2472047"/>
                </a:lnTo>
                <a:lnTo>
                  <a:pt x="2624888" y="2477390"/>
                </a:lnTo>
                <a:lnTo>
                  <a:pt x="2632049" y="2480800"/>
                </a:lnTo>
                <a:lnTo>
                  <a:pt x="2637618" y="2476765"/>
                </a:lnTo>
                <a:lnTo>
                  <a:pt x="2645064" y="2476139"/>
                </a:lnTo>
                <a:lnTo>
                  <a:pt x="2655975" y="2480288"/>
                </a:lnTo>
                <a:lnTo>
                  <a:pt x="2655975" y="2480289"/>
                </a:lnTo>
                <a:lnTo>
                  <a:pt x="2658793" y="2495563"/>
                </a:lnTo>
                <a:lnTo>
                  <a:pt x="2660181" y="2503079"/>
                </a:lnTo>
                <a:lnTo>
                  <a:pt x="2653474" y="2516491"/>
                </a:lnTo>
                <a:lnTo>
                  <a:pt x="2649326" y="2534507"/>
                </a:lnTo>
                <a:lnTo>
                  <a:pt x="2649326" y="2534508"/>
                </a:lnTo>
                <a:lnTo>
                  <a:pt x="2652220" y="2540224"/>
                </a:lnTo>
                <a:lnTo>
                  <a:pt x="2649326" y="2534507"/>
                </a:lnTo>
                <a:lnTo>
                  <a:pt x="2653475" y="2516491"/>
                </a:lnTo>
                <a:lnTo>
                  <a:pt x="2660181" y="2503079"/>
                </a:lnTo>
                <a:lnTo>
                  <a:pt x="2660181" y="2503078"/>
                </a:lnTo>
                <a:lnTo>
                  <a:pt x="2658793" y="2495563"/>
                </a:lnTo>
                <a:lnTo>
                  <a:pt x="2655975" y="2480288"/>
                </a:lnTo>
                <a:lnTo>
                  <a:pt x="2655959" y="2480199"/>
                </a:lnTo>
                <a:lnTo>
                  <a:pt x="2656037" y="2480228"/>
                </a:lnTo>
                <a:lnTo>
                  <a:pt x="2654049" y="2468066"/>
                </a:lnTo>
                <a:lnTo>
                  <a:pt x="2654441" y="2459027"/>
                </a:lnTo>
                <a:lnTo>
                  <a:pt x="2681890" y="2458295"/>
                </a:lnTo>
                <a:lnTo>
                  <a:pt x="2688938" y="2459488"/>
                </a:lnTo>
                <a:lnTo>
                  <a:pt x="2689169" y="2459370"/>
                </a:lnTo>
                <a:lnTo>
                  <a:pt x="2689171" y="2459370"/>
                </a:lnTo>
                <a:lnTo>
                  <a:pt x="2692116" y="2457856"/>
                </a:lnTo>
                <a:close/>
                <a:moveTo>
                  <a:pt x="3065462" y="2456135"/>
                </a:moveTo>
                <a:lnTo>
                  <a:pt x="3067281" y="2463012"/>
                </a:lnTo>
                <a:lnTo>
                  <a:pt x="3076487" y="2473072"/>
                </a:lnTo>
                <a:lnTo>
                  <a:pt x="3076545" y="2479608"/>
                </a:lnTo>
                <a:lnTo>
                  <a:pt x="3073930" y="2486314"/>
                </a:lnTo>
                <a:lnTo>
                  <a:pt x="3074953" y="2491315"/>
                </a:lnTo>
                <a:lnTo>
                  <a:pt x="3080466" y="2495919"/>
                </a:lnTo>
                <a:lnTo>
                  <a:pt x="3092588" y="2502886"/>
                </a:lnTo>
                <a:lnTo>
                  <a:pt x="3101216" y="2509274"/>
                </a:lnTo>
                <a:lnTo>
                  <a:pt x="3101387" y="2514445"/>
                </a:lnTo>
                <a:lnTo>
                  <a:pt x="3112128" y="2522743"/>
                </a:lnTo>
                <a:lnTo>
                  <a:pt x="3118778" y="2529620"/>
                </a:lnTo>
                <a:lnTo>
                  <a:pt x="3122813" y="2539167"/>
                </a:lnTo>
                <a:lnTo>
                  <a:pt x="3122963" y="2539246"/>
                </a:lnTo>
                <a:lnTo>
                  <a:pt x="3122977" y="2539283"/>
                </a:lnTo>
                <a:lnTo>
                  <a:pt x="3134767" y="2545514"/>
                </a:lnTo>
                <a:lnTo>
                  <a:pt x="3137306" y="2550534"/>
                </a:lnTo>
                <a:lnTo>
                  <a:pt x="3137400" y="2550662"/>
                </a:lnTo>
                <a:lnTo>
                  <a:pt x="3132355" y="2552306"/>
                </a:lnTo>
                <a:lnTo>
                  <a:pt x="3122125" y="2551965"/>
                </a:lnTo>
                <a:lnTo>
                  <a:pt x="3110134" y="2550317"/>
                </a:lnTo>
                <a:lnTo>
                  <a:pt x="3104223" y="2551681"/>
                </a:lnTo>
                <a:lnTo>
                  <a:pt x="3104207" y="2551706"/>
                </a:lnTo>
                <a:lnTo>
                  <a:pt x="3104108" y="2551729"/>
                </a:lnTo>
                <a:lnTo>
                  <a:pt x="3101746" y="2555553"/>
                </a:lnTo>
                <a:lnTo>
                  <a:pt x="3096664" y="2556000"/>
                </a:lnTo>
                <a:lnTo>
                  <a:pt x="3090355" y="2552647"/>
                </a:lnTo>
                <a:lnTo>
                  <a:pt x="3090243" y="2552697"/>
                </a:lnTo>
                <a:lnTo>
                  <a:pt x="3090242" y="2552696"/>
                </a:lnTo>
                <a:lnTo>
                  <a:pt x="3072621" y="2560546"/>
                </a:lnTo>
                <a:lnTo>
                  <a:pt x="3065350" y="2558955"/>
                </a:lnTo>
                <a:lnTo>
                  <a:pt x="3065252" y="2559008"/>
                </a:lnTo>
                <a:lnTo>
                  <a:pt x="3065235" y="2559004"/>
                </a:lnTo>
                <a:lnTo>
                  <a:pt x="3063018" y="2560197"/>
                </a:lnTo>
                <a:lnTo>
                  <a:pt x="3058279" y="2569732"/>
                </a:lnTo>
                <a:lnTo>
                  <a:pt x="3046480" y="2566685"/>
                </a:lnTo>
                <a:lnTo>
                  <a:pt x="3034829" y="2565150"/>
                </a:lnTo>
                <a:lnTo>
                  <a:pt x="3024657" y="2559297"/>
                </a:lnTo>
                <a:lnTo>
                  <a:pt x="3011528" y="2553897"/>
                </a:lnTo>
                <a:lnTo>
                  <a:pt x="3011433" y="2553954"/>
                </a:lnTo>
                <a:lnTo>
                  <a:pt x="3011413" y="2553946"/>
                </a:lnTo>
                <a:lnTo>
                  <a:pt x="3002888" y="2559060"/>
                </a:lnTo>
                <a:lnTo>
                  <a:pt x="2996693" y="2567131"/>
                </a:lnTo>
                <a:lnTo>
                  <a:pt x="2995272" y="2578213"/>
                </a:lnTo>
                <a:lnTo>
                  <a:pt x="2995038" y="2578192"/>
                </a:lnTo>
                <a:lnTo>
                  <a:pt x="2995041" y="2578161"/>
                </a:lnTo>
                <a:lnTo>
                  <a:pt x="2984847" y="2577255"/>
                </a:lnTo>
                <a:lnTo>
                  <a:pt x="2974245" y="2574633"/>
                </a:lnTo>
                <a:lnTo>
                  <a:pt x="2974239" y="2574637"/>
                </a:lnTo>
                <a:lnTo>
                  <a:pt x="2974012" y="2574581"/>
                </a:lnTo>
                <a:lnTo>
                  <a:pt x="2964522" y="2582992"/>
                </a:lnTo>
                <a:lnTo>
                  <a:pt x="2956295" y="2597542"/>
                </a:lnTo>
                <a:lnTo>
                  <a:pt x="2954693" y="2593218"/>
                </a:lnTo>
                <a:lnTo>
                  <a:pt x="2953955" y="2585999"/>
                </a:lnTo>
                <a:lnTo>
                  <a:pt x="2946680" y="2580885"/>
                </a:lnTo>
                <a:lnTo>
                  <a:pt x="2940769" y="2572701"/>
                </a:lnTo>
                <a:lnTo>
                  <a:pt x="2939406" y="2567017"/>
                </a:lnTo>
                <a:lnTo>
                  <a:pt x="2931903" y="2558720"/>
                </a:lnTo>
                <a:lnTo>
                  <a:pt x="2933210" y="2554002"/>
                </a:lnTo>
                <a:lnTo>
                  <a:pt x="2931620" y="2547296"/>
                </a:lnTo>
                <a:lnTo>
                  <a:pt x="2932870" y="2534963"/>
                </a:lnTo>
                <a:lnTo>
                  <a:pt x="2936677" y="2532065"/>
                </a:lnTo>
                <a:lnTo>
                  <a:pt x="2944578" y="2515810"/>
                </a:lnTo>
                <a:lnTo>
                  <a:pt x="2957762" y="2514617"/>
                </a:lnTo>
                <a:lnTo>
                  <a:pt x="2960719" y="2510525"/>
                </a:lnTo>
                <a:lnTo>
                  <a:pt x="2963332" y="2510809"/>
                </a:lnTo>
                <a:lnTo>
                  <a:pt x="2967311" y="2514446"/>
                </a:lnTo>
                <a:lnTo>
                  <a:pt x="2987373" y="2508308"/>
                </a:lnTo>
                <a:lnTo>
                  <a:pt x="2994137" y="2502057"/>
                </a:lnTo>
                <a:lnTo>
                  <a:pt x="3002433" y="2496487"/>
                </a:lnTo>
                <a:lnTo>
                  <a:pt x="3002404" y="2496384"/>
                </a:lnTo>
                <a:lnTo>
                  <a:pt x="3002432" y="2496366"/>
                </a:lnTo>
                <a:lnTo>
                  <a:pt x="3000871" y="2490851"/>
                </a:lnTo>
                <a:lnTo>
                  <a:pt x="3005332" y="2489383"/>
                </a:lnTo>
                <a:lnTo>
                  <a:pt x="3020733" y="2490406"/>
                </a:lnTo>
                <a:lnTo>
                  <a:pt x="3035739" y="2482961"/>
                </a:lnTo>
                <a:lnTo>
                  <a:pt x="3047275" y="2465399"/>
                </a:lnTo>
                <a:lnTo>
                  <a:pt x="3055345" y="2458863"/>
                </a:lnTo>
                <a:close/>
                <a:moveTo>
                  <a:pt x="4678410" y="2454539"/>
                </a:moveTo>
                <a:lnTo>
                  <a:pt x="4676874" y="2469998"/>
                </a:lnTo>
                <a:lnTo>
                  <a:pt x="4671136" y="2475283"/>
                </a:lnTo>
                <a:lnTo>
                  <a:pt x="4666134" y="2485400"/>
                </a:lnTo>
                <a:lnTo>
                  <a:pt x="4661134" y="2490117"/>
                </a:lnTo>
                <a:lnTo>
                  <a:pt x="4651300" y="2479035"/>
                </a:lnTo>
                <a:lnTo>
                  <a:pt x="4654597" y="2474715"/>
                </a:lnTo>
                <a:lnTo>
                  <a:pt x="4658575" y="2470225"/>
                </a:lnTo>
                <a:lnTo>
                  <a:pt x="4660337" y="2460223"/>
                </a:lnTo>
                <a:lnTo>
                  <a:pt x="4669146" y="2459257"/>
                </a:lnTo>
                <a:lnTo>
                  <a:pt x="4666588" y="2470112"/>
                </a:lnTo>
                <a:close/>
                <a:moveTo>
                  <a:pt x="4605665" y="2452380"/>
                </a:moveTo>
                <a:lnTo>
                  <a:pt x="4608506" y="2465508"/>
                </a:lnTo>
                <a:lnTo>
                  <a:pt x="4597991" y="2474374"/>
                </a:lnTo>
                <a:lnTo>
                  <a:pt x="4589580" y="2485457"/>
                </a:lnTo>
                <a:lnTo>
                  <a:pt x="4568380" y="2500631"/>
                </a:lnTo>
                <a:lnTo>
                  <a:pt x="4576224" y="2489435"/>
                </a:lnTo>
                <a:lnTo>
                  <a:pt x="4587761" y="2479546"/>
                </a:lnTo>
                <a:lnTo>
                  <a:pt x="4597308" y="2468407"/>
                </a:lnTo>
                <a:close/>
                <a:moveTo>
                  <a:pt x="4643401" y="2443968"/>
                </a:moveTo>
                <a:lnTo>
                  <a:pt x="4652949" y="2448970"/>
                </a:lnTo>
                <a:lnTo>
                  <a:pt x="4663065" y="2448970"/>
                </a:lnTo>
                <a:lnTo>
                  <a:pt x="4662781" y="2455733"/>
                </a:lnTo>
                <a:lnTo>
                  <a:pt x="4655393" y="2462553"/>
                </a:lnTo>
                <a:lnTo>
                  <a:pt x="4645276" y="2467384"/>
                </a:lnTo>
                <a:lnTo>
                  <a:pt x="4644708" y="2459882"/>
                </a:lnTo>
                <a:lnTo>
                  <a:pt x="4645845" y="2451641"/>
                </a:lnTo>
                <a:close/>
                <a:moveTo>
                  <a:pt x="3515600" y="2441814"/>
                </a:moveTo>
                <a:lnTo>
                  <a:pt x="3515941" y="2446305"/>
                </a:lnTo>
                <a:lnTo>
                  <a:pt x="3514464" y="2455853"/>
                </a:lnTo>
                <a:lnTo>
                  <a:pt x="3514520" y="2464321"/>
                </a:lnTo>
                <a:lnTo>
                  <a:pt x="3511168" y="2470118"/>
                </a:lnTo>
                <a:lnTo>
                  <a:pt x="3506678" y="2487452"/>
                </a:lnTo>
                <a:lnTo>
                  <a:pt x="3499004" y="2505354"/>
                </a:lnTo>
                <a:lnTo>
                  <a:pt x="3489172" y="2525757"/>
                </a:lnTo>
                <a:lnTo>
                  <a:pt x="3475475" y="2549115"/>
                </a:lnTo>
                <a:lnTo>
                  <a:pt x="3461892" y="2566904"/>
                </a:lnTo>
                <a:lnTo>
                  <a:pt x="3443138" y="2588558"/>
                </a:lnTo>
                <a:lnTo>
                  <a:pt x="3427224" y="2601402"/>
                </a:lnTo>
                <a:lnTo>
                  <a:pt x="3403355" y="2617145"/>
                </a:lnTo>
                <a:lnTo>
                  <a:pt x="3388520" y="2629194"/>
                </a:lnTo>
                <a:lnTo>
                  <a:pt x="3371073" y="2648347"/>
                </a:lnTo>
                <a:lnTo>
                  <a:pt x="3367379" y="2656701"/>
                </a:lnTo>
                <a:lnTo>
                  <a:pt x="3363799" y="2660452"/>
                </a:lnTo>
                <a:lnTo>
                  <a:pt x="3363681" y="2660290"/>
                </a:lnTo>
                <a:lnTo>
                  <a:pt x="3363793" y="2660227"/>
                </a:lnTo>
                <a:lnTo>
                  <a:pt x="3354363" y="2647163"/>
                </a:lnTo>
                <a:lnTo>
                  <a:pt x="3354348" y="2641737"/>
                </a:lnTo>
                <a:lnTo>
                  <a:pt x="3354244" y="2589628"/>
                </a:lnTo>
                <a:lnTo>
                  <a:pt x="3368118" y="2571678"/>
                </a:lnTo>
                <a:lnTo>
                  <a:pt x="3372494" y="2566677"/>
                </a:lnTo>
                <a:lnTo>
                  <a:pt x="3382724" y="2566393"/>
                </a:lnTo>
                <a:lnTo>
                  <a:pt x="3396932" y="2555197"/>
                </a:lnTo>
                <a:lnTo>
                  <a:pt x="3417675" y="2554515"/>
                </a:lnTo>
                <a:lnTo>
                  <a:pt x="3462688" y="2506661"/>
                </a:lnTo>
                <a:lnTo>
                  <a:pt x="3462409" y="2506664"/>
                </a:lnTo>
                <a:lnTo>
                  <a:pt x="3462628" y="2506431"/>
                </a:lnTo>
                <a:lnTo>
                  <a:pt x="3449215" y="2506545"/>
                </a:lnTo>
                <a:lnTo>
                  <a:pt x="3397099" y="2487562"/>
                </a:lnTo>
                <a:lnTo>
                  <a:pt x="3391017" y="2481822"/>
                </a:lnTo>
                <a:lnTo>
                  <a:pt x="3385164" y="2474093"/>
                </a:lnTo>
                <a:lnTo>
                  <a:pt x="3379359" y="2465384"/>
                </a:lnTo>
                <a:lnTo>
                  <a:pt x="3382780" y="2459717"/>
                </a:lnTo>
                <a:lnTo>
                  <a:pt x="3388635" y="2451079"/>
                </a:lnTo>
                <a:lnTo>
                  <a:pt x="3393806" y="2454034"/>
                </a:lnTo>
                <a:lnTo>
                  <a:pt x="3396932" y="2460683"/>
                </a:lnTo>
                <a:lnTo>
                  <a:pt x="3404149" y="2467446"/>
                </a:lnTo>
                <a:lnTo>
                  <a:pt x="3412050" y="2467503"/>
                </a:lnTo>
                <a:lnTo>
                  <a:pt x="3427054" y="2463354"/>
                </a:lnTo>
                <a:lnTo>
                  <a:pt x="3444388" y="2461422"/>
                </a:lnTo>
                <a:lnTo>
                  <a:pt x="3458425" y="2456421"/>
                </a:lnTo>
                <a:lnTo>
                  <a:pt x="3466326" y="2455341"/>
                </a:lnTo>
                <a:lnTo>
                  <a:pt x="3472008" y="2452385"/>
                </a:lnTo>
                <a:lnTo>
                  <a:pt x="3481103" y="2451817"/>
                </a:lnTo>
                <a:lnTo>
                  <a:pt x="3486217" y="2451476"/>
                </a:lnTo>
                <a:lnTo>
                  <a:pt x="3493548" y="2449089"/>
                </a:lnTo>
                <a:lnTo>
                  <a:pt x="3502017" y="2447441"/>
                </a:lnTo>
                <a:lnTo>
                  <a:pt x="3509576" y="2441871"/>
                </a:lnTo>
                <a:close/>
                <a:moveTo>
                  <a:pt x="1586426" y="2439539"/>
                </a:moveTo>
                <a:lnTo>
                  <a:pt x="1592167" y="2450906"/>
                </a:lnTo>
                <a:lnTo>
                  <a:pt x="1603362" y="2451190"/>
                </a:lnTo>
                <a:lnTo>
                  <a:pt x="1613706" y="2460170"/>
                </a:lnTo>
                <a:lnTo>
                  <a:pt x="1614331" y="2465512"/>
                </a:lnTo>
                <a:lnTo>
                  <a:pt x="1628654" y="2465626"/>
                </a:lnTo>
                <a:lnTo>
                  <a:pt x="1645703" y="2463978"/>
                </a:lnTo>
                <a:lnTo>
                  <a:pt x="1654852" y="2471196"/>
                </a:lnTo>
                <a:lnTo>
                  <a:pt x="1667016" y="2473185"/>
                </a:lnTo>
                <a:lnTo>
                  <a:pt x="1675938" y="2468184"/>
                </a:lnTo>
                <a:lnTo>
                  <a:pt x="1676108" y="2464148"/>
                </a:lnTo>
                <a:lnTo>
                  <a:pt x="1695830" y="2463182"/>
                </a:lnTo>
                <a:lnTo>
                  <a:pt x="1714925" y="2462955"/>
                </a:lnTo>
                <a:lnTo>
                  <a:pt x="1701399" y="2467729"/>
                </a:lnTo>
                <a:lnTo>
                  <a:pt x="1706855" y="2475345"/>
                </a:lnTo>
                <a:lnTo>
                  <a:pt x="1719586" y="2476538"/>
                </a:lnTo>
                <a:lnTo>
                  <a:pt x="1731692" y="2484438"/>
                </a:lnTo>
                <a:lnTo>
                  <a:pt x="1734250" y="2497282"/>
                </a:lnTo>
                <a:lnTo>
                  <a:pt x="1742546" y="2496941"/>
                </a:lnTo>
                <a:lnTo>
                  <a:pt x="1748799" y="2500692"/>
                </a:lnTo>
                <a:lnTo>
                  <a:pt x="1736181" y="2510070"/>
                </a:lnTo>
                <a:lnTo>
                  <a:pt x="1734817" y="2515866"/>
                </a:lnTo>
                <a:lnTo>
                  <a:pt x="1734852" y="2515903"/>
                </a:lnTo>
                <a:lnTo>
                  <a:pt x="1734832" y="2515982"/>
                </a:lnTo>
                <a:lnTo>
                  <a:pt x="1740220" y="2521818"/>
                </a:lnTo>
                <a:lnTo>
                  <a:pt x="1736296" y="2524789"/>
                </a:lnTo>
                <a:lnTo>
                  <a:pt x="1726464" y="2527347"/>
                </a:lnTo>
                <a:lnTo>
                  <a:pt x="1726805" y="2534679"/>
                </a:lnTo>
                <a:lnTo>
                  <a:pt x="1722484" y="2539055"/>
                </a:lnTo>
                <a:lnTo>
                  <a:pt x="1722546" y="2539123"/>
                </a:lnTo>
                <a:lnTo>
                  <a:pt x="1722500" y="2539170"/>
                </a:lnTo>
                <a:lnTo>
                  <a:pt x="1733299" y="2551219"/>
                </a:lnTo>
                <a:lnTo>
                  <a:pt x="1733336" y="2551216"/>
                </a:lnTo>
                <a:lnTo>
                  <a:pt x="1735386" y="2555593"/>
                </a:lnTo>
                <a:lnTo>
                  <a:pt x="1729589" y="2561674"/>
                </a:lnTo>
                <a:lnTo>
                  <a:pt x="1711743" y="2567642"/>
                </a:lnTo>
                <a:lnTo>
                  <a:pt x="1700263" y="2570085"/>
                </a:lnTo>
                <a:lnTo>
                  <a:pt x="1695667" y="2573831"/>
                </a:lnTo>
                <a:lnTo>
                  <a:pt x="1683065" y="2569875"/>
                </a:lnTo>
                <a:lnTo>
                  <a:pt x="1683009" y="2569866"/>
                </a:lnTo>
                <a:lnTo>
                  <a:pt x="1682986" y="2569858"/>
                </a:lnTo>
                <a:lnTo>
                  <a:pt x="1671164" y="2567812"/>
                </a:lnTo>
                <a:lnTo>
                  <a:pt x="1668152" y="2569290"/>
                </a:lnTo>
                <a:lnTo>
                  <a:pt x="1675313" y="2573382"/>
                </a:lnTo>
                <a:lnTo>
                  <a:pt x="1674687" y="2584009"/>
                </a:lnTo>
                <a:lnTo>
                  <a:pt x="1676904" y="2594012"/>
                </a:lnTo>
                <a:lnTo>
                  <a:pt x="1676981" y="2594020"/>
                </a:lnTo>
                <a:lnTo>
                  <a:pt x="1676983" y="2594029"/>
                </a:lnTo>
                <a:lnTo>
                  <a:pt x="1690434" y="2595385"/>
                </a:lnTo>
                <a:lnTo>
                  <a:pt x="1691283" y="2598730"/>
                </a:lnTo>
                <a:lnTo>
                  <a:pt x="1679917" y="2603219"/>
                </a:lnTo>
                <a:lnTo>
                  <a:pt x="1678042" y="2609926"/>
                </a:lnTo>
                <a:lnTo>
                  <a:pt x="1671504" y="2612540"/>
                </a:lnTo>
                <a:lnTo>
                  <a:pt x="1659684" y="2616234"/>
                </a:lnTo>
                <a:lnTo>
                  <a:pt x="1656615" y="2621065"/>
                </a:lnTo>
                <a:lnTo>
                  <a:pt x="1644283" y="2622083"/>
                </a:lnTo>
                <a:lnTo>
                  <a:pt x="1635604" y="2613799"/>
                </a:lnTo>
                <a:lnTo>
                  <a:pt x="1630749" y="2598106"/>
                </a:lnTo>
                <a:lnTo>
                  <a:pt x="1626486" y="2592594"/>
                </a:lnTo>
                <a:lnTo>
                  <a:pt x="1626431" y="2592561"/>
                </a:lnTo>
                <a:lnTo>
                  <a:pt x="1626322" y="2592421"/>
                </a:lnTo>
                <a:lnTo>
                  <a:pt x="1620736" y="2589080"/>
                </a:lnTo>
                <a:lnTo>
                  <a:pt x="1628759" y="2581227"/>
                </a:lnTo>
                <a:lnTo>
                  <a:pt x="1628190" y="2577647"/>
                </a:lnTo>
                <a:lnTo>
                  <a:pt x="1628029" y="2577479"/>
                </a:lnTo>
                <a:lnTo>
                  <a:pt x="1628027" y="2577474"/>
                </a:lnTo>
                <a:lnTo>
                  <a:pt x="1623641" y="2572924"/>
                </a:lnTo>
                <a:lnTo>
                  <a:pt x="1620461" y="2562358"/>
                </a:lnTo>
                <a:lnTo>
                  <a:pt x="1621711" y="2550935"/>
                </a:lnTo>
                <a:lnTo>
                  <a:pt x="1625292" y="2545593"/>
                </a:lnTo>
                <a:lnTo>
                  <a:pt x="1628134" y="2537011"/>
                </a:lnTo>
                <a:lnTo>
                  <a:pt x="1627944" y="2536919"/>
                </a:lnTo>
                <a:lnTo>
                  <a:pt x="1627971" y="2536838"/>
                </a:lnTo>
                <a:lnTo>
                  <a:pt x="1622345" y="2534110"/>
                </a:lnTo>
                <a:lnTo>
                  <a:pt x="1613252" y="2535929"/>
                </a:lnTo>
                <a:lnTo>
                  <a:pt x="1601770" y="2535076"/>
                </a:lnTo>
                <a:lnTo>
                  <a:pt x="1595367" y="2536777"/>
                </a:lnTo>
                <a:lnTo>
                  <a:pt x="1584315" y="2523257"/>
                </a:lnTo>
                <a:lnTo>
                  <a:pt x="1584289" y="2523251"/>
                </a:lnTo>
                <a:lnTo>
                  <a:pt x="1584153" y="2523085"/>
                </a:lnTo>
                <a:lnTo>
                  <a:pt x="1574890" y="2521038"/>
                </a:lnTo>
                <a:lnTo>
                  <a:pt x="1554415" y="2522570"/>
                </a:lnTo>
                <a:lnTo>
                  <a:pt x="1550726" y="2517176"/>
                </a:lnTo>
                <a:lnTo>
                  <a:pt x="1550668" y="2517155"/>
                </a:lnTo>
                <a:lnTo>
                  <a:pt x="1550565" y="2517003"/>
                </a:lnTo>
                <a:lnTo>
                  <a:pt x="1546785" y="2515688"/>
                </a:lnTo>
                <a:lnTo>
                  <a:pt x="1546237" y="2512459"/>
                </a:lnTo>
                <a:lnTo>
                  <a:pt x="1548112" y="2506548"/>
                </a:lnTo>
                <a:lnTo>
                  <a:pt x="1546862" y="2500126"/>
                </a:lnTo>
                <a:lnTo>
                  <a:pt x="1546703" y="2499966"/>
                </a:lnTo>
                <a:lnTo>
                  <a:pt x="1546700" y="2499954"/>
                </a:lnTo>
                <a:lnTo>
                  <a:pt x="1543335" y="2496588"/>
                </a:lnTo>
                <a:lnTo>
                  <a:pt x="1541292" y="2489214"/>
                </a:lnTo>
                <a:lnTo>
                  <a:pt x="1541174" y="2489199"/>
                </a:lnTo>
                <a:lnTo>
                  <a:pt x="1541131" y="2489041"/>
                </a:lnTo>
                <a:lnTo>
                  <a:pt x="1533119" y="2487991"/>
                </a:lnTo>
                <a:lnTo>
                  <a:pt x="1537484" y="2478757"/>
                </a:lnTo>
                <a:lnTo>
                  <a:pt x="1539417" y="2467276"/>
                </a:lnTo>
                <a:lnTo>
                  <a:pt x="1544078" y="2461309"/>
                </a:lnTo>
                <a:lnTo>
                  <a:pt x="1550216" y="2456706"/>
                </a:lnTo>
                <a:lnTo>
                  <a:pt x="1554250" y="2448635"/>
                </a:lnTo>
                <a:lnTo>
                  <a:pt x="1564364" y="2445938"/>
                </a:lnTo>
                <a:lnTo>
                  <a:pt x="1563920" y="2449656"/>
                </a:lnTo>
                <a:lnTo>
                  <a:pt x="1554543" y="2451532"/>
                </a:lnTo>
                <a:lnTo>
                  <a:pt x="1559714" y="2458863"/>
                </a:lnTo>
                <a:lnTo>
                  <a:pt x="1559545" y="2467274"/>
                </a:lnTo>
                <a:lnTo>
                  <a:pt x="1552497" y="2476595"/>
                </a:lnTo>
                <a:lnTo>
                  <a:pt x="1558522" y="2489325"/>
                </a:lnTo>
                <a:lnTo>
                  <a:pt x="1565397" y="2488303"/>
                </a:lnTo>
                <a:lnTo>
                  <a:pt x="1568979" y="2476709"/>
                </a:lnTo>
                <a:lnTo>
                  <a:pt x="1564033" y="2471025"/>
                </a:lnTo>
                <a:lnTo>
                  <a:pt x="1563239" y="2458806"/>
                </a:lnTo>
                <a:lnTo>
                  <a:pt x="1583072" y="2452270"/>
                </a:lnTo>
                <a:lnTo>
                  <a:pt x="1580857" y="2444655"/>
                </a:lnTo>
                <a:close/>
                <a:moveTo>
                  <a:pt x="2746442" y="2438459"/>
                </a:moveTo>
                <a:lnTo>
                  <a:pt x="2758604" y="2447779"/>
                </a:lnTo>
                <a:lnTo>
                  <a:pt x="2757979" y="2453122"/>
                </a:lnTo>
                <a:lnTo>
                  <a:pt x="2757992" y="2453158"/>
                </a:lnTo>
                <a:lnTo>
                  <a:pt x="2757984" y="2453235"/>
                </a:lnTo>
                <a:lnTo>
                  <a:pt x="2761538" y="2462713"/>
                </a:lnTo>
                <a:lnTo>
                  <a:pt x="2758433" y="2469149"/>
                </a:lnTo>
                <a:lnTo>
                  <a:pt x="2758461" y="2469217"/>
                </a:lnTo>
                <a:lnTo>
                  <a:pt x="2758439" y="2469262"/>
                </a:lnTo>
                <a:lnTo>
                  <a:pt x="2760113" y="2473502"/>
                </a:lnTo>
                <a:lnTo>
                  <a:pt x="2752409" y="2483414"/>
                </a:lnTo>
                <a:lnTo>
                  <a:pt x="2747521" y="2488301"/>
                </a:lnTo>
                <a:lnTo>
                  <a:pt x="2744510" y="2498418"/>
                </a:lnTo>
                <a:lnTo>
                  <a:pt x="2744515" y="2498530"/>
                </a:lnTo>
                <a:lnTo>
                  <a:pt x="2744514" y="2498531"/>
                </a:lnTo>
                <a:lnTo>
                  <a:pt x="2744908" y="2508597"/>
                </a:lnTo>
                <a:lnTo>
                  <a:pt x="2743998" y="2534336"/>
                </a:lnTo>
                <a:lnTo>
                  <a:pt x="2730813" y="2536212"/>
                </a:lnTo>
                <a:lnTo>
                  <a:pt x="2726892" y="2525246"/>
                </a:lnTo>
                <a:lnTo>
                  <a:pt x="2727629" y="2488586"/>
                </a:lnTo>
                <a:lnTo>
                  <a:pt x="2727629" y="2488585"/>
                </a:lnTo>
                <a:lnTo>
                  <a:pt x="2727630" y="2488529"/>
                </a:lnTo>
                <a:lnTo>
                  <a:pt x="2724390" y="2485232"/>
                </a:lnTo>
                <a:lnTo>
                  <a:pt x="2723765" y="2477333"/>
                </a:lnTo>
                <a:lnTo>
                  <a:pt x="2718252" y="2471706"/>
                </a:lnTo>
                <a:lnTo>
                  <a:pt x="2713376" y="2466943"/>
                </a:lnTo>
                <a:lnTo>
                  <a:pt x="2715410" y="2458521"/>
                </a:lnTo>
                <a:lnTo>
                  <a:pt x="2715398" y="2458521"/>
                </a:lnTo>
                <a:lnTo>
                  <a:pt x="2715412" y="2458464"/>
                </a:lnTo>
                <a:lnTo>
                  <a:pt x="2720867" y="2456645"/>
                </a:lnTo>
                <a:lnTo>
                  <a:pt x="2720869" y="2456640"/>
                </a:lnTo>
                <a:lnTo>
                  <a:pt x="2721034" y="2456585"/>
                </a:lnTo>
                <a:lnTo>
                  <a:pt x="2724261" y="2449567"/>
                </a:lnTo>
                <a:lnTo>
                  <a:pt x="2731892" y="2448063"/>
                </a:lnTo>
                <a:lnTo>
                  <a:pt x="2731915" y="2448032"/>
                </a:lnTo>
                <a:lnTo>
                  <a:pt x="2732060" y="2448004"/>
                </a:lnTo>
                <a:lnTo>
                  <a:pt x="2735527" y="2443173"/>
                </a:lnTo>
                <a:lnTo>
                  <a:pt x="2735531" y="2443081"/>
                </a:lnTo>
                <a:lnTo>
                  <a:pt x="2736215" y="2442477"/>
                </a:lnTo>
                <a:lnTo>
                  <a:pt x="2740758" y="2438515"/>
                </a:lnTo>
                <a:close/>
                <a:moveTo>
                  <a:pt x="3222887" y="2438152"/>
                </a:moveTo>
                <a:lnTo>
                  <a:pt x="3230058" y="2439255"/>
                </a:lnTo>
                <a:lnTo>
                  <a:pt x="3228125" y="2451190"/>
                </a:lnTo>
                <a:lnTo>
                  <a:pt x="3230058" y="2462841"/>
                </a:lnTo>
                <a:lnTo>
                  <a:pt x="3238241" y="2469206"/>
                </a:lnTo>
                <a:lnTo>
                  <a:pt x="3240174" y="2474719"/>
                </a:lnTo>
                <a:lnTo>
                  <a:pt x="3239889" y="2482733"/>
                </a:lnTo>
                <a:lnTo>
                  <a:pt x="3242259" y="2483063"/>
                </a:lnTo>
                <a:lnTo>
                  <a:pt x="3242456" y="2495576"/>
                </a:lnTo>
                <a:lnTo>
                  <a:pt x="3240069" y="2500463"/>
                </a:lnTo>
                <a:lnTo>
                  <a:pt x="3231601" y="2500861"/>
                </a:lnTo>
                <a:lnTo>
                  <a:pt x="3226145" y="2509955"/>
                </a:lnTo>
                <a:lnTo>
                  <a:pt x="3235920" y="2511091"/>
                </a:lnTo>
                <a:lnTo>
                  <a:pt x="3243990" y="2518877"/>
                </a:lnTo>
                <a:lnTo>
                  <a:pt x="3246774" y="2525243"/>
                </a:lnTo>
                <a:lnTo>
                  <a:pt x="3254049" y="2528937"/>
                </a:lnTo>
                <a:lnTo>
                  <a:pt x="3263484" y="2546271"/>
                </a:lnTo>
                <a:lnTo>
                  <a:pt x="3263522" y="2546283"/>
                </a:lnTo>
                <a:lnTo>
                  <a:pt x="3252734" y="2556729"/>
                </a:lnTo>
                <a:lnTo>
                  <a:pt x="3242960" y="2566220"/>
                </a:lnTo>
                <a:lnTo>
                  <a:pt x="3233184" y="2573495"/>
                </a:lnTo>
                <a:lnTo>
                  <a:pt x="3221987" y="2573438"/>
                </a:lnTo>
                <a:lnTo>
                  <a:pt x="3209144" y="2577132"/>
                </a:lnTo>
                <a:lnTo>
                  <a:pt x="3199026" y="2573608"/>
                </a:lnTo>
                <a:lnTo>
                  <a:pt x="3192492" y="2577928"/>
                </a:lnTo>
                <a:lnTo>
                  <a:pt x="3187961" y="2574517"/>
                </a:lnTo>
                <a:lnTo>
                  <a:pt x="3178731" y="2567423"/>
                </a:lnTo>
                <a:lnTo>
                  <a:pt x="3174924" y="2560661"/>
                </a:lnTo>
                <a:lnTo>
                  <a:pt x="3174726" y="2560736"/>
                </a:lnTo>
                <a:lnTo>
                  <a:pt x="3174645" y="2560594"/>
                </a:lnTo>
                <a:lnTo>
                  <a:pt x="3165779" y="2563947"/>
                </a:lnTo>
                <a:lnTo>
                  <a:pt x="3158391" y="2562924"/>
                </a:lnTo>
                <a:lnTo>
                  <a:pt x="3154138" y="2565589"/>
                </a:lnTo>
                <a:lnTo>
                  <a:pt x="3147246" y="2563729"/>
                </a:lnTo>
                <a:lnTo>
                  <a:pt x="3137585" y="2550601"/>
                </a:lnTo>
                <a:lnTo>
                  <a:pt x="3137466" y="2550640"/>
                </a:lnTo>
                <a:lnTo>
                  <a:pt x="3134913" y="2545591"/>
                </a:lnTo>
                <a:lnTo>
                  <a:pt x="3134767" y="2545514"/>
                </a:lnTo>
                <a:lnTo>
                  <a:pt x="3134749" y="2545476"/>
                </a:lnTo>
                <a:lnTo>
                  <a:pt x="3122963" y="2539246"/>
                </a:lnTo>
                <a:lnTo>
                  <a:pt x="3118943" y="2529735"/>
                </a:lnTo>
                <a:lnTo>
                  <a:pt x="3112292" y="2522858"/>
                </a:lnTo>
                <a:lnTo>
                  <a:pt x="3101552" y="2514560"/>
                </a:lnTo>
                <a:lnTo>
                  <a:pt x="3101381" y="2509388"/>
                </a:lnTo>
                <a:lnTo>
                  <a:pt x="3092628" y="2502909"/>
                </a:lnTo>
                <a:lnTo>
                  <a:pt x="3092588" y="2502886"/>
                </a:lnTo>
                <a:lnTo>
                  <a:pt x="3092464" y="2502794"/>
                </a:lnTo>
                <a:lnTo>
                  <a:pt x="3081610" y="2496543"/>
                </a:lnTo>
                <a:lnTo>
                  <a:pt x="3081756" y="2496490"/>
                </a:lnTo>
                <a:lnTo>
                  <a:pt x="3081838" y="2496537"/>
                </a:lnTo>
                <a:lnTo>
                  <a:pt x="3086726" y="2494775"/>
                </a:lnTo>
                <a:lnTo>
                  <a:pt x="3092181" y="2491763"/>
                </a:lnTo>
                <a:lnTo>
                  <a:pt x="3096273" y="2477441"/>
                </a:lnTo>
                <a:lnTo>
                  <a:pt x="3100650" y="2469996"/>
                </a:lnTo>
                <a:lnTo>
                  <a:pt x="3111923" y="2467819"/>
                </a:lnTo>
                <a:lnTo>
                  <a:pt x="3114630" y="2472219"/>
                </a:lnTo>
                <a:lnTo>
                  <a:pt x="3122813" y="2481596"/>
                </a:lnTo>
                <a:lnTo>
                  <a:pt x="3127190" y="2482960"/>
                </a:lnTo>
                <a:lnTo>
                  <a:pt x="3127288" y="2482914"/>
                </a:lnTo>
                <a:lnTo>
                  <a:pt x="3127417" y="2482954"/>
                </a:lnTo>
                <a:lnTo>
                  <a:pt x="3133124" y="2480242"/>
                </a:lnTo>
                <a:lnTo>
                  <a:pt x="3144411" y="2480800"/>
                </a:lnTo>
                <a:lnTo>
                  <a:pt x="3146627" y="2484097"/>
                </a:lnTo>
                <a:lnTo>
                  <a:pt x="3162483" y="2484097"/>
                </a:lnTo>
                <a:lnTo>
                  <a:pt x="3162484" y="2484091"/>
                </a:lnTo>
                <a:lnTo>
                  <a:pt x="3162711" y="2484091"/>
                </a:lnTo>
                <a:lnTo>
                  <a:pt x="3163279" y="2480794"/>
                </a:lnTo>
                <a:lnTo>
                  <a:pt x="3171463" y="2477782"/>
                </a:lnTo>
                <a:lnTo>
                  <a:pt x="3173111" y="2473065"/>
                </a:lnTo>
                <a:lnTo>
                  <a:pt x="3179003" y="2469841"/>
                </a:lnTo>
                <a:lnTo>
                  <a:pt x="3192321" y="2479152"/>
                </a:lnTo>
                <a:lnTo>
                  <a:pt x="3192504" y="2479115"/>
                </a:lnTo>
                <a:lnTo>
                  <a:pt x="3192549" y="2479146"/>
                </a:lnTo>
                <a:lnTo>
                  <a:pt x="3200733" y="2477498"/>
                </a:lnTo>
                <a:lnTo>
                  <a:pt x="3208690" y="2465904"/>
                </a:lnTo>
                <a:lnTo>
                  <a:pt x="3217441" y="2457038"/>
                </a:lnTo>
                <a:lnTo>
                  <a:pt x="3216078" y="2447320"/>
                </a:lnTo>
                <a:lnTo>
                  <a:pt x="3212269" y="2442602"/>
                </a:lnTo>
                <a:lnTo>
                  <a:pt x="3221818" y="2441750"/>
                </a:lnTo>
                <a:close/>
                <a:moveTo>
                  <a:pt x="1557717" y="2435223"/>
                </a:moveTo>
                <a:lnTo>
                  <a:pt x="1563344" y="2436189"/>
                </a:lnTo>
                <a:lnTo>
                  <a:pt x="1567551" y="2440451"/>
                </a:lnTo>
                <a:lnTo>
                  <a:pt x="1564480" y="2445907"/>
                </a:lnTo>
                <a:lnTo>
                  <a:pt x="1564364" y="2445938"/>
                </a:lnTo>
                <a:lnTo>
                  <a:pt x="1564375" y="2445848"/>
                </a:lnTo>
                <a:lnTo>
                  <a:pt x="1554088" y="2448463"/>
                </a:lnTo>
                <a:lnTo>
                  <a:pt x="1550053" y="2456533"/>
                </a:lnTo>
                <a:lnTo>
                  <a:pt x="1543915" y="2461136"/>
                </a:lnTo>
                <a:lnTo>
                  <a:pt x="1539256" y="2467104"/>
                </a:lnTo>
                <a:lnTo>
                  <a:pt x="1537322" y="2478584"/>
                </a:lnTo>
                <a:lnTo>
                  <a:pt x="1532889" y="2487961"/>
                </a:lnTo>
                <a:lnTo>
                  <a:pt x="1533119" y="2487991"/>
                </a:lnTo>
                <a:lnTo>
                  <a:pt x="1533052" y="2488134"/>
                </a:lnTo>
                <a:lnTo>
                  <a:pt x="1541174" y="2489199"/>
                </a:lnTo>
                <a:lnTo>
                  <a:pt x="1543177" y="2496430"/>
                </a:lnTo>
                <a:lnTo>
                  <a:pt x="1543335" y="2496588"/>
                </a:lnTo>
                <a:lnTo>
                  <a:pt x="1543338" y="2496602"/>
                </a:lnTo>
                <a:lnTo>
                  <a:pt x="1546703" y="2499966"/>
                </a:lnTo>
                <a:lnTo>
                  <a:pt x="1547950" y="2506376"/>
                </a:lnTo>
                <a:lnTo>
                  <a:pt x="1546075" y="2512286"/>
                </a:lnTo>
                <a:lnTo>
                  <a:pt x="1546644" y="2515639"/>
                </a:lnTo>
                <a:lnTo>
                  <a:pt x="1546785" y="2515688"/>
                </a:lnTo>
                <a:lnTo>
                  <a:pt x="1546805" y="2515812"/>
                </a:lnTo>
                <a:lnTo>
                  <a:pt x="1550668" y="2517155"/>
                </a:lnTo>
                <a:lnTo>
                  <a:pt x="1554372" y="2522573"/>
                </a:lnTo>
                <a:lnTo>
                  <a:pt x="1554415" y="2522570"/>
                </a:lnTo>
                <a:lnTo>
                  <a:pt x="1554535" y="2522746"/>
                </a:lnTo>
                <a:lnTo>
                  <a:pt x="1575052" y="2521211"/>
                </a:lnTo>
                <a:lnTo>
                  <a:pt x="1584289" y="2523251"/>
                </a:lnTo>
                <a:lnTo>
                  <a:pt x="1595348" y="2536781"/>
                </a:lnTo>
                <a:lnTo>
                  <a:pt x="1595367" y="2536777"/>
                </a:lnTo>
                <a:lnTo>
                  <a:pt x="1595512" y="2536954"/>
                </a:lnTo>
                <a:lnTo>
                  <a:pt x="1601934" y="2535249"/>
                </a:lnTo>
                <a:lnTo>
                  <a:pt x="1613414" y="2536101"/>
                </a:lnTo>
                <a:lnTo>
                  <a:pt x="1622507" y="2534283"/>
                </a:lnTo>
                <a:lnTo>
                  <a:pt x="1627944" y="2536919"/>
                </a:lnTo>
                <a:lnTo>
                  <a:pt x="1625129" y="2545420"/>
                </a:lnTo>
                <a:lnTo>
                  <a:pt x="1621549" y="2550762"/>
                </a:lnTo>
                <a:lnTo>
                  <a:pt x="1620299" y="2562186"/>
                </a:lnTo>
                <a:lnTo>
                  <a:pt x="1623481" y="2572757"/>
                </a:lnTo>
                <a:lnTo>
                  <a:pt x="1623641" y="2572924"/>
                </a:lnTo>
                <a:lnTo>
                  <a:pt x="1623644" y="2572929"/>
                </a:lnTo>
                <a:lnTo>
                  <a:pt x="1628029" y="2577479"/>
                </a:lnTo>
                <a:lnTo>
                  <a:pt x="1628596" y="2581055"/>
                </a:lnTo>
                <a:lnTo>
                  <a:pt x="1620526" y="2588954"/>
                </a:lnTo>
                <a:lnTo>
                  <a:pt x="1620736" y="2589080"/>
                </a:lnTo>
                <a:lnTo>
                  <a:pt x="1620688" y="2589127"/>
                </a:lnTo>
                <a:lnTo>
                  <a:pt x="1626431" y="2592561"/>
                </a:lnTo>
                <a:lnTo>
                  <a:pt x="1630585" y="2597934"/>
                </a:lnTo>
                <a:lnTo>
                  <a:pt x="1635473" y="2613734"/>
                </a:lnTo>
                <a:lnTo>
                  <a:pt x="1635516" y="2613774"/>
                </a:lnTo>
                <a:lnTo>
                  <a:pt x="1632565" y="2615666"/>
                </a:lnTo>
                <a:lnTo>
                  <a:pt x="1629497" y="2606518"/>
                </a:lnTo>
                <a:lnTo>
                  <a:pt x="1629447" y="2606459"/>
                </a:lnTo>
                <a:lnTo>
                  <a:pt x="1629414" y="2606362"/>
                </a:lnTo>
                <a:lnTo>
                  <a:pt x="1624980" y="2601361"/>
                </a:lnTo>
                <a:lnTo>
                  <a:pt x="1619696" y="2606817"/>
                </a:lnTo>
                <a:lnTo>
                  <a:pt x="1588664" y="2606476"/>
                </a:lnTo>
                <a:lnTo>
                  <a:pt x="1588835" y="2616365"/>
                </a:lnTo>
                <a:lnTo>
                  <a:pt x="1588917" y="2616379"/>
                </a:lnTo>
                <a:lnTo>
                  <a:pt x="1588918" y="2616521"/>
                </a:lnTo>
                <a:lnTo>
                  <a:pt x="1598142" y="2618152"/>
                </a:lnTo>
                <a:lnTo>
                  <a:pt x="1597586" y="2624094"/>
                </a:lnTo>
                <a:lnTo>
                  <a:pt x="1594404" y="2622446"/>
                </a:lnTo>
                <a:lnTo>
                  <a:pt x="1585424" y="2625060"/>
                </a:lnTo>
                <a:lnTo>
                  <a:pt x="1585368" y="2636541"/>
                </a:lnTo>
                <a:lnTo>
                  <a:pt x="1585453" y="2636610"/>
                </a:lnTo>
                <a:lnTo>
                  <a:pt x="1585453" y="2636696"/>
                </a:lnTo>
                <a:lnTo>
                  <a:pt x="1592446" y="2642449"/>
                </a:lnTo>
                <a:lnTo>
                  <a:pt x="1594915" y="2651431"/>
                </a:lnTo>
                <a:lnTo>
                  <a:pt x="1594517" y="2658308"/>
                </a:lnTo>
                <a:lnTo>
                  <a:pt x="1587357" y="2701785"/>
                </a:lnTo>
                <a:lnTo>
                  <a:pt x="1587290" y="2701782"/>
                </a:lnTo>
                <a:lnTo>
                  <a:pt x="1587178" y="2701663"/>
                </a:lnTo>
                <a:lnTo>
                  <a:pt x="1587276" y="2701668"/>
                </a:lnTo>
                <a:lnTo>
                  <a:pt x="1579318" y="2693256"/>
                </a:lnTo>
                <a:lnTo>
                  <a:pt x="1574868" y="2692885"/>
                </a:lnTo>
                <a:lnTo>
                  <a:pt x="1584997" y="2676991"/>
                </a:lnTo>
                <a:lnTo>
                  <a:pt x="1584753" y="2676842"/>
                </a:lnTo>
                <a:lnTo>
                  <a:pt x="1584832" y="2676717"/>
                </a:lnTo>
                <a:lnTo>
                  <a:pt x="1572614" y="2669273"/>
                </a:lnTo>
                <a:lnTo>
                  <a:pt x="1563065" y="2670637"/>
                </a:lnTo>
                <a:lnTo>
                  <a:pt x="1557325" y="2667909"/>
                </a:lnTo>
                <a:lnTo>
                  <a:pt x="1548573" y="2672114"/>
                </a:lnTo>
                <a:lnTo>
                  <a:pt x="1536706" y="2670127"/>
                </a:lnTo>
                <a:lnTo>
                  <a:pt x="1527483" y="2653803"/>
                </a:lnTo>
                <a:lnTo>
                  <a:pt x="1527470" y="2653796"/>
                </a:lnTo>
                <a:lnTo>
                  <a:pt x="1527318" y="2653530"/>
                </a:lnTo>
                <a:lnTo>
                  <a:pt x="1519930" y="2649438"/>
                </a:lnTo>
                <a:lnTo>
                  <a:pt x="1514872" y="2641993"/>
                </a:lnTo>
                <a:lnTo>
                  <a:pt x="1504302" y="2634491"/>
                </a:lnTo>
                <a:lnTo>
                  <a:pt x="1500045" y="2635966"/>
                </a:lnTo>
                <a:lnTo>
                  <a:pt x="1500045" y="2635963"/>
                </a:lnTo>
                <a:lnTo>
                  <a:pt x="1493224" y="2632212"/>
                </a:lnTo>
                <a:lnTo>
                  <a:pt x="1485381" y="2626983"/>
                </a:lnTo>
                <a:lnTo>
                  <a:pt x="1480835" y="2629484"/>
                </a:lnTo>
                <a:lnTo>
                  <a:pt x="1467308" y="2627267"/>
                </a:lnTo>
                <a:lnTo>
                  <a:pt x="1463443" y="2620447"/>
                </a:lnTo>
                <a:lnTo>
                  <a:pt x="1460487" y="2620675"/>
                </a:lnTo>
                <a:lnTo>
                  <a:pt x="1444517" y="2611638"/>
                </a:lnTo>
                <a:lnTo>
                  <a:pt x="1444444" y="2611680"/>
                </a:lnTo>
                <a:lnTo>
                  <a:pt x="1442289" y="2606802"/>
                </a:lnTo>
                <a:lnTo>
                  <a:pt x="1448256" y="2605608"/>
                </a:lnTo>
                <a:lnTo>
                  <a:pt x="1447575" y="2597652"/>
                </a:lnTo>
                <a:lnTo>
                  <a:pt x="1451325" y="2591912"/>
                </a:lnTo>
                <a:lnTo>
                  <a:pt x="1459226" y="2590832"/>
                </a:lnTo>
                <a:lnTo>
                  <a:pt x="1465931" y="2580886"/>
                </a:lnTo>
                <a:lnTo>
                  <a:pt x="1472013" y="2572589"/>
                </a:lnTo>
                <a:lnTo>
                  <a:pt x="1466160" y="2568837"/>
                </a:lnTo>
                <a:lnTo>
                  <a:pt x="1469171" y="2559630"/>
                </a:lnTo>
                <a:lnTo>
                  <a:pt x="1465591" y="2545081"/>
                </a:lnTo>
                <a:lnTo>
                  <a:pt x="1469002" y="2540875"/>
                </a:lnTo>
                <a:lnTo>
                  <a:pt x="1466500" y="2527406"/>
                </a:lnTo>
                <a:lnTo>
                  <a:pt x="1460078" y="2518938"/>
                </a:lnTo>
                <a:lnTo>
                  <a:pt x="1462079" y="2511322"/>
                </a:lnTo>
                <a:lnTo>
                  <a:pt x="1467184" y="2512456"/>
                </a:lnTo>
                <a:lnTo>
                  <a:pt x="1470196" y="2507739"/>
                </a:lnTo>
                <a:lnTo>
                  <a:pt x="1470177" y="2507688"/>
                </a:lnTo>
                <a:lnTo>
                  <a:pt x="1470252" y="2507571"/>
                </a:lnTo>
                <a:lnTo>
                  <a:pt x="1466584" y="2498206"/>
                </a:lnTo>
                <a:lnTo>
                  <a:pt x="1468434" y="2495974"/>
                </a:lnTo>
                <a:lnTo>
                  <a:pt x="1468382" y="2495936"/>
                </a:lnTo>
                <a:lnTo>
                  <a:pt x="1468489" y="2495807"/>
                </a:lnTo>
                <a:lnTo>
                  <a:pt x="1476730" y="2496318"/>
                </a:lnTo>
                <a:lnTo>
                  <a:pt x="1488665" y="2485122"/>
                </a:lnTo>
                <a:lnTo>
                  <a:pt x="1495200" y="2483417"/>
                </a:lnTo>
                <a:lnTo>
                  <a:pt x="1495371" y="2478131"/>
                </a:lnTo>
                <a:lnTo>
                  <a:pt x="1498326" y="2464548"/>
                </a:lnTo>
                <a:lnTo>
                  <a:pt x="1507477" y="2457046"/>
                </a:lnTo>
                <a:lnTo>
                  <a:pt x="1517536" y="2456762"/>
                </a:lnTo>
                <a:lnTo>
                  <a:pt x="1518786" y="2453409"/>
                </a:lnTo>
                <a:lnTo>
                  <a:pt x="1531233" y="2454773"/>
                </a:lnTo>
                <a:lnTo>
                  <a:pt x="1543793" y="2446646"/>
                </a:lnTo>
                <a:lnTo>
                  <a:pt x="1549989" y="2443009"/>
                </a:lnTo>
                <a:close/>
                <a:moveTo>
                  <a:pt x="2517639" y="2434956"/>
                </a:moveTo>
                <a:lnTo>
                  <a:pt x="2517626" y="2435043"/>
                </a:lnTo>
                <a:lnTo>
                  <a:pt x="2517599" y="2435054"/>
                </a:lnTo>
                <a:lnTo>
                  <a:pt x="2517588" y="2434976"/>
                </a:lnTo>
                <a:close/>
                <a:moveTo>
                  <a:pt x="4681479" y="2433114"/>
                </a:moveTo>
                <a:lnTo>
                  <a:pt x="4696767" y="2433454"/>
                </a:lnTo>
                <a:lnTo>
                  <a:pt x="4701085" y="2439592"/>
                </a:lnTo>
                <a:lnTo>
                  <a:pt x="4705575" y="2457609"/>
                </a:lnTo>
                <a:lnTo>
                  <a:pt x="4693301" y="2453346"/>
                </a:lnTo>
                <a:lnTo>
                  <a:pt x="4693642" y="2458745"/>
                </a:lnTo>
                <a:lnTo>
                  <a:pt x="4697562" y="2468691"/>
                </a:lnTo>
                <a:lnTo>
                  <a:pt x="4690004" y="2472271"/>
                </a:lnTo>
                <a:lnTo>
                  <a:pt x="4689322" y="2460962"/>
                </a:lnTo>
                <a:lnTo>
                  <a:pt x="4684549" y="2460109"/>
                </a:lnTo>
                <a:lnTo>
                  <a:pt x="4682047" y="2450334"/>
                </a:lnTo>
                <a:lnTo>
                  <a:pt x="4691425" y="2451641"/>
                </a:lnTo>
                <a:lnTo>
                  <a:pt x="4691197" y="2445503"/>
                </a:lnTo>
                <a:close/>
                <a:moveTo>
                  <a:pt x="2482848" y="2432658"/>
                </a:moveTo>
                <a:lnTo>
                  <a:pt x="2490460" y="2432827"/>
                </a:lnTo>
                <a:lnTo>
                  <a:pt x="2501940" y="2436805"/>
                </a:lnTo>
                <a:lnTo>
                  <a:pt x="2505464" y="2436465"/>
                </a:lnTo>
                <a:lnTo>
                  <a:pt x="2506658" y="2434646"/>
                </a:lnTo>
                <a:lnTo>
                  <a:pt x="2515352" y="2435953"/>
                </a:lnTo>
                <a:lnTo>
                  <a:pt x="2517599" y="2435054"/>
                </a:lnTo>
                <a:lnTo>
                  <a:pt x="2518490" y="2440838"/>
                </a:lnTo>
                <a:lnTo>
                  <a:pt x="2518602" y="2440838"/>
                </a:lnTo>
                <a:lnTo>
                  <a:pt x="2518602" y="2440845"/>
                </a:lnTo>
                <a:lnTo>
                  <a:pt x="2521105" y="2440845"/>
                </a:lnTo>
                <a:lnTo>
                  <a:pt x="2525227" y="2438698"/>
                </a:lnTo>
                <a:lnTo>
                  <a:pt x="2527751" y="2439247"/>
                </a:lnTo>
                <a:lnTo>
                  <a:pt x="2532188" y="2443339"/>
                </a:lnTo>
                <a:lnTo>
                  <a:pt x="2539007" y="2444646"/>
                </a:lnTo>
                <a:lnTo>
                  <a:pt x="2539023" y="2444634"/>
                </a:lnTo>
                <a:lnTo>
                  <a:pt x="2539119" y="2444652"/>
                </a:lnTo>
                <a:lnTo>
                  <a:pt x="2543496" y="2441129"/>
                </a:lnTo>
                <a:lnTo>
                  <a:pt x="2548667" y="2438969"/>
                </a:lnTo>
                <a:lnTo>
                  <a:pt x="2552460" y="2436704"/>
                </a:lnTo>
                <a:lnTo>
                  <a:pt x="2555543" y="2437144"/>
                </a:lnTo>
                <a:lnTo>
                  <a:pt x="2559066" y="2440724"/>
                </a:lnTo>
                <a:lnTo>
                  <a:pt x="2560941" y="2445214"/>
                </a:lnTo>
                <a:lnTo>
                  <a:pt x="2567477" y="2451978"/>
                </a:lnTo>
                <a:lnTo>
                  <a:pt x="2564179" y="2456126"/>
                </a:lnTo>
                <a:lnTo>
                  <a:pt x="2563556" y="2461355"/>
                </a:lnTo>
                <a:lnTo>
                  <a:pt x="2563675" y="2461299"/>
                </a:lnTo>
                <a:lnTo>
                  <a:pt x="2563669" y="2461362"/>
                </a:lnTo>
                <a:lnTo>
                  <a:pt x="2567007" y="2459804"/>
                </a:lnTo>
                <a:lnTo>
                  <a:pt x="2568957" y="2461639"/>
                </a:lnTo>
                <a:lnTo>
                  <a:pt x="2568102" y="2466413"/>
                </a:lnTo>
                <a:lnTo>
                  <a:pt x="2572988" y="2471073"/>
                </a:lnTo>
                <a:lnTo>
                  <a:pt x="2573049" y="2471031"/>
                </a:lnTo>
                <a:lnTo>
                  <a:pt x="2573099" y="2471080"/>
                </a:lnTo>
                <a:lnTo>
                  <a:pt x="2569918" y="2472330"/>
                </a:lnTo>
                <a:lnTo>
                  <a:pt x="2569895" y="2472435"/>
                </a:lnTo>
                <a:lnTo>
                  <a:pt x="2569871" y="2472445"/>
                </a:lnTo>
                <a:lnTo>
                  <a:pt x="2568619" y="2477901"/>
                </a:lnTo>
                <a:lnTo>
                  <a:pt x="2572313" y="2484551"/>
                </a:lnTo>
                <a:lnTo>
                  <a:pt x="2576207" y="2497306"/>
                </a:lnTo>
                <a:lnTo>
                  <a:pt x="2570376" y="2499212"/>
                </a:lnTo>
                <a:lnTo>
                  <a:pt x="2568839" y="2501429"/>
                </a:lnTo>
                <a:lnTo>
                  <a:pt x="2568850" y="2501455"/>
                </a:lnTo>
                <a:lnTo>
                  <a:pt x="2568787" y="2501544"/>
                </a:lnTo>
                <a:lnTo>
                  <a:pt x="2570043" y="2504613"/>
                </a:lnTo>
                <a:lnTo>
                  <a:pt x="2569089" y="2511489"/>
                </a:lnTo>
                <a:lnTo>
                  <a:pt x="2566622" y="2511545"/>
                </a:lnTo>
                <a:lnTo>
                  <a:pt x="2566556" y="2511539"/>
                </a:lnTo>
                <a:lnTo>
                  <a:pt x="2566565" y="2511491"/>
                </a:lnTo>
                <a:lnTo>
                  <a:pt x="2562075" y="2511093"/>
                </a:lnTo>
                <a:lnTo>
                  <a:pt x="2558836" y="2517515"/>
                </a:lnTo>
                <a:lnTo>
                  <a:pt x="2554355" y="2517458"/>
                </a:lnTo>
                <a:lnTo>
                  <a:pt x="2551280" y="2514103"/>
                </a:lnTo>
                <a:lnTo>
                  <a:pt x="2552359" y="2507680"/>
                </a:lnTo>
                <a:lnTo>
                  <a:pt x="2545711" y="2497905"/>
                </a:lnTo>
                <a:lnTo>
                  <a:pt x="2545694" y="2497912"/>
                </a:lnTo>
                <a:lnTo>
                  <a:pt x="2545652" y="2497850"/>
                </a:lnTo>
                <a:lnTo>
                  <a:pt x="2541503" y="2499669"/>
                </a:lnTo>
                <a:lnTo>
                  <a:pt x="2538096" y="2500010"/>
                </a:lnTo>
                <a:lnTo>
                  <a:pt x="2538010" y="2500094"/>
                </a:lnTo>
                <a:lnTo>
                  <a:pt x="2538001" y="2500096"/>
                </a:lnTo>
                <a:lnTo>
                  <a:pt x="2538030" y="2500066"/>
                </a:lnTo>
                <a:lnTo>
                  <a:pt x="2533776" y="2500950"/>
                </a:lnTo>
                <a:lnTo>
                  <a:pt x="2533948" y="2495120"/>
                </a:lnTo>
                <a:lnTo>
                  <a:pt x="2531389" y="2490915"/>
                </a:lnTo>
                <a:lnTo>
                  <a:pt x="2531901" y="2486254"/>
                </a:lnTo>
                <a:lnTo>
                  <a:pt x="2528434" y="2479491"/>
                </a:lnTo>
                <a:lnTo>
                  <a:pt x="2524001" y="2473751"/>
                </a:lnTo>
                <a:lnTo>
                  <a:pt x="2511270" y="2473751"/>
                </a:lnTo>
                <a:lnTo>
                  <a:pt x="2511270" y="2473752"/>
                </a:lnTo>
                <a:lnTo>
                  <a:pt x="2511148" y="2473752"/>
                </a:lnTo>
                <a:lnTo>
                  <a:pt x="2507454" y="2476764"/>
                </a:lnTo>
                <a:lnTo>
                  <a:pt x="2503079" y="2477105"/>
                </a:lnTo>
                <a:lnTo>
                  <a:pt x="2500349" y="2480572"/>
                </a:lnTo>
                <a:lnTo>
                  <a:pt x="2498532" y="2485005"/>
                </a:lnTo>
                <a:lnTo>
                  <a:pt x="2490082" y="2491989"/>
                </a:lnTo>
                <a:lnTo>
                  <a:pt x="2483138" y="2482560"/>
                </a:lnTo>
                <a:lnTo>
                  <a:pt x="2476943" y="2476252"/>
                </a:lnTo>
                <a:lnTo>
                  <a:pt x="2472852" y="2474149"/>
                </a:lnTo>
                <a:lnTo>
                  <a:pt x="2468875" y="2470966"/>
                </a:lnTo>
                <a:lnTo>
                  <a:pt x="2467056" y="2463862"/>
                </a:lnTo>
                <a:lnTo>
                  <a:pt x="2464724" y="2460282"/>
                </a:lnTo>
                <a:lnTo>
                  <a:pt x="2460091" y="2457626"/>
                </a:lnTo>
                <a:lnTo>
                  <a:pt x="2467108" y="2449936"/>
                </a:lnTo>
                <a:lnTo>
                  <a:pt x="2471940" y="2450220"/>
                </a:lnTo>
                <a:lnTo>
                  <a:pt x="2476088" y="2447492"/>
                </a:lnTo>
                <a:lnTo>
                  <a:pt x="2479609" y="2447435"/>
                </a:lnTo>
                <a:lnTo>
                  <a:pt x="2482112" y="2445276"/>
                </a:lnTo>
                <a:lnTo>
                  <a:pt x="2482088" y="2445180"/>
                </a:lnTo>
                <a:lnTo>
                  <a:pt x="2482172" y="2445107"/>
                </a:lnTo>
                <a:lnTo>
                  <a:pt x="2480829" y="2439853"/>
                </a:lnTo>
                <a:lnTo>
                  <a:pt x="2482510" y="2438228"/>
                </a:lnTo>
                <a:lnTo>
                  <a:pt x="2482516" y="2438112"/>
                </a:lnTo>
                <a:lnTo>
                  <a:pt x="2482570" y="2438060"/>
                </a:lnTo>
                <a:close/>
                <a:moveTo>
                  <a:pt x="2453352" y="2432034"/>
                </a:moveTo>
                <a:lnTo>
                  <a:pt x="2482793" y="2432716"/>
                </a:lnTo>
                <a:lnTo>
                  <a:pt x="2482516" y="2438112"/>
                </a:lnTo>
                <a:lnTo>
                  <a:pt x="2480807" y="2439765"/>
                </a:lnTo>
                <a:lnTo>
                  <a:pt x="2480829" y="2439853"/>
                </a:lnTo>
                <a:lnTo>
                  <a:pt x="2480747" y="2439933"/>
                </a:lnTo>
                <a:lnTo>
                  <a:pt x="2482088" y="2445180"/>
                </a:lnTo>
                <a:lnTo>
                  <a:pt x="2479671" y="2447267"/>
                </a:lnTo>
                <a:lnTo>
                  <a:pt x="2476148" y="2447324"/>
                </a:lnTo>
                <a:lnTo>
                  <a:pt x="2472000" y="2450052"/>
                </a:lnTo>
                <a:lnTo>
                  <a:pt x="2467168" y="2449768"/>
                </a:lnTo>
                <a:lnTo>
                  <a:pt x="2460063" y="2457610"/>
                </a:lnTo>
                <a:lnTo>
                  <a:pt x="2460091" y="2457626"/>
                </a:lnTo>
                <a:lnTo>
                  <a:pt x="2460003" y="2457722"/>
                </a:lnTo>
                <a:lnTo>
                  <a:pt x="2451476" y="2450959"/>
                </a:lnTo>
                <a:lnTo>
                  <a:pt x="2444770" y="2449879"/>
                </a:lnTo>
                <a:lnTo>
                  <a:pt x="2441135" y="2445332"/>
                </a:lnTo>
                <a:lnTo>
                  <a:pt x="2441249" y="2442888"/>
                </a:lnTo>
                <a:lnTo>
                  <a:pt x="2436418" y="2439422"/>
                </a:lnTo>
                <a:lnTo>
                  <a:pt x="2435394" y="2435955"/>
                </a:lnTo>
                <a:lnTo>
                  <a:pt x="2443806" y="2433340"/>
                </a:lnTo>
                <a:lnTo>
                  <a:pt x="2449091" y="2433852"/>
                </a:lnTo>
                <a:close/>
                <a:moveTo>
                  <a:pt x="3387747" y="2431081"/>
                </a:moveTo>
                <a:lnTo>
                  <a:pt x="3391359" y="2435899"/>
                </a:lnTo>
                <a:lnTo>
                  <a:pt x="3390849" y="2442605"/>
                </a:lnTo>
                <a:lnTo>
                  <a:pt x="3381756" y="2446470"/>
                </a:lnTo>
                <a:lnTo>
                  <a:pt x="3388576" y="2450903"/>
                </a:lnTo>
                <a:lnTo>
                  <a:pt x="3382721" y="2459542"/>
                </a:lnTo>
                <a:lnTo>
                  <a:pt x="3382698" y="2459523"/>
                </a:lnTo>
                <a:lnTo>
                  <a:pt x="3382721" y="2459487"/>
                </a:lnTo>
                <a:lnTo>
                  <a:pt x="3379197" y="2456588"/>
                </a:lnTo>
                <a:lnTo>
                  <a:pt x="3375389" y="2457725"/>
                </a:lnTo>
                <a:lnTo>
                  <a:pt x="3366465" y="2457441"/>
                </a:lnTo>
                <a:lnTo>
                  <a:pt x="3366181" y="2452553"/>
                </a:lnTo>
                <a:lnTo>
                  <a:pt x="3364942" y="2448161"/>
                </a:lnTo>
                <a:lnTo>
                  <a:pt x="3370333" y="2440559"/>
                </a:lnTo>
                <a:lnTo>
                  <a:pt x="3375902" y="2433398"/>
                </a:lnTo>
                <a:lnTo>
                  <a:pt x="3375971" y="2433413"/>
                </a:lnTo>
                <a:lnTo>
                  <a:pt x="3376013" y="2433452"/>
                </a:lnTo>
                <a:lnTo>
                  <a:pt x="3383004" y="2434987"/>
                </a:lnTo>
                <a:close/>
                <a:moveTo>
                  <a:pt x="2932011" y="2428379"/>
                </a:moveTo>
                <a:lnTo>
                  <a:pt x="2938320" y="2438687"/>
                </a:lnTo>
                <a:lnTo>
                  <a:pt x="2939400" y="2449428"/>
                </a:lnTo>
                <a:lnTo>
                  <a:pt x="2938831" y="2460170"/>
                </a:lnTo>
                <a:lnTo>
                  <a:pt x="2947420" y="2474654"/>
                </a:lnTo>
                <a:lnTo>
                  <a:pt x="2938664" y="2474486"/>
                </a:lnTo>
                <a:lnTo>
                  <a:pt x="2934176" y="2475623"/>
                </a:lnTo>
                <a:lnTo>
                  <a:pt x="2926900" y="2474031"/>
                </a:lnTo>
                <a:lnTo>
                  <a:pt x="2923433" y="2481590"/>
                </a:lnTo>
                <a:lnTo>
                  <a:pt x="2923447" y="2481604"/>
                </a:lnTo>
                <a:lnTo>
                  <a:pt x="2923373" y="2481766"/>
                </a:lnTo>
                <a:lnTo>
                  <a:pt x="2932807" y="2491143"/>
                </a:lnTo>
                <a:lnTo>
                  <a:pt x="2939741" y="2493871"/>
                </a:lnTo>
                <a:lnTo>
                  <a:pt x="2941956" y="2500521"/>
                </a:lnTo>
                <a:lnTo>
                  <a:pt x="2946998" y="2511507"/>
                </a:lnTo>
                <a:lnTo>
                  <a:pt x="2944575" y="2515690"/>
                </a:lnTo>
                <a:lnTo>
                  <a:pt x="2944618" y="2515686"/>
                </a:lnTo>
                <a:lnTo>
                  <a:pt x="2944515" y="2515866"/>
                </a:lnTo>
                <a:lnTo>
                  <a:pt x="2936501" y="2532007"/>
                </a:lnTo>
                <a:lnTo>
                  <a:pt x="2932693" y="2534905"/>
                </a:lnTo>
                <a:lnTo>
                  <a:pt x="2931443" y="2547238"/>
                </a:lnTo>
                <a:lnTo>
                  <a:pt x="2933035" y="2553944"/>
                </a:lnTo>
                <a:lnTo>
                  <a:pt x="2931726" y="2558662"/>
                </a:lnTo>
                <a:lnTo>
                  <a:pt x="2939229" y="2566959"/>
                </a:lnTo>
                <a:lnTo>
                  <a:pt x="2940593" y="2572643"/>
                </a:lnTo>
                <a:lnTo>
                  <a:pt x="2946503" y="2580826"/>
                </a:lnTo>
                <a:lnTo>
                  <a:pt x="2953778" y="2585941"/>
                </a:lnTo>
                <a:lnTo>
                  <a:pt x="2954518" y="2593159"/>
                </a:lnTo>
                <a:lnTo>
                  <a:pt x="2956202" y="2597708"/>
                </a:lnTo>
                <a:lnTo>
                  <a:pt x="2956167" y="2597769"/>
                </a:lnTo>
                <a:lnTo>
                  <a:pt x="2955034" y="2606329"/>
                </a:lnTo>
                <a:lnTo>
                  <a:pt x="2942412" y="2602594"/>
                </a:lnTo>
                <a:lnTo>
                  <a:pt x="2929511" y="2598388"/>
                </a:lnTo>
                <a:lnTo>
                  <a:pt x="2909552" y="2597709"/>
                </a:lnTo>
                <a:lnTo>
                  <a:pt x="2909561" y="2597656"/>
                </a:lnTo>
                <a:lnTo>
                  <a:pt x="2907573" y="2596803"/>
                </a:lnTo>
                <a:lnTo>
                  <a:pt x="2898137" y="2598849"/>
                </a:lnTo>
                <a:lnTo>
                  <a:pt x="2888475" y="2596746"/>
                </a:lnTo>
                <a:lnTo>
                  <a:pt x="2880917" y="2597769"/>
                </a:lnTo>
                <a:lnTo>
                  <a:pt x="2880917" y="2597804"/>
                </a:lnTo>
                <a:lnTo>
                  <a:pt x="2880804" y="2597820"/>
                </a:lnTo>
                <a:lnTo>
                  <a:pt x="2880802" y="2597820"/>
                </a:lnTo>
                <a:lnTo>
                  <a:pt x="2880802" y="2597767"/>
                </a:lnTo>
                <a:lnTo>
                  <a:pt x="2854897" y="2597426"/>
                </a:lnTo>
                <a:lnTo>
                  <a:pt x="2857219" y="2584975"/>
                </a:lnTo>
                <a:lnTo>
                  <a:pt x="2850966" y="2574518"/>
                </a:lnTo>
                <a:lnTo>
                  <a:pt x="2843692" y="2571847"/>
                </a:lnTo>
                <a:lnTo>
                  <a:pt x="2840452" y="2564742"/>
                </a:lnTo>
                <a:lnTo>
                  <a:pt x="2836360" y="2562469"/>
                </a:lnTo>
                <a:lnTo>
                  <a:pt x="2836531" y="2558093"/>
                </a:lnTo>
                <a:lnTo>
                  <a:pt x="2838018" y="2554006"/>
                </a:lnTo>
                <a:lnTo>
                  <a:pt x="2840620" y="2547067"/>
                </a:lnTo>
                <a:lnTo>
                  <a:pt x="2848179" y="2531722"/>
                </a:lnTo>
                <a:lnTo>
                  <a:pt x="2852782" y="2531551"/>
                </a:lnTo>
                <a:lnTo>
                  <a:pt x="2862272" y="2522231"/>
                </a:lnTo>
                <a:lnTo>
                  <a:pt x="2868298" y="2521946"/>
                </a:lnTo>
                <a:lnTo>
                  <a:pt x="2877221" y="2528482"/>
                </a:lnTo>
                <a:lnTo>
                  <a:pt x="2888189" y="2523083"/>
                </a:lnTo>
                <a:lnTo>
                  <a:pt x="2889666" y="2516433"/>
                </a:lnTo>
                <a:lnTo>
                  <a:pt x="2893248" y="2510011"/>
                </a:lnTo>
                <a:lnTo>
                  <a:pt x="2895692" y="2501941"/>
                </a:lnTo>
                <a:lnTo>
                  <a:pt x="2904216" y="2495348"/>
                </a:lnTo>
                <a:lnTo>
                  <a:pt x="2907456" y="2484096"/>
                </a:lnTo>
                <a:lnTo>
                  <a:pt x="2910810" y="2480515"/>
                </a:lnTo>
                <a:lnTo>
                  <a:pt x="2913083" y="2472161"/>
                </a:lnTo>
                <a:lnTo>
                  <a:pt x="2917288" y="2461874"/>
                </a:lnTo>
                <a:lnTo>
                  <a:pt x="2930700" y="2449370"/>
                </a:lnTo>
                <a:lnTo>
                  <a:pt x="2931552" y="2443971"/>
                </a:lnTo>
                <a:lnTo>
                  <a:pt x="2933258" y="2441073"/>
                </a:lnTo>
                <a:lnTo>
                  <a:pt x="2933177" y="2440990"/>
                </a:lnTo>
                <a:lnTo>
                  <a:pt x="2933262" y="2440846"/>
                </a:lnTo>
                <a:lnTo>
                  <a:pt x="2927012" y="2434427"/>
                </a:lnTo>
                <a:lnTo>
                  <a:pt x="2927518" y="2429301"/>
                </a:lnTo>
                <a:lnTo>
                  <a:pt x="2932008" y="2428392"/>
                </a:lnTo>
                <a:close/>
                <a:moveTo>
                  <a:pt x="4618621" y="2418451"/>
                </a:moveTo>
                <a:lnTo>
                  <a:pt x="4632261" y="2419075"/>
                </a:lnTo>
                <a:lnTo>
                  <a:pt x="4637774" y="2424873"/>
                </a:lnTo>
                <a:lnTo>
                  <a:pt x="4633569" y="2438910"/>
                </a:lnTo>
                <a:lnTo>
                  <a:pt x="4626749" y="2430840"/>
                </a:lnTo>
                <a:close/>
                <a:moveTo>
                  <a:pt x="2787765" y="2412088"/>
                </a:moveTo>
                <a:lnTo>
                  <a:pt x="2803735" y="2418169"/>
                </a:lnTo>
                <a:lnTo>
                  <a:pt x="2809702" y="2424307"/>
                </a:lnTo>
                <a:lnTo>
                  <a:pt x="2817830" y="2424591"/>
                </a:lnTo>
                <a:lnTo>
                  <a:pt x="2825389" y="2420613"/>
                </a:lnTo>
                <a:lnTo>
                  <a:pt x="2844656" y="2429024"/>
                </a:lnTo>
                <a:lnTo>
                  <a:pt x="2852782" y="2428626"/>
                </a:lnTo>
                <a:lnTo>
                  <a:pt x="2862159" y="2421693"/>
                </a:lnTo>
                <a:lnTo>
                  <a:pt x="2871481" y="2422204"/>
                </a:lnTo>
                <a:lnTo>
                  <a:pt x="2876084" y="2419931"/>
                </a:lnTo>
                <a:lnTo>
                  <a:pt x="2884666" y="2420897"/>
                </a:lnTo>
                <a:lnTo>
                  <a:pt x="2896998" y="2425614"/>
                </a:lnTo>
                <a:lnTo>
                  <a:pt x="2909446" y="2416521"/>
                </a:lnTo>
                <a:lnTo>
                  <a:pt x="2913196" y="2417146"/>
                </a:lnTo>
                <a:lnTo>
                  <a:pt x="2923995" y="2434935"/>
                </a:lnTo>
                <a:lnTo>
                  <a:pt x="2926949" y="2434594"/>
                </a:lnTo>
                <a:lnTo>
                  <a:pt x="2933177" y="2440990"/>
                </a:lnTo>
                <a:lnTo>
                  <a:pt x="2931557" y="2443745"/>
                </a:lnTo>
                <a:lnTo>
                  <a:pt x="2930705" y="2449144"/>
                </a:lnTo>
                <a:lnTo>
                  <a:pt x="2917291" y="2461647"/>
                </a:lnTo>
                <a:lnTo>
                  <a:pt x="2913085" y="2471934"/>
                </a:lnTo>
                <a:lnTo>
                  <a:pt x="2910812" y="2480289"/>
                </a:lnTo>
                <a:lnTo>
                  <a:pt x="2907459" y="2483869"/>
                </a:lnTo>
                <a:lnTo>
                  <a:pt x="2904219" y="2495122"/>
                </a:lnTo>
                <a:lnTo>
                  <a:pt x="2895695" y="2501714"/>
                </a:lnTo>
                <a:lnTo>
                  <a:pt x="2893251" y="2509785"/>
                </a:lnTo>
                <a:lnTo>
                  <a:pt x="2889670" y="2516207"/>
                </a:lnTo>
                <a:lnTo>
                  <a:pt x="2888192" y="2522857"/>
                </a:lnTo>
                <a:lnTo>
                  <a:pt x="2877223" y="2528255"/>
                </a:lnTo>
                <a:lnTo>
                  <a:pt x="2868301" y="2521720"/>
                </a:lnTo>
                <a:lnTo>
                  <a:pt x="2862278" y="2522004"/>
                </a:lnTo>
                <a:lnTo>
                  <a:pt x="2852785" y="2531325"/>
                </a:lnTo>
                <a:lnTo>
                  <a:pt x="2848182" y="2531495"/>
                </a:lnTo>
                <a:lnTo>
                  <a:pt x="2840623" y="2546840"/>
                </a:lnTo>
                <a:lnTo>
                  <a:pt x="2838018" y="2554006"/>
                </a:lnTo>
                <a:lnTo>
                  <a:pt x="2836528" y="2557979"/>
                </a:lnTo>
                <a:lnTo>
                  <a:pt x="2819988" y="2563719"/>
                </a:lnTo>
                <a:lnTo>
                  <a:pt x="2813909" y="2562866"/>
                </a:lnTo>
                <a:lnTo>
                  <a:pt x="2807771" y="2566447"/>
                </a:lnTo>
                <a:lnTo>
                  <a:pt x="2795040" y="2566106"/>
                </a:lnTo>
                <a:lnTo>
                  <a:pt x="2786514" y="2556160"/>
                </a:lnTo>
                <a:lnTo>
                  <a:pt x="2781285" y="2544680"/>
                </a:lnTo>
                <a:lnTo>
                  <a:pt x="2770033" y="2534166"/>
                </a:lnTo>
                <a:lnTo>
                  <a:pt x="2758041" y="2534393"/>
                </a:lnTo>
                <a:lnTo>
                  <a:pt x="2744004" y="2534393"/>
                </a:lnTo>
                <a:lnTo>
                  <a:pt x="2744912" y="2508704"/>
                </a:lnTo>
                <a:lnTo>
                  <a:pt x="2744908" y="2508597"/>
                </a:lnTo>
                <a:lnTo>
                  <a:pt x="2744908" y="2508591"/>
                </a:lnTo>
                <a:lnTo>
                  <a:pt x="2744515" y="2498530"/>
                </a:lnTo>
                <a:lnTo>
                  <a:pt x="2747527" y="2488415"/>
                </a:lnTo>
                <a:lnTo>
                  <a:pt x="2752415" y="2483527"/>
                </a:lnTo>
                <a:lnTo>
                  <a:pt x="2760143" y="2473581"/>
                </a:lnTo>
                <a:lnTo>
                  <a:pt x="2760113" y="2473502"/>
                </a:lnTo>
                <a:lnTo>
                  <a:pt x="2760139" y="2473468"/>
                </a:lnTo>
                <a:lnTo>
                  <a:pt x="2758461" y="2469217"/>
                </a:lnTo>
                <a:lnTo>
                  <a:pt x="2761564" y="2462783"/>
                </a:lnTo>
                <a:lnTo>
                  <a:pt x="2761538" y="2462713"/>
                </a:lnTo>
                <a:lnTo>
                  <a:pt x="2761560" y="2462669"/>
                </a:lnTo>
                <a:lnTo>
                  <a:pt x="2757992" y="2453158"/>
                </a:lnTo>
                <a:lnTo>
                  <a:pt x="2758610" y="2447892"/>
                </a:lnTo>
                <a:lnTo>
                  <a:pt x="2758622" y="2447738"/>
                </a:lnTo>
                <a:lnTo>
                  <a:pt x="2758666" y="2447772"/>
                </a:lnTo>
                <a:lnTo>
                  <a:pt x="2759800" y="2433379"/>
                </a:lnTo>
                <a:lnTo>
                  <a:pt x="2764293" y="2426921"/>
                </a:lnTo>
                <a:lnTo>
                  <a:pt x="2764307" y="2426864"/>
                </a:lnTo>
                <a:lnTo>
                  <a:pt x="2764350" y="2426801"/>
                </a:lnTo>
                <a:lnTo>
                  <a:pt x="2766544" y="2417514"/>
                </a:lnTo>
                <a:lnTo>
                  <a:pt x="2770659" y="2414020"/>
                </a:lnTo>
                <a:close/>
                <a:moveTo>
                  <a:pt x="2460741" y="2411743"/>
                </a:moveTo>
                <a:lnTo>
                  <a:pt x="2467053" y="2415778"/>
                </a:lnTo>
                <a:lnTo>
                  <a:pt x="2471996" y="2415835"/>
                </a:lnTo>
                <a:lnTo>
                  <a:pt x="2477224" y="2413107"/>
                </a:lnTo>
                <a:lnTo>
                  <a:pt x="2480404" y="2417738"/>
                </a:lnTo>
                <a:lnTo>
                  <a:pt x="2473580" y="2421347"/>
                </a:lnTo>
                <a:lnTo>
                  <a:pt x="2466648" y="2421063"/>
                </a:lnTo>
                <a:lnTo>
                  <a:pt x="2459826" y="2417653"/>
                </a:lnTo>
                <a:lnTo>
                  <a:pt x="2453914" y="2421404"/>
                </a:lnTo>
                <a:lnTo>
                  <a:pt x="2451073" y="2421517"/>
                </a:lnTo>
                <a:lnTo>
                  <a:pt x="2447266" y="2423791"/>
                </a:lnTo>
                <a:lnTo>
                  <a:pt x="2432773" y="2423450"/>
                </a:lnTo>
                <a:lnTo>
                  <a:pt x="2432798" y="2423566"/>
                </a:lnTo>
                <a:lnTo>
                  <a:pt x="2432723" y="2423564"/>
                </a:lnTo>
                <a:lnTo>
                  <a:pt x="2434770" y="2416347"/>
                </a:lnTo>
                <a:lnTo>
                  <a:pt x="2452104" y="2415892"/>
                </a:lnTo>
                <a:lnTo>
                  <a:pt x="2455683" y="2412028"/>
                </a:lnTo>
                <a:close/>
                <a:moveTo>
                  <a:pt x="1277238" y="2402706"/>
                </a:moveTo>
                <a:lnTo>
                  <a:pt x="1277320" y="2402730"/>
                </a:lnTo>
                <a:lnTo>
                  <a:pt x="1277249" y="2402819"/>
                </a:lnTo>
                <a:lnTo>
                  <a:pt x="1281965" y="2404183"/>
                </a:lnTo>
                <a:lnTo>
                  <a:pt x="1285376" y="2407423"/>
                </a:lnTo>
                <a:lnTo>
                  <a:pt x="1290206" y="2410037"/>
                </a:lnTo>
                <a:lnTo>
                  <a:pt x="1290775" y="2412254"/>
                </a:lnTo>
                <a:lnTo>
                  <a:pt x="1297763" y="2410321"/>
                </a:lnTo>
                <a:lnTo>
                  <a:pt x="1301059" y="2411458"/>
                </a:lnTo>
                <a:lnTo>
                  <a:pt x="1303193" y="2413199"/>
                </a:lnTo>
                <a:lnTo>
                  <a:pt x="1302016" y="2419756"/>
                </a:lnTo>
                <a:lnTo>
                  <a:pt x="1300255" y="2423564"/>
                </a:lnTo>
                <a:lnTo>
                  <a:pt x="1291048" y="2423337"/>
                </a:lnTo>
                <a:lnTo>
                  <a:pt x="1285307" y="2421803"/>
                </a:lnTo>
                <a:lnTo>
                  <a:pt x="1278715" y="2418563"/>
                </a:lnTo>
                <a:lnTo>
                  <a:pt x="1269850" y="2417540"/>
                </a:lnTo>
                <a:lnTo>
                  <a:pt x="1265360" y="2414016"/>
                </a:lnTo>
                <a:lnTo>
                  <a:pt x="1265360" y="2414012"/>
                </a:lnTo>
                <a:lnTo>
                  <a:pt x="1265367" y="2414015"/>
                </a:lnTo>
                <a:lnTo>
                  <a:pt x="1265393" y="2413859"/>
                </a:lnTo>
                <a:lnTo>
                  <a:pt x="1265871" y="2411629"/>
                </a:lnTo>
                <a:lnTo>
                  <a:pt x="1271327" y="2407480"/>
                </a:lnTo>
                <a:lnTo>
                  <a:pt x="1274338" y="2405661"/>
                </a:lnTo>
                <a:lnTo>
                  <a:pt x="1273488" y="2403729"/>
                </a:lnTo>
                <a:close/>
                <a:moveTo>
                  <a:pt x="4398325" y="2400402"/>
                </a:moveTo>
                <a:lnTo>
                  <a:pt x="4412159" y="2406315"/>
                </a:lnTo>
                <a:lnTo>
                  <a:pt x="4412133" y="2406456"/>
                </a:lnTo>
                <a:lnTo>
                  <a:pt x="4415827" y="2417311"/>
                </a:lnTo>
                <a:lnTo>
                  <a:pt x="4413896" y="2436805"/>
                </a:lnTo>
                <a:lnTo>
                  <a:pt x="4387126" y="2449252"/>
                </a:lnTo>
                <a:lnTo>
                  <a:pt x="4394090" y="2458990"/>
                </a:lnTo>
                <a:lnTo>
                  <a:pt x="4377636" y="2460165"/>
                </a:lnTo>
                <a:lnTo>
                  <a:pt x="4377538" y="2460211"/>
                </a:lnTo>
                <a:lnTo>
                  <a:pt x="4377409" y="2460220"/>
                </a:lnTo>
                <a:lnTo>
                  <a:pt x="4363745" y="2466631"/>
                </a:lnTo>
                <a:lnTo>
                  <a:pt x="4350412" y="2464314"/>
                </a:lnTo>
                <a:lnTo>
                  <a:pt x="4343934" y="2455903"/>
                </a:lnTo>
                <a:lnTo>
                  <a:pt x="4335863" y="2439194"/>
                </a:lnTo>
                <a:lnTo>
                  <a:pt x="4332112" y="2419587"/>
                </a:lnTo>
                <a:lnTo>
                  <a:pt x="4342342" y="2406003"/>
                </a:lnTo>
                <a:lnTo>
                  <a:pt x="4362973" y="2402878"/>
                </a:lnTo>
                <a:lnTo>
                  <a:pt x="4377901" y="2405205"/>
                </a:lnTo>
                <a:lnTo>
                  <a:pt x="4377862" y="2405261"/>
                </a:lnTo>
                <a:lnTo>
                  <a:pt x="4383359" y="2407868"/>
                </a:lnTo>
                <a:lnTo>
                  <a:pt x="4391049" y="2411630"/>
                </a:lnTo>
                <a:lnTo>
                  <a:pt x="4391105" y="2411542"/>
                </a:lnTo>
                <a:lnTo>
                  <a:pt x="4391161" y="2411569"/>
                </a:lnTo>
                <a:close/>
                <a:moveTo>
                  <a:pt x="3305256" y="2394124"/>
                </a:moveTo>
                <a:lnTo>
                  <a:pt x="3314918" y="2401569"/>
                </a:lnTo>
                <a:lnTo>
                  <a:pt x="3324237" y="2397704"/>
                </a:lnTo>
                <a:lnTo>
                  <a:pt x="3328102" y="2401114"/>
                </a:lnTo>
                <a:lnTo>
                  <a:pt x="3339014" y="2401285"/>
                </a:lnTo>
                <a:lnTo>
                  <a:pt x="3352832" y="2407797"/>
                </a:lnTo>
                <a:lnTo>
                  <a:pt x="3356862" y="2413338"/>
                </a:lnTo>
                <a:lnTo>
                  <a:pt x="3356934" y="2413392"/>
                </a:lnTo>
                <a:lnTo>
                  <a:pt x="3356974" y="2413447"/>
                </a:lnTo>
                <a:lnTo>
                  <a:pt x="3363944" y="2418618"/>
                </a:lnTo>
                <a:lnTo>
                  <a:pt x="3370444" y="2428115"/>
                </a:lnTo>
                <a:lnTo>
                  <a:pt x="3370556" y="2428222"/>
                </a:lnTo>
                <a:lnTo>
                  <a:pt x="3370556" y="2428224"/>
                </a:lnTo>
                <a:lnTo>
                  <a:pt x="3375899" y="2433344"/>
                </a:lnTo>
                <a:lnTo>
                  <a:pt x="3370330" y="2440504"/>
                </a:lnTo>
                <a:lnTo>
                  <a:pt x="3364931" y="2448120"/>
                </a:lnTo>
                <a:lnTo>
                  <a:pt x="3364942" y="2448161"/>
                </a:lnTo>
                <a:lnTo>
                  <a:pt x="3364932" y="2448175"/>
                </a:lnTo>
                <a:lnTo>
                  <a:pt x="3366184" y="2452608"/>
                </a:lnTo>
                <a:lnTo>
                  <a:pt x="3366467" y="2457496"/>
                </a:lnTo>
                <a:lnTo>
                  <a:pt x="3375391" y="2457780"/>
                </a:lnTo>
                <a:lnTo>
                  <a:pt x="3379198" y="2456643"/>
                </a:lnTo>
                <a:lnTo>
                  <a:pt x="3382698" y="2459523"/>
                </a:lnTo>
                <a:lnTo>
                  <a:pt x="3379254" y="2465227"/>
                </a:lnTo>
                <a:lnTo>
                  <a:pt x="3379359" y="2465384"/>
                </a:lnTo>
                <a:lnTo>
                  <a:pt x="3379314" y="2465457"/>
                </a:lnTo>
                <a:lnTo>
                  <a:pt x="3385224" y="2474323"/>
                </a:lnTo>
                <a:lnTo>
                  <a:pt x="3391079" y="2482052"/>
                </a:lnTo>
                <a:lnTo>
                  <a:pt x="3397159" y="2487792"/>
                </a:lnTo>
                <a:lnTo>
                  <a:pt x="3449276" y="2506775"/>
                </a:lnTo>
                <a:lnTo>
                  <a:pt x="3462409" y="2506664"/>
                </a:lnTo>
                <a:lnTo>
                  <a:pt x="3417616" y="2554285"/>
                </a:lnTo>
                <a:lnTo>
                  <a:pt x="3396872" y="2554967"/>
                </a:lnTo>
                <a:lnTo>
                  <a:pt x="3382662" y="2566162"/>
                </a:lnTo>
                <a:lnTo>
                  <a:pt x="3372434" y="2566447"/>
                </a:lnTo>
                <a:lnTo>
                  <a:pt x="3368057" y="2571448"/>
                </a:lnTo>
                <a:lnTo>
                  <a:pt x="3357250" y="2571448"/>
                </a:lnTo>
                <a:lnTo>
                  <a:pt x="3350836" y="2566112"/>
                </a:lnTo>
                <a:lnTo>
                  <a:pt x="3350767" y="2566143"/>
                </a:lnTo>
                <a:lnTo>
                  <a:pt x="3350723" y="2566106"/>
                </a:lnTo>
                <a:lnTo>
                  <a:pt x="3336174" y="2572755"/>
                </a:lnTo>
                <a:lnTo>
                  <a:pt x="3331461" y="2579342"/>
                </a:lnTo>
                <a:lnTo>
                  <a:pt x="3320941" y="2578104"/>
                </a:lnTo>
                <a:lnTo>
                  <a:pt x="3317417" y="2576285"/>
                </a:lnTo>
                <a:lnTo>
                  <a:pt x="3317336" y="2576295"/>
                </a:lnTo>
                <a:lnTo>
                  <a:pt x="3317305" y="2576279"/>
                </a:lnTo>
                <a:lnTo>
                  <a:pt x="3313553" y="2576734"/>
                </a:lnTo>
                <a:lnTo>
                  <a:pt x="3308605" y="2576567"/>
                </a:lnTo>
                <a:lnTo>
                  <a:pt x="3288432" y="2563100"/>
                </a:lnTo>
                <a:lnTo>
                  <a:pt x="3288329" y="2563100"/>
                </a:lnTo>
                <a:lnTo>
                  <a:pt x="3288319" y="2563094"/>
                </a:lnTo>
                <a:lnTo>
                  <a:pt x="3277342" y="2563094"/>
                </a:lnTo>
                <a:lnTo>
                  <a:pt x="3271894" y="2557871"/>
                </a:lnTo>
                <a:lnTo>
                  <a:pt x="3271894" y="2548949"/>
                </a:lnTo>
                <a:lnTo>
                  <a:pt x="3263595" y="2546277"/>
                </a:lnTo>
                <a:lnTo>
                  <a:pt x="3263572" y="2546300"/>
                </a:lnTo>
                <a:lnTo>
                  <a:pt x="3263522" y="2546283"/>
                </a:lnTo>
                <a:lnTo>
                  <a:pt x="3263533" y="2546272"/>
                </a:lnTo>
                <a:lnTo>
                  <a:pt x="3254099" y="2528938"/>
                </a:lnTo>
                <a:lnTo>
                  <a:pt x="3246823" y="2525244"/>
                </a:lnTo>
                <a:lnTo>
                  <a:pt x="3244039" y="2518878"/>
                </a:lnTo>
                <a:lnTo>
                  <a:pt x="3235968" y="2511092"/>
                </a:lnTo>
                <a:lnTo>
                  <a:pt x="3226193" y="2509956"/>
                </a:lnTo>
                <a:lnTo>
                  <a:pt x="3231649" y="2500862"/>
                </a:lnTo>
                <a:lnTo>
                  <a:pt x="3240118" y="2500464"/>
                </a:lnTo>
                <a:lnTo>
                  <a:pt x="3242504" y="2495577"/>
                </a:lnTo>
                <a:lnTo>
                  <a:pt x="3242333" y="2483073"/>
                </a:lnTo>
                <a:lnTo>
                  <a:pt x="3242259" y="2483063"/>
                </a:lnTo>
                <a:lnTo>
                  <a:pt x="3242259" y="2483055"/>
                </a:lnTo>
                <a:lnTo>
                  <a:pt x="3242335" y="2483067"/>
                </a:lnTo>
                <a:lnTo>
                  <a:pt x="3242233" y="2481124"/>
                </a:lnTo>
                <a:lnTo>
                  <a:pt x="3246945" y="2464317"/>
                </a:lnTo>
                <a:lnTo>
                  <a:pt x="3254504" y="2459827"/>
                </a:lnTo>
                <a:lnTo>
                  <a:pt x="3256095" y="2453235"/>
                </a:lnTo>
                <a:lnTo>
                  <a:pt x="3262915" y="2440902"/>
                </a:lnTo>
                <a:lnTo>
                  <a:pt x="3272520" y="2432889"/>
                </a:lnTo>
                <a:lnTo>
                  <a:pt x="3279000" y="2416861"/>
                </a:lnTo>
                <a:lnTo>
                  <a:pt x="3281556" y="2402824"/>
                </a:lnTo>
                <a:lnTo>
                  <a:pt x="3281705" y="2402851"/>
                </a:lnTo>
                <a:lnTo>
                  <a:pt x="3281727" y="2402933"/>
                </a:lnTo>
                <a:lnTo>
                  <a:pt x="3300254" y="2406343"/>
                </a:lnTo>
                <a:close/>
                <a:moveTo>
                  <a:pt x="1370683" y="2393101"/>
                </a:moveTo>
                <a:lnTo>
                  <a:pt x="1376035" y="2393435"/>
                </a:lnTo>
                <a:lnTo>
                  <a:pt x="1374712" y="2394978"/>
                </a:lnTo>
                <a:lnTo>
                  <a:pt x="1373917" y="2398616"/>
                </a:lnTo>
                <a:lnTo>
                  <a:pt x="1375565" y="2404583"/>
                </a:lnTo>
                <a:lnTo>
                  <a:pt x="1371871" y="2410152"/>
                </a:lnTo>
                <a:lnTo>
                  <a:pt x="1370166" y="2416688"/>
                </a:lnTo>
                <a:lnTo>
                  <a:pt x="1369654" y="2423849"/>
                </a:lnTo>
                <a:lnTo>
                  <a:pt x="1370508" y="2428055"/>
                </a:lnTo>
                <a:lnTo>
                  <a:pt x="1370906" y="2435386"/>
                </a:lnTo>
                <a:lnTo>
                  <a:pt x="1368462" y="2436977"/>
                </a:lnTo>
                <a:lnTo>
                  <a:pt x="1366983" y="2443911"/>
                </a:lnTo>
                <a:lnTo>
                  <a:pt x="1368064" y="2448173"/>
                </a:lnTo>
                <a:lnTo>
                  <a:pt x="1364824" y="2452323"/>
                </a:lnTo>
                <a:lnTo>
                  <a:pt x="1365562" y="2456699"/>
                </a:lnTo>
                <a:lnTo>
                  <a:pt x="1368006" y="2459370"/>
                </a:lnTo>
                <a:lnTo>
                  <a:pt x="1364199" y="2462779"/>
                </a:lnTo>
                <a:lnTo>
                  <a:pt x="1359492" y="2461702"/>
                </a:lnTo>
                <a:lnTo>
                  <a:pt x="1356878" y="2458406"/>
                </a:lnTo>
                <a:lnTo>
                  <a:pt x="1356867" y="2458403"/>
                </a:lnTo>
                <a:lnTo>
                  <a:pt x="1359482" y="2461700"/>
                </a:lnTo>
                <a:lnTo>
                  <a:pt x="1364199" y="2462780"/>
                </a:lnTo>
                <a:lnTo>
                  <a:pt x="1364199" y="2462779"/>
                </a:lnTo>
                <a:lnTo>
                  <a:pt x="1364209" y="2462782"/>
                </a:lnTo>
                <a:lnTo>
                  <a:pt x="1368016" y="2459372"/>
                </a:lnTo>
                <a:lnTo>
                  <a:pt x="1372051" y="2468125"/>
                </a:lnTo>
                <a:lnTo>
                  <a:pt x="1378189" y="2474603"/>
                </a:lnTo>
                <a:lnTo>
                  <a:pt x="1385691" y="2481480"/>
                </a:lnTo>
                <a:lnTo>
                  <a:pt x="1385638" y="2481492"/>
                </a:lnTo>
                <a:lnTo>
                  <a:pt x="1385628" y="2481482"/>
                </a:lnTo>
                <a:lnTo>
                  <a:pt x="1379433" y="2482903"/>
                </a:lnTo>
                <a:lnTo>
                  <a:pt x="1379548" y="2489382"/>
                </a:lnTo>
                <a:lnTo>
                  <a:pt x="1382844" y="2491769"/>
                </a:lnTo>
                <a:lnTo>
                  <a:pt x="1380456" y="2493644"/>
                </a:lnTo>
                <a:lnTo>
                  <a:pt x="1381081" y="2496543"/>
                </a:lnTo>
                <a:lnTo>
                  <a:pt x="1379775" y="2499782"/>
                </a:lnTo>
                <a:lnTo>
                  <a:pt x="1378929" y="2502940"/>
                </a:lnTo>
                <a:lnTo>
                  <a:pt x="1370347" y="2499440"/>
                </a:lnTo>
                <a:lnTo>
                  <a:pt x="1367107" y="2496086"/>
                </a:lnTo>
                <a:lnTo>
                  <a:pt x="1368926" y="2493302"/>
                </a:lnTo>
                <a:lnTo>
                  <a:pt x="1368357" y="2489778"/>
                </a:lnTo>
                <a:lnTo>
                  <a:pt x="1363924" y="2485970"/>
                </a:lnTo>
                <a:lnTo>
                  <a:pt x="1357674" y="2482787"/>
                </a:lnTo>
                <a:lnTo>
                  <a:pt x="1352217" y="2480741"/>
                </a:lnTo>
                <a:lnTo>
                  <a:pt x="1351194" y="2476024"/>
                </a:lnTo>
                <a:lnTo>
                  <a:pt x="1346989" y="2473126"/>
                </a:lnTo>
                <a:lnTo>
                  <a:pt x="1348012" y="2477786"/>
                </a:lnTo>
                <a:lnTo>
                  <a:pt x="1344828" y="2481594"/>
                </a:lnTo>
                <a:lnTo>
                  <a:pt x="1341190" y="2477161"/>
                </a:lnTo>
                <a:lnTo>
                  <a:pt x="1336075" y="2475569"/>
                </a:lnTo>
                <a:lnTo>
                  <a:pt x="1333916" y="2472330"/>
                </a:lnTo>
                <a:lnTo>
                  <a:pt x="1334028" y="2467442"/>
                </a:lnTo>
                <a:lnTo>
                  <a:pt x="1336131" y="2462384"/>
                </a:lnTo>
                <a:lnTo>
                  <a:pt x="1331641" y="2460111"/>
                </a:lnTo>
                <a:lnTo>
                  <a:pt x="1335281" y="2456985"/>
                </a:lnTo>
                <a:lnTo>
                  <a:pt x="1337666" y="2454884"/>
                </a:lnTo>
                <a:lnTo>
                  <a:pt x="1348171" y="2459142"/>
                </a:lnTo>
                <a:lnTo>
                  <a:pt x="1348173" y="2459141"/>
                </a:lnTo>
                <a:lnTo>
                  <a:pt x="1348181" y="2459144"/>
                </a:lnTo>
                <a:lnTo>
                  <a:pt x="1351819" y="2457042"/>
                </a:lnTo>
                <a:lnTo>
                  <a:pt x="1351809" y="2457039"/>
                </a:lnTo>
                <a:lnTo>
                  <a:pt x="1348173" y="2459141"/>
                </a:lnTo>
                <a:lnTo>
                  <a:pt x="1337666" y="2454882"/>
                </a:lnTo>
                <a:lnTo>
                  <a:pt x="1337666" y="2454884"/>
                </a:lnTo>
                <a:lnTo>
                  <a:pt x="1337657" y="2454880"/>
                </a:lnTo>
                <a:lnTo>
                  <a:pt x="1335215" y="2456983"/>
                </a:lnTo>
                <a:lnTo>
                  <a:pt x="1329700" y="2451925"/>
                </a:lnTo>
                <a:lnTo>
                  <a:pt x="1322255" y="2445389"/>
                </a:lnTo>
                <a:lnTo>
                  <a:pt x="1318732" y="2439933"/>
                </a:lnTo>
                <a:lnTo>
                  <a:pt x="1312025" y="2434818"/>
                </a:lnTo>
                <a:lnTo>
                  <a:pt x="1304011" y="2427486"/>
                </a:lnTo>
                <a:lnTo>
                  <a:pt x="1305775" y="2424986"/>
                </a:lnTo>
                <a:lnTo>
                  <a:pt x="1308387" y="2427430"/>
                </a:lnTo>
                <a:lnTo>
                  <a:pt x="1309581" y="2426293"/>
                </a:lnTo>
                <a:lnTo>
                  <a:pt x="1311809" y="2425986"/>
                </a:lnTo>
                <a:lnTo>
                  <a:pt x="1314587" y="2425666"/>
                </a:lnTo>
                <a:lnTo>
                  <a:pt x="1316577" y="2421972"/>
                </a:lnTo>
                <a:lnTo>
                  <a:pt x="1318906" y="2421802"/>
                </a:lnTo>
                <a:lnTo>
                  <a:pt x="1318567" y="2413788"/>
                </a:lnTo>
                <a:lnTo>
                  <a:pt x="1322317" y="2413391"/>
                </a:lnTo>
                <a:lnTo>
                  <a:pt x="1325613" y="2413504"/>
                </a:lnTo>
                <a:lnTo>
                  <a:pt x="1329081" y="2409128"/>
                </a:lnTo>
                <a:lnTo>
                  <a:pt x="1333796" y="2412424"/>
                </a:lnTo>
                <a:lnTo>
                  <a:pt x="1335446" y="2410378"/>
                </a:lnTo>
                <a:lnTo>
                  <a:pt x="1338401" y="2408446"/>
                </a:lnTo>
                <a:lnTo>
                  <a:pt x="1343972" y="2403956"/>
                </a:lnTo>
                <a:lnTo>
                  <a:pt x="1344255" y="2400603"/>
                </a:lnTo>
                <a:lnTo>
                  <a:pt x="1345791" y="2400717"/>
                </a:lnTo>
                <a:lnTo>
                  <a:pt x="1347837" y="2396795"/>
                </a:lnTo>
                <a:lnTo>
                  <a:pt x="1349483" y="2396341"/>
                </a:lnTo>
                <a:lnTo>
                  <a:pt x="1352150" y="2398786"/>
                </a:lnTo>
                <a:lnTo>
                  <a:pt x="1352153" y="2398786"/>
                </a:lnTo>
                <a:lnTo>
                  <a:pt x="1352213" y="2398841"/>
                </a:lnTo>
                <a:lnTo>
                  <a:pt x="1355396" y="2399580"/>
                </a:lnTo>
                <a:lnTo>
                  <a:pt x="1358920" y="2397477"/>
                </a:lnTo>
                <a:lnTo>
                  <a:pt x="1362954" y="2397477"/>
                </a:lnTo>
                <a:lnTo>
                  <a:pt x="1368466" y="2395317"/>
                </a:lnTo>
                <a:close/>
                <a:moveTo>
                  <a:pt x="2692876" y="2391406"/>
                </a:moveTo>
                <a:lnTo>
                  <a:pt x="2696764" y="2394462"/>
                </a:lnTo>
                <a:lnTo>
                  <a:pt x="2696801" y="2394462"/>
                </a:lnTo>
                <a:lnTo>
                  <a:pt x="2696882" y="2394524"/>
                </a:lnTo>
                <a:lnTo>
                  <a:pt x="2707004" y="2394468"/>
                </a:lnTo>
                <a:lnTo>
                  <a:pt x="2705754" y="2402420"/>
                </a:lnTo>
                <a:lnTo>
                  <a:pt x="2707913" y="2409864"/>
                </a:lnTo>
                <a:lnTo>
                  <a:pt x="2716893" y="2420493"/>
                </a:lnTo>
                <a:lnTo>
                  <a:pt x="2717406" y="2428392"/>
                </a:lnTo>
                <a:lnTo>
                  <a:pt x="2735762" y="2432086"/>
                </a:lnTo>
                <a:lnTo>
                  <a:pt x="2735422" y="2443169"/>
                </a:lnTo>
                <a:lnTo>
                  <a:pt x="2735531" y="2443073"/>
                </a:lnTo>
                <a:lnTo>
                  <a:pt x="2735531" y="2443081"/>
                </a:lnTo>
                <a:lnTo>
                  <a:pt x="2735360" y="2443232"/>
                </a:lnTo>
                <a:lnTo>
                  <a:pt x="2731915" y="2448032"/>
                </a:lnTo>
                <a:lnTo>
                  <a:pt x="2724274" y="2449538"/>
                </a:lnTo>
                <a:lnTo>
                  <a:pt x="2724261" y="2449567"/>
                </a:lnTo>
                <a:lnTo>
                  <a:pt x="2724106" y="2449598"/>
                </a:lnTo>
                <a:lnTo>
                  <a:pt x="2720869" y="2456640"/>
                </a:lnTo>
                <a:lnTo>
                  <a:pt x="2715579" y="2458404"/>
                </a:lnTo>
                <a:lnTo>
                  <a:pt x="2701655" y="2458063"/>
                </a:lnTo>
                <a:lnTo>
                  <a:pt x="2694267" y="2456756"/>
                </a:lnTo>
                <a:lnTo>
                  <a:pt x="2692116" y="2457856"/>
                </a:lnTo>
                <a:lnTo>
                  <a:pt x="2689169" y="2459370"/>
                </a:lnTo>
                <a:lnTo>
                  <a:pt x="2682123" y="2458177"/>
                </a:lnTo>
                <a:lnTo>
                  <a:pt x="2654447" y="2458915"/>
                </a:lnTo>
                <a:lnTo>
                  <a:pt x="2654441" y="2459027"/>
                </a:lnTo>
                <a:lnTo>
                  <a:pt x="2654214" y="2459033"/>
                </a:lnTo>
                <a:lnTo>
                  <a:pt x="2653816" y="2468183"/>
                </a:lnTo>
                <a:lnTo>
                  <a:pt x="2655959" y="2480199"/>
                </a:lnTo>
                <a:lnTo>
                  <a:pt x="2645126" y="2476080"/>
                </a:lnTo>
                <a:lnTo>
                  <a:pt x="2637679" y="2476704"/>
                </a:lnTo>
                <a:lnTo>
                  <a:pt x="2632110" y="2480740"/>
                </a:lnTo>
                <a:lnTo>
                  <a:pt x="2624951" y="2477330"/>
                </a:lnTo>
                <a:lnTo>
                  <a:pt x="2622165" y="2471987"/>
                </a:lnTo>
                <a:lnTo>
                  <a:pt x="2615006" y="2468464"/>
                </a:lnTo>
                <a:lnTo>
                  <a:pt x="2613926" y="2459086"/>
                </a:lnTo>
                <a:lnTo>
                  <a:pt x="2618244" y="2452266"/>
                </a:lnTo>
                <a:lnTo>
                  <a:pt x="2617905" y="2446810"/>
                </a:lnTo>
                <a:lnTo>
                  <a:pt x="2630576" y="2433398"/>
                </a:lnTo>
                <a:lnTo>
                  <a:pt x="2632906" y="2422258"/>
                </a:lnTo>
                <a:lnTo>
                  <a:pt x="2637281" y="2418280"/>
                </a:lnTo>
                <a:lnTo>
                  <a:pt x="2645013" y="2420496"/>
                </a:lnTo>
                <a:lnTo>
                  <a:pt x="2651717" y="2417200"/>
                </a:lnTo>
                <a:lnTo>
                  <a:pt x="2653876" y="2412995"/>
                </a:lnTo>
                <a:lnTo>
                  <a:pt x="2666209" y="2405663"/>
                </a:lnTo>
                <a:lnTo>
                  <a:pt x="2669280" y="2400548"/>
                </a:lnTo>
                <a:lnTo>
                  <a:pt x="2684169" y="2393728"/>
                </a:lnTo>
                <a:close/>
                <a:moveTo>
                  <a:pt x="1330614" y="2376903"/>
                </a:moveTo>
                <a:lnTo>
                  <a:pt x="1335673" y="2377756"/>
                </a:lnTo>
                <a:lnTo>
                  <a:pt x="1339482" y="2378893"/>
                </a:lnTo>
                <a:lnTo>
                  <a:pt x="1343630" y="2378495"/>
                </a:lnTo>
                <a:lnTo>
                  <a:pt x="1346814" y="2377074"/>
                </a:lnTo>
                <a:lnTo>
                  <a:pt x="1354088" y="2379347"/>
                </a:lnTo>
                <a:lnTo>
                  <a:pt x="1356646" y="2379688"/>
                </a:lnTo>
                <a:lnTo>
                  <a:pt x="1361533" y="2382758"/>
                </a:lnTo>
                <a:lnTo>
                  <a:pt x="1366137" y="2386452"/>
                </a:lnTo>
                <a:lnTo>
                  <a:pt x="1371933" y="2388952"/>
                </a:lnTo>
                <a:lnTo>
                  <a:pt x="1376140" y="2393442"/>
                </a:lnTo>
                <a:lnTo>
                  <a:pt x="1376035" y="2393435"/>
                </a:lnTo>
                <a:lnTo>
                  <a:pt x="1376077" y="2393387"/>
                </a:lnTo>
                <a:lnTo>
                  <a:pt x="1370621" y="2393046"/>
                </a:lnTo>
                <a:lnTo>
                  <a:pt x="1368404" y="2395262"/>
                </a:lnTo>
                <a:lnTo>
                  <a:pt x="1362893" y="2397422"/>
                </a:lnTo>
                <a:lnTo>
                  <a:pt x="1358857" y="2397422"/>
                </a:lnTo>
                <a:lnTo>
                  <a:pt x="1355334" y="2399525"/>
                </a:lnTo>
                <a:lnTo>
                  <a:pt x="1352153" y="2398786"/>
                </a:lnTo>
                <a:lnTo>
                  <a:pt x="1349485" y="2396340"/>
                </a:lnTo>
                <a:lnTo>
                  <a:pt x="1349483" y="2396341"/>
                </a:lnTo>
                <a:lnTo>
                  <a:pt x="1349423" y="2396285"/>
                </a:lnTo>
                <a:lnTo>
                  <a:pt x="1347775" y="2396740"/>
                </a:lnTo>
                <a:lnTo>
                  <a:pt x="1345729" y="2400662"/>
                </a:lnTo>
                <a:lnTo>
                  <a:pt x="1344193" y="2400548"/>
                </a:lnTo>
                <a:lnTo>
                  <a:pt x="1343910" y="2403901"/>
                </a:lnTo>
                <a:lnTo>
                  <a:pt x="1338340" y="2408390"/>
                </a:lnTo>
                <a:lnTo>
                  <a:pt x="1335383" y="2410323"/>
                </a:lnTo>
                <a:lnTo>
                  <a:pt x="1333735" y="2412369"/>
                </a:lnTo>
                <a:lnTo>
                  <a:pt x="1329018" y="2409072"/>
                </a:lnTo>
                <a:lnTo>
                  <a:pt x="1325551" y="2413449"/>
                </a:lnTo>
                <a:lnTo>
                  <a:pt x="1322255" y="2413335"/>
                </a:lnTo>
                <a:lnTo>
                  <a:pt x="1318505" y="2413733"/>
                </a:lnTo>
                <a:lnTo>
                  <a:pt x="1318845" y="2421746"/>
                </a:lnTo>
                <a:lnTo>
                  <a:pt x="1316515" y="2421917"/>
                </a:lnTo>
                <a:lnTo>
                  <a:pt x="1314525" y="2425611"/>
                </a:lnTo>
                <a:lnTo>
                  <a:pt x="1311809" y="2425986"/>
                </a:lnTo>
                <a:lnTo>
                  <a:pt x="1309643" y="2426235"/>
                </a:lnTo>
                <a:lnTo>
                  <a:pt x="1306913" y="2421177"/>
                </a:lnTo>
                <a:lnTo>
                  <a:pt x="1302084" y="2419756"/>
                </a:lnTo>
                <a:lnTo>
                  <a:pt x="1303219" y="2413220"/>
                </a:lnTo>
                <a:lnTo>
                  <a:pt x="1303193" y="2413199"/>
                </a:lnTo>
                <a:lnTo>
                  <a:pt x="1303209" y="2413106"/>
                </a:lnTo>
                <a:lnTo>
                  <a:pt x="1301051" y="2411345"/>
                </a:lnTo>
                <a:lnTo>
                  <a:pt x="1297755" y="2410208"/>
                </a:lnTo>
                <a:lnTo>
                  <a:pt x="1290763" y="2412140"/>
                </a:lnTo>
                <a:lnTo>
                  <a:pt x="1290196" y="2409924"/>
                </a:lnTo>
                <a:lnTo>
                  <a:pt x="1285365" y="2407310"/>
                </a:lnTo>
                <a:lnTo>
                  <a:pt x="1281955" y="2404070"/>
                </a:lnTo>
                <a:lnTo>
                  <a:pt x="1277320" y="2402730"/>
                </a:lnTo>
                <a:lnTo>
                  <a:pt x="1280544" y="2398671"/>
                </a:lnTo>
                <a:lnTo>
                  <a:pt x="1279238" y="2395431"/>
                </a:lnTo>
                <a:lnTo>
                  <a:pt x="1280374" y="2392305"/>
                </a:lnTo>
                <a:lnTo>
                  <a:pt x="1287933" y="2387702"/>
                </a:lnTo>
                <a:lnTo>
                  <a:pt x="1295207" y="2381450"/>
                </a:lnTo>
                <a:lnTo>
                  <a:pt x="1296855" y="2382075"/>
                </a:lnTo>
                <a:lnTo>
                  <a:pt x="1300377" y="2379177"/>
                </a:lnTo>
                <a:lnTo>
                  <a:pt x="1304923" y="2378949"/>
                </a:lnTo>
                <a:lnTo>
                  <a:pt x="1306403" y="2380314"/>
                </a:lnTo>
                <a:lnTo>
                  <a:pt x="1308845" y="2379518"/>
                </a:lnTo>
                <a:lnTo>
                  <a:pt x="1316236" y="2380996"/>
                </a:lnTo>
                <a:lnTo>
                  <a:pt x="1323623" y="2380541"/>
                </a:lnTo>
                <a:lnTo>
                  <a:pt x="1328738" y="2378722"/>
                </a:lnTo>
                <a:close/>
                <a:moveTo>
                  <a:pt x="2468806" y="2367071"/>
                </a:moveTo>
                <a:lnTo>
                  <a:pt x="2476421" y="2371902"/>
                </a:lnTo>
                <a:lnTo>
                  <a:pt x="2486991" y="2376278"/>
                </a:lnTo>
                <a:lnTo>
                  <a:pt x="2496655" y="2388384"/>
                </a:lnTo>
                <a:lnTo>
                  <a:pt x="2507168" y="2399637"/>
                </a:lnTo>
                <a:lnTo>
                  <a:pt x="2507326" y="2401790"/>
                </a:lnTo>
                <a:lnTo>
                  <a:pt x="2507862" y="2409694"/>
                </a:lnTo>
                <a:lnTo>
                  <a:pt x="2510987" y="2419014"/>
                </a:lnTo>
                <a:lnTo>
                  <a:pt x="2510997" y="2419021"/>
                </a:lnTo>
                <a:lnTo>
                  <a:pt x="2511033" y="2419131"/>
                </a:lnTo>
                <a:lnTo>
                  <a:pt x="2516976" y="2423658"/>
                </a:lnTo>
                <a:lnTo>
                  <a:pt x="2518319" y="2429869"/>
                </a:lnTo>
                <a:lnTo>
                  <a:pt x="2517580" y="2434927"/>
                </a:lnTo>
                <a:lnTo>
                  <a:pt x="2517588" y="2434976"/>
                </a:lnTo>
                <a:lnTo>
                  <a:pt x="2515421" y="2435843"/>
                </a:lnTo>
                <a:lnTo>
                  <a:pt x="2506724" y="2434536"/>
                </a:lnTo>
                <a:lnTo>
                  <a:pt x="2505530" y="2436355"/>
                </a:lnTo>
                <a:lnTo>
                  <a:pt x="2502007" y="2436696"/>
                </a:lnTo>
                <a:lnTo>
                  <a:pt x="2490526" y="2432717"/>
                </a:lnTo>
                <a:lnTo>
                  <a:pt x="2482853" y="2432547"/>
                </a:lnTo>
                <a:lnTo>
                  <a:pt x="2482848" y="2432658"/>
                </a:lnTo>
                <a:lnTo>
                  <a:pt x="2482786" y="2432657"/>
                </a:lnTo>
                <a:lnTo>
                  <a:pt x="2453346" y="2431975"/>
                </a:lnTo>
                <a:lnTo>
                  <a:pt x="2449083" y="2433793"/>
                </a:lnTo>
                <a:lnTo>
                  <a:pt x="2443799" y="2433282"/>
                </a:lnTo>
                <a:lnTo>
                  <a:pt x="2435388" y="2435896"/>
                </a:lnTo>
                <a:lnTo>
                  <a:pt x="2432798" y="2423566"/>
                </a:lnTo>
                <a:lnTo>
                  <a:pt x="2447273" y="2423906"/>
                </a:lnTo>
                <a:lnTo>
                  <a:pt x="2451079" y="2421632"/>
                </a:lnTo>
                <a:lnTo>
                  <a:pt x="2453920" y="2421518"/>
                </a:lnTo>
                <a:lnTo>
                  <a:pt x="2459832" y="2417768"/>
                </a:lnTo>
                <a:lnTo>
                  <a:pt x="2466654" y="2421178"/>
                </a:lnTo>
                <a:lnTo>
                  <a:pt x="2473588" y="2421462"/>
                </a:lnTo>
                <a:lnTo>
                  <a:pt x="2480464" y="2417824"/>
                </a:lnTo>
                <a:lnTo>
                  <a:pt x="2480404" y="2417738"/>
                </a:lnTo>
                <a:lnTo>
                  <a:pt x="2480457" y="2417710"/>
                </a:lnTo>
                <a:lnTo>
                  <a:pt x="2477217" y="2412993"/>
                </a:lnTo>
                <a:lnTo>
                  <a:pt x="2471989" y="2415721"/>
                </a:lnTo>
                <a:lnTo>
                  <a:pt x="2467045" y="2415664"/>
                </a:lnTo>
                <a:lnTo>
                  <a:pt x="2460736" y="2411629"/>
                </a:lnTo>
                <a:lnTo>
                  <a:pt x="2455677" y="2411913"/>
                </a:lnTo>
                <a:lnTo>
                  <a:pt x="2452096" y="2415777"/>
                </a:lnTo>
                <a:lnTo>
                  <a:pt x="2434763" y="2416346"/>
                </a:lnTo>
                <a:lnTo>
                  <a:pt x="2428171" y="2403615"/>
                </a:lnTo>
                <a:lnTo>
                  <a:pt x="2420213" y="2397818"/>
                </a:lnTo>
                <a:lnTo>
                  <a:pt x="2427204" y="2394692"/>
                </a:lnTo>
                <a:lnTo>
                  <a:pt x="2434934" y="2383155"/>
                </a:lnTo>
                <a:lnTo>
                  <a:pt x="2438740" y="2374687"/>
                </a:lnTo>
                <a:lnTo>
                  <a:pt x="2444197" y="2369402"/>
                </a:lnTo>
                <a:lnTo>
                  <a:pt x="2452096" y="2370822"/>
                </a:lnTo>
                <a:lnTo>
                  <a:pt x="2459884" y="2367242"/>
                </a:lnTo>
                <a:close/>
                <a:moveTo>
                  <a:pt x="3313326" y="2343997"/>
                </a:moveTo>
                <a:lnTo>
                  <a:pt x="3322589" y="2363207"/>
                </a:lnTo>
                <a:lnTo>
                  <a:pt x="3326965" y="2378381"/>
                </a:lnTo>
                <a:lnTo>
                  <a:pt x="3335718" y="2386394"/>
                </a:lnTo>
                <a:lnTo>
                  <a:pt x="3357485" y="2401853"/>
                </a:lnTo>
                <a:lnTo>
                  <a:pt x="3366352" y="2411174"/>
                </a:lnTo>
                <a:lnTo>
                  <a:pt x="3374991" y="2420551"/>
                </a:lnTo>
                <a:lnTo>
                  <a:pt x="3379991" y="2426121"/>
                </a:lnTo>
                <a:lnTo>
                  <a:pt x="3387835" y="2431008"/>
                </a:lnTo>
                <a:lnTo>
                  <a:pt x="3387747" y="2431081"/>
                </a:lnTo>
                <a:lnTo>
                  <a:pt x="3387609" y="2430898"/>
                </a:lnTo>
                <a:lnTo>
                  <a:pt x="3382721" y="2434819"/>
                </a:lnTo>
                <a:lnTo>
                  <a:pt x="3375971" y="2433413"/>
                </a:lnTo>
                <a:lnTo>
                  <a:pt x="3375899" y="2433344"/>
                </a:lnTo>
                <a:lnTo>
                  <a:pt x="3375899" y="2433343"/>
                </a:lnTo>
                <a:lnTo>
                  <a:pt x="3370556" y="2428222"/>
                </a:lnTo>
                <a:lnTo>
                  <a:pt x="3364020" y="2418676"/>
                </a:lnTo>
                <a:lnTo>
                  <a:pt x="3363944" y="2418618"/>
                </a:lnTo>
                <a:lnTo>
                  <a:pt x="3363908" y="2418567"/>
                </a:lnTo>
                <a:lnTo>
                  <a:pt x="3356934" y="2413392"/>
                </a:lnTo>
                <a:lnTo>
                  <a:pt x="3352882" y="2407821"/>
                </a:lnTo>
                <a:lnTo>
                  <a:pt x="3352832" y="2407797"/>
                </a:lnTo>
                <a:lnTo>
                  <a:pt x="3352769" y="2407711"/>
                </a:lnTo>
                <a:lnTo>
                  <a:pt x="3338902" y="2401176"/>
                </a:lnTo>
                <a:lnTo>
                  <a:pt x="3327990" y="2401005"/>
                </a:lnTo>
                <a:lnTo>
                  <a:pt x="3324125" y="2397595"/>
                </a:lnTo>
                <a:lnTo>
                  <a:pt x="3314805" y="2401460"/>
                </a:lnTo>
                <a:lnTo>
                  <a:pt x="3305142" y="2394015"/>
                </a:lnTo>
                <a:lnTo>
                  <a:pt x="3300085" y="2406234"/>
                </a:lnTo>
                <a:lnTo>
                  <a:pt x="3281705" y="2402851"/>
                </a:lnTo>
                <a:lnTo>
                  <a:pt x="3280022" y="2396397"/>
                </a:lnTo>
                <a:lnTo>
                  <a:pt x="3286898" y="2372243"/>
                </a:lnTo>
                <a:lnTo>
                  <a:pt x="3288490" y="2361274"/>
                </a:lnTo>
                <a:lnTo>
                  <a:pt x="3293491" y="2356216"/>
                </a:lnTo>
                <a:lnTo>
                  <a:pt x="3305256" y="2353488"/>
                </a:lnTo>
                <a:close/>
                <a:moveTo>
                  <a:pt x="1294016" y="2335526"/>
                </a:moveTo>
                <a:lnTo>
                  <a:pt x="1294072" y="2337970"/>
                </a:lnTo>
                <a:lnTo>
                  <a:pt x="1297084" y="2338027"/>
                </a:lnTo>
                <a:lnTo>
                  <a:pt x="1296801" y="2342574"/>
                </a:lnTo>
                <a:lnTo>
                  <a:pt x="1294242" y="2349791"/>
                </a:lnTo>
                <a:lnTo>
                  <a:pt x="1295605" y="2352349"/>
                </a:lnTo>
                <a:lnTo>
                  <a:pt x="1293959" y="2358259"/>
                </a:lnTo>
                <a:lnTo>
                  <a:pt x="1294982" y="2359851"/>
                </a:lnTo>
                <a:lnTo>
                  <a:pt x="1293163" y="2368205"/>
                </a:lnTo>
                <a:lnTo>
                  <a:pt x="1290038" y="2372582"/>
                </a:lnTo>
                <a:lnTo>
                  <a:pt x="1287140" y="2373093"/>
                </a:lnTo>
                <a:lnTo>
                  <a:pt x="1283978" y="2378737"/>
                </a:lnTo>
                <a:lnTo>
                  <a:pt x="1283952" y="2378721"/>
                </a:lnTo>
                <a:lnTo>
                  <a:pt x="1279187" y="2378721"/>
                </a:lnTo>
                <a:lnTo>
                  <a:pt x="1280433" y="2360135"/>
                </a:lnTo>
                <a:lnTo>
                  <a:pt x="1280547" y="2347007"/>
                </a:lnTo>
                <a:lnTo>
                  <a:pt x="1280542" y="2346899"/>
                </a:lnTo>
                <a:lnTo>
                  <a:pt x="1280427" y="2360080"/>
                </a:lnTo>
                <a:lnTo>
                  <a:pt x="1279177" y="2378721"/>
                </a:lnTo>
                <a:lnTo>
                  <a:pt x="1279187" y="2378721"/>
                </a:lnTo>
                <a:lnTo>
                  <a:pt x="1279182" y="2378776"/>
                </a:lnTo>
                <a:lnTo>
                  <a:pt x="1283957" y="2378776"/>
                </a:lnTo>
                <a:lnTo>
                  <a:pt x="1283978" y="2378737"/>
                </a:lnTo>
                <a:lnTo>
                  <a:pt x="1289123" y="2381677"/>
                </a:lnTo>
                <a:lnTo>
                  <a:pt x="1290488" y="2379233"/>
                </a:lnTo>
                <a:lnTo>
                  <a:pt x="1295147" y="2381336"/>
                </a:lnTo>
                <a:lnTo>
                  <a:pt x="1287873" y="2387587"/>
                </a:lnTo>
                <a:lnTo>
                  <a:pt x="1280314" y="2392191"/>
                </a:lnTo>
                <a:lnTo>
                  <a:pt x="1279177" y="2395317"/>
                </a:lnTo>
                <a:lnTo>
                  <a:pt x="1280427" y="2398556"/>
                </a:lnTo>
                <a:lnTo>
                  <a:pt x="1277131" y="2402705"/>
                </a:lnTo>
                <a:lnTo>
                  <a:pt x="1273380" y="2403728"/>
                </a:lnTo>
                <a:lnTo>
                  <a:pt x="1274232" y="2405660"/>
                </a:lnTo>
                <a:lnTo>
                  <a:pt x="1271220" y="2407479"/>
                </a:lnTo>
                <a:lnTo>
                  <a:pt x="1265765" y="2411628"/>
                </a:lnTo>
                <a:lnTo>
                  <a:pt x="1265393" y="2413859"/>
                </a:lnTo>
                <a:lnTo>
                  <a:pt x="1265360" y="2414012"/>
                </a:lnTo>
                <a:lnTo>
                  <a:pt x="1257183" y="2411173"/>
                </a:lnTo>
                <a:lnTo>
                  <a:pt x="1247238" y="2410889"/>
                </a:lnTo>
                <a:lnTo>
                  <a:pt x="1239962" y="2407650"/>
                </a:lnTo>
                <a:lnTo>
                  <a:pt x="1231380" y="2400886"/>
                </a:lnTo>
                <a:lnTo>
                  <a:pt x="1231771" y="2396210"/>
                </a:lnTo>
                <a:lnTo>
                  <a:pt x="1233585" y="2392355"/>
                </a:lnTo>
                <a:lnTo>
                  <a:pt x="1233561" y="2392323"/>
                </a:lnTo>
                <a:lnTo>
                  <a:pt x="1233597" y="2392247"/>
                </a:lnTo>
                <a:lnTo>
                  <a:pt x="1231351" y="2389216"/>
                </a:lnTo>
                <a:lnTo>
                  <a:pt x="1238985" y="2375873"/>
                </a:lnTo>
                <a:lnTo>
                  <a:pt x="1259443" y="2375816"/>
                </a:lnTo>
                <a:lnTo>
                  <a:pt x="1259452" y="2375709"/>
                </a:lnTo>
                <a:lnTo>
                  <a:pt x="1259456" y="2375709"/>
                </a:lnTo>
                <a:lnTo>
                  <a:pt x="1259854" y="2370083"/>
                </a:lnTo>
                <a:lnTo>
                  <a:pt x="1257297" y="2369060"/>
                </a:lnTo>
                <a:lnTo>
                  <a:pt x="1255534" y="2365479"/>
                </a:lnTo>
                <a:lnTo>
                  <a:pt x="1249623" y="2361672"/>
                </a:lnTo>
                <a:lnTo>
                  <a:pt x="1243827" y="2356264"/>
                </a:lnTo>
                <a:lnTo>
                  <a:pt x="1250919" y="2356209"/>
                </a:lnTo>
                <a:lnTo>
                  <a:pt x="1250919" y="2356102"/>
                </a:lnTo>
                <a:lnTo>
                  <a:pt x="1250932" y="2356102"/>
                </a:lnTo>
                <a:lnTo>
                  <a:pt x="1250932" y="2346888"/>
                </a:lnTo>
                <a:lnTo>
                  <a:pt x="1265809" y="2346831"/>
                </a:lnTo>
                <a:lnTo>
                  <a:pt x="1280529" y="2347002"/>
                </a:lnTo>
                <a:lnTo>
                  <a:pt x="1280524" y="2346895"/>
                </a:lnTo>
                <a:lnTo>
                  <a:pt x="1280542" y="2346895"/>
                </a:lnTo>
                <a:lnTo>
                  <a:pt x="1280433" y="2344563"/>
                </a:lnTo>
                <a:lnTo>
                  <a:pt x="1282358" y="2343826"/>
                </a:lnTo>
                <a:lnTo>
                  <a:pt x="1285248" y="2345809"/>
                </a:lnTo>
                <a:lnTo>
                  <a:pt x="1285251" y="2345803"/>
                </a:lnTo>
                <a:lnTo>
                  <a:pt x="1285265" y="2345813"/>
                </a:lnTo>
                <a:lnTo>
                  <a:pt x="1291003" y="2335754"/>
                </a:lnTo>
                <a:close/>
                <a:moveTo>
                  <a:pt x="4634478" y="2335417"/>
                </a:moveTo>
                <a:lnTo>
                  <a:pt x="4644310" y="2340191"/>
                </a:lnTo>
                <a:lnTo>
                  <a:pt x="4649198" y="2335872"/>
                </a:lnTo>
                <a:lnTo>
                  <a:pt x="4650675" y="2340134"/>
                </a:lnTo>
                <a:lnTo>
                  <a:pt x="4648061" y="2347011"/>
                </a:lnTo>
                <a:lnTo>
                  <a:pt x="4653518" y="2358889"/>
                </a:lnTo>
                <a:lnTo>
                  <a:pt x="4649311" y="2372643"/>
                </a:lnTo>
                <a:lnTo>
                  <a:pt x="4639933" y="2378099"/>
                </a:lnTo>
                <a:lnTo>
                  <a:pt x="4637433" y="2391341"/>
                </a:lnTo>
                <a:lnTo>
                  <a:pt x="4641012" y="2404356"/>
                </a:lnTo>
                <a:lnTo>
                  <a:pt x="4649483" y="2406175"/>
                </a:lnTo>
                <a:lnTo>
                  <a:pt x="4656530" y="2404242"/>
                </a:lnTo>
                <a:lnTo>
                  <a:pt x="4676420" y="2413279"/>
                </a:lnTo>
                <a:lnTo>
                  <a:pt x="4674886" y="2422145"/>
                </a:lnTo>
                <a:lnTo>
                  <a:pt x="4680058" y="2426066"/>
                </a:lnTo>
                <a:lnTo>
                  <a:pt x="4678410" y="2433568"/>
                </a:lnTo>
                <a:lnTo>
                  <a:pt x="4666019" y="2425611"/>
                </a:lnTo>
                <a:lnTo>
                  <a:pt x="4660111" y="2417087"/>
                </a:lnTo>
                <a:lnTo>
                  <a:pt x="4656018" y="2423054"/>
                </a:lnTo>
                <a:lnTo>
                  <a:pt x="4645902" y="2413335"/>
                </a:lnTo>
                <a:lnTo>
                  <a:pt x="4631409" y="2415723"/>
                </a:lnTo>
                <a:lnTo>
                  <a:pt x="4623452" y="2412142"/>
                </a:lnTo>
                <a:lnTo>
                  <a:pt x="4624248" y="2405379"/>
                </a:lnTo>
                <a:lnTo>
                  <a:pt x="4629249" y="2401230"/>
                </a:lnTo>
                <a:lnTo>
                  <a:pt x="4624476" y="2397422"/>
                </a:lnTo>
                <a:lnTo>
                  <a:pt x="4622430" y="2403333"/>
                </a:lnTo>
                <a:lnTo>
                  <a:pt x="4614586" y="2393955"/>
                </a:lnTo>
                <a:lnTo>
                  <a:pt x="4612199" y="2386794"/>
                </a:lnTo>
                <a:lnTo>
                  <a:pt x="4611631" y="2371052"/>
                </a:lnTo>
                <a:lnTo>
                  <a:pt x="4618053" y="2376451"/>
                </a:lnTo>
                <a:lnTo>
                  <a:pt x="4619701" y="2350592"/>
                </a:lnTo>
                <a:lnTo>
                  <a:pt x="4624873" y="2335474"/>
                </a:lnTo>
                <a:close/>
                <a:moveTo>
                  <a:pt x="1631839" y="2335071"/>
                </a:moveTo>
                <a:lnTo>
                  <a:pt x="1644855" y="2335242"/>
                </a:lnTo>
                <a:lnTo>
                  <a:pt x="1652980" y="2336720"/>
                </a:lnTo>
                <a:lnTo>
                  <a:pt x="1655879" y="2340016"/>
                </a:lnTo>
                <a:lnTo>
                  <a:pt x="1651787" y="2344222"/>
                </a:lnTo>
                <a:lnTo>
                  <a:pt x="1639796" y="2344108"/>
                </a:lnTo>
                <a:lnTo>
                  <a:pt x="1630476" y="2344677"/>
                </a:lnTo>
                <a:lnTo>
                  <a:pt x="1629565" y="2337515"/>
                </a:lnTo>
                <a:close/>
                <a:moveTo>
                  <a:pt x="1461451" y="2335015"/>
                </a:moveTo>
                <a:lnTo>
                  <a:pt x="1464976" y="2335640"/>
                </a:lnTo>
                <a:lnTo>
                  <a:pt x="1475716" y="2337117"/>
                </a:lnTo>
                <a:lnTo>
                  <a:pt x="1484186" y="2341095"/>
                </a:lnTo>
                <a:lnTo>
                  <a:pt x="1486856" y="2345642"/>
                </a:lnTo>
                <a:lnTo>
                  <a:pt x="1475660" y="2345926"/>
                </a:lnTo>
                <a:lnTo>
                  <a:pt x="1470828" y="2348711"/>
                </a:lnTo>
                <a:lnTo>
                  <a:pt x="1461905" y="2346040"/>
                </a:lnTo>
                <a:lnTo>
                  <a:pt x="1452812" y="2339959"/>
                </a:lnTo>
                <a:lnTo>
                  <a:pt x="1454744" y="2336151"/>
                </a:lnTo>
                <a:close/>
                <a:moveTo>
                  <a:pt x="3529810" y="2327059"/>
                </a:moveTo>
                <a:lnTo>
                  <a:pt x="3529816" y="2327072"/>
                </a:lnTo>
                <a:lnTo>
                  <a:pt x="3529702" y="2327112"/>
                </a:lnTo>
                <a:lnTo>
                  <a:pt x="3542149" y="2354619"/>
                </a:lnTo>
                <a:lnTo>
                  <a:pt x="3547317" y="2366204"/>
                </a:lnTo>
                <a:lnTo>
                  <a:pt x="3535890" y="2370594"/>
                </a:lnTo>
                <a:lnTo>
                  <a:pt x="3532823" y="2377926"/>
                </a:lnTo>
                <a:lnTo>
                  <a:pt x="3532425" y="2383552"/>
                </a:lnTo>
                <a:lnTo>
                  <a:pt x="3516567" y="2390486"/>
                </a:lnTo>
                <a:lnTo>
                  <a:pt x="3491106" y="2398158"/>
                </a:lnTo>
                <a:lnTo>
                  <a:pt x="3476842" y="2409695"/>
                </a:lnTo>
                <a:lnTo>
                  <a:pt x="3469850" y="2410604"/>
                </a:lnTo>
                <a:lnTo>
                  <a:pt x="3465076" y="2409638"/>
                </a:lnTo>
                <a:lnTo>
                  <a:pt x="3455757" y="2416402"/>
                </a:lnTo>
                <a:lnTo>
                  <a:pt x="3445583" y="2419528"/>
                </a:lnTo>
                <a:lnTo>
                  <a:pt x="3432228" y="2420380"/>
                </a:lnTo>
                <a:lnTo>
                  <a:pt x="3428191" y="2421289"/>
                </a:lnTo>
                <a:lnTo>
                  <a:pt x="3424725" y="2425552"/>
                </a:lnTo>
                <a:lnTo>
                  <a:pt x="3420576" y="2426745"/>
                </a:lnTo>
                <a:lnTo>
                  <a:pt x="3418132" y="2430894"/>
                </a:lnTo>
                <a:lnTo>
                  <a:pt x="3410232" y="2430553"/>
                </a:lnTo>
                <a:lnTo>
                  <a:pt x="3405118" y="2432770"/>
                </a:lnTo>
                <a:lnTo>
                  <a:pt x="3394092" y="2431974"/>
                </a:lnTo>
                <a:lnTo>
                  <a:pt x="3389944" y="2422483"/>
                </a:lnTo>
                <a:lnTo>
                  <a:pt x="3390398" y="2413560"/>
                </a:lnTo>
                <a:lnTo>
                  <a:pt x="3387783" y="2408729"/>
                </a:lnTo>
                <a:lnTo>
                  <a:pt x="3384658" y="2396623"/>
                </a:lnTo>
                <a:lnTo>
                  <a:pt x="3380053" y="2389861"/>
                </a:lnTo>
                <a:lnTo>
                  <a:pt x="3383237" y="2389065"/>
                </a:lnTo>
                <a:lnTo>
                  <a:pt x="3381589" y="2381562"/>
                </a:lnTo>
                <a:lnTo>
                  <a:pt x="3383521" y="2378380"/>
                </a:lnTo>
                <a:lnTo>
                  <a:pt x="3382839" y="2371219"/>
                </a:lnTo>
                <a:lnTo>
                  <a:pt x="3389829" y="2365933"/>
                </a:lnTo>
                <a:lnTo>
                  <a:pt x="3389816" y="2365879"/>
                </a:lnTo>
                <a:lnTo>
                  <a:pt x="3389827" y="2365870"/>
                </a:lnTo>
                <a:lnTo>
                  <a:pt x="3388189" y="2358926"/>
                </a:lnTo>
                <a:lnTo>
                  <a:pt x="3392388" y="2350816"/>
                </a:lnTo>
                <a:lnTo>
                  <a:pt x="3398922" y="2355135"/>
                </a:lnTo>
                <a:lnTo>
                  <a:pt x="3403243" y="2353657"/>
                </a:lnTo>
                <a:lnTo>
                  <a:pt x="3421656" y="2353260"/>
                </a:lnTo>
                <a:lnTo>
                  <a:pt x="3424554" y="2354908"/>
                </a:lnTo>
                <a:lnTo>
                  <a:pt x="3439957" y="2356556"/>
                </a:lnTo>
                <a:lnTo>
                  <a:pt x="3446094" y="2355703"/>
                </a:lnTo>
                <a:lnTo>
                  <a:pt x="3450073" y="2361216"/>
                </a:lnTo>
                <a:lnTo>
                  <a:pt x="3457517" y="2358431"/>
                </a:lnTo>
                <a:lnTo>
                  <a:pt x="3468942" y="2340984"/>
                </a:lnTo>
                <a:lnTo>
                  <a:pt x="3483831" y="2333482"/>
                </a:lnTo>
                <a:close/>
                <a:moveTo>
                  <a:pt x="1560291" y="2312224"/>
                </a:moveTo>
                <a:lnTo>
                  <a:pt x="1572737" y="2312281"/>
                </a:lnTo>
                <a:lnTo>
                  <a:pt x="1582171" y="2316600"/>
                </a:lnTo>
                <a:lnTo>
                  <a:pt x="1586378" y="2316202"/>
                </a:lnTo>
                <a:lnTo>
                  <a:pt x="1589276" y="2322170"/>
                </a:lnTo>
                <a:lnTo>
                  <a:pt x="1598029" y="2321829"/>
                </a:lnTo>
                <a:lnTo>
                  <a:pt x="1597516" y="2326830"/>
                </a:lnTo>
                <a:lnTo>
                  <a:pt x="1604621" y="2327455"/>
                </a:lnTo>
                <a:lnTo>
                  <a:pt x="1612463" y="2333593"/>
                </a:lnTo>
                <a:lnTo>
                  <a:pt x="1606553" y="2340413"/>
                </a:lnTo>
                <a:lnTo>
                  <a:pt x="1598994" y="2336776"/>
                </a:lnTo>
                <a:lnTo>
                  <a:pt x="1591663" y="2337458"/>
                </a:lnTo>
                <a:lnTo>
                  <a:pt x="1586434" y="2336662"/>
                </a:lnTo>
                <a:lnTo>
                  <a:pt x="1583536" y="2339731"/>
                </a:lnTo>
                <a:lnTo>
                  <a:pt x="1577397" y="2340754"/>
                </a:lnTo>
                <a:lnTo>
                  <a:pt x="1574954" y="2336719"/>
                </a:lnTo>
                <a:lnTo>
                  <a:pt x="1569667" y="2339106"/>
                </a:lnTo>
                <a:lnTo>
                  <a:pt x="1563302" y="2350529"/>
                </a:lnTo>
                <a:lnTo>
                  <a:pt x="1559214" y="2347915"/>
                </a:lnTo>
                <a:lnTo>
                  <a:pt x="1558418" y="2343141"/>
                </a:lnTo>
                <a:lnTo>
                  <a:pt x="1558760" y="2338594"/>
                </a:lnTo>
                <a:lnTo>
                  <a:pt x="1554667" y="2333593"/>
                </a:lnTo>
                <a:lnTo>
                  <a:pt x="1558532" y="2330752"/>
                </a:lnTo>
                <a:lnTo>
                  <a:pt x="1559726" y="2324330"/>
                </a:lnTo>
                <a:lnTo>
                  <a:pt x="1558305" y="2315122"/>
                </a:lnTo>
                <a:close/>
                <a:moveTo>
                  <a:pt x="1534770" y="2311712"/>
                </a:moveTo>
                <a:lnTo>
                  <a:pt x="1544489" y="2312451"/>
                </a:lnTo>
                <a:lnTo>
                  <a:pt x="1558299" y="2315122"/>
                </a:lnTo>
                <a:lnTo>
                  <a:pt x="1559662" y="2324272"/>
                </a:lnTo>
                <a:lnTo>
                  <a:pt x="1558470" y="2330694"/>
                </a:lnTo>
                <a:lnTo>
                  <a:pt x="1554605" y="2333536"/>
                </a:lnTo>
                <a:lnTo>
                  <a:pt x="1558697" y="2338537"/>
                </a:lnTo>
                <a:lnTo>
                  <a:pt x="1558355" y="2343084"/>
                </a:lnTo>
                <a:lnTo>
                  <a:pt x="1547785" y="2340242"/>
                </a:lnTo>
                <a:lnTo>
                  <a:pt x="1540283" y="2341379"/>
                </a:lnTo>
                <a:lnTo>
                  <a:pt x="1530565" y="2340185"/>
                </a:lnTo>
                <a:lnTo>
                  <a:pt x="1523119" y="2343311"/>
                </a:lnTo>
                <a:lnTo>
                  <a:pt x="1514595" y="2338139"/>
                </a:lnTo>
                <a:lnTo>
                  <a:pt x="1516016" y="2332740"/>
                </a:lnTo>
                <a:lnTo>
                  <a:pt x="1530678" y="2335070"/>
                </a:lnTo>
                <a:lnTo>
                  <a:pt x="1542670" y="2336434"/>
                </a:lnTo>
                <a:lnTo>
                  <a:pt x="1548410" y="2332740"/>
                </a:lnTo>
                <a:lnTo>
                  <a:pt x="1541135" y="2325466"/>
                </a:lnTo>
                <a:lnTo>
                  <a:pt x="1541249" y="2319043"/>
                </a:lnTo>
                <a:lnTo>
                  <a:pt x="1531190" y="2316429"/>
                </a:lnTo>
                <a:close/>
                <a:moveTo>
                  <a:pt x="4457429" y="2308513"/>
                </a:moveTo>
                <a:lnTo>
                  <a:pt x="4466580" y="2308911"/>
                </a:lnTo>
                <a:lnTo>
                  <a:pt x="4470162" y="2315334"/>
                </a:lnTo>
                <a:lnTo>
                  <a:pt x="4463170" y="2322722"/>
                </a:lnTo>
                <a:lnTo>
                  <a:pt x="4459475" y="2332440"/>
                </a:lnTo>
                <a:lnTo>
                  <a:pt x="4445722" y="2340454"/>
                </a:lnTo>
                <a:lnTo>
                  <a:pt x="4432651" y="2335282"/>
                </a:lnTo>
                <a:lnTo>
                  <a:pt x="4432196" y="2320846"/>
                </a:lnTo>
                <a:lnTo>
                  <a:pt x="4440039" y="2313231"/>
                </a:lnTo>
                <a:close/>
                <a:moveTo>
                  <a:pt x="217330" y="2305770"/>
                </a:moveTo>
                <a:lnTo>
                  <a:pt x="218524" y="2306054"/>
                </a:lnTo>
                <a:lnTo>
                  <a:pt x="224604" y="2308896"/>
                </a:lnTo>
                <a:lnTo>
                  <a:pt x="227446" y="2310373"/>
                </a:lnTo>
                <a:lnTo>
                  <a:pt x="230117" y="2312703"/>
                </a:lnTo>
                <a:lnTo>
                  <a:pt x="234153" y="2318614"/>
                </a:lnTo>
                <a:lnTo>
                  <a:pt x="233755" y="2319523"/>
                </a:lnTo>
                <a:lnTo>
                  <a:pt x="227504" y="2323104"/>
                </a:lnTo>
                <a:lnTo>
                  <a:pt x="222388" y="2325718"/>
                </a:lnTo>
                <a:lnTo>
                  <a:pt x="220058" y="2328503"/>
                </a:lnTo>
                <a:lnTo>
                  <a:pt x="216080" y="2326116"/>
                </a:lnTo>
                <a:lnTo>
                  <a:pt x="216534" y="2321399"/>
                </a:lnTo>
                <a:lnTo>
                  <a:pt x="213921" y="2315261"/>
                </a:lnTo>
                <a:lnTo>
                  <a:pt x="214716" y="2313385"/>
                </a:lnTo>
                <a:lnTo>
                  <a:pt x="217500" y="2310657"/>
                </a:lnTo>
                <a:lnTo>
                  <a:pt x="216420" y="2307361"/>
                </a:lnTo>
                <a:close/>
                <a:moveTo>
                  <a:pt x="4296543" y="2303073"/>
                </a:moveTo>
                <a:lnTo>
                  <a:pt x="4296599" y="2303116"/>
                </a:lnTo>
                <a:lnTo>
                  <a:pt x="4296591" y="2303131"/>
                </a:lnTo>
                <a:lnTo>
                  <a:pt x="4303355" y="2308274"/>
                </a:lnTo>
                <a:lnTo>
                  <a:pt x="4304261" y="2318366"/>
                </a:lnTo>
                <a:lnTo>
                  <a:pt x="4304368" y="2318374"/>
                </a:lnTo>
                <a:lnTo>
                  <a:pt x="4304376" y="2318476"/>
                </a:lnTo>
                <a:lnTo>
                  <a:pt x="4314981" y="2319262"/>
                </a:lnTo>
                <a:lnTo>
                  <a:pt x="4311080" y="2336780"/>
                </a:lnTo>
                <a:lnTo>
                  <a:pt x="4311478" y="2351728"/>
                </a:lnTo>
                <a:lnTo>
                  <a:pt x="4311590" y="2351663"/>
                </a:lnTo>
                <a:lnTo>
                  <a:pt x="4311593" y="2351837"/>
                </a:lnTo>
                <a:lnTo>
                  <a:pt x="4328417" y="2341891"/>
                </a:lnTo>
                <a:lnTo>
                  <a:pt x="4333192" y="2344847"/>
                </a:lnTo>
                <a:lnTo>
                  <a:pt x="4342511" y="2344392"/>
                </a:lnTo>
                <a:lnTo>
                  <a:pt x="4345751" y="2338595"/>
                </a:lnTo>
                <a:lnTo>
                  <a:pt x="4357781" y="2339730"/>
                </a:lnTo>
                <a:lnTo>
                  <a:pt x="4369790" y="2353148"/>
                </a:lnTo>
                <a:lnTo>
                  <a:pt x="4370756" y="2369517"/>
                </a:lnTo>
                <a:lnTo>
                  <a:pt x="4383658" y="2383895"/>
                </a:lnTo>
                <a:lnTo>
                  <a:pt x="4382919" y="2397762"/>
                </a:lnTo>
                <a:lnTo>
                  <a:pt x="4377747" y="2405151"/>
                </a:lnTo>
                <a:lnTo>
                  <a:pt x="4362800" y="2402821"/>
                </a:lnTo>
                <a:lnTo>
                  <a:pt x="4342170" y="2405947"/>
                </a:lnTo>
                <a:lnTo>
                  <a:pt x="4331939" y="2419530"/>
                </a:lnTo>
                <a:lnTo>
                  <a:pt x="4335861" y="2439194"/>
                </a:lnTo>
                <a:lnTo>
                  <a:pt x="4321539" y="2431749"/>
                </a:lnTo>
                <a:lnTo>
                  <a:pt x="4307899" y="2432033"/>
                </a:lnTo>
                <a:lnTo>
                  <a:pt x="4310229" y="2419245"/>
                </a:lnTo>
                <a:lnTo>
                  <a:pt x="4296191" y="2419359"/>
                </a:lnTo>
                <a:lnTo>
                  <a:pt x="4294941" y="2437205"/>
                </a:lnTo>
                <a:lnTo>
                  <a:pt x="4286360" y="2460791"/>
                </a:lnTo>
                <a:lnTo>
                  <a:pt x="4281187" y="2474999"/>
                </a:lnTo>
                <a:lnTo>
                  <a:pt x="4282267" y="2486593"/>
                </a:lnTo>
                <a:lnTo>
                  <a:pt x="4292668" y="2487105"/>
                </a:lnTo>
                <a:lnTo>
                  <a:pt x="4299147" y="2501711"/>
                </a:lnTo>
                <a:lnTo>
                  <a:pt x="4301989" y="2515521"/>
                </a:lnTo>
                <a:lnTo>
                  <a:pt x="4310855" y="2524671"/>
                </a:lnTo>
                <a:lnTo>
                  <a:pt x="4320516" y="2526547"/>
                </a:lnTo>
                <a:lnTo>
                  <a:pt x="4328757" y="2534845"/>
                </a:lnTo>
                <a:lnTo>
                  <a:pt x="4323527" y="2541380"/>
                </a:lnTo>
                <a:lnTo>
                  <a:pt x="4313057" y="2543248"/>
                </a:lnTo>
                <a:lnTo>
                  <a:pt x="4311827" y="2535193"/>
                </a:lnTo>
                <a:lnTo>
                  <a:pt x="4311777" y="2535166"/>
                </a:lnTo>
                <a:lnTo>
                  <a:pt x="4311763" y="2535072"/>
                </a:lnTo>
                <a:lnTo>
                  <a:pt x="4298749" y="2528081"/>
                </a:lnTo>
                <a:lnTo>
                  <a:pt x="4295964" y="2530923"/>
                </a:lnTo>
                <a:lnTo>
                  <a:pt x="4289656" y="2524785"/>
                </a:lnTo>
                <a:lnTo>
                  <a:pt x="4286929" y="2516885"/>
                </a:lnTo>
                <a:lnTo>
                  <a:pt x="4278458" y="2507849"/>
                </a:lnTo>
                <a:lnTo>
                  <a:pt x="4270730" y="2500233"/>
                </a:lnTo>
                <a:lnTo>
                  <a:pt x="4268116" y="2509610"/>
                </a:lnTo>
                <a:lnTo>
                  <a:pt x="4265104" y="2500745"/>
                </a:lnTo>
                <a:lnTo>
                  <a:pt x="4266865" y="2490742"/>
                </a:lnTo>
                <a:lnTo>
                  <a:pt x="4271583" y="2475340"/>
                </a:lnTo>
                <a:lnTo>
                  <a:pt x="4271646" y="2475205"/>
                </a:lnTo>
                <a:lnTo>
                  <a:pt x="4271692" y="2475563"/>
                </a:lnTo>
                <a:lnTo>
                  <a:pt x="4279421" y="2459024"/>
                </a:lnTo>
                <a:lnTo>
                  <a:pt x="4288172" y="2443963"/>
                </a:lnTo>
                <a:lnTo>
                  <a:pt x="4281921" y="2429187"/>
                </a:lnTo>
                <a:lnTo>
                  <a:pt x="4282149" y="2421628"/>
                </a:lnTo>
                <a:lnTo>
                  <a:pt x="4280330" y="2412535"/>
                </a:lnTo>
                <a:lnTo>
                  <a:pt x="4280245" y="2412431"/>
                </a:lnTo>
                <a:lnTo>
                  <a:pt x="4280221" y="2412312"/>
                </a:lnTo>
                <a:lnTo>
                  <a:pt x="4269606" y="2399371"/>
                </a:lnTo>
                <a:lnTo>
                  <a:pt x="4265894" y="2391336"/>
                </a:lnTo>
                <a:lnTo>
                  <a:pt x="4271408" y="2388324"/>
                </a:lnTo>
                <a:lnTo>
                  <a:pt x="4277261" y="2374002"/>
                </a:lnTo>
                <a:lnTo>
                  <a:pt x="4277142" y="2373803"/>
                </a:lnTo>
                <a:lnTo>
                  <a:pt x="4277152" y="2373779"/>
                </a:lnTo>
                <a:lnTo>
                  <a:pt x="4270616" y="2362867"/>
                </a:lnTo>
                <a:lnTo>
                  <a:pt x="4260500" y="2350762"/>
                </a:lnTo>
                <a:lnTo>
                  <a:pt x="4252887" y="2336375"/>
                </a:lnTo>
                <a:lnTo>
                  <a:pt x="4259586" y="2333366"/>
                </a:lnTo>
                <a:lnTo>
                  <a:pt x="4266861" y="2315236"/>
                </a:lnTo>
                <a:lnTo>
                  <a:pt x="4278114" y="2314497"/>
                </a:lnTo>
                <a:lnTo>
                  <a:pt x="4287434" y="2307166"/>
                </a:lnTo>
                <a:lnTo>
                  <a:pt x="4296356" y="2303415"/>
                </a:lnTo>
                <a:close/>
                <a:moveTo>
                  <a:pt x="205339" y="2293153"/>
                </a:moveTo>
                <a:lnTo>
                  <a:pt x="211021" y="2294744"/>
                </a:lnTo>
                <a:lnTo>
                  <a:pt x="215171" y="2297415"/>
                </a:lnTo>
                <a:lnTo>
                  <a:pt x="213863" y="2299461"/>
                </a:lnTo>
                <a:lnTo>
                  <a:pt x="208521" y="2300655"/>
                </a:lnTo>
                <a:lnTo>
                  <a:pt x="205793" y="2297074"/>
                </a:lnTo>
                <a:lnTo>
                  <a:pt x="203974" y="2295710"/>
                </a:lnTo>
                <a:lnTo>
                  <a:pt x="203803" y="2294630"/>
                </a:lnTo>
                <a:close/>
                <a:moveTo>
                  <a:pt x="195165" y="2289629"/>
                </a:moveTo>
                <a:lnTo>
                  <a:pt x="203008" y="2290368"/>
                </a:lnTo>
                <a:lnTo>
                  <a:pt x="202497" y="2292186"/>
                </a:lnTo>
                <a:lnTo>
                  <a:pt x="193971" y="2291675"/>
                </a:lnTo>
                <a:close/>
                <a:moveTo>
                  <a:pt x="182832" y="2281161"/>
                </a:moveTo>
                <a:lnTo>
                  <a:pt x="184196" y="2282297"/>
                </a:lnTo>
                <a:lnTo>
                  <a:pt x="188800" y="2287924"/>
                </a:lnTo>
                <a:lnTo>
                  <a:pt x="187947" y="2288890"/>
                </a:lnTo>
                <a:lnTo>
                  <a:pt x="186811" y="2288663"/>
                </a:lnTo>
                <a:lnTo>
                  <a:pt x="181241" y="2288038"/>
                </a:lnTo>
                <a:lnTo>
                  <a:pt x="179195" y="2284173"/>
                </a:lnTo>
                <a:lnTo>
                  <a:pt x="178570" y="2283491"/>
                </a:lnTo>
                <a:close/>
                <a:moveTo>
                  <a:pt x="3099456" y="2276252"/>
                </a:moveTo>
                <a:lnTo>
                  <a:pt x="3163506" y="2276252"/>
                </a:lnTo>
                <a:lnTo>
                  <a:pt x="3225342" y="2276252"/>
                </a:lnTo>
                <a:lnTo>
                  <a:pt x="3288540" y="2276252"/>
                </a:lnTo>
                <a:lnTo>
                  <a:pt x="3293655" y="2292961"/>
                </a:lnTo>
                <a:lnTo>
                  <a:pt x="3290188" y="2296029"/>
                </a:lnTo>
                <a:lnTo>
                  <a:pt x="3292519" y="2313420"/>
                </a:lnTo>
                <a:lnTo>
                  <a:pt x="3298372" y="2333426"/>
                </a:lnTo>
                <a:lnTo>
                  <a:pt x="3304454" y="2337518"/>
                </a:lnTo>
                <a:lnTo>
                  <a:pt x="3313148" y="2343656"/>
                </a:lnTo>
                <a:lnTo>
                  <a:pt x="3305079" y="2353147"/>
                </a:lnTo>
                <a:lnTo>
                  <a:pt x="3293313" y="2355875"/>
                </a:lnTo>
                <a:lnTo>
                  <a:pt x="3288313" y="2360933"/>
                </a:lnTo>
                <a:lnTo>
                  <a:pt x="3286721" y="2371902"/>
                </a:lnTo>
                <a:lnTo>
                  <a:pt x="3279845" y="2396056"/>
                </a:lnTo>
                <a:lnTo>
                  <a:pt x="3281549" y="2402592"/>
                </a:lnTo>
                <a:lnTo>
                  <a:pt x="3278993" y="2416630"/>
                </a:lnTo>
                <a:lnTo>
                  <a:pt x="3272513" y="2432657"/>
                </a:lnTo>
                <a:lnTo>
                  <a:pt x="3262908" y="2440670"/>
                </a:lnTo>
                <a:lnTo>
                  <a:pt x="3256089" y="2453003"/>
                </a:lnTo>
                <a:lnTo>
                  <a:pt x="3254497" y="2459596"/>
                </a:lnTo>
                <a:lnTo>
                  <a:pt x="3246938" y="2464085"/>
                </a:lnTo>
                <a:lnTo>
                  <a:pt x="3242220" y="2480908"/>
                </a:lnTo>
                <a:lnTo>
                  <a:pt x="3242233" y="2481124"/>
                </a:lnTo>
                <a:lnTo>
                  <a:pt x="3242227" y="2481140"/>
                </a:lnTo>
                <a:lnTo>
                  <a:pt x="3242259" y="2483055"/>
                </a:lnTo>
                <a:lnTo>
                  <a:pt x="3240118" y="2482727"/>
                </a:lnTo>
                <a:lnTo>
                  <a:pt x="3240402" y="2474713"/>
                </a:lnTo>
                <a:lnTo>
                  <a:pt x="3238470" y="2469200"/>
                </a:lnTo>
                <a:lnTo>
                  <a:pt x="3230286" y="2462835"/>
                </a:lnTo>
                <a:lnTo>
                  <a:pt x="3228354" y="2451184"/>
                </a:lnTo>
                <a:lnTo>
                  <a:pt x="3230286" y="2439249"/>
                </a:lnTo>
                <a:lnTo>
                  <a:pt x="3222898" y="2438113"/>
                </a:lnTo>
                <a:lnTo>
                  <a:pt x="3222887" y="2438152"/>
                </a:lnTo>
                <a:lnTo>
                  <a:pt x="3222670" y="2438118"/>
                </a:lnTo>
                <a:lnTo>
                  <a:pt x="3221589" y="2441756"/>
                </a:lnTo>
                <a:lnTo>
                  <a:pt x="3212042" y="2442608"/>
                </a:lnTo>
                <a:lnTo>
                  <a:pt x="3215849" y="2447326"/>
                </a:lnTo>
                <a:lnTo>
                  <a:pt x="3217214" y="2457044"/>
                </a:lnTo>
                <a:lnTo>
                  <a:pt x="3208461" y="2465910"/>
                </a:lnTo>
                <a:lnTo>
                  <a:pt x="3200504" y="2477504"/>
                </a:lnTo>
                <a:lnTo>
                  <a:pt x="3192504" y="2479115"/>
                </a:lnTo>
                <a:lnTo>
                  <a:pt x="3179135" y="2469769"/>
                </a:lnTo>
                <a:lnTo>
                  <a:pt x="3179003" y="2469841"/>
                </a:lnTo>
                <a:lnTo>
                  <a:pt x="3178908" y="2469775"/>
                </a:lnTo>
                <a:lnTo>
                  <a:pt x="3172884" y="2473071"/>
                </a:lnTo>
                <a:lnTo>
                  <a:pt x="3171236" y="2477788"/>
                </a:lnTo>
                <a:lnTo>
                  <a:pt x="3163052" y="2480800"/>
                </a:lnTo>
                <a:lnTo>
                  <a:pt x="3162484" y="2484091"/>
                </a:lnTo>
                <a:lnTo>
                  <a:pt x="3146855" y="2484091"/>
                </a:lnTo>
                <a:lnTo>
                  <a:pt x="3144638" y="2480794"/>
                </a:lnTo>
                <a:lnTo>
                  <a:pt x="3133157" y="2480226"/>
                </a:lnTo>
                <a:lnTo>
                  <a:pt x="3133124" y="2480242"/>
                </a:lnTo>
                <a:lnTo>
                  <a:pt x="3132930" y="2480232"/>
                </a:lnTo>
                <a:lnTo>
                  <a:pt x="3127288" y="2482914"/>
                </a:lnTo>
                <a:lnTo>
                  <a:pt x="3123042" y="2481590"/>
                </a:lnTo>
                <a:lnTo>
                  <a:pt x="3114858" y="2472213"/>
                </a:lnTo>
                <a:lnTo>
                  <a:pt x="3112130" y="2467779"/>
                </a:lnTo>
                <a:lnTo>
                  <a:pt x="3111923" y="2467819"/>
                </a:lnTo>
                <a:lnTo>
                  <a:pt x="3111901" y="2467785"/>
                </a:lnTo>
                <a:lnTo>
                  <a:pt x="3100420" y="2470002"/>
                </a:lnTo>
                <a:lnTo>
                  <a:pt x="3096045" y="2477447"/>
                </a:lnTo>
                <a:lnTo>
                  <a:pt x="3091953" y="2491769"/>
                </a:lnTo>
                <a:lnTo>
                  <a:pt x="3086496" y="2494781"/>
                </a:lnTo>
                <a:lnTo>
                  <a:pt x="3081756" y="2496490"/>
                </a:lnTo>
                <a:lnTo>
                  <a:pt x="3080531" y="2495798"/>
                </a:lnTo>
                <a:lnTo>
                  <a:pt x="3075018" y="2491195"/>
                </a:lnTo>
                <a:lnTo>
                  <a:pt x="3073995" y="2486193"/>
                </a:lnTo>
                <a:lnTo>
                  <a:pt x="3076608" y="2479487"/>
                </a:lnTo>
                <a:lnTo>
                  <a:pt x="3076552" y="2472951"/>
                </a:lnTo>
                <a:lnTo>
                  <a:pt x="3067345" y="2462892"/>
                </a:lnTo>
                <a:lnTo>
                  <a:pt x="3065526" y="2456015"/>
                </a:lnTo>
                <a:lnTo>
                  <a:pt x="3065696" y="2452094"/>
                </a:lnTo>
                <a:lnTo>
                  <a:pt x="3059842" y="2447320"/>
                </a:lnTo>
                <a:lnTo>
                  <a:pt x="3059673" y="2437942"/>
                </a:lnTo>
                <a:lnTo>
                  <a:pt x="3056319" y="2431691"/>
                </a:lnTo>
                <a:lnTo>
                  <a:pt x="3056259" y="2431701"/>
                </a:lnTo>
                <a:lnTo>
                  <a:pt x="3056253" y="2431691"/>
                </a:lnTo>
                <a:lnTo>
                  <a:pt x="3050752" y="2432588"/>
                </a:lnTo>
                <a:lnTo>
                  <a:pt x="3052341" y="2426633"/>
                </a:lnTo>
                <a:lnTo>
                  <a:pt x="3056489" y="2419869"/>
                </a:lnTo>
                <a:lnTo>
                  <a:pt x="3054671" y="2413106"/>
                </a:lnTo>
                <a:lnTo>
                  <a:pt x="3059900" y="2408104"/>
                </a:lnTo>
                <a:lnTo>
                  <a:pt x="3056546" y="2404297"/>
                </a:lnTo>
                <a:lnTo>
                  <a:pt x="3060752" y="2394180"/>
                </a:lnTo>
                <a:lnTo>
                  <a:pt x="3068023" y="2382080"/>
                </a:lnTo>
                <a:lnTo>
                  <a:pt x="3081714" y="2383212"/>
                </a:lnTo>
                <a:lnTo>
                  <a:pt x="3081714" y="2383207"/>
                </a:lnTo>
                <a:lnTo>
                  <a:pt x="3081781" y="2383212"/>
                </a:lnTo>
                <a:lnTo>
                  <a:pt x="3080985" y="2317228"/>
                </a:lnTo>
                <a:lnTo>
                  <a:pt x="3081151" y="2310342"/>
                </a:lnTo>
                <a:lnTo>
                  <a:pt x="3099388" y="2310286"/>
                </a:lnTo>
                <a:lnTo>
                  <a:pt x="3099388" y="2310125"/>
                </a:lnTo>
                <a:lnTo>
                  <a:pt x="3099456" y="2310124"/>
                </a:lnTo>
                <a:close/>
                <a:moveTo>
                  <a:pt x="157826" y="2272295"/>
                </a:moveTo>
                <a:lnTo>
                  <a:pt x="161406" y="2272693"/>
                </a:lnTo>
                <a:lnTo>
                  <a:pt x="161747" y="2276671"/>
                </a:lnTo>
                <a:lnTo>
                  <a:pt x="159872" y="2278376"/>
                </a:lnTo>
                <a:lnTo>
                  <a:pt x="154530" y="2275250"/>
                </a:lnTo>
                <a:lnTo>
                  <a:pt x="155382" y="2274000"/>
                </a:lnTo>
                <a:close/>
                <a:moveTo>
                  <a:pt x="4329057" y="2268511"/>
                </a:moveTo>
                <a:lnTo>
                  <a:pt x="4338307" y="2281935"/>
                </a:lnTo>
                <a:lnTo>
                  <a:pt x="4345468" y="2297393"/>
                </a:lnTo>
                <a:lnTo>
                  <a:pt x="4365076" y="2297507"/>
                </a:lnTo>
                <a:lnTo>
                  <a:pt x="4371270" y="2312227"/>
                </a:lnTo>
                <a:lnTo>
                  <a:pt x="4361098" y="2316659"/>
                </a:lnTo>
                <a:lnTo>
                  <a:pt x="4356551" y="2322684"/>
                </a:lnTo>
                <a:lnTo>
                  <a:pt x="4375646" y="2332687"/>
                </a:lnTo>
                <a:lnTo>
                  <a:pt x="4388889" y="2352408"/>
                </a:lnTo>
                <a:lnTo>
                  <a:pt x="4398948" y="2367014"/>
                </a:lnTo>
                <a:lnTo>
                  <a:pt x="4410997" y="2378494"/>
                </a:lnTo>
                <a:lnTo>
                  <a:pt x="4415031" y="2390088"/>
                </a:lnTo>
                <a:lnTo>
                  <a:pt x="4412177" y="2406213"/>
                </a:lnTo>
                <a:lnTo>
                  <a:pt x="4398379" y="2400316"/>
                </a:lnTo>
                <a:lnTo>
                  <a:pt x="4398325" y="2400402"/>
                </a:lnTo>
                <a:lnTo>
                  <a:pt x="4398267" y="2400377"/>
                </a:lnTo>
                <a:lnTo>
                  <a:pt x="4391105" y="2411542"/>
                </a:lnTo>
                <a:lnTo>
                  <a:pt x="4383359" y="2407868"/>
                </a:lnTo>
                <a:lnTo>
                  <a:pt x="4377920" y="2405208"/>
                </a:lnTo>
                <a:lnTo>
                  <a:pt x="4377901" y="2405205"/>
                </a:lnTo>
                <a:lnTo>
                  <a:pt x="4383034" y="2397872"/>
                </a:lnTo>
                <a:lnTo>
                  <a:pt x="4383771" y="2384005"/>
                </a:lnTo>
                <a:lnTo>
                  <a:pt x="4370872" y="2369626"/>
                </a:lnTo>
                <a:lnTo>
                  <a:pt x="4369906" y="2353258"/>
                </a:lnTo>
                <a:lnTo>
                  <a:pt x="4357800" y="2339732"/>
                </a:lnTo>
                <a:lnTo>
                  <a:pt x="4357781" y="2339730"/>
                </a:lnTo>
                <a:lnTo>
                  <a:pt x="4357685" y="2339622"/>
                </a:lnTo>
                <a:lnTo>
                  <a:pt x="4345636" y="2338485"/>
                </a:lnTo>
                <a:lnTo>
                  <a:pt x="4342396" y="2344282"/>
                </a:lnTo>
                <a:lnTo>
                  <a:pt x="4333077" y="2344737"/>
                </a:lnTo>
                <a:lnTo>
                  <a:pt x="4328302" y="2341782"/>
                </a:lnTo>
                <a:lnTo>
                  <a:pt x="4311590" y="2351663"/>
                </a:lnTo>
                <a:lnTo>
                  <a:pt x="4311197" y="2336890"/>
                </a:lnTo>
                <a:lnTo>
                  <a:pt x="4315118" y="2319272"/>
                </a:lnTo>
                <a:lnTo>
                  <a:pt x="4314981" y="2319262"/>
                </a:lnTo>
                <a:lnTo>
                  <a:pt x="4315003" y="2319162"/>
                </a:lnTo>
                <a:lnTo>
                  <a:pt x="4304368" y="2318374"/>
                </a:lnTo>
                <a:lnTo>
                  <a:pt x="4303467" y="2308360"/>
                </a:lnTo>
                <a:lnTo>
                  <a:pt x="4303355" y="2308274"/>
                </a:lnTo>
                <a:lnTo>
                  <a:pt x="4303353" y="2308250"/>
                </a:lnTo>
                <a:lnTo>
                  <a:pt x="4296599" y="2303116"/>
                </a:lnTo>
                <a:lnTo>
                  <a:pt x="4299908" y="2297049"/>
                </a:lnTo>
                <a:lnTo>
                  <a:pt x="4313350" y="2286137"/>
                </a:lnTo>
                <a:lnTo>
                  <a:pt x="4313344" y="2286048"/>
                </a:lnTo>
                <a:lnTo>
                  <a:pt x="4313521" y="2285905"/>
                </a:lnTo>
                <a:lnTo>
                  <a:pt x="4313527" y="2286008"/>
                </a:lnTo>
                <a:lnTo>
                  <a:pt x="4314948" y="2289986"/>
                </a:lnTo>
                <a:lnTo>
                  <a:pt x="4323417" y="2290441"/>
                </a:lnTo>
                <a:lnTo>
                  <a:pt x="4323398" y="2290283"/>
                </a:lnTo>
                <a:lnTo>
                  <a:pt x="4323472" y="2290287"/>
                </a:lnTo>
                <a:lnTo>
                  <a:pt x="4321102" y="2270925"/>
                </a:lnTo>
                <a:close/>
                <a:moveTo>
                  <a:pt x="4329326" y="2268292"/>
                </a:moveTo>
                <a:lnTo>
                  <a:pt x="4329392" y="2268387"/>
                </a:lnTo>
                <a:lnTo>
                  <a:pt x="4329272" y="2268446"/>
                </a:lnTo>
                <a:lnTo>
                  <a:pt x="4329057" y="2268511"/>
                </a:lnTo>
                <a:lnTo>
                  <a:pt x="4328987" y="2268408"/>
                </a:lnTo>
                <a:lnTo>
                  <a:pt x="4329055" y="2268374"/>
                </a:lnTo>
                <a:close/>
                <a:moveTo>
                  <a:pt x="1390071" y="2255957"/>
                </a:moveTo>
                <a:lnTo>
                  <a:pt x="1403825" y="2257207"/>
                </a:lnTo>
                <a:lnTo>
                  <a:pt x="1416329" y="2257378"/>
                </a:lnTo>
                <a:lnTo>
                  <a:pt x="1431275" y="2263231"/>
                </a:lnTo>
                <a:lnTo>
                  <a:pt x="1437641" y="2269540"/>
                </a:lnTo>
                <a:lnTo>
                  <a:pt x="1452532" y="2267607"/>
                </a:lnTo>
                <a:lnTo>
                  <a:pt x="1458157" y="2271643"/>
                </a:lnTo>
                <a:lnTo>
                  <a:pt x="1471684" y="2282214"/>
                </a:lnTo>
                <a:lnTo>
                  <a:pt x="1481573" y="2289886"/>
                </a:lnTo>
                <a:lnTo>
                  <a:pt x="1486802" y="2289659"/>
                </a:lnTo>
                <a:lnTo>
                  <a:pt x="1496293" y="2293126"/>
                </a:lnTo>
                <a:lnTo>
                  <a:pt x="1495157" y="2297900"/>
                </a:lnTo>
                <a:lnTo>
                  <a:pt x="1506923" y="2298582"/>
                </a:lnTo>
                <a:lnTo>
                  <a:pt x="1518970" y="2305515"/>
                </a:lnTo>
                <a:lnTo>
                  <a:pt x="1517095" y="2309494"/>
                </a:lnTo>
                <a:lnTo>
                  <a:pt x="1506523" y="2311654"/>
                </a:lnTo>
                <a:lnTo>
                  <a:pt x="1495782" y="2312506"/>
                </a:lnTo>
                <a:lnTo>
                  <a:pt x="1484813" y="2311199"/>
                </a:lnTo>
                <a:lnTo>
                  <a:pt x="1462022" y="2312847"/>
                </a:lnTo>
                <a:lnTo>
                  <a:pt x="1472707" y="2303413"/>
                </a:lnTo>
                <a:lnTo>
                  <a:pt x="1466229" y="2299037"/>
                </a:lnTo>
                <a:lnTo>
                  <a:pt x="1455941" y="2297900"/>
                </a:lnTo>
                <a:lnTo>
                  <a:pt x="1450428" y="2293012"/>
                </a:lnTo>
                <a:lnTo>
                  <a:pt x="1446621" y="2283350"/>
                </a:lnTo>
                <a:lnTo>
                  <a:pt x="1437641" y="2284032"/>
                </a:lnTo>
                <a:lnTo>
                  <a:pt x="1422808" y="2279486"/>
                </a:lnTo>
                <a:lnTo>
                  <a:pt x="1418035" y="2275905"/>
                </a:lnTo>
                <a:lnTo>
                  <a:pt x="1397289" y="2273234"/>
                </a:lnTo>
                <a:lnTo>
                  <a:pt x="1391719" y="2269881"/>
                </a:lnTo>
                <a:lnTo>
                  <a:pt x="1397687" y="2265619"/>
                </a:lnTo>
                <a:lnTo>
                  <a:pt x="1382058" y="2264766"/>
                </a:lnTo>
                <a:lnTo>
                  <a:pt x="1370635" y="2273689"/>
                </a:lnTo>
                <a:lnTo>
                  <a:pt x="1364042" y="2273916"/>
                </a:lnTo>
                <a:lnTo>
                  <a:pt x="1361769" y="2278065"/>
                </a:lnTo>
                <a:lnTo>
                  <a:pt x="1353870" y="2279940"/>
                </a:lnTo>
                <a:lnTo>
                  <a:pt x="1347048" y="2278349"/>
                </a:lnTo>
                <a:lnTo>
                  <a:pt x="1355462" y="2273063"/>
                </a:lnTo>
                <a:lnTo>
                  <a:pt x="1358927" y="2266869"/>
                </a:lnTo>
                <a:lnTo>
                  <a:pt x="1366146" y="2263061"/>
                </a:lnTo>
                <a:lnTo>
                  <a:pt x="1374272" y="2259708"/>
                </a:lnTo>
                <a:lnTo>
                  <a:pt x="1386321" y="2258060"/>
                </a:lnTo>
                <a:close/>
                <a:moveTo>
                  <a:pt x="4379554" y="2253301"/>
                </a:moveTo>
                <a:lnTo>
                  <a:pt x="4387013" y="2259599"/>
                </a:lnTo>
                <a:lnTo>
                  <a:pt x="4387320" y="2259665"/>
                </a:lnTo>
                <a:lnTo>
                  <a:pt x="4387355" y="2259693"/>
                </a:lnTo>
                <a:lnTo>
                  <a:pt x="4401557" y="2262745"/>
                </a:lnTo>
                <a:lnTo>
                  <a:pt x="4399062" y="2272614"/>
                </a:lnTo>
                <a:lnTo>
                  <a:pt x="4406678" y="2279547"/>
                </a:lnTo>
                <a:lnTo>
                  <a:pt x="4407016" y="2279639"/>
                </a:lnTo>
                <a:lnTo>
                  <a:pt x="4407018" y="2279642"/>
                </a:lnTo>
                <a:lnTo>
                  <a:pt x="4422906" y="2284037"/>
                </a:lnTo>
                <a:lnTo>
                  <a:pt x="4401733" y="2298530"/>
                </a:lnTo>
                <a:lnTo>
                  <a:pt x="4388434" y="2314500"/>
                </a:lnTo>
                <a:lnTo>
                  <a:pt x="4384911" y="2326151"/>
                </a:lnTo>
                <a:lnTo>
                  <a:pt x="4397074" y="2343769"/>
                </a:lnTo>
                <a:lnTo>
                  <a:pt x="4411962" y="2365479"/>
                </a:lnTo>
                <a:lnTo>
                  <a:pt x="4426398" y="2375653"/>
                </a:lnTo>
                <a:lnTo>
                  <a:pt x="4436060" y="2388838"/>
                </a:lnTo>
                <a:lnTo>
                  <a:pt x="4443335" y="2419073"/>
                </a:lnTo>
                <a:lnTo>
                  <a:pt x="4441175" y="2447603"/>
                </a:lnTo>
                <a:lnTo>
                  <a:pt x="4427876" y="2458231"/>
                </a:lnTo>
                <a:lnTo>
                  <a:pt x="4409633" y="2468632"/>
                </a:lnTo>
                <a:lnTo>
                  <a:pt x="4396618" y="2482044"/>
                </a:lnTo>
                <a:lnTo>
                  <a:pt x="4376727" y="2496991"/>
                </a:lnTo>
                <a:lnTo>
                  <a:pt x="4370929" y="2486705"/>
                </a:lnTo>
                <a:lnTo>
                  <a:pt x="4375419" y="2475850"/>
                </a:lnTo>
                <a:lnTo>
                  <a:pt x="4363598" y="2466700"/>
                </a:lnTo>
                <a:lnTo>
                  <a:pt x="4363745" y="2466631"/>
                </a:lnTo>
                <a:lnTo>
                  <a:pt x="4363825" y="2466645"/>
                </a:lnTo>
                <a:lnTo>
                  <a:pt x="4377538" y="2460211"/>
                </a:lnTo>
                <a:lnTo>
                  <a:pt x="4394117" y="2459027"/>
                </a:lnTo>
                <a:lnTo>
                  <a:pt x="4394090" y="2458990"/>
                </a:lnTo>
                <a:lnTo>
                  <a:pt x="4394345" y="2458972"/>
                </a:lnTo>
                <a:lnTo>
                  <a:pt x="4387353" y="2449196"/>
                </a:lnTo>
                <a:lnTo>
                  <a:pt x="4414124" y="2436750"/>
                </a:lnTo>
                <a:lnTo>
                  <a:pt x="4416056" y="2417257"/>
                </a:lnTo>
                <a:lnTo>
                  <a:pt x="4412360" y="2406401"/>
                </a:lnTo>
                <a:lnTo>
                  <a:pt x="4412159" y="2406315"/>
                </a:lnTo>
                <a:lnTo>
                  <a:pt x="4412177" y="2406213"/>
                </a:lnTo>
                <a:lnTo>
                  <a:pt x="4412473" y="2406340"/>
                </a:lnTo>
                <a:lnTo>
                  <a:pt x="4415372" y="2389972"/>
                </a:lnTo>
                <a:lnTo>
                  <a:pt x="4411337" y="2378378"/>
                </a:lnTo>
                <a:lnTo>
                  <a:pt x="4399288" y="2366898"/>
                </a:lnTo>
                <a:lnTo>
                  <a:pt x="4389228" y="2352292"/>
                </a:lnTo>
                <a:lnTo>
                  <a:pt x="4375986" y="2332571"/>
                </a:lnTo>
                <a:lnTo>
                  <a:pt x="4356889" y="2322568"/>
                </a:lnTo>
                <a:lnTo>
                  <a:pt x="4361437" y="2316543"/>
                </a:lnTo>
                <a:lnTo>
                  <a:pt x="4371610" y="2312111"/>
                </a:lnTo>
                <a:lnTo>
                  <a:pt x="4365416" y="2297391"/>
                </a:lnTo>
                <a:lnTo>
                  <a:pt x="4345807" y="2297277"/>
                </a:lnTo>
                <a:lnTo>
                  <a:pt x="4338646" y="2281819"/>
                </a:lnTo>
                <a:lnTo>
                  <a:pt x="4329392" y="2268387"/>
                </a:lnTo>
                <a:lnTo>
                  <a:pt x="4337853" y="2264240"/>
                </a:lnTo>
                <a:lnTo>
                  <a:pt x="4350583" y="2264354"/>
                </a:lnTo>
                <a:lnTo>
                  <a:pt x="4366099" y="2262365"/>
                </a:lnTo>
                <a:close/>
                <a:moveTo>
                  <a:pt x="2953838" y="2252145"/>
                </a:moveTo>
                <a:lnTo>
                  <a:pt x="3017378" y="2284995"/>
                </a:lnTo>
                <a:lnTo>
                  <a:pt x="3080917" y="2317390"/>
                </a:lnTo>
                <a:lnTo>
                  <a:pt x="3080920" y="2317317"/>
                </a:lnTo>
                <a:lnTo>
                  <a:pt x="3081714" y="2383207"/>
                </a:lnTo>
                <a:lnTo>
                  <a:pt x="3068026" y="2382075"/>
                </a:lnTo>
                <a:lnTo>
                  <a:pt x="3068023" y="2382080"/>
                </a:lnTo>
                <a:lnTo>
                  <a:pt x="3067960" y="2382075"/>
                </a:lnTo>
                <a:lnTo>
                  <a:pt x="3060686" y="2394180"/>
                </a:lnTo>
                <a:lnTo>
                  <a:pt x="3056480" y="2404297"/>
                </a:lnTo>
                <a:lnTo>
                  <a:pt x="3059834" y="2408104"/>
                </a:lnTo>
                <a:lnTo>
                  <a:pt x="3054604" y="2413106"/>
                </a:lnTo>
                <a:lnTo>
                  <a:pt x="3056423" y="2419869"/>
                </a:lnTo>
                <a:lnTo>
                  <a:pt x="3052275" y="2426632"/>
                </a:lnTo>
                <a:lnTo>
                  <a:pt x="3050683" y="2432599"/>
                </a:lnTo>
                <a:lnTo>
                  <a:pt x="3050752" y="2432588"/>
                </a:lnTo>
                <a:lnTo>
                  <a:pt x="3050749" y="2432599"/>
                </a:lnTo>
                <a:lnTo>
                  <a:pt x="3056259" y="2431701"/>
                </a:lnTo>
                <a:lnTo>
                  <a:pt x="3059605" y="2437942"/>
                </a:lnTo>
                <a:lnTo>
                  <a:pt x="3059776" y="2447320"/>
                </a:lnTo>
                <a:lnTo>
                  <a:pt x="3065631" y="2452094"/>
                </a:lnTo>
                <a:lnTo>
                  <a:pt x="3065460" y="2456015"/>
                </a:lnTo>
                <a:lnTo>
                  <a:pt x="3055344" y="2458743"/>
                </a:lnTo>
                <a:lnTo>
                  <a:pt x="3047273" y="2465279"/>
                </a:lnTo>
                <a:lnTo>
                  <a:pt x="3035736" y="2482840"/>
                </a:lnTo>
                <a:lnTo>
                  <a:pt x="3020732" y="2490286"/>
                </a:lnTo>
                <a:lnTo>
                  <a:pt x="3005331" y="2489262"/>
                </a:lnTo>
                <a:lnTo>
                  <a:pt x="3000841" y="2490740"/>
                </a:lnTo>
                <a:lnTo>
                  <a:pt x="3000871" y="2490851"/>
                </a:lnTo>
                <a:lnTo>
                  <a:pt x="3000842" y="2490861"/>
                </a:lnTo>
                <a:lnTo>
                  <a:pt x="3002404" y="2496384"/>
                </a:lnTo>
                <a:lnTo>
                  <a:pt x="2994134" y="2501936"/>
                </a:lnTo>
                <a:lnTo>
                  <a:pt x="2987371" y="2508188"/>
                </a:lnTo>
                <a:lnTo>
                  <a:pt x="2967309" y="2514326"/>
                </a:lnTo>
                <a:lnTo>
                  <a:pt x="2963331" y="2510689"/>
                </a:lnTo>
                <a:lnTo>
                  <a:pt x="2960716" y="2510404"/>
                </a:lnTo>
                <a:lnTo>
                  <a:pt x="2957761" y="2514497"/>
                </a:lnTo>
                <a:lnTo>
                  <a:pt x="2944618" y="2515686"/>
                </a:lnTo>
                <a:lnTo>
                  <a:pt x="2947015" y="2511546"/>
                </a:lnTo>
                <a:lnTo>
                  <a:pt x="2946998" y="2511507"/>
                </a:lnTo>
                <a:lnTo>
                  <a:pt x="2947077" y="2511371"/>
                </a:lnTo>
                <a:lnTo>
                  <a:pt x="2942018" y="2500345"/>
                </a:lnTo>
                <a:lnTo>
                  <a:pt x="2939801" y="2493696"/>
                </a:lnTo>
                <a:lnTo>
                  <a:pt x="2932867" y="2490968"/>
                </a:lnTo>
                <a:lnTo>
                  <a:pt x="2923447" y="2481604"/>
                </a:lnTo>
                <a:lnTo>
                  <a:pt x="2926840" y="2474207"/>
                </a:lnTo>
                <a:lnTo>
                  <a:pt x="2934114" y="2475799"/>
                </a:lnTo>
                <a:lnTo>
                  <a:pt x="2938604" y="2474662"/>
                </a:lnTo>
                <a:lnTo>
                  <a:pt x="2947526" y="2474832"/>
                </a:lnTo>
                <a:lnTo>
                  <a:pt x="2947420" y="2474654"/>
                </a:lnTo>
                <a:lnTo>
                  <a:pt x="2947587" y="2474657"/>
                </a:lnTo>
                <a:lnTo>
                  <a:pt x="2938891" y="2459993"/>
                </a:lnTo>
                <a:lnTo>
                  <a:pt x="2939460" y="2449252"/>
                </a:lnTo>
                <a:lnTo>
                  <a:pt x="2938380" y="2438510"/>
                </a:lnTo>
                <a:lnTo>
                  <a:pt x="2932130" y="2428281"/>
                </a:lnTo>
                <a:lnTo>
                  <a:pt x="2933720" y="2420608"/>
                </a:lnTo>
                <a:lnTo>
                  <a:pt x="2923491" y="2420210"/>
                </a:lnTo>
                <a:lnTo>
                  <a:pt x="2923548" y="2409696"/>
                </a:lnTo>
                <a:lnTo>
                  <a:pt x="2916897" y="2403672"/>
                </a:lnTo>
                <a:lnTo>
                  <a:pt x="2923766" y="2382100"/>
                </a:lnTo>
                <a:lnTo>
                  <a:pt x="2943999" y="2366615"/>
                </a:lnTo>
                <a:lnTo>
                  <a:pt x="2944001" y="2366594"/>
                </a:lnTo>
                <a:lnTo>
                  <a:pt x="2944120" y="2366502"/>
                </a:lnTo>
                <a:lnTo>
                  <a:pt x="2944973" y="2344906"/>
                </a:lnTo>
                <a:lnTo>
                  <a:pt x="2951111" y="2310919"/>
                </a:lnTo>
                <a:lnTo>
                  <a:pt x="2954578" y="2303645"/>
                </a:lnTo>
                <a:lnTo>
                  <a:pt x="2947929" y="2297848"/>
                </a:lnTo>
                <a:lnTo>
                  <a:pt x="2947644" y="2292449"/>
                </a:lnTo>
                <a:lnTo>
                  <a:pt x="2941677" y="2288016"/>
                </a:lnTo>
                <a:lnTo>
                  <a:pt x="2937778" y="2261566"/>
                </a:lnTo>
                <a:close/>
                <a:moveTo>
                  <a:pt x="2892305" y="2251023"/>
                </a:moveTo>
                <a:lnTo>
                  <a:pt x="2892321" y="2251027"/>
                </a:lnTo>
                <a:lnTo>
                  <a:pt x="2892346" y="2251065"/>
                </a:lnTo>
                <a:lnTo>
                  <a:pt x="2917499" y="2258504"/>
                </a:lnTo>
                <a:lnTo>
                  <a:pt x="2926439" y="2267895"/>
                </a:lnTo>
                <a:lnTo>
                  <a:pt x="2926449" y="2267889"/>
                </a:lnTo>
                <a:lnTo>
                  <a:pt x="2926502" y="2267945"/>
                </a:lnTo>
                <a:lnTo>
                  <a:pt x="2937703" y="2261609"/>
                </a:lnTo>
                <a:lnTo>
                  <a:pt x="2941613" y="2288128"/>
                </a:lnTo>
                <a:lnTo>
                  <a:pt x="2947581" y="2292561"/>
                </a:lnTo>
                <a:lnTo>
                  <a:pt x="2947808" y="2297960"/>
                </a:lnTo>
                <a:lnTo>
                  <a:pt x="2954457" y="2303757"/>
                </a:lnTo>
                <a:lnTo>
                  <a:pt x="2950991" y="2311032"/>
                </a:lnTo>
                <a:lnTo>
                  <a:pt x="2944853" y="2345018"/>
                </a:lnTo>
                <a:lnTo>
                  <a:pt x="2944001" y="2366594"/>
                </a:lnTo>
                <a:lnTo>
                  <a:pt x="2923775" y="2382075"/>
                </a:lnTo>
                <a:lnTo>
                  <a:pt x="2923766" y="2382100"/>
                </a:lnTo>
                <a:lnTo>
                  <a:pt x="2923653" y="2382187"/>
                </a:lnTo>
                <a:lnTo>
                  <a:pt x="2916777" y="2403784"/>
                </a:lnTo>
                <a:lnTo>
                  <a:pt x="2923426" y="2409808"/>
                </a:lnTo>
                <a:lnTo>
                  <a:pt x="2923370" y="2420322"/>
                </a:lnTo>
                <a:lnTo>
                  <a:pt x="2933600" y="2420720"/>
                </a:lnTo>
                <a:lnTo>
                  <a:pt x="2932011" y="2428379"/>
                </a:lnTo>
                <a:lnTo>
                  <a:pt x="2931955" y="2428286"/>
                </a:lnTo>
                <a:lnTo>
                  <a:pt x="2927465" y="2429195"/>
                </a:lnTo>
                <a:lnTo>
                  <a:pt x="2926952" y="2434367"/>
                </a:lnTo>
                <a:lnTo>
                  <a:pt x="2927012" y="2434427"/>
                </a:lnTo>
                <a:lnTo>
                  <a:pt x="2927006" y="2434473"/>
                </a:lnTo>
                <a:lnTo>
                  <a:pt x="2924051" y="2434814"/>
                </a:lnTo>
                <a:lnTo>
                  <a:pt x="2913254" y="2417026"/>
                </a:lnTo>
                <a:lnTo>
                  <a:pt x="2909502" y="2416401"/>
                </a:lnTo>
                <a:lnTo>
                  <a:pt x="2897055" y="2425494"/>
                </a:lnTo>
                <a:lnTo>
                  <a:pt x="2884722" y="2420777"/>
                </a:lnTo>
                <a:lnTo>
                  <a:pt x="2876140" y="2419811"/>
                </a:lnTo>
                <a:lnTo>
                  <a:pt x="2871538" y="2422084"/>
                </a:lnTo>
                <a:lnTo>
                  <a:pt x="2862216" y="2421573"/>
                </a:lnTo>
                <a:lnTo>
                  <a:pt x="2852838" y="2428506"/>
                </a:lnTo>
                <a:lnTo>
                  <a:pt x="2844712" y="2428904"/>
                </a:lnTo>
                <a:lnTo>
                  <a:pt x="2825445" y="2420493"/>
                </a:lnTo>
                <a:lnTo>
                  <a:pt x="2817886" y="2424471"/>
                </a:lnTo>
                <a:lnTo>
                  <a:pt x="2809759" y="2424187"/>
                </a:lnTo>
                <a:lnTo>
                  <a:pt x="2803793" y="2418049"/>
                </a:lnTo>
                <a:lnTo>
                  <a:pt x="2787821" y="2411967"/>
                </a:lnTo>
                <a:lnTo>
                  <a:pt x="2770715" y="2413900"/>
                </a:lnTo>
                <a:lnTo>
                  <a:pt x="2766567" y="2417423"/>
                </a:lnTo>
                <a:lnTo>
                  <a:pt x="2766544" y="2417514"/>
                </a:lnTo>
                <a:lnTo>
                  <a:pt x="2766510" y="2417544"/>
                </a:lnTo>
                <a:lnTo>
                  <a:pt x="2764307" y="2426864"/>
                </a:lnTo>
                <a:lnTo>
                  <a:pt x="2759804" y="2433337"/>
                </a:lnTo>
                <a:lnTo>
                  <a:pt x="2759800" y="2433379"/>
                </a:lnTo>
                <a:lnTo>
                  <a:pt x="2759745" y="2433457"/>
                </a:lnTo>
                <a:lnTo>
                  <a:pt x="2758622" y="2447738"/>
                </a:lnTo>
                <a:lnTo>
                  <a:pt x="2746504" y="2438452"/>
                </a:lnTo>
                <a:lnTo>
                  <a:pt x="2740764" y="2438509"/>
                </a:lnTo>
                <a:lnTo>
                  <a:pt x="2740758" y="2438515"/>
                </a:lnTo>
                <a:lnTo>
                  <a:pt x="2740702" y="2438515"/>
                </a:lnTo>
                <a:lnTo>
                  <a:pt x="2736215" y="2442477"/>
                </a:lnTo>
                <a:lnTo>
                  <a:pt x="2735531" y="2443073"/>
                </a:lnTo>
                <a:lnTo>
                  <a:pt x="2735869" y="2432090"/>
                </a:lnTo>
                <a:lnTo>
                  <a:pt x="2717511" y="2428396"/>
                </a:lnTo>
                <a:lnTo>
                  <a:pt x="2717000" y="2420496"/>
                </a:lnTo>
                <a:lnTo>
                  <a:pt x="2708021" y="2409869"/>
                </a:lnTo>
                <a:lnTo>
                  <a:pt x="2705860" y="2402424"/>
                </a:lnTo>
                <a:lnTo>
                  <a:pt x="2707110" y="2394467"/>
                </a:lnTo>
                <a:lnTo>
                  <a:pt x="2707004" y="2394468"/>
                </a:lnTo>
                <a:lnTo>
                  <a:pt x="2707005" y="2394463"/>
                </a:lnTo>
                <a:lnTo>
                  <a:pt x="2717234" y="2393838"/>
                </a:lnTo>
                <a:lnTo>
                  <a:pt x="2723146" y="2388041"/>
                </a:lnTo>
                <a:lnTo>
                  <a:pt x="2744912" y="2386620"/>
                </a:lnTo>
                <a:lnTo>
                  <a:pt x="2759064" y="2384005"/>
                </a:lnTo>
                <a:lnTo>
                  <a:pt x="2760429" y="2373833"/>
                </a:lnTo>
                <a:lnTo>
                  <a:pt x="2769123" y="2362807"/>
                </a:lnTo>
                <a:lnTo>
                  <a:pt x="2769067" y="2324497"/>
                </a:lnTo>
                <a:lnTo>
                  <a:pt x="2769117" y="2324492"/>
                </a:lnTo>
                <a:lnTo>
                  <a:pt x="2791567" y="2316990"/>
                </a:lnTo>
                <a:lnTo>
                  <a:pt x="2837715" y="2283743"/>
                </a:lnTo>
                <a:lnTo>
                  <a:pt x="2892333" y="2251064"/>
                </a:lnTo>
                <a:close/>
                <a:moveTo>
                  <a:pt x="3599712" y="2225835"/>
                </a:moveTo>
                <a:lnTo>
                  <a:pt x="3599778" y="2225835"/>
                </a:lnTo>
                <a:lnTo>
                  <a:pt x="3606939" y="2237770"/>
                </a:lnTo>
                <a:lnTo>
                  <a:pt x="3615860" y="2244078"/>
                </a:lnTo>
                <a:lnTo>
                  <a:pt x="3627568" y="2246352"/>
                </a:lnTo>
                <a:lnTo>
                  <a:pt x="3637002" y="2249477"/>
                </a:lnTo>
                <a:lnTo>
                  <a:pt x="3644222" y="2259366"/>
                </a:lnTo>
                <a:lnTo>
                  <a:pt x="3648540" y="2265107"/>
                </a:lnTo>
                <a:lnTo>
                  <a:pt x="3654223" y="2267266"/>
                </a:lnTo>
                <a:lnTo>
                  <a:pt x="3654166" y="2271074"/>
                </a:lnTo>
                <a:lnTo>
                  <a:pt x="3648370" y="2281247"/>
                </a:lnTo>
                <a:lnTo>
                  <a:pt x="3645813" y="2286021"/>
                </a:lnTo>
                <a:lnTo>
                  <a:pt x="3639106" y="2291420"/>
                </a:lnTo>
                <a:lnTo>
                  <a:pt x="3633139" y="2303014"/>
                </a:lnTo>
                <a:lnTo>
                  <a:pt x="3625920" y="2302105"/>
                </a:lnTo>
                <a:lnTo>
                  <a:pt x="3622624" y="2306140"/>
                </a:lnTo>
                <a:lnTo>
                  <a:pt x="3620067" y="2314665"/>
                </a:lnTo>
                <a:lnTo>
                  <a:pt x="3621999" y="2325918"/>
                </a:lnTo>
                <a:lnTo>
                  <a:pt x="3620465" y="2327964"/>
                </a:lnTo>
                <a:lnTo>
                  <a:pt x="3613133" y="2327907"/>
                </a:lnTo>
                <a:lnTo>
                  <a:pt x="3603188" y="2334159"/>
                </a:lnTo>
                <a:lnTo>
                  <a:pt x="3601653" y="2342286"/>
                </a:lnTo>
                <a:lnTo>
                  <a:pt x="3598015" y="2345810"/>
                </a:lnTo>
                <a:lnTo>
                  <a:pt x="3588126" y="2345696"/>
                </a:lnTo>
                <a:lnTo>
                  <a:pt x="3581874" y="2349902"/>
                </a:lnTo>
                <a:lnTo>
                  <a:pt x="3581932" y="2356608"/>
                </a:lnTo>
                <a:lnTo>
                  <a:pt x="3574202" y="2361212"/>
                </a:lnTo>
                <a:lnTo>
                  <a:pt x="3565393" y="2359677"/>
                </a:lnTo>
                <a:lnTo>
                  <a:pt x="3554708" y="2365247"/>
                </a:lnTo>
                <a:lnTo>
                  <a:pt x="3547320" y="2366213"/>
                </a:lnTo>
                <a:lnTo>
                  <a:pt x="3547317" y="2366204"/>
                </a:lnTo>
                <a:lnTo>
                  <a:pt x="3547429" y="2366161"/>
                </a:lnTo>
                <a:lnTo>
                  <a:pt x="3542257" y="2354567"/>
                </a:lnTo>
                <a:lnTo>
                  <a:pt x="3529816" y="2327072"/>
                </a:lnTo>
                <a:lnTo>
                  <a:pt x="3577498" y="2310289"/>
                </a:lnTo>
                <a:lnTo>
                  <a:pt x="3577527" y="2310201"/>
                </a:lnTo>
                <a:lnTo>
                  <a:pt x="3577604" y="2310174"/>
                </a:lnTo>
                <a:lnTo>
                  <a:pt x="3588232" y="2276244"/>
                </a:lnTo>
                <a:lnTo>
                  <a:pt x="3580958" y="2264138"/>
                </a:lnTo>
                <a:lnTo>
                  <a:pt x="3580873" y="2264233"/>
                </a:lnTo>
                <a:lnTo>
                  <a:pt x="3580853" y="2264197"/>
                </a:lnTo>
                <a:lnTo>
                  <a:pt x="3581249" y="2257263"/>
                </a:lnTo>
                <a:lnTo>
                  <a:pt x="3585910" y="2250102"/>
                </a:lnTo>
                <a:lnTo>
                  <a:pt x="3585966" y="2243084"/>
                </a:lnTo>
                <a:lnTo>
                  <a:pt x="3593127" y="2239701"/>
                </a:lnTo>
                <a:lnTo>
                  <a:pt x="3593106" y="2239682"/>
                </a:lnTo>
                <a:lnTo>
                  <a:pt x="3593185" y="2239645"/>
                </a:lnTo>
                <a:lnTo>
                  <a:pt x="3590343" y="2237258"/>
                </a:lnTo>
                <a:lnTo>
                  <a:pt x="3591645" y="2225947"/>
                </a:lnTo>
                <a:lnTo>
                  <a:pt x="3599719" y="2225890"/>
                </a:lnTo>
                <a:close/>
                <a:moveTo>
                  <a:pt x="2622530" y="2224873"/>
                </a:moveTo>
                <a:lnTo>
                  <a:pt x="2622676" y="2224977"/>
                </a:lnTo>
                <a:lnTo>
                  <a:pt x="2676438" y="2262771"/>
                </a:lnTo>
                <a:lnTo>
                  <a:pt x="2730172" y="2299986"/>
                </a:lnTo>
                <a:lnTo>
                  <a:pt x="2733935" y="2307791"/>
                </a:lnTo>
                <a:lnTo>
                  <a:pt x="2733948" y="2307798"/>
                </a:lnTo>
                <a:lnTo>
                  <a:pt x="2733995" y="2307897"/>
                </a:lnTo>
                <a:lnTo>
                  <a:pt x="2743885" y="2312728"/>
                </a:lnTo>
                <a:lnTo>
                  <a:pt x="2751214" y="2315434"/>
                </a:lnTo>
                <a:lnTo>
                  <a:pt x="2751383" y="2326035"/>
                </a:lnTo>
                <a:lnTo>
                  <a:pt x="2751442" y="2326030"/>
                </a:lnTo>
                <a:lnTo>
                  <a:pt x="2751442" y="2326141"/>
                </a:lnTo>
                <a:lnTo>
                  <a:pt x="2769057" y="2324498"/>
                </a:lnTo>
                <a:lnTo>
                  <a:pt x="2769113" y="2362749"/>
                </a:lnTo>
                <a:lnTo>
                  <a:pt x="2760419" y="2373775"/>
                </a:lnTo>
                <a:lnTo>
                  <a:pt x="2759054" y="2383948"/>
                </a:lnTo>
                <a:lnTo>
                  <a:pt x="2744902" y="2386563"/>
                </a:lnTo>
                <a:lnTo>
                  <a:pt x="2723136" y="2387983"/>
                </a:lnTo>
                <a:lnTo>
                  <a:pt x="2717225" y="2393780"/>
                </a:lnTo>
                <a:lnTo>
                  <a:pt x="2706995" y="2394405"/>
                </a:lnTo>
                <a:lnTo>
                  <a:pt x="2696801" y="2394462"/>
                </a:lnTo>
                <a:lnTo>
                  <a:pt x="2692902" y="2391398"/>
                </a:lnTo>
                <a:lnTo>
                  <a:pt x="2692876" y="2391406"/>
                </a:lnTo>
                <a:lnTo>
                  <a:pt x="2692787" y="2391336"/>
                </a:lnTo>
                <a:lnTo>
                  <a:pt x="2684044" y="2393667"/>
                </a:lnTo>
                <a:lnTo>
                  <a:pt x="2669153" y="2400486"/>
                </a:lnTo>
                <a:lnTo>
                  <a:pt x="2666084" y="2405602"/>
                </a:lnTo>
                <a:lnTo>
                  <a:pt x="2653751" y="2412933"/>
                </a:lnTo>
                <a:lnTo>
                  <a:pt x="2651593" y="2417139"/>
                </a:lnTo>
                <a:lnTo>
                  <a:pt x="2644885" y="2420435"/>
                </a:lnTo>
                <a:lnTo>
                  <a:pt x="2637156" y="2418219"/>
                </a:lnTo>
                <a:lnTo>
                  <a:pt x="2632780" y="2422197"/>
                </a:lnTo>
                <a:lnTo>
                  <a:pt x="2630451" y="2433336"/>
                </a:lnTo>
                <a:lnTo>
                  <a:pt x="2617777" y="2446749"/>
                </a:lnTo>
                <a:lnTo>
                  <a:pt x="2618119" y="2452205"/>
                </a:lnTo>
                <a:lnTo>
                  <a:pt x="2613800" y="2459025"/>
                </a:lnTo>
                <a:lnTo>
                  <a:pt x="2614879" y="2468402"/>
                </a:lnTo>
                <a:lnTo>
                  <a:pt x="2608287" y="2470789"/>
                </a:lnTo>
                <a:lnTo>
                  <a:pt x="2604609" y="2472825"/>
                </a:lnTo>
                <a:lnTo>
                  <a:pt x="2602212" y="2466080"/>
                </a:lnTo>
                <a:lnTo>
                  <a:pt x="2602194" y="2466087"/>
                </a:lnTo>
                <a:lnTo>
                  <a:pt x="2602148" y="2465959"/>
                </a:lnTo>
                <a:lnTo>
                  <a:pt x="2597543" y="2467777"/>
                </a:lnTo>
                <a:lnTo>
                  <a:pt x="2594816" y="2467436"/>
                </a:lnTo>
                <a:lnTo>
                  <a:pt x="2591859" y="2472153"/>
                </a:lnTo>
                <a:lnTo>
                  <a:pt x="2579524" y="2472039"/>
                </a:lnTo>
                <a:lnTo>
                  <a:pt x="2575092" y="2469596"/>
                </a:lnTo>
                <a:lnTo>
                  <a:pt x="2573049" y="2471031"/>
                </a:lnTo>
                <a:lnTo>
                  <a:pt x="2568214" y="2466420"/>
                </a:lnTo>
                <a:lnTo>
                  <a:pt x="2569067" y="2461646"/>
                </a:lnTo>
                <a:lnTo>
                  <a:pt x="2567079" y="2459770"/>
                </a:lnTo>
                <a:lnTo>
                  <a:pt x="2567007" y="2459804"/>
                </a:lnTo>
                <a:lnTo>
                  <a:pt x="2566965" y="2459764"/>
                </a:lnTo>
                <a:lnTo>
                  <a:pt x="2563675" y="2461299"/>
                </a:lnTo>
                <a:lnTo>
                  <a:pt x="2564293" y="2456133"/>
                </a:lnTo>
                <a:lnTo>
                  <a:pt x="2567589" y="2451984"/>
                </a:lnTo>
                <a:lnTo>
                  <a:pt x="2561053" y="2445221"/>
                </a:lnTo>
                <a:lnTo>
                  <a:pt x="2559179" y="2440731"/>
                </a:lnTo>
                <a:lnTo>
                  <a:pt x="2555655" y="2437151"/>
                </a:lnTo>
                <a:lnTo>
                  <a:pt x="2552474" y="2436696"/>
                </a:lnTo>
                <a:lnTo>
                  <a:pt x="2552460" y="2436704"/>
                </a:lnTo>
                <a:lnTo>
                  <a:pt x="2552361" y="2436689"/>
                </a:lnTo>
                <a:lnTo>
                  <a:pt x="2548553" y="2438963"/>
                </a:lnTo>
                <a:lnTo>
                  <a:pt x="2543382" y="2441122"/>
                </a:lnTo>
                <a:lnTo>
                  <a:pt x="2539023" y="2444634"/>
                </a:lnTo>
                <a:lnTo>
                  <a:pt x="2532299" y="2443345"/>
                </a:lnTo>
                <a:lnTo>
                  <a:pt x="2527865" y="2439253"/>
                </a:lnTo>
                <a:lnTo>
                  <a:pt x="2525251" y="2438685"/>
                </a:lnTo>
                <a:lnTo>
                  <a:pt x="2525227" y="2438698"/>
                </a:lnTo>
                <a:lnTo>
                  <a:pt x="2525138" y="2438679"/>
                </a:lnTo>
                <a:lnTo>
                  <a:pt x="2520990" y="2440838"/>
                </a:lnTo>
                <a:lnTo>
                  <a:pt x="2518602" y="2440838"/>
                </a:lnTo>
                <a:lnTo>
                  <a:pt x="2517694" y="2434934"/>
                </a:lnTo>
                <a:lnTo>
                  <a:pt x="2517639" y="2434956"/>
                </a:lnTo>
                <a:lnTo>
                  <a:pt x="2518365" y="2429985"/>
                </a:lnTo>
                <a:lnTo>
                  <a:pt x="2517001" y="2423677"/>
                </a:lnTo>
                <a:lnTo>
                  <a:pt x="2516976" y="2423658"/>
                </a:lnTo>
                <a:lnTo>
                  <a:pt x="2516954" y="2423561"/>
                </a:lnTo>
                <a:lnTo>
                  <a:pt x="2510997" y="2419021"/>
                </a:lnTo>
                <a:lnTo>
                  <a:pt x="2507908" y="2409810"/>
                </a:lnTo>
                <a:lnTo>
                  <a:pt x="2507326" y="2401790"/>
                </a:lnTo>
                <a:lnTo>
                  <a:pt x="2507178" y="2399634"/>
                </a:lnTo>
                <a:lnTo>
                  <a:pt x="2512523" y="2396679"/>
                </a:lnTo>
                <a:lnTo>
                  <a:pt x="2512523" y="2396674"/>
                </a:lnTo>
                <a:lnTo>
                  <a:pt x="2512622" y="2396620"/>
                </a:lnTo>
                <a:lnTo>
                  <a:pt x="2515279" y="2387011"/>
                </a:lnTo>
                <a:lnTo>
                  <a:pt x="2520251" y="2386619"/>
                </a:lnTo>
                <a:lnTo>
                  <a:pt x="2531391" y="2391166"/>
                </a:lnTo>
                <a:lnTo>
                  <a:pt x="2540369" y="2387926"/>
                </a:lnTo>
                <a:lnTo>
                  <a:pt x="2546507" y="2389006"/>
                </a:lnTo>
                <a:lnTo>
                  <a:pt x="2546553" y="2388937"/>
                </a:lnTo>
                <a:lnTo>
                  <a:pt x="2546608" y="2388947"/>
                </a:lnTo>
                <a:lnTo>
                  <a:pt x="2548957" y="2385368"/>
                </a:lnTo>
                <a:lnTo>
                  <a:pt x="2612833" y="2385141"/>
                </a:lnTo>
                <a:lnTo>
                  <a:pt x="2612850" y="2385083"/>
                </a:lnTo>
                <a:lnTo>
                  <a:pt x="2612934" y="2385082"/>
                </a:lnTo>
                <a:lnTo>
                  <a:pt x="2616457" y="2373545"/>
                </a:lnTo>
                <a:lnTo>
                  <a:pt x="2613672" y="2371499"/>
                </a:lnTo>
                <a:lnTo>
                  <a:pt x="2606000" y="2299378"/>
                </a:lnTo>
                <a:lnTo>
                  <a:pt x="2598333" y="2225211"/>
                </a:lnTo>
                <a:close/>
                <a:moveTo>
                  <a:pt x="1455091" y="2220774"/>
                </a:moveTo>
                <a:lnTo>
                  <a:pt x="1459865" y="2221456"/>
                </a:lnTo>
                <a:lnTo>
                  <a:pt x="1465434" y="2235948"/>
                </a:lnTo>
                <a:lnTo>
                  <a:pt x="1465548" y="2246065"/>
                </a:lnTo>
                <a:lnTo>
                  <a:pt x="1461627" y="2246917"/>
                </a:lnTo>
                <a:lnTo>
                  <a:pt x="1457591" y="2236915"/>
                </a:lnTo>
                <a:lnTo>
                  <a:pt x="1451624" y="2231856"/>
                </a:lnTo>
                <a:close/>
                <a:moveTo>
                  <a:pt x="4637206" y="2219298"/>
                </a:moveTo>
                <a:lnTo>
                  <a:pt x="4644481" y="2224527"/>
                </a:lnTo>
                <a:lnTo>
                  <a:pt x="4641752" y="2235097"/>
                </a:lnTo>
                <a:lnTo>
                  <a:pt x="4632147" y="2262833"/>
                </a:lnTo>
                <a:lnTo>
                  <a:pt x="4625328" y="2276870"/>
                </a:lnTo>
                <a:lnTo>
                  <a:pt x="4616916" y="2262378"/>
                </a:lnTo>
                <a:lnTo>
                  <a:pt x="4615098" y="2249590"/>
                </a:lnTo>
                <a:lnTo>
                  <a:pt x="4624476" y="2232540"/>
                </a:lnTo>
                <a:close/>
                <a:moveTo>
                  <a:pt x="3594548" y="2205998"/>
                </a:moveTo>
                <a:lnTo>
                  <a:pt x="3597561" y="2212023"/>
                </a:lnTo>
                <a:lnTo>
                  <a:pt x="3599712" y="2225835"/>
                </a:lnTo>
                <a:lnTo>
                  <a:pt x="3591650" y="2225891"/>
                </a:lnTo>
                <a:lnTo>
                  <a:pt x="3591645" y="2225947"/>
                </a:lnTo>
                <a:lnTo>
                  <a:pt x="3591593" y="2225947"/>
                </a:lnTo>
                <a:lnTo>
                  <a:pt x="3590285" y="2237313"/>
                </a:lnTo>
                <a:lnTo>
                  <a:pt x="3593106" y="2239682"/>
                </a:lnTo>
                <a:lnTo>
                  <a:pt x="3585966" y="2243055"/>
                </a:lnTo>
                <a:lnTo>
                  <a:pt x="3585966" y="2243084"/>
                </a:lnTo>
                <a:lnTo>
                  <a:pt x="3585909" y="2243111"/>
                </a:lnTo>
                <a:lnTo>
                  <a:pt x="3585853" y="2250158"/>
                </a:lnTo>
                <a:lnTo>
                  <a:pt x="3581192" y="2257319"/>
                </a:lnTo>
                <a:lnTo>
                  <a:pt x="3580794" y="2264252"/>
                </a:lnTo>
                <a:lnTo>
                  <a:pt x="3577666" y="2267766"/>
                </a:lnTo>
                <a:lnTo>
                  <a:pt x="3529807" y="2259138"/>
                </a:lnTo>
                <a:lnTo>
                  <a:pt x="3523669" y="2241633"/>
                </a:lnTo>
                <a:lnTo>
                  <a:pt x="3523054" y="2237654"/>
                </a:lnTo>
                <a:lnTo>
                  <a:pt x="3525893" y="2236802"/>
                </a:lnTo>
                <a:lnTo>
                  <a:pt x="3526462" y="2241576"/>
                </a:lnTo>
                <a:lnTo>
                  <a:pt x="3538909" y="2238848"/>
                </a:lnTo>
                <a:lnTo>
                  <a:pt x="3552093" y="2239303"/>
                </a:lnTo>
                <a:lnTo>
                  <a:pt x="3561699" y="2239814"/>
                </a:lnTo>
                <a:lnTo>
                  <a:pt x="3572610" y="2228050"/>
                </a:lnTo>
                <a:lnTo>
                  <a:pt x="3584488" y="2216854"/>
                </a:lnTo>
                <a:close/>
                <a:moveTo>
                  <a:pt x="3518445" y="2204975"/>
                </a:moveTo>
                <a:lnTo>
                  <a:pt x="3523277" y="2210487"/>
                </a:lnTo>
                <a:lnTo>
                  <a:pt x="3523560" y="2220774"/>
                </a:lnTo>
                <a:lnTo>
                  <a:pt x="3520094" y="2231061"/>
                </a:lnTo>
                <a:lnTo>
                  <a:pt x="3520084" y="2231063"/>
                </a:lnTo>
                <a:lnTo>
                  <a:pt x="3520033" y="2230948"/>
                </a:lnTo>
                <a:lnTo>
                  <a:pt x="3515600" y="2232198"/>
                </a:lnTo>
                <a:lnTo>
                  <a:pt x="3510830" y="2228775"/>
                </a:lnTo>
                <a:lnTo>
                  <a:pt x="3509751" y="2216057"/>
                </a:lnTo>
                <a:lnTo>
                  <a:pt x="3514070" y="2206850"/>
                </a:lnTo>
                <a:close/>
                <a:moveTo>
                  <a:pt x="3599323" y="2199918"/>
                </a:moveTo>
                <a:lnTo>
                  <a:pt x="3601311" y="2201453"/>
                </a:lnTo>
                <a:lnTo>
                  <a:pt x="3599721" y="2208785"/>
                </a:lnTo>
                <a:lnTo>
                  <a:pt x="3597675" y="2211967"/>
                </a:lnTo>
                <a:lnTo>
                  <a:pt x="3594663" y="2205943"/>
                </a:lnTo>
                <a:close/>
                <a:moveTo>
                  <a:pt x="4112549" y="2199123"/>
                </a:moveTo>
                <a:lnTo>
                  <a:pt x="4125166" y="2206739"/>
                </a:lnTo>
                <a:lnTo>
                  <a:pt x="4132756" y="2207588"/>
                </a:lnTo>
                <a:lnTo>
                  <a:pt x="4134152" y="2219582"/>
                </a:lnTo>
                <a:lnTo>
                  <a:pt x="4134176" y="2219586"/>
                </a:lnTo>
                <a:lnTo>
                  <a:pt x="4134201" y="2219810"/>
                </a:lnTo>
                <a:lnTo>
                  <a:pt x="4149376" y="2222198"/>
                </a:lnTo>
                <a:lnTo>
                  <a:pt x="4164153" y="2221913"/>
                </a:lnTo>
                <a:lnTo>
                  <a:pt x="4173218" y="2224879"/>
                </a:lnTo>
                <a:lnTo>
                  <a:pt x="4165978" y="2239417"/>
                </a:lnTo>
                <a:lnTo>
                  <a:pt x="4158872" y="2240440"/>
                </a:lnTo>
                <a:lnTo>
                  <a:pt x="4153928" y="2250272"/>
                </a:lnTo>
                <a:lnTo>
                  <a:pt x="4154038" y="2250384"/>
                </a:lnTo>
                <a:lnTo>
                  <a:pt x="4153980" y="2250500"/>
                </a:lnTo>
                <a:lnTo>
                  <a:pt x="4162734" y="2259423"/>
                </a:lnTo>
                <a:lnTo>
                  <a:pt x="4165347" y="2248398"/>
                </a:lnTo>
                <a:lnTo>
                  <a:pt x="4169723" y="2248341"/>
                </a:lnTo>
                <a:lnTo>
                  <a:pt x="4170332" y="2250318"/>
                </a:lnTo>
                <a:lnTo>
                  <a:pt x="4177912" y="2275620"/>
                </a:lnTo>
                <a:lnTo>
                  <a:pt x="4177571" y="2287839"/>
                </a:lnTo>
                <a:lnTo>
                  <a:pt x="4172002" y="2285281"/>
                </a:lnTo>
                <a:lnTo>
                  <a:pt x="4173025" y="2298921"/>
                </a:lnTo>
                <a:lnTo>
                  <a:pt x="4168477" y="2290055"/>
                </a:lnTo>
                <a:lnTo>
                  <a:pt x="4167568" y="2281416"/>
                </a:lnTo>
                <a:lnTo>
                  <a:pt x="4164556" y="2273176"/>
                </a:lnTo>
                <a:lnTo>
                  <a:pt x="4157908" y="2263173"/>
                </a:lnTo>
                <a:lnTo>
                  <a:pt x="4143245" y="2262491"/>
                </a:lnTo>
                <a:lnTo>
                  <a:pt x="4144721" y="2269539"/>
                </a:lnTo>
                <a:lnTo>
                  <a:pt x="4139721" y="2279030"/>
                </a:lnTo>
                <a:lnTo>
                  <a:pt x="4132957" y="2275563"/>
                </a:lnTo>
                <a:lnTo>
                  <a:pt x="4130627" y="2278689"/>
                </a:lnTo>
                <a:lnTo>
                  <a:pt x="4126137" y="2276813"/>
                </a:lnTo>
                <a:lnTo>
                  <a:pt x="4119955" y="2275282"/>
                </a:lnTo>
                <a:lnTo>
                  <a:pt x="4117493" y="2261412"/>
                </a:lnTo>
                <a:lnTo>
                  <a:pt x="4117474" y="2261368"/>
                </a:lnTo>
                <a:lnTo>
                  <a:pt x="4117441" y="2261184"/>
                </a:lnTo>
                <a:lnTo>
                  <a:pt x="4111998" y="2248388"/>
                </a:lnTo>
                <a:lnTo>
                  <a:pt x="4114709" y="2237997"/>
                </a:lnTo>
                <a:lnTo>
                  <a:pt x="4114610" y="2237950"/>
                </a:lnTo>
                <a:lnTo>
                  <a:pt x="4114657" y="2237769"/>
                </a:lnTo>
                <a:lnTo>
                  <a:pt x="4105022" y="2233175"/>
                </a:lnTo>
                <a:lnTo>
                  <a:pt x="4108457" y="2226971"/>
                </a:lnTo>
                <a:lnTo>
                  <a:pt x="4118403" y="2220436"/>
                </a:lnTo>
                <a:lnTo>
                  <a:pt x="4118224" y="2220291"/>
                </a:lnTo>
                <a:lnTo>
                  <a:pt x="4118351" y="2220208"/>
                </a:lnTo>
                <a:lnTo>
                  <a:pt x="4106986" y="2210980"/>
                </a:lnTo>
                <a:close/>
                <a:moveTo>
                  <a:pt x="1449976" y="2191561"/>
                </a:moveTo>
                <a:lnTo>
                  <a:pt x="1460489" y="2192073"/>
                </a:lnTo>
                <a:lnTo>
                  <a:pt x="1461002" y="2196676"/>
                </a:lnTo>
                <a:lnTo>
                  <a:pt x="1443611" y="2199518"/>
                </a:lnTo>
                <a:lnTo>
                  <a:pt x="1442474" y="2192982"/>
                </a:lnTo>
                <a:close/>
                <a:moveTo>
                  <a:pt x="1461400" y="2188493"/>
                </a:moveTo>
                <a:lnTo>
                  <a:pt x="1474016" y="2196506"/>
                </a:lnTo>
                <a:lnTo>
                  <a:pt x="1471288" y="2209066"/>
                </a:lnTo>
                <a:lnTo>
                  <a:pt x="1468334" y="2206793"/>
                </a:lnTo>
                <a:lnTo>
                  <a:pt x="1468617" y="2197529"/>
                </a:lnTo>
                <a:lnTo>
                  <a:pt x="1461456" y="2190539"/>
                </a:lnTo>
                <a:close/>
                <a:moveTo>
                  <a:pt x="2562757" y="2182271"/>
                </a:moveTo>
                <a:lnTo>
                  <a:pt x="2622451" y="2224816"/>
                </a:lnTo>
                <a:lnTo>
                  <a:pt x="2598326" y="2225153"/>
                </a:lnTo>
                <a:lnTo>
                  <a:pt x="2598333" y="2225211"/>
                </a:lnTo>
                <a:lnTo>
                  <a:pt x="2598225" y="2225213"/>
                </a:lnTo>
                <a:lnTo>
                  <a:pt x="2605899" y="2299437"/>
                </a:lnTo>
                <a:lnTo>
                  <a:pt x="2613573" y="2371558"/>
                </a:lnTo>
                <a:lnTo>
                  <a:pt x="2616356" y="2373605"/>
                </a:lnTo>
                <a:lnTo>
                  <a:pt x="2612850" y="2385083"/>
                </a:lnTo>
                <a:lnTo>
                  <a:pt x="2548994" y="2385309"/>
                </a:lnTo>
                <a:lnTo>
                  <a:pt x="2548957" y="2385368"/>
                </a:lnTo>
                <a:lnTo>
                  <a:pt x="2548895" y="2385369"/>
                </a:lnTo>
                <a:lnTo>
                  <a:pt x="2546553" y="2388937"/>
                </a:lnTo>
                <a:lnTo>
                  <a:pt x="2540471" y="2387867"/>
                </a:lnTo>
                <a:lnTo>
                  <a:pt x="2531490" y="2391107"/>
                </a:lnTo>
                <a:lnTo>
                  <a:pt x="2520352" y="2386560"/>
                </a:lnTo>
                <a:lnTo>
                  <a:pt x="2515293" y="2386957"/>
                </a:lnTo>
                <a:lnTo>
                  <a:pt x="2515279" y="2387011"/>
                </a:lnTo>
                <a:lnTo>
                  <a:pt x="2515194" y="2387017"/>
                </a:lnTo>
                <a:lnTo>
                  <a:pt x="2512523" y="2396674"/>
                </a:lnTo>
                <a:lnTo>
                  <a:pt x="2507167" y="2399632"/>
                </a:lnTo>
                <a:lnTo>
                  <a:pt x="2496651" y="2388378"/>
                </a:lnTo>
                <a:lnTo>
                  <a:pt x="2486990" y="2376273"/>
                </a:lnTo>
                <a:lnTo>
                  <a:pt x="2476420" y="2371897"/>
                </a:lnTo>
                <a:lnTo>
                  <a:pt x="2468805" y="2367066"/>
                </a:lnTo>
                <a:lnTo>
                  <a:pt x="2459881" y="2367237"/>
                </a:lnTo>
                <a:lnTo>
                  <a:pt x="2452095" y="2370817"/>
                </a:lnTo>
                <a:lnTo>
                  <a:pt x="2444194" y="2369396"/>
                </a:lnTo>
                <a:lnTo>
                  <a:pt x="2438739" y="2374682"/>
                </a:lnTo>
                <a:lnTo>
                  <a:pt x="2437375" y="2365759"/>
                </a:lnTo>
                <a:lnTo>
                  <a:pt x="2441808" y="2357575"/>
                </a:lnTo>
                <a:lnTo>
                  <a:pt x="2443796" y="2341946"/>
                </a:lnTo>
                <a:lnTo>
                  <a:pt x="2442036" y="2325407"/>
                </a:lnTo>
                <a:lnTo>
                  <a:pt x="2440104" y="2317053"/>
                </a:lnTo>
                <a:lnTo>
                  <a:pt x="2441694" y="2308642"/>
                </a:lnTo>
                <a:lnTo>
                  <a:pt x="2437602" y="2300628"/>
                </a:lnTo>
                <a:lnTo>
                  <a:pt x="2429191" y="2293297"/>
                </a:lnTo>
                <a:lnTo>
                  <a:pt x="2429206" y="2293272"/>
                </a:lnTo>
                <a:lnTo>
                  <a:pt x="2429204" y="2293294"/>
                </a:lnTo>
                <a:lnTo>
                  <a:pt x="2432668" y="2287613"/>
                </a:lnTo>
                <a:lnTo>
                  <a:pt x="2495059" y="2287727"/>
                </a:lnTo>
                <a:lnTo>
                  <a:pt x="2495059" y="2287724"/>
                </a:lnTo>
                <a:lnTo>
                  <a:pt x="2495073" y="2287724"/>
                </a:lnTo>
                <a:lnTo>
                  <a:pt x="2492060" y="2263059"/>
                </a:lnTo>
                <a:lnTo>
                  <a:pt x="2495983" y="2254194"/>
                </a:lnTo>
                <a:lnTo>
                  <a:pt x="2510917" y="2252661"/>
                </a:lnTo>
                <a:lnTo>
                  <a:pt x="2510917" y="2252659"/>
                </a:lnTo>
                <a:lnTo>
                  <a:pt x="2510930" y="2252658"/>
                </a:lnTo>
                <a:lnTo>
                  <a:pt x="2510417" y="2208047"/>
                </a:lnTo>
                <a:lnTo>
                  <a:pt x="2562692" y="2208956"/>
                </a:lnTo>
                <a:lnTo>
                  <a:pt x="2562692" y="2208953"/>
                </a:lnTo>
                <a:lnTo>
                  <a:pt x="2562702" y="2208953"/>
                </a:lnTo>
                <a:close/>
                <a:moveTo>
                  <a:pt x="2562750" y="2182074"/>
                </a:moveTo>
                <a:lnTo>
                  <a:pt x="2562757" y="2182080"/>
                </a:lnTo>
                <a:lnTo>
                  <a:pt x="2562757" y="2182271"/>
                </a:lnTo>
                <a:lnTo>
                  <a:pt x="2562750" y="2182265"/>
                </a:lnTo>
                <a:close/>
                <a:moveTo>
                  <a:pt x="2562928" y="2177467"/>
                </a:moveTo>
                <a:lnTo>
                  <a:pt x="2562996" y="2177467"/>
                </a:lnTo>
                <a:lnTo>
                  <a:pt x="2562996" y="2177578"/>
                </a:lnTo>
                <a:lnTo>
                  <a:pt x="2562996" y="2178772"/>
                </a:lnTo>
                <a:lnTo>
                  <a:pt x="2562713" y="2182239"/>
                </a:lnTo>
                <a:lnTo>
                  <a:pt x="2562750" y="2182265"/>
                </a:lnTo>
                <a:lnTo>
                  <a:pt x="2562692" y="2208953"/>
                </a:lnTo>
                <a:lnTo>
                  <a:pt x="2510417" y="2208044"/>
                </a:lnTo>
                <a:lnTo>
                  <a:pt x="2510417" y="2208047"/>
                </a:lnTo>
                <a:lnTo>
                  <a:pt x="2510405" y="2208047"/>
                </a:lnTo>
                <a:lnTo>
                  <a:pt x="2510917" y="2252659"/>
                </a:lnTo>
                <a:lnTo>
                  <a:pt x="2495983" y="2254192"/>
                </a:lnTo>
                <a:lnTo>
                  <a:pt x="2495983" y="2254194"/>
                </a:lnTo>
                <a:lnTo>
                  <a:pt x="2495970" y="2254195"/>
                </a:lnTo>
                <a:lnTo>
                  <a:pt x="2492049" y="2263061"/>
                </a:lnTo>
                <a:lnTo>
                  <a:pt x="2495059" y="2287724"/>
                </a:lnTo>
                <a:lnTo>
                  <a:pt x="2432671" y="2287610"/>
                </a:lnTo>
                <a:lnTo>
                  <a:pt x="2432668" y="2287613"/>
                </a:lnTo>
                <a:lnTo>
                  <a:pt x="2432658" y="2287613"/>
                </a:lnTo>
                <a:lnTo>
                  <a:pt x="2429206" y="2293272"/>
                </a:lnTo>
                <a:lnTo>
                  <a:pt x="2429887" y="2286133"/>
                </a:lnTo>
                <a:lnTo>
                  <a:pt x="2430624" y="2278233"/>
                </a:lnTo>
                <a:lnTo>
                  <a:pt x="2436763" y="2273573"/>
                </a:lnTo>
                <a:lnTo>
                  <a:pt x="2441991" y="2264650"/>
                </a:lnTo>
                <a:lnTo>
                  <a:pt x="2440968" y="2258853"/>
                </a:lnTo>
                <a:lnTo>
                  <a:pt x="2446422" y="2246690"/>
                </a:lnTo>
                <a:lnTo>
                  <a:pt x="2455287" y="2235665"/>
                </a:lnTo>
                <a:lnTo>
                  <a:pt x="2460631" y="2232880"/>
                </a:lnTo>
                <a:lnTo>
                  <a:pt x="2464838" y="2222707"/>
                </a:lnTo>
                <a:lnTo>
                  <a:pt x="2465236" y="2213386"/>
                </a:lnTo>
                <a:lnTo>
                  <a:pt x="2470977" y="2202474"/>
                </a:lnTo>
                <a:lnTo>
                  <a:pt x="2481603" y="2195995"/>
                </a:lnTo>
                <a:lnTo>
                  <a:pt x="2491720" y="2177809"/>
                </a:lnTo>
                <a:lnTo>
                  <a:pt x="2491907" y="2177575"/>
                </a:lnTo>
                <a:lnTo>
                  <a:pt x="2562928" y="2177518"/>
                </a:lnTo>
                <a:close/>
                <a:moveTo>
                  <a:pt x="4135582" y="2166066"/>
                </a:moveTo>
                <a:lnTo>
                  <a:pt x="4146882" y="2170190"/>
                </a:lnTo>
                <a:lnTo>
                  <a:pt x="4155293" y="2170645"/>
                </a:lnTo>
                <a:lnTo>
                  <a:pt x="4162339" y="2175476"/>
                </a:lnTo>
                <a:lnTo>
                  <a:pt x="4168820" y="2181216"/>
                </a:lnTo>
                <a:lnTo>
                  <a:pt x="4167683" y="2192128"/>
                </a:lnTo>
                <a:lnTo>
                  <a:pt x="4154668" y="2192640"/>
                </a:lnTo>
                <a:lnTo>
                  <a:pt x="4141198" y="2191446"/>
                </a:lnTo>
                <a:lnTo>
                  <a:pt x="4131253" y="2194215"/>
                </a:lnTo>
                <a:lnTo>
                  <a:pt x="4116925" y="2187529"/>
                </a:lnTo>
                <a:lnTo>
                  <a:pt x="4116584" y="2183949"/>
                </a:lnTo>
                <a:lnTo>
                  <a:pt x="4116554" y="2183644"/>
                </a:lnTo>
                <a:lnTo>
                  <a:pt x="4116582" y="2183610"/>
                </a:lnTo>
                <a:lnTo>
                  <a:pt x="4116601" y="2183822"/>
                </a:lnTo>
                <a:lnTo>
                  <a:pt x="4127115" y="2170522"/>
                </a:lnTo>
                <a:close/>
                <a:moveTo>
                  <a:pt x="4261349" y="2165424"/>
                </a:moveTo>
                <a:lnTo>
                  <a:pt x="4266690" y="2175994"/>
                </a:lnTo>
                <a:lnTo>
                  <a:pt x="4273624" y="2180257"/>
                </a:lnTo>
                <a:lnTo>
                  <a:pt x="4274078" y="2193897"/>
                </a:lnTo>
                <a:lnTo>
                  <a:pt x="4273454" y="2208490"/>
                </a:lnTo>
                <a:lnTo>
                  <a:pt x="4258458" y="2223036"/>
                </a:lnTo>
                <a:lnTo>
                  <a:pt x="4258456" y="2223050"/>
                </a:lnTo>
                <a:lnTo>
                  <a:pt x="4258337" y="2223166"/>
                </a:lnTo>
                <a:lnTo>
                  <a:pt x="4256402" y="2243853"/>
                </a:lnTo>
                <a:lnTo>
                  <a:pt x="4273226" y="2240955"/>
                </a:lnTo>
                <a:lnTo>
                  <a:pt x="4277035" y="2256868"/>
                </a:lnTo>
                <a:lnTo>
                  <a:pt x="4287093" y="2260222"/>
                </a:lnTo>
                <a:lnTo>
                  <a:pt x="4282434" y="2274487"/>
                </a:lnTo>
                <a:lnTo>
                  <a:pt x="4294254" y="2280909"/>
                </a:lnTo>
                <a:lnTo>
                  <a:pt x="4301132" y="2284035"/>
                </a:lnTo>
                <a:lnTo>
                  <a:pt x="4312839" y="2279090"/>
                </a:lnTo>
                <a:lnTo>
                  <a:pt x="4313344" y="2286048"/>
                </a:lnTo>
                <a:lnTo>
                  <a:pt x="4300000" y="2296880"/>
                </a:lnTo>
                <a:lnTo>
                  <a:pt x="4299908" y="2297049"/>
                </a:lnTo>
                <a:lnTo>
                  <a:pt x="4299767" y="2297163"/>
                </a:lnTo>
                <a:lnTo>
                  <a:pt x="4296543" y="2303073"/>
                </a:lnTo>
                <a:lnTo>
                  <a:pt x="4296475" y="2303021"/>
                </a:lnTo>
                <a:lnTo>
                  <a:pt x="4287326" y="2306943"/>
                </a:lnTo>
                <a:lnTo>
                  <a:pt x="4278004" y="2314274"/>
                </a:lnTo>
                <a:lnTo>
                  <a:pt x="4266752" y="2315013"/>
                </a:lnTo>
                <a:lnTo>
                  <a:pt x="4259477" y="2333143"/>
                </a:lnTo>
                <a:lnTo>
                  <a:pt x="4252770" y="2336155"/>
                </a:lnTo>
                <a:lnTo>
                  <a:pt x="4252887" y="2336375"/>
                </a:lnTo>
                <a:lnTo>
                  <a:pt x="4252879" y="2336378"/>
                </a:lnTo>
                <a:lnTo>
                  <a:pt x="4260609" y="2350984"/>
                </a:lnTo>
                <a:lnTo>
                  <a:pt x="4270726" y="2363090"/>
                </a:lnTo>
                <a:lnTo>
                  <a:pt x="4277142" y="2373803"/>
                </a:lnTo>
                <a:lnTo>
                  <a:pt x="4271297" y="2388101"/>
                </a:lnTo>
                <a:lnTo>
                  <a:pt x="4265786" y="2391113"/>
                </a:lnTo>
                <a:lnTo>
                  <a:pt x="4269593" y="2399354"/>
                </a:lnTo>
                <a:lnTo>
                  <a:pt x="4269606" y="2399371"/>
                </a:lnTo>
                <a:lnTo>
                  <a:pt x="4269702" y="2399577"/>
                </a:lnTo>
                <a:lnTo>
                  <a:pt x="4280245" y="2412431"/>
                </a:lnTo>
                <a:lnTo>
                  <a:pt x="4282040" y="2421405"/>
                </a:lnTo>
                <a:lnTo>
                  <a:pt x="4281813" y="2428964"/>
                </a:lnTo>
                <a:lnTo>
                  <a:pt x="4288063" y="2443741"/>
                </a:lnTo>
                <a:lnTo>
                  <a:pt x="4279312" y="2458801"/>
                </a:lnTo>
                <a:lnTo>
                  <a:pt x="4271646" y="2475205"/>
                </a:lnTo>
                <a:lnTo>
                  <a:pt x="4270157" y="2463628"/>
                </a:lnTo>
                <a:lnTo>
                  <a:pt x="4275045" y="2451295"/>
                </a:lnTo>
                <a:lnTo>
                  <a:pt x="4269702" y="2441747"/>
                </a:lnTo>
                <a:lnTo>
                  <a:pt x="4271010" y="2424072"/>
                </a:lnTo>
                <a:lnTo>
                  <a:pt x="4264530" y="2415660"/>
                </a:lnTo>
                <a:lnTo>
                  <a:pt x="4259359" y="2396110"/>
                </a:lnTo>
                <a:lnTo>
                  <a:pt x="4256460" y="2375366"/>
                </a:lnTo>
                <a:lnTo>
                  <a:pt x="4249583" y="2361669"/>
                </a:lnTo>
                <a:lnTo>
                  <a:pt x="4239013" y="2369853"/>
                </a:lnTo>
                <a:lnTo>
                  <a:pt x="4220882" y="2381618"/>
                </a:lnTo>
                <a:lnTo>
                  <a:pt x="4211960" y="2380140"/>
                </a:lnTo>
                <a:lnTo>
                  <a:pt x="4202071" y="2376275"/>
                </a:lnTo>
                <a:lnTo>
                  <a:pt x="4207584" y="2355815"/>
                </a:lnTo>
                <a:lnTo>
                  <a:pt x="4204288" y="2340243"/>
                </a:lnTo>
                <a:lnTo>
                  <a:pt x="4191783" y="2320976"/>
                </a:lnTo>
                <a:lnTo>
                  <a:pt x="4193717" y="2314895"/>
                </a:lnTo>
                <a:lnTo>
                  <a:pt x="4184395" y="2312735"/>
                </a:lnTo>
                <a:lnTo>
                  <a:pt x="4173086" y="2298982"/>
                </a:lnTo>
                <a:lnTo>
                  <a:pt x="4172063" y="2285342"/>
                </a:lnTo>
                <a:lnTo>
                  <a:pt x="4177633" y="2287899"/>
                </a:lnTo>
                <a:lnTo>
                  <a:pt x="4177974" y="2275680"/>
                </a:lnTo>
                <a:lnTo>
                  <a:pt x="4178128" y="2275601"/>
                </a:lnTo>
                <a:lnTo>
                  <a:pt x="4178134" y="2275621"/>
                </a:lnTo>
                <a:lnTo>
                  <a:pt x="4185977" y="2271586"/>
                </a:lnTo>
                <a:lnTo>
                  <a:pt x="4184272" y="2264311"/>
                </a:lnTo>
                <a:lnTo>
                  <a:pt x="4187853" y="2258457"/>
                </a:lnTo>
                <a:lnTo>
                  <a:pt x="4188475" y="2240664"/>
                </a:lnTo>
                <a:lnTo>
                  <a:pt x="4200764" y="2244592"/>
                </a:lnTo>
                <a:lnTo>
                  <a:pt x="4200812" y="2244497"/>
                </a:lnTo>
                <a:lnTo>
                  <a:pt x="4200925" y="2244533"/>
                </a:lnTo>
                <a:lnTo>
                  <a:pt x="4208029" y="2230211"/>
                </a:lnTo>
                <a:lnTo>
                  <a:pt x="4208825" y="2221686"/>
                </a:lnTo>
                <a:lnTo>
                  <a:pt x="4217632" y="2206966"/>
                </a:lnTo>
                <a:lnTo>
                  <a:pt x="4217122" y="2196850"/>
                </a:lnTo>
                <a:lnTo>
                  <a:pt x="4237632" y="2184645"/>
                </a:lnTo>
                <a:lnTo>
                  <a:pt x="4248958" y="2187873"/>
                </a:lnTo>
                <a:lnTo>
                  <a:pt x="4248945" y="2187764"/>
                </a:lnTo>
                <a:lnTo>
                  <a:pt x="4249119" y="2187813"/>
                </a:lnTo>
                <a:lnTo>
                  <a:pt x="4247812" y="2176844"/>
                </a:lnTo>
                <a:lnTo>
                  <a:pt x="4253382" y="2173548"/>
                </a:lnTo>
                <a:lnTo>
                  <a:pt x="4252194" y="2166763"/>
                </a:lnTo>
                <a:close/>
                <a:moveTo>
                  <a:pt x="3454903" y="2133986"/>
                </a:moveTo>
                <a:lnTo>
                  <a:pt x="3465645" y="2135577"/>
                </a:lnTo>
                <a:lnTo>
                  <a:pt x="3468942" y="2143648"/>
                </a:lnTo>
                <a:lnTo>
                  <a:pt x="3467521" y="2147797"/>
                </a:lnTo>
                <a:lnTo>
                  <a:pt x="3472636" y="2161437"/>
                </a:lnTo>
                <a:lnTo>
                  <a:pt x="3461382" y="2161891"/>
                </a:lnTo>
                <a:lnTo>
                  <a:pt x="3457403" y="2153253"/>
                </a:lnTo>
                <a:lnTo>
                  <a:pt x="3443195" y="2151491"/>
                </a:lnTo>
                <a:close/>
                <a:moveTo>
                  <a:pt x="4000351" y="2127384"/>
                </a:moveTo>
                <a:lnTo>
                  <a:pt x="4013035" y="2132965"/>
                </a:lnTo>
                <a:lnTo>
                  <a:pt x="4029118" y="2144842"/>
                </a:lnTo>
                <a:lnTo>
                  <a:pt x="4038041" y="2147457"/>
                </a:lnTo>
                <a:lnTo>
                  <a:pt x="4043385" y="2156153"/>
                </a:lnTo>
                <a:lnTo>
                  <a:pt x="4055773" y="2159733"/>
                </a:lnTo>
                <a:lnTo>
                  <a:pt x="4068730" y="2167633"/>
                </a:lnTo>
                <a:lnTo>
                  <a:pt x="4086747" y="2171782"/>
                </a:lnTo>
                <a:lnTo>
                  <a:pt x="4105388" y="2173600"/>
                </a:lnTo>
                <a:lnTo>
                  <a:pt x="4104138" y="2181330"/>
                </a:lnTo>
                <a:lnTo>
                  <a:pt x="4106240" y="2192640"/>
                </a:lnTo>
                <a:lnTo>
                  <a:pt x="4104421" y="2199630"/>
                </a:lnTo>
                <a:lnTo>
                  <a:pt x="4091206" y="2199912"/>
                </a:lnTo>
                <a:lnTo>
                  <a:pt x="4072082" y="2195770"/>
                </a:lnTo>
                <a:lnTo>
                  <a:pt x="4059750" y="2194065"/>
                </a:lnTo>
                <a:lnTo>
                  <a:pt x="4050545" y="2185029"/>
                </a:lnTo>
                <a:lnTo>
                  <a:pt x="4028720" y="2182698"/>
                </a:lnTo>
                <a:lnTo>
                  <a:pt x="4007919" y="2172639"/>
                </a:lnTo>
                <a:lnTo>
                  <a:pt x="3992914" y="2163830"/>
                </a:lnTo>
                <a:lnTo>
                  <a:pt x="3977456" y="2157009"/>
                </a:lnTo>
                <a:lnTo>
                  <a:pt x="3983651" y="2140017"/>
                </a:lnTo>
                <a:lnTo>
                  <a:pt x="3993766" y="2131719"/>
                </a:lnTo>
                <a:lnTo>
                  <a:pt x="3993704" y="2131682"/>
                </a:lnTo>
                <a:lnTo>
                  <a:pt x="3993748" y="2131652"/>
                </a:lnTo>
                <a:lnTo>
                  <a:pt x="3993841" y="2131705"/>
                </a:lnTo>
                <a:close/>
                <a:moveTo>
                  <a:pt x="3123440" y="2105685"/>
                </a:moveTo>
                <a:lnTo>
                  <a:pt x="3138785" y="2110573"/>
                </a:lnTo>
                <a:lnTo>
                  <a:pt x="3154584" y="2116029"/>
                </a:lnTo>
                <a:lnTo>
                  <a:pt x="3161971" y="2118927"/>
                </a:lnTo>
                <a:lnTo>
                  <a:pt x="3174247" y="2113074"/>
                </a:lnTo>
                <a:lnTo>
                  <a:pt x="3180783" y="2107731"/>
                </a:lnTo>
                <a:lnTo>
                  <a:pt x="3194822" y="2106196"/>
                </a:lnTo>
                <a:lnTo>
                  <a:pt x="3206131" y="2108527"/>
                </a:lnTo>
                <a:lnTo>
                  <a:pt x="3210450" y="2117734"/>
                </a:lnTo>
                <a:lnTo>
                  <a:pt x="3214144" y="2111653"/>
                </a:lnTo>
                <a:lnTo>
                  <a:pt x="3226931" y="2116029"/>
                </a:lnTo>
                <a:lnTo>
                  <a:pt x="3239378" y="2117052"/>
                </a:lnTo>
                <a:lnTo>
                  <a:pt x="3247221" y="2112392"/>
                </a:lnTo>
                <a:lnTo>
                  <a:pt x="3247236" y="2112434"/>
                </a:lnTo>
                <a:lnTo>
                  <a:pt x="3247055" y="2112672"/>
                </a:lnTo>
                <a:lnTo>
                  <a:pt x="3257512" y="2144215"/>
                </a:lnTo>
                <a:lnTo>
                  <a:pt x="3257562" y="2144031"/>
                </a:lnTo>
                <a:lnTo>
                  <a:pt x="3257622" y="2144218"/>
                </a:lnTo>
                <a:lnTo>
                  <a:pt x="3253132" y="2151550"/>
                </a:lnTo>
                <a:lnTo>
                  <a:pt x="3249723" y="2165190"/>
                </a:lnTo>
                <a:lnTo>
                  <a:pt x="3245402" y="2174568"/>
                </a:lnTo>
                <a:lnTo>
                  <a:pt x="3241708" y="2177693"/>
                </a:lnTo>
                <a:lnTo>
                  <a:pt x="3236424" y="2171896"/>
                </a:lnTo>
                <a:lnTo>
                  <a:pt x="3229206" y="2163883"/>
                </a:lnTo>
                <a:lnTo>
                  <a:pt x="3217839" y="2137853"/>
                </a:lnTo>
                <a:lnTo>
                  <a:pt x="3216191" y="2139501"/>
                </a:lnTo>
                <a:lnTo>
                  <a:pt x="3222783" y="2158654"/>
                </a:lnTo>
                <a:lnTo>
                  <a:pt x="3232559" y="2176727"/>
                </a:lnTo>
                <a:lnTo>
                  <a:pt x="3244608" y="2204405"/>
                </a:lnTo>
                <a:lnTo>
                  <a:pt x="3250519" y="2213953"/>
                </a:lnTo>
                <a:lnTo>
                  <a:pt x="3255632" y="2223842"/>
                </a:lnTo>
                <a:lnTo>
                  <a:pt x="3269955" y="2243108"/>
                </a:lnTo>
                <a:lnTo>
                  <a:pt x="3266773" y="2246121"/>
                </a:lnTo>
                <a:lnTo>
                  <a:pt x="3267283" y="2257316"/>
                </a:lnTo>
                <a:lnTo>
                  <a:pt x="3285868" y="2272719"/>
                </a:lnTo>
                <a:lnTo>
                  <a:pt x="3288654" y="2276242"/>
                </a:lnTo>
                <a:lnTo>
                  <a:pt x="3225454" y="2276242"/>
                </a:lnTo>
                <a:lnTo>
                  <a:pt x="3163621" y="2276242"/>
                </a:lnTo>
                <a:lnTo>
                  <a:pt x="3099568" y="2276242"/>
                </a:lnTo>
                <a:lnTo>
                  <a:pt x="3099568" y="2212418"/>
                </a:lnTo>
                <a:lnTo>
                  <a:pt x="3099568" y="2148879"/>
                </a:lnTo>
                <a:lnTo>
                  <a:pt x="3094795" y="2134159"/>
                </a:lnTo>
                <a:lnTo>
                  <a:pt x="3098887" y="2122792"/>
                </a:lnTo>
                <a:lnTo>
                  <a:pt x="3096443" y="2114892"/>
                </a:lnTo>
                <a:lnTo>
                  <a:pt x="3102240" y="2105970"/>
                </a:lnTo>
                <a:close/>
                <a:moveTo>
                  <a:pt x="3325698" y="2095125"/>
                </a:moveTo>
                <a:lnTo>
                  <a:pt x="3344872" y="2100174"/>
                </a:lnTo>
                <a:lnTo>
                  <a:pt x="3368629" y="2113189"/>
                </a:lnTo>
                <a:lnTo>
                  <a:pt x="3413583" y="2150074"/>
                </a:lnTo>
                <a:lnTo>
                  <a:pt x="3443194" y="2151495"/>
                </a:lnTo>
                <a:lnTo>
                  <a:pt x="3457402" y="2153257"/>
                </a:lnTo>
                <a:lnTo>
                  <a:pt x="3461380" y="2161895"/>
                </a:lnTo>
                <a:lnTo>
                  <a:pt x="3472633" y="2161441"/>
                </a:lnTo>
                <a:lnTo>
                  <a:pt x="3478886" y="2176956"/>
                </a:lnTo>
                <a:lnTo>
                  <a:pt x="3486728" y="2181048"/>
                </a:lnTo>
                <a:lnTo>
                  <a:pt x="3489456" y="2187300"/>
                </a:lnTo>
                <a:lnTo>
                  <a:pt x="3500310" y="2194745"/>
                </a:lnTo>
                <a:lnTo>
                  <a:pt x="3501277" y="2202077"/>
                </a:lnTo>
                <a:lnTo>
                  <a:pt x="3499686" y="2207930"/>
                </a:lnTo>
                <a:lnTo>
                  <a:pt x="3501675" y="2213841"/>
                </a:lnTo>
                <a:lnTo>
                  <a:pt x="3506278" y="2218729"/>
                </a:lnTo>
                <a:lnTo>
                  <a:pt x="3508382" y="2224469"/>
                </a:lnTo>
                <a:lnTo>
                  <a:pt x="3510768" y="2228731"/>
                </a:lnTo>
                <a:lnTo>
                  <a:pt x="3510830" y="2228775"/>
                </a:lnTo>
                <a:lnTo>
                  <a:pt x="3510830" y="2228787"/>
                </a:lnTo>
                <a:lnTo>
                  <a:pt x="3515662" y="2232311"/>
                </a:lnTo>
                <a:lnTo>
                  <a:pt x="3520084" y="2231063"/>
                </a:lnTo>
                <a:lnTo>
                  <a:pt x="3523044" y="2237597"/>
                </a:lnTo>
                <a:lnTo>
                  <a:pt x="3523054" y="2237654"/>
                </a:lnTo>
                <a:lnTo>
                  <a:pt x="3523051" y="2237655"/>
                </a:lnTo>
                <a:lnTo>
                  <a:pt x="3523507" y="2241747"/>
                </a:lnTo>
                <a:lnTo>
                  <a:pt x="3529645" y="2259251"/>
                </a:lnTo>
                <a:lnTo>
                  <a:pt x="3577555" y="2267890"/>
                </a:lnTo>
                <a:lnTo>
                  <a:pt x="3577666" y="2267766"/>
                </a:lnTo>
                <a:lnTo>
                  <a:pt x="3577718" y="2267776"/>
                </a:lnTo>
                <a:lnTo>
                  <a:pt x="3580873" y="2264233"/>
                </a:lnTo>
                <a:lnTo>
                  <a:pt x="3588126" y="2276360"/>
                </a:lnTo>
                <a:lnTo>
                  <a:pt x="3577527" y="2310201"/>
                </a:lnTo>
                <a:lnTo>
                  <a:pt x="3529807" y="2326996"/>
                </a:lnTo>
                <a:lnTo>
                  <a:pt x="3483830" y="2333418"/>
                </a:lnTo>
                <a:lnTo>
                  <a:pt x="3468939" y="2340920"/>
                </a:lnTo>
                <a:lnTo>
                  <a:pt x="3457515" y="2358368"/>
                </a:lnTo>
                <a:lnTo>
                  <a:pt x="3450070" y="2361153"/>
                </a:lnTo>
                <a:lnTo>
                  <a:pt x="3446093" y="2355641"/>
                </a:lnTo>
                <a:lnTo>
                  <a:pt x="3439955" y="2356493"/>
                </a:lnTo>
                <a:lnTo>
                  <a:pt x="3424553" y="2354845"/>
                </a:lnTo>
                <a:lnTo>
                  <a:pt x="3421653" y="2353197"/>
                </a:lnTo>
                <a:lnTo>
                  <a:pt x="3403241" y="2353595"/>
                </a:lnTo>
                <a:lnTo>
                  <a:pt x="3398921" y="2355072"/>
                </a:lnTo>
                <a:lnTo>
                  <a:pt x="3392385" y="2350753"/>
                </a:lnTo>
                <a:lnTo>
                  <a:pt x="3388179" y="2358880"/>
                </a:lnTo>
                <a:lnTo>
                  <a:pt x="3388189" y="2358926"/>
                </a:lnTo>
                <a:lnTo>
                  <a:pt x="3388181" y="2358943"/>
                </a:lnTo>
                <a:lnTo>
                  <a:pt x="3389816" y="2365879"/>
                </a:lnTo>
                <a:lnTo>
                  <a:pt x="3382836" y="2371213"/>
                </a:lnTo>
                <a:lnTo>
                  <a:pt x="3380791" y="2364165"/>
                </a:lnTo>
                <a:lnTo>
                  <a:pt x="3375960" y="2359164"/>
                </a:lnTo>
                <a:lnTo>
                  <a:pt x="3374710" y="2352571"/>
                </a:lnTo>
                <a:lnTo>
                  <a:pt x="3366468" y="2346604"/>
                </a:lnTo>
                <a:lnTo>
                  <a:pt x="3358000" y="2332623"/>
                </a:lnTo>
                <a:lnTo>
                  <a:pt x="3353510" y="2318983"/>
                </a:lnTo>
                <a:lnTo>
                  <a:pt x="3342485" y="2307389"/>
                </a:lnTo>
                <a:lnTo>
                  <a:pt x="3335382" y="2304604"/>
                </a:lnTo>
                <a:lnTo>
                  <a:pt x="3324810" y="2288463"/>
                </a:lnTo>
                <a:lnTo>
                  <a:pt x="3322991" y="2276642"/>
                </a:lnTo>
                <a:lnTo>
                  <a:pt x="3323674" y="2266469"/>
                </a:lnTo>
                <a:lnTo>
                  <a:pt x="3314523" y="2247373"/>
                </a:lnTo>
                <a:lnTo>
                  <a:pt x="3307021" y="2240609"/>
                </a:lnTo>
                <a:lnTo>
                  <a:pt x="3298440" y="2237029"/>
                </a:lnTo>
                <a:lnTo>
                  <a:pt x="3293211" y="2227026"/>
                </a:lnTo>
                <a:lnTo>
                  <a:pt x="3294063" y="2223048"/>
                </a:lnTo>
                <a:lnTo>
                  <a:pt x="3289631" y="2213955"/>
                </a:lnTo>
                <a:lnTo>
                  <a:pt x="3284970" y="2210033"/>
                </a:lnTo>
                <a:lnTo>
                  <a:pt x="3278774" y="2196905"/>
                </a:lnTo>
                <a:lnTo>
                  <a:pt x="3269056" y="2182583"/>
                </a:lnTo>
                <a:lnTo>
                  <a:pt x="3260930" y="2170307"/>
                </a:lnTo>
                <a:lnTo>
                  <a:pt x="3252974" y="2170420"/>
                </a:lnTo>
                <a:lnTo>
                  <a:pt x="3255474" y="2160531"/>
                </a:lnTo>
                <a:lnTo>
                  <a:pt x="3256155" y="2154223"/>
                </a:lnTo>
                <a:lnTo>
                  <a:pt x="3258145" y="2146948"/>
                </a:lnTo>
                <a:lnTo>
                  <a:pt x="3275876" y="2149847"/>
                </a:lnTo>
                <a:lnTo>
                  <a:pt x="3275891" y="2149835"/>
                </a:lnTo>
                <a:lnTo>
                  <a:pt x="3275928" y="2149841"/>
                </a:lnTo>
                <a:lnTo>
                  <a:pt x="3282803" y="2144271"/>
                </a:lnTo>
                <a:lnTo>
                  <a:pt x="3286612" y="2137679"/>
                </a:lnTo>
                <a:lnTo>
                  <a:pt x="3298774" y="2135121"/>
                </a:lnTo>
                <a:lnTo>
                  <a:pt x="3301388" y="2128983"/>
                </a:lnTo>
                <a:lnTo>
                  <a:pt x="3306674" y="2125857"/>
                </a:lnTo>
                <a:lnTo>
                  <a:pt x="3290760" y="2107329"/>
                </a:lnTo>
                <a:lnTo>
                  <a:pt x="3322701" y="2097952"/>
                </a:lnTo>
                <a:close/>
                <a:moveTo>
                  <a:pt x="872866" y="2084608"/>
                </a:moveTo>
                <a:lnTo>
                  <a:pt x="871425" y="2088212"/>
                </a:lnTo>
                <a:lnTo>
                  <a:pt x="871470" y="2088229"/>
                </a:lnTo>
                <a:lnTo>
                  <a:pt x="871444" y="2088297"/>
                </a:lnTo>
                <a:lnTo>
                  <a:pt x="895483" y="2097447"/>
                </a:lnTo>
                <a:lnTo>
                  <a:pt x="931858" y="2110576"/>
                </a:lnTo>
                <a:lnTo>
                  <a:pt x="963570" y="2110462"/>
                </a:lnTo>
                <a:lnTo>
                  <a:pt x="976188" y="2110462"/>
                </a:lnTo>
                <a:lnTo>
                  <a:pt x="976244" y="2102789"/>
                </a:lnTo>
                <a:lnTo>
                  <a:pt x="1003865" y="2102789"/>
                </a:lnTo>
                <a:lnTo>
                  <a:pt x="1009662" y="2109382"/>
                </a:lnTo>
                <a:lnTo>
                  <a:pt x="1017790" y="2115236"/>
                </a:lnTo>
                <a:lnTo>
                  <a:pt x="1027281" y="2123363"/>
                </a:lnTo>
                <a:lnTo>
                  <a:pt x="1032566" y="2132968"/>
                </a:lnTo>
                <a:lnTo>
                  <a:pt x="1036544" y="2143027"/>
                </a:lnTo>
                <a:lnTo>
                  <a:pt x="1044785" y="2148540"/>
                </a:lnTo>
                <a:lnTo>
                  <a:pt x="1058027" y="2153996"/>
                </a:lnTo>
                <a:lnTo>
                  <a:pt x="1068087" y="2139618"/>
                </a:lnTo>
                <a:lnTo>
                  <a:pt x="1081101" y="2139276"/>
                </a:lnTo>
                <a:lnTo>
                  <a:pt x="1092354" y="2146551"/>
                </a:lnTo>
                <a:lnTo>
                  <a:pt x="1100369" y="2158941"/>
                </a:lnTo>
                <a:lnTo>
                  <a:pt x="1105882" y="2169511"/>
                </a:lnTo>
                <a:lnTo>
                  <a:pt x="1115258" y="2179742"/>
                </a:lnTo>
                <a:lnTo>
                  <a:pt x="1118782" y="2192245"/>
                </a:lnTo>
                <a:lnTo>
                  <a:pt x="1123272" y="2200599"/>
                </a:lnTo>
                <a:lnTo>
                  <a:pt x="1135718" y="2206055"/>
                </a:lnTo>
                <a:lnTo>
                  <a:pt x="1147028" y="2209920"/>
                </a:lnTo>
                <a:lnTo>
                  <a:pt x="1151866" y="2209377"/>
                </a:lnTo>
                <a:lnTo>
                  <a:pt x="1153093" y="2209276"/>
                </a:lnTo>
                <a:lnTo>
                  <a:pt x="1146915" y="2224640"/>
                </a:lnTo>
                <a:lnTo>
                  <a:pt x="1144129" y="2237200"/>
                </a:lnTo>
                <a:lnTo>
                  <a:pt x="1142994" y="2260388"/>
                </a:lnTo>
                <a:lnTo>
                  <a:pt x="1141458" y="2268799"/>
                </a:lnTo>
                <a:lnTo>
                  <a:pt x="1144244" y="2278120"/>
                </a:lnTo>
                <a:lnTo>
                  <a:pt x="1149188" y="2286418"/>
                </a:lnTo>
                <a:lnTo>
                  <a:pt x="1152370" y="2299603"/>
                </a:lnTo>
                <a:lnTo>
                  <a:pt x="1162940" y="2312163"/>
                </a:lnTo>
                <a:lnTo>
                  <a:pt x="1166692" y="2321768"/>
                </a:lnTo>
                <a:lnTo>
                  <a:pt x="1172943" y="2330008"/>
                </a:lnTo>
                <a:lnTo>
                  <a:pt x="1189880" y="2334442"/>
                </a:lnTo>
                <a:lnTo>
                  <a:pt x="1196472" y="2341432"/>
                </a:lnTo>
                <a:lnTo>
                  <a:pt x="1210453" y="2336772"/>
                </a:lnTo>
                <a:lnTo>
                  <a:pt x="1222616" y="2335067"/>
                </a:lnTo>
                <a:lnTo>
                  <a:pt x="1234551" y="2332054"/>
                </a:lnTo>
                <a:lnTo>
                  <a:pt x="1244554" y="2329156"/>
                </a:lnTo>
                <a:lnTo>
                  <a:pt x="1254669" y="2322336"/>
                </a:lnTo>
                <a:lnTo>
                  <a:pt x="1258478" y="2312504"/>
                </a:lnTo>
                <a:lnTo>
                  <a:pt x="1259785" y="2298296"/>
                </a:lnTo>
                <a:lnTo>
                  <a:pt x="1262570" y="2293351"/>
                </a:lnTo>
                <a:lnTo>
                  <a:pt x="1273367" y="2288918"/>
                </a:lnTo>
                <a:lnTo>
                  <a:pt x="1290190" y="2284997"/>
                </a:lnTo>
                <a:lnTo>
                  <a:pt x="1304284" y="2285565"/>
                </a:lnTo>
                <a:lnTo>
                  <a:pt x="1313947" y="2284144"/>
                </a:lnTo>
                <a:lnTo>
                  <a:pt x="1317753" y="2287782"/>
                </a:lnTo>
                <a:lnTo>
                  <a:pt x="1317186" y="2295965"/>
                </a:lnTo>
                <a:lnTo>
                  <a:pt x="1308604" y="2306025"/>
                </a:lnTo>
                <a:lnTo>
                  <a:pt x="1304795" y="2316255"/>
                </a:lnTo>
                <a:lnTo>
                  <a:pt x="1307751" y="2319153"/>
                </a:lnTo>
                <a:lnTo>
                  <a:pt x="1305363" y="2326428"/>
                </a:lnTo>
                <a:lnTo>
                  <a:pt x="1301386" y="2339500"/>
                </a:lnTo>
                <a:lnTo>
                  <a:pt x="1297350" y="2335237"/>
                </a:lnTo>
                <a:lnTo>
                  <a:pt x="1293998" y="2335522"/>
                </a:lnTo>
                <a:lnTo>
                  <a:pt x="1290985" y="2335749"/>
                </a:lnTo>
                <a:lnTo>
                  <a:pt x="1285251" y="2345803"/>
                </a:lnTo>
                <a:lnTo>
                  <a:pt x="1282365" y="2343824"/>
                </a:lnTo>
                <a:lnTo>
                  <a:pt x="1282358" y="2343826"/>
                </a:lnTo>
                <a:lnTo>
                  <a:pt x="1282347" y="2343819"/>
                </a:lnTo>
                <a:lnTo>
                  <a:pt x="1280416" y="2344558"/>
                </a:lnTo>
                <a:lnTo>
                  <a:pt x="1280524" y="2346895"/>
                </a:lnTo>
                <a:lnTo>
                  <a:pt x="1265822" y="2346724"/>
                </a:lnTo>
                <a:lnTo>
                  <a:pt x="1250932" y="2346781"/>
                </a:lnTo>
                <a:lnTo>
                  <a:pt x="1250932" y="2346888"/>
                </a:lnTo>
                <a:lnTo>
                  <a:pt x="1250919" y="2346888"/>
                </a:lnTo>
                <a:lnTo>
                  <a:pt x="1250919" y="2356102"/>
                </a:lnTo>
                <a:lnTo>
                  <a:pt x="1243713" y="2356159"/>
                </a:lnTo>
                <a:lnTo>
                  <a:pt x="1243827" y="2356264"/>
                </a:lnTo>
                <a:lnTo>
                  <a:pt x="1243700" y="2356265"/>
                </a:lnTo>
                <a:lnTo>
                  <a:pt x="1249611" y="2361778"/>
                </a:lnTo>
                <a:lnTo>
                  <a:pt x="1255522" y="2365586"/>
                </a:lnTo>
                <a:lnTo>
                  <a:pt x="1257284" y="2369167"/>
                </a:lnTo>
                <a:lnTo>
                  <a:pt x="1259841" y="2370190"/>
                </a:lnTo>
                <a:lnTo>
                  <a:pt x="1259452" y="2375709"/>
                </a:lnTo>
                <a:lnTo>
                  <a:pt x="1238996" y="2375766"/>
                </a:lnTo>
                <a:lnTo>
                  <a:pt x="1231324" y="2389179"/>
                </a:lnTo>
                <a:lnTo>
                  <a:pt x="1231351" y="2389216"/>
                </a:lnTo>
                <a:lnTo>
                  <a:pt x="1231311" y="2389286"/>
                </a:lnTo>
                <a:lnTo>
                  <a:pt x="1233561" y="2392323"/>
                </a:lnTo>
                <a:lnTo>
                  <a:pt x="1231778" y="2396112"/>
                </a:lnTo>
                <a:lnTo>
                  <a:pt x="1231771" y="2396210"/>
                </a:lnTo>
                <a:lnTo>
                  <a:pt x="1231766" y="2396219"/>
                </a:lnTo>
                <a:lnTo>
                  <a:pt x="1231368" y="2400993"/>
                </a:lnTo>
                <a:lnTo>
                  <a:pt x="1213353" y="2383318"/>
                </a:lnTo>
                <a:lnTo>
                  <a:pt x="1205111" y="2377976"/>
                </a:lnTo>
                <a:lnTo>
                  <a:pt x="1192096" y="2373656"/>
                </a:lnTo>
                <a:lnTo>
                  <a:pt x="1183173" y="2374850"/>
                </a:lnTo>
                <a:lnTo>
                  <a:pt x="1170386" y="2381045"/>
                </a:lnTo>
                <a:lnTo>
                  <a:pt x="1162373" y="2382693"/>
                </a:lnTo>
                <a:lnTo>
                  <a:pt x="1151120" y="2378374"/>
                </a:lnTo>
                <a:lnTo>
                  <a:pt x="1139185" y="2375248"/>
                </a:lnTo>
                <a:lnTo>
                  <a:pt x="1124294" y="2367689"/>
                </a:lnTo>
                <a:lnTo>
                  <a:pt x="1112360" y="2365359"/>
                </a:lnTo>
                <a:lnTo>
                  <a:pt x="1094344" y="2357686"/>
                </a:lnTo>
                <a:lnTo>
                  <a:pt x="1080988" y="2349730"/>
                </a:lnTo>
                <a:lnTo>
                  <a:pt x="1076954" y="2345297"/>
                </a:lnTo>
                <a:lnTo>
                  <a:pt x="1068030" y="2344274"/>
                </a:lnTo>
                <a:lnTo>
                  <a:pt x="1051719" y="2338989"/>
                </a:lnTo>
                <a:lnTo>
                  <a:pt x="1045070" y="2331372"/>
                </a:lnTo>
                <a:lnTo>
                  <a:pt x="1027962" y="2321882"/>
                </a:lnTo>
                <a:lnTo>
                  <a:pt x="1020007" y="2311253"/>
                </a:lnTo>
                <a:lnTo>
                  <a:pt x="1016198" y="2303013"/>
                </a:lnTo>
                <a:lnTo>
                  <a:pt x="1021484" y="2301365"/>
                </a:lnTo>
                <a:lnTo>
                  <a:pt x="1019836" y="2296534"/>
                </a:lnTo>
                <a:lnTo>
                  <a:pt x="1023472" y="2292158"/>
                </a:lnTo>
                <a:lnTo>
                  <a:pt x="1023530" y="2286304"/>
                </a:lnTo>
                <a:lnTo>
                  <a:pt x="1018130" y="2278632"/>
                </a:lnTo>
                <a:lnTo>
                  <a:pt x="1016709" y="2271811"/>
                </a:lnTo>
                <a:lnTo>
                  <a:pt x="1011367" y="2263173"/>
                </a:lnTo>
                <a:lnTo>
                  <a:pt x="997329" y="2246009"/>
                </a:lnTo>
                <a:lnTo>
                  <a:pt x="981303" y="2232426"/>
                </a:lnTo>
                <a:lnTo>
                  <a:pt x="973573" y="2221571"/>
                </a:lnTo>
                <a:lnTo>
                  <a:pt x="959876" y="2214410"/>
                </a:lnTo>
                <a:lnTo>
                  <a:pt x="956977" y="2210091"/>
                </a:lnTo>
                <a:lnTo>
                  <a:pt x="959421" y="2199178"/>
                </a:lnTo>
                <a:lnTo>
                  <a:pt x="951294" y="2195030"/>
                </a:lnTo>
                <a:lnTo>
                  <a:pt x="941916" y="2186391"/>
                </a:lnTo>
                <a:lnTo>
                  <a:pt x="937938" y="2173945"/>
                </a:lnTo>
                <a:lnTo>
                  <a:pt x="929356" y="2172467"/>
                </a:lnTo>
                <a:lnTo>
                  <a:pt x="920093" y="2162976"/>
                </a:lnTo>
                <a:lnTo>
                  <a:pt x="912648" y="2154166"/>
                </a:lnTo>
                <a:lnTo>
                  <a:pt x="911965" y="2148483"/>
                </a:lnTo>
                <a:lnTo>
                  <a:pt x="903383" y="2134730"/>
                </a:lnTo>
                <a:lnTo>
                  <a:pt x="897757" y="2120635"/>
                </a:lnTo>
                <a:lnTo>
                  <a:pt x="897984" y="2113531"/>
                </a:lnTo>
                <a:lnTo>
                  <a:pt x="886447" y="2106142"/>
                </a:lnTo>
                <a:lnTo>
                  <a:pt x="881105" y="2106938"/>
                </a:lnTo>
                <a:lnTo>
                  <a:pt x="872013" y="2101823"/>
                </a:lnTo>
                <a:lnTo>
                  <a:pt x="869454" y="2109382"/>
                </a:lnTo>
                <a:lnTo>
                  <a:pt x="872069" y="2118305"/>
                </a:lnTo>
                <a:lnTo>
                  <a:pt x="873603" y="2132115"/>
                </a:lnTo>
                <a:lnTo>
                  <a:pt x="879059" y="2139674"/>
                </a:lnTo>
                <a:lnTo>
                  <a:pt x="890881" y="2152234"/>
                </a:lnTo>
                <a:lnTo>
                  <a:pt x="893496" y="2156497"/>
                </a:lnTo>
                <a:lnTo>
                  <a:pt x="895938" y="2157804"/>
                </a:lnTo>
                <a:lnTo>
                  <a:pt x="898041" y="2163999"/>
                </a:lnTo>
                <a:lnTo>
                  <a:pt x="900883" y="2163771"/>
                </a:lnTo>
                <a:lnTo>
                  <a:pt x="904066" y="2175365"/>
                </a:lnTo>
                <a:lnTo>
                  <a:pt x="908896" y="2179912"/>
                </a:lnTo>
                <a:lnTo>
                  <a:pt x="912306" y="2186220"/>
                </a:lnTo>
                <a:lnTo>
                  <a:pt x="922309" y="2195257"/>
                </a:lnTo>
                <a:lnTo>
                  <a:pt x="927595" y="2211682"/>
                </a:lnTo>
                <a:lnTo>
                  <a:pt x="932312" y="2219354"/>
                </a:lnTo>
                <a:lnTo>
                  <a:pt x="936745" y="2227538"/>
                </a:lnTo>
                <a:lnTo>
                  <a:pt x="937597" y="2236745"/>
                </a:lnTo>
                <a:lnTo>
                  <a:pt x="945270" y="2237314"/>
                </a:lnTo>
                <a:lnTo>
                  <a:pt x="951635" y="2245214"/>
                </a:lnTo>
                <a:lnTo>
                  <a:pt x="957432" y="2252943"/>
                </a:lnTo>
                <a:lnTo>
                  <a:pt x="957036" y="2256012"/>
                </a:lnTo>
                <a:lnTo>
                  <a:pt x="950329" y="2262320"/>
                </a:lnTo>
                <a:lnTo>
                  <a:pt x="947487" y="2262207"/>
                </a:lnTo>
                <a:lnTo>
                  <a:pt x="943280" y="2251749"/>
                </a:lnTo>
                <a:lnTo>
                  <a:pt x="932881" y="2241860"/>
                </a:lnTo>
                <a:lnTo>
                  <a:pt x="921401" y="2233449"/>
                </a:lnTo>
                <a:lnTo>
                  <a:pt x="913273" y="2229016"/>
                </a:lnTo>
                <a:lnTo>
                  <a:pt x="913784" y="2216229"/>
                </a:lnTo>
                <a:lnTo>
                  <a:pt x="911340" y="2206681"/>
                </a:lnTo>
                <a:lnTo>
                  <a:pt x="903724" y="2201224"/>
                </a:lnTo>
                <a:lnTo>
                  <a:pt x="892756" y="2193325"/>
                </a:lnTo>
                <a:lnTo>
                  <a:pt x="890654" y="2195598"/>
                </a:lnTo>
                <a:lnTo>
                  <a:pt x="886618" y="2190994"/>
                </a:lnTo>
                <a:lnTo>
                  <a:pt x="876786" y="2186675"/>
                </a:lnTo>
                <a:lnTo>
                  <a:pt x="867408" y="2176331"/>
                </a:lnTo>
                <a:lnTo>
                  <a:pt x="868602" y="2174967"/>
                </a:lnTo>
                <a:lnTo>
                  <a:pt x="875138" y="2175991"/>
                </a:lnTo>
                <a:lnTo>
                  <a:pt x="881049" y="2169284"/>
                </a:lnTo>
                <a:lnTo>
                  <a:pt x="881674" y="2161157"/>
                </a:lnTo>
                <a:lnTo>
                  <a:pt x="869398" y="2148256"/>
                </a:lnTo>
                <a:lnTo>
                  <a:pt x="860020" y="2143198"/>
                </a:lnTo>
                <a:lnTo>
                  <a:pt x="854167" y="2131774"/>
                </a:lnTo>
                <a:lnTo>
                  <a:pt x="848256" y="2119726"/>
                </a:lnTo>
                <a:lnTo>
                  <a:pt x="840868" y="2104892"/>
                </a:lnTo>
                <a:lnTo>
                  <a:pt x="834559" y="2088070"/>
                </a:lnTo>
                <a:lnTo>
                  <a:pt x="852688" y="2086649"/>
                </a:lnTo>
                <a:close/>
                <a:moveTo>
                  <a:pt x="2884162" y="2076758"/>
                </a:moveTo>
                <a:lnTo>
                  <a:pt x="2902860" y="2083236"/>
                </a:lnTo>
                <a:lnTo>
                  <a:pt x="2909565" y="2081588"/>
                </a:lnTo>
                <a:lnTo>
                  <a:pt x="2922864" y="2084714"/>
                </a:lnTo>
                <a:lnTo>
                  <a:pt x="2944006" y="2093125"/>
                </a:lnTo>
                <a:lnTo>
                  <a:pt x="2951452" y="2109721"/>
                </a:lnTo>
                <a:lnTo>
                  <a:pt x="2965774" y="2113302"/>
                </a:lnTo>
                <a:lnTo>
                  <a:pt x="2988222" y="2121031"/>
                </a:lnTo>
                <a:lnTo>
                  <a:pt x="3005216" y="2130181"/>
                </a:lnTo>
                <a:lnTo>
                  <a:pt x="3013002" y="2125407"/>
                </a:lnTo>
                <a:lnTo>
                  <a:pt x="3020617" y="2116939"/>
                </a:lnTo>
                <a:lnTo>
                  <a:pt x="3016923" y="2102731"/>
                </a:lnTo>
                <a:lnTo>
                  <a:pt x="3021924" y="2093637"/>
                </a:lnTo>
                <a:lnTo>
                  <a:pt x="3033406" y="2084828"/>
                </a:lnTo>
                <a:lnTo>
                  <a:pt x="3044374" y="2082270"/>
                </a:lnTo>
                <a:lnTo>
                  <a:pt x="3065914" y="2086135"/>
                </a:lnTo>
                <a:lnTo>
                  <a:pt x="3071370" y="2094547"/>
                </a:lnTo>
                <a:lnTo>
                  <a:pt x="3077281" y="2094603"/>
                </a:lnTo>
                <a:lnTo>
                  <a:pt x="3082338" y="2097786"/>
                </a:lnTo>
                <a:lnTo>
                  <a:pt x="3098196" y="2100003"/>
                </a:lnTo>
                <a:lnTo>
                  <a:pt x="3102059" y="2106140"/>
                </a:lnTo>
                <a:lnTo>
                  <a:pt x="3096262" y="2115063"/>
                </a:lnTo>
                <a:lnTo>
                  <a:pt x="3098706" y="2122963"/>
                </a:lnTo>
                <a:lnTo>
                  <a:pt x="3094614" y="2134330"/>
                </a:lnTo>
                <a:lnTo>
                  <a:pt x="3099388" y="2149049"/>
                </a:lnTo>
                <a:lnTo>
                  <a:pt x="3099388" y="2212589"/>
                </a:lnTo>
                <a:lnTo>
                  <a:pt x="3099388" y="2276413"/>
                </a:lnTo>
                <a:lnTo>
                  <a:pt x="3099388" y="2310125"/>
                </a:lnTo>
                <a:lnTo>
                  <a:pt x="3081156" y="2310181"/>
                </a:lnTo>
                <a:lnTo>
                  <a:pt x="3081151" y="2310342"/>
                </a:lnTo>
                <a:lnTo>
                  <a:pt x="3081088" y="2310343"/>
                </a:lnTo>
                <a:lnTo>
                  <a:pt x="3080920" y="2317317"/>
                </a:lnTo>
                <a:lnTo>
                  <a:pt x="3080918" y="2317228"/>
                </a:lnTo>
                <a:lnTo>
                  <a:pt x="3017380" y="2284833"/>
                </a:lnTo>
                <a:lnTo>
                  <a:pt x="2953840" y="2251983"/>
                </a:lnTo>
                <a:lnTo>
                  <a:pt x="2937755" y="2261418"/>
                </a:lnTo>
                <a:lnTo>
                  <a:pt x="2937778" y="2261566"/>
                </a:lnTo>
                <a:lnTo>
                  <a:pt x="2937755" y="2261579"/>
                </a:lnTo>
                <a:lnTo>
                  <a:pt x="2937703" y="2261609"/>
                </a:lnTo>
                <a:lnTo>
                  <a:pt x="2937692" y="2261530"/>
                </a:lnTo>
                <a:lnTo>
                  <a:pt x="2926449" y="2267889"/>
                </a:lnTo>
                <a:lnTo>
                  <a:pt x="2917522" y="2258511"/>
                </a:lnTo>
                <a:lnTo>
                  <a:pt x="2917499" y="2258504"/>
                </a:lnTo>
                <a:lnTo>
                  <a:pt x="2917459" y="2258461"/>
                </a:lnTo>
                <a:lnTo>
                  <a:pt x="2892321" y="2251027"/>
                </a:lnTo>
                <a:lnTo>
                  <a:pt x="2885354" y="2240210"/>
                </a:lnTo>
                <a:lnTo>
                  <a:pt x="2872794" y="2232140"/>
                </a:lnTo>
                <a:lnTo>
                  <a:pt x="2865350" y="2235323"/>
                </a:lnTo>
                <a:lnTo>
                  <a:pt x="2859666" y="2225604"/>
                </a:lnTo>
                <a:lnTo>
                  <a:pt x="2859041" y="2218102"/>
                </a:lnTo>
                <a:lnTo>
                  <a:pt x="2849607" y="2205258"/>
                </a:lnTo>
                <a:lnTo>
                  <a:pt x="2855916" y="2197870"/>
                </a:lnTo>
                <a:lnTo>
                  <a:pt x="2854551" y="2186730"/>
                </a:lnTo>
                <a:lnTo>
                  <a:pt x="2856597" y="2176955"/>
                </a:lnTo>
                <a:lnTo>
                  <a:pt x="2855461" y="2168771"/>
                </a:lnTo>
                <a:lnTo>
                  <a:pt x="2858245" y="2154051"/>
                </a:lnTo>
                <a:lnTo>
                  <a:pt x="2857393" y="2145639"/>
                </a:lnTo>
                <a:lnTo>
                  <a:pt x="2852222" y="2129499"/>
                </a:lnTo>
                <a:lnTo>
                  <a:pt x="2860008" y="2125236"/>
                </a:lnTo>
                <a:lnTo>
                  <a:pt x="2861370" y="2117450"/>
                </a:lnTo>
                <a:lnTo>
                  <a:pt x="2859666" y="2109778"/>
                </a:lnTo>
                <a:lnTo>
                  <a:pt x="2870578" y="2102617"/>
                </a:lnTo>
                <a:lnTo>
                  <a:pt x="2875465" y="2096649"/>
                </a:lnTo>
                <a:lnTo>
                  <a:pt x="2883252" y="2091250"/>
                </a:lnTo>
                <a:close/>
                <a:moveTo>
                  <a:pt x="3271891" y="2074139"/>
                </a:moveTo>
                <a:lnTo>
                  <a:pt x="3272118" y="2081869"/>
                </a:lnTo>
                <a:lnTo>
                  <a:pt x="3269958" y="2084767"/>
                </a:lnTo>
                <a:lnTo>
                  <a:pt x="3270226" y="2084767"/>
                </a:lnTo>
                <a:lnTo>
                  <a:pt x="3270287" y="2084791"/>
                </a:lnTo>
                <a:lnTo>
                  <a:pt x="3267514" y="2090678"/>
                </a:lnTo>
                <a:lnTo>
                  <a:pt x="3265970" y="2089982"/>
                </a:lnTo>
                <a:lnTo>
                  <a:pt x="3261888" y="2088063"/>
                </a:lnTo>
                <a:lnTo>
                  <a:pt x="3261869" y="2088132"/>
                </a:lnTo>
                <a:lnTo>
                  <a:pt x="3261717" y="2088063"/>
                </a:lnTo>
                <a:lnTo>
                  <a:pt x="3258365" y="2100567"/>
                </a:lnTo>
                <a:lnTo>
                  <a:pt x="3262342" y="2102670"/>
                </a:lnTo>
                <a:lnTo>
                  <a:pt x="3258250" y="2105227"/>
                </a:lnTo>
                <a:lnTo>
                  <a:pt x="3257569" y="2110114"/>
                </a:lnTo>
                <a:lnTo>
                  <a:pt x="3257749" y="2110054"/>
                </a:lnTo>
                <a:lnTo>
                  <a:pt x="3257740" y="2110114"/>
                </a:lnTo>
                <a:lnTo>
                  <a:pt x="3265073" y="2107670"/>
                </a:lnTo>
                <a:lnTo>
                  <a:pt x="3265468" y="2114832"/>
                </a:lnTo>
                <a:lnTo>
                  <a:pt x="3257562" y="2144031"/>
                </a:lnTo>
                <a:lnTo>
                  <a:pt x="3247236" y="2112434"/>
                </a:lnTo>
                <a:lnTo>
                  <a:pt x="3251714" y="2106534"/>
                </a:lnTo>
                <a:lnTo>
                  <a:pt x="3250635" y="2105454"/>
                </a:lnTo>
                <a:lnTo>
                  <a:pt x="3254841" y="2096702"/>
                </a:lnTo>
                <a:lnTo>
                  <a:pt x="3258080" y="2082551"/>
                </a:lnTo>
                <a:lnTo>
                  <a:pt x="3260353" y="2077777"/>
                </a:lnTo>
                <a:lnTo>
                  <a:pt x="3260809" y="2077606"/>
                </a:lnTo>
                <a:lnTo>
                  <a:pt x="3266151" y="2077663"/>
                </a:lnTo>
                <a:lnTo>
                  <a:pt x="3266203" y="2077546"/>
                </a:lnTo>
                <a:lnTo>
                  <a:pt x="3266208" y="2077546"/>
                </a:lnTo>
                <a:lnTo>
                  <a:pt x="3267635" y="2074366"/>
                </a:lnTo>
                <a:close/>
                <a:moveTo>
                  <a:pt x="3319248" y="2072177"/>
                </a:moveTo>
                <a:lnTo>
                  <a:pt x="3325661" y="2095108"/>
                </a:lnTo>
                <a:lnTo>
                  <a:pt x="3325704" y="2095119"/>
                </a:lnTo>
                <a:lnTo>
                  <a:pt x="3325698" y="2095125"/>
                </a:lnTo>
                <a:lnTo>
                  <a:pt x="3325662" y="2095116"/>
                </a:lnTo>
                <a:lnTo>
                  <a:pt x="3322651" y="2097958"/>
                </a:lnTo>
                <a:lnTo>
                  <a:pt x="3290711" y="2107335"/>
                </a:lnTo>
                <a:lnTo>
                  <a:pt x="3306623" y="2125863"/>
                </a:lnTo>
                <a:lnTo>
                  <a:pt x="3301338" y="2128989"/>
                </a:lnTo>
                <a:lnTo>
                  <a:pt x="3298724" y="2135127"/>
                </a:lnTo>
                <a:lnTo>
                  <a:pt x="3286562" y="2137684"/>
                </a:lnTo>
                <a:lnTo>
                  <a:pt x="3282753" y="2144277"/>
                </a:lnTo>
                <a:lnTo>
                  <a:pt x="3275891" y="2149835"/>
                </a:lnTo>
                <a:lnTo>
                  <a:pt x="3258195" y="2146942"/>
                </a:lnTo>
                <a:lnTo>
                  <a:pt x="3257684" y="2144328"/>
                </a:lnTo>
                <a:lnTo>
                  <a:pt x="3265641" y="2114945"/>
                </a:lnTo>
                <a:lnTo>
                  <a:pt x="3265243" y="2107727"/>
                </a:lnTo>
                <a:lnTo>
                  <a:pt x="3267572" y="2102271"/>
                </a:lnTo>
                <a:lnTo>
                  <a:pt x="3267572" y="2102158"/>
                </a:lnTo>
                <a:lnTo>
                  <a:pt x="3265241" y="2107614"/>
                </a:lnTo>
                <a:lnTo>
                  <a:pt x="3265073" y="2107670"/>
                </a:lnTo>
                <a:lnTo>
                  <a:pt x="3265070" y="2107614"/>
                </a:lnTo>
                <a:lnTo>
                  <a:pt x="3257749" y="2110054"/>
                </a:lnTo>
                <a:lnTo>
                  <a:pt x="3258421" y="2105226"/>
                </a:lnTo>
                <a:lnTo>
                  <a:pt x="3262513" y="2102669"/>
                </a:lnTo>
                <a:lnTo>
                  <a:pt x="3258536" y="2100566"/>
                </a:lnTo>
                <a:lnTo>
                  <a:pt x="3261869" y="2088132"/>
                </a:lnTo>
                <a:lnTo>
                  <a:pt x="3265970" y="2089982"/>
                </a:lnTo>
                <a:lnTo>
                  <a:pt x="3267572" y="2090734"/>
                </a:lnTo>
                <a:lnTo>
                  <a:pt x="3270358" y="2084823"/>
                </a:lnTo>
                <a:lnTo>
                  <a:pt x="3288089" y="2092268"/>
                </a:lnTo>
                <a:close/>
                <a:moveTo>
                  <a:pt x="4834941" y="2053274"/>
                </a:moveTo>
                <a:lnTo>
                  <a:pt x="4846704" y="2057423"/>
                </a:lnTo>
                <a:lnTo>
                  <a:pt x="4848753" y="2063959"/>
                </a:lnTo>
                <a:lnTo>
                  <a:pt x="4839773" y="2075439"/>
                </a:lnTo>
                <a:lnTo>
                  <a:pt x="4833236" y="2069358"/>
                </a:lnTo>
                <a:lnTo>
                  <a:pt x="4825052" y="2073791"/>
                </a:lnTo>
                <a:lnTo>
                  <a:pt x="4820845" y="2084873"/>
                </a:lnTo>
                <a:lnTo>
                  <a:pt x="4810446" y="2079474"/>
                </a:lnTo>
                <a:lnTo>
                  <a:pt x="4810559" y="2070495"/>
                </a:lnTo>
                <a:lnTo>
                  <a:pt x="4819368" y="2059128"/>
                </a:lnTo>
                <a:lnTo>
                  <a:pt x="4828405" y="2061344"/>
                </a:lnTo>
                <a:close/>
                <a:moveTo>
                  <a:pt x="3274733" y="2047766"/>
                </a:moveTo>
                <a:lnTo>
                  <a:pt x="3274833" y="2047780"/>
                </a:lnTo>
                <a:lnTo>
                  <a:pt x="3274849" y="2047936"/>
                </a:lnTo>
                <a:lnTo>
                  <a:pt x="3281950" y="2048894"/>
                </a:lnTo>
                <a:lnTo>
                  <a:pt x="3284509" y="2056291"/>
                </a:lnTo>
                <a:lnTo>
                  <a:pt x="3275813" y="2063509"/>
                </a:lnTo>
                <a:lnTo>
                  <a:pt x="3271948" y="2074023"/>
                </a:lnTo>
                <a:lnTo>
                  <a:pt x="3267687" y="2074250"/>
                </a:lnTo>
                <a:lnTo>
                  <a:pt x="3267635" y="2074366"/>
                </a:lnTo>
                <a:lnTo>
                  <a:pt x="3267628" y="2074367"/>
                </a:lnTo>
                <a:lnTo>
                  <a:pt x="3266203" y="2077546"/>
                </a:lnTo>
                <a:lnTo>
                  <a:pt x="3260866" y="2077489"/>
                </a:lnTo>
                <a:lnTo>
                  <a:pt x="3266549" y="2061974"/>
                </a:lnTo>
                <a:lnTo>
                  <a:pt x="3274448" y="2048448"/>
                </a:lnTo>
                <a:close/>
                <a:moveTo>
                  <a:pt x="3941537" y="2031465"/>
                </a:moveTo>
                <a:lnTo>
                  <a:pt x="3958644" y="2054141"/>
                </a:lnTo>
                <a:lnTo>
                  <a:pt x="3957052" y="2069714"/>
                </a:lnTo>
                <a:lnTo>
                  <a:pt x="3963361" y="2079432"/>
                </a:lnTo>
                <a:lnTo>
                  <a:pt x="3962854" y="2088951"/>
                </a:lnTo>
                <a:lnTo>
                  <a:pt x="3951500" y="2086409"/>
                </a:lnTo>
                <a:lnTo>
                  <a:pt x="3951519" y="2086501"/>
                </a:lnTo>
                <a:lnTo>
                  <a:pt x="3951427" y="2086480"/>
                </a:lnTo>
                <a:lnTo>
                  <a:pt x="3955916" y="2107110"/>
                </a:lnTo>
                <a:lnTo>
                  <a:pt x="3971602" y="2118875"/>
                </a:lnTo>
                <a:lnTo>
                  <a:pt x="3993704" y="2131682"/>
                </a:lnTo>
                <a:lnTo>
                  <a:pt x="3993654" y="2131714"/>
                </a:lnTo>
                <a:lnTo>
                  <a:pt x="3983538" y="2140012"/>
                </a:lnTo>
                <a:lnTo>
                  <a:pt x="3977343" y="2157005"/>
                </a:lnTo>
                <a:lnTo>
                  <a:pt x="3992802" y="2163825"/>
                </a:lnTo>
                <a:lnTo>
                  <a:pt x="4007806" y="2172634"/>
                </a:lnTo>
                <a:lnTo>
                  <a:pt x="4028607" y="2182694"/>
                </a:lnTo>
                <a:lnTo>
                  <a:pt x="4050430" y="2185024"/>
                </a:lnTo>
                <a:lnTo>
                  <a:pt x="4059638" y="2194060"/>
                </a:lnTo>
                <a:lnTo>
                  <a:pt x="4071970" y="2195765"/>
                </a:lnTo>
                <a:lnTo>
                  <a:pt x="4091123" y="2199914"/>
                </a:lnTo>
                <a:lnTo>
                  <a:pt x="4091206" y="2199912"/>
                </a:lnTo>
                <a:lnTo>
                  <a:pt x="4091236" y="2199919"/>
                </a:lnTo>
                <a:lnTo>
                  <a:pt x="4104536" y="2199635"/>
                </a:lnTo>
                <a:lnTo>
                  <a:pt x="4106355" y="2192644"/>
                </a:lnTo>
                <a:lnTo>
                  <a:pt x="4104250" y="2181334"/>
                </a:lnTo>
                <a:lnTo>
                  <a:pt x="4105502" y="2173605"/>
                </a:lnTo>
                <a:lnTo>
                  <a:pt x="4115220" y="2169854"/>
                </a:lnTo>
                <a:lnTo>
                  <a:pt x="4116554" y="2183644"/>
                </a:lnTo>
                <a:lnTo>
                  <a:pt x="4116362" y="2183887"/>
                </a:lnTo>
                <a:lnTo>
                  <a:pt x="4116703" y="2187468"/>
                </a:lnTo>
                <a:lnTo>
                  <a:pt x="4131196" y="2194231"/>
                </a:lnTo>
                <a:lnTo>
                  <a:pt x="4131253" y="2194215"/>
                </a:lnTo>
                <a:lnTo>
                  <a:pt x="4131417" y="2194293"/>
                </a:lnTo>
                <a:lnTo>
                  <a:pt x="4141421" y="2191507"/>
                </a:lnTo>
                <a:lnTo>
                  <a:pt x="4154890" y="2192701"/>
                </a:lnTo>
                <a:lnTo>
                  <a:pt x="4167904" y="2192189"/>
                </a:lnTo>
                <a:lnTo>
                  <a:pt x="4169040" y="2181278"/>
                </a:lnTo>
                <a:lnTo>
                  <a:pt x="4162562" y="2175537"/>
                </a:lnTo>
                <a:lnTo>
                  <a:pt x="4175405" y="2173321"/>
                </a:lnTo>
                <a:lnTo>
                  <a:pt x="4189899" y="2159908"/>
                </a:lnTo>
                <a:lnTo>
                  <a:pt x="4208256" y="2148371"/>
                </a:lnTo>
                <a:lnTo>
                  <a:pt x="4221612" y="2152861"/>
                </a:lnTo>
                <a:lnTo>
                  <a:pt x="4232979" y="2145189"/>
                </a:lnTo>
                <a:lnTo>
                  <a:pt x="4240379" y="2156376"/>
                </a:lnTo>
                <a:lnTo>
                  <a:pt x="4234984" y="2163930"/>
                </a:lnTo>
                <a:lnTo>
                  <a:pt x="4235101" y="2163948"/>
                </a:lnTo>
                <a:lnTo>
                  <a:pt x="4235024" y="2164057"/>
                </a:lnTo>
                <a:lnTo>
                  <a:pt x="4252188" y="2166728"/>
                </a:lnTo>
                <a:lnTo>
                  <a:pt x="4252194" y="2166763"/>
                </a:lnTo>
                <a:lnTo>
                  <a:pt x="4252027" y="2166788"/>
                </a:lnTo>
                <a:lnTo>
                  <a:pt x="4253221" y="2173608"/>
                </a:lnTo>
                <a:lnTo>
                  <a:pt x="4247651" y="2176904"/>
                </a:lnTo>
                <a:lnTo>
                  <a:pt x="4248945" y="2187764"/>
                </a:lnTo>
                <a:lnTo>
                  <a:pt x="4237752" y="2184574"/>
                </a:lnTo>
                <a:lnTo>
                  <a:pt x="4237632" y="2184645"/>
                </a:lnTo>
                <a:lnTo>
                  <a:pt x="4237593" y="2184633"/>
                </a:lnTo>
                <a:lnTo>
                  <a:pt x="4216961" y="2196909"/>
                </a:lnTo>
                <a:lnTo>
                  <a:pt x="4217473" y="2207026"/>
                </a:lnTo>
                <a:lnTo>
                  <a:pt x="4208664" y="2221745"/>
                </a:lnTo>
                <a:lnTo>
                  <a:pt x="4207868" y="2230270"/>
                </a:lnTo>
                <a:lnTo>
                  <a:pt x="4200812" y="2244497"/>
                </a:lnTo>
                <a:lnTo>
                  <a:pt x="4188478" y="2240555"/>
                </a:lnTo>
                <a:lnTo>
                  <a:pt x="4188475" y="2240664"/>
                </a:lnTo>
                <a:lnTo>
                  <a:pt x="4188316" y="2240614"/>
                </a:lnTo>
                <a:lnTo>
                  <a:pt x="4187691" y="2258516"/>
                </a:lnTo>
                <a:lnTo>
                  <a:pt x="4184112" y="2264370"/>
                </a:lnTo>
                <a:lnTo>
                  <a:pt x="4185816" y="2271645"/>
                </a:lnTo>
                <a:lnTo>
                  <a:pt x="4178128" y="2275601"/>
                </a:lnTo>
                <a:lnTo>
                  <a:pt x="4170332" y="2250318"/>
                </a:lnTo>
                <a:lnTo>
                  <a:pt x="4169672" y="2248113"/>
                </a:lnTo>
                <a:lnTo>
                  <a:pt x="4165296" y="2248169"/>
                </a:lnTo>
                <a:lnTo>
                  <a:pt x="4162681" y="2259195"/>
                </a:lnTo>
                <a:lnTo>
                  <a:pt x="4154038" y="2250384"/>
                </a:lnTo>
                <a:lnTo>
                  <a:pt x="4158925" y="2240668"/>
                </a:lnTo>
                <a:lnTo>
                  <a:pt x="4166029" y="2239645"/>
                </a:lnTo>
                <a:lnTo>
                  <a:pt x="4173360" y="2224926"/>
                </a:lnTo>
                <a:lnTo>
                  <a:pt x="4173218" y="2224879"/>
                </a:lnTo>
                <a:lnTo>
                  <a:pt x="4173309" y="2224697"/>
                </a:lnTo>
                <a:lnTo>
                  <a:pt x="4164102" y="2221685"/>
                </a:lnTo>
                <a:lnTo>
                  <a:pt x="4149325" y="2221969"/>
                </a:lnTo>
                <a:lnTo>
                  <a:pt x="4134176" y="2219586"/>
                </a:lnTo>
                <a:lnTo>
                  <a:pt x="4132782" y="2207591"/>
                </a:lnTo>
                <a:lnTo>
                  <a:pt x="4132756" y="2207588"/>
                </a:lnTo>
                <a:lnTo>
                  <a:pt x="4132730" y="2207363"/>
                </a:lnTo>
                <a:lnTo>
                  <a:pt x="4125115" y="2206511"/>
                </a:lnTo>
                <a:lnTo>
                  <a:pt x="4112497" y="2198895"/>
                </a:lnTo>
                <a:lnTo>
                  <a:pt x="4106871" y="2210887"/>
                </a:lnTo>
                <a:lnTo>
                  <a:pt x="4106986" y="2210980"/>
                </a:lnTo>
                <a:lnTo>
                  <a:pt x="4106922" y="2211115"/>
                </a:lnTo>
                <a:lnTo>
                  <a:pt x="4118224" y="2220291"/>
                </a:lnTo>
                <a:lnTo>
                  <a:pt x="4108406" y="2226743"/>
                </a:lnTo>
                <a:lnTo>
                  <a:pt x="4104882" y="2233109"/>
                </a:lnTo>
                <a:lnTo>
                  <a:pt x="4105022" y="2233175"/>
                </a:lnTo>
                <a:lnTo>
                  <a:pt x="4104933" y="2233337"/>
                </a:lnTo>
                <a:lnTo>
                  <a:pt x="4114610" y="2237950"/>
                </a:lnTo>
                <a:lnTo>
                  <a:pt x="4111929" y="2248226"/>
                </a:lnTo>
                <a:lnTo>
                  <a:pt x="4111998" y="2248388"/>
                </a:lnTo>
                <a:lnTo>
                  <a:pt x="4111981" y="2248454"/>
                </a:lnTo>
                <a:lnTo>
                  <a:pt x="4117474" y="2261368"/>
                </a:lnTo>
                <a:lnTo>
                  <a:pt x="4119943" y="2275279"/>
                </a:lnTo>
                <a:lnTo>
                  <a:pt x="4119955" y="2275282"/>
                </a:lnTo>
                <a:lnTo>
                  <a:pt x="4119994" y="2275507"/>
                </a:lnTo>
                <a:lnTo>
                  <a:pt x="4117721" y="2281759"/>
                </a:lnTo>
                <a:lnTo>
                  <a:pt x="4106865" y="2281531"/>
                </a:lnTo>
                <a:lnTo>
                  <a:pt x="4087201" y="2285055"/>
                </a:lnTo>
                <a:lnTo>
                  <a:pt x="4088111" y="2297842"/>
                </a:lnTo>
                <a:lnTo>
                  <a:pt x="4079585" y="2307845"/>
                </a:lnTo>
                <a:lnTo>
                  <a:pt x="4056681" y="2319155"/>
                </a:lnTo>
                <a:lnTo>
                  <a:pt x="4038835" y="2338876"/>
                </a:lnTo>
                <a:lnTo>
                  <a:pt x="4026844" y="2349390"/>
                </a:lnTo>
                <a:lnTo>
                  <a:pt x="4010988" y="2360245"/>
                </a:lnTo>
                <a:lnTo>
                  <a:pt x="4010988" y="2367861"/>
                </a:lnTo>
                <a:lnTo>
                  <a:pt x="4003031" y="2371953"/>
                </a:lnTo>
                <a:lnTo>
                  <a:pt x="3988651" y="2377864"/>
                </a:lnTo>
                <a:lnTo>
                  <a:pt x="3981207" y="2378716"/>
                </a:lnTo>
                <a:lnTo>
                  <a:pt x="3976433" y="2391220"/>
                </a:lnTo>
                <a:lnTo>
                  <a:pt x="3979729" y="2412475"/>
                </a:lnTo>
                <a:lnTo>
                  <a:pt x="3980582" y="2426002"/>
                </a:lnTo>
                <a:lnTo>
                  <a:pt x="3973819" y="2441403"/>
                </a:lnTo>
                <a:lnTo>
                  <a:pt x="3973762" y="2468854"/>
                </a:lnTo>
                <a:lnTo>
                  <a:pt x="3965521" y="2469650"/>
                </a:lnTo>
                <a:lnTo>
                  <a:pt x="3958246" y="2481926"/>
                </a:lnTo>
                <a:lnTo>
                  <a:pt x="3963078" y="2487211"/>
                </a:lnTo>
                <a:lnTo>
                  <a:pt x="3948528" y="2491758"/>
                </a:lnTo>
                <a:lnTo>
                  <a:pt x="3943186" y="2502670"/>
                </a:lnTo>
                <a:lnTo>
                  <a:pt x="3936763" y="2507274"/>
                </a:lnTo>
                <a:lnTo>
                  <a:pt x="3921702" y="2492326"/>
                </a:lnTo>
                <a:lnTo>
                  <a:pt x="3914314" y="2469820"/>
                </a:lnTo>
                <a:lnTo>
                  <a:pt x="3908176" y="2453566"/>
                </a:lnTo>
                <a:lnTo>
                  <a:pt x="3902608" y="2445893"/>
                </a:lnTo>
                <a:lnTo>
                  <a:pt x="3894139" y="2430321"/>
                </a:lnTo>
                <a:lnTo>
                  <a:pt x="3890160" y="2409975"/>
                </a:lnTo>
                <a:lnTo>
                  <a:pt x="3887433" y="2399745"/>
                </a:lnTo>
                <a:lnTo>
                  <a:pt x="3872940" y="2377182"/>
                </a:lnTo>
                <a:lnTo>
                  <a:pt x="3866347" y="2345071"/>
                </a:lnTo>
                <a:lnTo>
                  <a:pt x="3861573" y="2323702"/>
                </a:lnTo>
                <a:lnTo>
                  <a:pt x="3861630" y="2303298"/>
                </a:lnTo>
                <a:lnTo>
                  <a:pt x="3858561" y="2287442"/>
                </a:lnTo>
                <a:lnTo>
                  <a:pt x="3835373" y="2297615"/>
                </a:lnTo>
                <a:lnTo>
                  <a:pt x="3824120" y="2295569"/>
                </a:lnTo>
                <a:lnTo>
                  <a:pt x="3803319" y="2274939"/>
                </a:lnTo>
                <a:lnTo>
                  <a:pt x="3810991" y="2268744"/>
                </a:lnTo>
                <a:lnTo>
                  <a:pt x="3806274" y="2261981"/>
                </a:lnTo>
                <a:lnTo>
                  <a:pt x="3787576" y="2247375"/>
                </a:lnTo>
                <a:lnTo>
                  <a:pt x="3798204" y="2235781"/>
                </a:lnTo>
                <a:lnTo>
                  <a:pt x="3833270" y="2235837"/>
                </a:lnTo>
                <a:lnTo>
                  <a:pt x="3830088" y="2220834"/>
                </a:lnTo>
                <a:lnTo>
                  <a:pt x="3821108" y="2211911"/>
                </a:lnTo>
                <a:lnTo>
                  <a:pt x="3819288" y="2198327"/>
                </a:lnTo>
                <a:lnTo>
                  <a:pt x="3819169" y="2198236"/>
                </a:lnTo>
                <a:lnTo>
                  <a:pt x="3819165" y="2198206"/>
                </a:lnTo>
                <a:lnTo>
                  <a:pt x="3808903" y="2190355"/>
                </a:lnTo>
                <a:lnTo>
                  <a:pt x="3826450" y="2171673"/>
                </a:lnTo>
                <a:lnTo>
                  <a:pt x="3844978" y="2173036"/>
                </a:lnTo>
                <a:lnTo>
                  <a:pt x="3861630" y="2154111"/>
                </a:lnTo>
                <a:lnTo>
                  <a:pt x="3871632" y="2135640"/>
                </a:lnTo>
                <a:lnTo>
                  <a:pt x="3887091" y="2117169"/>
                </a:lnTo>
                <a:lnTo>
                  <a:pt x="3886864" y="2103927"/>
                </a:lnTo>
                <a:lnTo>
                  <a:pt x="3900447" y="2093129"/>
                </a:lnTo>
                <a:lnTo>
                  <a:pt x="3900302" y="2093025"/>
                </a:lnTo>
                <a:lnTo>
                  <a:pt x="3900323" y="2093008"/>
                </a:lnTo>
                <a:lnTo>
                  <a:pt x="3887583" y="2083819"/>
                </a:lnTo>
                <a:lnTo>
                  <a:pt x="3882090" y="2071078"/>
                </a:lnTo>
                <a:lnTo>
                  <a:pt x="3876463" y="2054312"/>
                </a:lnTo>
                <a:lnTo>
                  <a:pt x="3884249" y="2046014"/>
                </a:lnTo>
                <a:lnTo>
                  <a:pt x="3908404" y="2050732"/>
                </a:lnTo>
                <a:lnTo>
                  <a:pt x="3926192" y="2047890"/>
                </a:lnTo>
                <a:close/>
                <a:moveTo>
                  <a:pt x="3252055" y="2027987"/>
                </a:moveTo>
                <a:lnTo>
                  <a:pt x="3241313" y="2036285"/>
                </a:lnTo>
                <a:lnTo>
                  <a:pt x="3242450" y="2039979"/>
                </a:lnTo>
                <a:lnTo>
                  <a:pt x="3242961" y="2041513"/>
                </a:lnTo>
                <a:lnTo>
                  <a:pt x="3226651" y="2049356"/>
                </a:lnTo>
                <a:lnTo>
                  <a:pt x="3218865" y="2046855"/>
                </a:lnTo>
                <a:lnTo>
                  <a:pt x="3215112" y="2039069"/>
                </a:lnTo>
                <a:lnTo>
                  <a:pt x="3222671" y="2038331"/>
                </a:lnTo>
                <a:lnTo>
                  <a:pt x="3223809" y="2038217"/>
                </a:lnTo>
                <a:lnTo>
                  <a:pt x="3226082" y="2033500"/>
                </a:lnTo>
                <a:lnTo>
                  <a:pt x="3237562" y="2033784"/>
                </a:lnTo>
                <a:close/>
                <a:moveTo>
                  <a:pt x="3078762" y="2027301"/>
                </a:moveTo>
                <a:lnTo>
                  <a:pt x="3087457" y="2033894"/>
                </a:lnTo>
                <a:lnTo>
                  <a:pt x="3099848" y="2032757"/>
                </a:lnTo>
                <a:lnTo>
                  <a:pt x="3111726" y="2034121"/>
                </a:lnTo>
                <a:lnTo>
                  <a:pt x="3111328" y="2037531"/>
                </a:lnTo>
                <a:lnTo>
                  <a:pt x="3120023" y="2035201"/>
                </a:lnTo>
                <a:lnTo>
                  <a:pt x="3118035" y="2040941"/>
                </a:lnTo>
                <a:lnTo>
                  <a:pt x="3095074" y="2042589"/>
                </a:lnTo>
                <a:lnTo>
                  <a:pt x="3095243" y="2039407"/>
                </a:lnTo>
                <a:lnTo>
                  <a:pt x="3075806" y="2035599"/>
                </a:lnTo>
                <a:close/>
                <a:moveTo>
                  <a:pt x="2606579" y="2026171"/>
                </a:moveTo>
                <a:lnTo>
                  <a:pt x="2618287" y="2026285"/>
                </a:lnTo>
                <a:lnTo>
                  <a:pt x="2627892" y="2034582"/>
                </a:lnTo>
                <a:lnTo>
                  <a:pt x="2643066" y="2033218"/>
                </a:lnTo>
                <a:lnTo>
                  <a:pt x="2659547" y="2037538"/>
                </a:lnTo>
                <a:lnTo>
                  <a:pt x="2666481" y="2037765"/>
                </a:lnTo>
                <a:lnTo>
                  <a:pt x="2666491" y="2037787"/>
                </a:lnTo>
                <a:lnTo>
                  <a:pt x="2666436" y="2037825"/>
                </a:lnTo>
                <a:lnTo>
                  <a:pt x="2672461" y="2050215"/>
                </a:lnTo>
                <a:lnTo>
                  <a:pt x="2673426" y="2061866"/>
                </a:lnTo>
                <a:lnTo>
                  <a:pt x="2678939" y="2081928"/>
                </a:lnTo>
                <a:lnTo>
                  <a:pt x="2683061" y="2085827"/>
                </a:lnTo>
                <a:lnTo>
                  <a:pt x="2680178" y="2093121"/>
                </a:lnTo>
                <a:lnTo>
                  <a:pt x="2659320" y="2096247"/>
                </a:lnTo>
                <a:lnTo>
                  <a:pt x="2652102" y="2103180"/>
                </a:lnTo>
                <a:lnTo>
                  <a:pt x="2642896" y="2104828"/>
                </a:lnTo>
                <a:lnTo>
                  <a:pt x="2642214" y="2118582"/>
                </a:lnTo>
                <a:lnTo>
                  <a:pt x="2623573" y="2125857"/>
                </a:lnTo>
                <a:lnTo>
                  <a:pt x="2617493" y="2135064"/>
                </a:lnTo>
                <a:lnTo>
                  <a:pt x="2604477" y="2139951"/>
                </a:lnTo>
                <a:lnTo>
                  <a:pt x="2588562" y="2142736"/>
                </a:lnTo>
                <a:lnTo>
                  <a:pt x="2562815" y="2156149"/>
                </a:lnTo>
                <a:lnTo>
                  <a:pt x="2562928" y="2177461"/>
                </a:lnTo>
                <a:lnTo>
                  <a:pt x="2562928" y="2177467"/>
                </a:lnTo>
                <a:lnTo>
                  <a:pt x="2491947" y="2177524"/>
                </a:lnTo>
                <a:lnTo>
                  <a:pt x="2491907" y="2177575"/>
                </a:lnTo>
                <a:lnTo>
                  <a:pt x="2491832" y="2177575"/>
                </a:lnTo>
                <a:lnTo>
                  <a:pt x="2491945" y="2177518"/>
                </a:lnTo>
                <a:lnTo>
                  <a:pt x="2499961" y="2170641"/>
                </a:lnTo>
                <a:lnTo>
                  <a:pt x="2514794" y="2168652"/>
                </a:lnTo>
                <a:lnTo>
                  <a:pt x="2527353" y="2156320"/>
                </a:lnTo>
                <a:lnTo>
                  <a:pt x="2535365" y="2151489"/>
                </a:lnTo>
                <a:lnTo>
                  <a:pt x="2548665" y="2136257"/>
                </a:lnTo>
                <a:lnTo>
                  <a:pt x="2544688" y="2113354"/>
                </a:lnTo>
                <a:lnTo>
                  <a:pt x="2550767" y="2097327"/>
                </a:lnTo>
                <a:lnTo>
                  <a:pt x="2552928" y="2087437"/>
                </a:lnTo>
                <a:lnTo>
                  <a:pt x="2563155" y="2074650"/>
                </a:lnTo>
                <a:lnTo>
                  <a:pt x="2579126" y="2065954"/>
                </a:lnTo>
                <a:lnTo>
                  <a:pt x="2590948" y="2058055"/>
                </a:lnTo>
                <a:lnTo>
                  <a:pt x="2601579" y="2038106"/>
                </a:lnTo>
                <a:close/>
                <a:moveTo>
                  <a:pt x="2817824" y="1999520"/>
                </a:moveTo>
                <a:lnTo>
                  <a:pt x="2824304" y="2004123"/>
                </a:lnTo>
                <a:lnTo>
                  <a:pt x="2835215" y="2002930"/>
                </a:lnTo>
                <a:lnTo>
                  <a:pt x="2831975" y="2013103"/>
                </a:lnTo>
                <a:lnTo>
                  <a:pt x="2834532" y="2031801"/>
                </a:lnTo>
                <a:lnTo>
                  <a:pt x="2830782" y="2047771"/>
                </a:lnTo>
                <a:lnTo>
                  <a:pt x="2820949" y="2058513"/>
                </a:lnTo>
                <a:lnTo>
                  <a:pt x="2822370" y="2072892"/>
                </a:lnTo>
                <a:lnTo>
                  <a:pt x="2835386" y="2084145"/>
                </a:lnTo>
                <a:lnTo>
                  <a:pt x="2835499" y="2088691"/>
                </a:lnTo>
                <a:lnTo>
                  <a:pt x="2845331" y="2096250"/>
                </a:lnTo>
                <a:lnTo>
                  <a:pt x="2852094" y="2129554"/>
                </a:lnTo>
                <a:lnTo>
                  <a:pt x="2857267" y="2145695"/>
                </a:lnTo>
                <a:lnTo>
                  <a:pt x="2858119" y="2154106"/>
                </a:lnTo>
                <a:lnTo>
                  <a:pt x="2855334" y="2168826"/>
                </a:lnTo>
                <a:lnTo>
                  <a:pt x="2856471" y="2177010"/>
                </a:lnTo>
                <a:lnTo>
                  <a:pt x="2854425" y="2186785"/>
                </a:lnTo>
                <a:lnTo>
                  <a:pt x="2855788" y="2197925"/>
                </a:lnTo>
                <a:lnTo>
                  <a:pt x="2849481" y="2205313"/>
                </a:lnTo>
                <a:lnTo>
                  <a:pt x="2858915" y="2218157"/>
                </a:lnTo>
                <a:lnTo>
                  <a:pt x="2859540" y="2225659"/>
                </a:lnTo>
                <a:lnTo>
                  <a:pt x="2865223" y="2235378"/>
                </a:lnTo>
                <a:lnTo>
                  <a:pt x="2872667" y="2232195"/>
                </a:lnTo>
                <a:lnTo>
                  <a:pt x="2885229" y="2240265"/>
                </a:lnTo>
                <a:lnTo>
                  <a:pt x="2892305" y="2251023"/>
                </a:lnTo>
                <a:lnTo>
                  <a:pt x="2892281" y="2251016"/>
                </a:lnTo>
                <a:lnTo>
                  <a:pt x="2837665" y="2283695"/>
                </a:lnTo>
                <a:lnTo>
                  <a:pt x="2791515" y="2316942"/>
                </a:lnTo>
                <a:lnTo>
                  <a:pt x="2769067" y="2324445"/>
                </a:lnTo>
                <a:lnTo>
                  <a:pt x="2769067" y="2324497"/>
                </a:lnTo>
                <a:lnTo>
                  <a:pt x="2769057" y="2324498"/>
                </a:lnTo>
                <a:lnTo>
                  <a:pt x="2769057" y="2324387"/>
                </a:lnTo>
                <a:lnTo>
                  <a:pt x="2751442" y="2326030"/>
                </a:lnTo>
                <a:lnTo>
                  <a:pt x="2751273" y="2315456"/>
                </a:lnTo>
                <a:lnTo>
                  <a:pt x="2751214" y="2315434"/>
                </a:lnTo>
                <a:lnTo>
                  <a:pt x="2751212" y="2315350"/>
                </a:lnTo>
                <a:lnTo>
                  <a:pt x="2743823" y="2312622"/>
                </a:lnTo>
                <a:lnTo>
                  <a:pt x="2733948" y="2307798"/>
                </a:lnTo>
                <a:lnTo>
                  <a:pt x="2730188" y="2299997"/>
                </a:lnTo>
                <a:lnTo>
                  <a:pt x="2730172" y="2299986"/>
                </a:lnTo>
                <a:lnTo>
                  <a:pt x="2730126" y="2299891"/>
                </a:lnTo>
                <a:lnTo>
                  <a:pt x="2676372" y="2262666"/>
                </a:lnTo>
                <a:lnTo>
                  <a:pt x="2622608" y="2224872"/>
                </a:lnTo>
                <a:lnTo>
                  <a:pt x="2622530" y="2224873"/>
                </a:lnTo>
                <a:lnTo>
                  <a:pt x="2622451" y="2224816"/>
                </a:lnTo>
                <a:lnTo>
                  <a:pt x="2622708" y="2224813"/>
                </a:lnTo>
                <a:lnTo>
                  <a:pt x="2562757" y="2182080"/>
                </a:lnTo>
                <a:lnTo>
                  <a:pt x="2562757" y="2182071"/>
                </a:lnTo>
                <a:lnTo>
                  <a:pt x="2563042" y="2178604"/>
                </a:lnTo>
                <a:lnTo>
                  <a:pt x="2563042" y="2177467"/>
                </a:lnTo>
                <a:lnTo>
                  <a:pt x="2562996" y="2177467"/>
                </a:lnTo>
                <a:lnTo>
                  <a:pt x="2562882" y="2156266"/>
                </a:lnTo>
                <a:lnTo>
                  <a:pt x="2588629" y="2142853"/>
                </a:lnTo>
                <a:lnTo>
                  <a:pt x="2604546" y="2140069"/>
                </a:lnTo>
                <a:lnTo>
                  <a:pt x="2617562" y="2135181"/>
                </a:lnTo>
                <a:lnTo>
                  <a:pt x="2623642" y="2125974"/>
                </a:lnTo>
                <a:lnTo>
                  <a:pt x="2642281" y="2118699"/>
                </a:lnTo>
                <a:lnTo>
                  <a:pt x="2642964" y="2104946"/>
                </a:lnTo>
                <a:lnTo>
                  <a:pt x="2652169" y="2103297"/>
                </a:lnTo>
                <a:lnTo>
                  <a:pt x="2659388" y="2096364"/>
                </a:lnTo>
                <a:lnTo>
                  <a:pt x="2680247" y="2093238"/>
                </a:lnTo>
                <a:lnTo>
                  <a:pt x="2683145" y="2085907"/>
                </a:lnTo>
                <a:lnTo>
                  <a:pt x="2683061" y="2085827"/>
                </a:lnTo>
                <a:lnTo>
                  <a:pt x="2683076" y="2085789"/>
                </a:lnTo>
                <a:lnTo>
                  <a:pt x="2678984" y="2081868"/>
                </a:lnTo>
                <a:lnTo>
                  <a:pt x="2673471" y="2061805"/>
                </a:lnTo>
                <a:lnTo>
                  <a:pt x="2672505" y="2050155"/>
                </a:lnTo>
                <a:lnTo>
                  <a:pt x="2666491" y="2037787"/>
                </a:lnTo>
                <a:lnTo>
                  <a:pt x="2681780" y="2027198"/>
                </a:lnTo>
                <a:lnTo>
                  <a:pt x="2698985" y="2023788"/>
                </a:lnTo>
                <a:lnTo>
                  <a:pt x="2709046" y="2015718"/>
                </a:lnTo>
                <a:lnTo>
                  <a:pt x="2724390" y="2009693"/>
                </a:lnTo>
                <a:lnTo>
                  <a:pt x="2751386" y="2006169"/>
                </a:lnTo>
                <a:lnTo>
                  <a:pt x="2777757" y="2004578"/>
                </a:lnTo>
                <a:lnTo>
                  <a:pt x="2785771" y="2007533"/>
                </a:lnTo>
                <a:lnTo>
                  <a:pt x="2800774" y="1999691"/>
                </a:lnTo>
                <a:close/>
                <a:moveTo>
                  <a:pt x="3898789" y="1999176"/>
                </a:moveTo>
                <a:lnTo>
                  <a:pt x="3910553" y="2008440"/>
                </a:lnTo>
                <a:lnTo>
                  <a:pt x="3915270" y="2023557"/>
                </a:lnTo>
                <a:lnTo>
                  <a:pt x="3941471" y="2031457"/>
                </a:lnTo>
                <a:lnTo>
                  <a:pt x="3926069" y="2047769"/>
                </a:lnTo>
                <a:lnTo>
                  <a:pt x="3908279" y="2050610"/>
                </a:lnTo>
                <a:lnTo>
                  <a:pt x="3884124" y="2045893"/>
                </a:lnTo>
                <a:lnTo>
                  <a:pt x="3876338" y="2054191"/>
                </a:lnTo>
                <a:lnTo>
                  <a:pt x="3881967" y="2070956"/>
                </a:lnTo>
                <a:lnTo>
                  <a:pt x="3887479" y="2083744"/>
                </a:lnTo>
                <a:lnTo>
                  <a:pt x="3887583" y="2083819"/>
                </a:lnTo>
                <a:lnTo>
                  <a:pt x="3887604" y="2083865"/>
                </a:lnTo>
                <a:lnTo>
                  <a:pt x="3900302" y="2093025"/>
                </a:lnTo>
                <a:lnTo>
                  <a:pt x="3886739" y="2103806"/>
                </a:lnTo>
                <a:lnTo>
                  <a:pt x="3886966" y="2117048"/>
                </a:lnTo>
                <a:lnTo>
                  <a:pt x="3871509" y="2135519"/>
                </a:lnTo>
                <a:lnTo>
                  <a:pt x="3861506" y="2153990"/>
                </a:lnTo>
                <a:lnTo>
                  <a:pt x="3844854" y="2172915"/>
                </a:lnTo>
                <a:lnTo>
                  <a:pt x="3826326" y="2171551"/>
                </a:lnTo>
                <a:lnTo>
                  <a:pt x="3808764" y="2190249"/>
                </a:lnTo>
                <a:lnTo>
                  <a:pt x="3808903" y="2190355"/>
                </a:lnTo>
                <a:lnTo>
                  <a:pt x="3808889" y="2190371"/>
                </a:lnTo>
                <a:lnTo>
                  <a:pt x="3819169" y="2198236"/>
                </a:lnTo>
                <a:lnTo>
                  <a:pt x="3820984" y="2211789"/>
                </a:lnTo>
                <a:lnTo>
                  <a:pt x="3829964" y="2220712"/>
                </a:lnTo>
                <a:lnTo>
                  <a:pt x="3833146" y="2235716"/>
                </a:lnTo>
                <a:lnTo>
                  <a:pt x="3798080" y="2235659"/>
                </a:lnTo>
                <a:lnTo>
                  <a:pt x="3787452" y="2247253"/>
                </a:lnTo>
                <a:lnTo>
                  <a:pt x="3775801" y="2242877"/>
                </a:lnTo>
                <a:lnTo>
                  <a:pt x="3771027" y="2230374"/>
                </a:lnTo>
                <a:lnTo>
                  <a:pt x="3758694" y="2217074"/>
                </a:lnTo>
                <a:lnTo>
                  <a:pt x="3729311" y="2220371"/>
                </a:lnTo>
                <a:lnTo>
                  <a:pt x="3703396" y="2220712"/>
                </a:lnTo>
                <a:lnTo>
                  <a:pt x="3681145" y="2223134"/>
                </a:lnTo>
                <a:lnTo>
                  <a:pt x="3687130" y="2202809"/>
                </a:lnTo>
                <a:lnTo>
                  <a:pt x="3710091" y="2193658"/>
                </a:lnTo>
                <a:lnTo>
                  <a:pt x="3708783" y="2185474"/>
                </a:lnTo>
                <a:lnTo>
                  <a:pt x="3708634" y="2185417"/>
                </a:lnTo>
                <a:lnTo>
                  <a:pt x="3708624" y="2185362"/>
                </a:lnTo>
                <a:lnTo>
                  <a:pt x="3701166" y="2182523"/>
                </a:lnTo>
                <a:lnTo>
                  <a:pt x="3700712" y="2166777"/>
                </a:lnTo>
                <a:lnTo>
                  <a:pt x="3700554" y="2166694"/>
                </a:lnTo>
                <a:lnTo>
                  <a:pt x="3700554" y="2166664"/>
                </a:lnTo>
                <a:lnTo>
                  <a:pt x="3685457" y="2158776"/>
                </a:lnTo>
                <a:lnTo>
                  <a:pt x="3679060" y="2147851"/>
                </a:lnTo>
                <a:lnTo>
                  <a:pt x="3671161" y="2138246"/>
                </a:lnTo>
                <a:lnTo>
                  <a:pt x="3671198" y="2138202"/>
                </a:lnTo>
                <a:lnTo>
                  <a:pt x="3697712" y="2147454"/>
                </a:lnTo>
                <a:lnTo>
                  <a:pt x="3713626" y="2144726"/>
                </a:lnTo>
                <a:lnTo>
                  <a:pt x="3723174" y="2147056"/>
                </a:lnTo>
                <a:lnTo>
                  <a:pt x="3726413" y="2143078"/>
                </a:lnTo>
                <a:lnTo>
                  <a:pt x="3737495" y="2144669"/>
                </a:lnTo>
                <a:lnTo>
                  <a:pt x="3758183" y="2137110"/>
                </a:lnTo>
                <a:lnTo>
                  <a:pt x="3758190" y="2136939"/>
                </a:lnTo>
                <a:lnTo>
                  <a:pt x="3758352" y="2136880"/>
                </a:lnTo>
                <a:lnTo>
                  <a:pt x="3758920" y="2121283"/>
                </a:lnTo>
                <a:lnTo>
                  <a:pt x="3767617" y="2111024"/>
                </a:lnTo>
                <a:lnTo>
                  <a:pt x="3779496" y="2111024"/>
                </a:lnTo>
                <a:lnTo>
                  <a:pt x="3779575" y="2110793"/>
                </a:lnTo>
                <a:lnTo>
                  <a:pt x="3779664" y="2110793"/>
                </a:lnTo>
                <a:lnTo>
                  <a:pt x="3781354" y="2105833"/>
                </a:lnTo>
                <a:lnTo>
                  <a:pt x="3793420" y="2103408"/>
                </a:lnTo>
                <a:lnTo>
                  <a:pt x="3799330" y="2105170"/>
                </a:lnTo>
                <a:lnTo>
                  <a:pt x="3805581" y="2099941"/>
                </a:lnTo>
                <a:lnTo>
                  <a:pt x="3805575" y="2099858"/>
                </a:lnTo>
                <a:lnTo>
                  <a:pt x="3805751" y="2099711"/>
                </a:lnTo>
                <a:lnTo>
                  <a:pt x="3804899" y="2088458"/>
                </a:lnTo>
                <a:lnTo>
                  <a:pt x="3811537" y="2077301"/>
                </a:lnTo>
                <a:lnTo>
                  <a:pt x="3821609" y="2072548"/>
                </a:lnTo>
                <a:lnTo>
                  <a:pt x="3821548" y="2072425"/>
                </a:lnTo>
                <a:lnTo>
                  <a:pt x="3821778" y="2072317"/>
                </a:lnTo>
                <a:lnTo>
                  <a:pt x="3815646" y="2059943"/>
                </a:lnTo>
                <a:lnTo>
                  <a:pt x="3830533" y="2060556"/>
                </a:lnTo>
                <a:lnTo>
                  <a:pt x="3830679" y="2060324"/>
                </a:lnTo>
                <a:lnTo>
                  <a:pt x="3830701" y="2060325"/>
                </a:lnTo>
                <a:lnTo>
                  <a:pt x="3835077" y="2053449"/>
                </a:lnTo>
                <a:lnTo>
                  <a:pt x="3834400" y="2046113"/>
                </a:lnTo>
                <a:lnTo>
                  <a:pt x="3842184" y="2038164"/>
                </a:lnTo>
                <a:lnTo>
                  <a:pt x="3842174" y="2038116"/>
                </a:lnTo>
                <a:lnTo>
                  <a:pt x="3842351" y="2037933"/>
                </a:lnTo>
                <a:lnTo>
                  <a:pt x="3840532" y="2028271"/>
                </a:lnTo>
                <a:lnTo>
                  <a:pt x="3836805" y="2020026"/>
                </a:lnTo>
                <a:lnTo>
                  <a:pt x="3845933" y="2011623"/>
                </a:lnTo>
                <a:lnTo>
                  <a:pt x="3863041" y="2007474"/>
                </a:lnTo>
                <a:lnTo>
                  <a:pt x="3881341" y="2005201"/>
                </a:lnTo>
                <a:lnTo>
                  <a:pt x="3889468" y="2001506"/>
                </a:lnTo>
                <a:close/>
                <a:moveTo>
                  <a:pt x="3781820" y="1998770"/>
                </a:moveTo>
                <a:lnTo>
                  <a:pt x="3781995" y="1998832"/>
                </a:lnTo>
                <a:lnTo>
                  <a:pt x="3782192" y="1998930"/>
                </a:lnTo>
                <a:lnTo>
                  <a:pt x="3782163" y="1998995"/>
                </a:lnTo>
                <a:lnTo>
                  <a:pt x="3781780" y="1998861"/>
                </a:lnTo>
                <a:close/>
                <a:moveTo>
                  <a:pt x="3375875" y="1997283"/>
                </a:moveTo>
                <a:lnTo>
                  <a:pt x="3367718" y="2009631"/>
                </a:lnTo>
                <a:lnTo>
                  <a:pt x="3359023" y="2014519"/>
                </a:lnTo>
                <a:lnTo>
                  <a:pt x="3360557" y="2028841"/>
                </a:lnTo>
                <a:lnTo>
                  <a:pt x="3354533" y="2052256"/>
                </a:lnTo>
                <a:lnTo>
                  <a:pt x="3319240" y="2072148"/>
                </a:lnTo>
                <a:lnTo>
                  <a:pt x="3319248" y="2072175"/>
                </a:lnTo>
                <a:lnTo>
                  <a:pt x="3288092" y="2092266"/>
                </a:lnTo>
                <a:lnTo>
                  <a:pt x="3270359" y="2084820"/>
                </a:lnTo>
                <a:lnTo>
                  <a:pt x="3270287" y="2084791"/>
                </a:lnTo>
                <a:lnTo>
                  <a:pt x="3270299" y="2084767"/>
                </a:lnTo>
                <a:lnTo>
                  <a:pt x="3270226" y="2084767"/>
                </a:lnTo>
                <a:lnTo>
                  <a:pt x="3270076" y="2084707"/>
                </a:lnTo>
                <a:lnTo>
                  <a:pt x="3272236" y="2081808"/>
                </a:lnTo>
                <a:lnTo>
                  <a:pt x="3272007" y="2074079"/>
                </a:lnTo>
                <a:lnTo>
                  <a:pt x="3275930" y="2063678"/>
                </a:lnTo>
                <a:lnTo>
                  <a:pt x="3284625" y="2056460"/>
                </a:lnTo>
                <a:lnTo>
                  <a:pt x="3282010" y="2048902"/>
                </a:lnTo>
                <a:lnTo>
                  <a:pt x="3281950" y="2048894"/>
                </a:lnTo>
                <a:lnTo>
                  <a:pt x="3281895" y="2048732"/>
                </a:lnTo>
                <a:lnTo>
                  <a:pt x="3274833" y="2047780"/>
                </a:lnTo>
                <a:lnTo>
                  <a:pt x="3273372" y="2033102"/>
                </a:lnTo>
                <a:lnTo>
                  <a:pt x="3277293" y="2025089"/>
                </a:lnTo>
                <a:lnTo>
                  <a:pt x="3281556" y="2020769"/>
                </a:lnTo>
                <a:lnTo>
                  <a:pt x="3285819" y="2016450"/>
                </a:lnTo>
                <a:lnTo>
                  <a:pt x="3286671" y="2005424"/>
                </a:lnTo>
                <a:lnTo>
                  <a:pt x="3291898" y="2009289"/>
                </a:lnTo>
                <a:lnTo>
                  <a:pt x="3309461" y="2003776"/>
                </a:lnTo>
                <a:lnTo>
                  <a:pt x="3317928" y="2007527"/>
                </a:lnTo>
                <a:lnTo>
                  <a:pt x="3331057" y="2007470"/>
                </a:lnTo>
                <a:lnTo>
                  <a:pt x="3349415" y="2000025"/>
                </a:lnTo>
                <a:lnTo>
                  <a:pt x="3357997" y="2000366"/>
                </a:lnTo>
                <a:close/>
                <a:moveTo>
                  <a:pt x="2852669" y="1994854"/>
                </a:moveTo>
                <a:lnTo>
                  <a:pt x="2863808" y="1997241"/>
                </a:lnTo>
                <a:lnTo>
                  <a:pt x="2863354" y="2007300"/>
                </a:lnTo>
                <a:lnTo>
                  <a:pt x="2876880" y="1999969"/>
                </a:lnTo>
                <a:lnTo>
                  <a:pt x="2878018" y="2003777"/>
                </a:lnTo>
                <a:lnTo>
                  <a:pt x="2870061" y="2013495"/>
                </a:lnTo>
                <a:lnTo>
                  <a:pt x="2869946" y="2022589"/>
                </a:lnTo>
                <a:lnTo>
                  <a:pt x="2875459" y="2027477"/>
                </a:lnTo>
                <a:lnTo>
                  <a:pt x="2873357" y="2044299"/>
                </a:lnTo>
                <a:lnTo>
                  <a:pt x="2862843" y="2053960"/>
                </a:lnTo>
                <a:lnTo>
                  <a:pt x="2865854" y="2064418"/>
                </a:lnTo>
                <a:lnTo>
                  <a:pt x="2874096" y="2064759"/>
                </a:lnTo>
                <a:lnTo>
                  <a:pt x="2878074" y="2073795"/>
                </a:lnTo>
                <a:lnTo>
                  <a:pt x="2884154" y="2076751"/>
                </a:lnTo>
                <a:lnTo>
                  <a:pt x="2883245" y="2091243"/>
                </a:lnTo>
                <a:lnTo>
                  <a:pt x="2875459" y="2096642"/>
                </a:lnTo>
                <a:lnTo>
                  <a:pt x="2870571" y="2102610"/>
                </a:lnTo>
                <a:lnTo>
                  <a:pt x="2859659" y="2109771"/>
                </a:lnTo>
                <a:lnTo>
                  <a:pt x="2861364" y="2117443"/>
                </a:lnTo>
                <a:lnTo>
                  <a:pt x="2860001" y="2125229"/>
                </a:lnTo>
                <a:lnTo>
                  <a:pt x="2852215" y="2129492"/>
                </a:lnTo>
                <a:lnTo>
                  <a:pt x="2845452" y="2096188"/>
                </a:lnTo>
                <a:lnTo>
                  <a:pt x="2835620" y="2088629"/>
                </a:lnTo>
                <a:lnTo>
                  <a:pt x="2835505" y="2084082"/>
                </a:lnTo>
                <a:lnTo>
                  <a:pt x="2822491" y="2072829"/>
                </a:lnTo>
                <a:lnTo>
                  <a:pt x="2821070" y="2058450"/>
                </a:lnTo>
                <a:lnTo>
                  <a:pt x="2830902" y="2047709"/>
                </a:lnTo>
                <a:lnTo>
                  <a:pt x="2834653" y="2031739"/>
                </a:lnTo>
                <a:lnTo>
                  <a:pt x="2832096" y="2013040"/>
                </a:lnTo>
                <a:lnTo>
                  <a:pt x="2835336" y="2002868"/>
                </a:lnTo>
                <a:close/>
                <a:moveTo>
                  <a:pt x="3382839" y="1994132"/>
                </a:moveTo>
                <a:lnTo>
                  <a:pt x="3401251" y="1996673"/>
                </a:lnTo>
                <a:lnTo>
                  <a:pt x="3406820" y="2001731"/>
                </a:lnTo>
                <a:lnTo>
                  <a:pt x="3406935" y="2001681"/>
                </a:lnTo>
                <a:lnTo>
                  <a:pt x="3406984" y="2001726"/>
                </a:lnTo>
                <a:lnTo>
                  <a:pt x="3414461" y="1998434"/>
                </a:lnTo>
                <a:lnTo>
                  <a:pt x="3424893" y="2021964"/>
                </a:lnTo>
                <a:lnTo>
                  <a:pt x="3424945" y="2021993"/>
                </a:lnTo>
                <a:lnTo>
                  <a:pt x="3424958" y="2022022"/>
                </a:lnTo>
                <a:lnTo>
                  <a:pt x="3435353" y="2027841"/>
                </a:lnTo>
                <a:lnTo>
                  <a:pt x="3436544" y="2039184"/>
                </a:lnTo>
                <a:lnTo>
                  <a:pt x="3428530" y="2045834"/>
                </a:lnTo>
                <a:lnTo>
                  <a:pt x="3424836" y="2060838"/>
                </a:lnTo>
                <a:lnTo>
                  <a:pt x="3435863" y="2078911"/>
                </a:lnTo>
                <a:lnTo>
                  <a:pt x="3435903" y="2078933"/>
                </a:lnTo>
                <a:lnTo>
                  <a:pt x="3435925" y="2078969"/>
                </a:lnTo>
                <a:lnTo>
                  <a:pt x="3455376" y="2089289"/>
                </a:lnTo>
                <a:lnTo>
                  <a:pt x="3463540" y="2103463"/>
                </a:lnTo>
                <a:lnTo>
                  <a:pt x="3460925" y="2116932"/>
                </a:lnTo>
                <a:lnTo>
                  <a:pt x="3461001" y="2116932"/>
                </a:lnTo>
                <a:lnTo>
                  <a:pt x="3460990" y="2116990"/>
                </a:lnTo>
                <a:lnTo>
                  <a:pt x="3466041" y="2116990"/>
                </a:lnTo>
                <a:lnTo>
                  <a:pt x="3466211" y="2126764"/>
                </a:lnTo>
                <a:lnTo>
                  <a:pt x="3475021" y="2136426"/>
                </a:lnTo>
                <a:lnTo>
                  <a:pt x="3465586" y="2135516"/>
                </a:lnTo>
                <a:lnTo>
                  <a:pt x="3454902" y="2133982"/>
                </a:lnTo>
                <a:lnTo>
                  <a:pt x="3443194" y="2151487"/>
                </a:lnTo>
                <a:lnTo>
                  <a:pt x="3413583" y="2150066"/>
                </a:lnTo>
                <a:lnTo>
                  <a:pt x="3368628" y="2113181"/>
                </a:lnTo>
                <a:lnTo>
                  <a:pt x="3344872" y="2100167"/>
                </a:lnTo>
                <a:lnTo>
                  <a:pt x="3325704" y="2095119"/>
                </a:lnTo>
                <a:lnTo>
                  <a:pt x="3325714" y="2095110"/>
                </a:lnTo>
                <a:lnTo>
                  <a:pt x="3319292" y="2072149"/>
                </a:lnTo>
                <a:lnTo>
                  <a:pt x="3319248" y="2072177"/>
                </a:lnTo>
                <a:lnTo>
                  <a:pt x="3319248" y="2072175"/>
                </a:lnTo>
                <a:lnTo>
                  <a:pt x="3319293" y="2072147"/>
                </a:lnTo>
                <a:lnTo>
                  <a:pt x="3354757" y="2052255"/>
                </a:lnTo>
                <a:lnTo>
                  <a:pt x="3360780" y="2028840"/>
                </a:lnTo>
                <a:lnTo>
                  <a:pt x="3359247" y="2014518"/>
                </a:lnTo>
                <a:lnTo>
                  <a:pt x="3367941" y="2009630"/>
                </a:lnTo>
                <a:lnTo>
                  <a:pt x="3376125" y="1997240"/>
                </a:lnTo>
                <a:lnTo>
                  <a:pt x="3375875" y="1997283"/>
                </a:lnTo>
                <a:lnTo>
                  <a:pt x="3375885" y="1997267"/>
                </a:lnTo>
                <a:lnTo>
                  <a:pt x="3376067" y="1997236"/>
                </a:lnTo>
                <a:close/>
                <a:moveTo>
                  <a:pt x="2948436" y="1977114"/>
                </a:moveTo>
                <a:lnTo>
                  <a:pt x="2942696" y="1992914"/>
                </a:lnTo>
                <a:lnTo>
                  <a:pt x="2945084" y="1999108"/>
                </a:lnTo>
                <a:lnTo>
                  <a:pt x="2941730" y="2009338"/>
                </a:lnTo>
                <a:lnTo>
                  <a:pt x="2929511" y="2001893"/>
                </a:lnTo>
                <a:lnTo>
                  <a:pt x="2921383" y="1999733"/>
                </a:lnTo>
                <a:lnTo>
                  <a:pt x="2899163" y="1989560"/>
                </a:lnTo>
                <a:lnTo>
                  <a:pt x="2901379" y="1979217"/>
                </a:lnTo>
                <a:lnTo>
                  <a:pt x="2920019" y="1981036"/>
                </a:lnTo>
                <a:lnTo>
                  <a:pt x="2936275" y="1978819"/>
                </a:lnTo>
                <a:close/>
                <a:moveTo>
                  <a:pt x="3829397" y="1971949"/>
                </a:moveTo>
                <a:lnTo>
                  <a:pt x="3837922" y="1976492"/>
                </a:lnTo>
                <a:lnTo>
                  <a:pt x="3836216" y="1982630"/>
                </a:lnTo>
                <a:lnTo>
                  <a:pt x="3841047" y="1983596"/>
                </a:lnTo>
                <a:lnTo>
                  <a:pt x="3839570" y="2000419"/>
                </a:lnTo>
                <a:lnTo>
                  <a:pt x="3845877" y="2006898"/>
                </a:lnTo>
                <a:lnTo>
                  <a:pt x="3846038" y="2006779"/>
                </a:lnTo>
                <a:lnTo>
                  <a:pt x="3846104" y="2006845"/>
                </a:lnTo>
                <a:lnTo>
                  <a:pt x="3851672" y="2002697"/>
                </a:lnTo>
                <a:lnTo>
                  <a:pt x="3858720" y="2000707"/>
                </a:lnTo>
                <a:lnTo>
                  <a:pt x="3868585" y="1991857"/>
                </a:lnTo>
                <a:lnTo>
                  <a:pt x="3879411" y="1993314"/>
                </a:lnTo>
                <a:lnTo>
                  <a:pt x="3895835" y="1993371"/>
                </a:lnTo>
                <a:lnTo>
                  <a:pt x="3895824" y="1993318"/>
                </a:lnTo>
                <a:lnTo>
                  <a:pt x="3896059" y="1993319"/>
                </a:lnTo>
                <a:lnTo>
                  <a:pt x="3898902" y="1999059"/>
                </a:lnTo>
                <a:lnTo>
                  <a:pt x="3889637" y="2001275"/>
                </a:lnTo>
                <a:lnTo>
                  <a:pt x="3881509" y="2004970"/>
                </a:lnTo>
                <a:lnTo>
                  <a:pt x="3863210" y="2007243"/>
                </a:lnTo>
                <a:lnTo>
                  <a:pt x="3846104" y="2011392"/>
                </a:lnTo>
                <a:lnTo>
                  <a:pt x="3836782" y="2019974"/>
                </a:lnTo>
                <a:lnTo>
                  <a:pt x="3836805" y="2020026"/>
                </a:lnTo>
                <a:lnTo>
                  <a:pt x="3836613" y="2020204"/>
                </a:lnTo>
                <a:lnTo>
                  <a:pt x="3840364" y="2028502"/>
                </a:lnTo>
                <a:lnTo>
                  <a:pt x="3842174" y="2038116"/>
                </a:lnTo>
                <a:lnTo>
                  <a:pt x="3834395" y="2046060"/>
                </a:lnTo>
                <a:lnTo>
                  <a:pt x="3834400" y="2046113"/>
                </a:lnTo>
                <a:lnTo>
                  <a:pt x="3834227" y="2046291"/>
                </a:lnTo>
                <a:lnTo>
                  <a:pt x="3834907" y="2053679"/>
                </a:lnTo>
                <a:lnTo>
                  <a:pt x="3830679" y="2060324"/>
                </a:lnTo>
                <a:lnTo>
                  <a:pt x="3815525" y="2059700"/>
                </a:lnTo>
                <a:lnTo>
                  <a:pt x="3815646" y="2059943"/>
                </a:lnTo>
                <a:lnTo>
                  <a:pt x="3815358" y="2059931"/>
                </a:lnTo>
                <a:lnTo>
                  <a:pt x="3821548" y="2072425"/>
                </a:lnTo>
                <a:lnTo>
                  <a:pt x="3811662" y="2077091"/>
                </a:lnTo>
                <a:lnTo>
                  <a:pt x="3811537" y="2077301"/>
                </a:lnTo>
                <a:lnTo>
                  <a:pt x="3811492" y="2077322"/>
                </a:lnTo>
                <a:lnTo>
                  <a:pt x="3804729" y="2088688"/>
                </a:lnTo>
                <a:lnTo>
                  <a:pt x="3805575" y="2099858"/>
                </a:lnTo>
                <a:lnTo>
                  <a:pt x="3799500" y="2104939"/>
                </a:lnTo>
                <a:lnTo>
                  <a:pt x="3793589" y="2103177"/>
                </a:lnTo>
                <a:lnTo>
                  <a:pt x="3781426" y="2105621"/>
                </a:lnTo>
                <a:lnTo>
                  <a:pt x="3781354" y="2105833"/>
                </a:lnTo>
                <a:lnTo>
                  <a:pt x="3781257" y="2105852"/>
                </a:lnTo>
                <a:lnTo>
                  <a:pt x="3779575" y="2110793"/>
                </a:lnTo>
                <a:lnTo>
                  <a:pt x="3767787" y="2110793"/>
                </a:lnTo>
                <a:lnTo>
                  <a:pt x="3758922" y="2121250"/>
                </a:lnTo>
                <a:lnTo>
                  <a:pt x="3758920" y="2121283"/>
                </a:lnTo>
                <a:lnTo>
                  <a:pt x="3758752" y="2121481"/>
                </a:lnTo>
                <a:lnTo>
                  <a:pt x="3758190" y="2136939"/>
                </a:lnTo>
                <a:lnTo>
                  <a:pt x="3737665" y="2144438"/>
                </a:lnTo>
                <a:lnTo>
                  <a:pt x="3726583" y="2142847"/>
                </a:lnTo>
                <a:lnTo>
                  <a:pt x="3723343" y="2146825"/>
                </a:lnTo>
                <a:lnTo>
                  <a:pt x="3713795" y="2144495"/>
                </a:lnTo>
                <a:lnTo>
                  <a:pt x="3697882" y="2147223"/>
                </a:lnTo>
                <a:lnTo>
                  <a:pt x="3671391" y="2137980"/>
                </a:lnTo>
                <a:lnTo>
                  <a:pt x="3685595" y="2121594"/>
                </a:lnTo>
                <a:lnTo>
                  <a:pt x="3685564" y="2121299"/>
                </a:lnTo>
                <a:lnTo>
                  <a:pt x="3685605" y="2121250"/>
                </a:lnTo>
                <a:lnTo>
                  <a:pt x="3684299" y="2109315"/>
                </a:lnTo>
                <a:lnTo>
                  <a:pt x="3672250" y="2106189"/>
                </a:lnTo>
                <a:lnTo>
                  <a:pt x="3670998" y="2094368"/>
                </a:lnTo>
                <a:lnTo>
                  <a:pt x="3665845" y="2079579"/>
                </a:lnTo>
                <a:lnTo>
                  <a:pt x="3672581" y="2069307"/>
                </a:lnTo>
                <a:lnTo>
                  <a:pt x="3672410" y="2069239"/>
                </a:lnTo>
                <a:lnTo>
                  <a:pt x="3672590" y="2068964"/>
                </a:lnTo>
                <a:lnTo>
                  <a:pt x="3665744" y="2066214"/>
                </a:lnTo>
                <a:lnTo>
                  <a:pt x="3670023" y="2052598"/>
                </a:lnTo>
                <a:lnTo>
                  <a:pt x="3674064" y="2037529"/>
                </a:lnTo>
                <a:lnTo>
                  <a:pt x="3676570" y="2028385"/>
                </a:lnTo>
                <a:lnTo>
                  <a:pt x="3692823" y="2035773"/>
                </a:lnTo>
                <a:lnTo>
                  <a:pt x="3704872" y="2033159"/>
                </a:lnTo>
                <a:lnTo>
                  <a:pt x="3708168" y="2024293"/>
                </a:lnTo>
                <a:lnTo>
                  <a:pt x="3720729" y="2021338"/>
                </a:lnTo>
                <a:lnTo>
                  <a:pt x="3729708" y="2015370"/>
                </a:lnTo>
                <a:lnTo>
                  <a:pt x="3732890" y="1999514"/>
                </a:lnTo>
                <a:lnTo>
                  <a:pt x="3746304" y="1995649"/>
                </a:lnTo>
                <a:lnTo>
                  <a:pt x="3748804" y="1988545"/>
                </a:lnTo>
                <a:lnTo>
                  <a:pt x="3756306" y="1993887"/>
                </a:lnTo>
                <a:lnTo>
                  <a:pt x="3761136" y="1994512"/>
                </a:lnTo>
                <a:lnTo>
                  <a:pt x="3761134" y="1994562"/>
                </a:lnTo>
                <a:lnTo>
                  <a:pt x="3770171" y="1994789"/>
                </a:lnTo>
                <a:lnTo>
                  <a:pt x="3781780" y="1998861"/>
                </a:lnTo>
                <a:lnTo>
                  <a:pt x="3781770" y="1998884"/>
                </a:lnTo>
                <a:lnTo>
                  <a:pt x="3786657" y="2001328"/>
                </a:lnTo>
                <a:lnTo>
                  <a:pt x="3786814" y="2001241"/>
                </a:lnTo>
                <a:lnTo>
                  <a:pt x="3786882" y="2001275"/>
                </a:lnTo>
                <a:lnTo>
                  <a:pt x="3798252" y="1994947"/>
                </a:lnTo>
                <a:lnTo>
                  <a:pt x="3803594" y="1998770"/>
                </a:lnTo>
                <a:lnTo>
                  <a:pt x="3803679" y="1998618"/>
                </a:lnTo>
                <a:lnTo>
                  <a:pt x="3803818" y="1998718"/>
                </a:lnTo>
                <a:lnTo>
                  <a:pt x="3808900" y="1989628"/>
                </a:lnTo>
                <a:lnTo>
                  <a:pt x="3818257" y="1990018"/>
                </a:lnTo>
                <a:lnTo>
                  <a:pt x="3818307" y="1989959"/>
                </a:lnTo>
                <a:lnTo>
                  <a:pt x="3818482" y="1989966"/>
                </a:lnTo>
                <a:lnTo>
                  <a:pt x="3820926" y="1987010"/>
                </a:lnTo>
                <a:lnTo>
                  <a:pt x="3822630" y="1978883"/>
                </a:lnTo>
                <a:close/>
                <a:moveTo>
                  <a:pt x="4746501" y="1969390"/>
                </a:moveTo>
                <a:lnTo>
                  <a:pt x="4760255" y="1993147"/>
                </a:lnTo>
                <a:lnTo>
                  <a:pt x="4764177" y="2006048"/>
                </a:lnTo>
                <a:lnTo>
                  <a:pt x="4764289" y="2028725"/>
                </a:lnTo>
                <a:lnTo>
                  <a:pt x="4758265" y="2039409"/>
                </a:lnTo>
                <a:lnTo>
                  <a:pt x="4743831" y="2043103"/>
                </a:lnTo>
                <a:lnTo>
                  <a:pt x="4731098" y="2051117"/>
                </a:lnTo>
                <a:lnTo>
                  <a:pt x="4716720" y="2052765"/>
                </a:lnTo>
                <a:lnTo>
                  <a:pt x="4714958" y="2042251"/>
                </a:lnTo>
                <a:lnTo>
                  <a:pt x="4717914" y="2027645"/>
                </a:lnTo>
                <a:lnTo>
                  <a:pt x="4710866" y="2007185"/>
                </a:lnTo>
                <a:lnTo>
                  <a:pt x="4722687" y="2003832"/>
                </a:lnTo>
                <a:lnTo>
                  <a:pt x="4711776" y="1986725"/>
                </a:lnTo>
                <a:lnTo>
                  <a:pt x="4712800" y="1984906"/>
                </a:lnTo>
                <a:lnTo>
                  <a:pt x="4719903" y="1985645"/>
                </a:lnTo>
                <a:lnTo>
                  <a:pt x="4726098" y="1976552"/>
                </a:lnTo>
                <a:lnTo>
                  <a:pt x="4737351" y="1975585"/>
                </a:lnTo>
                <a:lnTo>
                  <a:pt x="4744114" y="1974278"/>
                </a:lnTo>
                <a:close/>
                <a:moveTo>
                  <a:pt x="3436487" y="1966766"/>
                </a:moveTo>
                <a:lnTo>
                  <a:pt x="3436490" y="1966772"/>
                </a:lnTo>
                <a:lnTo>
                  <a:pt x="3436471" y="1966768"/>
                </a:lnTo>
                <a:close/>
                <a:moveTo>
                  <a:pt x="3436422" y="1966755"/>
                </a:moveTo>
                <a:lnTo>
                  <a:pt x="3436471" y="1966768"/>
                </a:lnTo>
                <a:lnTo>
                  <a:pt x="3436432" y="1966772"/>
                </a:lnTo>
                <a:close/>
                <a:moveTo>
                  <a:pt x="3418195" y="1946320"/>
                </a:moveTo>
                <a:lnTo>
                  <a:pt x="3422905" y="1951825"/>
                </a:lnTo>
                <a:lnTo>
                  <a:pt x="3422962" y="1951825"/>
                </a:lnTo>
                <a:lnTo>
                  <a:pt x="3422964" y="1951825"/>
                </a:lnTo>
                <a:lnTo>
                  <a:pt x="3429952" y="1951769"/>
                </a:lnTo>
                <a:lnTo>
                  <a:pt x="3429895" y="1954951"/>
                </a:lnTo>
                <a:lnTo>
                  <a:pt x="3436422" y="1966755"/>
                </a:lnTo>
                <a:lnTo>
                  <a:pt x="3425577" y="1964044"/>
                </a:lnTo>
                <a:lnTo>
                  <a:pt x="3417507" y="1954610"/>
                </a:lnTo>
                <a:lnTo>
                  <a:pt x="3414964" y="1946868"/>
                </a:lnTo>
                <a:lnTo>
                  <a:pt x="3417679" y="1946400"/>
                </a:lnTo>
                <a:close/>
                <a:moveTo>
                  <a:pt x="3826879" y="1921070"/>
                </a:moveTo>
                <a:lnTo>
                  <a:pt x="3823656" y="1930571"/>
                </a:lnTo>
                <a:lnTo>
                  <a:pt x="3825930" y="1936368"/>
                </a:lnTo>
                <a:lnTo>
                  <a:pt x="3826270" y="1936342"/>
                </a:lnTo>
                <a:lnTo>
                  <a:pt x="3826321" y="1936478"/>
                </a:lnTo>
                <a:lnTo>
                  <a:pt x="3832683" y="1935930"/>
                </a:lnTo>
                <a:lnTo>
                  <a:pt x="3826896" y="1942278"/>
                </a:lnTo>
                <a:lnTo>
                  <a:pt x="3809561" y="1938812"/>
                </a:lnTo>
                <a:lnTo>
                  <a:pt x="3808028" y="1950747"/>
                </a:lnTo>
                <a:lnTo>
                  <a:pt x="3808038" y="1950746"/>
                </a:lnTo>
                <a:lnTo>
                  <a:pt x="3808030" y="1950801"/>
                </a:lnTo>
                <a:lnTo>
                  <a:pt x="3825308" y="1949210"/>
                </a:lnTo>
                <a:lnTo>
                  <a:pt x="3844972" y="1955860"/>
                </a:lnTo>
                <a:lnTo>
                  <a:pt x="3875093" y="1952734"/>
                </a:lnTo>
                <a:lnTo>
                  <a:pt x="3875100" y="1952726"/>
                </a:lnTo>
                <a:lnTo>
                  <a:pt x="3879126" y="1971547"/>
                </a:lnTo>
                <a:lnTo>
                  <a:pt x="3879359" y="1971456"/>
                </a:lnTo>
                <a:lnTo>
                  <a:pt x="3879379" y="1971549"/>
                </a:lnTo>
                <a:lnTo>
                  <a:pt x="3884471" y="1969557"/>
                </a:lnTo>
                <a:lnTo>
                  <a:pt x="3894016" y="1974105"/>
                </a:lnTo>
                <a:lnTo>
                  <a:pt x="3893448" y="1981948"/>
                </a:lnTo>
                <a:lnTo>
                  <a:pt x="3895824" y="1993318"/>
                </a:lnTo>
                <a:lnTo>
                  <a:pt x="3879635" y="1993262"/>
                </a:lnTo>
                <a:lnTo>
                  <a:pt x="3868666" y="1991784"/>
                </a:lnTo>
                <a:lnTo>
                  <a:pt x="3868585" y="1991857"/>
                </a:lnTo>
                <a:lnTo>
                  <a:pt x="3868440" y="1991837"/>
                </a:lnTo>
                <a:lnTo>
                  <a:pt x="3858495" y="2000760"/>
                </a:lnTo>
                <a:lnTo>
                  <a:pt x="3851448" y="2002749"/>
                </a:lnTo>
                <a:lnTo>
                  <a:pt x="3846038" y="2006779"/>
                </a:lnTo>
                <a:lnTo>
                  <a:pt x="3839795" y="2000366"/>
                </a:lnTo>
                <a:lnTo>
                  <a:pt x="3841272" y="1983544"/>
                </a:lnTo>
                <a:lnTo>
                  <a:pt x="3836441" y="1982578"/>
                </a:lnTo>
                <a:lnTo>
                  <a:pt x="3838147" y="1976440"/>
                </a:lnTo>
                <a:lnTo>
                  <a:pt x="3829508" y="1971836"/>
                </a:lnTo>
                <a:lnTo>
                  <a:pt x="3829397" y="1971949"/>
                </a:lnTo>
                <a:lnTo>
                  <a:pt x="3829282" y="1971888"/>
                </a:lnTo>
                <a:lnTo>
                  <a:pt x="3822406" y="1978936"/>
                </a:lnTo>
                <a:lnTo>
                  <a:pt x="3820701" y="1987063"/>
                </a:lnTo>
                <a:lnTo>
                  <a:pt x="3818307" y="1989959"/>
                </a:lnTo>
                <a:lnTo>
                  <a:pt x="3808933" y="1989568"/>
                </a:lnTo>
                <a:lnTo>
                  <a:pt x="3808900" y="1989628"/>
                </a:lnTo>
                <a:lnTo>
                  <a:pt x="3808709" y="1989620"/>
                </a:lnTo>
                <a:lnTo>
                  <a:pt x="3803679" y="1998618"/>
                </a:lnTo>
                <a:lnTo>
                  <a:pt x="3798419" y="1994853"/>
                </a:lnTo>
                <a:lnTo>
                  <a:pt x="3798252" y="1994947"/>
                </a:lnTo>
                <a:lnTo>
                  <a:pt x="3798195" y="1994906"/>
                </a:lnTo>
                <a:lnTo>
                  <a:pt x="3786814" y="2001241"/>
                </a:lnTo>
                <a:lnTo>
                  <a:pt x="3782192" y="1998930"/>
                </a:lnTo>
                <a:lnTo>
                  <a:pt x="3791142" y="1978706"/>
                </a:lnTo>
                <a:lnTo>
                  <a:pt x="3787675" y="1963588"/>
                </a:lnTo>
                <a:lnTo>
                  <a:pt x="3775968" y="1958700"/>
                </a:lnTo>
                <a:lnTo>
                  <a:pt x="3780118" y="1949664"/>
                </a:lnTo>
                <a:lnTo>
                  <a:pt x="3793416" y="1950630"/>
                </a:lnTo>
                <a:lnTo>
                  <a:pt x="3800974" y="1939206"/>
                </a:lnTo>
                <a:lnTo>
                  <a:pt x="3806032" y="1925851"/>
                </a:lnTo>
                <a:close/>
                <a:moveTo>
                  <a:pt x="2847899" y="1915621"/>
                </a:moveTo>
                <a:lnTo>
                  <a:pt x="2857446" y="1930511"/>
                </a:lnTo>
                <a:lnTo>
                  <a:pt x="2855229" y="1957847"/>
                </a:lnTo>
                <a:lnTo>
                  <a:pt x="2848011" y="1956540"/>
                </a:lnTo>
                <a:lnTo>
                  <a:pt x="2841532" y="1963360"/>
                </a:lnTo>
                <a:lnTo>
                  <a:pt x="2835508" y="1957961"/>
                </a:lnTo>
                <a:lnTo>
                  <a:pt x="2834883" y="1933068"/>
                </a:lnTo>
                <a:lnTo>
                  <a:pt x="2831245" y="1921076"/>
                </a:lnTo>
                <a:lnTo>
                  <a:pt x="2839998" y="1922099"/>
                </a:lnTo>
                <a:close/>
                <a:moveTo>
                  <a:pt x="3417770" y="1914830"/>
                </a:moveTo>
                <a:lnTo>
                  <a:pt x="3421030" y="1920283"/>
                </a:lnTo>
                <a:lnTo>
                  <a:pt x="3421064" y="1920303"/>
                </a:lnTo>
                <a:lnTo>
                  <a:pt x="3421086" y="1920340"/>
                </a:lnTo>
                <a:lnTo>
                  <a:pt x="3427102" y="1923938"/>
                </a:lnTo>
                <a:lnTo>
                  <a:pt x="3423929" y="1929149"/>
                </a:lnTo>
                <a:lnTo>
                  <a:pt x="3423988" y="1929200"/>
                </a:lnTo>
                <a:lnTo>
                  <a:pt x="3423985" y="1929206"/>
                </a:lnTo>
                <a:lnTo>
                  <a:pt x="3432393" y="1936316"/>
                </a:lnTo>
                <a:lnTo>
                  <a:pt x="3427908" y="1942902"/>
                </a:lnTo>
                <a:lnTo>
                  <a:pt x="3427968" y="1942952"/>
                </a:lnTo>
                <a:lnTo>
                  <a:pt x="3427964" y="1942959"/>
                </a:lnTo>
                <a:lnTo>
                  <a:pt x="3434727" y="1948586"/>
                </a:lnTo>
                <a:lnTo>
                  <a:pt x="3441833" y="1951913"/>
                </a:lnTo>
                <a:lnTo>
                  <a:pt x="3442172" y="1966090"/>
                </a:lnTo>
                <a:lnTo>
                  <a:pt x="3442227" y="1966047"/>
                </a:lnTo>
                <a:lnTo>
                  <a:pt x="3442228" y="1966147"/>
                </a:lnTo>
                <a:lnTo>
                  <a:pt x="3436487" y="1966766"/>
                </a:lnTo>
                <a:lnTo>
                  <a:pt x="3429954" y="1954951"/>
                </a:lnTo>
                <a:lnTo>
                  <a:pt x="3430011" y="1951768"/>
                </a:lnTo>
                <a:lnTo>
                  <a:pt x="3429952" y="1951769"/>
                </a:lnTo>
                <a:lnTo>
                  <a:pt x="3422962" y="1951825"/>
                </a:lnTo>
                <a:lnTo>
                  <a:pt x="3418245" y="1946312"/>
                </a:lnTo>
                <a:lnTo>
                  <a:pt x="3418195" y="1946320"/>
                </a:lnTo>
                <a:lnTo>
                  <a:pt x="3418188" y="1946313"/>
                </a:lnTo>
                <a:lnTo>
                  <a:pt x="3417679" y="1946400"/>
                </a:lnTo>
                <a:lnTo>
                  <a:pt x="3414949" y="1946824"/>
                </a:lnTo>
                <a:lnTo>
                  <a:pt x="3414964" y="1946868"/>
                </a:lnTo>
                <a:lnTo>
                  <a:pt x="3414932" y="1946874"/>
                </a:lnTo>
                <a:lnTo>
                  <a:pt x="3408689" y="1940857"/>
                </a:lnTo>
                <a:lnTo>
                  <a:pt x="3396812" y="1935686"/>
                </a:lnTo>
                <a:lnTo>
                  <a:pt x="3398346" y="1925512"/>
                </a:lnTo>
                <a:lnTo>
                  <a:pt x="3395991" y="1919136"/>
                </a:lnTo>
                <a:lnTo>
                  <a:pt x="3395626" y="1918123"/>
                </a:lnTo>
                <a:close/>
                <a:moveTo>
                  <a:pt x="4953892" y="1912157"/>
                </a:moveTo>
                <a:lnTo>
                  <a:pt x="4962588" y="1941199"/>
                </a:lnTo>
                <a:lnTo>
                  <a:pt x="4962132" y="1957908"/>
                </a:lnTo>
                <a:lnTo>
                  <a:pt x="4947414" y="1978368"/>
                </a:lnTo>
                <a:lnTo>
                  <a:pt x="4947699" y="1998998"/>
                </a:lnTo>
                <a:lnTo>
                  <a:pt x="4941674" y="2014798"/>
                </a:lnTo>
                <a:lnTo>
                  <a:pt x="4944459" y="2024630"/>
                </a:lnTo>
                <a:lnTo>
                  <a:pt x="4936161" y="2038384"/>
                </a:lnTo>
                <a:lnTo>
                  <a:pt x="4915815" y="2047477"/>
                </a:lnTo>
                <a:lnTo>
                  <a:pt x="4887796" y="2048671"/>
                </a:lnTo>
                <a:lnTo>
                  <a:pt x="4865119" y="2070495"/>
                </a:lnTo>
                <a:lnTo>
                  <a:pt x="4854434" y="2063163"/>
                </a:lnTo>
                <a:lnTo>
                  <a:pt x="4853753" y="2048841"/>
                </a:lnTo>
                <a:lnTo>
                  <a:pt x="4826018" y="2053104"/>
                </a:lnTo>
                <a:lnTo>
                  <a:pt x="4807150" y="2062140"/>
                </a:lnTo>
                <a:lnTo>
                  <a:pt x="4788508" y="2062481"/>
                </a:lnTo>
                <a:lnTo>
                  <a:pt x="4804649" y="2076462"/>
                </a:lnTo>
                <a:lnTo>
                  <a:pt x="4794021" y="2108346"/>
                </a:lnTo>
                <a:lnTo>
                  <a:pt x="4783733" y="2116132"/>
                </a:lnTo>
                <a:lnTo>
                  <a:pt x="4776005" y="2108914"/>
                </a:lnTo>
                <a:lnTo>
                  <a:pt x="4779926" y="2092091"/>
                </a:lnTo>
                <a:lnTo>
                  <a:pt x="4769867" y="2086635"/>
                </a:lnTo>
                <a:lnTo>
                  <a:pt x="4763388" y="2073677"/>
                </a:lnTo>
                <a:lnTo>
                  <a:pt x="4778449" y="2067823"/>
                </a:lnTo>
                <a:lnTo>
                  <a:pt x="4786804" y="2055832"/>
                </a:lnTo>
                <a:lnTo>
                  <a:pt x="4802830" y="2045886"/>
                </a:lnTo>
                <a:lnTo>
                  <a:pt x="4814538" y="2032643"/>
                </a:lnTo>
                <a:lnTo>
                  <a:pt x="4846250" y="2026847"/>
                </a:lnTo>
                <a:lnTo>
                  <a:pt x="4863301" y="2030825"/>
                </a:lnTo>
                <a:lnTo>
                  <a:pt x="4879953" y="1995759"/>
                </a:lnTo>
                <a:lnTo>
                  <a:pt x="4890581" y="2005250"/>
                </a:lnTo>
                <a:lnTo>
                  <a:pt x="4913939" y="1985301"/>
                </a:lnTo>
                <a:lnTo>
                  <a:pt x="4922974" y="1977459"/>
                </a:lnTo>
                <a:lnTo>
                  <a:pt x="4932977" y="1952566"/>
                </a:lnTo>
                <a:lnTo>
                  <a:pt x="4930250" y="1929264"/>
                </a:lnTo>
                <a:lnTo>
                  <a:pt x="4936956" y="1916022"/>
                </a:lnTo>
                <a:close/>
                <a:moveTo>
                  <a:pt x="3117349" y="1902800"/>
                </a:moveTo>
                <a:lnTo>
                  <a:pt x="3124782" y="1907971"/>
                </a:lnTo>
                <a:lnTo>
                  <a:pt x="3125078" y="1908185"/>
                </a:lnTo>
                <a:lnTo>
                  <a:pt x="3120137" y="1921421"/>
                </a:lnTo>
                <a:lnTo>
                  <a:pt x="3116329" y="1923751"/>
                </a:lnTo>
                <a:lnTo>
                  <a:pt x="3106611" y="1923182"/>
                </a:lnTo>
                <a:lnTo>
                  <a:pt x="3098314" y="1921194"/>
                </a:lnTo>
                <a:lnTo>
                  <a:pt x="3078989" y="1926650"/>
                </a:lnTo>
                <a:lnTo>
                  <a:pt x="3090016" y="1938357"/>
                </a:lnTo>
                <a:lnTo>
                  <a:pt x="3081944" y="1941710"/>
                </a:lnTo>
                <a:lnTo>
                  <a:pt x="3073078" y="1941710"/>
                </a:lnTo>
                <a:lnTo>
                  <a:pt x="3064667" y="1931026"/>
                </a:lnTo>
                <a:lnTo>
                  <a:pt x="3061656" y="1935573"/>
                </a:lnTo>
                <a:lnTo>
                  <a:pt x="3065236" y="1947962"/>
                </a:lnTo>
                <a:lnTo>
                  <a:pt x="3073193" y="1957624"/>
                </a:lnTo>
                <a:lnTo>
                  <a:pt x="3067168" y="1962114"/>
                </a:lnTo>
                <a:lnTo>
                  <a:pt x="3076035" y="1971491"/>
                </a:lnTo>
                <a:lnTo>
                  <a:pt x="3083934" y="1977345"/>
                </a:lnTo>
                <a:lnTo>
                  <a:pt x="3084161" y="1988711"/>
                </a:lnTo>
                <a:lnTo>
                  <a:pt x="3076433" y="1982176"/>
                </a:lnTo>
                <a:lnTo>
                  <a:pt x="3069384" y="1983369"/>
                </a:lnTo>
                <a:lnTo>
                  <a:pt x="3074102" y="1993599"/>
                </a:lnTo>
                <a:lnTo>
                  <a:pt x="3068874" y="1994679"/>
                </a:lnTo>
                <a:lnTo>
                  <a:pt x="3063190" y="1990757"/>
                </a:lnTo>
                <a:lnTo>
                  <a:pt x="3070010" y="2013206"/>
                </a:lnTo>
                <a:lnTo>
                  <a:pt x="3066713" y="2013264"/>
                </a:lnTo>
                <a:lnTo>
                  <a:pt x="3064157" y="2006102"/>
                </a:lnTo>
                <a:lnTo>
                  <a:pt x="3060917" y="2005989"/>
                </a:lnTo>
                <a:lnTo>
                  <a:pt x="3059440" y="2013491"/>
                </a:lnTo>
                <a:lnTo>
                  <a:pt x="3056881" y="2011786"/>
                </a:lnTo>
                <a:lnTo>
                  <a:pt x="3057450" y="2007580"/>
                </a:lnTo>
                <a:lnTo>
                  <a:pt x="3054268" y="2001613"/>
                </a:lnTo>
                <a:lnTo>
                  <a:pt x="3050630" y="2001613"/>
                </a:lnTo>
                <a:lnTo>
                  <a:pt x="3051312" y="2006386"/>
                </a:lnTo>
                <a:lnTo>
                  <a:pt x="3049891" y="2007921"/>
                </a:lnTo>
                <a:lnTo>
                  <a:pt x="3046367" y="2004852"/>
                </a:lnTo>
                <a:lnTo>
                  <a:pt x="3044207" y="1999055"/>
                </a:lnTo>
                <a:lnTo>
                  <a:pt x="3047164" y="1995815"/>
                </a:lnTo>
                <a:lnTo>
                  <a:pt x="3045117" y="1991610"/>
                </a:lnTo>
                <a:lnTo>
                  <a:pt x="3042788" y="1989450"/>
                </a:lnTo>
                <a:lnTo>
                  <a:pt x="3040400" y="1988939"/>
                </a:lnTo>
                <a:lnTo>
                  <a:pt x="3037614" y="1983597"/>
                </a:lnTo>
                <a:lnTo>
                  <a:pt x="3040911" y="1980641"/>
                </a:lnTo>
                <a:lnTo>
                  <a:pt x="3042957" y="1977913"/>
                </a:lnTo>
                <a:lnTo>
                  <a:pt x="3046140" y="1978481"/>
                </a:lnTo>
                <a:lnTo>
                  <a:pt x="3047562" y="1976151"/>
                </a:lnTo>
                <a:lnTo>
                  <a:pt x="3050914" y="1975242"/>
                </a:lnTo>
                <a:lnTo>
                  <a:pt x="3054779" y="1977856"/>
                </a:lnTo>
                <a:lnTo>
                  <a:pt x="3057904" y="1978823"/>
                </a:lnTo>
                <a:lnTo>
                  <a:pt x="3060121" y="1975299"/>
                </a:lnTo>
                <a:lnTo>
                  <a:pt x="3054779" y="1974844"/>
                </a:lnTo>
                <a:lnTo>
                  <a:pt x="3051654" y="1973764"/>
                </a:lnTo>
                <a:lnTo>
                  <a:pt x="3044548" y="1975356"/>
                </a:lnTo>
                <a:lnTo>
                  <a:pt x="3037614" y="1975640"/>
                </a:lnTo>
                <a:lnTo>
                  <a:pt x="3031420" y="1966319"/>
                </a:lnTo>
                <a:lnTo>
                  <a:pt x="3030397" y="1964898"/>
                </a:lnTo>
                <a:lnTo>
                  <a:pt x="3031364" y="1961261"/>
                </a:lnTo>
                <a:lnTo>
                  <a:pt x="3023294" y="1954725"/>
                </a:lnTo>
                <a:lnTo>
                  <a:pt x="3022213" y="1948871"/>
                </a:lnTo>
                <a:lnTo>
                  <a:pt x="3029601" y="1938812"/>
                </a:lnTo>
                <a:lnTo>
                  <a:pt x="3030568" y="1932049"/>
                </a:lnTo>
                <a:lnTo>
                  <a:pt x="3035739" y="1929037"/>
                </a:lnTo>
                <a:lnTo>
                  <a:pt x="3036081" y="1923524"/>
                </a:lnTo>
                <a:lnTo>
                  <a:pt x="3046482" y="1921648"/>
                </a:lnTo>
                <a:lnTo>
                  <a:pt x="3046548" y="1921597"/>
                </a:lnTo>
                <a:lnTo>
                  <a:pt x="3046594" y="1921589"/>
                </a:lnTo>
                <a:lnTo>
                  <a:pt x="3052594" y="1917046"/>
                </a:lnTo>
                <a:lnTo>
                  <a:pt x="3061200" y="1917442"/>
                </a:lnTo>
                <a:lnTo>
                  <a:pt x="3061245" y="1917380"/>
                </a:lnTo>
                <a:lnTo>
                  <a:pt x="3061314" y="1917384"/>
                </a:lnTo>
                <a:lnTo>
                  <a:pt x="3063900" y="1913729"/>
                </a:lnTo>
                <a:lnTo>
                  <a:pt x="3066828" y="1913066"/>
                </a:lnTo>
                <a:lnTo>
                  <a:pt x="3078591" y="1913692"/>
                </a:lnTo>
                <a:lnTo>
                  <a:pt x="3091322" y="1907895"/>
                </a:lnTo>
                <a:lnTo>
                  <a:pt x="3102575" y="1915283"/>
                </a:lnTo>
                <a:lnTo>
                  <a:pt x="3117068" y="1913294"/>
                </a:lnTo>
                <a:lnTo>
                  <a:pt x="3117071" y="1913135"/>
                </a:lnTo>
                <a:lnTo>
                  <a:pt x="3117183" y="1913120"/>
                </a:lnTo>
                <a:close/>
                <a:moveTo>
                  <a:pt x="3261549" y="1898005"/>
                </a:moveTo>
                <a:lnTo>
                  <a:pt x="3289339" y="1913009"/>
                </a:lnTo>
                <a:lnTo>
                  <a:pt x="3312187" y="1921136"/>
                </a:lnTo>
                <a:lnTo>
                  <a:pt x="3330771" y="1917897"/>
                </a:lnTo>
                <a:lnTo>
                  <a:pt x="3344467" y="1919772"/>
                </a:lnTo>
                <a:lnTo>
                  <a:pt x="3363280" y="1908747"/>
                </a:lnTo>
                <a:lnTo>
                  <a:pt x="3380273" y="1907724"/>
                </a:lnTo>
                <a:lnTo>
                  <a:pt x="3395618" y="1918124"/>
                </a:lnTo>
                <a:lnTo>
                  <a:pt x="3395991" y="1919136"/>
                </a:lnTo>
                <a:lnTo>
                  <a:pt x="3398296" y="1925512"/>
                </a:lnTo>
                <a:lnTo>
                  <a:pt x="3396761" y="1935685"/>
                </a:lnTo>
                <a:lnTo>
                  <a:pt x="3408641" y="1940857"/>
                </a:lnTo>
                <a:lnTo>
                  <a:pt x="3414892" y="1946881"/>
                </a:lnTo>
                <a:lnTo>
                  <a:pt x="3414932" y="1946874"/>
                </a:lnTo>
                <a:lnTo>
                  <a:pt x="3414941" y="1946882"/>
                </a:lnTo>
                <a:lnTo>
                  <a:pt x="3404030" y="1952735"/>
                </a:lnTo>
                <a:lnTo>
                  <a:pt x="3404043" y="1952799"/>
                </a:lnTo>
                <a:lnTo>
                  <a:pt x="3414955" y="1946945"/>
                </a:lnTo>
                <a:lnTo>
                  <a:pt x="3417455" y="1954675"/>
                </a:lnTo>
                <a:lnTo>
                  <a:pt x="3425526" y="1964109"/>
                </a:lnTo>
                <a:lnTo>
                  <a:pt x="3436438" y="1966837"/>
                </a:lnTo>
                <a:lnTo>
                  <a:pt x="3442234" y="1966212"/>
                </a:lnTo>
                <a:lnTo>
                  <a:pt x="3461047" y="1951094"/>
                </a:lnTo>
                <a:lnTo>
                  <a:pt x="3467014" y="1949559"/>
                </a:lnTo>
                <a:lnTo>
                  <a:pt x="3471655" y="1955487"/>
                </a:lnTo>
                <a:lnTo>
                  <a:pt x="3466156" y="1965579"/>
                </a:lnTo>
                <a:lnTo>
                  <a:pt x="3466238" y="1965665"/>
                </a:lnTo>
                <a:lnTo>
                  <a:pt x="3466218" y="1965700"/>
                </a:lnTo>
                <a:lnTo>
                  <a:pt x="3476163" y="1976328"/>
                </a:lnTo>
                <a:lnTo>
                  <a:pt x="3480142" y="1975305"/>
                </a:lnTo>
                <a:lnTo>
                  <a:pt x="3485201" y="1990139"/>
                </a:lnTo>
                <a:lnTo>
                  <a:pt x="3500319" y="1994287"/>
                </a:lnTo>
                <a:lnTo>
                  <a:pt x="3511400" y="2004290"/>
                </a:lnTo>
                <a:lnTo>
                  <a:pt x="3534077" y="2007700"/>
                </a:lnTo>
                <a:lnTo>
                  <a:pt x="3558971" y="2002471"/>
                </a:lnTo>
                <a:lnTo>
                  <a:pt x="3560392" y="1997868"/>
                </a:lnTo>
                <a:lnTo>
                  <a:pt x="3574373" y="1994003"/>
                </a:lnTo>
                <a:lnTo>
                  <a:pt x="3585682" y="1982523"/>
                </a:lnTo>
                <a:lnTo>
                  <a:pt x="3596366" y="1983091"/>
                </a:lnTo>
                <a:lnTo>
                  <a:pt x="3603357" y="1979340"/>
                </a:lnTo>
                <a:lnTo>
                  <a:pt x="3614666" y="1981216"/>
                </a:lnTo>
                <a:lnTo>
                  <a:pt x="3632285" y="1991389"/>
                </a:lnTo>
                <a:lnTo>
                  <a:pt x="3645015" y="1993549"/>
                </a:lnTo>
                <a:lnTo>
                  <a:pt x="3663202" y="2011167"/>
                </a:lnTo>
                <a:lnTo>
                  <a:pt x="3675083" y="2011906"/>
                </a:lnTo>
                <a:lnTo>
                  <a:pt x="3676502" y="2028444"/>
                </a:lnTo>
                <a:lnTo>
                  <a:pt x="3674064" y="2037529"/>
                </a:lnTo>
                <a:lnTo>
                  <a:pt x="3670033" y="2052255"/>
                </a:lnTo>
                <a:lnTo>
                  <a:pt x="3665656" y="2066179"/>
                </a:lnTo>
                <a:lnTo>
                  <a:pt x="3665744" y="2066214"/>
                </a:lnTo>
                <a:lnTo>
                  <a:pt x="3665646" y="2066522"/>
                </a:lnTo>
                <a:lnTo>
                  <a:pt x="3672410" y="2069239"/>
                </a:lnTo>
                <a:lnTo>
                  <a:pt x="3665770" y="2079364"/>
                </a:lnTo>
                <a:lnTo>
                  <a:pt x="3665845" y="2079579"/>
                </a:lnTo>
                <a:lnTo>
                  <a:pt x="3665761" y="2079708"/>
                </a:lnTo>
                <a:lnTo>
                  <a:pt x="3670989" y="2094712"/>
                </a:lnTo>
                <a:lnTo>
                  <a:pt x="3672240" y="2106533"/>
                </a:lnTo>
                <a:lnTo>
                  <a:pt x="3684288" y="2109659"/>
                </a:lnTo>
                <a:lnTo>
                  <a:pt x="3685564" y="2121299"/>
                </a:lnTo>
                <a:lnTo>
                  <a:pt x="3671169" y="2137902"/>
                </a:lnTo>
                <a:lnTo>
                  <a:pt x="3671391" y="2137980"/>
                </a:lnTo>
                <a:lnTo>
                  <a:pt x="3671198" y="2138202"/>
                </a:lnTo>
                <a:lnTo>
                  <a:pt x="3671001" y="2138133"/>
                </a:lnTo>
                <a:lnTo>
                  <a:pt x="3678901" y="2147738"/>
                </a:lnTo>
                <a:lnTo>
                  <a:pt x="3685323" y="2158707"/>
                </a:lnTo>
                <a:lnTo>
                  <a:pt x="3685457" y="2158776"/>
                </a:lnTo>
                <a:lnTo>
                  <a:pt x="3685482" y="2158820"/>
                </a:lnTo>
                <a:lnTo>
                  <a:pt x="3700554" y="2166694"/>
                </a:lnTo>
                <a:lnTo>
                  <a:pt x="3701008" y="2182463"/>
                </a:lnTo>
                <a:lnTo>
                  <a:pt x="3701166" y="2182523"/>
                </a:lnTo>
                <a:lnTo>
                  <a:pt x="3701166" y="2182576"/>
                </a:lnTo>
                <a:lnTo>
                  <a:pt x="3708634" y="2185417"/>
                </a:lnTo>
                <a:lnTo>
                  <a:pt x="3709932" y="2193545"/>
                </a:lnTo>
                <a:lnTo>
                  <a:pt x="3686971" y="2202696"/>
                </a:lnTo>
                <a:lnTo>
                  <a:pt x="3680948" y="2223156"/>
                </a:lnTo>
                <a:lnTo>
                  <a:pt x="3681145" y="2223134"/>
                </a:lnTo>
                <a:lnTo>
                  <a:pt x="3681106" y="2223269"/>
                </a:lnTo>
                <a:lnTo>
                  <a:pt x="3651153" y="2217983"/>
                </a:lnTo>
                <a:lnTo>
                  <a:pt x="3633762" y="2213948"/>
                </a:lnTo>
                <a:lnTo>
                  <a:pt x="3615804" y="2211675"/>
                </a:lnTo>
                <a:lnTo>
                  <a:pt x="3608984" y="2189964"/>
                </a:lnTo>
                <a:lnTo>
                  <a:pt x="3601367" y="2186782"/>
                </a:lnTo>
                <a:lnTo>
                  <a:pt x="3589149" y="2189964"/>
                </a:lnTo>
                <a:lnTo>
                  <a:pt x="3573064" y="2198546"/>
                </a:lnTo>
                <a:lnTo>
                  <a:pt x="3553571" y="2192636"/>
                </a:lnTo>
                <a:lnTo>
                  <a:pt x="3537488" y="2178939"/>
                </a:lnTo>
                <a:lnTo>
                  <a:pt x="3522142" y="2173823"/>
                </a:lnTo>
                <a:lnTo>
                  <a:pt x="3511514" y="2156717"/>
                </a:lnTo>
                <a:lnTo>
                  <a:pt x="3499750" y="2132449"/>
                </a:lnTo>
                <a:lnTo>
                  <a:pt x="3491169" y="2135404"/>
                </a:lnTo>
                <a:lnTo>
                  <a:pt x="3481051" y="2129323"/>
                </a:lnTo>
                <a:lnTo>
                  <a:pt x="3475084" y="2136484"/>
                </a:lnTo>
                <a:lnTo>
                  <a:pt x="3466274" y="2126823"/>
                </a:lnTo>
                <a:lnTo>
                  <a:pt x="3466105" y="2116990"/>
                </a:lnTo>
                <a:lnTo>
                  <a:pt x="3466041" y="2116990"/>
                </a:lnTo>
                <a:lnTo>
                  <a:pt x="3466040" y="2116932"/>
                </a:lnTo>
                <a:lnTo>
                  <a:pt x="3461001" y="2116932"/>
                </a:lnTo>
                <a:lnTo>
                  <a:pt x="3463603" y="2103521"/>
                </a:lnTo>
                <a:lnTo>
                  <a:pt x="3455421" y="2089313"/>
                </a:lnTo>
                <a:lnTo>
                  <a:pt x="3455376" y="2089289"/>
                </a:lnTo>
                <a:lnTo>
                  <a:pt x="3455356" y="2089254"/>
                </a:lnTo>
                <a:lnTo>
                  <a:pt x="3435903" y="2078933"/>
                </a:lnTo>
                <a:lnTo>
                  <a:pt x="3424901" y="2060896"/>
                </a:lnTo>
                <a:lnTo>
                  <a:pt x="3428595" y="2045892"/>
                </a:lnTo>
                <a:lnTo>
                  <a:pt x="3436607" y="2039243"/>
                </a:lnTo>
                <a:lnTo>
                  <a:pt x="3435415" y="2027876"/>
                </a:lnTo>
                <a:lnTo>
                  <a:pt x="3435353" y="2027841"/>
                </a:lnTo>
                <a:lnTo>
                  <a:pt x="3435350" y="2027818"/>
                </a:lnTo>
                <a:lnTo>
                  <a:pt x="3424945" y="2021993"/>
                </a:lnTo>
                <a:lnTo>
                  <a:pt x="3414613" y="1998436"/>
                </a:lnTo>
                <a:lnTo>
                  <a:pt x="3414583" y="1998380"/>
                </a:lnTo>
                <a:lnTo>
                  <a:pt x="3414599" y="1998373"/>
                </a:lnTo>
                <a:lnTo>
                  <a:pt x="3405928" y="1982389"/>
                </a:lnTo>
                <a:lnTo>
                  <a:pt x="3409044" y="1976158"/>
                </a:lnTo>
                <a:lnTo>
                  <a:pt x="3407115" y="1967146"/>
                </a:lnTo>
                <a:lnTo>
                  <a:pt x="3409030" y="1976094"/>
                </a:lnTo>
                <a:lnTo>
                  <a:pt x="3405905" y="1982346"/>
                </a:lnTo>
                <a:lnTo>
                  <a:pt x="3405928" y="1982389"/>
                </a:lnTo>
                <a:lnTo>
                  <a:pt x="3405918" y="1982409"/>
                </a:lnTo>
                <a:lnTo>
                  <a:pt x="3414583" y="1998380"/>
                </a:lnTo>
                <a:lnTo>
                  <a:pt x="3414461" y="1998434"/>
                </a:lnTo>
                <a:lnTo>
                  <a:pt x="3414435" y="1998378"/>
                </a:lnTo>
                <a:lnTo>
                  <a:pt x="3406935" y="2001681"/>
                </a:lnTo>
                <a:lnTo>
                  <a:pt x="3401415" y="1996668"/>
                </a:lnTo>
                <a:lnTo>
                  <a:pt x="3382888" y="1994110"/>
                </a:lnTo>
                <a:lnTo>
                  <a:pt x="3382839" y="1994132"/>
                </a:lnTo>
                <a:lnTo>
                  <a:pt x="3382722" y="1994116"/>
                </a:lnTo>
                <a:lnTo>
                  <a:pt x="3375902" y="1997242"/>
                </a:lnTo>
                <a:lnTo>
                  <a:pt x="3375885" y="1997267"/>
                </a:lnTo>
                <a:lnTo>
                  <a:pt x="3357938" y="2000305"/>
                </a:lnTo>
                <a:lnTo>
                  <a:pt x="3349356" y="1999964"/>
                </a:lnTo>
                <a:lnTo>
                  <a:pt x="3330998" y="2007410"/>
                </a:lnTo>
                <a:lnTo>
                  <a:pt x="3317869" y="2007466"/>
                </a:lnTo>
                <a:lnTo>
                  <a:pt x="3309401" y="2003715"/>
                </a:lnTo>
                <a:lnTo>
                  <a:pt x="3291839" y="2009228"/>
                </a:lnTo>
                <a:lnTo>
                  <a:pt x="3286612" y="2005363"/>
                </a:lnTo>
                <a:lnTo>
                  <a:pt x="3285760" y="2016389"/>
                </a:lnTo>
                <a:lnTo>
                  <a:pt x="3281497" y="2020708"/>
                </a:lnTo>
                <a:lnTo>
                  <a:pt x="3277234" y="2025028"/>
                </a:lnTo>
                <a:lnTo>
                  <a:pt x="3271381" y="2016105"/>
                </a:lnTo>
                <a:lnTo>
                  <a:pt x="3277405" y="2008716"/>
                </a:lnTo>
                <a:lnTo>
                  <a:pt x="3267687" y="2010422"/>
                </a:lnTo>
                <a:lnTo>
                  <a:pt x="3254388" y="2005875"/>
                </a:lnTo>
                <a:lnTo>
                  <a:pt x="3243418" y="2017242"/>
                </a:lnTo>
                <a:lnTo>
                  <a:pt x="3219207" y="2019458"/>
                </a:lnTo>
                <a:lnTo>
                  <a:pt x="3206306" y="2008887"/>
                </a:lnTo>
                <a:lnTo>
                  <a:pt x="3189142" y="2008205"/>
                </a:lnTo>
                <a:lnTo>
                  <a:pt x="3185448" y="2016389"/>
                </a:lnTo>
                <a:lnTo>
                  <a:pt x="3174423" y="2018719"/>
                </a:lnTo>
                <a:lnTo>
                  <a:pt x="3159020" y="2008205"/>
                </a:lnTo>
                <a:lnTo>
                  <a:pt x="3141630" y="2008546"/>
                </a:lnTo>
                <a:lnTo>
                  <a:pt x="3132196" y="1988768"/>
                </a:lnTo>
                <a:lnTo>
                  <a:pt x="3120545" y="1977628"/>
                </a:lnTo>
                <a:lnTo>
                  <a:pt x="3128275" y="1961829"/>
                </a:lnTo>
                <a:lnTo>
                  <a:pt x="3118157" y="1952053"/>
                </a:lnTo>
                <a:lnTo>
                  <a:pt x="3135832" y="1932276"/>
                </a:lnTo>
                <a:lnTo>
                  <a:pt x="3160384" y="1931423"/>
                </a:lnTo>
                <a:lnTo>
                  <a:pt x="3167092" y="1915453"/>
                </a:lnTo>
                <a:lnTo>
                  <a:pt x="3197440" y="1918238"/>
                </a:lnTo>
                <a:lnTo>
                  <a:pt x="3216592" y="1904484"/>
                </a:lnTo>
                <a:lnTo>
                  <a:pt x="3235177" y="1898460"/>
                </a:lnTo>
                <a:close/>
                <a:moveTo>
                  <a:pt x="3133617" y="1895902"/>
                </a:moveTo>
                <a:lnTo>
                  <a:pt x="3147313" y="1898801"/>
                </a:lnTo>
                <a:lnTo>
                  <a:pt x="3149188" y="1906985"/>
                </a:lnTo>
                <a:lnTo>
                  <a:pt x="3163112" y="1913805"/>
                </a:lnTo>
                <a:lnTo>
                  <a:pt x="3160214" y="1918977"/>
                </a:lnTo>
                <a:lnTo>
                  <a:pt x="3141289" y="1920113"/>
                </a:lnTo>
                <a:lnTo>
                  <a:pt x="3134469" y="1926592"/>
                </a:lnTo>
                <a:lnTo>
                  <a:pt x="3121170" y="1937845"/>
                </a:lnTo>
                <a:lnTo>
                  <a:pt x="3116168" y="1928127"/>
                </a:lnTo>
                <a:lnTo>
                  <a:pt x="3116395" y="1923807"/>
                </a:lnTo>
                <a:lnTo>
                  <a:pt x="3120203" y="1921477"/>
                </a:lnTo>
                <a:lnTo>
                  <a:pt x="3125148" y="1908235"/>
                </a:lnTo>
                <a:lnTo>
                  <a:pt x="3125078" y="1908185"/>
                </a:lnTo>
                <a:lnTo>
                  <a:pt x="3125082" y="1908179"/>
                </a:lnTo>
                <a:lnTo>
                  <a:pt x="3124782" y="1907971"/>
                </a:lnTo>
                <a:lnTo>
                  <a:pt x="3117361" y="1902608"/>
                </a:lnTo>
                <a:close/>
                <a:moveTo>
                  <a:pt x="2569441" y="1892843"/>
                </a:moveTo>
                <a:lnTo>
                  <a:pt x="2573392" y="1903233"/>
                </a:lnTo>
                <a:lnTo>
                  <a:pt x="2573418" y="1903233"/>
                </a:lnTo>
                <a:lnTo>
                  <a:pt x="2573439" y="1903291"/>
                </a:lnTo>
                <a:lnTo>
                  <a:pt x="2582875" y="1903291"/>
                </a:lnTo>
                <a:lnTo>
                  <a:pt x="2585603" y="1900620"/>
                </a:lnTo>
                <a:lnTo>
                  <a:pt x="2594845" y="1901357"/>
                </a:lnTo>
                <a:lnTo>
                  <a:pt x="2599257" y="1911929"/>
                </a:lnTo>
                <a:lnTo>
                  <a:pt x="2591866" y="1917669"/>
                </a:lnTo>
                <a:lnTo>
                  <a:pt x="2591639" y="1934037"/>
                </a:lnTo>
                <a:lnTo>
                  <a:pt x="2589079" y="1937106"/>
                </a:lnTo>
                <a:lnTo>
                  <a:pt x="2588454" y="1946881"/>
                </a:lnTo>
                <a:lnTo>
                  <a:pt x="2581576" y="1948586"/>
                </a:lnTo>
                <a:lnTo>
                  <a:pt x="2587942" y="1960919"/>
                </a:lnTo>
                <a:lnTo>
                  <a:pt x="2583566" y="1974275"/>
                </a:lnTo>
                <a:lnTo>
                  <a:pt x="2583615" y="1974328"/>
                </a:lnTo>
                <a:lnTo>
                  <a:pt x="2583613" y="1974332"/>
                </a:lnTo>
                <a:lnTo>
                  <a:pt x="2589079" y="1980304"/>
                </a:lnTo>
                <a:lnTo>
                  <a:pt x="2586862" y="1985755"/>
                </a:lnTo>
                <a:lnTo>
                  <a:pt x="2580951" y="1993257"/>
                </a:lnTo>
                <a:lnTo>
                  <a:pt x="2582260" y="1999850"/>
                </a:lnTo>
                <a:lnTo>
                  <a:pt x="2582296" y="1999857"/>
                </a:lnTo>
                <a:lnTo>
                  <a:pt x="2582306" y="1999907"/>
                </a:lnTo>
                <a:lnTo>
                  <a:pt x="2575883" y="2005079"/>
                </a:lnTo>
                <a:lnTo>
                  <a:pt x="2567471" y="2002295"/>
                </a:lnTo>
                <a:lnTo>
                  <a:pt x="2559231" y="2004511"/>
                </a:lnTo>
                <a:lnTo>
                  <a:pt x="2561675" y="1988938"/>
                </a:lnTo>
                <a:lnTo>
                  <a:pt x="2560198" y="1976549"/>
                </a:lnTo>
                <a:lnTo>
                  <a:pt x="2553036" y="1974674"/>
                </a:lnTo>
                <a:lnTo>
                  <a:pt x="2549230" y="1967001"/>
                </a:lnTo>
                <a:lnTo>
                  <a:pt x="2550480" y="1953589"/>
                </a:lnTo>
                <a:lnTo>
                  <a:pt x="2556846" y="1946086"/>
                </a:lnTo>
                <a:lnTo>
                  <a:pt x="2557981" y="1937732"/>
                </a:lnTo>
                <a:lnTo>
                  <a:pt x="2561277" y="1925172"/>
                </a:lnTo>
                <a:lnTo>
                  <a:pt x="2560938" y="1916249"/>
                </a:lnTo>
                <a:lnTo>
                  <a:pt x="2557754" y="1908633"/>
                </a:lnTo>
                <a:lnTo>
                  <a:pt x="2557129" y="1901415"/>
                </a:lnTo>
                <a:lnTo>
                  <a:pt x="2557139" y="1901405"/>
                </a:lnTo>
                <a:lnTo>
                  <a:pt x="2557139" y="1901415"/>
                </a:lnTo>
                <a:lnTo>
                  <a:pt x="2557622" y="1900952"/>
                </a:lnTo>
                <a:lnTo>
                  <a:pt x="2562927" y="1895960"/>
                </a:lnTo>
                <a:close/>
                <a:moveTo>
                  <a:pt x="3057847" y="1892093"/>
                </a:moveTo>
                <a:lnTo>
                  <a:pt x="3065804" y="1898969"/>
                </a:lnTo>
                <a:lnTo>
                  <a:pt x="3066940" y="1913008"/>
                </a:lnTo>
                <a:lnTo>
                  <a:pt x="3063929" y="1913690"/>
                </a:lnTo>
                <a:lnTo>
                  <a:pt x="3063900" y="1913729"/>
                </a:lnTo>
                <a:lnTo>
                  <a:pt x="3063815" y="1913748"/>
                </a:lnTo>
                <a:lnTo>
                  <a:pt x="3061245" y="1917380"/>
                </a:lnTo>
                <a:lnTo>
                  <a:pt x="3052674" y="1916986"/>
                </a:lnTo>
                <a:lnTo>
                  <a:pt x="3052594" y="1917046"/>
                </a:lnTo>
                <a:lnTo>
                  <a:pt x="3052562" y="1917045"/>
                </a:lnTo>
                <a:lnTo>
                  <a:pt x="3046548" y="1921597"/>
                </a:lnTo>
                <a:lnTo>
                  <a:pt x="3036193" y="1923465"/>
                </a:lnTo>
                <a:lnTo>
                  <a:pt x="3029601" y="1918350"/>
                </a:lnTo>
                <a:lnTo>
                  <a:pt x="3027328" y="1909313"/>
                </a:lnTo>
                <a:lnTo>
                  <a:pt x="3029203" y="1901981"/>
                </a:lnTo>
                <a:lnTo>
                  <a:pt x="3031249" y="1902152"/>
                </a:lnTo>
                <a:lnTo>
                  <a:pt x="3031988" y="1897776"/>
                </a:lnTo>
                <a:lnTo>
                  <a:pt x="3041421" y="1894480"/>
                </a:lnTo>
                <a:lnTo>
                  <a:pt x="3045002" y="1893684"/>
                </a:lnTo>
                <a:lnTo>
                  <a:pt x="3050459" y="1892434"/>
                </a:lnTo>
                <a:close/>
                <a:moveTo>
                  <a:pt x="3020920" y="1886210"/>
                </a:moveTo>
                <a:lnTo>
                  <a:pt x="3020927" y="1886221"/>
                </a:lnTo>
                <a:lnTo>
                  <a:pt x="3020910" y="1886248"/>
                </a:lnTo>
                <a:lnTo>
                  <a:pt x="3020904" y="1886237"/>
                </a:lnTo>
                <a:close/>
                <a:moveTo>
                  <a:pt x="3015618" y="1884135"/>
                </a:moveTo>
                <a:lnTo>
                  <a:pt x="3016641" y="1888170"/>
                </a:lnTo>
                <a:lnTo>
                  <a:pt x="3020847" y="1886351"/>
                </a:lnTo>
                <a:lnTo>
                  <a:pt x="3020910" y="1886248"/>
                </a:lnTo>
                <a:lnTo>
                  <a:pt x="3024315" y="1892034"/>
                </a:lnTo>
                <a:lnTo>
                  <a:pt x="3028123" y="1894251"/>
                </a:lnTo>
                <a:lnTo>
                  <a:pt x="3029079" y="1901105"/>
                </a:lnTo>
                <a:lnTo>
                  <a:pt x="3029202" y="1901981"/>
                </a:lnTo>
                <a:lnTo>
                  <a:pt x="3027156" y="1909199"/>
                </a:lnTo>
                <a:lnTo>
                  <a:pt x="3029429" y="1918236"/>
                </a:lnTo>
                <a:lnTo>
                  <a:pt x="3036022" y="1923351"/>
                </a:lnTo>
                <a:lnTo>
                  <a:pt x="3035680" y="1928864"/>
                </a:lnTo>
                <a:lnTo>
                  <a:pt x="3030509" y="1931876"/>
                </a:lnTo>
                <a:lnTo>
                  <a:pt x="3029542" y="1938639"/>
                </a:lnTo>
                <a:lnTo>
                  <a:pt x="3022154" y="1948699"/>
                </a:lnTo>
                <a:lnTo>
                  <a:pt x="3019427" y="1947277"/>
                </a:lnTo>
                <a:lnTo>
                  <a:pt x="3019085" y="1942731"/>
                </a:lnTo>
                <a:lnTo>
                  <a:pt x="3010276" y="1935797"/>
                </a:lnTo>
                <a:lnTo>
                  <a:pt x="3008913" y="1925852"/>
                </a:lnTo>
                <a:lnTo>
                  <a:pt x="3010276" y="1911473"/>
                </a:lnTo>
                <a:lnTo>
                  <a:pt x="3012436" y="1904880"/>
                </a:lnTo>
                <a:lnTo>
                  <a:pt x="3009765" y="1901527"/>
                </a:lnTo>
                <a:lnTo>
                  <a:pt x="3008692" y="1894752"/>
                </a:lnTo>
                <a:close/>
                <a:moveTo>
                  <a:pt x="3635419" y="1882714"/>
                </a:moveTo>
                <a:lnTo>
                  <a:pt x="3656902" y="1894081"/>
                </a:lnTo>
                <a:lnTo>
                  <a:pt x="3658607" y="1911074"/>
                </a:lnTo>
                <a:lnTo>
                  <a:pt x="3664689" y="1915393"/>
                </a:lnTo>
                <a:lnTo>
                  <a:pt x="3681908" y="1914427"/>
                </a:lnTo>
                <a:lnTo>
                  <a:pt x="3687251" y="1918235"/>
                </a:lnTo>
                <a:lnTo>
                  <a:pt x="3695094" y="1939775"/>
                </a:lnTo>
                <a:lnTo>
                  <a:pt x="3713337" y="1954040"/>
                </a:lnTo>
                <a:lnTo>
                  <a:pt x="3723739" y="1963701"/>
                </a:lnTo>
                <a:lnTo>
                  <a:pt x="3740390" y="1973647"/>
                </a:lnTo>
                <a:lnTo>
                  <a:pt x="3761581" y="1982283"/>
                </a:lnTo>
                <a:lnTo>
                  <a:pt x="3761130" y="1994451"/>
                </a:lnTo>
                <a:lnTo>
                  <a:pt x="3756300" y="1993825"/>
                </a:lnTo>
                <a:lnTo>
                  <a:pt x="3748798" y="1988483"/>
                </a:lnTo>
                <a:lnTo>
                  <a:pt x="3746297" y="1995587"/>
                </a:lnTo>
                <a:lnTo>
                  <a:pt x="3732885" y="1999452"/>
                </a:lnTo>
                <a:lnTo>
                  <a:pt x="3729702" y="2015308"/>
                </a:lnTo>
                <a:lnTo>
                  <a:pt x="3720722" y="2021276"/>
                </a:lnTo>
                <a:lnTo>
                  <a:pt x="3708162" y="2024231"/>
                </a:lnTo>
                <a:lnTo>
                  <a:pt x="3704866" y="2033097"/>
                </a:lnTo>
                <a:lnTo>
                  <a:pt x="3692818" y="2035712"/>
                </a:lnTo>
                <a:lnTo>
                  <a:pt x="3676563" y="2028380"/>
                </a:lnTo>
                <a:lnTo>
                  <a:pt x="3675142" y="2011842"/>
                </a:lnTo>
                <a:lnTo>
                  <a:pt x="3663264" y="2011103"/>
                </a:lnTo>
                <a:lnTo>
                  <a:pt x="3645077" y="1993485"/>
                </a:lnTo>
                <a:lnTo>
                  <a:pt x="3632347" y="1991325"/>
                </a:lnTo>
                <a:lnTo>
                  <a:pt x="3614728" y="1981152"/>
                </a:lnTo>
                <a:lnTo>
                  <a:pt x="3603419" y="1979276"/>
                </a:lnTo>
                <a:lnTo>
                  <a:pt x="3596429" y="1983027"/>
                </a:lnTo>
                <a:lnTo>
                  <a:pt x="3585744" y="1982459"/>
                </a:lnTo>
                <a:lnTo>
                  <a:pt x="3574433" y="1993939"/>
                </a:lnTo>
                <a:lnTo>
                  <a:pt x="3560452" y="1997804"/>
                </a:lnTo>
                <a:lnTo>
                  <a:pt x="3557497" y="1983653"/>
                </a:lnTo>
                <a:lnTo>
                  <a:pt x="3559827" y="1962454"/>
                </a:lnTo>
                <a:lnTo>
                  <a:pt x="3547380" y="1955520"/>
                </a:lnTo>
                <a:lnTo>
                  <a:pt x="3551472" y="1941425"/>
                </a:lnTo>
                <a:lnTo>
                  <a:pt x="3540902" y="1940232"/>
                </a:lnTo>
                <a:lnTo>
                  <a:pt x="3544425" y="1922670"/>
                </a:lnTo>
                <a:lnTo>
                  <a:pt x="3559429" y="1927785"/>
                </a:lnTo>
                <a:lnTo>
                  <a:pt x="3573410" y="1921079"/>
                </a:lnTo>
                <a:lnTo>
                  <a:pt x="3561817" y="1908406"/>
                </a:lnTo>
                <a:lnTo>
                  <a:pt x="3557270" y="1896186"/>
                </a:lnTo>
                <a:lnTo>
                  <a:pt x="3544425" y="1901642"/>
                </a:lnTo>
                <a:lnTo>
                  <a:pt x="3542777" y="1917158"/>
                </a:lnTo>
                <a:lnTo>
                  <a:pt x="3537775" y="1903404"/>
                </a:lnTo>
                <a:lnTo>
                  <a:pt x="3544797" y="1896326"/>
                </a:lnTo>
                <a:lnTo>
                  <a:pt x="3562787" y="1891857"/>
                </a:lnTo>
                <a:lnTo>
                  <a:pt x="3573586" y="1897882"/>
                </a:lnTo>
                <a:lnTo>
                  <a:pt x="3584725" y="1914534"/>
                </a:lnTo>
                <a:lnTo>
                  <a:pt x="3592909" y="1913510"/>
                </a:lnTo>
                <a:lnTo>
                  <a:pt x="3592909" y="1913477"/>
                </a:lnTo>
                <a:lnTo>
                  <a:pt x="3593018" y="1913464"/>
                </a:lnTo>
                <a:lnTo>
                  <a:pt x="3593021" y="1913464"/>
                </a:lnTo>
                <a:lnTo>
                  <a:pt x="3593021" y="1913575"/>
                </a:lnTo>
                <a:lnTo>
                  <a:pt x="3610981" y="1913291"/>
                </a:lnTo>
                <a:lnTo>
                  <a:pt x="3610953" y="1913180"/>
                </a:lnTo>
                <a:lnTo>
                  <a:pt x="3610976" y="1913180"/>
                </a:lnTo>
                <a:lnTo>
                  <a:pt x="3608387" y="1902594"/>
                </a:lnTo>
                <a:lnTo>
                  <a:pt x="3622005" y="1895218"/>
                </a:lnTo>
                <a:close/>
                <a:moveTo>
                  <a:pt x="4772666" y="1877754"/>
                </a:moveTo>
                <a:lnTo>
                  <a:pt x="4777051" y="1883121"/>
                </a:lnTo>
                <a:lnTo>
                  <a:pt x="4782970" y="1890448"/>
                </a:lnTo>
                <a:lnTo>
                  <a:pt x="4782970" y="1890367"/>
                </a:lnTo>
                <a:lnTo>
                  <a:pt x="4782988" y="1890388"/>
                </a:lnTo>
                <a:lnTo>
                  <a:pt x="4785204" y="1894140"/>
                </a:lnTo>
                <a:lnTo>
                  <a:pt x="4779123" y="1892832"/>
                </a:lnTo>
                <a:lnTo>
                  <a:pt x="4772189" y="1900107"/>
                </a:lnTo>
                <a:lnTo>
                  <a:pt x="4767414" y="1907325"/>
                </a:lnTo>
                <a:lnTo>
                  <a:pt x="4768039" y="1922499"/>
                </a:lnTo>
                <a:lnTo>
                  <a:pt x="4759799" y="1927160"/>
                </a:lnTo>
                <a:lnTo>
                  <a:pt x="4756959" y="1930854"/>
                </a:lnTo>
                <a:lnTo>
                  <a:pt x="4750933" y="1936992"/>
                </a:lnTo>
                <a:lnTo>
                  <a:pt x="4740306" y="1940402"/>
                </a:lnTo>
                <a:lnTo>
                  <a:pt x="4733371" y="1945971"/>
                </a:lnTo>
                <a:lnTo>
                  <a:pt x="4732860" y="1954894"/>
                </a:lnTo>
                <a:lnTo>
                  <a:pt x="4730985" y="1957167"/>
                </a:lnTo>
                <a:lnTo>
                  <a:pt x="4737351" y="1960464"/>
                </a:lnTo>
                <a:lnTo>
                  <a:pt x="4746387" y="1969387"/>
                </a:lnTo>
                <a:lnTo>
                  <a:pt x="4744113" y="1974274"/>
                </a:lnTo>
                <a:lnTo>
                  <a:pt x="4737351" y="1975581"/>
                </a:lnTo>
                <a:lnTo>
                  <a:pt x="4726097" y="1976547"/>
                </a:lnTo>
                <a:lnTo>
                  <a:pt x="4719902" y="1985641"/>
                </a:lnTo>
                <a:lnTo>
                  <a:pt x="4712798" y="1984902"/>
                </a:lnTo>
                <a:lnTo>
                  <a:pt x="4711775" y="1986720"/>
                </a:lnTo>
                <a:lnTo>
                  <a:pt x="4704046" y="1982913"/>
                </a:lnTo>
                <a:lnTo>
                  <a:pt x="4702113" y="1986664"/>
                </a:lnTo>
                <a:lnTo>
                  <a:pt x="4697453" y="1988312"/>
                </a:lnTo>
                <a:lnTo>
                  <a:pt x="4696884" y="1984561"/>
                </a:lnTo>
                <a:lnTo>
                  <a:pt x="4692736" y="1982742"/>
                </a:lnTo>
                <a:lnTo>
                  <a:pt x="4688473" y="1979503"/>
                </a:lnTo>
                <a:lnTo>
                  <a:pt x="4692851" y="1970580"/>
                </a:lnTo>
                <a:lnTo>
                  <a:pt x="4696601" y="1968193"/>
                </a:lnTo>
                <a:lnTo>
                  <a:pt x="4695180" y="1964499"/>
                </a:lnTo>
                <a:lnTo>
                  <a:pt x="4699215" y="1953473"/>
                </a:lnTo>
                <a:lnTo>
                  <a:pt x="4698192" y="1950120"/>
                </a:lnTo>
                <a:lnTo>
                  <a:pt x="4688871" y="1947904"/>
                </a:lnTo>
                <a:lnTo>
                  <a:pt x="4681524" y="1942449"/>
                </a:lnTo>
                <a:lnTo>
                  <a:pt x="4694425" y="1929151"/>
                </a:lnTo>
                <a:lnTo>
                  <a:pt x="4711987" y="1917898"/>
                </a:lnTo>
                <a:lnTo>
                  <a:pt x="4722956" y="1902895"/>
                </a:lnTo>
                <a:lnTo>
                  <a:pt x="4730514" y="1909544"/>
                </a:lnTo>
                <a:lnTo>
                  <a:pt x="4744267" y="1910340"/>
                </a:lnTo>
                <a:lnTo>
                  <a:pt x="4741766" y="1899087"/>
                </a:lnTo>
                <a:lnTo>
                  <a:pt x="4766376" y="1889823"/>
                </a:lnTo>
                <a:close/>
                <a:moveTo>
                  <a:pt x="2850788" y="1877083"/>
                </a:moveTo>
                <a:lnTo>
                  <a:pt x="2853459" y="1895611"/>
                </a:lnTo>
                <a:lnTo>
                  <a:pt x="2848175" y="1912036"/>
                </a:lnTo>
                <a:lnTo>
                  <a:pt x="2840956" y="1907716"/>
                </a:lnTo>
                <a:lnTo>
                  <a:pt x="2837262" y="1893338"/>
                </a:lnTo>
                <a:lnTo>
                  <a:pt x="2840501" y="1885324"/>
                </a:lnTo>
                <a:close/>
                <a:moveTo>
                  <a:pt x="3032726" y="1871461"/>
                </a:moveTo>
                <a:lnTo>
                  <a:pt x="3034999" y="1874530"/>
                </a:lnTo>
                <a:lnTo>
                  <a:pt x="3037954" y="1875894"/>
                </a:lnTo>
                <a:lnTo>
                  <a:pt x="3040058" y="1879361"/>
                </a:lnTo>
                <a:lnTo>
                  <a:pt x="3042671" y="1880383"/>
                </a:lnTo>
                <a:lnTo>
                  <a:pt x="3045740" y="1884362"/>
                </a:lnTo>
                <a:lnTo>
                  <a:pt x="3047975" y="1884250"/>
                </a:lnTo>
                <a:lnTo>
                  <a:pt x="3046252" y="1889362"/>
                </a:lnTo>
                <a:lnTo>
                  <a:pt x="3044321" y="1891920"/>
                </a:lnTo>
                <a:lnTo>
                  <a:pt x="3044345" y="1892000"/>
                </a:lnTo>
                <a:lnTo>
                  <a:pt x="3044319" y="1892034"/>
                </a:lnTo>
                <a:lnTo>
                  <a:pt x="3044831" y="1893626"/>
                </a:lnTo>
                <a:lnTo>
                  <a:pt x="3041250" y="1894422"/>
                </a:lnTo>
                <a:lnTo>
                  <a:pt x="3031986" y="1897774"/>
                </a:lnTo>
                <a:lnTo>
                  <a:pt x="3031249" y="1902151"/>
                </a:lnTo>
                <a:lnTo>
                  <a:pt x="3029203" y="1901980"/>
                </a:lnTo>
                <a:lnTo>
                  <a:pt x="3029079" y="1901105"/>
                </a:lnTo>
                <a:lnTo>
                  <a:pt x="3028121" y="1894195"/>
                </a:lnTo>
                <a:lnTo>
                  <a:pt x="3024314" y="1891979"/>
                </a:lnTo>
                <a:lnTo>
                  <a:pt x="3020927" y="1886221"/>
                </a:lnTo>
                <a:lnTo>
                  <a:pt x="3023802" y="1881521"/>
                </a:lnTo>
                <a:lnTo>
                  <a:pt x="3023890" y="1881395"/>
                </a:lnTo>
                <a:lnTo>
                  <a:pt x="3027667" y="1879872"/>
                </a:lnTo>
                <a:lnTo>
                  <a:pt x="3029884" y="1872654"/>
                </a:lnTo>
                <a:close/>
                <a:moveTo>
                  <a:pt x="3883725" y="1870857"/>
                </a:moveTo>
                <a:lnTo>
                  <a:pt x="3906351" y="1879987"/>
                </a:lnTo>
                <a:lnTo>
                  <a:pt x="3906540" y="1879910"/>
                </a:lnTo>
                <a:lnTo>
                  <a:pt x="3906572" y="1879923"/>
                </a:lnTo>
                <a:lnTo>
                  <a:pt x="3912209" y="1877601"/>
                </a:lnTo>
                <a:lnTo>
                  <a:pt x="3938576" y="1878225"/>
                </a:lnTo>
                <a:lnTo>
                  <a:pt x="3962219" y="1880499"/>
                </a:lnTo>
                <a:lnTo>
                  <a:pt x="3970233" y="1888285"/>
                </a:lnTo>
                <a:lnTo>
                  <a:pt x="3980064" y="1891411"/>
                </a:lnTo>
                <a:lnTo>
                  <a:pt x="3977848" y="1896242"/>
                </a:lnTo>
                <a:lnTo>
                  <a:pt x="3952728" y="1907778"/>
                </a:lnTo>
                <a:lnTo>
                  <a:pt x="3947061" y="1916165"/>
                </a:lnTo>
                <a:lnTo>
                  <a:pt x="3926835" y="1918637"/>
                </a:lnTo>
                <a:lnTo>
                  <a:pt x="3926824" y="1918661"/>
                </a:lnTo>
                <a:lnTo>
                  <a:pt x="3926586" y="1918691"/>
                </a:lnTo>
                <a:lnTo>
                  <a:pt x="3920600" y="1931958"/>
                </a:lnTo>
                <a:lnTo>
                  <a:pt x="3903930" y="1929209"/>
                </a:lnTo>
                <a:lnTo>
                  <a:pt x="3903756" y="1929274"/>
                </a:lnTo>
                <a:lnTo>
                  <a:pt x="3903680" y="1929261"/>
                </a:lnTo>
                <a:lnTo>
                  <a:pt x="3892654" y="1933353"/>
                </a:lnTo>
                <a:lnTo>
                  <a:pt x="3877424" y="1943186"/>
                </a:lnTo>
                <a:lnTo>
                  <a:pt x="3879641" y="1948016"/>
                </a:lnTo>
                <a:lnTo>
                  <a:pt x="3875100" y="1952726"/>
                </a:lnTo>
                <a:lnTo>
                  <a:pt x="3875090" y="1952679"/>
                </a:lnTo>
                <a:lnTo>
                  <a:pt x="3844969" y="1955805"/>
                </a:lnTo>
                <a:lnTo>
                  <a:pt x="3825305" y="1949155"/>
                </a:lnTo>
                <a:lnTo>
                  <a:pt x="3808038" y="1950746"/>
                </a:lnTo>
                <a:lnTo>
                  <a:pt x="3809565" y="1938866"/>
                </a:lnTo>
                <a:lnTo>
                  <a:pt x="3826899" y="1942333"/>
                </a:lnTo>
                <a:lnTo>
                  <a:pt x="3832739" y="1935926"/>
                </a:lnTo>
                <a:lnTo>
                  <a:pt x="3832805" y="1935920"/>
                </a:lnTo>
                <a:lnTo>
                  <a:pt x="3844858" y="1937957"/>
                </a:lnTo>
                <a:lnTo>
                  <a:pt x="3844889" y="1937934"/>
                </a:lnTo>
                <a:lnTo>
                  <a:pt x="3845020" y="1937956"/>
                </a:lnTo>
                <a:lnTo>
                  <a:pt x="3865423" y="1922896"/>
                </a:lnTo>
                <a:lnTo>
                  <a:pt x="3846556" y="1911813"/>
                </a:lnTo>
                <a:lnTo>
                  <a:pt x="3846463" y="1911855"/>
                </a:lnTo>
                <a:lnTo>
                  <a:pt x="3846392" y="1911814"/>
                </a:lnTo>
                <a:lnTo>
                  <a:pt x="3835123" y="1917054"/>
                </a:lnTo>
                <a:lnTo>
                  <a:pt x="3823423" y="1909142"/>
                </a:lnTo>
                <a:lnTo>
                  <a:pt x="3836780" y="1895331"/>
                </a:lnTo>
                <a:lnTo>
                  <a:pt x="3832476" y="1893412"/>
                </a:lnTo>
                <a:lnTo>
                  <a:pt x="3831956" y="1893172"/>
                </a:lnTo>
                <a:lnTo>
                  <a:pt x="3832127" y="1892725"/>
                </a:lnTo>
                <a:lnTo>
                  <a:pt x="3835758" y="1883674"/>
                </a:lnTo>
                <a:lnTo>
                  <a:pt x="3845995" y="1880669"/>
                </a:lnTo>
                <a:lnTo>
                  <a:pt x="3872195" y="1888114"/>
                </a:lnTo>
                <a:lnTo>
                  <a:pt x="3872218" y="1887993"/>
                </a:lnTo>
                <a:lnTo>
                  <a:pt x="3872415" y="1888049"/>
                </a:lnTo>
                <a:lnTo>
                  <a:pt x="3874859" y="1875262"/>
                </a:lnTo>
                <a:close/>
                <a:moveTo>
                  <a:pt x="3007263" y="1866062"/>
                </a:moveTo>
                <a:lnTo>
                  <a:pt x="3011469" y="1869812"/>
                </a:lnTo>
                <a:lnTo>
                  <a:pt x="3013799" y="1872825"/>
                </a:lnTo>
                <a:lnTo>
                  <a:pt x="3019029" y="1875155"/>
                </a:lnTo>
                <a:lnTo>
                  <a:pt x="3025042" y="1879595"/>
                </a:lnTo>
                <a:lnTo>
                  <a:pt x="3023861" y="1881292"/>
                </a:lnTo>
                <a:lnTo>
                  <a:pt x="3024002" y="1881235"/>
                </a:lnTo>
                <a:lnTo>
                  <a:pt x="3023890" y="1881395"/>
                </a:lnTo>
                <a:lnTo>
                  <a:pt x="3023861" y="1881407"/>
                </a:lnTo>
                <a:lnTo>
                  <a:pt x="3020920" y="1886210"/>
                </a:lnTo>
                <a:lnTo>
                  <a:pt x="3020904" y="1886182"/>
                </a:lnTo>
                <a:lnTo>
                  <a:pt x="3016641" y="1888114"/>
                </a:lnTo>
                <a:lnTo>
                  <a:pt x="3015618" y="1884079"/>
                </a:lnTo>
                <a:lnTo>
                  <a:pt x="3008684" y="1894707"/>
                </a:lnTo>
                <a:lnTo>
                  <a:pt x="3008692" y="1894752"/>
                </a:lnTo>
                <a:lnTo>
                  <a:pt x="3008684" y="1894763"/>
                </a:lnTo>
                <a:lnTo>
                  <a:pt x="3009765" y="1901583"/>
                </a:lnTo>
                <a:lnTo>
                  <a:pt x="3006411" y="1899934"/>
                </a:lnTo>
                <a:lnTo>
                  <a:pt x="3001921" y="1892944"/>
                </a:lnTo>
                <a:lnTo>
                  <a:pt x="2995045" y="1888681"/>
                </a:lnTo>
                <a:lnTo>
                  <a:pt x="2996807" y="1885044"/>
                </a:lnTo>
                <a:lnTo>
                  <a:pt x="2996838" y="1884882"/>
                </a:lnTo>
                <a:lnTo>
                  <a:pt x="2996919" y="1884929"/>
                </a:lnTo>
                <a:lnTo>
                  <a:pt x="2999248" y="1873000"/>
                </a:lnTo>
                <a:lnTo>
                  <a:pt x="3004308" y="1868051"/>
                </a:lnTo>
                <a:close/>
                <a:moveTo>
                  <a:pt x="3339698" y="1865288"/>
                </a:moveTo>
                <a:lnTo>
                  <a:pt x="3353158" y="1869036"/>
                </a:lnTo>
                <a:lnTo>
                  <a:pt x="3376632" y="1872560"/>
                </a:lnTo>
                <a:lnTo>
                  <a:pt x="3398342" y="1882960"/>
                </a:lnTo>
                <a:lnTo>
                  <a:pt x="3401126" y="1886995"/>
                </a:lnTo>
                <a:lnTo>
                  <a:pt x="3410787" y="1883585"/>
                </a:lnTo>
                <a:lnTo>
                  <a:pt x="3425622" y="1888075"/>
                </a:lnTo>
                <a:lnTo>
                  <a:pt x="3430508" y="1896884"/>
                </a:lnTo>
                <a:lnTo>
                  <a:pt x="3440488" y="1901817"/>
                </a:lnTo>
                <a:lnTo>
                  <a:pt x="3436428" y="1904708"/>
                </a:lnTo>
                <a:lnTo>
                  <a:pt x="3444273" y="1916189"/>
                </a:lnTo>
                <a:lnTo>
                  <a:pt x="3442113" y="1918632"/>
                </a:lnTo>
                <a:lnTo>
                  <a:pt x="3433530" y="1917382"/>
                </a:lnTo>
                <a:lnTo>
                  <a:pt x="3433534" y="1917384"/>
                </a:lnTo>
                <a:lnTo>
                  <a:pt x="3442116" y="1918635"/>
                </a:lnTo>
                <a:lnTo>
                  <a:pt x="3444276" y="1916191"/>
                </a:lnTo>
                <a:lnTo>
                  <a:pt x="3436432" y="1904711"/>
                </a:lnTo>
                <a:lnTo>
                  <a:pt x="3440491" y="1901819"/>
                </a:lnTo>
                <a:lnTo>
                  <a:pt x="3440511" y="1901829"/>
                </a:lnTo>
                <a:lnTo>
                  <a:pt x="3445001" y="1902568"/>
                </a:lnTo>
                <a:lnTo>
                  <a:pt x="3455971" y="1915469"/>
                </a:lnTo>
                <a:lnTo>
                  <a:pt x="3463017" y="1916890"/>
                </a:lnTo>
                <a:lnTo>
                  <a:pt x="3463031" y="1916861"/>
                </a:lnTo>
                <a:lnTo>
                  <a:pt x="3463087" y="1916873"/>
                </a:lnTo>
                <a:lnTo>
                  <a:pt x="3465816" y="1911473"/>
                </a:lnTo>
                <a:lnTo>
                  <a:pt x="3475307" y="1902892"/>
                </a:lnTo>
                <a:lnTo>
                  <a:pt x="3483662" y="1914031"/>
                </a:lnTo>
                <a:lnTo>
                  <a:pt x="3491787" y="1928922"/>
                </a:lnTo>
                <a:lnTo>
                  <a:pt x="3499234" y="1929888"/>
                </a:lnTo>
                <a:lnTo>
                  <a:pt x="3504120" y="1935514"/>
                </a:lnTo>
                <a:lnTo>
                  <a:pt x="3490992" y="1937162"/>
                </a:lnTo>
                <a:lnTo>
                  <a:pt x="3488208" y="1953189"/>
                </a:lnTo>
                <a:lnTo>
                  <a:pt x="3485479" y="1960350"/>
                </a:lnTo>
                <a:lnTo>
                  <a:pt x="3479626" y="1965124"/>
                </a:lnTo>
                <a:lnTo>
                  <a:pt x="3480080" y="1975183"/>
                </a:lnTo>
                <a:lnTo>
                  <a:pt x="3476102" y="1976207"/>
                </a:lnTo>
                <a:lnTo>
                  <a:pt x="3466238" y="1965665"/>
                </a:lnTo>
                <a:lnTo>
                  <a:pt x="3471731" y="1955584"/>
                </a:lnTo>
                <a:lnTo>
                  <a:pt x="3471655" y="1955487"/>
                </a:lnTo>
                <a:lnTo>
                  <a:pt x="3471669" y="1955463"/>
                </a:lnTo>
                <a:lnTo>
                  <a:pt x="3466952" y="1949438"/>
                </a:lnTo>
                <a:lnTo>
                  <a:pt x="3460984" y="1950973"/>
                </a:lnTo>
                <a:lnTo>
                  <a:pt x="3442227" y="1966047"/>
                </a:lnTo>
                <a:lnTo>
                  <a:pt x="3441888" y="1951939"/>
                </a:lnTo>
                <a:lnTo>
                  <a:pt x="3441833" y="1951913"/>
                </a:lnTo>
                <a:lnTo>
                  <a:pt x="3441833" y="1951882"/>
                </a:lnTo>
                <a:lnTo>
                  <a:pt x="3434671" y="1948529"/>
                </a:lnTo>
                <a:lnTo>
                  <a:pt x="3427968" y="1942952"/>
                </a:lnTo>
                <a:lnTo>
                  <a:pt x="3432454" y="1936367"/>
                </a:lnTo>
                <a:lnTo>
                  <a:pt x="3432393" y="1936316"/>
                </a:lnTo>
                <a:lnTo>
                  <a:pt x="3432398" y="1936310"/>
                </a:lnTo>
                <a:lnTo>
                  <a:pt x="3423988" y="1929200"/>
                </a:lnTo>
                <a:lnTo>
                  <a:pt x="3427168" y="1923977"/>
                </a:lnTo>
                <a:lnTo>
                  <a:pt x="3427102" y="1923938"/>
                </a:lnTo>
                <a:lnTo>
                  <a:pt x="3427112" y="1923920"/>
                </a:lnTo>
                <a:lnTo>
                  <a:pt x="3421064" y="1920303"/>
                </a:lnTo>
                <a:lnTo>
                  <a:pt x="3417790" y="1914827"/>
                </a:lnTo>
                <a:lnTo>
                  <a:pt x="3417770" y="1914830"/>
                </a:lnTo>
                <a:lnTo>
                  <a:pt x="3417734" y="1914770"/>
                </a:lnTo>
                <a:lnTo>
                  <a:pt x="3421655" y="1911303"/>
                </a:lnTo>
                <a:lnTo>
                  <a:pt x="3432072" y="1916635"/>
                </a:lnTo>
                <a:lnTo>
                  <a:pt x="3421652" y="1911301"/>
                </a:lnTo>
                <a:lnTo>
                  <a:pt x="3417731" y="1914768"/>
                </a:lnTo>
                <a:lnTo>
                  <a:pt x="3395566" y="1918064"/>
                </a:lnTo>
                <a:lnTo>
                  <a:pt x="3380221" y="1907663"/>
                </a:lnTo>
                <a:lnTo>
                  <a:pt x="3363286" y="1908743"/>
                </a:lnTo>
                <a:lnTo>
                  <a:pt x="3365671" y="1899650"/>
                </a:lnTo>
                <a:lnTo>
                  <a:pt x="3361694" y="1884987"/>
                </a:lnTo>
                <a:lnTo>
                  <a:pt x="3352487" y="1877030"/>
                </a:lnTo>
                <a:lnTo>
                  <a:pt x="3343678" y="1874530"/>
                </a:lnTo>
                <a:lnTo>
                  <a:pt x="3337823" y="1867823"/>
                </a:lnTo>
                <a:close/>
                <a:moveTo>
                  <a:pt x="2573961" y="1861006"/>
                </a:moveTo>
                <a:lnTo>
                  <a:pt x="2593458" y="1864985"/>
                </a:lnTo>
                <a:lnTo>
                  <a:pt x="2614886" y="1864871"/>
                </a:lnTo>
                <a:lnTo>
                  <a:pt x="2631822" y="1868622"/>
                </a:lnTo>
                <a:lnTo>
                  <a:pt x="2645064" y="1867486"/>
                </a:lnTo>
                <a:lnTo>
                  <a:pt x="2670807" y="1868224"/>
                </a:lnTo>
                <a:lnTo>
                  <a:pt x="2677174" y="1876692"/>
                </a:lnTo>
                <a:lnTo>
                  <a:pt x="2706484" y="1886524"/>
                </a:lnTo>
                <a:lnTo>
                  <a:pt x="2712281" y="1881864"/>
                </a:lnTo>
                <a:lnTo>
                  <a:pt x="2730183" y="1891583"/>
                </a:lnTo>
                <a:lnTo>
                  <a:pt x="2748655" y="1888798"/>
                </a:lnTo>
                <a:lnTo>
                  <a:pt x="2749508" y="1901244"/>
                </a:lnTo>
                <a:lnTo>
                  <a:pt x="2734389" y="1915395"/>
                </a:lnTo>
                <a:lnTo>
                  <a:pt x="2713987" y="1919828"/>
                </a:lnTo>
                <a:lnTo>
                  <a:pt x="2712566" y="1926876"/>
                </a:lnTo>
                <a:lnTo>
                  <a:pt x="2702790" y="1938413"/>
                </a:lnTo>
                <a:lnTo>
                  <a:pt x="2696652" y="1955235"/>
                </a:lnTo>
                <a:lnTo>
                  <a:pt x="2702847" y="1966886"/>
                </a:lnTo>
                <a:lnTo>
                  <a:pt x="2693640" y="1975923"/>
                </a:lnTo>
                <a:lnTo>
                  <a:pt x="2690188" y="1988994"/>
                </a:lnTo>
                <a:lnTo>
                  <a:pt x="2678140" y="1992972"/>
                </a:lnTo>
                <a:lnTo>
                  <a:pt x="2666830" y="2008261"/>
                </a:lnTo>
                <a:lnTo>
                  <a:pt x="2646599" y="2008545"/>
                </a:lnTo>
                <a:lnTo>
                  <a:pt x="2631424" y="2008147"/>
                </a:lnTo>
                <a:lnTo>
                  <a:pt x="2621422" y="2015137"/>
                </a:lnTo>
                <a:lnTo>
                  <a:pt x="2615343" y="2022583"/>
                </a:lnTo>
                <a:lnTo>
                  <a:pt x="2607556" y="2020935"/>
                </a:lnTo>
                <a:lnTo>
                  <a:pt x="2601643" y="2014285"/>
                </a:lnTo>
                <a:lnTo>
                  <a:pt x="2597152" y="2002919"/>
                </a:lnTo>
                <a:lnTo>
                  <a:pt x="2582296" y="1999857"/>
                </a:lnTo>
                <a:lnTo>
                  <a:pt x="2581000" y="1993315"/>
                </a:lnTo>
                <a:lnTo>
                  <a:pt x="2586909" y="1985813"/>
                </a:lnTo>
                <a:lnTo>
                  <a:pt x="2589126" y="1980357"/>
                </a:lnTo>
                <a:lnTo>
                  <a:pt x="2589079" y="1980304"/>
                </a:lnTo>
                <a:lnTo>
                  <a:pt x="2589079" y="1980299"/>
                </a:lnTo>
                <a:lnTo>
                  <a:pt x="2583615" y="1974328"/>
                </a:lnTo>
                <a:lnTo>
                  <a:pt x="2587990" y="1960977"/>
                </a:lnTo>
                <a:lnTo>
                  <a:pt x="2581625" y="1948644"/>
                </a:lnTo>
                <a:lnTo>
                  <a:pt x="2588501" y="1946939"/>
                </a:lnTo>
                <a:lnTo>
                  <a:pt x="2589126" y="1937164"/>
                </a:lnTo>
                <a:lnTo>
                  <a:pt x="2591684" y="1934094"/>
                </a:lnTo>
                <a:lnTo>
                  <a:pt x="2591912" y="1917727"/>
                </a:lnTo>
                <a:lnTo>
                  <a:pt x="2599302" y="1911987"/>
                </a:lnTo>
                <a:lnTo>
                  <a:pt x="2594869" y="1901359"/>
                </a:lnTo>
                <a:lnTo>
                  <a:pt x="2594845" y="1901357"/>
                </a:lnTo>
                <a:lnTo>
                  <a:pt x="2594822" y="1901301"/>
                </a:lnTo>
                <a:lnTo>
                  <a:pt x="2585556" y="1900562"/>
                </a:lnTo>
                <a:lnTo>
                  <a:pt x="2582829" y="1903233"/>
                </a:lnTo>
                <a:lnTo>
                  <a:pt x="2573418" y="1903233"/>
                </a:lnTo>
                <a:lnTo>
                  <a:pt x="2569461" y="1892834"/>
                </a:lnTo>
                <a:lnTo>
                  <a:pt x="2569441" y="1892843"/>
                </a:lnTo>
                <a:lnTo>
                  <a:pt x="2569417" y="1892776"/>
                </a:lnTo>
                <a:lnTo>
                  <a:pt x="2562879" y="1895902"/>
                </a:lnTo>
                <a:lnTo>
                  <a:pt x="2557622" y="1900952"/>
                </a:lnTo>
                <a:lnTo>
                  <a:pt x="2557139" y="1901405"/>
                </a:lnTo>
                <a:lnTo>
                  <a:pt x="2557937" y="1886126"/>
                </a:lnTo>
                <a:lnTo>
                  <a:pt x="2551401" y="1876749"/>
                </a:lnTo>
                <a:close/>
                <a:moveTo>
                  <a:pt x="3062168" y="1850262"/>
                </a:moveTo>
                <a:lnTo>
                  <a:pt x="3066772" y="1859356"/>
                </a:lnTo>
                <a:lnTo>
                  <a:pt x="3072966" y="1857765"/>
                </a:lnTo>
                <a:lnTo>
                  <a:pt x="3085243" y="1861175"/>
                </a:lnTo>
                <a:lnTo>
                  <a:pt x="3108658" y="1862311"/>
                </a:lnTo>
                <a:lnTo>
                  <a:pt x="3116559" y="1856685"/>
                </a:lnTo>
                <a:lnTo>
                  <a:pt x="3135312" y="1851570"/>
                </a:lnTo>
                <a:lnTo>
                  <a:pt x="3146907" y="1859583"/>
                </a:lnTo>
                <a:lnTo>
                  <a:pt x="3156285" y="1861913"/>
                </a:lnTo>
                <a:lnTo>
                  <a:pt x="3147986" y="1871007"/>
                </a:lnTo>
                <a:lnTo>
                  <a:pt x="3142190" y="1886522"/>
                </a:lnTo>
                <a:lnTo>
                  <a:pt x="3147305" y="1898741"/>
                </a:lnTo>
                <a:lnTo>
                  <a:pt x="3133608" y="1895842"/>
                </a:lnTo>
                <a:lnTo>
                  <a:pt x="3117354" y="1902549"/>
                </a:lnTo>
                <a:lnTo>
                  <a:pt x="3117349" y="1902800"/>
                </a:lnTo>
                <a:lnTo>
                  <a:pt x="3117239" y="1902723"/>
                </a:lnTo>
                <a:lnTo>
                  <a:pt x="3117071" y="1913135"/>
                </a:lnTo>
                <a:lnTo>
                  <a:pt x="3102690" y="1915109"/>
                </a:lnTo>
                <a:lnTo>
                  <a:pt x="3091495" y="1907720"/>
                </a:lnTo>
                <a:lnTo>
                  <a:pt x="3078763" y="1913518"/>
                </a:lnTo>
                <a:lnTo>
                  <a:pt x="3066999" y="1912892"/>
                </a:lnTo>
                <a:lnTo>
                  <a:pt x="3065862" y="1898854"/>
                </a:lnTo>
                <a:lnTo>
                  <a:pt x="3057907" y="1891978"/>
                </a:lnTo>
                <a:lnTo>
                  <a:pt x="3060520" y="1888966"/>
                </a:lnTo>
                <a:lnTo>
                  <a:pt x="3058815" y="1886408"/>
                </a:lnTo>
                <a:lnTo>
                  <a:pt x="3061486" y="1879531"/>
                </a:lnTo>
                <a:lnTo>
                  <a:pt x="3067568" y="1872711"/>
                </a:lnTo>
                <a:lnTo>
                  <a:pt x="3059838" y="1863277"/>
                </a:lnTo>
                <a:lnTo>
                  <a:pt x="3058417" y="1855264"/>
                </a:lnTo>
                <a:close/>
                <a:moveTo>
                  <a:pt x="2955488" y="1827982"/>
                </a:moveTo>
                <a:lnTo>
                  <a:pt x="2961228" y="1833154"/>
                </a:lnTo>
                <a:lnTo>
                  <a:pt x="2964695" y="1828494"/>
                </a:lnTo>
                <a:lnTo>
                  <a:pt x="2972140" y="1827982"/>
                </a:lnTo>
                <a:lnTo>
                  <a:pt x="2985837" y="1831733"/>
                </a:lnTo>
                <a:lnTo>
                  <a:pt x="2996863" y="1831449"/>
                </a:lnTo>
                <a:lnTo>
                  <a:pt x="3003966" y="1836337"/>
                </a:lnTo>
                <a:lnTo>
                  <a:pt x="3009663" y="1836281"/>
                </a:lnTo>
                <a:lnTo>
                  <a:pt x="3005729" y="1845999"/>
                </a:lnTo>
                <a:lnTo>
                  <a:pt x="3005799" y="1846076"/>
                </a:lnTo>
                <a:lnTo>
                  <a:pt x="3005785" y="1846112"/>
                </a:lnTo>
                <a:lnTo>
                  <a:pt x="3013394" y="1854566"/>
                </a:lnTo>
                <a:lnTo>
                  <a:pt x="3011072" y="1864867"/>
                </a:lnTo>
                <a:lnTo>
                  <a:pt x="3007321" y="1865833"/>
                </a:lnTo>
                <a:lnTo>
                  <a:pt x="3007433" y="1865933"/>
                </a:lnTo>
                <a:lnTo>
                  <a:pt x="3007377" y="1865947"/>
                </a:lnTo>
                <a:lnTo>
                  <a:pt x="3004420" y="1867936"/>
                </a:lnTo>
                <a:lnTo>
                  <a:pt x="2999249" y="1872994"/>
                </a:lnTo>
                <a:lnTo>
                  <a:pt x="2999248" y="1873000"/>
                </a:lnTo>
                <a:lnTo>
                  <a:pt x="2999137" y="1873109"/>
                </a:lnTo>
                <a:lnTo>
                  <a:pt x="2996838" y="1884882"/>
                </a:lnTo>
                <a:lnTo>
                  <a:pt x="2996785" y="1884852"/>
                </a:lnTo>
                <a:lnTo>
                  <a:pt x="2996804" y="1884814"/>
                </a:lnTo>
                <a:lnTo>
                  <a:pt x="2982772" y="1876668"/>
                </a:lnTo>
                <a:lnTo>
                  <a:pt x="2976799" y="1867652"/>
                </a:lnTo>
                <a:lnTo>
                  <a:pt x="2976716" y="1867586"/>
                </a:lnTo>
                <a:lnTo>
                  <a:pt x="2976684" y="1867537"/>
                </a:lnTo>
                <a:lnTo>
                  <a:pt x="2970649" y="1862742"/>
                </a:lnTo>
                <a:lnTo>
                  <a:pt x="2963387" y="1854580"/>
                </a:lnTo>
                <a:lnTo>
                  <a:pt x="2959920" y="1847703"/>
                </a:lnTo>
                <a:lnTo>
                  <a:pt x="2952134" y="1837303"/>
                </a:lnTo>
                <a:close/>
                <a:moveTo>
                  <a:pt x="3151030" y="1822092"/>
                </a:moveTo>
                <a:lnTo>
                  <a:pt x="3151062" y="1822111"/>
                </a:lnTo>
                <a:lnTo>
                  <a:pt x="3151039" y="1822125"/>
                </a:lnTo>
                <a:close/>
                <a:moveTo>
                  <a:pt x="3150992" y="1821948"/>
                </a:moveTo>
                <a:lnTo>
                  <a:pt x="3151030" y="1822092"/>
                </a:lnTo>
                <a:lnTo>
                  <a:pt x="3150900" y="1822015"/>
                </a:lnTo>
                <a:lnTo>
                  <a:pt x="3150897" y="1822006"/>
                </a:lnTo>
                <a:close/>
                <a:moveTo>
                  <a:pt x="4963385" y="1820770"/>
                </a:moveTo>
                <a:lnTo>
                  <a:pt x="4982082" y="1844185"/>
                </a:lnTo>
                <a:lnTo>
                  <a:pt x="4994415" y="1851573"/>
                </a:lnTo>
                <a:lnTo>
                  <a:pt x="5005611" y="1856290"/>
                </a:lnTo>
                <a:lnTo>
                  <a:pt x="5016864" y="1846913"/>
                </a:lnTo>
                <a:lnTo>
                  <a:pt x="5020387" y="1871635"/>
                </a:lnTo>
                <a:lnTo>
                  <a:pt x="4996744" y="1877603"/>
                </a:lnTo>
                <a:lnTo>
                  <a:pt x="4982764" y="1898972"/>
                </a:lnTo>
                <a:lnTo>
                  <a:pt x="4957701" y="1884309"/>
                </a:lnTo>
                <a:lnTo>
                  <a:pt x="4949005" y="1907724"/>
                </a:lnTo>
                <a:lnTo>
                  <a:pt x="4931273" y="1908065"/>
                </a:lnTo>
                <a:lnTo>
                  <a:pt x="4929056" y="1886809"/>
                </a:lnTo>
                <a:lnTo>
                  <a:pt x="4936956" y="1870101"/>
                </a:lnTo>
                <a:lnTo>
                  <a:pt x="4954007" y="1868907"/>
                </a:lnTo>
                <a:lnTo>
                  <a:pt x="4958667" y="1838331"/>
                </a:lnTo>
                <a:close/>
                <a:moveTo>
                  <a:pt x="3633419" y="1819917"/>
                </a:moveTo>
                <a:lnTo>
                  <a:pt x="3636274" y="1821838"/>
                </a:lnTo>
                <a:lnTo>
                  <a:pt x="3660995" y="1837979"/>
                </a:lnTo>
                <a:lnTo>
                  <a:pt x="3674011" y="1846391"/>
                </a:lnTo>
                <a:lnTo>
                  <a:pt x="3689242" y="1866282"/>
                </a:lnTo>
                <a:lnTo>
                  <a:pt x="3689298" y="1866273"/>
                </a:lnTo>
                <a:lnTo>
                  <a:pt x="3689354" y="1866346"/>
                </a:lnTo>
                <a:lnTo>
                  <a:pt x="3708051" y="1863164"/>
                </a:lnTo>
                <a:lnTo>
                  <a:pt x="3735357" y="1861461"/>
                </a:lnTo>
                <a:lnTo>
                  <a:pt x="3754373" y="1877365"/>
                </a:lnTo>
                <a:lnTo>
                  <a:pt x="3753179" y="1898961"/>
                </a:lnTo>
                <a:lnTo>
                  <a:pt x="3753294" y="1898964"/>
                </a:lnTo>
                <a:lnTo>
                  <a:pt x="3753291" y="1899025"/>
                </a:lnTo>
                <a:lnTo>
                  <a:pt x="3760978" y="1899194"/>
                </a:lnTo>
                <a:lnTo>
                  <a:pt x="3764206" y="1916523"/>
                </a:lnTo>
                <a:lnTo>
                  <a:pt x="3764306" y="1916527"/>
                </a:lnTo>
                <a:lnTo>
                  <a:pt x="3764317" y="1916587"/>
                </a:lnTo>
                <a:lnTo>
                  <a:pt x="3784522" y="1917266"/>
                </a:lnTo>
                <a:lnTo>
                  <a:pt x="3788871" y="1927151"/>
                </a:lnTo>
                <a:lnTo>
                  <a:pt x="3788954" y="1927149"/>
                </a:lnTo>
                <a:lnTo>
                  <a:pt x="3788982" y="1927215"/>
                </a:lnTo>
                <a:lnTo>
                  <a:pt x="3794894" y="1927101"/>
                </a:lnTo>
                <a:lnTo>
                  <a:pt x="3801884" y="1912040"/>
                </a:lnTo>
                <a:lnTo>
                  <a:pt x="3822913" y="1897207"/>
                </a:lnTo>
                <a:lnTo>
                  <a:pt x="3832063" y="1893228"/>
                </a:lnTo>
                <a:lnTo>
                  <a:pt x="3832476" y="1893412"/>
                </a:lnTo>
                <a:lnTo>
                  <a:pt x="3836618" y="1895332"/>
                </a:lnTo>
                <a:lnTo>
                  <a:pt x="3823262" y="1909142"/>
                </a:lnTo>
                <a:lnTo>
                  <a:pt x="3835026" y="1917099"/>
                </a:lnTo>
                <a:lnTo>
                  <a:pt x="3835123" y="1917054"/>
                </a:lnTo>
                <a:lnTo>
                  <a:pt x="3835188" y="1917098"/>
                </a:lnTo>
                <a:lnTo>
                  <a:pt x="3846463" y="1911855"/>
                </a:lnTo>
                <a:lnTo>
                  <a:pt x="3865261" y="1922896"/>
                </a:lnTo>
                <a:lnTo>
                  <a:pt x="3844889" y="1937934"/>
                </a:lnTo>
                <a:lnTo>
                  <a:pt x="3832915" y="1935910"/>
                </a:lnTo>
                <a:lnTo>
                  <a:pt x="3832805" y="1935920"/>
                </a:lnTo>
                <a:lnTo>
                  <a:pt x="3832752" y="1935911"/>
                </a:lnTo>
                <a:lnTo>
                  <a:pt x="3832739" y="1935926"/>
                </a:lnTo>
                <a:lnTo>
                  <a:pt x="3832683" y="1935930"/>
                </a:lnTo>
                <a:lnTo>
                  <a:pt x="3832749" y="1935856"/>
                </a:lnTo>
                <a:lnTo>
                  <a:pt x="3826270" y="1936342"/>
                </a:lnTo>
                <a:lnTo>
                  <a:pt x="3824048" y="1930682"/>
                </a:lnTo>
                <a:lnTo>
                  <a:pt x="3827344" y="1920963"/>
                </a:lnTo>
                <a:lnTo>
                  <a:pt x="3826879" y="1921070"/>
                </a:lnTo>
                <a:lnTo>
                  <a:pt x="3826954" y="1920852"/>
                </a:lnTo>
                <a:lnTo>
                  <a:pt x="3805640" y="1925740"/>
                </a:lnTo>
                <a:lnTo>
                  <a:pt x="3800581" y="1939096"/>
                </a:lnTo>
                <a:lnTo>
                  <a:pt x="3793022" y="1950519"/>
                </a:lnTo>
                <a:lnTo>
                  <a:pt x="3779724" y="1949553"/>
                </a:lnTo>
                <a:lnTo>
                  <a:pt x="3775574" y="1958589"/>
                </a:lnTo>
                <a:lnTo>
                  <a:pt x="3787284" y="1963477"/>
                </a:lnTo>
                <a:lnTo>
                  <a:pt x="3790750" y="1978595"/>
                </a:lnTo>
                <a:lnTo>
                  <a:pt x="3781820" y="1998770"/>
                </a:lnTo>
                <a:lnTo>
                  <a:pt x="3770002" y="1994626"/>
                </a:lnTo>
                <a:lnTo>
                  <a:pt x="3761137" y="1994512"/>
                </a:lnTo>
                <a:lnTo>
                  <a:pt x="3761136" y="1994512"/>
                </a:lnTo>
                <a:lnTo>
                  <a:pt x="3761589" y="1982286"/>
                </a:lnTo>
                <a:lnTo>
                  <a:pt x="3761581" y="1982283"/>
                </a:lnTo>
                <a:lnTo>
                  <a:pt x="3761586" y="1982175"/>
                </a:lnTo>
                <a:lnTo>
                  <a:pt x="3740387" y="1973536"/>
                </a:lnTo>
                <a:lnTo>
                  <a:pt x="3723735" y="1963590"/>
                </a:lnTo>
                <a:lnTo>
                  <a:pt x="3713334" y="1953929"/>
                </a:lnTo>
                <a:lnTo>
                  <a:pt x="3695091" y="1939663"/>
                </a:lnTo>
                <a:lnTo>
                  <a:pt x="3687248" y="1918124"/>
                </a:lnTo>
                <a:lnTo>
                  <a:pt x="3681905" y="1914316"/>
                </a:lnTo>
                <a:lnTo>
                  <a:pt x="3664685" y="1915282"/>
                </a:lnTo>
                <a:lnTo>
                  <a:pt x="3658604" y="1910963"/>
                </a:lnTo>
                <a:lnTo>
                  <a:pt x="3656899" y="1893970"/>
                </a:lnTo>
                <a:lnTo>
                  <a:pt x="3635416" y="1882603"/>
                </a:lnTo>
                <a:lnTo>
                  <a:pt x="3622002" y="1895106"/>
                </a:lnTo>
                <a:lnTo>
                  <a:pt x="3608363" y="1902495"/>
                </a:lnTo>
                <a:lnTo>
                  <a:pt x="3608387" y="1902594"/>
                </a:lnTo>
                <a:lnTo>
                  <a:pt x="3608366" y="1902606"/>
                </a:lnTo>
                <a:lnTo>
                  <a:pt x="3610953" y="1913180"/>
                </a:lnTo>
                <a:lnTo>
                  <a:pt x="3593021" y="1913464"/>
                </a:lnTo>
                <a:lnTo>
                  <a:pt x="3592396" y="1833270"/>
                </a:lnTo>
                <a:close/>
                <a:moveTo>
                  <a:pt x="3013398" y="1806558"/>
                </a:moveTo>
                <a:lnTo>
                  <a:pt x="3023291" y="1807575"/>
                </a:lnTo>
                <a:lnTo>
                  <a:pt x="3023295" y="1807574"/>
                </a:lnTo>
                <a:lnTo>
                  <a:pt x="3023348" y="1807579"/>
                </a:lnTo>
                <a:lnTo>
                  <a:pt x="3031988" y="1816559"/>
                </a:lnTo>
                <a:lnTo>
                  <a:pt x="3033749" y="1823776"/>
                </a:lnTo>
                <a:lnTo>
                  <a:pt x="3043467" y="1829062"/>
                </a:lnTo>
                <a:lnTo>
                  <a:pt x="3044719" y="1838326"/>
                </a:lnTo>
                <a:lnTo>
                  <a:pt x="3053982" y="1844805"/>
                </a:lnTo>
                <a:lnTo>
                  <a:pt x="3054008" y="1844779"/>
                </a:lnTo>
                <a:lnTo>
                  <a:pt x="3054042" y="1844803"/>
                </a:lnTo>
                <a:lnTo>
                  <a:pt x="3059018" y="1839827"/>
                </a:lnTo>
                <a:lnTo>
                  <a:pt x="3062904" y="1842589"/>
                </a:lnTo>
                <a:lnTo>
                  <a:pt x="3059210" y="1846339"/>
                </a:lnTo>
                <a:lnTo>
                  <a:pt x="3062110" y="1850204"/>
                </a:lnTo>
                <a:lnTo>
                  <a:pt x="3058187" y="1855205"/>
                </a:lnTo>
                <a:lnTo>
                  <a:pt x="3059608" y="1863219"/>
                </a:lnTo>
                <a:lnTo>
                  <a:pt x="3067338" y="1872653"/>
                </a:lnTo>
                <a:lnTo>
                  <a:pt x="3061256" y="1879473"/>
                </a:lnTo>
                <a:lnTo>
                  <a:pt x="3058585" y="1886350"/>
                </a:lnTo>
                <a:lnTo>
                  <a:pt x="3060291" y="1888907"/>
                </a:lnTo>
                <a:lnTo>
                  <a:pt x="3057677" y="1891920"/>
                </a:lnTo>
                <a:lnTo>
                  <a:pt x="3050288" y="1892261"/>
                </a:lnTo>
                <a:lnTo>
                  <a:pt x="3044831" y="1893511"/>
                </a:lnTo>
                <a:lnTo>
                  <a:pt x="3044345" y="1892000"/>
                </a:lnTo>
                <a:lnTo>
                  <a:pt x="3046252" y="1889477"/>
                </a:lnTo>
                <a:lnTo>
                  <a:pt x="3048013" y="1884248"/>
                </a:lnTo>
                <a:lnTo>
                  <a:pt x="3047975" y="1884250"/>
                </a:lnTo>
                <a:lnTo>
                  <a:pt x="3048015" y="1884133"/>
                </a:lnTo>
                <a:lnTo>
                  <a:pt x="3045740" y="1884247"/>
                </a:lnTo>
                <a:lnTo>
                  <a:pt x="3042671" y="1880269"/>
                </a:lnTo>
                <a:lnTo>
                  <a:pt x="3040058" y="1879246"/>
                </a:lnTo>
                <a:lnTo>
                  <a:pt x="3037954" y="1875779"/>
                </a:lnTo>
                <a:lnTo>
                  <a:pt x="3034999" y="1874415"/>
                </a:lnTo>
                <a:lnTo>
                  <a:pt x="3032726" y="1871346"/>
                </a:lnTo>
                <a:lnTo>
                  <a:pt x="3029884" y="1872540"/>
                </a:lnTo>
                <a:lnTo>
                  <a:pt x="3027667" y="1879757"/>
                </a:lnTo>
                <a:lnTo>
                  <a:pt x="3024002" y="1881235"/>
                </a:lnTo>
                <a:lnTo>
                  <a:pt x="3025110" y="1879645"/>
                </a:lnTo>
                <a:lnTo>
                  <a:pt x="3025042" y="1879595"/>
                </a:lnTo>
                <a:lnTo>
                  <a:pt x="3025167" y="1879417"/>
                </a:lnTo>
                <a:lnTo>
                  <a:pt x="3019087" y="1874927"/>
                </a:lnTo>
                <a:lnTo>
                  <a:pt x="3013857" y="1872596"/>
                </a:lnTo>
                <a:lnTo>
                  <a:pt x="3011528" y="1869584"/>
                </a:lnTo>
                <a:lnTo>
                  <a:pt x="3007433" y="1865933"/>
                </a:lnTo>
                <a:lnTo>
                  <a:pt x="3011127" y="1864981"/>
                </a:lnTo>
                <a:lnTo>
                  <a:pt x="3013457" y="1854637"/>
                </a:lnTo>
                <a:lnTo>
                  <a:pt x="3013394" y="1854566"/>
                </a:lnTo>
                <a:lnTo>
                  <a:pt x="3013403" y="1854523"/>
                </a:lnTo>
                <a:lnTo>
                  <a:pt x="3005799" y="1846076"/>
                </a:lnTo>
                <a:lnTo>
                  <a:pt x="3009763" y="1836280"/>
                </a:lnTo>
                <a:lnTo>
                  <a:pt x="3009663" y="1836281"/>
                </a:lnTo>
                <a:lnTo>
                  <a:pt x="3009709" y="1836166"/>
                </a:lnTo>
                <a:lnTo>
                  <a:pt x="3004005" y="1836222"/>
                </a:lnTo>
                <a:lnTo>
                  <a:pt x="3010102" y="1827811"/>
                </a:lnTo>
                <a:lnTo>
                  <a:pt x="3006455" y="1823179"/>
                </a:lnTo>
                <a:lnTo>
                  <a:pt x="3005048" y="1821389"/>
                </a:lnTo>
                <a:lnTo>
                  <a:pt x="3001183" y="1812580"/>
                </a:lnTo>
                <a:close/>
                <a:moveTo>
                  <a:pt x="2964995" y="1798956"/>
                </a:moveTo>
                <a:lnTo>
                  <a:pt x="2969922" y="1801724"/>
                </a:lnTo>
                <a:lnTo>
                  <a:pt x="2981857" y="1811556"/>
                </a:lnTo>
                <a:lnTo>
                  <a:pt x="2981942" y="1811584"/>
                </a:lnTo>
                <a:lnTo>
                  <a:pt x="2981972" y="1811610"/>
                </a:lnTo>
                <a:lnTo>
                  <a:pt x="2995157" y="1815986"/>
                </a:lnTo>
                <a:lnTo>
                  <a:pt x="2999831" y="1813316"/>
                </a:lnTo>
                <a:lnTo>
                  <a:pt x="3001180" y="1812579"/>
                </a:lnTo>
                <a:lnTo>
                  <a:pt x="3005045" y="1821389"/>
                </a:lnTo>
                <a:lnTo>
                  <a:pt x="3006455" y="1823179"/>
                </a:lnTo>
                <a:lnTo>
                  <a:pt x="3010049" y="1827755"/>
                </a:lnTo>
                <a:lnTo>
                  <a:pt x="3003911" y="1836223"/>
                </a:lnTo>
                <a:lnTo>
                  <a:pt x="3004005" y="1836222"/>
                </a:lnTo>
                <a:lnTo>
                  <a:pt x="3003965" y="1836279"/>
                </a:lnTo>
                <a:lnTo>
                  <a:pt x="2996746" y="1831334"/>
                </a:lnTo>
                <a:lnTo>
                  <a:pt x="2985720" y="1831619"/>
                </a:lnTo>
                <a:lnTo>
                  <a:pt x="2972025" y="1827867"/>
                </a:lnTo>
                <a:lnTo>
                  <a:pt x="2964580" y="1828379"/>
                </a:lnTo>
                <a:lnTo>
                  <a:pt x="2961113" y="1833039"/>
                </a:lnTo>
                <a:lnTo>
                  <a:pt x="2955373" y="1827867"/>
                </a:lnTo>
                <a:lnTo>
                  <a:pt x="2952019" y="1837188"/>
                </a:lnTo>
                <a:lnTo>
                  <a:pt x="2959805" y="1847589"/>
                </a:lnTo>
                <a:lnTo>
                  <a:pt x="2963272" y="1854466"/>
                </a:lnTo>
                <a:lnTo>
                  <a:pt x="2970604" y="1862707"/>
                </a:lnTo>
                <a:lnTo>
                  <a:pt x="2970649" y="1862742"/>
                </a:lnTo>
                <a:lnTo>
                  <a:pt x="2970719" y="1862821"/>
                </a:lnTo>
                <a:lnTo>
                  <a:pt x="2976716" y="1867586"/>
                </a:lnTo>
                <a:lnTo>
                  <a:pt x="2982709" y="1876631"/>
                </a:lnTo>
                <a:lnTo>
                  <a:pt x="2982772" y="1876668"/>
                </a:lnTo>
                <a:lnTo>
                  <a:pt x="2982824" y="1876745"/>
                </a:lnTo>
                <a:lnTo>
                  <a:pt x="2996785" y="1884852"/>
                </a:lnTo>
                <a:lnTo>
                  <a:pt x="2995042" y="1888509"/>
                </a:lnTo>
                <a:lnTo>
                  <a:pt x="2980038" y="1880495"/>
                </a:lnTo>
                <a:lnTo>
                  <a:pt x="2970775" y="1872652"/>
                </a:lnTo>
                <a:lnTo>
                  <a:pt x="2956225" y="1866173"/>
                </a:lnTo>
                <a:lnTo>
                  <a:pt x="2942812" y="1849976"/>
                </a:lnTo>
                <a:lnTo>
                  <a:pt x="2946051" y="1848328"/>
                </a:lnTo>
                <a:lnTo>
                  <a:pt x="2938776" y="1838950"/>
                </a:lnTo>
                <a:lnTo>
                  <a:pt x="2938492" y="1831391"/>
                </a:lnTo>
                <a:lnTo>
                  <a:pt x="2928262" y="1827811"/>
                </a:lnTo>
                <a:lnTo>
                  <a:pt x="2923376" y="1837529"/>
                </a:lnTo>
                <a:lnTo>
                  <a:pt x="2918659" y="1830027"/>
                </a:lnTo>
                <a:lnTo>
                  <a:pt x="2918999" y="1822184"/>
                </a:lnTo>
                <a:lnTo>
                  <a:pt x="2919568" y="1821843"/>
                </a:lnTo>
                <a:lnTo>
                  <a:pt x="2919802" y="1821860"/>
                </a:lnTo>
                <a:lnTo>
                  <a:pt x="2919736" y="1821899"/>
                </a:lnTo>
                <a:lnTo>
                  <a:pt x="2930818" y="1822695"/>
                </a:lnTo>
                <a:lnTo>
                  <a:pt x="2933687" y="1818926"/>
                </a:lnTo>
                <a:lnTo>
                  <a:pt x="2938947" y="1822525"/>
                </a:lnTo>
                <a:lnTo>
                  <a:pt x="2939045" y="1822533"/>
                </a:lnTo>
                <a:lnTo>
                  <a:pt x="2939117" y="1822581"/>
                </a:lnTo>
                <a:lnTo>
                  <a:pt x="2945368" y="1823035"/>
                </a:lnTo>
                <a:lnTo>
                  <a:pt x="2945311" y="1816670"/>
                </a:lnTo>
                <a:lnTo>
                  <a:pt x="2950824" y="1814340"/>
                </a:lnTo>
                <a:lnTo>
                  <a:pt x="2952358" y="1805076"/>
                </a:lnTo>
                <a:close/>
                <a:moveTo>
                  <a:pt x="2959292" y="1790868"/>
                </a:moveTo>
                <a:lnTo>
                  <a:pt x="2960388" y="1790985"/>
                </a:lnTo>
                <a:lnTo>
                  <a:pt x="2961910" y="1791150"/>
                </a:lnTo>
                <a:lnTo>
                  <a:pt x="2964979" y="1798936"/>
                </a:lnTo>
                <a:lnTo>
                  <a:pt x="2965006" y="1798951"/>
                </a:lnTo>
                <a:lnTo>
                  <a:pt x="2964995" y="1798956"/>
                </a:lnTo>
                <a:lnTo>
                  <a:pt x="2964864" y="1798882"/>
                </a:lnTo>
                <a:lnTo>
                  <a:pt x="2952189" y="1805020"/>
                </a:lnTo>
                <a:lnTo>
                  <a:pt x="2950656" y="1814284"/>
                </a:lnTo>
                <a:lnTo>
                  <a:pt x="2945143" y="1816615"/>
                </a:lnTo>
                <a:lnTo>
                  <a:pt x="2945199" y="1822980"/>
                </a:lnTo>
                <a:lnTo>
                  <a:pt x="2939045" y="1822533"/>
                </a:lnTo>
                <a:lnTo>
                  <a:pt x="2933718" y="1818887"/>
                </a:lnTo>
                <a:lnTo>
                  <a:pt x="2933687" y="1818926"/>
                </a:lnTo>
                <a:lnTo>
                  <a:pt x="2933548" y="1818831"/>
                </a:lnTo>
                <a:lnTo>
                  <a:pt x="2930650" y="1822639"/>
                </a:lnTo>
                <a:lnTo>
                  <a:pt x="2919802" y="1821860"/>
                </a:lnTo>
                <a:lnTo>
                  <a:pt x="2923259" y="1819853"/>
                </a:lnTo>
                <a:lnTo>
                  <a:pt x="2919452" y="1810134"/>
                </a:lnTo>
                <a:lnTo>
                  <a:pt x="2921083" y="1798941"/>
                </a:lnTo>
                <a:lnTo>
                  <a:pt x="2921100" y="1798828"/>
                </a:lnTo>
                <a:lnTo>
                  <a:pt x="2921100" y="1798828"/>
                </a:lnTo>
                <a:lnTo>
                  <a:pt x="2921100" y="1798824"/>
                </a:lnTo>
                <a:lnTo>
                  <a:pt x="2934285" y="1800586"/>
                </a:lnTo>
                <a:lnTo>
                  <a:pt x="2942298" y="1795358"/>
                </a:lnTo>
                <a:lnTo>
                  <a:pt x="2956223" y="1794789"/>
                </a:lnTo>
                <a:close/>
                <a:moveTo>
                  <a:pt x="1680986" y="1786565"/>
                </a:moveTo>
                <a:lnTo>
                  <a:pt x="1686556" y="1797818"/>
                </a:lnTo>
                <a:lnTo>
                  <a:pt x="1698149" y="1800887"/>
                </a:lnTo>
                <a:lnTo>
                  <a:pt x="1712927" y="1800262"/>
                </a:lnTo>
                <a:lnTo>
                  <a:pt x="1705083" y="1809696"/>
                </a:lnTo>
                <a:lnTo>
                  <a:pt x="1699172" y="1811174"/>
                </a:lnTo>
                <a:lnTo>
                  <a:pt x="1678940" y="1801456"/>
                </a:lnTo>
                <a:lnTo>
                  <a:pt x="1674961" y="1793726"/>
                </a:lnTo>
                <a:close/>
                <a:moveTo>
                  <a:pt x="2894736" y="1784803"/>
                </a:moveTo>
                <a:lnTo>
                  <a:pt x="2898213" y="1792641"/>
                </a:lnTo>
                <a:lnTo>
                  <a:pt x="2898310" y="1792861"/>
                </a:lnTo>
                <a:lnTo>
                  <a:pt x="2921100" y="1798828"/>
                </a:lnTo>
                <a:lnTo>
                  <a:pt x="2921083" y="1798941"/>
                </a:lnTo>
                <a:lnTo>
                  <a:pt x="2919394" y="1810138"/>
                </a:lnTo>
                <a:lnTo>
                  <a:pt x="2923202" y="1819856"/>
                </a:lnTo>
                <a:lnTo>
                  <a:pt x="2910528" y="1816560"/>
                </a:lnTo>
                <a:lnTo>
                  <a:pt x="2897571" y="1824631"/>
                </a:lnTo>
                <a:lnTo>
                  <a:pt x="2898423" y="1835827"/>
                </a:lnTo>
                <a:lnTo>
                  <a:pt x="2896491" y="1842192"/>
                </a:lnTo>
                <a:lnTo>
                  <a:pt x="2901719" y="1853502"/>
                </a:lnTo>
                <a:lnTo>
                  <a:pt x="2916666" y="1864584"/>
                </a:lnTo>
                <a:lnTo>
                  <a:pt x="2924680" y="1882600"/>
                </a:lnTo>
                <a:lnTo>
                  <a:pt x="2942413" y="1899934"/>
                </a:lnTo>
                <a:lnTo>
                  <a:pt x="2954916" y="1899820"/>
                </a:lnTo>
                <a:lnTo>
                  <a:pt x="2958781" y="1904538"/>
                </a:lnTo>
                <a:lnTo>
                  <a:pt x="2954291" y="1908743"/>
                </a:lnTo>
                <a:lnTo>
                  <a:pt x="2968555" y="1916416"/>
                </a:lnTo>
                <a:lnTo>
                  <a:pt x="2980263" y="1922781"/>
                </a:lnTo>
                <a:lnTo>
                  <a:pt x="2993903" y="1933693"/>
                </a:lnTo>
                <a:lnTo>
                  <a:pt x="2995551" y="1937558"/>
                </a:lnTo>
                <a:lnTo>
                  <a:pt x="2992595" y="1945003"/>
                </a:lnTo>
                <a:lnTo>
                  <a:pt x="2983730" y="1935342"/>
                </a:lnTo>
                <a:lnTo>
                  <a:pt x="2969863" y="1931932"/>
                </a:lnTo>
                <a:lnTo>
                  <a:pt x="2963157" y="1945344"/>
                </a:lnTo>
                <a:lnTo>
                  <a:pt x="2974693" y="1952960"/>
                </a:lnTo>
                <a:lnTo>
                  <a:pt x="2972818" y="1963645"/>
                </a:lnTo>
                <a:lnTo>
                  <a:pt x="2966169" y="1964838"/>
                </a:lnTo>
                <a:lnTo>
                  <a:pt x="2957643" y="1982229"/>
                </a:lnTo>
                <a:lnTo>
                  <a:pt x="2950993" y="1983764"/>
                </a:lnTo>
                <a:lnTo>
                  <a:pt x="2951051" y="1977625"/>
                </a:lnTo>
                <a:lnTo>
                  <a:pt x="2954291" y="1966770"/>
                </a:lnTo>
                <a:lnTo>
                  <a:pt x="2957758" y="1962394"/>
                </a:lnTo>
                <a:lnTo>
                  <a:pt x="2951562" y="1950516"/>
                </a:lnTo>
                <a:lnTo>
                  <a:pt x="2946732" y="1940116"/>
                </a:lnTo>
                <a:lnTo>
                  <a:pt x="2940139" y="1937558"/>
                </a:lnTo>
                <a:lnTo>
                  <a:pt x="2935422" y="1928578"/>
                </a:lnTo>
                <a:lnTo>
                  <a:pt x="2925192" y="1924771"/>
                </a:lnTo>
                <a:lnTo>
                  <a:pt x="2918314" y="1916302"/>
                </a:lnTo>
                <a:lnTo>
                  <a:pt x="2906493" y="1914939"/>
                </a:lnTo>
                <a:lnTo>
                  <a:pt x="2894047" y="1905390"/>
                </a:lnTo>
                <a:lnTo>
                  <a:pt x="2879440" y="1891466"/>
                </a:lnTo>
                <a:lnTo>
                  <a:pt x="2868586" y="1879019"/>
                </a:lnTo>
                <a:lnTo>
                  <a:pt x="2863584" y="1857423"/>
                </a:lnTo>
                <a:lnTo>
                  <a:pt x="2855685" y="1854866"/>
                </a:lnTo>
                <a:lnTo>
                  <a:pt x="2842726" y="1847534"/>
                </a:lnTo>
                <a:lnTo>
                  <a:pt x="2835396" y="1850546"/>
                </a:lnTo>
                <a:lnTo>
                  <a:pt x="2826188" y="1860776"/>
                </a:lnTo>
                <a:lnTo>
                  <a:pt x="2819538" y="1862368"/>
                </a:lnTo>
                <a:lnTo>
                  <a:pt x="2821357" y="1852820"/>
                </a:lnTo>
                <a:lnTo>
                  <a:pt x="2821318" y="1852806"/>
                </a:lnTo>
                <a:lnTo>
                  <a:pt x="2821350" y="1852645"/>
                </a:lnTo>
                <a:lnTo>
                  <a:pt x="2815340" y="1850708"/>
                </a:lnTo>
                <a:lnTo>
                  <a:pt x="2812775" y="1849808"/>
                </a:lnTo>
                <a:lnTo>
                  <a:pt x="2808683" y="1832530"/>
                </a:lnTo>
                <a:lnTo>
                  <a:pt x="2814196" y="1825653"/>
                </a:lnTo>
                <a:lnTo>
                  <a:pt x="2809478" y="1817128"/>
                </a:lnTo>
                <a:lnTo>
                  <a:pt x="2810160" y="1810706"/>
                </a:lnTo>
                <a:lnTo>
                  <a:pt x="2817038" y="1815594"/>
                </a:lnTo>
                <a:lnTo>
                  <a:pt x="2824711" y="1814514"/>
                </a:lnTo>
                <a:lnTo>
                  <a:pt x="2833624" y="1806792"/>
                </a:lnTo>
                <a:lnTo>
                  <a:pt x="2836357" y="1810361"/>
                </a:lnTo>
                <a:lnTo>
                  <a:pt x="2836370" y="1810359"/>
                </a:lnTo>
                <a:lnTo>
                  <a:pt x="2836417" y="1810422"/>
                </a:lnTo>
                <a:lnTo>
                  <a:pt x="2843976" y="1809683"/>
                </a:lnTo>
                <a:lnTo>
                  <a:pt x="2847443" y="1800420"/>
                </a:lnTo>
                <a:lnTo>
                  <a:pt x="2859265" y="1803318"/>
                </a:lnTo>
                <a:lnTo>
                  <a:pt x="2866255" y="1799453"/>
                </a:lnTo>
                <a:lnTo>
                  <a:pt x="2867504" y="1789976"/>
                </a:lnTo>
                <a:lnTo>
                  <a:pt x="2877110" y="1793253"/>
                </a:lnTo>
                <a:lnTo>
                  <a:pt x="2877116" y="1793241"/>
                </a:lnTo>
                <a:lnTo>
                  <a:pt x="2877167" y="1793258"/>
                </a:lnTo>
                <a:lnTo>
                  <a:pt x="2879044" y="1788825"/>
                </a:lnTo>
                <a:close/>
                <a:moveTo>
                  <a:pt x="2836926" y="1767849"/>
                </a:moveTo>
                <a:lnTo>
                  <a:pt x="2853975" y="1775124"/>
                </a:lnTo>
                <a:lnTo>
                  <a:pt x="2853982" y="1775164"/>
                </a:lnTo>
                <a:lnTo>
                  <a:pt x="2853922" y="1775180"/>
                </a:lnTo>
                <a:lnTo>
                  <a:pt x="2854548" y="1779329"/>
                </a:lnTo>
                <a:lnTo>
                  <a:pt x="2852103" y="1785069"/>
                </a:lnTo>
                <a:lnTo>
                  <a:pt x="2859321" y="1789331"/>
                </a:lnTo>
                <a:lnTo>
                  <a:pt x="2867449" y="1789957"/>
                </a:lnTo>
                <a:lnTo>
                  <a:pt x="2867492" y="1789972"/>
                </a:lnTo>
                <a:lnTo>
                  <a:pt x="2866252" y="1799392"/>
                </a:lnTo>
                <a:lnTo>
                  <a:pt x="2859205" y="1803257"/>
                </a:lnTo>
                <a:lnTo>
                  <a:pt x="2847383" y="1800358"/>
                </a:lnTo>
                <a:lnTo>
                  <a:pt x="2843916" y="1809622"/>
                </a:lnTo>
                <a:lnTo>
                  <a:pt x="2836370" y="1810359"/>
                </a:lnTo>
                <a:lnTo>
                  <a:pt x="2833633" y="1806784"/>
                </a:lnTo>
                <a:lnTo>
                  <a:pt x="2833624" y="1806792"/>
                </a:lnTo>
                <a:lnTo>
                  <a:pt x="2833573" y="1806723"/>
                </a:lnTo>
                <a:lnTo>
                  <a:pt x="2824649" y="1814453"/>
                </a:lnTo>
                <a:lnTo>
                  <a:pt x="2816978" y="1815532"/>
                </a:lnTo>
                <a:lnTo>
                  <a:pt x="2810100" y="1810645"/>
                </a:lnTo>
                <a:lnTo>
                  <a:pt x="2804645" y="1800585"/>
                </a:lnTo>
                <a:lnTo>
                  <a:pt x="2797028" y="1804166"/>
                </a:lnTo>
                <a:lnTo>
                  <a:pt x="2797254" y="1793821"/>
                </a:lnTo>
                <a:lnTo>
                  <a:pt x="2808903" y="1780751"/>
                </a:lnTo>
                <a:lnTo>
                  <a:pt x="2808893" y="1780651"/>
                </a:lnTo>
                <a:lnTo>
                  <a:pt x="2808906" y="1780637"/>
                </a:lnTo>
                <a:lnTo>
                  <a:pt x="2808406" y="1774788"/>
                </a:lnTo>
                <a:lnTo>
                  <a:pt x="2815666" y="1776943"/>
                </a:lnTo>
                <a:lnTo>
                  <a:pt x="2820041" y="1772908"/>
                </a:lnTo>
                <a:lnTo>
                  <a:pt x="2820055" y="1772794"/>
                </a:lnTo>
                <a:lnTo>
                  <a:pt x="2833630" y="1772964"/>
                </a:lnTo>
                <a:close/>
                <a:moveTo>
                  <a:pt x="3118605" y="1758700"/>
                </a:moveTo>
                <a:lnTo>
                  <a:pt x="3125311" y="1758700"/>
                </a:lnTo>
                <a:lnTo>
                  <a:pt x="3127809" y="1759905"/>
                </a:lnTo>
                <a:lnTo>
                  <a:pt x="3130030" y="1761030"/>
                </a:lnTo>
                <a:lnTo>
                  <a:pt x="3134974" y="1768077"/>
                </a:lnTo>
                <a:lnTo>
                  <a:pt x="3140033" y="1778023"/>
                </a:lnTo>
                <a:lnTo>
                  <a:pt x="3149240" y="1791890"/>
                </a:lnTo>
                <a:lnTo>
                  <a:pt x="3149752" y="1802006"/>
                </a:lnTo>
                <a:lnTo>
                  <a:pt x="3148104" y="1811782"/>
                </a:lnTo>
                <a:lnTo>
                  <a:pt x="3150897" y="1822006"/>
                </a:lnTo>
                <a:lnTo>
                  <a:pt x="3150890" y="1822010"/>
                </a:lnTo>
                <a:lnTo>
                  <a:pt x="3150900" y="1822015"/>
                </a:lnTo>
                <a:lnTo>
                  <a:pt x="3150944" y="1822182"/>
                </a:lnTo>
                <a:lnTo>
                  <a:pt x="3151039" y="1822125"/>
                </a:lnTo>
                <a:lnTo>
                  <a:pt x="3151055" y="1822183"/>
                </a:lnTo>
                <a:lnTo>
                  <a:pt x="3158160" y="1826332"/>
                </a:lnTo>
                <a:lnTo>
                  <a:pt x="3165663" y="1822694"/>
                </a:lnTo>
                <a:lnTo>
                  <a:pt x="3172881" y="1826559"/>
                </a:lnTo>
                <a:lnTo>
                  <a:pt x="3173279" y="1832356"/>
                </a:lnTo>
                <a:lnTo>
                  <a:pt x="3165549" y="1837187"/>
                </a:lnTo>
                <a:lnTo>
                  <a:pt x="3160717" y="1835084"/>
                </a:lnTo>
                <a:lnTo>
                  <a:pt x="3156285" y="1861853"/>
                </a:lnTo>
                <a:lnTo>
                  <a:pt x="3146907" y="1859523"/>
                </a:lnTo>
                <a:lnTo>
                  <a:pt x="3135313" y="1851509"/>
                </a:lnTo>
                <a:lnTo>
                  <a:pt x="3116559" y="1856624"/>
                </a:lnTo>
                <a:lnTo>
                  <a:pt x="3108658" y="1862251"/>
                </a:lnTo>
                <a:lnTo>
                  <a:pt x="3085243" y="1861114"/>
                </a:lnTo>
                <a:lnTo>
                  <a:pt x="3072967" y="1857704"/>
                </a:lnTo>
                <a:lnTo>
                  <a:pt x="3066772" y="1859295"/>
                </a:lnTo>
                <a:lnTo>
                  <a:pt x="3062170" y="1850202"/>
                </a:lnTo>
                <a:lnTo>
                  <a:pt x="3059270" y="1846337"/>
                </a:lnTo>
                <a:lnTo>
                  <a:pt x="3062964" y="1842586"/>
                </a:lnTo>
                <a:lnTo>
                  <a:pt x="3059043" y="1839801"/>
                </a:lnTo>
                <a:lnTo>
                  <a:pt x="3059018" y="1839827"/>
                </a:lnTo>
                <a:lnTo>
                  <a:pt x="3058983" y="1839803"/>
                </a:lnTo>
                <a:lnTo>
                  <a:pt x="3054008" y="1844779"/>
                </a:lnTo>
                <a:lnTo>
                  <a:pt x="3044779" y="1838324"/>
                </a:lnTo>
                <a:lnTo>
                  <a:pt x="3043528" y="1829060"/>
                </a:lnTo>
                <a:lnTo>
                  <a:pt x="3033809" y="1823774"/>
                </a:lnTo>
                <a:lnTo>
                  <a:pt x="3032048" y="1816557"/>
                </a:lnTo>
                <a:lnTo>
                  <a:pt x="3023408" y="1807577"/>
                </a:lnTo>
                <a:lnTo>
                  <a:pt x="3036196" y="1803257"/>
                </a:lnTo>
                <a:lnTo>
                  <a:pt x="3045858" y="1787571"/>
                </a:lnTo>
                <a:lnTo>
                  <a:pt x="3053417" y="1771658"/>
                </a:lnTo>
                <a:lnTo>
                  <a:pt x="3063022" y="1766714"/>
                </a:lnTo>
                <a:lnTo>
                  <a:pt x="3069897" y="1761655"/>
                </a:lnTo>
                <a:lnTo>
                  <a:pt x="3079730" y="1764270"/>
                </a:lnTo>
                <a:lnTo>
                  <a:pt x="3089960" y="1764383"/>
                </a:lnTo>
                <a:lnTo>
                  <a:pt x="3097348" y="1770180"/>
                </a:lnTo>
                <a:lnTo>
                  <a:pt x="3102805" y="1766543"/>
                </a:lnTo>
                <a:lnTo>
                  <a:pt x="3114569" y="1764270"/>
                </a:lnTo>
                <a:close/>
                <a:moveTo>
                  <a:pt x="3139693" y="1752732"/>
                </a:moveTo>
                <a:lnTo>
                  <a:pt x="3151457" y="1760177"/>
                </a:lnTo>
                <a:lnTo>
                  <a:pt x="3157993" y="1761086"/>
                </a:lnTo>
                <a:lnTo>
                  <a:pt x="3165140" y="1767389"/>
                </a:lnTo>
                <a:lnTo>
                  <a:pt x="3164019" y="1775293"/>
                </a:lnTo>
                <a:lnTo>
                  <a:pt x="3164092" y="1775342"/>
                </a:lnTo>
                <a:lnTo>
                  <a:pt x="3164073" y="1775465"/>
                </a:lnTo>
                <a:lnTo>
                  <a:pt x="3169852" y="1779318"/>
                </a:lnTo>
                <a:lnTo>
                  <a:pt x="3172088" y="1788933"/>
                </a:lnTo>
                <a:lnTo>
                  <a:pt x="3172108" y="1788954"/>
                </a:lnTo>
                <a:lnTo>
                  <a:pt x="3172144" y="1789106"/>
                </a:lnTo>
                <a:lnTo>
                  <a:pt x="3177631" y="1794928"/>
                </a:lnTo>
                <a:lnTo>
                  <a:pt x="3176522" y="1798310"/>
                </a:lnTo>
                <a:lnTo>
                  <a:pt x="3176611" y="1798380"/>
                </a:lnTo>
                <a:lnTo>
                  <a:pt x="3176576" y="1798483"/>
                </a:lnTo>
                <a:lnTo>
                  <a:pt x="3179368" y="1800684"/>
                </a:lnTo>
                <a:lnTo>
                  <a:pt x="3175272" y="1802346"/>
                </a:lnTo>
                <a:lnTo>
                  <a:pt x="3165894" y="1801664"/>
                </a:lnTo>
                <a:lnTo>
                  <a:pt x="3164302" y="1798481"/>
                </a:lnTo>
                <a:lnTo>
                  <a:pt x="3160950" y="1800300"/>
                </a:lnTo>
                <a:lnTo>
                  <a:pt x="3162085" y="1804391"/>
                </a:lnTo>
                <a:lnTo>
                  <a:pt x="3157710" y="1811723"/>
                </a:lnTo>
                <a:lnTo>
                  <a:pt x="3154925" y="1819566"/>
                </a:lnTo>
                <a:lnTo>
                  <a:pt x="3150992" y="1821948"/>
                </a:lnTo>
                <a:lnTo>
                  <a:pt x="3148214" y="1811783"/>
                </a:lnTo>
                <a:lnTo>
                  <a:pt x="3149862" y="1802007"/>
                </a:lnTo>
                <a:lnTo>
                  <a:pt x="3149351" y="1791891"/>
                </a:lnTo>
                <a:lnTo>
                  <a:pt x="3140144" y="1778023"/>
                </a:lnTo>
                <a:lnTo>
                  <a:pt x="3135086" y="1768078"/>
                </a:lnTo>
                <a:lnTo>
                  <a:pt x="3130141" y="1761030"/>
                </a:lnTo>
                <a:lnTo>
                  <a:pt x="3127809" y="1759905"/>
                </a:lnTo>
                <a:lnTo>
                  <a:pt x="3125313" y="1758642"/>
                </a:lnTo>
                <a:lnTo>
                  <a:pt x="3129121" y="1755119"/>
                </a:lnTo>
                <a:close/>
                <a:moveTo>
                  <a:pt x="3032555" y="1749037"/>
                </a:moveTo>
                <a:lnTo>
                  <a:pt x="3049604" y="1756311"/>
                </a:lnTo>
                <a:lnTo>
                  <a:pt x="3053013" y="1753867"/>
                </a:lnTo>
                <a:lnTo>
                  <a:pt x="3061873" y="1760341"/>
                </a:lnTo>
                <a:lnTo>
                  <a:pt x="3062969" y="1766484"/>
                </a:lnTo>
                <a:lnTo>
                  <a:pt x="3062976" y="1766479"/>
                </a:lnTo>
                <a:lnTo>
                  <a:pt x="3063016" y="1766712"/>
                </a:lnTo>
                <a:lnTo>
                  <a:pt x="3053298" y="1771656"/>
                </a:lnTo>
                <a:lnTo>
                  <a:pt x="3045739" y="1787570"/>
                </a:lnTo>
                <a:lnTo>
                  <a:pt x="3036078" y="1803255"/>
                </a:lnTo>
                <a:lnTo>
                  <a:pt x="3023295" y="1807574"/>
                </a:lnTo>
                <a:lnTo>
                  <a:pt x="3013403" y="1806556"/>
                </a:lnTo>
                <a:lnTo>
                  <a:pt x="3013398" y="1806558"/>
                </a:lnTo>
                <a:lnTo>
                  <a:pt x="3013344" y="1806552"/>
                </a:lnTo>
                <a:lnTo>
                  <a:pt x="3001125" y="1812576"/>
                </a:lnTo>
                <a:lnTo>
                  <a:pt x="2999831" y="1813316"/>
                </a:lnTo>
                <a:lnTo>
                  <a:pt x="2995042" y="1815933"/>
                </a:lnTo>
                <a:lnTo>
                  <a:pt x="2981942" y="1811584"/>
                </a:lnTo>
                <a:lnTo>
                  <a:pt x="2970038" y="1801778"/>
                </a:lnTo>
                <a:lnTo>
                  <a:pt x="2965006" y="1798951"/>
                </a:lnTo>
                <a:lnTo>
                  <a:pt x="2965032" y="1798938"/>
                </a:lnTo>
                <a:lnTo>
                  <a:pt x="2961963" y="1791152"/>
                </a:lnTo>
                <a:lnTo>
                  <a:pt x="2960388" y="1790985"/>
                </a:lnTo>
                <a:lnTo>
                  <a:pt x="2959297" y="1790866"/>
                </a:lnTo>
                <a:lnTo>
                  <a:pt x="2964581" y="1775805"/>
                </a:lnTo>
                <a:lnTo>
                  <a:pt x="2961513" y="1770690"/>
                </a:lnTo>
                <a:lnTo>
                  <a:pt x="2969288" y="1770641"/>
                </a:lnTo>
                <a:lnTo>
                  <a:pt x="2970492" y="1770634"/>
                </a:lnTo>
                <a:lnTo>
                  <a:pt x="2971686" y="1760971"/>
                </a:lnTo>
                <a:lnTo>
                  <a:pt x="2979814" y="1767053"/>
                </a:lnTo>
                <a:lnTo>
                  <a:pt x="2985667" y="1769610"/>
                </a:lnTo>
                <a:lnTo>
                  <a:pt x="2999022" y="1766712"/>
                </a:lnTo>
                <a:lnTo>
                  <a:pt x="3000330" y="1761938"/>
                </a:lnTo>
                <a:lnTo>
                  <a:pt x="3006638" y="1761256"/>
                </a:lnTo>
                <a:lnTo>
                  <a:pt x="3014367" y="1757561"/>
                </a:lnTo>
                <a:lnTo>
                  <a:pt x="3016072" y="1759096"/>
                </a:lnTo>
                <a:lnTo>
                  <a:pt x="3023575" y="1756141"/>
                </a:lnTo>
                <a:lnTo>
                  <a:pt x="3027325" y="1750515"/>
                </a:lnTo>
                <a:close/>
                <a:moveTo>
                  <a:pt x="2944117" y="1739148"/>
                </a:moveTo>
                <a:lnTo>
                  <a:pt x="2956506" y="1746536"/>
                </a:lnTo>
                <a:lnTo>
                  <a:pt x="2964009" y="1745286"/>
                </a:lnTo>
                <a:lnTo>
                  <a:pt x="2971248" y="1749775"/>
                </a:lnTo>
                <a:lnTo>
                  <a:pt x="2970038" y="1752616"/>
                </a:lnTo>
                <a:lnTo>
                  <a:pt x="2970074" y="1752805"/>
                </a:lnTo>
                <a:lnTo>
                  <a:pt x="2970032" y="1752902"/>
                </a:lnTo>
                <a:lnTo>
                  <a:pt x="2971012" y="1757698"/>
                </a:lnTo>
                <a:lnTo>
                  <a:pt x="2971630" y="1760914"/>
                </a:lnTo>
                <a:lnTo>
                  <a:pt x="2971676" y="1760949"/>
                </a:lnTo>
                <a:lnTo>
                  <a:pt x="2971680" y="1760972"/>
                </a:lnTo>
                <a:lnTo>
                  <a:pt x="2970488" y="1770634"/>
                </a:lnTo>
                <a:lnTo>
                  <a:pt x="2969288" y="1770641"/>
                </a:lnTo>
                <a:lnTo>
                  <a:pt x="2961512" y="1770690"/>
                </a:lnTo>
                <a:lnTo>
                  <a:pt x="2961508" y="1770690"/>
                </a:lnTo>
                <a:lnTo>
                  <a:pt x="2964577" y="1775805"/>
                </a:lnTo>
                <a:lnTo>
                  <a:pt x="2959291" y="1790866"/>
                </a:lnTo>
                <a:lnTo>
                  <a:pt x="2956222" y="1794787"/>
                </a:lnTo>
                <a:lnTo>
                  <a:pt x="2942298" y="1795356"/>
                </a:lnTo>
                <a:lnTo>
                  <a:pt x="2934285" y="1800585"/>
                </a:lnTo>
                <a:lnTo>
                  <a:pt x="2921100" y="1798823"/>
                </a:lnTo>
                <a:lnTo>
                  <a:pt x="2898308" y="1792855"/>
                </a:lnTo>
                <a:lnTo>
                  <a:pt x="2898213" y="1792641"/>
                </a:lnTo>
                <a:lnTo>
                  <a:pt x="2894785" y="1784790"/>
                </a:lnTo>
                <a:lnTo>
                  <a:pt x="2894736" y="1784803"/>
                </a:lnTo>
                <a:lnTo>
                  <a:pt x="2894729" y="1784785"/>
                </a:lnTo>
                <a:lnTo>
                  <a:pt x="2878985" y="1788820"/>
                </a:lnTo>
                <a:lnTo>
                  <a:pt x="2877116" y="1793241"/>
                </a:lnTo>
                <a:lnTo>
                  <a:pt x="2867505" y="1789962"/>
                </a:lnTo>
                <a:lnTo>
                  <a:pt x="2867504" y="1789976"/>
                </a:lnTo>
                <a:lnTo>
                  <a:pt x="2867492" y="1789972"/>
                </a:lnTo>
                <a:lnTo>
                  <a:pt x="2867502" y="1789900"/>
                </a:lnTo>
                <a:lnTo>
                  <a:pt x="2859374" y="1789276"/>
                </a:lnTo>
                <a:lnTo>
                  <a:pt x="2852156" y="1785013"/>
                </a:lnTo>
                <a:lnTo>
                  <a:pt x="2854600" y="1779273"/>
                </a:lnTo>
                <a:lnTo>
                  <a:pt x="2853982" y="1775164"/>
                </a:lnTo>
                <a:lnTo>
                  <a:pt x="2858752" y="1773873"/>
                </a:lnTo>
                <a:lnTo>
                  <a:pt x="2866824" y="1780409"/>
                </a:lnTo>
                <a:lnTo>
                  <a:pt x="2866930" y="1780117"/>
                </a:lnTo>
                <a:lnTo>
                  <a:pt x="2866936" y="1780120"/>
                </a:lnTo>
                <a:lnTo>
                  <a:pt x="2869103" y="1774214"/>
                </a:lnTo>
                <a:lnTo>
                  <a:pt x="2883134" y="1775237"/>
                </a:lnTo>
                <a:lnTo>
                  <a:pt x="2894502" y="1771031"/>
                </a:lnTo>
                <a:lnTo>
                  <a:pt x="2902175" y="1771770"/>
                </a:lnTo>
                <a:lnTo>
                  <a:pt x="2907118" y="1776601"/>
                </a:lnTo>
                <a:lnTo>
                  <a:pt x="2907226" y="1776309"/>
                </a:lnTo>
                <a:lnTo>
                  <a:pt x="2907231" y="1776312"/>
                </a:lnTo>
                <a:lnTo>
                  <a:pt x="2908708" y="1772334"/>
                </a:lnTo>
                <a:lnTo>
                  <a:pt x="2906466" y="1757089"/>
                </a:lnTo>
                <a:lnTo>
                  <a:pt x="2912062" y="1754152"/>
                </a:lnTo>
                <a:lnTo>
                  <a:pt x="2917689" y="1743069"/>
                </a:lnTo>
                <a:lnTo>
                  <a:pt x="2929511" y="1750799"/>
                </a:lnTo>
                <a:lnTo>
                  <a:pt x="2938491" y="1740967"/>
                </a:lnTo>
                <a:close/>
                <a:moveTo>
                  <a:pt x="1190090" y="1730447"/>
                </a:moveTo>
                <a:lnTo>
                  <a:pt x="1192930" y="1743803"/>
                </a:lnTo>
                <a:lnTo>
                  <a:pt x="1197874" y="1747895"/>
                </a:lnTo>
                <a:lnTo>
                  <a:pt x="1209014" y="1749372"/>
                </a:lnTo>
                <a:lnTo>
                  <a:pt x="1225269" y="1753180"/>
                </a:lnTo>
                <a:lnTo>
                  <a:pt x="1240613" y="1760625"/>
                </a:lnTo>
                <a:lnTo>
                  <a:pt x="1253514" y="1757500"/>
                </a:lnTo>
                <a:lnTo>
                  <a:pt x="1273123" y="1763695"/>
                </a:lnTo>
                <a:lnTo>
                  <a:pt x="1256868" y="1771537"/>
                </a:lnTo>
                <a:lnTo>
                  <a:pt x="1245558" y="1780915"/>
                </a:lnTo>
                <a:lnTo>
                  <a:pt x="1234759" y="1790747"/>
                </a:lnTo>
                <a:lnTo>
                  <a:pt x="1234703" y="1794157"/>
                </a:lnTo>
                <a:lnTo>
                  <a:pt x="1250673" y="1789326"/>
                </a:lnTo>
                <a:lnTo>
                  <a:pt x="1260449" y="1797283"/>
                </a:lnTo>
                <a:lnTo>
                  <a:pt x="1272725" y="1791372"/>
                </a:lnTo>
                <a:lnTo>
                  <a:pt x="1285511" y="1783813"/>
                </a:lnTo>
                <a:lnTo>
                  <a:pt x="1299607" y="1776084"/>
                </a:lnTo>
                <a:lnTo>
                  <a:pt x="1294490" y="1788417"/>
                </a:lnTo>
                <a:lnTo>
                  <a:pt x="1303528" y="1791372"/>
                </a:lnTo>
                <a:lnTo>
                  <a:pt x="1314781" y="1800181"/>
                </a:lnTo>
                <a:lnTo>
                  <a:pt x="1328933" y="1795066"/>
                </a:lnTo>
                <a:lnTo>
                  <a:pt x="1344620" y="1793020"/>
                </a:lnTo>
                <a:lnTo>
                  <a:pt x="1347972" y="1799499"/>
                </a:lnTo>
                <a:lnTo>
                  <a:pt x="1352802" y="1800408"/>
                </a:lnTo>
                <a:lnTo>
                  <a:pt x="1357065" y="1801148"/>
                </a:lnTo>
                <a:lnTo>
                  <a:pt x="1365022" y="1810298"/>
                </a:lnTo>
                <a:lnTo>
                  <a:pt x="1350985" y="1812344"/>
                </a:lnTo>
                <a:lnTo>
                  <a:pt x="1350472" y="1812230"/>
                </a:lnTo>
                <a:lnTo>
                  <a:pt x="1337913" y="1809843"/>
                </a:lnTo>
                <a:lnTo>
                  <a:pt x="1325465" y="1814389"/>
                </a:lnTo>
                <a:lnTo>
                  <a:pt x="1314610" y="1816435"/>
                </a:lnTo>
                <a:lnTo>
                  <a:pt x="1305118" y="1831042"/>
                </a:lnTo>
                <a:lnTo>
                  <a:pt x="1298867" y="1839112"/>
                </a:lnTo>
                <a:lnTo>
                  <a:pt x="1301026" y="1841726"/>
                </a:lnTo>
                <a:lnTo>
                  <a:pt x="1312735" y="1827291"/>
                </a:lnTo>
                <a:lnTo>
                  <a:pt x="1315121" y="1827234"/>
                </a:lnTo>
                <a:lnTo>
                  <a:pt x="1306824" y="1844511"/>
                </a:lnTo>
                <a:lnTo>
                  <a:pt x="1303245" y="1859913"/>
                </a:lnTo>
                <a:lnTo>
                  <a:pt x="1300232" y="1872303"/>
                </a:lnTo>
                <a:lnTo>
                  <a:pt x="1302220" y="1882930"/>
                </a:lnTo>
                <a:lnTo>
                  <a:pt x="1301822" y="1888273"/>
                </a:lnTo>
                <a:lnTo>
                  <a:pt x="1301936" y="1893842"/>
                </a:lnTo>
                <a:lnTo>
                  <a:pt x="1306255" y="1905095"/>
                </a:lnTo>
                <a:lnTo>
                  <a:pt x="1307676" y="1906687"/>
                </a:lnTo>
                <a:lnTo>
                  <a:pt x="1313075" y="1906573"/>
                </a:lnTo>
                <a:lnTo>
                  <a:pt x="1317396" y="1904243"/>
                </a:lnTo>
                <a:lnTo>
                  <a:pt x="1320636" y="1901288"/>
                </a:lnTo>
                <a:lnTo>
                  <a:pt x="1327114" y="1890830"/>
                </a:lnTo>
                <a:lnTo>
                  <a:pt x="1327568" y="1876565"/>
                </a:lnTo>
                <a:lnTo>
                  <a:pt x="1322282" y="1863039"/>
                </a:lnTo>
                <a:lnTo>
                  <a:pt x="1323078" y="1853718"/>
                </a:lnTo>
                <a:lnTo>
                  <a:pt x="1327227" y="1842806"/>
                </a:lnTo>
                <a:lnTo>
                  <a:pt x="1331206" y="1835304"/>
                </a:lnTo>
                <a:lnTo>
                  <a:pt x="1337571" y="1829905"/>
                </a:lnTo>
                <a:lnTo>
                  <a:pt x="1339048" y="1837464"/>
                </a:lnTo>
                <a:lnTo>
                  <a:pt x="1341890" y="1826381"/>
                </a:lnTo>
                <a:lnTo>
                  <a:pt x="1345414" y="1824108"/>
                </a:lnTo>
                <a:lnTo>
                  <a:pt x="1347631" y="1815469"/>
                </a:lnTo>
                <a:lnTo>
                  <a:pt x="1361157" y="1820016"/>
                </a:lnTo>
                <a:lnTo>
                  <a:pt x="1372921" y="1828825"/>
                </a:lnTo>
                <a:lnTo>
                  <a:pt x="1374229" y="1838998"/>
                </a:lnTo>
                <a:lnTo>
                  <a:pt x="1372752" y="1849172"/>
                </a:lnTo>
                <a:lnTo>
                  <a:pt x="1363998" y="1858037"/>
                </a:lnTo>
                <a:lnTo>
                  <a:pt x="1364795" y="1863550"/>
                </a:lnTo>
                <a:lnTo>
                  <a:pt x="1367977" y="1863721"/>
                </a:lnTo>
                <a:lnTo>
                  <a:pt x="1377867" y="1854059"/>
                </a:lnTo>
                <a:lnTo>
                  <a:pt x="1383776" y="1856276"/>
                </a:lnTo>
                <a:lnTo>
                  <a:pt x="1386676" y="1869006"/>
                </a:lnTo>
                <a:lnTo>
                  <a:pt x="1387463" y="1877843"/>
                </a:lnTo>
                <a:lnTo>
                  <a:pt x="1379999" y="1889661"/>
                </a:lnTo>
                <a:lnTo>
                  <a:pt x="1376476" y="1897163"/>
                </a:lnTo>
                <a:lnTo>
                  <a:pt x="1376512" y="1897168"/>
                </a:lnTo>
                <a:lnTo>
                  <a:pt x="1376446" y="1897309"/>
                </a:lnTo>
                <a:lnTo>
                  <a:pt x="1370989" y="1905550"/>
                </a:lnTo>
                <a:lnTo>
                  <a:pt x="1380821" y="1909926"/>
                </a:lnTo>
                <a:lnTo>
                  <a:pt x="1388778" y="1911006"/>
                </a:lnTo>
                <a:lnTo>
                  <a:pt x="1400315" y="1908165"/>
                </a:lnTo>
                <a:lnTo>
                  <a:pt x="1409749" y="1902254"/>
                </a:lnTo>
                <a:lnTo>
                  <a:pt x="1417933" y="1899355"/>
                </a:lnTo>
                <a:lnTo>
                  <a:pt x="1429982" y="1893160"/>
                </a:lnTo>
                <a:lnTo>
                  <a:pt x="1443736" y="1880260"/>
                </a:lnTo>
                <a:lnTo>
                  <a:pt x="1443451" y="1878156"/>
                </a:lnTo>
                <a:lnTo>
                  <a:pt x="1442030" y="1871621"/>
                </a:lnTo>
                <a:lnTo>
                  <a:pt x="1449589" y="1869120"/>
                </a:lnTo>
                <a:lnTo>
                  <a:pt x="1462092" y="1869915"/>
                </a:lnTo>
                <a:lnTo>
                  <a:pt x="1475164" y="1871734"/>
                </a:lnTo>
                <a:lnTo>
                  <a:pt x="1487099" y="1864517"/>
                </a:lnTo>
                <a:lnTo>
                  <a:pt x="1486134" y="1855935"/>
                </a:lnTo>
                <a:lnTo>
                  <a:pt x="1484484" y="1852866"/>
                </a:lnTo>
                <a:lnTo>
                  <a:pt x="1500796" y="1837350"/>
                </a:lnTo>
                <a:lnTo>
                  <a:pt x="1508014" y="1833202"/>
                </a:lnTo>
                <a:lnTo>
                  <a:pt x="1532226" y="1833031"/>
                </a:lnTo>
                <a:lnTo>
                  <a:pt x="1561608" y="1833031"/>
                </a:lnTo>
                <a:lnTo>
                  <a:pt x="1563199" y="1827461"/>
                </a:lnTo>
                <a:lnTo>
                  <a:pt x="1568313" y="1826325"/>
                </a:lnTo>
                <a:lnTo>
                  <a:pt x="1575078" y="1822801"/>
                </a:lnTo>
                <a:lnTo>
                  <a:pt x="1580703" y="1812457"/>
                </a:lnTo>
                <a:lnTo>
                  <a:pt x="1585592" y="1794555"/>
                </a:lnTo>
                <a:lnTo>
                  <a:pt x="1597749" y="1776942"/>
                </a:lnTo>
                <a:lnTo>
                  <a:pt x="1602953" y="1782985"/>
                </a:lnTo>
                <a:lnTo>
                  <a:pt x="1602960" y="1782982"/>
                </a:lnTo>
                <a:lnTo>
                  <a:pt x="1603039" y="1783074"/>
                </a:lnTo>
                <a:lnTo>
                  <a:pt x="1613723" y="1779096"/>
                </a:lnTo>
                <a:lnTo>
                  <a:pt x="1620684" y="1785777"/>
                </a:lnTo>
                <a:lnTo>
                  <a:pt x="1620684" y="1817142"/>
                </a:lnTo>
                <a:lnTo>
                  <a:pt x="1631086" y="1829929"/>
                </a:lnTo>
                <a:lnTo>
                  <a:pt x="1631088" y="1829929"/>
                </a:lnTo>
                <a:lnTo>
                  <a:pt x="1631115" y="1829962"/>
                </a:lnTo>
                <a:lnTo>
                  <a:pt x="1633842" y="1837350"/>
                </a:lnTo>
                <a:lnTo>
                  <a:pt x="1616849" y="1848148"/>
                </a:lnTo>
                <a:lnTo>
                  <a:pt x="1600482" y="1855764"/>
                </a:lnTo>
                <a:lnTo>
                  <a:pt x="1583658" y="1862300"/>
                </a:lnTo>
                <a:lnTo>
                  <a:pt x="1575247" y="1875258"/>
                </a:lnTo>
                <a:lnTo>
                  <a:pt x="1572520" y="1880146"/>
                </a:lnTo>
                <a:lnTo>
                  <a:pt x="1572348" y="1891569"/>
                </a:lnTo>
                <a:lnTo>
                  <a:pt x="1577578" y="1902879"/>
                </a:lnTo>
                <a:lnTo>
                  <a:pt x="1584170" y="1903391"/>
                </a:lnTo>
                <a:lnTo>
                  <a:pt x="1582522" y="1895604"/>
                </a:lnTo>
                <a:lnTo>
                  <a:pt x="1587295" y="1900321"/>
                </a:lnTo>
                <a:lnTo>
                  <a:pt x="1586045" y="1906403"/>
                </a:lnTo>
                <a:lnTo>
                  <a:pt x="1575305" y="1909869"/>
                </a:lnTo>
                <a:lnTo>
                  <a:pt x="1567631" y="1909471"/>
                </a:lnTo>
                <a:lnTo>
                  <a:pt x="1555868" y="1913166"/>
                </a:lnTo>
                <a:lnTo>
                  <a:pt x="1548934" y="1914245"/>
                </a:lnTo>
                <a:lnTo>
                  <a:pt x="1539670" y="1915269"/>
                </a:lnTo>
                <a:lnTo>
                  <a:pt x="1526371" y="1921350"/>
                </a:lnTo>
                <a:lnTo>
                  <a:pt x="1549786" y="1917371"/>
                </a:lnTo>
                <a:lnTo>
                  <a:pt x="1554504" y="1921350"/>
                </a:lnTo>
                <a:lnTo>
                  <a:pt x="1532226" y="1927658"/>
                </a:lnTo>
                <a:lnTo>
                  <a:pt x="1522052" y="1927715"/>
                </a:lnTo>
                <a:lnTo>
                  <a:pt x="1522507" y="1925158"/>
                </a:lnTo>
                <a:lnTo>
                  <a:pt x="1517677" y="1930954"/>
                </a:lnTo>
                <a:lnTo>
                  <a:pt x="1522394" y="1931921"/>
                </a:lnTo>
                <a:lnTo>
                  <a:pt x="1518927" y="1946811"/>
                </a:lnTo>
                <a:lnTo>
                  <a:pt x="1507332" y="1962611"/>
                </a:lnTo>
                <a:lnTo>
                  <a:pt x="1506138" y="1957382"/>
                </a:lnTo>
                <a:lnTo>
                  <a:pt x="1502615" y="1956302"/>
                </a:lnTo>
                <a:lnTo>
                  <a:pt x="1497387" y="1951187"/>
                </a:lnTo>
                <a:lnTo>
                  <a:pt x="1500683" y="1962213"/>
                </a:lnTo>
                <a:lnTo>
                  <a:pt x="1504661" y="1965850"/>
                </a:lnTo>
                <a:lnTo>
                  <a:pt x="1504888" y="1973522"/>
                </a:lnTo>
                <a:lnTo>
                  <a:pt x="1499773" y="1981366"/>
                </a:lnTo>
                <a:lnTo>
                  <a:pt x="1490793" y="1997393"/>
                </a:lnTo>
                <a:lnTo>
                  <a:pt x="1489316" y="1996597"/>
                </a:lnTo>
                <a:lnTo>
                  <a:pt x="1494260" y="1982957"/>
                </a:lnTo>
                <a:lnTo>
                  <a:pt x="1486134" y="1975228"/>
                </a:lnTo>
                <a:lnTo>
                  <a:pt x="1484257" y="1958348"/>
                </a:lnTo>
                <a:lnTo>
                  <a:pt x="1481188" y="1967157"/>
                </a:lnTo>
                <a:lnTo>
                  <a:pt x="1484598" y="1980002"/>
                </a:lnTo>
                <a:lnTo>
                  <a:pt x="1474084" y="1976819"/>
                </a:lnTo>
                <a:lnTo>
                  <a:pt x="1485053" y="1983298"/>
                </a:lnTo>
                <a:lnTo>
                  <a:pt x="1485736" y="2002337"/>
                </a:lnTo>
                <a:lnTo>
                  <a:pt x="1490339" y="2003701"/>
                </a:lnTo>
                <a:lnTo>
                  <a:pt x="1491987" y="2010521"/>
                </a:lnTo>
                <a:lnTo>
                  <a:pt x="1494203" y="2030128"/>
                </a:lnTo>
                <a:lnTo>
                  <a:pt x="1484088" y="2044507"/>
                </a:lnTo>
                <a:lnTo>
                  <a:pt x="1467605" y="2050247"/>
                </a:lnTo>
                <a:lnTo>
                  <a:pt x="1457148" y="2061500"/>
                </a:lnTo>
                <a:lnTo>
                  <a:pt x="1449191" y="2062694"/>
                </a:lnTo>
                <a:lnTo>
                  <a:pt x="1441121" y="2069684"/>
                </a:lnTo>
                <a:lnTo>
                  <a:pt x="1438848" y="2076050"/>
                </a:lnTo>
                <a:lnTo>
                  <a:pt x="1421344" y="2088326"/>
                </a:lnTo>
                <a:lnTo>
                  <a:pt x="1412364" y="2097249"/>
                </a:lnTo>
                <a:lnTo>
                  <a:pt x="1404861" y="2108331"/>
                </a:lnTo>
                <a:lnTo>
                  <a:pt x="1402417" y="2121516"/>
                </a:lnTo>
                <a:lnTo>
                  <a:pt x="1405259" y="2134304"/>
                </a:lnTo>
                <a:lnTo>
                  <a:pt x="1410601" y="2149876"/>
                </a:lnTo>
                <a:lnTo>
                  <a:pt x="1417706" y="2162664"/>
                </a:lnTo>
                <a:lnTo>
                  <a:pt x="1417821" y="2170450"/>
                </a:lnTo>
                <a:lnTo>
                  <a:pt x="1425378" y="2191194"/>
                </a:lnTo>
                <a:lnTo>
                  <a:pt x="1424867" y="2203129"/>
                </a:lnTo>
                <a:lnTo>
                  <a:pt x="1424186" y="2210006"/>
                </a:lnTo>
                <a:lnTo>
                  <a:pt x="1420206" y="2220747"/>
                </a:lnTo>
                <a:lnTo>
                  <a:pt x="1415433" y="2222964"/>
                </a:lnTo>
                <a:lnTo>
                  <a:pt x="1407589" y="2220861"/>
                </a:lnTo>
                <a:lnTo>
                  <a:pt x="1405089" y="2213188"/>
                </a:lnTo>
                <a:lnTo>
                  <a:pt x="1399065" y="2209153"/>
                </a:lnTo>
                <a:lnTo>
                  <a:pt x="1390597" y="2193979"/>
                </a:lnTo>
                <a:lnTo>
                  <a:pt x="1383207" y="2180339"/>
                </a:lnTo>
                <a:lnTo>
                  <a:pt x="1380821" y="2173348"/>
                </a:lnTo>
                <a:lnTo>
                  <a:pt x="1384117" y="2161413"/>
                </a:lnTo>
                <a:lnTo>
                  <a:pt x="1379628" y="2151467"/>
                </a:lnTo>
                <a:lnTo>
                  <a:pt x="1367181" y="2136236"/>
                </a:lnTo>
                <a:lnTo>
                  <a:pt x="1360986" y="2133451"/>
                </a:lnTo>
                <a:lnTo>
                  <a:pt x="1344903" y="2141749"/>
                </a:lnTo>
                <a:lnTo>
                  <a:pt x="1342061" y="2140840"/>
                </a:lnTo>
                <a:lnTo>
                  <a:pt x="1334332" y="2132315"/>
                </a:lnTo>
                <a:lnTo>
                  <a:pt x="1324329" y="2127768"/>
                </a:lnTo>
                <a:lnTo>
                  <a:pt x="1306312" y="2130098"/>
                </a:lnTo>
                <a:lnTo>
                  <a:pt x="1292161" y="2128052"/>
                </a:lnTo>
                <a:lnTo>
                  <a:pt x="1279999" y="2129303"/>
                </a:lnTo>
                <a:lnTo>
                  <a:pt x="1273406" y="2132144"/>
                </a:lnTo>
                <a:lnTo>
                  <a:pt x="1276305" y="2137032"/>
                </a:lnTo>
                <a:lnTo>
                  <a:pt x="1276077" y="2144420"/>
                </a:lnTo>
                <a:lnTo>
                  <a:pt x="1279488" y="2148001"/>
                </a:lnTo>
                <a:lnTo>
                  <a:pt x="1276475" y="2150388"/>
                </a:lnTo>
                <a:lnTo>
                  <a:pt x="1270565" y="2147717"/>
                </a:lnTo>
                <a:lnTo>
                  <a:pt x="1264597" y="2151183"/>
                </a:lnTo>
                <a:lnTo>
                  <a:pt x="1253003" y="2150615"/>
                </a:lnTo>
                <a:lnTo>
                  <a:pt x="1241126" y="2141010"/>
                </a:lnTo>
                <a:lnTo>
                  <a:pt x="1227200" y="2143283"/>
                </a:lnTo>
                <a:lnTo>
                  <a:pt x="1215606" y="2139078"/>
                </a:lnTo>
                <a:lnTo>
                  <a:pt x="1205718" y="2140385"/>
                </a:lnTo>
                <a:lnTo>
                  <a:pt x="1192304" y="2144647"/>
                </a:lnTo>
                <a:lnTo>
                  <a:pt x="1177813" y="2158117"/>
                </a:lnTo>
                <a:lnTo>
                  <a:pt x="1161956" y="2165903"/>
                </a:lnTo>
                <a:lnTo>
                  <a:pt x="1153261" y="2174485"/>
                </a:lnTo>
                <a:lnTo>
                  <a:pt x="1149567" y="2182555"/>
                </a:lnTo>
                <a:lnTo>
                  <a:pt x="1149396" y="2194831"/>
                </a:lnTo>
                <a:lnTo>
                  <a:pt x="1150192" y="2203300"/>
                </a:lnTo>
                <a:lnTo>
                  <a:pt x="1153203" y="2209267"/>
                </a:lnTo>
                <a:lnTo>
                  <a:pt x="1153093" y="2209276"/>
                </a:lnTo>
                <a:lnTo>
                  <a:pt x="1153109" y="2209238"/>
                </a:lnTo>
                <a:lnTo>
                  <a:pt x="1151866" y="2209377"/>
                </a:lnTo>
                <a:lnTo>
                  <a:pt x="1147009" y="2209778"/>
                </a:lnTo>
                <a:lnTo>
                  <a:pt x="1135699" y="2205914"/>
                </a:lnTo>
                <a:lnTo>
                  <a:pt x="1123252" y="2200458"/>
                </a:lnTo>
                <a:lnTo>
                  <a:pt x="1118764" y="2192103"/>
                </a:lnTo>
                <a:lnTo>
                  <a:pt x="1115239" y="2179600"/>
                </a:lnTo>
                <a:lnTo>
                  <a:pt x="1105863" y="2169370"/>
                </a:lnTo>
                <a:lnTo>
                  <a:pt x="1100349" y="2158799"/>
                </a:lnTo>
                <a:lnTo>
                  <a:pt x="1092336" y="2146409"/>
                </a:lnTo>
                <a:lnTo>
                  <a:pt x="1081083" y="2139135"/>
                </a:lnTo>
                <a:lnTo>
                  <a:pt x="1068068" y="2139476"/>
                </a:lnTo>
                <a:lnTo>
                  <a:pt x="1058008" y="2153854"/>
                </a:lnTo>
                <a:lnTo>
                  <a:pt x="1044767" y="2148398"/>
                </a:lnTo>
                <a:lnTo>
                  <a:pt x="1036525" y="2142886"/>
                </a:lnTo>
                <a:lnTo>
                  <a:pt x="1032546" y="2132826"/>
                </a:lnTo>
                <a:lnTo>
                  <a:pt x="1027261" y="2123221"/>
                </a:lnTo>
                <a:lnTo>
                  <a:pt x="1017770" y="2115094"/>
                </a:lnTo>
                <a:lnTo>
                  <a:pt x="1009643" y="2109240"/>
                </a:lnTo>
                <a:lnTo>
                  <a:pt x="1003846" y="2102648"/>
                </a:lnTo>
                <a:lnTo>
                  <a:pt x="976225" y="2102648"/>
                </a:lnTo>
                <a:lnTo>
                  <a:pt x="976168" y="2110320"/>
                </a:lnTo>
                <a:lnTo>
                  <a:pt x="963551" y="2110320"/>
                </a:lnTo>
                <a:lnTo>
                  <a:pt x="931839" y="2110434"/>
                </a:lnTo>
                <a:lnTo>
                  <a:pt x="895465" y="2097305"/>
                </a:lnTo>
                <a:lnTo>
                  <a:pt x="871470" y="2088229"/>
                </a:lnTo>
                <a:lnTo>
                  <a:pt x="872921" y="2084603"/>
                </a:lnTo>
                <a:lnTo>
                  <a:pt x="872866" y="2084608"/>
                </a:lnTo>
                <a:lnTo>
                  <a:pt x="872902" y="2084518"/>
                </a:lnTo>
                <a:lnTo>
                  <a:pt x="852671" y="2086564"/>
                </a:lnTo>
                <a:lnTo>
                  <a:pt x="834540" y="2088041"/>
                </a:lnTo>
                <a:lnTo>
                  <a:pt x="831869" y="2078380"/>
                </a:lnTo>
                <a:lnTo>
                  <a:pt x="821524" y="2067468"/>
                </a:lnTo>
                <a:lnTo>
                  <a:pt x="814080" y="2065194"/>
                </a:lnTo>
                <a:lnTo>
                  <a:pt x="812319" y="2059739"/>
                </a:lnTo>
                <a:lnTo>
                  <a:pt x="803395" y="2058772"/>
                </a:lnTo>
                <a:lnTo>
                  <a:pt x="797711" y="2053601"/>
                </a:lnTo>
                <a:lnTo>
                  <a:pt x="782935" y="2051725"/>
                </a:lnTo>
                <a:lnTo>
                  <a:pt x="778901" y="2048599"/>
                </a:lnTo>
                <a:lnTo>
                  <a:pt x="776967" y="2037971"/>
                </a:lnTo>
                <a:lnTo>
                  <a:pt x="761509" y="2018364"/>
                </a:lnTo>
                <a:lnTo>
                  <a:pt x="748210" y="1990800"/>
                </a:lnTo>
                <a:lnTo>
                  <a:pt x="748779" y="1986140"/>
                </a:lnTo>
                <a:lnTo>
                  <a:pt x="741731" y="1979490"/>
                </a:lnTo>
                <a:lnTo>
                  <a:pt x="729398" y="1962497"/>
                </a:lnTo>
                <a:lnTo>
                  <a:pt x="727183" y="1945731"/>
                </a:lnTo>
                <a:lnTo>
                  <a:pt x="718714" y="1934421"/>
                </a:lnTo>
                <a:lnTo>
                  <a:pt x="722180" y="1917087"/>
                </a:lnTo>
                <a:lnTo>
                  <a:pt x="721612" y="1898901"/>
                </a:lnTo>
                <a:lnTo>
                  <a:pt x="716555" y="1882419"/>
                </a:lnTo>
                <a:lnTo>
                  <a:pt x="722806" y="1861902"/>
                </a:lnTo>
                <a:lnTo>
                  <a:pt x="724739" y="1841783"/>
                </a:lnTo>
                <a:lnTo>
                  <a:pt x="726670" y="1821380"/>
                </a:lnTo>
                <a:lnTo>
                  <a:pt x="723885" y="1790576"/>
                </a:lnTo>
                <a:lnTo>
                  <a:pt x="718828" y="1770571"/>
                </a:lnTo>
                <a:lnTo>
                  <a:pt x="714167" y="1759546"/>
                </a:lnTo>
                <a:lnTo>
                  <a:pt x="716099" y="1754885"/>
                </a:lnTo>
                <a:lnTo>
                  <a:pt x="739118" y="1762955"/>
                </a:lnTo>
                <a:lnTo>
                  <a:pt x="747585" y="1785177"/>
                </a:lnTo>
                <a:lnTo>
                  <a:pt x="751506" y="1778983"/>
                </a:lnTo>
                <a:lnTo>
                  <a:pt x="748950" y="1759602"/>
                </a:lnTo>
                <a:lnTo>
                  <a:pt x="743571" y="1739957"/>
                </a:lnTo>
                <a:lnTo>
                  <a:pt x="743752" y="1739962"/>
                </a:lnTo>
                <a:lnTo>
                  <a:pt x="788990" y="1739962"/>
                </a:lnTo>
                <a:lnTo>
                  <a:pt x="836274" y="1739962"/>
                </a:lnTo>
                <a:lnTo>
                  <a:pt x="851961" y="1739962"/>
                </a:lnTo>
                <a:lnTo>
                  <a:pt x="900554" y="1739962"/>
                </a:lnTo>
                <a:lnTo>
                  <a:pt x="947556" y="1739962"/>
                </a:lnTo>
                <a:lnTo>
                  <a:pt x="995352" y="1739962"/>
                </a:lnTo>
                <a:lnTo>
                  <a:pt x="1043206" y="1739962"/>
                </a:lnTo>
                <a:lnTo>
                  <a:pt x="1097369" y="1739962"/>
                </a:lnTo>
                <a:lnTo>
                  <a:pt x="1151870" y="1739962"/>
                </a:lnTo>
                <a:lnTo>
                  <a:pt x="1184833" y="1739962"/>
                </a:lnTo>
                <a:lnTo>
                  <a:pt x="1184890" y="1730641"/>
                </a:lnTo>
                <a:lnTo>
                  <a:pt x="1188673" y="1730477"/>
                </a:lnTo>
                <a:close/>
                <a:moveTo>
                  <a:pt x="2791520" y="1727049"/>
                </a:moveTo>
                <a:lnTo>
                  <a:pt x="2791525" y="1727052"/>
                </a:lnTo>
                <a:lnTo>
                  <a:pt x="2791520" y="1727100"/>
                </a:lnTo>
                <a:lnTo>
                  <a:pt x="2791514" y="1727096"/>
                </a:lnTo>
                <a:close/>
                <a:moveTo>
                  <a:pt x="3008983" y="1726035"/>
                </a:moveTo>
                <a:lnTo>
                  <a:pt x="3016982" y="1734657"/>
                </a:lnTo>
                <a:lnTo>
                  <a:pt x="3017022" y="1734635"/>
                </a:lnTo>
                <a:lnTo>
                  <a:pt x="3017038" y="1734653"/>
                </a:lnTo>
                <a:lnTo>
                  <a:pt x="3026473" y="1729481"/>
                </a:lnTo>
                <a:lnTo>
                  <a:pt x="3033975" y="1731982"/>
                </a:lnTo>
                <a:lnTo>
                  <a:pt x="3045454" y="1728515"/>
                </a:lnTo>
                <a:lnTo>
                  <a:pt x="3057964" y="1736257"/>
                </a:lnTo>
                <a:lnTo>
                  <a:pt x="3060440" y="1737792"/>
                </a:lnTo>
                <a:lnTo>
                  <a:pt x="3056091" y="1743978"/>
                </a:lnTo>
                <a:lnTo>
                  <a:pt x="3052966" y="1753639"/>
                </a:lnTo>
                <a:lnTo>
                  <a:pt x="3053003" y="1753666"/>
                </a:lnTo>
                <a:lnTo>
                  <a:pt x="3052956" y="1753810"/>
                </a:lnTo>
                <a:lnTo>
                  <a:pt x="3049546" y="1756253"/>
                </a:lnTo>
                <a:lnTo>
                  <a:pt x="3032498" y="1748978"/>
                </a:lnTo>
                <a:lnTo>
                  <a:pt x="3027269" y="1750456"/>
                </a:lnTo>
                <a:lnTo>
                  <a:pt x="3023518" y="1756083"/>
                </a:lnTo>
                <a:lnTo>
                  <a:pt x="3016015" y="1759038"/>
                </a:lnTo>
                <a:lnTo>
                  <a:pt x="3014311" y="1757504"/>
                </a:lnTo>
                <a:lnTo>
                  <a:pt x="3006581" y="1761198"/>
                </a:lnTo>
                <a:lnTo>
                  <a:pt x="3000272" y="1761880"/>
                </a:lnTo>
                <a:lnTo>
                  <a:pt x="2998966" y="1766654"/>
                </a:lnTo>
                <a:lnTo>
                  <a:pt x="2985610" y="1769552"/>
                </a:lnTo>
                <a:lnTo>
                  <a:pt x="2979755" y="1766995"/>
                </a:lnTo>
                <a:lnTo>
                  <a:pt x="2971676" y="1760949"/>
                </a:lnTo>
                <a:lnTo>
                  <a:pt x="2971012" y="1757698"/>
                </a:lnTo>
                <a:lnTo>
                  <a:pt x="2970074" y="1752805"/>
                </a:lnTo>
                <a:lnTo>
                  <a:pt x="2971341" y="1749833"/>
                </a:lnTo>
                <a:lnTo>
                  <a:pt x="2971248" y="1749775"/>
                </a:lnTo>
                <a:lnTo>
                  <a:pt x="2971318" y="1749609"/>
                </a:lnTo>
                <a:lnTo>
                  <a:pt x="2971399" y="1749659"/>
                </a:lnTo>
                <a:lnTo>
                  <a:pt x="2973614" y="1744374"/>
                </a:lnTo>
                <a:lnTo>
                  <a:pt x="2980661" y="1744772"/>
                </a:lnTo>
                <a:lnTo>
                  <a:pt x="2986117" y="1742271"/>
                </a:lnTo>
                <a:lnTo>
                  <a:pt x="2986572" y="1739998"/>
                </a:lnTo>
                <a:lnTo>
                  <a:pt x="2989641" y="1738861"/>
                </a:lnTo>
                <a:lnTo>
                  <a:pt x="2990664" y="1733348"/>
                </a:lnTo>
                <a:lnTo>
                  <a:pt x="2994301" y="1732268"/>
                </a:lnTo>
                <a:lnTo>
                  <a:pt x="2996746" y="1727836"/>
                </a:lnTo>
                <a:lnTo>
                  <a:pt x="2999087" y="1727808"/>
                </a:lnTo>
                <a:lnTo>
                  <a:pt x="3001522" y="1727837"/>
                </a:lnTo>
                <a:lnTo>
                  <a:pt x="3002433" y="1729314"/>
                </a:lnTo>
                <a:lnTo>
                  <a:pt x="3002477" y="1729291"/>
                </a:lnTo>
                <a:lnTo>
                  <a:pt x="3002489" y="1729310"/>
                </a:lnTo>
                <a:close/>
                <a:moveTo>
                  <a:pt x="1678372" y="1716490"/>
                </a:moveTo>
                <a:lnTo>
                  <a:pt x="1699343" y="1722684"/>
                </a:lnTo>
                <a:lnTo>
                  <a:pt x="1715655" y="1732915"/>
                </a:lnTo>
                <a:lnTo>
                  <a:pt x="1716053" y="1737291"/>
                </a:lnTo>
                <a:lnTo>
                  <a:pt x="1708323" y="1737745"/>
                </a:lnTo>
                <a:lnTo>
                  <a:pt x="1687693" y="1730130"/>
                </a:lnTo>
                <a:lnTo>
                  <a:pt x="1672858" y="1718536"/>
                </a:lnTo>
                <a:close/>
                <a:moveTo>
                  <a:pt x="2797425" y="1712320"/>
                </a:moveTo>
                <a:lnTo>
                  <a:pt x="2800586" y="1717851"/>
                </a:lnTo>
                <a:lnTo>
                  <a:pt x="2799702" y="1728345"/>
                </a:lnTo>
                <a:lnTo>
                  <a:pt x="2799725" y="1728365"/>
                </a:lnTo>
                <a:lnTo>
                  <a:pt x="2799702" y="1728641"/>
                </a:lnTo>
                <a:lnTo>
                  <a:pt x="2799695" y="1728635"/>
                </a:lnTo>
                <a:lnTo>
                  <a:pt x="2795093" y="1729147"/>
                </a:lnTo>
                <a:lnTo>
                  <a:pt x="2791525" y="1727052"/>
                </a:lnTo>
                <a:lnTo>
                  <a:pt x="2793218" y="1713342"/>
                </a:lnTo>
                <a:lnTo>
                  <a:pt x="2797367" y="1712375"/>
                </a:lnTo>
                <a:lnTo>
                  <a:pt x="2797372" y="1712332"/>
                </a:lnTo>
                <a:close/>
                <a:moveTo>
                  <a:pt x="655602" y="1696257"/>
                </a:moveTo>
                <a:lnTo>
                  <a:pt x="672311" y="1701713"/>
                </a:lnTo>
                <a:lnTo>
                  <a:pt x="682085" y="1705521"/>
                </a:lnTo>
                <a:lnTo>
                  <a:pt x="697091" y="1708135"/>
                </a:lnTo>
                <a:lnTo>
                  <a:pt x="702490" y="1716717"/>
                </a:lnTo>
                <a:lnTo>
                  <a:pt x="710390" y="1728368"/>
                </a:lnTo>
                <a:lnTo>
                  <a:pt x="726305" y="1738427"/>
                </a:lnTo>
                <a:lnTo>
                  <a:pt x="732897" y="1751727"/>
                </a:lnTo>
                <a:lnTo>
                  <a:pt x="724826" y="1754966"/>
                </a:lnTo>
                <a:lnTo>
                  <a:pt x="698683" y="1744054"/>
                </a:lnTo>
                <a:lnTo>
                  <a:pt x="693907" y="1735472"/>
                </a:lnTo>
                <a:lnTo>
                  <a:pt x="679642" y="1726947"/>
                </a:lnTo>
                <a:lnTo>
                  <a:pt x="676801" y="1719957"/>
                </a:lnTo>
                <a:lnTo>
                  <a:pt x="660374" y="1715524"/>
                </a:lnTo>
                <a:lnTo>
                  <a:pt x="654237" y="1701997"/>
                </a:lnTo>
                <a:close/>
                <a:moveTo>
                  <a:pt x="2929058" y="1687483"/>
                </a:moveTo>
                <a:lnTo>
                  <a:pt x="2933264" y="1690382"/>
                </a:lnTo>
                <a:lnTo>
                  <a:pt x="2940367" y="1687768"/>
                </a:lnTo>
                <a:lnTo>
                  <a:pt x="2947926" y="1695895"/>
                </a:lnTo>
                <a:lnTo>
                  <a:pt x="2947937" y="1695897"/>
                </a:lnTo>
                <a:lnTo>
                  <a:pt x="2947985" y="1695949"/>
                </a:lnTo>
                <a:lnTo>
                  <a:pt x="2959854" y="1698097"/>
                </a:lnTo>
                <a:lnTo>
                  <a:pt x="2958894" y="1704932"/>
                </a:lnTo>
                <a:lnTo>
                  <a:pt x="2958956" y="1704968"/>
                </a:lnTo>
                <a:lnTo>
                  <a:pt x="2958955" y="1704986"/>
                </a:lnTo>
                <a:lnTo>
                  <a:pt x="2967594" y="1710101"/>
                </a:lnTo>
                <a:lnTo>
                  <a:pt x="2969980" y="1703678"/>
                </a:lnTo>
                <a:lnTo>
                  <a:pt x="2980841" y="1706450"/>
                </a:lnTo>
                <a:lnTo>
                  <a:pt x="2982367" y="1714195"/>
                </a:lnTo>
                <a:lnTo>
                  <a:pt x="2982417" y="1714202"/>
                </a:lnTo>
                <a:lnTo>
                  <a:pt x="2982426" y="1714250"/>
                </a:lnTo>
                <a:lnTo>
                  <a:pt x="2994219" y="1715724"/>
                </a:lnTo>
                <a:lnTo>
                  <a:pt x="3001521" y="1727779"/>
                </a:lnTo>
                <a:lnTo>
                  <a:pt x="2999087" y="1727808"/>
                </a:lnTo>
                <a:lnTo>
                  <a:pt x="2996749" y="1727780"/>
                </a:lnTo>
                <a:lnTo>
                  <a:pt x="2994305" y="1732156"/>
                </a:lnTo>
                <a:lnTo>
                  <a:pt x="2990669" y="1733236"/>
                </a:lnTo>
                <a:lnTo>
                  <a:pt x="2989644" y="1738749"/>
                </a:lnTo>
                <a:lnTo>
                  <a:pt x="2986575" y="1739886"/>
                </a:lnTo>
                <a:lnTo>
                  <a:pt x="2986121" y="1742159"/>
                </a:lnTo>
                <a:lnTo>
                  <a:pt x="2980666" y="1744660"/>
                </a:lnTo>
                <a:lnTo>
                  <a:pt x="2973617" y="1744262"/>
                </a:lnTo>
                <a:lnTo>
                  <a:pt x="2971344" y="1749547"/>
                </a:lnTo>
                <a:lnTo>
                  <a:pt x="2971318" y="1749609"/>
                </a:lnTo>
                <a:lnTo>
                  <a:pt x="2964067" y="1745113"/>
                </a:lnTo>
                <a:lnTo>
                  <a:pt x="2956564" y="1746363"/>
                </a:lnTo>
                <a:lnTo>
                  <a:pt x="2944176" y="1738975"/>
                </a:lnTo>
                <a:lnTo>
                  <a:pt x="2938548" y="1740794"/>
                </a:lnTo>
                <a:lnTo>
                  <a:pt x="2929570" y="1750626"/>
                </a:lnTo>
                <a:lnTo>
                  <a:pt x="2917748" y="1742896"/>
                </a:lnTo>
                <a:lnTo>
                  <a:pt x="2917745" y="1742892"/>
                </a:lnTo>
                <a:lnTo>
                  <a:pt x="2917801" y="1742781"/>
                </a:lnTo>
                <a:lnTo>
                  <a:pt x="2908821" y="1732324"/>
                </a:lnTo>
                <a:lnTo>
                  <a:pt x="2900695" y="1726469"/>
                </a:lnTo>
                <a:lnTo>
                  <a:pt x="2898989" y="1716126"/>
                </a:lnTo>
                <a:lnTo>
                  <a:pt x="2896233" y="1708815"/>
                </a:lnTo>
                <a:lnTo>
                  <a:pt x="2907745" y="1703454"/>
                </a:lnTo>
                <a:lnTo>
                  <a:pt x="2913656" y="1697202"/>
                </a:lnTo>
                <a:lnTo>
                  <a:pt x="2925080" y="1692315"/>
                </a:lnTo>
                <a:close/>
                <a:moveTo>
                  <a:pt x="2741158" y="1686579"/>
                </a:moveTo>
                <a:lnTo>
                  <a:pt x="2741224" y="1686831"/>
                </a:lnTo>
                <a:lnTo>
                  <a:pt x="2741159" y="1686857"/>
                </a:lnTo>
                <a:lnTo>
                  <a:pt x="2743488" y="1695723"/>
                </a:lnTo>
                <a:lnTo>
                  <a:pt x="2750877" y="1696121"/>
                </a:lnTo>
                <a:lnTo>
                  <a:pt x="2758265" y="1706180"/>
                </a:lnTo>
                <a:lnTo>
                  <a:pt x="2769406" y="1717888"/>
                </a:lnTo>
                <a:lnTo>
                  <a:pt x="2777589" y="1715956"/>
                </a:lnTo>
                <a:lnTo>
                  <a:pt x="2791514" y="1727152"/>
                </a:lnTo>
                <a:lnTo>
                  <a:pt x="2791520" y="1727100"/>
                </a:lnTo>
                <a:lnTo>
                  <a:pt x="2795094" y="1729199"/>
                </a:lnTo>
                <a:lnTo>
                  <a:pt x="2799699" y="1728688"/>
                </a:lnTo>
                <a:lnTo>
                  <a:pt x="2799702" y="1728641"/>
                </a:lnTo>
                <a:lnTo>
                  <a:pt x="2807198" y="1735000"/>
                </a:lnTo>
                <a:lnTo>
                  <a:pt x="2830034" y="1739466"/>
                </a:lnTo>
                <a:lnTo>
                  <a:pt x="2822094" y="1755682"/>
                </a:lnTo>
                <a:lnTo>
                  <a:pt x="2820047" y="1772618"/>
                </a:lnTo>
                <a:lnTo>
                  <a:pt x="2820077" y="1772619"/>
                </a:lnTo>
                <a:lnTo>
                  <a:pt x="2820055" y="1772794"/>
                </a:lnTo>
                <a:lnTo>
                  <a:pt x="2820047" y="1772793"/>
                </a:lnTo>
                <a:lnTo>
                  <a:pt x="2815670" y="1776829"/>
                </a:lnTo>
                <a:lnTo>
                  <a:pt x="2808396" y="1774669"/>
                </a:lnTo>
                <a:lnTo>
                  <a:pt x="2808406" y="1774788"/>
                </a:lnTo>
                <a:lnTo>
                  <a:pt x="2808392" y="1774783"/>
                </a:lnTo>
                <a:lnTo>
                  <a:pt x="2808893" y="1780651"/>
                </a:lnTo>
                <a:lnTo>
                  <a:pt x="2797255" y="1793708"/>
                </a:lnTo>
                <a:lnTo>
                  <a:pt x="2797254" y="1793821"/>
                </a:lnTo>
                <a:lnTo>
                  <a:pt x="2797251" y="1793823"/>
                </a:lnTo>
                <a:lnTo>
                  <a:pt x="2797024" y="1804280"/>
                </a:lnTo>
                <a:lnTo>
                  <a:pt x="2804640" y="1800700"/>
                </a:lnTo>
                <a:lnTo>
                  <a:pt x="2810096" y="1810759"/>
                </a:lnTo>
                <a:lnTo>
                  <a:pt x="2809413" y="1817181"/>
                </a:lnTo>
                <a:lnTo>
                  <a:pt x="2814132" y="1825706"/>
                </a:lnTo>
                <a:lnTo>
                  <a:pt x="2808619" y="1832583"/>
                </a:lnTo>
                <a:lnTo>
                  <a:pt x="2812711" y="1849860"/>
                </a:lnTo>
                <a:lnTo>
                  <a:pt x="2815340" y="1850708"/>
                </a:lnTo>
                <a:lnTo>
                  <a:pt x="2821318" y="1852806"/>
                </a:lnTo>
                <a:lnTo>
                  <a:pt x="2819531" y="1862193"/>
                </a:lnTo>
                <a:lnTo>
                  <a:pt x="2805094" y="1874526"/>
                </a:lnTo>
                <a:lnTo>
                  <a:pt x="2773666" y="1868615"/>
                </a:lnTo>
                <a:lnTo>
                  <a:pt x="2750478" y="1875663"/>
                </a:lnTo>
                <a:lnTo>
                  <a:pt x="2748659" y="1888677"/>
                </a:lnTo>
                <a:lnTo>
                  <a:pt x="2730188" y="1891462"/>
                </a:lnTo>
                <a:lnTo>
                  <a:pt x="2712287" y="1881687"/>
                </a:lnTo>
                <a:lnTo>
                  <a:pt x="2706488" y="1886347"/>
                </a:lnTo>
                <a:lnTo>
                  <a:pt x="2677178" y="1876515"/>
                </a:lnTo>
                <a:lnTo>
                  <a:pt x="2670811" y="1868047"/>
                </a:lnTo>
                <a:lnTo>
                  <a:pt x="2679053" y="1854862"/>
                </a:lnTo>
                <a:lnTo>
                  <a:pt x="2682064" y="1810077"/>
                </a:lnTo>
                <a:lnTo>
                  <a:pt x="2665639" y="1785866"/>
                </a:lnTo>
                <a:lnTo>
                  <a:pt x="2653876" y="1773988"/>
                </a:lnTo>
                <a:lnTo>
                  <a:pt x="2629494" y="1764894"/>
                </a:lnTo>
                <a:lnTo>
                  <a:pt x="2627903" y="1747447"/>
                </a:lnTo>
                <a:lnTo>
                  <a:pt x="2648590" y="1742218"/>
                </a:lnTo>
                <a:lnTo>
                  <a:pt x="2675357" y="1748413"/>
                </a:lnTo>
                <a:lnTo>
                  <a:pt x="2670300" y="1720849"/>
                </a:lnTo>
                <a:lnTo>
                  <a:pt x="2685363" y="1731363"/>
                </a:lnTo>
                <a:lnTo>
                  <a:pt x="2722458" y="1712210"/>
                </a:lnTo>
                <a:lnTo>
                  <a:pt x="2727234" y="1691694"/>
                </a:lnTo>
                <a:close/>
                <a:moveTo>
                  <a:pt x="2780373" y="1678446"/>
                </a:moveTo>
                <a:lnTo>
                  <a:pt x="2790433" y="1689585"/>
                </a:lnTo>
                <a:lnTo>
                  <a:pt x="2799185" y="1695496"/>
                </a:lnTo>
                <a:lnTo>
                  <a:pt x="2797372" y="1712332"/>
                </a:lnTo>
                <a:lnTo>
                  <a:pt x="2793219" y="1713286"/>
                </a:lnTo>
                <a:lnTo>
                  <a:pt x="2791520" y="1727049"/>
                </a:lnTo>
                <a:lnTo>
                  <a:pt x="2791511" y="1727044"/>
                </a:lnTo>
                <a:lnTo>
                  <a:pt x="2777587" y="1715848"/>
                </a:lnTo>
                <a:lnTo>
                  <a:pt x="2769403" y="1717780"/>
                </a:lnTo>
                <a:lnTo>
                  <a:pt x="2758264" y="1706072"/>
                </a:lnTo>
                <a:lnTo>
                  <a:pt x="2750876" y="1695842"/>
                </a:lnTo>
                <a:lnTo>
                  <a:pt x="2743488" y="1695444"/>
                </a:lnTo>
                <a:lnTo>
                  <a:pt x="2741224" y="1686831"/>
                </a:lnTo>
                <a:lnTo>
                  <a:pt x="2753946" y="1681742"/>
                </a:lnTo>
                <a:lnTo>
                  <a:pt x="2765597" y="1683731"/>
                </a:lnTo>
                <a:close/>
                <a:moveTo>
                  <a:pt x="1810793" y="1674320"/>
                </a:moveTo>
                <a:lnTo>
                  <a:pt x="1818181" y="1675456"/>
                </a:lnTo>
                <a:lnTo>
                  <a:pt x="1815113" y="1682390"/>
                </a:lnTo>
                <a:lnTo>
                  <a:pt x="1806587" y="1698303"/>
                </a:lnTo>
                <a:lnTo>
                  <a:pt x="1796017" y="1720070"/>
                </a:lnTo>
                <a:lnTo>
                  <a:pt x="1806418" y="1711716"/>
                </a:lnTo>
                <a:lnTo>
                  <a:pt x="1817102" y="1717058"/>
                </a:lnTo>
                <a:lnTo>
                  <a:pt x="1811533" y="1725640"/>
                </a:lnTo>
                <a:lnTo>
                  <a:pt x="1825685" y="1732346"/>
                </a:lnTo>
                <a:lnTo>
                  <a:pt x="1833016" y="1726379"/>
                </a:lnTo>
                <a:lnTo>
                  <a:pt x="1848929" y="1733881"/>
                </a:lnTo>
                <a:lnTo>
                  <a:pt x="1843984" y="1751556"/>
                </a:lnTo>
                <a:lnTo>
                  <a:pt x="1855123" y="1747464"/>
                </a:lnTo>
                <a:lnTo>
                  <a:pt x="1857112" y="1760138"/>
                </a:lnTo>
                <a:lnTo>
                  <a:pt x="1862057" y="1774858"/>
                </a:lnTo>
                <a:lnTo>
                  <a:pt x="1855352" y="1795374"/>
                </a:lnTo>
                <a:lnTo>
                  <a:pt x="1848133" y="1796227"/>
                </a:lnTo>
                <a:lnTo>
                  <a:pt x="1837675" y="1791851"/>
                </a:lnTo>
                <a:lnTo>
                  <a:pt x="1841142" y="1772698"/>
                </a:lnTo>
                <a:lnTo>
                  <a:pt x="1836711" y="1769686"/>
                </a:lnTo>
                <a:lnTo>
                  <a:pt x="1818238" y="1790032"/>
                </a:lnTo>
                <a:lnTo>
                  <a:pt x="1808747" y="1789237"/>
                </a:lnTo>
                <a:lnTo>
                  <a:pt x="1820000" y="1778268"/>
                </a:lnTo>
                <a:lnTo>
                  <a:pt x="1804712" y="1772528"/>
                </a:lnTo>
                <a:lnTo>
                  <a:pt x="1787606" y="1773948"/>
                </a:lnTo>
                <a:lnTo>
                  <a:pt x="1756688" y="1773209"/>
                </a:lnTo>
                <a:lnTo>
                  <a:pt x="1754244" y="1766219"/>
                </a:lnTo>
                <a:lnTo>
                  <a:pt x="1764191" y="1757864"/>
                </a:lnTo>
                <a:lnTo>
                  <a:pt x="1757257" y="1751385"/>
                </a:lnTo>
                <a:lnTo>
                  <a:pt x="1770612" y="1736836"/>
                </a:lnTo>
                <a:lnTo>
                  <a:pt x="1787095" y="1697507"/>
                </a:lnTo>
                <a:lnTo>
                  <a:pt x="1796984" y="1683128"/>
                </a:lnTo>
                <a:close/>
                <a:moveTo>
                  <a:pt x="4276471" y="1663788"/>
                </a:moveTo>
                <a:lnTo>
                  <a:pt x="4294317" y="1674416"/>
                </a:lnTo>
                <a:lnTo>
                  <a:pt x="4308810" y="1677428"/>
                </a:lnTo>
                <a:lnTo>
                  <a:pt x="4327565" y="1683964"/>
                </a:lnTo>
                <a:lnTo>
                  <a:pt x="4330577" y="1702832"/>
                </a:lnTo>
                <a:lnTo>
                  <a:pt x="4353197" y="1713290"/>
                </a:lnTo>
                <a:lnTo>
                  <a:pt x="4368258" y="1708686"/>
                </a:lnTo>
                <a:lnTo>
                  <a:pt x="4388434" y="1705447"/>
                </a:lnTo>
                <a:lnTo>
                  <a:pt x="4404404" y="1708743"/>
                </a:lnTo>
                <a:lnTo>
                  <a:pt x="4420033" y="1720621"/>
                </a:lnTo>
                <a:lnTo>
                  <a:pt x="4429695" y="1733124"/>
                </a:lnTo>
                <a:lnTo>
                  <a:pt x="4444473" y="1732897"/>
                </a:lnTo>
                <a:lnTo>
                  <a:pt x="4464533" y="1736875"/>
                </a:lnTo>
                <a:lnTo>
                  <a:pt x="4479196" y="1730851"/>
                </a:lnTo>
                <a:lnTo>
                  <a:pt x="4500168" y="1726816"/>
                </a:lnTo>
                <a:lnTo>
                  <a:pt x="4523525" y="1709425"/>
                </a:lnTo>
                <a:lnTo>
                  <a:pt x="4533074" y="1712096"/>
                </a:lnTo>
                <a:lnTo>
                  <a:pt x="4541430" y="1720394"/>
                </a:lnTo>
                <a:lnTo>
                  <a:pt x="4560469" y="1718348"/>
                </a:lnTo>
                <a:lnTo>
                  <a:pt x="4552740" y="1736819"/>
                </a:lnTo>
                <a:lnTo>
                  <a:pt x="4541485" y="1760859"/>
                </a:lnTo>
                <a:lnTo>
                  <a:pt x="4545578" y="1770577"/>
                </a:lnTo>
                <a:lnTo>
                  <a:pt x="4554614" y="1767565"/>
                </a:lnTo>
                <a:lnTo>
                  <a:pt x="4570357" y="1771259"/>
                </a:lnTo>
                <a:lnTo>
                  <a:pt x="4577265" y="1766311"/>
                </a:lnTo>
                <a:lnTo>
                  <a:pt x="4582590" y="1762515"/>
                </a:lnTo>
                <a:lnTo>
                  <a:pt x="4595364" y="1770066"/>
                </a:lnTo>
                <a:lnTo>
                  <a:pt x="4609800" y="1786491"/>
                </a:lnTo>
                <a:lnTo>
                  <a:pt x="4608066" y="1794598"/>
                </a:lnTo>
                <a:lnTo>
                  <a:pt x="4595650" y="1792013"/>
                </a:lnTo>
                <a:lnTo>
                  <a:pt x="4572517" y="1795082"/>
                </a:lnTo>
                <a:lnTo>
                  <a:pt x="4561321" y="1801675"/>
                </a:lnTo>
                <a:lnTo>
                  <a:pt x="4561316" y="1801681"/>
                </a:lnTo>
                <a:lnTo>
                  <a:pt x="4561151" y="1801779"/>
                </a:lnTo>
                <a:lnTo>
                  <a:pt x="4549545" y="1816838"/>
                </a:lnTo>
                <a:lnTo>
                  <a:pt x="4525346" y="1825601"/>
                </a:lnTo>
                <a:lnTo>
                  <a:pt x="4525238" y="1825683"/>
                </a:lnTo>
                <a:lnTo>
                  <a:pt x="4525173" y="1825706"/>
                </a:lnTo>
                <a:lnTo>
                  <a:pt x="4509466" y="1837530"/>
                </a:lnTo>
                <a:lnTo>
                  <a:pt x="4493123" y="1832990"/>
                </a:lnTo>
                <a:lnTo>
                  <a:pt x="4484142" y="1830944"/>
                </a:lnTo>
                <a:lnTo>
                  <a:pt x="4484069" y="1831070"/>
                </a:lnTo>
                <a:lnTo>
                  <a:pt x="4483969" y="1831048"/>
                </a:lnTo>
                <a:lnTo>
                  <a:pt x="4475616" y="1845483"/>
                </a:lnTo>
                <a:lnTo>
                  <a:pt x="4480731" y="1854008"/>
                </a:lnTo>
                <a:lnTo>
                  <a:pt x="4483288" y="1861283"/>
                </a:lnTo>
                <a:lnTo>
                  <a:pt x="4472149" y="1868672"/>
                </a:lnTo>
                <a:lnTo>
                  <a:pt x="4460781" y="1880265"/>
                </a:lnTo>
                <a:lnTo>
                  <a:pt x="4442256" y="1887834"/>
                </a:lnTo>
                <a:lnTo>
                  <a:pt x="4418387" y="1888629"/>
                </a:lnTo>
                <a:lnTo>
                  <a:pt x="4392640" y="1896075"/>
                </a:lnTo>
                <a:lnTo>
                  <a:pt x="4392473" y="1896177"/>
                </a:lnTo>
                <a:lnTo>
                  <a:pt x="4392469" y="1896179"/>
                </a:lnTo>
                <a:lnTo>
                  <a:pt x="4391695" y="1896656"/>
                </a:lnTo>
                <a:lnTo>
                  <a:pt x="4374056" y="1907498"/>
                </a:lnTo>
                <a:lnTo>
                  <a:pt x="4367008" y="1900905"/>
                </a:lnTo>
                <a:lnTo>
                  <a:pt x="4347741" y="1900905"/>
                </a:lnTo>
                <a:lnTo>
                  <a:pt x="4324156" y="1887891"/>
                </a:lnTo>
                <a:lnTo>
                  <a:pt x="4308412" y="1884651"/>
                </a:lnTo>
                <a:lnTo>
                  <a:pt x="4287214" y="1887663"/>
                </a:lnTo>
                <a:lnTo>
                  <a:pt x="4254308" y="1882832"/>
                </a:lnTo>
                <a:lnTo>
                  <a:pt x="4236746" y="1883344"/>
                </a:lnTo>
                <a:lnTo>
                  <a:pt x="4227369" y="1870443"/>
                </a:lnTo>
                <a:lnTo>
                  <a:pt x="4220094" y="1850153"/>
                </a:lnTo>
                <a:lnTo>
                  <a:pt x="4210262" y="1847709"/>
                </a:lnTo>
                <a:lnTo>
                  <a:pt x="4190997" y="1833785"/>
                </a:lnTo>
                <a:lnTo>
                  <a:pt x="4169513" y="1830660"/>
                </a:lnTo>
                <a:lnTo>
                  <a:pt x="4150586" y="1826795"/>
                </a:lnTo>
                <a:lnTo>
                  <a:pt x="4144847" y="1816963"/>
                </a:lnTo>
                <a:lnTo>
                  <a:pt x="4150984" y="1790080"/>
                </a:lnTo>
                <a:lnTo>
                  <a:pt x="4140017" y="1771212"/>
                </a:lnTo>
                <a:lnTo>
                  <a:pt x="4117283" y="1762289"/>
                </a:lnTo>
                <a:lnTo>
                  <a:pt x="4103870" y="1749615"/>
                </a:lnTo>
                <a:lnTo>
                  <a:pt x="4099665" y="1732736"/>
                </a:lnTo>
                <a:lnTo>
                  <a:pt x="4099508" y="1732785"/>
                </a:lnTo>
                <a:lnTo>
                  <a:pt x="4099493" y="1732727"/>
                </a:lnTo>
                <a:lnTo>
                  <a:pt x="4116316" y="1728521"/>
                </a:lnTo>
                <a:lnTo>
                  <a:pt x="4146723" y="1707265"/>
                </a:lnTo>
                <a:lnTo>
                  <a:pt x="4170933" y="1695501"/>
                </a:lnTo>
                <a:lnTo>
                  <a:pt x="4184800" y="1703173"/>
                </a:lnTo>
                <a:lnTo>
                  <a:pt x="4201395" y="1703571"/>
                </a:lnTo>
                <a:lnTo>
                  <a:pt x="4212023" y="1715165"/>
                </a:lnTo>
                <a:lnTo>
                  <a:pt x="4227935" y="1716074"/>
                </a:lnTo>
                <a:lnTo>
                  <a:pt x="4250955" y="1722269"/>
                </a:lnTo>
                <a:lnTo>
                  <a:pt x="4266470" y="1705049"/>
                </a:lnTo>
                <a:lnTo>
                  <a:pt x="4266428" y="1704955"/>
                </a:lnTo>
                <a:lnTo>
                  <a:pt x="4266528" y="1704845"/>
                </a:lnTo>
                <a:lnTo>
                  <a:pt x="4260076" y="1690133"/>
                </a:lnTo>
                <a:close/>
                <a:moveTo>
                  <a:pt x="4670384" y="1626571"/>
                </a:moveTo>
                <a:lnTo>
                  <a:pt x="4694254" y="1634471"/>
                </a:lnTo>
                <a:lnTo>
                  <a:pt x="4708161" y="1644138"/>
                </a:lnTo>
                <a:lnTo>
                  <a:pt x="4717953" y="1670234"/>
                </a:lnTo>
                <a:lnTo>
                  <a:pt x="4723921" y="1681259"/>
                </a:lnTo>
                <a:lnTo>
                  <a:pt x="4729490" y="1696775"/>
                </a:lnTo>
                <a:lnTo>
                  <a:pt x="4732723" y="1710078"/>
                </a:lnTo>
                <a:lnTo>
                  <a:pt x="4735402" y="1721369"/>
                </a:lnTo>
                <a:lnTo>
                  <a:pt x="4763136" y="1729212"/>
                </a:lnTo>
                <a:lnTo>
                  <a:pt x="4782005" y="1746489"/>
                </a:lnTo>
                <a:lnTo>
                  <a:pt x="4788483" y="1768939"/>
                </a:lnTo>
                <a:lnTo>
                  <a:pt x="4812694" y="1768995"/>
                </a:lnTo>
                <a:lnTo>
                  <a:pt x="4826506" y="1759618"/>
                </a:lnTo>
                <a:lnTo>
                  <a:pt x="4852701" y="1752602"/>
                </a:lnTo>
                <a:lnTo>
                  <a:pt x="4844465" y="1773670"/>
                </a:lnTo>
                <a:lnTo>
                  <a:pt x="4838270" y="1782252"/>
                </a:lnTo>
                <a:lnTo>
                  <a:pt x="4832813" y="1807600"/>
                </a:lnTo>
                <a:lnTo>
                  <a:pt x="4822072" y="1829707"/>
                </a:lnTo>
                <a:lnTo>
                  <a:pt x="4802750" y="1825729"/>
                </a:lnTo>
                <a:lnTo>
                  <a:pt x="4789052" y="1833686"/>
                </a:lnTo>
                <a:lnTo>
                  <a:pt x="4789105" y="1833926"/>
                </a:lnTo>
                <a:lnTo>
                  <a:pt x="4789052" y="1833956"/>
                </a:lnTo>
                <a:lnTo>
                  <a:pt x="4793240" y="1852974"/>
                </a:lnTo>
                <a:lnTo>
                  <a:pt x="4790984" y="1878641"/>
                </a:lnTo>
                <a:lnTo>
                  <a:pt x="4782857" y="1879209"/>
                </a:lnTo>
                <a:lnTo>
                  <a:pt x="4782860" y="1879479"/>
                </a:lnTo>
                <a:lnTo>
                  <a:pt x="4782857" y="1879479"/>
                </a:lnTo>
                <a:lnTo>
                  <a:pt x="4782970" y="1890367"/>
                </a:lnTo>
                <a:lnTo>
                  <a:pt x="4777051" y="1883121"/>
                </a:lnTo>
                <a:lnTo>
                  <a:pt x="4772684" y="1877718"/>
                </a:lnTo>
                <a:lnTo>
                  <a:pt x="4772666" y="1877754"/>
                </a:lnTo>
                <a:lnTo>
                  <a:pt x="4772587" y="1877658"/>
                </a:lnTo>
                <a:lnTo>
                  <a:pt x="4766279" y="1889763"/>
                </a:lnTo>
                <a:lnTo>
                  <a:pt x="4741670" y="1898970"/>
                </a:lnTo>
                <a:lnTo>
                  <a:pt x="4744170" y="1910167"/>
                </a:lnTo>
                <a:lnTo>
                  <a:pt x="4730417" y="1909371"/>
                </a:lnTo>
                <a:lnTo>
                  <a:pt x="4722858" y="1902721"/>
                </a:lnTo>
                <a:lnTo>
                  <a:pt x="4711889" y="1917725"/>
                </a:lnTo>
                <a:lnTo>
                  <a:pt x="4694327" y="1928978"/>
                </a:lnTo>
                <a:lnTo>
                  <a:pt x="4681369" y="1942334"/>
                </a:lnTo>
                <a:lnTo>
                  <a:pt x="4681524" y="1942449"/>
                </a:lnTo>
                <a:lnTo>
                  <a:pt x="4681466" y="1942507"/>
                </a:lnTo>
                <a:lnTo>
                  <a:pt x="4659189" y="1948532"/>
                </a:lnTo>
                <a:lnTo>
                  <a:pt x="4647481" y="1958136"/>
                </a:lnTo>
                <a:lnTo>
                  <a:pt x="4630317" y="1963706"/>
                </a:lnTo>
                <a:lnTo>
                  <a:pt x="4638785" y="1954215"/>
                </a:lnTo>
                <a:lnTo>
                  <a:pt x="4635433" y="1946201"/>
                </a:lnTo>
                <a:lnTo>
                  <a:pt x="4648049" y="1932277"/>
                </a:lnTo>
                <a:lnTo>
                  <a:pt x="4639637" y="1921308"/>
                </a:lnTo>
                <a:lnTo>
                  <a:pt x="4625770" y="1928697"/>
                </a:lnTo>
                <a:lnTo>
                  <a:pt x="4607811" y="1943133"/>
                </a:lnTo>
                <a:lnTo>
                  <a:pt x="4597979" y="1956432"/>
                </a:lnTo>
                <a:lnTo>
                  <a:pt x="4582350" y="1957398"/>
                </a:lnTo>
                <a:lnTo>
                  <a:pt x="4574222" y="1966946"/>
                </a:lnTo>
                <a:lnTo>
                  <a:pt x="4582634" y="1980643"/>
                </a:lnTo>
                <a:lnTo>
                  <a:pt x="4595650" y="1983939"/>
                </a:lnTo>
                <a:lnTo>
                  <a:pt x="4596160" y="1992918"/>
                </a:lnTo>
                <a:lnTo>
                  <a:pt x="4608778" y="1998716"/>
                </a:lnTo>
                <a:lnTo>
                  <a:pt x="4626623" y="1984450"/>
                </a:lnTo>
                <a:lnTo>
                  <a:pt x="4640774" y="1992236"/>
                </a:lnTo>
                <a:lnTo>
                  <a:pt x="4651061" y="1992748"/>
                </a:lnTo>
                <a:lnTo>
                  <a:pt x="4653675" y="2003205"/>
                </a:lnTo>
                <a:lnTo>
                  <a:pt x="4631111" y="2008718"/>
                </a:lnTo>
                <a:lnTo>
                  <a:pt x="4623669" y="2019346"/>
                </a:lnTo>
                <a:lnTo>
                  <a:pt x="4608152" y="2029178"/>
                </a:lnTo>
                <a:lnTo>
                  <a:pt x="4599968" y="2042761"/>
                </a:lnTo>
                <a:lnTo>
                  <a:pt x="4617132" y="2053332"/>
                </a:lnTo>
                <a:lnTo>
                  <a:pt x="4623383" y="2072144"/>
                </a:lnTo>
                <a:lnTo>
                  <a:pt x="4633101" y="2089478"/>
                </a:lnTo>
                <a:lnTo>
                  <a:pt x="4643900" y="2103857"/>
                </a:lnTo>
                <a:lnTo>
                  <a:pt x="4643616" y="2117667"/>
                </a:lnTo>
                <a:lnTo>
                  <a:pt x="4633613" y="2122725"/>
                </a:lnTo>
                <a:lnTo>
                  <a:pt x="4637420" y="2132558"/>
                </a:lnTo>
                <a:lnTo>
                  <a:pt x="4646799" y="2138241"/>
                </a:lnTo>
                <a:lnTo>
                  <a:pt x="4644354" y="2153075"/>
                </a:lnTo>
                <a:lnTo>
                  <a:pt x="4640318" y="2167397"/>
                </a:lnTo>
                <a:lnTo>
                  <a:pt x="4631396" y="2168988"/>
                </a:lnTo>
                <a:lnTo>
                  <a:pt x="4619747" y="2188368"/>
                </a:lnTo>
                <a:lnTo>
                  <a:pt x="4606844" y="2211613"/>
                </a:lnTo>
                <a:lnTo>
                  <a:pt x="4592069" y="2232528"/>
                </a:lnTo>
                <a:lnTo>
                  <a:pt x="4570186" y="2248555"/>
                </a:lnTo>
                <a:lnTo>
                  <a:pt x="4548023" y="2263047"/>
                </a:lnTo>
                <a:lnTo>
                  <a:pt x="4530063" y="2265036"/>
                </a:lnTo>
                <a:lnTo>
                  <a:pt x="4520345" y="2272652"/>
                </a:lnTo>
                <a:lnTo>
                  <a:pt x="4514832" y="2267082"/>
                </a:lnTo>
                <a:lnTo>
                  <a:pt x="4505795" y="2275607"/>
                </a:lnTo>
                <a:lnTo>
                  <a:pt x="4483517" y="2284132"/>
                </a:lnTo>
                <a:lnTo>
                  <a:pt x="4466637" y="2286746"/>
                </a:lnTo>
                <a:lnTo>
                  <a:pt x="4461182" y="2304649"/>
                </a:lnTo>
                <a:lnTo>
                  <a:pt x="4452372" y="2305615"/>
                </a:lnTo>
                <a:lnTo>
                  <a:pt x="4448222" y="2293339"/>
                </a:lnTo>
                <a:lnTo>
                  <a:pt x="4451974" y="2286746"/>
                </a:lnTo>
                <a:lnTo>
                  <a:pt x="4430605" y="2281290"/>
                </a:lnTo>
                <a:lnTo>
                  <a:pt x="4423046" y="2284075"/>
                </a:lnTo>
                <a:lnTo>
                  <a:pt x="4422906" y="2284037"/>
                </a:lnTo>
                <a:lnTo>
                  <a:pt x="4422988" y="2283981"/>
                </a:lnTo>
                <a:lnTo>
                  <a:pt x="4407016" y="2279639"/>
                </a:lnTo>
                <a:lnTo>
                  <a:pt x="4399403" y="2272708"/>
                </a:lnTo>
                <a:lnTo>
                  <a:pt x="4401904" y="2262820"/>
                </a:lnTo>
                <a:lnTo>
                  <a:pt x="4401557" y="2262745"/>
                </a:lnTo>
                <a:lnTo>
                  <a:pt x="4401563" y="2262725"/>
                </a:lnTo>
                <a:lnTo>
                  <a:pt x="4387320" y="2259665"/>
                </a:lnTo>
                <a:lnTo>
                  <a:pt x="4379682" y="2253215"/>
                </a:lnTo>
                <a:lnTo>
                  <a:pt x="4379554" y="2253301"/>
                </a:lnTo>
                <a:lnTo>
                  <a:pt x="4379340" y="2253120"/>
                </a:lnTo>
                <a:lnTo>
                  <a:pt x="4365758" y="2262270"/>
                </a:lnTo>
                <a:lnTo>
                  <a:pt x="4350299" y="2264259"/>
                </a:lnTo>
                <a:lnTo>
                  <a:pt x="4337570" y="2264202"/>
                </a:lnTo>
                <a:lnTo>
                  <a:pt x="4329055" y="2268374"/>
                </a:lnTo>
                <a:lnTo>
                  <a:pt x="4321087" y="2270793"/>
                </a:lnTo>
                <a:lnTo>
                  <a:pt x="4321102" y="2270925"/>
                </a:lnTo>
                <a:lnTo>
                  <a:pt x="4321030" y="2270947"/>
                </a:lnTo>
                <a:lnTo>
                  <a:pt x="4323398" y="2290283"/>
                </a:lnTo>
                <a:lnTo>
                  <a:pt x="4315004" y="2289832"/>
                </a:lnTo>
                <a:lnTo>
                  <a:pt x="4313584" y="2285854"/>
                </a:lnTo>
                <a:lnTo>
                  <a:pt x="4313521" y="2285905"/>
                </a:lnTo>
                <a:lnTo>
                  <a:pt x="4313017" y="2278960"/>
                </a:lnTo>
                <a:lnTo>
                  <a:pt x="4301309" y="2283905"/>
                </a:lnTo>
                <a:lnTo>
                  <a:pt x="4294432" y="2280779"/>
                </a:lnTo>
                <a:lnTo>
                  <a:pt x="4282611" y="2274357"/>
                </a:lnTo>
                <a:lnTo>
                  <a:pt x="4287272" y="2260091"/>
                </a:lnTo>
                <a:lnTo>
                  <a:pt x="4277155" y="2256739"/>
                </a:lnTo>
                <a:lnTo>
                  <a:pt x="4273347" y="2240825"/>
                </a:lnTo>
                <a:lnTo>
                  <a:pt x="4256525" y="2243724"/>
                </a:lnTo>
                <a:lnTo>
                  <a:pt x="4258456" y="2223050"/>
                </a:lnTo>
                <a:lnTo>
                  <a:pt x="4273454" y="2208503"/>
                </a:lnTo>
                <a:lnTo>
                  <a:pt x="4273454" y="2208490"/>
                </a:lnTo>
                <a:lnTo>
                  <a:pt x="4273573" y="2208373"/>
                </a:lnTo>
                <a:lnTo>
                  <a:pt x="4274200" y="2193767"/>
                </a:lnTo>
                <a:lnTo>
                  <a:pt x="4273744" y="2180127"/>
                </a:lnTo>
                <a:lnTo>
                  <a:pt x="4266810" y="2175865"/>
                </a:lnTo>
                <a:lnTo>
                  <a:pt x="4261468" y="2165293"/>
                </a:lnTo>
                <a:lnTo>
                  <a:pt x="4252148" y="2166601"/>
                </a:lnTo>
                <a:lnTo>
                  <a:pt x="4235101" y="2163948"/>
                </a:lnTo>
                <a:lnTo>
                  <a:pt x="4240424" y="2156441"/>
                </a:lnTo>
                <a:lnTo>
                  <a:pt x="4240379" y="2156376"/>
                </a:lnTo>
                <a:lnTo>
                  <a:pt x="4240384" y="2156371"/>
                </a:lnTo>
                <a:lnTo>
                  <a:pt x="4232938" y="2145061"/>
                </a:lnTo>
                <a:lnTo>
                  <a:pt x="4221572" y="2152734"/>
                </a:lnTo>
                <a:lnTo>
                  <a:pt x="4208217" y="2148244"/>
                </a:lnTo>
                <a:lnTo>
                  <a:pt x="4189859" y="2159781"/>
                </a:lnTo>
                <a:lnTo>
                  <a:pt x="4175367" y="2173193"/>
                </a:lnTo>
                <a:lnTo>
                  <a:pt x="4162522" y="2175410"/>
                </a:lnTo>
                <a:lnTo>
                  <a:pt x="4155532" y="2170579"/>
                </a:lnTo>
                <a:lnTo>
                  <a:pt x="4147120" y="2170125"/>
                </a:lnTo>
                <a:lnTo>
                  <a:pt x="4135754" y="2165975"/>
                </a:lnTo>
                <a:lnTo>
                  <a:pt x="4135582" y="2166066"/>
                </a:lnTo>
                <a:lnTo>
                  <a:pt x="4135515" y="2166042"/>
                </a:lnTo>
                <a:lnTo>
                  <a:pt x="4126877" y="2170588"/>
                </a:lnTo>
                <a:lnTo>
                  <a:pt x="4116582" y="2183610"/>
                </a:lnTo>
                <a:lnTo>
                  <a:pt x="4115293" y="2169727"/>
                </a:lnTo>
                <a:lnTo>
                  <a:pt x="4105576" y="2173535"/>
                </a:lnTo>
                <a:lnTo>
                  <a:pt x="4086991" y="2171773"/>
                </a:lnTo>
                <a:lnTo>
                  <a:pt x="4068975" y="2167624"/>
                </a:lnTo>
                <a:lnTo>
                  <a:pt x="4056016" y="2159724"/>
                </a:lnTo>
                <a:lnTo>
                  <a:pt x="4043627" y="2156143"/>
                </a:lnTo>
                <a:lnTo>
                  <a:pt x="4038285" y="2147448"/>
                </a:lnTo>
                <a:lnTo>
                  <a:pt x="4029305" y="2144834"/>
                </a:lnTo>
                <a:lnTo>
                  <a:pt x="4013222" y="2132956"/>
                </a:lnTo>
                <a:lnTo>
                  <a:pt x="4000434" y="2127329"/>
                </a:lnTo>
                <a:lnTo>
                  <a:pt x="4000351" y="2127384"/>
                </a:lnTo>
                <a:lnTo>
                  <a:pt x="4000246" y="2127338"/>
                </a:lnTo>
                <a:lnTo>
                  <a:pt x="3993748" y="2131652"/>
                </a:lnTo>
                <a:lnTo>
                  <a:pt x="3971677" y="2118804"/>
                </a:lnTo>
                <a:lnTo>
                  <a:pt x="3955991" y="2107040"/>
                </a:lnTo>
                <a:lnTo>
                  <a:pt x="3951519" y="2086501"/>
                </a:lnTo>
                <a:lnTo>
                  <a:pt x="3962850" y="2089037"/>
                </a:lnTo>
                <a:lnTo>
                  <a:pt x="3962854" y="2088951"/>
                </a:lnTo>
                <a:lnTo>
                  <a:pt x="3962924" y="2088967"/>
                </a:lnTo>
                <a:lnTo>
                  <a:pt x="3963436" y="2079362"/>
                </a:lnTo>
                <a:lnTo>
                  <a:pt x="3957127" y="2069643"/>
                </a:lnTo>
                <a:lnTo>
                  <a:pt x="3958718" y="2054071"/>
                </a:lnTo>
                <a:lnTo>
                  <a:pt x="3941611" y="2031395"/>
                </a:lnTo>
                <a:lnTo>
                  <a:pt x="3915411" y="2023495"/>
                </a:lnTo>
                <a:lnTo>
                  <a:pt x="3910693" y="2008377"/>
                </a:lnTo>
                <a:lnTo>
                  <a:pt x="3898929" y="1999113"/>
                </a:lnTo>
                <a:lnTo>
                  <a:pt x="3896088" y="1993373"/>
                </a:lnTo>
                <a:lnTo>
                  <a:pt x="3893700" y="1981949"/>
                </a:lnTo>
                <a:lnTo>
                  <a:pt x="3894269" y="1974107"/>
                </a:lnTo>
                <a:lnTo>
                  <a:pt x="3884608" y="1969503"/>
                </a:lnTo>
                <a:lnTo>
                  <a:pt x="3884471" y="1969557"/>
                </a:lnTo>
                <a:lnTo>
                  <a:pt x="3884355" y="1969501"/>
                </a:lnTo>
                <a:lnTo>
                  <a:pt x="3879359" y="1971456"/>
                </a:lnTo>
                <a:lnTo>
                  <a:pt x="3875344" y="1952680"/>
                </a:lnTo>
                <a:lnTo>
                  <a:pt x="3879891" y="1947963"/>
                </a:lnTo>
                <a:lnTo>
                  <a:pt x="3877674" y="1943133"/>
                </a:lnTo>
                <a:lnTo>
                  <a:pt x="3892904" y="1933301"/>
                </a:lnTo>
                <a:lnTo>
                  <a:pt x="3903756" y="1929274"/>
                </a:lnTo>
                <a:lnTo>
                  <a:pt x="3920560" y="1932046"/>
                </a:lnTo>
                <a:lnTo>
                  <a:pt x="3920600" y="1931958"/>
                </a:lnTo>
                <a:lnTo>
                  <a:pt x="3920810" y="1931993"/>
                </a:lnTo>
                <a:lnTo>
                  <a:pt x="3926824" y="1918661"/>
                </a:lnTo>
                <a:lnTo>
                  <a:pt x="3947045" y="1916190"/>
                </a:lnTo>
                <a:lnTo>
                  <a:pt x="3947061" y="1916165"/>
                </a:lnTo>
                <a:lnTo>
                  <a:pt x="3947295" y="1916137"/>
                </a:lnTo>
                <a:lnTo>
                  <a:pt x="3952979" y="1907726"/>
                </a:lnTo>
                <a:lnTo>
                  <a:pt x="3978098" y="1896188"/>
                </a:lnTo>
                <a:lnTo>
                  <a:pt x="3980316" y="1891357"/>
                </a:lnTo>
                <a:lnTo>
                  <a:pt x="3979064" y="1879024"/>
                </a:lnTo>
                <a:lnTo>
                  <a:pt x="3989977" y="1873398"/>
                </a:lnTo>
                <a:lnTo>
                  <a:pt x="3975654" y="1835036"/>
                </a:lnTo>
                <a:lnTo>
                  <a:pt x="4007197" y="1826056"/>
                </a:lnTo>
                <a:lnTo>
                  <a:pt x="4015382" y="1820998"/>
                </a:lnTo>
                <a:lnTo>
                  <a:pt x="4026858" y="1779746"/>
                </a:lnTo>
                <a:lnTo>
                  <a:pt x="4058375" y="1787398"/>
                </a:lnTo>
                <a:lnTo>
                  <a:pt x="4058381" y="1787390"/>
                </a:lnTo>
                <a:lnTo>
                  <a:pt x="4058460" y="1787409"/>
                </a:lnTo>
                <a:lnTo>
                  <a:pt x="4067326" y="1776838"/>
                </a:lnTo>
                <a:lnTo>
                  <a:pt x="4068065" y="1753025"/>
                </a:lnTo>
                <a:lnTo>
                  <a:pt x="4081306" y="1750809"/>
                </a:lnTo>
                <a:lnTo>
                  <a:pt x="4093413" y="1734725"/>
                </a:lnTo>
                <a:lnTo>
                  <a:pt x="4099508" y="1732785"/>
                </a:lnTo>
                <a:lnTo>
                  <a:pt x="4103813" y="1749719"/>
                </a:lnTo>
                <a:lnTo>
                  <a:pt x="4117224" y="1762394"/>
                </a:lnTo>
                <a:lnTo>
                  <a:pt x="4139958" y="1771316"/>
                </a:lnTo>
                <a:lnTo>
                  <a:pt x="4150927" y="1790185"/>
                </a:lnTo>
                <a:lnTo>
                  <a:pt x="4144789" y="1817067"/>
                </a:lnTo>
                <a:lnTo>
                  <a:pt x="4150530" y="1826899"/>
                </a:lnTo>
                <a:lnTo>
                  <a:pt x="4169454" y="1830764"/>
                </a:lnTo>
                <a:lnTo>
                  <a:pt x="4190938" y="1833889"/>
                </a:lnTo>
                <a:lnTo>
                  <a:pt x="4210205" y="1847813"/>
                </a:lnTo>
                <a:lnTo>
                  <a:pt x="4220036" y="1850257"/>
                </a:lnTo>
                <a:lnTo>
                  <a:pt x="4227312" y="1870547"/>
                </a:lnTo>
                <a:lnTo>
                  <a:pt x="4236632" y="1883448"/>
                </a:lnTo>
                <a:lnTo>
                  <a:pt x="4254193" y="1882937"/>
                </a:lnTo>
                <a:lnTo>
                  <a:pt x="4287100" y="1887767"/>
                </a:lnTo>
                <a:lnTo>
                  <a:pt x="4308299" y="1884755"/>
                </a:lnTo>
                <a:lnTo>
                  <a:pt x="4324042" y="1887995"/>
                </a:lnTo>
                <a:lnTo>
                  <a:pt x="4347628" y="1901009"/>
                </a:lnTo>
                <a:lnTo>
                  <a:pt x="4366894" y="1901009"/>
                </a:lnTo>
                <a:lnTo>
                  <a:pt x="4373941" y="1907602"/>
                </a:lnTo>
                <a:lnTo>
                  <a:pt x="4391695" y="1896656"/>
                </a:lnTo>
                <a:lnTo>
                  <a:pt x="4392473" y="1896177"/>
                </a:lnTo>
                <a:lnTo>
                  <a:pt x="4418215" y="1888733"/>
                </a:lnTo>
                <a:lnTo>
                  <a:pt x="4442084" y="1887938"/>
                </a:lnTo>
                <a:lnTo>
                  <a:pt x="4460726" y="1880322"/>
                </a:lnTo>
                <a:lnTo>
                  <a:pt x="4460781" y="1880265"/>
                </a:lnTo>
                <a:lnTo>
                  <a:pt x="4460896" y="1880218"/>
                </a:lnTo>
                <a:lnTo>
                  <a:pt x="4472321" y="1868567"/>
                </a:lnTo>
                <a:lnTo>
                  <a:pt x="4483459" y="1861179"/>
                </a:lnTo>
                <a:lnTo>
                  <a:pt x="4480903" y="1853904"/>
                </a:lnTo>
                <a:lnTo>
                  <a:pt x="4475787" y="1845379"/>
                </a:lnTo>
                <a:lnTo>
                  <a:pt x="4484069" y="1831070"/>
                </a:lnTo>
                <a:lnTo>
                  <a:pt x="4492949" y="1833094"/>
                </a:lnTo>
                <a:lnTo>
                  <a:pt x="4509318" y="1837641"/>
                </a:lnTo>
                <a:lnTo>
                  <a:pt x="4509466" y="1837530"/>
                </a:lnTo>
                <a:lnTo>
                  <a:pt x="4509491" y="1837536"/>
                </a:lnTo>
                <a:lnTo>
                  <a:pt x="4525238" y="1825683"/>
                </a:lnTo>
                <a:lnTo>
                  <a:pt x="4549500" y="1816896"/>
                </a:lnTo>
                <a:lnTo>
                  <a:pt x="4549545" y="1816838"/>
                </a:lnTo>
                <a:lnTo>
                  <a:pt x="4549670" y="1816792"/>
                </a:lnTo>
                <a:lnTo>
                  <a:pt x="4561316" y="1801681"/>
                </a:lnTo>
                <a:lnTo>
                  <a:pt x="4572346" y="1795186"/>
                </a:lnTo>
                <a:lnTo>
                  <a:pt x="4595476" y="1792117"/>
                </a:lnTo>
                <a:lnTo>
                  <a:pt x="4608038" y="1794731"/>
                </a:lnTo>
                <a:lnTo>
                  <a:pt x="4608066" y="1794598"/>
                </a:lnTo>
                <a:lnTo>
                  <a:pt x="4608209" y="1794627"/>
                </a:lnTo>
                <a:lnTo>
                  <a:pt x="4609971" y="1786386"/>
                </a:lnTo>
                <a:lnTo>
                  <a:pt x="4595535" y="1769962"/>
                </a:lnTo>
                <a:lnTo>
                  <a:pt x="4582747" y="1762403"/>
                </a:lnTo>
                <a:lnTo>
                  <a:pt x="4582590" y="1762515"/>
                </a:lnTo>
                <a:lnTo>
                  <a:pt x="4582576" y="1762507"/>
                </a:lnTo>
                <a:lnTo>
                  <a:pt x="4577265" y="1766311"/>
                </a:lnTo>
                <a:lnTo>
                  <a:pt x="4570471" y="1771155"/>
                </a:lnTo>
                <a:lnTo>
                  <a:pt x="4554729" y="1767461"/>
                </a:lnTo>
                <a:lnTo>
                  <a:pt x="4545693" y="1770473"/>
                </a:lnTo>
                <a:lnTo>
                  <a:pt x="4541600" y="1760755"/>
                </a:lnTo>
                <a:lnTo>
                  <a:pt x="4552853" y="1736714"/>
                </a:lnTo>
                <a:lnTo>
                  <a:pt x="4560584" y="1718243"/>
                </a:lnTo>
                <a:lnTo>
                  <a:pt x="4579678" y="1727507"/>
                </a:lnTo>
                <a:lnTo>
                  <a:pt x="4602127" y="1711935"/>
                </a:lnTo>
                <a:lnTo>
                  <a:pt x="4601956" y="1700966"/>
                </a:lnTo>
                <a:lnTo>
                  <a:pt x="4616336" y="1674084"/>
                </a:lnTo>
                <a:lnTo>
                  <a:pt x="4625202" y="1665843"/>
                </a:lnTo>
                <a:lnTo>
                  <a:pt x="4625031" y="1651521"/>
                </a:lnTo>
                <a:lnTo>
                  <a:pt x="4624918" y="1651440"/>
                </a:lnTo>
                <a:lnTo>
                  <a:pt x="4624918" y="1651365"/>
                </a:lnTo>
                <a:lnTo>
                  <a:pt x="4616323" y="1645226"/>
                </a:lnTo>
                <a:lnTo>
                  <a:pt x="4629463" y="1632141"/>
                </a:lnTo>
                <a:lnTo>
                  <a:pt x="4649242" y="1627310"/>
                </a:lnTo>
                <a:close/>
                <a:moveTo>
                  <a:pt x="2797765" y="1625248"/>
                </a:moveTo>
                <a:lnTo>
                  <a:pt x="2811008" y="1625986"/>
                </a:lnTo>
                <a:lnTo>
                  <a:pt x="2813962" y="1634966"/>
                </a:lnTo>
                <a:lnTo>
                  <a:pt x="2809985" y="1658950"/>
                </a:lnTo>
                <a:lnTo>
                  <a:pt x="2806044" y="1668443"/>
                </a:lnTo>
                <a:lnTo>
                  <a:pt x="2796576" y="1668443"/>
                </a:lnTo>
                <a:lnTo>
                  <a:pt x="2796599" y="1668668"/>
                </a:lnTo>
                <a:lnTo>
                  <a:pt x="2796402" y="1668668"/>
                </a:lnTo>
                <a:lnTo>
                  <a:pt x="2799073" y="1695323"/>
                </a:lnTo>
                <a:lnTo>
                  <a:pt x="2790320" y="1689413"/>
                </a:lnTo>
                <a:lnTo>
                  <a:pt x="2780261" y="1678273"/>
                </a:lnTo>
                <a:lnTo>
                  <a:pt x="2765485" y="1683558"/>
                </a:lnTo>
                <a:lnTo>
                  <a:pt x="2753833" y="1681570"/>
                </a:lnTo>
                <a:lnTo>
                  <a:pt x="2757813" y="1674522"/>
                </a:lnTo>
                <a:lnTo>
                  <a:pt x="2763041" y="1667646"/>
                </a:lnTo>
                <a:lnTo>
                  <a:pt x="2770314" y="1660541"/>
                </a:lnTo>
                <a:lnTo>
                  <a:pt x="2774635" y="1648663"/>
                </a:lnTo>
                <a:lnTo>
                  <a:pt x="2775998" y="1636273"/>
                </a:lnTo>
                <a:lnTo>
                  <a:pt x="2779692" y="1634568"/>
                </a:lnTo>
                <a:lnTo>
                  <a:pt x="2778726" y="1639740"/>
                </a:lnTo>
                <a:lnTo>
                  <a:pt x="2781455" y="1640650"/>
                </a:lnTo>
                <a:lnTo>
                  <a:pt x="2782647" y="1642980"/>
                </a:lnTo>
                <a:lnTo>
                  <a:pt x="2783103" y="1645083"/>
                </a:lnTo>
                <a:lnTo>
                  <a:pt x="2785320" y="1645878"/>
                </a:lnTo>
                <a:lnTo>
                  <a:pt x="2785489" y="1647015"/>
                </a:lnTo>
                <a:lnTo>
                  <a:pt x="2783501" y="1648493"/>
                </a:lnTo>
                <a:lnTo>
                  <a:pt x="2781284" y="1648606"/>
                </a:lnTo>
                <a:lnTo>
                  <a:pt x="2781284" y="1650255"/>
                </a:lnTo>
                <a:lnTo>
                  <a:pt x="2782818" y="1652869"/>
                </a:lnTo>
                <a:lnTo>
                  <a:pt x="2780601" y="1655426"/>
                </a:lnTo>
                <a:lnTo>
                  <a:pt x="2782818" y="1656165"/>
                </a:lnTo>
                <a:lnTo>
                  <a:pt x="2787307" y="1651789"/>
                </a:lnTo>
                <a:lnTo>
                  <a:pt x="2790037" y="1647754"/>
                </a:lnTo>
                <a:lnTo>
                  <a:pt x="2790037" y="1645026"/>
                </a:lnTo>
                <a:lnTo>
                  <a:pt x="2789070" y="1643151"/>
                </a:lnTo>
                <a:lnTo>
                  <a:pt x="2786455" y="1641843"/>
                </a:lnTo>
                <a:lnTo>
                  <a:pt x="2787081" y="1638888"/>
                </a:lnTo>
                <a:lnTo>
                  <a:pt x="2786455" y="1636273"/>
                </a:lnTo>
                <a:lnTo>
                  <a:pt x="2788843" y="1630590"/>
                </a:lnTo>
                <a:lnTo>
                  <a:pt x="2791173" y="1627635"/>
                </a:lnTo>
                <a:close/>
                <a:moveTo>
                  <a:pt x="578733" y="1607516"/>
                </a:moveTo>
                <a:lnTo>
                  <a:pt x="586235" y="1611040"/>
                </a:lnTo>
                <a:lnTo>
                  <a:pt x="601523" y="1608880"/>
                </a:lnTo>
                <a:lnTo>
                  <a:pt x="596806" y="1639286"/>
                </a:lnTo>
                <a:lnTo>
                  <a:pt x="610673" y="1660314"/>
                </a:lnTo>
                <a:lnTo>
                  <a:pt x="604308" y="1660258"/>
                </a:lnTo>
                <a:lnTo>
                  <a:pt x="594703" y="1648323"/>
                </a:lnTo>
                <a:lnTo>
                  <a:pt x="588792" y="1636217"/>
                </a:lnTo>
                <a:lnTo>
                  <a:pt x="580722" y="1627920"/>
                </a:lnTo>
                <a:lnTo>
                  <a:pt x="577768" y="1616155"/>
                </a:lnTo>
                <a:close/>
                <a:moveTo>
                  <a:pt x="4974385" y="1602147"/>
                </a:moveTo>
                <a:lnTo>
                  <a:pt x="4978534" y="1620050"/>
                </a:lnTo>
                <a:lnTo>
                  <a:pt x="4984047" y="1645625"/>
                </a:lnTo>
                <a:lnTo>
                  <a:pt x="4983649" y="1671200"/>
                </a:lnTo>
                <a:lnTo>
                  <a:pt x="4990242" y="1696831"/>
                </a:lnTo>
                <a:lnTo>
                  <a:pt x="5006267" y="1740479"/>
                </a:lnTo>
                <a:lnTo>
                  <a:pt x="4982683" y="1732466"/>
                </a:lnTo>
                <a:lnTo>
                  <a:pt x="4972907" y="1767191"/>
                </a:lnTo>
                <a:lnTo>
                  <a:pt x="4988423" y="1791231"/>
                </a:lnTo>
                <a:lnTo>
                  <a:pt x="4987968" y="1807372"/>
                </a:lnTo>
                <a:lnTo>
                  <a:pt x="4975862" y="1793505"/>
                </a:lnTo>
                <a:lnTo>
                  <a:pt x="4965405" y="1811294"/>
                </a:lnTo>
                <a:lnTo>
                  <a:pt x="4962451" y="1791970"/>
                </a:lnTo>
                <a:lnTo>
                  <a:pt x="4964211" y="1769123"/>
                </a:lnTo>
                <a:lnTo>
                  <a:pt x="4962392" y="1743321"/>
                </a:lnTo>
                <a:lnTo>
                  <a:pt x="4966086" y="1724907"/>
                </a:lnTo>
                <a:lnTo>
                  <a:pt x="4966769" y="1691659"/>
                </a:lnTo>
                <a:lnTo>
                  <a:pt x="4957448" y="1666596"/>
                </a:lnTo>
                <a:lnTo>
                  <a:pt x="4958870" y="1630791"/>
                </a:lnTo>
                <a:lnTo>
                  <a:pt x="4973589" y="1618458"/>
                </a:lnTo>
                <a:lnTo>
                  <a:pt x="4967280" y="1605955"/>
                </a:lnTo>
                <a:close/>
                <a:moveTo>
                  <a:pt x="2981972" y="1588762"/>
                </a:moveTo>
                <a:lnTo>
                  <a:pt x="2997886" y="1593422"/>
                </a:lnTo>
                <a:lnTo>
                  <a:pt x="2999078" y="1600128"/>
                </a:lnTo>
                <a:lnTo>
                  <a:pt x="3014423" y="1600470"/>
                </a:lnTo>
                <a:lnTo>
                  <a:pt x="3014440" y="1600473"/>
                </a:lnTo>
                <a:lnTo>
                  <a:pt x="3014433" y="1600499"/>
                </a:lnTo>
                <a:lnTo>
                  <a:pt x="3034041" y="1603625"/>
                </a:lnTo>
                <a:lnTo>
                  <a:pt x="3063365" y="1603227"/>
                </a:lnTo>
                <a:lnTo>
                  <a:pt x="3063361" y="1603199"/>
                </a:lnTo>
                <a:lnTo>
                  <a:pt x="3066107" y="1604172"/>
                </a:lnTo>
                <a:lnTo>
                  <a:pt x="3071489" y="1606091"/>
                </a:lnTo>
                <a:lnTo>
                  <a:pt x="3075295" y="1614446"/>
                </a:lnTo>
                <a:lnTo>
                  <a:pt x="3075347" y="1614447"/>
                </a:lnTo>
                <a:lnTo>
                  <a:pt x="3075348" y="1614451"/>
                </a:lnTo>
                <a:lnTo>
                  <a:pt x="3076031" y="1626329"/>
                </a:lnTo>
                <a:lnTo>
                  <a:pt x="3080463" y="1636445"/>
                </a:lnTo>
                <a:lnTo>
                  <a:pt x="3080351" y="1646942"/>
                </a:lnTo>
                <a:lnTo>
                  <a:pt x="3070979" y="1652185"/>
                </a:lnTo>
                <a:lnTo>
                  <a:pt x="3070986" y="1652199"/>
                </a:lnTo>
                <a:lnTo>
                  <a:pt x="3070802" y="1652302"/>
                </a:lnTo>
                <a:lnTo>
                  <a:pt x="3075690" y="1664350"/>
                </a:lnTo>
                <a:lnTo>
                  <a:pt x="3075973" y="1675773"/>
                </a:lnTo>
                <a:lnTo>
                  <a:pt x="3083969" y="1697831"/>
                </a:lnTo>
                <a:lnTo>
                  <a:pt x="3082292" y="1704763"/>
                </a:lnTo>
                <a:lnTo>
                  <a:pt x="3074393" y="1707661"/>
                </a:lnTo>
                <a:lnTo>
                  <a:pt x="3059900" y="1728178"/>
                </a:lnTo>
                <a:lnTo>
                  <a:pt x="3059937" y="1728277"/>
                </a:lnTo>
                <a:lnTo>
                  <a:pt x="3059891" y="1728344"/>
                </a:lnTo>
                <a:lnTo>
                  <a:pt x="3063907" y="1739055"/>
                </a:lnTo>
                <a:lnTo>
                  <a:pt x="3060525" y="1737669"/>
                </a:lnTo>
                <a:lnTo>
                  <a:pt x="3060440" y="1737789"/>
                </a:lnTo>
                <a:lnTo>
                  <a:pt x="3057964" y="1736257"/>
                </a:lnTo>
                <a:lnTo>
                  <a:pt x="3045398" y="1728462"/>
                </a:lnTo>
                <a:lnTo>
                  <a:pt x="3033917" y="1731929"/>
                </a:lnTo>
                <a:lnTo>
                  <a:pt x="3026416" y="1729428"/>
                </a:lnTo>
                <a:lnTo>
                  <a:pt x="3017022" y="1734635"/>
                </a:lnTo>
                <a:lnTo>
                  <a:pt x="3009025" y="1726014"/>
                </a:lnTo>
                <a:lnTo>
                  <a:pt x="3008983" y="1726035"/>
                </a:lnTo>
                <a:lnTo>
                  <a:pt x="3008969" y="1726018"/>
                </a:lnTo>
                <a:lnTo>
                  <a:pt x="3002477" y="1729291"/>
                </a:lnTo>
                <a:lnTo>
                  <a:pt x="3001580" y="1727833"/>
                </a:lnTo>
                <a:lnTo>
                  <a:pt x="2994249" y="1715727"/>
                </a:lnTo>
                <a:lnTo>
                  <a:pt x="2994219" y="1715724"/>
                </a:lnTo>
                <a:lnTo>
                  <a:pt x="2994189" y="1715673"/>
                </a:lnTo>
                <a:lnTo>
                  <a:pt x="2982417" y="1714202"/>
                </a:lnTo>
                <a:lnTo>
                  <a:pt x="2980893" y="1706463"/>
                </a:lnTo>
                <a:lnTo>
                  <a:pt x="2980841" y="1706450"/>
                </a:lnTo>
                <a:lnTo>
                  <a:pt x="2980832" y="1706409"/>
                </a:lnTo>
                <a:lnTo>
                  <a:pt x="2969920" y="1703624"/>
                </a:lnTo>
                <a:lnTo>
                  <a:pt x="2967534" y="1710046"/>
                </a:lnTo>
                <a:lnTo>
                  <a:pt x="2958956" y="1704968"/>
                </a:lnTo>
                <a:lnTo>
                  <a:pt x="2959920" y="1698109"/>
                </a:lnTo>
                <a:lnTo>
                  <a:pt x="2959854" y="1698097"/>
                </a:lnTo>
                <a:lnTo>
                  <a:pt x="2959861" y="1698055"/>
                </a:lnTo>
                <a:lnTo>
                  <a:pt x="2947937" y="1695897"/>
                </a:lnTo>
                <a:lnTo>
                  <a:pt x="2940426" y="1687766"/>
                </a:lnTo>
                <a:lnTo>
                  <a:pt x="2940387" y="1687665"/>
                </a:lnTo>
                <a:lnTo>
                  <a:pt x="2940420" y="1687652"/>
                </a:lnTo>
                <a:lnTo>
                  <a:pt x="2933901" y="1671440"/>
                </a:lnTo>
                <a:lnTo>
                  <a:pt x="2935141" y="1662645"/>
                </a:lnTo>
                <a:lnTo>
                  <a:pt x="2935127" y="1662593"/>
                </a:lnTo>
                <a:lnTo>
                  <a:pt x="2935136" y="1662532"/>
                </a:lnTo>
                <a:lnTo>
                  <a:pt x="2931213" y="1648608"/>
                </a:lnTo>
                <a:lnTo>
                  <a:pt x="2925455" y="1639293"/>
                </a:lnTo>
                <a:lnTo>
                  <a:pt x="2929856" y="1632296"/>
                </a:lnTo>
                <a:lnTo>
                  <a:pt x="2929833" y="1632211"/>
                </a:lnTo>
                <a:lnTo>
                  <a:pt x="2929850" y="1632183"/>
                </a:lnTo>
                <a:lnTo>
                  <a:pt x="2926113" y="1618651"/>
                </a:lnTo>
                <a:lnTo>
                  <a:pt x="2937018" y="1610700"/>
                </a:lnTo>
                <a:lnTo>
                  <a:pt x="2961910" y="1598082"/>
                </a:lnTo>
                <a:close/>
                <a:moveTo>
                  <a:pt x="2859206" y="1585199"/>
                </a:moveTo>
                <a:lnTo>
                  <a:pt x="2859491" y="1595810"/>
                </a:lnTo>
                <a:lnTo>
                  <a:pt x="2875574" y="1602175"/>
                </a:lnTo>
                <a:lnTo>
                  <a:pt x="2875403" y="1611837"/>
                </a:lnTo>
                <a:lnTo>
                  <a:pt x="2891600" y="1606722"/>
                </a:lnTo>
                <a:lnTo>
                  <a:pt x="2900581" y="1599277"/>
                </a:lnTo>
                <a:lnTo>
                  <a:pt x="2918597" y="1610018"/>
                </a:lnTo>
                <a:lnTo>
                  <a:pt x="2926098" y="1618600"/>
                </a:lnTo>
                <a:lnTo>
                  <a:pt x="2926113" y="1618651"/>
                </a:lnTo>
                <a:lnTo>
                  <a:pt x="2926106" y="1618656"/>
                </a:lnTo>
                <a:lnTo>
                  <a:pt x="2929833" y="1632211"/>
                </a:lnTo>
                <a:lnTo>
                  <a:pt x="2925416" y="1639231"/>
                </a:lnTo>
                <a:lnTo>
                  <a:pt x="2925455" y="1639293"/>
                </a:lnTo>
                <a:lnTo>
                  <a:pt x="2925423" y="1639344"/>
                </a:lnTo>
                <a:lnTo>
                  <a:pt x="2931219" y="1648721"/>
                </a:lnTo>
                <a:lnTo>
                  <a:pt x="2935127" y="1662593"/>
                </a:lnTo>
                <a:lnTo>
                  <a:pt x="2933884" y="1671398"/>
                </a:lnTo>
                <a:lnTo>
                  <a:pt x="2933901" y="1671440"/>
                </a:lnTo>
                <a:lnTo>
                  <a:pt x="2933891" y="1671511"/>
                </a:lnTo>
                <a:lnTo>
                  <a:pt x="2940387" y="1687665"/>
                </a:lnTo>
                <a:lnTo>
                  <a:pt x="2933317" y="1690267"/>
                </a:lnTo>
                <a:lnTo>
                  <a:pt x="2929111" y="1687368"/>
                </a:lnTo>
                <a:lnTo>
                  <a:pt x="2925133" y="1692199"/>
                </a:lnTo>
                <a:lnTo>
                  <a:pt x="2913709" y="1697087"/>
                </a:lnTo>
                <a:lnTo>
                  <a:pt x="2907798" y="1703338"/>
                </a:lnTo>
                <a:lnTo>
                  <a:pt x="2896205" y="1708738"/>
                </a:lnTo>
                <a:lnTo>
                  <a:pt x="2896233" y="1708815"/>
                </a:lnTo>
                <a:lnTo>
                  <a:pt x="2896152" y="1708853"/>
                </a:lnTo>
                <a:lnTo>
                  <a:pt x="2898936" y="1716241"/>
                </a:lnTo>
                <a:lnTo>
                  <a:pt x="2900640" y="1726585"/>
                </a:lnTo>
                <a:lnTo>
                  <a:pt x="2908768" y="1732439"/>
                </a:lnTo>
                <a:lnTo>
                  <a:pt x="2917745" y="1742892"/>
                </a:lnTo>
                <a:lnTo>
                  <a:pt x="2912175" y="1753863"/>
                </a:lnTo>
                <a:lnTo>
                  <a:pt x="2906435" y="1756875"/>
                </a:lnTo>
                <a:lnTo>
                  <a:pt x="2906466" y="1757089"/>
                </a:lnTo>
                <a:lnTo>
                  <a:pt x="2906323" y="1757164"/>
                </a:lnTo>
                <a:lnTo>
                  <a:pt x="2908597" y="1772622"/>
                </a:lnTo>
                <a:lnTo>
                  <a:pt x="2907226" y="1776309"/>
                </a:lnTo>
                <a:lnTo>
                  <a:pt x="2902285" y="1771482"/>
                </a:lnTo>
                <a:lnTo>
                  <a:pt x="2894614" y="1770743"/>
                </a:lnTo>
                <a:lnTo>
                  <a:pt x="2883246" y="1774948"/>
                </a:lnTo>
                <a:lnTo>
                  <a:pt x="2869209" y="1773926"/>
                </a:lnTo>
                <a:lnTo>
                  <a:pt x="2869103" y="1774214"/>
                </a:lnTo>
                <a:lnTo>
                  <a:pt x="2869097" y="1774214"/>
                </a:lnTo>
                <a:lnTo>
                  <a:pt x="2866930" y="1780117"/>
                </a:lnTo>
                <a:lnTo>
                  <a:pt x="2858864" y="1773584"/>
                </a:lnTo>
                <a:lnTo>
                  <a:pt x="2854034" y="1774892"/>
                </a:lnTo>
                <a:lnTo>
                  <a:pt x="2836928" y="1767674"/>
                </a:lnTo>
                <a:lnTo>
                  <a:pt x="2833630" y="1772789"/>
                </a:lnTo>
                <a:lnTo>
                  <a:pt x="2820077" y="1772619"/>
                </a:lnTo>
                <a:lnTo>
                  <a:pt x="2822087" y="1755972"/>
                </a:lnTo>
                <a:lnTo>
                  <a:pt x="2830159" y="1739490"/>
                </a:lnTo>
                <a:lnTo>
                  <a:pt x="2830034" y="1739466"/>
                </a:lnTo>
                <a:lnTo>
                  <a:pt x="2830165" y="1739200"/>
                </a:lnTo>
                <a:lnTo>
                  <a:pt x="2807203" y="1734710"/>
                </a:lnTo>
                <a:lnTo>
                  <a:pt x="2799725" y="1728365"/>
                </a:lnTo>
                <a:lnTo>
                  <a:pt x="2800607" y="1717889"/>
                </a:lnTo>
                <a:lnTo>
                  <a:pt x="2800586" y="1717851"/>
                </a:lnTo>
                <a:lnTo>
                  <a:pt x="2800611" y="1717547"/>
                </a:lnTo>
                <a:lnTo>
                  <a:pt x="2797428" y="1711977"/>
                </a:lnTo>
                <a:lnTo>
                  <a:pt x="2799247" y="1695098"/>
                </a:lnTo>
                <a:lnTo>
                  <a:pt x="2796599" y="1668668"/>
                </a:lnTo>
                <a:lnTo>
                  <a:pt x="2805949" y="1668668"/>
                </a:lnTo>
                <a:lnTo>
                  <a:pt x="2806044" y="1668443"/>
                </a:lnTo>
                <a:lnTo>
                  <a:pt x="2806123" y="1668443"/>
                </a:lnTo>
                <a:lnTo>
                  <a:pt x="2810159" y="1658724"/>
                </a:lnTo>
                <a:lnTo>
                  <a:pt x="2814136" y="1634741"/>
                </a:lnTo>
                <a:lnTo>
                  <a:pt x="2811182" y="1625761"/>
                </a:lnTo>
                <a:lnTo>
                  <a:pt x="2814307" y="1620078"/>
                </a:lnTo>
                <a:lnTo>
                  <a:pt x="2827607" y="1618600"/>
                </a:lnTo>
                <a:lnTo>
                  <a:pt x="2830561" y="1624510"/>
                </a:lnTo>
                <a:lnTo>
                  <a:pt x="2841360" y="1611268"/>
                </a:lnTo>
                <a:lnTo>
                  <a:pt x="2837723" y="1601095"/>
                </a:lnTo>
                <a:lnTo>
                  <a:pt x="2836989" y="1585621"/>
                </a:lnTo>
                <a:lnTo>
                  <a:pt x="2837041" y="1585745"/>
                </a:lnTo>
                <a:lnTo>
                  <a:pt x="2849090" y="1589382"/>
                </a:lnTo>
                <a:close/>
                <a:moveTo>
                  <a:pt x="2580369" y="1581087"/>
                </a:moveTo>
                <a:lnTo>
                  <a:pt x="2583665" y="1595864"/>
                </a:lnTo>
                <a:lnTo>
                  <a:pt x="2580369" y="1610470"/>
                </a:lnTo>
                <a:lnTo>
                  <a:pt x="2580510" y="1610465"/>
                </a:lnTo>
                <a:lnTo>
                  <a:pt x="2580496" y="1610526"/>
                </a:lnTo>
                <a:lnTo>
                  <a:pt x="2590263" y="1610131"/>
                </a:lnTo>
                <a:lnTo>
                  <a:pt x="2602306" y="1615699"/>
                </a:lnTo>
                <a:lnTo>
                  <a:pt x="2604921" y="1634794"/>
                </a:lnTo>
                <a:lnTo>
                  <a:pt x="2592872" y="1658210"/>
                </a:lnTo>
                <a:lnTo>
                  <a:pt x="2564626" y="1673441"/>
                </a:lnTo>
                <a:lnTo>
                  <a:pt x="2542063" y="1669576"/>
                </a:lnTo>
                <a:lnTo>
                  <a:pt x="2554964" y="1642410"/>
                </a:lnTo>
                <a:lnTo>
                  <a:pt x="2546667" y="1615301"/>
                </a:lnTo>
                <a:lnTo>
                  <a:pt x="2568320" y="1593988"/>
                </a:lnTo>
                <a:close/>
                <a:moveTo>
                  <a:pt x="2593855" y="1580006"/>
                </a:moveTo>
                <a:lnTo>
                  <a:pt x="2610908" y="1597000"/>
                </a:lnTo>
                <a:lnTo>
                  <a:pt x="2602381" y="1615698"/>
                </a:lnTo>
                <a:lnTo>
                  <a:pt x="2590330" y="1610128"/>
                </a:lnTo>
                <a:lnTo>
                  <a:pt x="2590263" y="1610131"/>
                </a:lnTo>
                <a:lnTo>
                  <a:pt x="2590257" y="1610129"/>
                </a:lnTo>
                <a:lnTo>
                  <a:pt x="2580510" y="1610465"/>
                </a:lnTo>
                <a:lnTo>
                  <a:pt x="2583793" y="1595920"/>
                </a:lnTo>
                <a:lnTo>
                  <a:pt x="2580496" y="1581143"/>
                </a:lnTo>
                <a:close/>
                <a:moveTo>
                  <a:pt x="3040065" y="1579414"/>
                </a:moveTo>
                <a:lnTo>
                  <a:pt x="3056773" y="1584302"/>
                </a:lnTo>
                <a:lnTo>
                  <a:pt x="3063809" y="1588671"/>
                </a:lnTo>
                <a:lnTo>
                  <a:pt x="3062111" y="1596202"/>
                </a:lnTo>
                <a:lnTo>
                  <a:pt x="3062117" y="1596234"/>
                </a:lnTo>
                <a:lnTo>
                  <a:pt x="3062115" y="1596237"/>
                </a:lnTo>
                <a:lnTo>
                  <a:pt x="3063361" y="1603199"/>
                </a:lnTo>
                <a:lnTo>
                  <a:pt x="3063357" y="1603198"/>
                </a:lnTo>
                <a:lnTo>
                  <a:pt x="3034032" y="1603595"/>
                </a:lnTo>
                <a:lnTo>
                  <a:pt x="3014440" y="1600473"/>
                </a:lnTo>
                <a:lnTo>
                  <a:pt x="3018069" y="1588394"/>
                </a:lnTo>
                <a:close/>
                <a:moveTo>
                  <a:pt x="3036651" y="1555749"/>
                </a:moveTo>
                <a:lnTo>
                  <a:pt x="3036657" y="1555788"/>
                </a:lnTo>
                <a:lnTo>
                  <a:pt x="3036650" y="1555793"/>
                </a:lnTo>
                <a:close/>
                <a:moveTo>
                  <a:pt x="3036650" y="1555737"/>
                </a:moveTo>
                <a:lnTo>
                  <a:pt x="3036651" y="1555737"/>
                </a:lnTo>
                <a:lnTo>
                  <a:pt x="3036651" y="1555749"/>
                </a:lnTo>
                <a:close/>
                <a:moveTo>
                  <a:pt x="2898251" y="1553463"/>
                </a:moveTo>
                <a:lnTo>
                  <a:pt x="2903308" y="1567672"/>
                </a:lnTo>
                <a:lnTo>
                  <a:pt x="2893761" y="1590234"/>
                </a:lnTo>
                <a:lnTo>
                  <a:pt x="2877108" y="1574549"/>
                </a:lnTo>
                <a:lnTo>
                  <a:pt x="2874893" y="1562898"/>
                </a:lnTo>
                <a:close/>
                <a:moveTo>
                  <a:pt x="3150137" y="1551837"/>
                </a:moveTo>
                <a:lnTo>
                  <a:pt x="3166802" y="1558954"/>
                </a:lnTo>
                <a:lnTo>
                  <a:pt x="3169075" y="1566002"/>
                </a:lnTo>
                <a:lnTo>
                  <a:pt x="3169167" y="1565965"/>
                </a:lnTo>
                <a:lnTo>
                  <a:pt x="3169187" y="1566026"/>
                </a:lnTo>
                <a:lnTo>
                  <a:pt x="3177515" y="1562684"/>
                </a:lnTo>
                <a:lnTo>
                  <a:pt x="3193003" y="1569354"/>
                </a:lnTo>
                <a:lnTo>
                  <a:pt x="3194537" y="1582483"/>
                </a:lnTo>
                <a:lnTo>
                  <a:pt x="3191128" y="1589928"/>
                </a:lnTo>
                <a:lnTo>
                  <a:pt x="3201129" y="1607831"/>
                </a:lnTo>
                <a:lnTo>
                  <a:pt x="3207608" y="1612775"/>
                </a:lnTo>
                <a:lnTo>
                  <a:pt x="3206642" y="1617663"/>
                </a:lnTo>
                <a:lnTo>
                  <a:pt x="3217385" y="1622380"/>
                </a:lnTo>
                <a:lnTo>
                  <a:pt x="3221987" y="1629484"/>
                </a:lnTo>
                <a:lnTo>
                  <a:pt x="3215793" y="1635281"/>
                </a:lnTo>
                <a:lnTo>
                  <a:pt x="3202948" y="1634372"/>
                </a:lnTo>
                <a:lnTo>
                  <a:pt x="3199879" y="1636815"/>
                </a:lnTo>
                <a:lnTo>
                  <a:pt x="3203631" y="1645568"/>
                </a:lnTo>
                <a:lnTo>
                  <a:pt x="3207552" y="1662277"/>
                </a:lnTo>
                <a:lnTo>
                  <a:pt x="3207662" y="1662296"/>
                </a:lnTo>
                <a:lnTo>
                  <a:pt x="3207664" y="1662302"/>
                </a:lnTo>
                <a:lnTo>
                  <a:pt x="3207609" y="1662308"/>
                </a:lnTo>
                <a:lnTo>
                  <a:pt x="3213576" y="1663331"/>
                </a:lnTo>
                <a:lnTo>
                  <a:pt x="3217612" y="1657421"/>
                </a:lnTo>
                <a:lnTo>
                  <a:pt x="3222443" y="1658728"/>
                </a:lnTo>
                <a:lnTo>
                  <a:pt x="3238950" y="1656232"/>
                </a:lnTo>
                <a:lnTo>
                  <a:pt x="3249098" y="1670858"/>
                </a:lnTo>
                <a:lnTo>
                  <a:pt x="3245118" y="1676030"/>
                </a:lnTo>
                <a:lnTo>
                  <a:pt x="3246425" y="1683930"/>
                </a:lnTo>
                <a:lnTo>
                  <a:pt x="3259157" y="1685181"/>
                </a:lnTo>
                <a:lnTo>
                  <a:pt x="3264839" y="1696149"/>
                </a:lnTo>
                <a:lnTo>
                  <a:pt x="3264499" y="1701094"/>
                </a:lnTo>
                <a:lnTo>
                  <a:pt x="3284731" y="1709846"/>
                </a:lnTo>
                <a:lnTo>
                  <a:pt x="3296951" y="1705925"/>
                </a:lnTo>
                <a:lnTo>
                  <a:pt x="3306783" y="1717519"/>
                </a:lnTo>
                <a:lnTo>
                  <a:pt x="3316103" y="1717234"/>
                </a:lnTo>
                <a:lnTo>
                  <a:pt x="3339576" y="1725248"/>
                </a:lnTo>
                <a:lnTo>
                  <a:pt x="3339747" y="1732409"/>
                </a:lnTo>
                <a:lnTo>
                  <a:pt x="3333267" y="1745083"/>
                </a:lnTo>
                <a:lnTo>
                  <a:pt x="3336790" y="1758325"/>
                </a:lnTo>
                <a:lnTo>
                  <a:pt x="3334296" y="1766205"/>
                </a:lnTo>
                <a:lnTo>
                  <a:pt x="3318945" y="1767961"/>
                </a:lnTo>
                <a:lnTo>
                  <a:pt x="3318918" y="1767983"/>
                </a:lnTo>
                <a:lnTo>
                  <a:pt x="3318888" y="1767986"/>
                </a:lnTo>
                <a:lnTo>
                  <a:pt x="3310648" y="1774579"/>
                </a:lnTo>
                <a:lnTo>
                  <a:pt x="3310136" y="1784963"/>
                </a:lnTo>
                <a:lnTo>
                  <a:pt x="3297463" y="1786830"/>
                </a:lnTo>
                <a:lnTo>
                  <a:pt x="3286836" y="1794332"/>
                </a:lnTo>
                <a:lnTo>
                  <a:pt x="3271888" y="1795526"/>
                </a:lnTo>
                <a:lnTo>
                  <a:pt x="3258135" y="1804107"/>
                </a:lnTo>
                <a:lnTo>
                  <a:pt x="3250632" y="1809961"/>
                </a:lnTo>
                <a:lnTo>
                  <a:pt x="3259101" y="1818315"/>
                </a:lnTo>
                <a:lnTo>
                  <a:pt x="3266886" y="1823771"/>
                </a:lnTo>
                <a:lnTo>
                  <a:pt x="3283141" y="1822407"/>
                </a:lnTo>
                <a:lnTo>
                  <a:pt x="3280016" y="1830478"/>
                </a:lnTo>
                <a:lnTo>
                  <a:pt x="3262568" y="1834342"/>
                </a:lnTo>
                <a:lnTo>
                  <a:pt x="3240914" y="1847244"/>
                </a:lnTo>
                <a:lnTo>
                  <a:pt x="3232047" y="1842697"/>
                </a:lnTo>
                <a:lnTo>
                  <a:pt x="3235572" y="1832183"/>
                </a:lnTo>
                <a:lnTo>
                  <a:pt x="3218181" y="1825590"/>
                </a:lnTo>
                <a:lnTo>
                  <a:pt x="3220966" y="1821271"/>
                </a:lnTo>
                <a:lnTo>
                  <a:pt x="3238924" y="1811950"/>
                </a:lnTo>
                <a:lnTo>
                  <a:pt x="3236707" y="1807290"/>
                </a:lnTo>
                <a:lnTo>
                  <a:pt x="3234151" y="1809620"/>
                </a:lnTo>
                <a:lnTo>
                  <a:pt x="3231593" y="1808426"/>
                </a:lnTo>
                <a:lnTo>
                  <a:pt x="3206813" y="1802630"/>
                </a:lnTo>
                <a:lnTo>
                  <a:pt x="3205733" y="1794048"/>
                </a:lnTo>
                <a:lnTo>
                  <a:pt x="3190957" y="1796890"/>
                </a:lnTo>
                <a:lnTo>
                  <a:pt x="3185046" y="1809563"/>
                </a:lnTo>
                <a:lnTo>
                  <a:pt x="3172714" y="1826386"/>
                </a:lnTo>
                <a:lnTo>
                  <a:pt x="3165496" y="1822521"/>
                </a:lnTo>
                <a:lnTo>
                  <a:pt x="3157993" y="1826159"/>
                </a:lnTo>
                <a:lnTo>
                  <a:pt x="3151062" y="1822111"/>
                </a:lnTo>
                <a:lnTo>
                  <a:pt x="3154980" y="1819739"/>
                </a:lnTo>
                <a:lnTo>
                  <a:pt x="3157766" y="1811895"/>
                </a:lnTo>
                <a:lnTo>
                  <a:pt x="3162141" y="1804564"/>
                </a:lnTo>
                <a:lnTo>
                  <a:pt x="3161005" y="1800472"/>
                </a:lnTo>
                <a:lnTo>
                  <a:pt x="3164358" y="1798653"/>
                </a:lnTo>
                <a:lnTo>
                  <a:pt x="3165950" y="1801836"/>
                </a:lnTo>
                <a:lnTo>
                  <a:pt x="3175326" y="1802518"/>
                </a:lnTo>
                <a:lnTo>
                  <a:pt x="3179532" y="1800813"/>
                </a:lnTo>
                <a:lnTo>
                  <a:pt x="3179368" y="1800684"/>
                </a:lnTo>
                <a:lnTo>
                  <a:pt x="3179477" y="1800640"/>
                </a:lnTo>
                <a:lnTo>
                  <a:pt x="3176611" y="1798380"/>
                </a:lnTo>
                <a:lnTo>
                  <a:pt x="3177713" y="1795016"/>
                </a:lnTo>
                <a:lnTo>
                  <a:pt x="3177631" y="1794928"/>
                </a:lnTo>
                <a:lnTo>
                  <a:pt x="3177658" y="1794843"/>
                </a:lnTo>
                <a:lnTo>
                  <a:pt x="3172108" y="1788954"/>
                </a:lnTo>
                <a:lnTo>
                  <a:pt x="3169871" y="1779330"/>
                </a:lnTo>
                <a:lnTo>
                  <a:pt x="3169852" y="1779318"/>
                </a:lnTo>
                <a:lnTo>
                  <a:pt x="3169815" y="1779157"/>
                </a:lnTo>
                <a:lnTo>
                  <a:pt x="3164092" y="1775342"/>
                </a:lnTo>
                <a:lnTo>
                  <a:pt x="3165210" y="1767452"/>
                </a:lnTo>
                <a:lnTo>
                  <a:pt x="3165140" y="1767389"/>
                </a:lnTo>
                <a:lnTo>
                  <a:pt x="3165154" y="1767279"/>
                </a:lnTo>
                <a:lnTo>
                  <a:pt x="3157937" y="1760914"/>
                </a:lnTo>
                <a:lnTo>
                  <a:pt x="3151401" y="1760004"/>
                </a:lnTo>
                <a:lnTo>
                  <a:pt x="3139637" y="1752560"/>
                </a:lnTo>
                <a:lnTo>
                  <a:pt x="3129066" y="1754946"/>
                </a:lnTo>
                <a:lnTo>
                  <a:pt x="3125259" y="1758470"/>
                </a:lnTo>
                <a:lnTo>
                  <a:pt x="3118552" y="1758470"/>
                </a:lnTo>
                <a:lnTo>
                  <a:pt x="3114516" y="1764040"/>
                </a:lnTo>
                <a:lnTo>
                  <a:pt x="3102752" y="1766313"/>
                </a:lnTo>
                <a:lnTo>
                  <a:pt x="3097296" y="1769951"/>
                </a:lnTo>
                <a:lnTo>
                  <a:pt x="3089907" y="1764153"/>
                </a:lnTo>
                <a:lnTo>
                  <a:pt x="3079677" y="1764040"/>
                </a:lnTo>
                <a:lnTo>
                  <a:pt x="3069845" y="1761425"/>
                </a:lnTo>
                <a:lnTo>
                  <a:pt x="3062976" y="1766479"/>
                </a:lnTo>
                <a:lnTo>
                  <a:pt x="3061881" y="1760347"/>
                </a:lnTo>
                <a:lnTo>
                  <a:pt x="3061873" y="1760341"/>
                </a:lnTo>
                <a:lnTo>
                  <a:pt x="3061832" y="1760118"/>
                </a:lnTo>
                <a:lnTo>
                  <a:pt x="3053003" y="1753666"/>
                </a:lnTo>
                <a:lnTo>
                  <a:pt x="3056082" y="1744148"/>
                </a:lnTo>
                <a:lnTo>
                  <a:pt x="3060516" y="1737839"/>
                </a:lnTo>
                <a:lnTo>
                  <a:pt x="3060440" y="1737792"/>
                </a:lnTo>
                <a:lnTo>
                  <a:pt x="3060440" y="1737789"/>
                </a:lnTo>
                <a:lnTo>
                  <a:pt x="3060516" y="1737836"/>
                </a:lnTo>
                <a:lnTo>
                  <a:pt x="3063983" y="1739256"/>
                </a:lnTo>
                <a:lnTo>
                  <a:pt x="3063907" y="1739055"/>
                </a:lnTo>
                <a:lnTo>
                  <a:pt x="3063992" y="1739090"/>
                </a:lnTo>
                <a:lnTo>
                  <a:pt x="3059937" y="1728277"/>
                </a:lnTo>
                <a:lnTo>
                  <a:pt x="3074383" y="1707827"/>
                </a:lnTo>
                <a:lnTo>
                  <a:pt x="3082282" y="1704929"/>
                </a:lnTo>
                <a:lnTo>
                  <a:pt x="3083987" y="1697882"/>
                </a:lnTo>
                <a:lnTo>
                  <a:pt x="3083969" y="1697831"/>
                </a:lnTo>
                <a:lnTo>
                  <a:pt x="3083996" y="1697716"/>
                </a:lnTo>
                <a:lnTo>
                  <a:pt x="3075983" y="1675607"/>
                </a:lnTo>
                <a:lnTo>
                  <a:pt x="3076150" y="1675586"/>
                </a:lnTo>
                <a:lnTo>
                  <a:pt x="3076151" y="1675658"/>
                </a:lnTo>
                <a:lnTo>
                  <a:pt x="3083768" y="1674692"/>
                </a:lnTo>
                <a:lnTo>
                  <a:pt x="3092519" y="1667701"/>
                </a:lnTo>
                <a:lnTo>
                  <a:pt x="3104852" y="1667133"/>
                </a:lnTo>
                <a:lnTo>
                  <a:pt x="3120901" y="1669175"/>
                </a:lnTo>
                <a:lnTo>
                  <a:pt x="3138556" y="1675267"/>
                </a:lnTo>
                <a:lnTo>
                  <a:pt x="3138582" y="1675268"/>
                </a:lnTo>
                <a:lnTo>
                  <a:pt x="3138726" y="1675317"/>
                </a:lnTo>
                <a:lnTo>
                  <a:pt x="3151193" y="1675825"/>
                </a:lnTo>
                <a:lnTo>
                  <a:pt x="3157085" y="1679472"/>
                </a:lnTo>
                <a:lnTo>
                  <a:pt x="3157125" y="1679443"/>
                </a:lnTo>
                <a:lnTo>
                  <a:pt x="3157253" y="1679522"/>
                </a:lnTo>
                <a:lnTo>
                  <a:pt x="3163132" y="1675155"/>
                </a:lnTo>
                <a:lnTo>
                  <a:pt x="3167201" y="1681007"/>
                </a:lnTo>
                <a:lnTo>
                  <a:pt x="3167328" y="1680996"/>
                </a:lnTo>
                <a:lnTo>
                  <a:pt x="3167369" y="1681057"/>
                </a:lnTo>
                <a:lnTo>
                  <a:pt x="3181717" y="1679866"/>
                </a:lnTo>
                <a:lnTo>
                  <a:pt x="3187888" y="1682257"/>
                </a:lnTo>
                <a:lnTo>
                  <a:pt x="3187890" y="1682242"/>
                </a:lnTo>
                <a:lnTo>
                  <a:pt x="3188056" y="1682307"/>
                </a:lnTo>
                <a:lnTo>
                  <a:pt x="3189079" y="1669463"/>
                </a:lnTo>
                <a:lnTo>
                  <a:pt x="3193967" y="1663836"/>
                </a:lnTo>
                <a:lnTo>
                  <a:pt x="3207583" y="1662311"/>
                </a:lnTo>
                <a:lnTo>
                  <a:pt x="3193799" y="1663786"/>
                </a:lnTo>
                <a:lnTo>
                  <a:pt x="3188911" y="1669412"/>
                </a:lnTo>
                <a:lnTo>
                  <a:pt x="3187890" y="1682242"/>
                </a:lnTo>
                <a:lnTo>
                  <a:pt x="3181749" y="1679863"/>
                </a:lnTo>
                <a:lnTo>
                  <a:pt x="3181717" y="1679866"/>
                </a:lnTo>
                <a:lnTo>
                  <a:pt x="3181579" y="1679813"/>
                </a:lnTo>
                <a:lnTo>
                  <a:pt x="3167328" y="1680996"/>
                </a:lnTo>
                <a:lnTo>
                  <a:pt x="3163220" y="1675090"/>
                </a:lnTo>
                <a:lnTo>
                  <a:pt x="3163132" y="1675155"/>
                </a:lnTo>
                <a:lnTo>
                  <a:pt x="3163052" y="1675039"/>
                </a:lnTo>
                <a:lnTo>
                  <a:pt x="3157125" y="1679443"/>
                </a:lnTo>
                <a:lnTo>
                  <a:pt x="3151286" y="1675828"/>
                </a:lnTo>
                <a:lnTo>
                  <a:pt x="3151193" y="1675825"/>
                </a:lnTo>
                <a:lnTo>
                  <a:pt x="3151118" y="1675778"/>
                </a:lnTo>
                <a:lnTo>
                  <a:pt x="3138582" y="1675268"/>
                </a:lnTo>
                <a:lnTo>
                  <a:pt x="3120937" y="1669179"/>
                </a:lnTo>
                <a:lnTo>
                  <a:pt x="3120901" y="1669175"/>
                </a:lnTo>
                <a:lnTo>
                  <a:pt x="3120769" y="1669128"/>
                </a:lnTo>
                <a:lnTo>
                  <a:pt x="3104684" y="1667082"/>
                </a:lnTo>
                <a:lnTo>
                  <a:pt x="3092351" y="1667651"/>
                </a:lnTo>
                <a:lnTo>
                  <a:pt x="3083599" y="1674641"/>
                </a:lnTo>
                <a:lnTo>
                  <a:pt x="3076150" y="1675586"/>
                </a:lnTo>
                <a:lnTo>
                  <a:pt x="3075868" y="1664234"/>
                </a:lnTo>
                <a:lnTo>
                  <a:pt x="3070986" y="1652199"/>
                </a:lnTo>
                <a:lnTo>
                  <a:pt x="3080351" y="1646959"/>
                </a:lnTo>
                <a:lnTo>
                  <a:pt x="3080351" y="1646942"/>
                </a:lnTo>
                <a:lnTo>
                  <a:pt x="3080528" y="1646843"/>
                </a:lnTo>
                <a:lnTo>
                  <a:pt x="3080641" y="1636329"/>
                </a:lnTo>
                <a:lnTo>
                  <a:pt x="3076209" y="1626213"/>
                </a:lnTo>
                <a:lnTo>
                  <a:pt x="3075357" y="1614448"/>
                </a:lnTo>
                <a:lnTo>
                  <a:pt x="3090758" y="1614619"/>
                </a:lnTo>
                <a:lnTo>
                  <a:pt x="3108035" y="1604388"/>
                </a:lnTo>
                <a:lnTo>
                  <a:pt x="3111730" y="1588930"/>
                </a:lnTo>
                <a:lnTo>
                  <a:pt x="3124802" y="1580064"/>
                </a:lnTo>
                <a:lnTo>
                  <a:pt x="3123329" y="1567552"/>
                </a:lnTo>
                <a:lnTo>
                  <a:pt x="3133039" y="1562838"/>
                </a:lnTo>
                <a:lnTo>
                  <a:pt x="3150147" y="1551870"/>
                </a:lnTo>
                <a:close/>
                <a:moveTo>
                  <a:pt x="3150134" y="1551828"/>
                </a:moveTo>
                <a:lnTo>
                  <a:pt x="3150137" y="1551837"/>
                </a:lnTo>
                <a:lnTo>
                  <a:pt x="3150127" y="1551832"/>
                </a:lnTo>
                <a:close/>
                <a:moveTo>
                  <a:pt x="3097256" y="1546024"/>
                </a:moveTo>
                <a:lnTo>
                  <a:pt x="3099450" y="1551930"/>
                </a:lnTo>
                <a:lnTo>
                  <a:pt x="3099492" y="1551939"/>
                </a:lnTo>
                <a:lnTo>
                  <a:pt x="3099509" y="1551984"/>
                </a:lnTo>
                <a:lnTo>
                  <a:pt x="3107976" y="1553802"/>
                </a:lnTo>
                <a:lnTo>
                  <a:pt x="3123263" y="1567504"/>
                </a:lnTo>
                <a:lnTo>
                  <a:pt x="3124740" y="1580062"/>
                </a:lnTo>
                <a:lnTo>
                  <a:pt x="3111668" y="1588928"/>
                </a:lnTo>
                <a:lnTo>
                  <a:pt x="3107974" y="1604386"/>
                </a:lnTo>
                <a:lnTo>
                  <a:pt x="3090697" y="1614616"/>
                </a:lnTo>
                <a:lnTo>
                  <a:pt x="3075347" y="1614447"/>
                </a:lnTo>
                <a:lnTo>
                  <a:pt x="3071541" y="1606096"/>
                </a:lnTo>
                <a:lnTo>
                  <a:pt x="3066107" y="1604172"/>
                </a:lnTo>
                <a:lnTo>
                  <a:pt x="3063361" y="1603192"/>
                </a:lnTo>
                <a:lnTo>
                  <a:pt x="3062117" y="1596234"/>
                </a:lnTo>
                <a:lnTo>
                  <a:pt x="3063821" y="1588678"/>
                </a:lnTo>
                <a:lnTo>
                  <a:pt x="3063809" y="1588671"/>
                </a:lnTo>
                <a:lnTo>
                  <a:pt x="3063815" y="1588644"/>
                </a:lnTo>
                <a:lnTo>
                  <a:pt x="3056769" y="1584268"/>
                </a:lnTo>
                <a:lnTo>
                  <a:pt x="3040059" y="1579380"/>
                </a:lnTo>
                <a:lnTo>
                  <a:pt x="3036657" y="1555788"/>
                </a:lnTo>
                <a:lnTo>
                  <a:pt x="3054950" y="1547039"/>
                </a:lnTo>
                <a:lnTo>
                  <a:pt x="3081663" y="1548858"/>
                </a:lnTo>
                <a:close/>
                <a:moveTo>
                  <a:pt x="2869777" y="1506291"/>
                </a:moveTo>
                <a:lnTo>
                  <a:pt x="2869209" y="1521523"/>
                </a:lnTo>
                <a:lnTo>
                  <a:pt x="2864492" y="1531071"/>
                </a:lnTo>
                <a:lnTo>
                  <a:pt x="2866425" y="1539198"/>
                </a:lnTo>
                <a:lnTo>
                  <a:pt x="2875005" y="1543517"/>
                </a:lnTo>
                <a:lnTo>
                  <a:pt x="2871140" y="1554316"/>
                </a:lnTo>
                <a:lnTo>
                  <a:pt x="2866425" y="1551190"/>
                </a:lnTo>
                <a:lnTo>
                  <a:pt x="2854943" y="1571593"/>
                </a:lnTo>
                <a:lnTo>
                  <a:pt x="2859262" y="1585176"/>
                </a:lnTo>
                <a:lnTo>
                  <a:pt x="2859206" y="1585199"/>
                </a:lnTo>
                <a:lnTo>
                  <a:pt x="2859206" y="1585182"/>
                </a:lnTo>
                <a:lnTo>
                  <a:pt x="2849032" y="1589160"/>
                </a:lnTo>
                <a:lnTo>
                  <a:pt x="2836985" y="1585523"/>
                </a:lnTo>
                <a:lnTo>
                  <a:pt x="2836989" y="1585621"/>
                </a:lnTo>
                <a:lnTo>
                  <a:pt x="2830563" y="1570286"/>
                </a:lnTo>
                <a:lnTo>
                  <a:pt x="2830107" y="1541187"/>
                </a:lnTo>
                <a:lnTo>
                  <a:pt x="2832778" y="1533344"/>
                </a:lnTo>
                <a:lnTo>
                  <a:pt x="2837326" y="1524592"/>
                </a:lnTo>
                <a:lnTo>
                  <a:pt x="2851363" y="1522773"/>
                </a:lnTo>
                <a:lnTo>
                  <a:pt x="2856932" y="1514646"/>
                </a:lnTo>
                <a:close/>
                <a:moveTo>
                  <a:pt x="259273" y="1499193"/>
                </a:moveTo>
                <a:lnTo>
                  <a:pt x="269787" y="1501239"/>
                </a:lnTo>
                <a:lnTo>
                  <a:pt x="276550" y="1510502"/>
                </a:lnTo>
                <a:lnTo>
                  <a:pt x="262741" y="1524483"/>
                </a:lnTo>
                <a:lnTo>
                  <a:pt x="246826" y="1535567"/>
                </a:lnTo>
                <a:lnTo>
                  <a:pt x="238699" y="1528064"/>
                </a:lnTo>
                <a:lnTo>
                  <a:pt x="236255" y="1514311"/>
                </a:lnTo>
                <a:lnTo>
                  <a:pt x="250748" y="1503740"/>
                </a:lnTo>
                <a:close/>
                <a:moveTo>
                  <a:pt x="3102180" y="1499186"/>
                </a:moveTo>
                <a:lnTo>
                  <a:pt x="3109170" y="1502880"/>
                </a:lnTo>
                <a:lnTo>
                  <a:pt x="3122867" y="1513905"/>
                </a:lnTo>
                <a:lnTo>
                  <a:pt x="3135973" y="1513963"/>
                </a:lnTo>
                <a:lnTo>
                  <a:pt x="3143558" y="1520648"/>
                </a:lnTo>
                <a:lnTo>
                  <a:pt x="3144921" y="1534800"/>
                </a:lnTo>
                <a:lnTo>
                  <a:pt x="3150036" y="1551793"/>
                </a:lnTo>
                <a:lnTo>
                  <a:pt x="3150127" y="1551832"/>
                </a:lnTo>
                <a:lnTo>
                  <a:pt x="3133042" y="1562786"/>
                </a:lnTo>
                <a:lnTo>
                  <a:pt x="3123324" y="1567504"/>
                </a:lnTo>
                <a:lnTo>
                  <a:pt x="3123329" y="1567552"/>
                </a:lnTo>
                <a:lnTo>
                  <a:pt x="3123322" y="1567556"/>
                </a:lnTo>
                <a:lnTo>
                  <a:pt x="3123263" y="1567504"/>
                </a:lnTo>
                <a:lnTo>
                  <a:pt x="3123263" y="1567501"/>
                </a:lnTo>
                <a:lnTo>
                  <a:pt x="3107918" y="1553748"/>
                </a:lnTo>
                <a:lnTo>
                  <a:pt x="3099492" y="1551939"/>
                </a:lnTo>
                <a:lnTo>
                  <a:pt x="3097292" y="1546017"/>
                </a:lnTo>
                <a:lnTo>
                  <a:pt x="3097256" y="1546024"/>
                </a:lnTo>
                <a:lnTo>
                  <a:pt x="3097233" y="1545962"/>
                </a:lnTo>
                <a:lnTo>
                  <a:pt x="3081604" y="1548804"/>
                </a:lnTo>
                <a:lnTo>
                  <a:pt x="3054893" y="1546985"/>
                </a:lnTo>
                <a:lnTo>
                  <a:pt x="3036651" y="1555737"/>
                </a:lnTo>
                <a:lnTo>
                  <a:pt x="3037219" y="1534138"/>
                </a:lnTo>
                <a:lnTo>
                  <a:pt x="3045062" y="1515781"/>
                </a:lnTo>
                <a:lnTo>
                  <a:pt x="3060065" y="1505665"/>
                </a:lnTo>
                <a:lnTo>
                  <a:pt x="3072739" y="1527716"/>
                </a:lnTo>
                <a:lnTo>
                  <a:pt x="3085526" y="1527147"/>
                </a:lnTo>
                <a:lnTo>
                  <a:pt x="3088597" y="1504471"/>
                </a:lnTo>
                <a:close/>
                <a:moveTo>
                  <a:pt x="2621478" y="1479014"/>
                </a:moveTo>
                <a:lnTo>
                  <a:pt x="2634207" y="1481401"/>
                </a:lnTo>
                <a:lnTo>
                  <a:pt x="2653245" y="1479014"/>
                </a:lnTo>
                <a:lnTo>
                  <a:pt x="2636197" y="1511579"/>
                </a:lnTo>
                <a:lnTo>
                  <a:pt x="2652449" y="1507487"/>
                </a:lnTo>
                <a:lnTo>
                  <a:pt x="2669898" y="1507659"/>
                </a:lnTo>
                <a:lnTo>
                  <a:pt x="2665748" y="1531641"/>
                </a:lnTo>
                <a:lnTo>
                  <a:pt x="2651426" y="1557444"/>
                </a:lnTo>
                <a:lnTo>
                  <a:pt x="2667909" y="1559264"/>
                </a:lnTo>
                <a:lnTo>
                  <a:pt x="2669159" y="1562218"/>
                </a:lnTo>
                <a:lnTo>
                  <a:pt x="2683367" y="1595124"/>
                </a:lnTo>
                <a:lnTo>
                  <a:pt x="2694265" y="1599500"/>
                </a:lnTo>
                <a:lnTo>
                  <a:pt x="2704097" y="1630247"/>
                </a:lnTo>
                <a:lnTo>
                  <a:pt x="2708643" y="1640704"/>
                </a:lnTo>
                <a:lnTo>
                  <a:pt x="2727968" y="1645706"/>
                </a:lnTo>
                <a:lnTo>
                  <a:pt x="2726034" y="1662358"/>
                </a:lnTo>
                <a:lnTo>
                  <a:pt x="2717908" y="1669917"/>
                </a:lnTo>
                <a:lnTo>
                  <a:pt x="2724274" y="1683159"/>
                </a:lnTo>
                <a:lnTo>
                  <a:pt x="2709952" y="1696401"/>
                </a:lnTo>
                <a:lnTo>
                  <a:pt x="2688653" y="1696174"/>
                </a:lnTo>
                <a:lnTo>
                  <a:pt x="2661543" y="1703051"/>
                </a:lnTo>
                <a:lnTo>
                  <a:pt x="2654099" y="1698106"/>
                </a:lnTo>
                <a:lnTo>
                  <a:pt x="2643584" y="1709814"/>
                </a:lnTo>
                <a:lnTo>
                  <a:pt x="2628865" y="1706972"/>
                </a:lnTo>
                <a:lnTo>
                  <a:pt x="2617671" y="1716463"/>
                </a:lnTo>
                <a:lnTo>
                  <a:pt x="2609202" y="1711519"/>
                </a:lnTo>
                <a:lnTo>
                  <a:pt x="2632560" y="1685148"/>
                </a:lnTo>
                <a:lnTo>
                  <a:pt x="2646823" y="1679635"/>
                </a:lnTo>
                <a:lnTo>
                  <a:pt x="2646711" y="1679635"/>
                </a:lnTo>
                <a:lnTo>
                  <a:pt x="2621817" y="1675373"/>
                </a:lnTo>
                <a:lnTo>
                  <a:pt x="2617329" y="1665143"/>
                </a:lnTo>
                <a:lnTo>
                  <a:pt x="2633981" y="1657129"/>
                </a:lnTo>
                <a:lnTo>
                  <a:pt x="2625228" y="1643035"/>
                </a:lnTo>
                <a:lnTo>
                  <a:pt x="2628240" y="1625644"/>
                </a:lnTo>
                <a:lnTo>
                  <a:pt x="2651938" y="1628031"/>
                </a:lnTo>
                <a:lnTo>
                  <a:pt x="2651994" y="1628031"/>
                </a:lnTo>
                <a:lnTo>
                  <a:pt x="2654326" y="1612458"/>
                </a:lnTo>
                <a:lnTo>
                  <a:pt x="2643641" y="1595692"/>
                </a:lnTo>
                <a:lnTo>
                  <a:pt x="2643414" y="1595295"/>
                </a:lnTo>
                <a:lnTo>
                  <a:pt x="2624092" y="1590464"/>
                </a:lnTo>
                <a:lnTo>
                  <a:pt x="2620284" y="1582962"/>
                </a:lnTo>
                <a:lnTo>
                  <a:pt x="2626080" y="1570459"/>
                </a:lnTo>
                <a:lnTo>
                  <a:pt x="2620852" y="1562673"/>
                </a:lnTo>
                <a:lnTo>
                  <a:pt x="2612271" y="1575971"/>
                </a:lnTo>
                <a:lnTo>
                  <a:pt x="2611363" y="1548691"/>
                </a:lnTo>
                <a:lnTo>
                  <a:pt x="2603290" y="1533972"/>
                </a:lnTo>
                <a:lnTo>
                  <a:pt x="2609089" y="1503509"/>
                </a:lnTo>
                <a:close/>
                <a:moveTo>
                  <a:pt x="3113318" y="1448773"/>
                </a:moveTo>
                <a:lnTo>
                  <a:pt x="3130597" y="1453946"/>
                </a:lnTo>
                <a:lnTo>
                  <a:pt x="3146921" y="1453041"/>
                </a:lnTo>
                <a:lnTo>
                  <a:pt x="3149298" y="1458473"/>
                </a:lnTo>
                <a:lnTo>
                  <a:pt x="3137987" y="1476262"/>
                </a:lnTo>
                <a:lnTo>
                  <a:pt x="3142706" y="1504452"/>
                </a:lnTo>
                <a:lnTo>
                  <a:pt x="3135885" y="1513885"/>
                </a:lnTo>
                <a:lnTo>
                  <a:pt x="3135905" y="1513903"/>
                </a:lnTo>
                <a:lnTo>
                  <a:pt x="3122867" y="1513847"/>
                </a:lnTo>
                <a:lnTo>
                  <a:pt x="3109170" y="1502822"/>
                </a:lnTo>
                <a:lnTo>
                  <a:pt x="3102180" y="1499127"/>
                </a:lnTo>
                <a:lnTo>
                  <a:pt x="3088539" y="1504413"/>
                </a:lnTo>
                <a:lnTo>
                  <a:pt x="3090416" y="1486681"/>
                </a:lnTo>
                <a:lnTo>
                  <a:pt x="3084562" y="1490489"/>
                </a:lnTo>
                <a:lnTo>
                  <a:pt x="3074446" y="1479691"/>
                </a:lnTo>
                <a:lnTo>
                  <a:pt x="3073081" y="1462015"/>
                </a:lnTo>
                <a:lnTo>
                  <a:pt x="3093258" y="1453320"/>
                </a:lnTo>
                <a:close/>
                <a:moveTo>
                  <a:pt x="48309" y="1424172"/>
                </a:moveTo>
                <a:lnTo>
                  <a:pt x="60925" y="1427072"/>
                </a:lnTo>
                <a:lnTo>
                  <a:pt x="62460" y="1439290"/>
                </a:lnTo>
                <a:lnTo>
                  <a:pt x="52684" y="1444235"/>
                </a:lnTo>
                <a:lnTo>
                  <a:pt x="42226" y="1438324"/>
                </a:lnTo>
                <a:lnTo>
                  <a:pt x="32565" y="1429686"/>
                </a:lnTo>
                <a:close/>
                <a:moveTo>
                  <a:pt x="1427342" y="1357588"/>
                </a:moveTo>
                <a:lnTo>
                  <a:pt x="1433877" y="1358385"/>
                </a:lnTo>
                <a:lnTo>
                  <a:pt x="1437913" y="1365374"/>
                </a:lnTo>
                <a:lnTo>
                  <a:pt x="1431660" y="1383107"/>
                </a:lnTo>
                <a:lnTo>
                  <a:pt x="1424670" y="1380207"/>
                </a:lnTo>
                <a:lnTo>
                  <a:pt x="1420466" y="1370148"/>
                </a:lnTo>
                <a:lnTo>
                  <a:pt x="1421204" y="1367818"/>
                </a:lnTo>
                <a:close/>
                <a:moveTo>
                  <a:pt x="1374429" y="1339288"/>
                </a:moveTo>
                <a:lnTo>
                  <a:pt x="1396311" y="1339629"/>
                </a:lnTo>
                <a:lnTo>
                  <a:pt x="1395969" y="1346392"/>
                </a:lnTo>
                <a:lnTo>
                  <a:pt x="1377328" y="1365374"/>
                </a:lnTo>
                <a:lnTo>
                  <a:pt x="1366075" y="1364578"/>
                </a:lnTo>
                <a:lnTo>
                  <a:pt x="1362610" y="1355315"/>
                </a:lnTo>
                <a:close/>
                <a:moveTo>
                  <a:pt x="0" y="1321930"/>
                </a:moveTo>
                <a:lnTo>
                  <a:pt x="12901" y="1325794"/>
                </a:lnTo>
                <a:lnTo>
                  <a:pt x="11593" y="1329659"/>
                </a:lnTo>
                <a:lnTo>
                  <a:pt x="0" y="1336821"/>
                </a:lnTo>
                <a:close/>
                <a:moveTo>
                  <a:pt x="1332485" y="1235454"/>
                </a:moveTo>
                <a:lnTo>
                  <a:pt x="1344023" y="1238579"/>
                </a:lnTo>
                <a:lnTo>
                  <a:pt x="1346979" y="1255401"/>
                </a:lnTo>
                <a:lnTo>
                  <a:pt x="1355107" y="1249548"/>
                </a:lnTo>
                <a:lnTo>
                  <a:pt x="1364371" y="1259494"/>
                </a:lnTo>
                <a:lnTo>
                  <a:pt x="1381818" y="1272395"/>
                </a:lnTo>
                <a:lnTo>
                  <a:pt x="1400061" y="1283989"/>
                </a:lnTo>
                <a:lnTo>
                  <a:pt x="1401482" y="1301380"/>
                </a:lnTo>
                <a:lnTo>
                  <a:pt x="1413190" y="1298539"/>
                </a:lnTo>
                <a:lnTo>
                  <a:pt x="1424556" y="1310530"/>
                </a:lnTo>
                <a:lnTo>
                  <a:pt x="1410348" y="1321784"/>
                </a:lnTo>
                <a:lnTo>
                  <a:pt x="1385569" y="1313201"/>
                </a:lnTo>
                <a:lnTo>
                  <a:pt x="1376647" y="1296947"/>
                </a:lnTo>
                <a:lnTo>
                  <a:pt x="1360847" y="1316156"/>
                </a:lnTo>
                <a:lnTo>
                  <a:pt x="1338169" y="1334514"/>
                </a:lnTo>
                <a:lnTo>
                  <a:pt x="1332713" y="1313770"/>
                </a:lnTo>
                <a:lnTo>
                  <a:pt x="1311115" y="1317180"/>
                </a:lnTo>
                <a:lnTo>
                  <a:pt x="1324983" y="1299334"/>
                </a:lnTo>
                <a:lnTo>
                  <a:pt x="1327029" y="1270292"/>
                </a:lnTo>
                <a:close/>
                <a:moveTo>
                  <a:pt x="2443404" y="1204493"/>
                </a:moveTo>
                <a:lnTo>
                  <a:pt x="2469888" y="1207279"/>
                </a:lnTo>
                <a:lnTo>
                  <a:pt x="2466195" y="1232739"/>
                </a:lnTo>
                <a:lnTo>
                  <a:pt x="2484210" y="1258882"/>
                </a:lnTo>
                <a:lnTo>
                  <a:pt x="2463522" y="1287356"/>
                </a:lnTo>
                <a:lnTo>
                  <a:pt x="2417545" y="1312248"/>
                </a:lnTo>
                <a:lnTo>
                  <a:pt x="2403792" y="1318784"/>
                </a:lnTo>
                <a:lnTo>
                  <a:pt x="2382821" y="1313499"/>
                </a:lnTo>
                <a:lnTo>
                  <a:pt x="2338377" y="1302075"/>
                </a:lnTo>
                <a:lnTo>
                  <a:pt x="2354063" y="1285935"/>
                </a:lnTo>
                <a:lnTo>
                  <a:pt x="2319394" y="1267749"/>
                </a:lnTo>
                <a:lnTo>
                  <a:pt x="2347582" y="1260475"/>
                </a:lnTo>
                <a:lnTo>
                  <a:pt x="2346901" y="1249334"/>
                </a:lnTo>
                <a:lnTo>
                  <a:pt x="2313427" y="1240411"/>
                </a:lnTo>
                <a:lnTo>
                  <a:pt x="2324167" y="1215007"/>
                </a:lnTo>
                <a:lnTo>
                  <a:pt x="2348322" y="1209153"/>
                </a:lnTo>
                <a:lnTo>
                  <a:pt x="2373158" y="1235751"/>
                </a:lnTo>
                <a:lnTo>
                  <a:pt x="2397368" y="1214438"/>
                </a:lnTo>
                <a:lnTo>
                  <a:pt x="2417431" y="1225578"/>
                </a:lnTo>
                <a:close/>
                <a:moveTo>
                  <a:pt x="1491677" y="1131448"/>
                </a:moveTo>
                <a:lnTo>
                  <a:pt x="1504124" y="1143270"/>
                </a:lnTo>
                <a:lnTo>
                  <a:pt x="1504295" y="1161343"/>
                </a:lnTo>
                <a:lnTo>
                  <a:pt x="1502476" y="1167083"/>
                </a:lnTo>
                <a:lnTo>
                  <a:pt x="1492132" y="1179302"/>
                </a:lnTo>
                <a:lnTo>
                  <a:pt x="1474286" y="1181349"/>
                </a:lnTo>
                <a:lnTo>
                  <a:pt x="1470308" y="1161116"/>
                </a:lnTo>
                <a:lnTo>
                  <a:pt x="1477071" y="1137416"/>
                </a:lnTo>
                <a:close/>
                <a:moveTo>
                  <a:pt x="3029939" y="1095775"/>
                </a:moveTo>
                <a:lnTo>
                  <a:pt x="3051194" y="1117371"/>
                </a:lnTo>
                <a:lnTo>
                  <a:pt x="3076087" y="1146640"/>
                </a:lnTo>
                <a:lnTo>
                  <a:pt x="3076485" y="1209839"/>
                </a:lnTo>
                <a:lnTo>
                  <a:pt x="3081884" y="1225183"/>
                </a:lnTo>
                <a:lnTo>
                  <a:pt x="3054604" y="1236039"/>
                </a:lnTo>
                <a:lnTo>
                  <a:pt x="3039146" y="1262694"/>
                </a:lnTo>
                <a:lnTo>
                  <a:pt x="3041647" y="1285540"/>
                </a:lnTo>
                <a:lnTo>
                  <a:pt x="3016298" y="1314753"/>
                </a:lnTo>
                <a:lnTo>
                  <a:pt x="2985495" y="1345102"/>
                </a:lnTo>
                <a:lnTo>
                  <a:pt x="2973900" y="1392899"/>
                </a:lnTo>
                <a:lnTo>
                  <a:pt x="2985268" y="1416029"/>
                </a:lnTo>
                <a:lnTo>
                  <a:pt x="3000499" y="1433875"/>
                </a:lnTo>
                <a:lnTo>
                  <a:pt x="2985837" y="1469282"/>
                </a:lnTo>
                <a:lnTo>
                  <a:pt x="2969240" y="1476500"/>
                </a:lnTo>
                <a:lnTo>
                  <a:pt x="2963160" y="1526742"/>
                </a:lnTo>
                <a:lnTo>
                  <a:pt x="2954123" y="1553794"/>
                </a:lnTo>
                <a:lnTo>
                  <a:pt x="2934799" y="1551065"/>
                </a:lnTo>
                <a:lnTo>
                  <a:pt x="2925764" y="1573514"/>
                </a:lnTo>
                <a:lnTo>
                  <a:pt x="2907292" y="1574822"/>
                </a:lnTo>
                <a:lnTo>
                  <a:pt x="2902235" y="1548053"/>
                </a:lnTo>
                <a:lnTo>
                  <a:pt x="2888879" y="1515033"/>
                </a:lnTo>
                <a:lnTo>
                  <a:pt x="2876774" y="1472408"/>
                </a:lnTo>
                <a:lnTo>
                  <a:pt x="2883820" y="1454563"/>
                </a:lnTo>
                <a:lnTo>
                  <a:pt x="2897062" y="1432909"/>
                </a:lnTo>
                <a:lnTo>
                  <a:pt x="2897077" y="1432806"/>
                </a:lnTo>
                <a:lnTo>
                  <a:pt x="2897120" y="1432735"/>
                </a:lnTo>
                <a:lnTo>
                  <a:pt x="2902404" y="1394487"/>
                </a:lnTo>
                <a:lnTo>
                  <a:pt x="2892232" y="1377550"/>
                </a:lnTo>
                <a:lnTo>
                  <a:pt x="2891265" y="1331856"/>
                </a:lnTo>
                <a:lnTo>
                  <a:pt x="2901555" y="1298442"/>
                </a:lnTo>
                <a:lnTo>
                  <a:pt x="2917351" y="1299067"/>
                </a:lnTo>
                <a:lnTo>
                  <a:pt x="2918272" y="1296650"/>
                </a:lnTo>
                <a:lnTo>
                  <a:pt x="2922979" y="1284400"/>
                </a:lnTo>
                <a:lnTo>
                  <a:pt x="2917182" y="1271726"/>
                </a:lnTo>
                <a:lnTo>
                  <a:pt x="2941904" y="1217735"/>
                </a:lnTo>
                <a:lnTo>
                  <a:pt x="2957818" y="1173007"/>
                </a:lnTo>
                <a:lnTo>
                  <a:pt x="2968271" y="1143401"/>
                </a:lnTo>
                <a:lnTo>
                  <a:pt x="2983505" y="1143514"/>
                </a:lnTo>
                <a:lnTo>
                  <a:pt x="2983536" y="1143339"/>
                </a:lnTo>
                <a:lnTo>
                  <a:pt x="2983620" y="1143341"/>
                </a:lnTo>
                <a:lnTo>
                  <a:pt x="2987792" y="1119549"/>
                </a:lnTo>
                <a:lnTo>
                  <a:pt x="3017719" y="1126464"/>
                </a:lnTo>
                <a:lnTo>
                  <a:pt x="3017736" y="1126268"/>
                </a:lnTo>
                <a:lnTo>
                  <a:pt x="3017834" y="1126290"/>
                </a:lnTo>
                <a:lnTo>
                  <a:pt x="3020150" y="1097574"/>
                </a:lnTo>
                <a:close/>
                <a:moveTo>
                  <a:pt x="1135902" y="1048074"/>
                </a:moveTo>
                <a:lnTo>
                  <a:pt x="1152836" y="1061316"/>
                </a:lnTo>
                <a:lnTo>
                  <a:pt x="1162327" y="1069615"/>
                </a:lnTo>
                <a:lnTo>
                  <a:pt x="1167101" y="1078309"/>
                </a:lnTo>
                <a:lnTo>
                  <a:pt x="1176820" y="1095530"/>
                </a:lnTo>
                <a:lnTo>
                  <a:pt x="1166930" y="1111046"/>
                </a:lnTo>
                <a:lnTo>
                  <a:pt x="1145448" y="1097632"/>
                </a:lnTo>
                <a:lnTo>
                  <a:pt x="1132491" y="1102463"/>
                </a:lnTo>
                <a:lnTo>
                  <a:pt x="1110724" y="1082345"/>
                </a:lnTo>
                <a:lnTo>
                  <a:pt x="1124761" y="1068194"/>
                </a:lnTo>
                <a:close/>
                <a:moveTo>
                  <a:pt x="3142980" y="1047235"/>
                </a:moveTo>
                <a:lnTo>
                  <a:pt x="3163424" y="1065692"/>
                </a:lnTo>
                <a:lnTo>
                  <a:pt x="3161674" y="1074007"/>
                </a:lnTo>
                <a:lnTo>
                  <a:pt x="3156677" y="1097475"/>
                </a:lnTo>
                <a:lnTo>
                  <a:pt x="3156737" y="1097456"/>
                </a:lnTo>
                <a:lnTo>
                  <a:pt x="3156733" y="1097510"/>
                </a:lnTo>
                <a:lnTo>
                  <a:pt x="3156687" y="1097525"/>
                </a:lnTo>
                <a:lnTo>
                  <a:pt x="3154355" y="1128216"/>
                </a:lnTo>
                <a:lnTo>
                  <a:pt x="3178737" y="1156576"/>
                </a:lnTo>
                <a:lnTo>
                  <a:pt x="3164017" y="1187719"/>
                </a:lnTo>
                <a:lnTo>
                  <a:pt x="3182546" y="1232959"/>
                </a:lnTo>
                <a:lnTo>
                  <a:pt x="3171805" y="1265694"/>
                </a:lnTo>
                <a:lnTo>
                  <a:pt x="3186125" y="1293259"/>
                </a:lnTo>
                <a:lnTo>
                  <a:pt x="3179591" y="1316845"/>
                </a:lnTo>
                <a:lnTo>
                  <a:pt x="3203175" y="1341055"/>
                </a:lnTo>
                <a:lnTo>
                  <a:pt x="3197230" y="1358610"/>
                </a:lnTo>
                <a:lnTo>
                  <a:pt x="3182486" y="1378175"/>
                </a:lnTo>
                <a:lnTo>
                  <a:pt x="3158194" y="1408175"/>
                </a:lnTo>
                <a:lnTo>
                  <a:pt x="3148371" y="1420290"/>
                </a:lnTo>
                <a:lnTo>
                  <a:pt x="3119457" y="1422845"/>
                </a:lnTo>
                <a:lnTo>
                  <a:pt x="3091439" y="1434610"/>
                </a:lnTo>
                <a:lnTo>
                  <a:pt x="3065522" y="1441316"/>
                </a:lnTo>
                <a:lnTo>
                  <a:pt x="3056315" y="1423868"/>
                </a:lnTo>
                <a:lnTo>
                  <a:pt x="3040913" y="1413241"/>
                </a:lnTo>
                <a:lnTo>
                  <a:pt x="3044437" y="1380675"/>
                </a:lnTo>
                <a:lnTo>
                  <a:pt x="3036709" y="1349928"/>
                </a:lnTo>
                <a:lnTo>
                  <a:pt x="3044324" y="1329582"/>
                </a:lnTo>
                <a:lnTo>
                  <a:pt x="3058759" y="1307190"/>
                </a:lnTo>
                <a:lnTo>
                  <a:pt x="3095190" y="1267293"/>
                </a:lnTo>
                <a:lnTo>
                  <a:pt x="3105818" y="1259393"/>
                </a:lnTo>
                <a:lnTo>
                  <a:pt x="3104170" y="1243252"/>
                </a:lnTo>
                <a:lnTo>
                  <a:pt x="3082005" y="1224895"/>
                </a:lnTo>
                <a:lnTo>
                  <a:pt x="3076604" y="1209550"/>
                </a:lnTo>
                <a:lnTo>
                  <a:pt x="3076207" y="1146351"/>
                </a:lnTo>
                <a:lnTo>
                  <a:pt x="3051315" y="1117082"/>
                </a:lnTo>
                <a:lnTo>
                  <a:pt x="3030105" y="1095534"/>
                </a:lnTo>
                <a:lnTo>
                  <a:pt x="3039601" y="1083722"/>
                </a:lnTo>
                <a:lnTo>
                  <a:pt x="3057332" y="1107308"/>
                </a:lnTo>
                <a:lnTo>
                  <a:pt x="3078134" y="1105148"/>
                </a:lnTo>
                <a:lnTo>
                  <a:pt x="3095240" y="1115776"/>
                </a:lnTo>
                <a:lnTo>
                  <a:pt x="3110414" y="1096225"/>
                </a:lnTo>
                <a:lnTo>
                  <a:pt x="3118259" y="1062979"/>
                </a:lnTo>
                <a:close/>
                <a:moveTo>
                  <a:pt x="3149914" y="998018"/>
                </a:moveTo>
                <a:lnTo>
                  <a:pt x="3199756" y="1033481"/>
                </a:lnTo>
                <a:lnTo>
                  <a:pt x="3179240" y="1046155"/>
                </a:lnTo>
                <a:lnTo>
                  <a:pt x="3196687" y="1075254"/>
                </a:lnTo>
                <a:lnTo>
                  <a:pt x="3169579" y="1093384"/>
                </a:lnTo>
                <a:lnTo>
                  <a:pt x="3156737" y="1097456"/>
                </a:lnTo>
                <a:lnTo>
                  <a:pt x="3156740" y="1097419"/>
                </a:lnTo>
                <a:lnTo>
                  <a:pt x="3161674" y="1074007"/>
                </a:lnTo>
                <a:lnTo>
                  <a:pt x="3163440" y="1065706"/>
                </a:lnTo>
                <a:lnTo>
                  <a:pt x="3163424" y="1065692"/>
                </a:lnTo>
                <a:lnTo>
                  <a:pt x="3163447" y="1065592"/>
                </a:lnTo>
                <a:lnTo>
                  <a:pt x="3142986" y="1047121"/>
                </a:lnTo>
                <a:lnTo>
                  <a:pt x="3118263" y="1062864"/>
                </a:lnTo>
                <a:lnTo>
                  <a:pt x="3110420" y="1096111"/>
                </a:lnTo>
                <a:lnTo>
                  <a:pt x="3095246" y="1115662"/>
                </a:lnTo>
                <a:lnTo>
                  <a:pt x="3078140" y="1105034"/>
                </a:lnTo>
                <a:lnTo>
                  <a:pt x="3057338" y="1107194"/>
                </a:lnTo>
                <a:lnTo>
                  <a:pt x="3039607" y="1083608"/>
                </a:lnTo>
                <a:lnTo>
                  <a:pt x="3030058" y="1095486"/>
                </a:lnTo>
                <a:lnTo>
                  <a:pt x="3030105" y="1095534"/>
                </a:lnTo>
                <a:lnTo>
                  <a:pt x="3030052" y="1095601"/>
                </a:lnTo>
                <a:lnTo>
                  <a:pt x="3020163" y="1097419"/>
                </a:lnTo>
                <a:lnTo>
                  <a:pt x="3020150" y="1097574"/>
                </a:lnTo>
                <a:lnTo>
                  <a:pt x="3020049" y="1097593"/>
                </a:lnTo>
                <a:lnTo>
                  <a:pt x="3017736" y="1126268"/>
                </a:lnTo>
                <a:lnTo>
                  <a:pt x="2987825" y="1119356"/>
                </a:lnTo>
                <a:lnTo>
                  <a:pt x="2987792" y="1119549"/>
                </a:lnTo>
                <a:lnTo>
                  <a:pt x="2987712" y="1119530"/>
                </a:lnTo>
                <a:lnTo>
                  <a:pt x="2983536" y="1143339"/>
                </a:lnTo>
                <a:lnTo>
                  <a:pt x="2968331" y="1143227"/>
                </a:lnTo>
                <a:lnTo>
                  <a:pt x="2968271" y="1143401"/>
                </a:lnTo>
                <a:lnTo>
                  <a:pt x="2968218" y="1143401"/>
                </a:lnTo>
                <a:lnTo>
                  <a:pt x="2957703" y="1173181"/>
                </a:lnTo>
                <a:lnTo>
                  <a:pt x="2941791" y="1217909"/>
                </a:lnTo>
                <a:lnTo>
                  <a:pt x="2917068" y="1271901"/>
                </a:lnTo>
                <a:lnTo>
                  <a:pt x="2922864" y="1284574"/>
                </a:lnTo>
                <a:lnTo>
                  <a:pt x="2918272" y="1296650"/>
                </a:lnTo>
                <a:lnTo>
                  <a:pt x="2917410" y="1298894"/>
                </a:lnTo>
                <a:lnTo>
                  <a:pt x="2901610" y="1298267"/>
                </a:lnTo>
                <a:lnTo>
                  <a:pt x="2901555" y="1298442"/>
                </a:lnTo>
                <a:lnTo>
                  <a:pt x="2901552" y="1298442"/>
                </a:lnTo>
                <a:lnTo>
                  <a:pt x="2891209" y="1332030"/>
                </a:lnTo>
                <a:lnTo>
                  <a:pt x="2892175" y="1377724"/>
                </a:lnTo>
                <a:lnTo>
                  <a:pt x="2902347" y="1394661"/>
                </a:lnTo>
                <a:lnTo>
                  <a:pt x="2897077" y="1432806"/>
                </a:lnTo>
                <a:lnTo>
                  <a:pt x="2883877" y="1454388"/>
                </a:lnTo>
                <a:lnTo>
                  <a:pt x="2876830" y="1472234"/>
                </a:lnTo>
                <a:lnTo>
                  <a:pt x="2866146" y="1453195"/>
                </a:lnTo>
                <a:lnTo>
                  <a:pt x="2834659" y="1488829"/>
                </a:lnTo>
                <a:lnTo>
                  <a:pt x="2813405" y="1495876"/>
                </a:lnTo>
                <a:lnTo>
                  <a:pt x="2791353" y="1480475"/>
                </a:lnTo>
                <a:lnTo>
                  <a:pt x="2785669" y="1447170"/>
                </a:lnTo>
                <a:lnTo>
                  <a:pt x="2780612" y="1371810"/>
                </a:lnTo>
                <a:lnTo>
                  <a:pt x="2795274" y="1349815"/>
                </a:lnTo>
                <a:lnTo>
                  <a:pt x="2837331" y="1320376"/>
                </a:lnTo>
                <a:lnTo>
                  <a:pt x="2868817" y="1282922"/>
                </a:lnTo>
                <a:lnTo>
                  <a:pt x="2897972" y="1230067"/>
                </a:lnTo>
                <a:lnTo>
                  <a:pt x="2936278" y="1151865"/>
                </a:lnTo>
                <a:lnTo>
                  <a:pt x="2962989" y="1119640"/>
                </a:lnTo>
                <a:lnTo>
                  <a:pt x="3006808" y="1063432"/>
                </a:lnTo>
                <a:lnTo>
                  <a:pt x="3041760" y="1043029"/>
                </a:lnTo>
                <a:lnTo>
                  <a:pt x="3067960" y="1045529"/>
                </a:lnTo>
                <a:lnTo>
                  <a:pt x="3092229" y="1005804"/>
                </a:lnTo>
                <a:lnTo>
                  <a:pt x="3121270" y="1007963"/>
                </a:lnTo>
                <a:close/>
                <a:moveTo>
                  <a:pt x="205849" y="989286"/>
                </a:moveTo>
                <a:lnTo>
                  <a:pt x="229948" y="999685"/>
                </a:lnTo>
                <a:lnTo>
                  <a:pt x="241484" y="1021680"/>
                </a:lnTo>
                <a:lnTo>
                  <a:pt x="248589" y="1012302"/>
                </a:lnTo>
                <a:lnTo>
                  <a:pt x="275527" y="1015200"/>
                </a:lnTo>
                <a:lnTo>
                  <a:pt x="274561" y="1026283"/>
                </a:lnTo>
                <a:lnTo>
                  <a:pt x="298942" y="1034410"/>
                </a:lnTo>
                <a:lnTo>
                  <a:pt x="315198" y="1029637"/>
                </a:lnTo>
                <a:lnTo>
                  <a:pt x="348785" y="1044583"/>
                </a:lnTo>
                <a:lnTo>
                  <a:pt x="379419" y="1049016"/>
                </a:lnTo>
                <a:lnTo>
                  <a:pt x="391695" y="1055098"/>
                </a:lnTo>
                <a:lnTo>
                  <a:pt x="412893" y="1047483"/>
                </a:lnTo>
                <a:lnTo>
                  <a:pt x="437047" y="1061463"/>
                </a:lnTo>
                <a:lnTo>
                  <a:pt x="454381" y="1067885"/>
                </a:lnTo>
                <a:lnTo>
                  <a:pt x="454268" y="1225029"/>
                </a:lnTo>
                <a:lnTo>
                  <a:pt x="454212" y="1426389"/>
                </a:lnTo>
                <a:lnTo>
                  <a:pt x="454296" y="1426395"/>
                </a:lnTo>
                <a:lnTo>
                  <a:pt x="454296" y="1426583"/>
                </a:lnTo>
                <a:lnTo>
                  <a:pt x="469982" y="1427549"/>
                </a:lnTo>
                <a:lnTo>
                  <a:pt x="485498" y="1436415"/>
                </a:lnTo>
                <a:lnTo>
                  <a:pt x="496637" y="1450283"/>
                </a:lnTo>
                <a:lnTo>
                  <a:pt x="510788" y="1470743"/>
                </a:lnTo>
                <a:lnTo>
                  <a:pt x="526308" y="1453409"/>
                </a:lnTo>
                <a:lnTo>
                  <a:pt x="542334" y="1443236"/>
                </a:lnTo>
                <a:lnTo>
                  <a:pt x="550802" y="1459433"/>
                </a:lnTo>
                <a:lnTo>
                  <a:pt x="561544" y="1472107"/>
                </a:lnTo>
                <a:lnTo>
                  <a:pt x="576150" y="1485861"/>
                </a:lnTo>
                <a:lnTo>
                  <a:pt x="586095" y="1507400"/>
                </a:lnTo>
                <a:lnTo>
                  <a:pt x="602406" y="1540818"/>
                </a:lnTo>
                <a:lnTo>
                  <a:pt x="629433" y="1558948"/>
                </a:lnTo>
                <a:lnTo>
                  <a:pt x="629884" y="1576543"/>
                </a:lnTo>
                <a:lnTo>
                  <a:pt x="620903" y="1590183"/>
                </a:lnTo>
                <a:lnTo>
                  <a:pt x="612151" y="1579782"/>
                </a:lnTo>
                <a:lnTo>
                  <a:pt x="598114" y="1570859"/>
                </a:lnTo>
                <a:lnTo>
                  <a:pt x="593624" y="1546080"/>
                </a:lnTo>
                <a:lnTo>
                  <a:pt x="573107" y="1522608"/>
                </a:lnTo>
                <a:lnTo>
                  <a:pt x="564525" y="1494532"/>
                </a:lnTo>
                <a:lnTo>
                  <a:pt x="549236" y="1492601"/>
                </a:lnTo>
                <a:lnTo>
                  <a:pt x="523890" y="1491861"/>
                </a:lnTo>
                <a:lnTo>
                  <a:pt x="505190" y="1483109"/>
                </a:lnTo>
                <a:lnTo>
                  <a:pt x="472227" y="1451055"/>
                </a:lnTo>
                <a:lnTo>
                  <a:pt x="456996" y="1445087"/>
                </a:lnTo>
                <a:lnTo>
                  <a:pt x="429147" y="1433777"/>
                </a:lnTo>
                <a:lnTo>
                  <a:pt x="407096" y="1436505"/>
                </a:lnTo>
                <a:lnTo>
                  <a:pt x="375781" y="1421786"/>
                </a:lnTo>
                <a:lnTo>
                  <a:pt x="356856" y="1407975"/>
                </a:lnTo>
                <a:lnTo>
                  <a:pt x="339180" y="1414852"/>
                </a:lnTo>
                <a:lnTo>
                  <a:pt x="342478" y="1437187"/>
                </a:lnTo>
                <a:lnTo>
                  <a:pt x="333667" y="1439233"/>
                </a:lnTo>
                <a:lnTo>
                  <a:pt x="315254" y="1445826"/>
                </a:lnTo>
                <a:lnTo>
                  <a:pt x="301216" y="1456397"/>
                </a:lnTo>
                <a:lnTo>
                  <a:pt x="283541" y="1462991"/>
                </a:lnTo>
                <a:lnTo>
                  <a:pt x="281267" y="1444576"/>
                </a:lnTo>
                <a:lnTo>
                  <a:pt x="288428" y="1413148"/>
                </a:lnTo>
                <a:lnTo>
                  <a:pt x="305366" y="1403087"/>
                </a:lnTo>
                <a:lnTo>
                  <a:pt x="300988" y="1394791"/>
                </a:lnTo>
                <a:lnTo>
                  <a:pt x="280699" y="1413090"/>
                </a:lnTo>
                <a:lnTo>
                  <a:pt x="269844" y="1434516"/>
                </a:lnTo>
                <a:lnTo>
                  <a:pt x="246883" y="1456965"/>
                </a:lnTo>
                <a:lnTo>
                  <a:pt x="258534" y="1472027"/>
                </a:lnTo>
                <a:lnTo>
                  <a:pt x="243474" y="1493907"/>
                </a:lnTo>
                <a:lnTo>
                  <a:pt x="226366" y="1506467"/>
                </a:lnTo>
                <a:lnTo>
                  <a:pt x="210396" y="1515504"/>
                </a:lnTo>
                <a:lnTo>
                  <a:pt x="206475" y="1528518"/>
                </a:lnTo>
                <a:lnTo>
                  <a:pt x="181582" y="1543465"/>
                </a:lnTo>
                <a:lnTo>
                  <a:pt x="176524" y="1556878"/>
                </a:lnTo>
                <a:lnTo>
                  <a:pt x="157882" y="1568984"/>
                </a:lnTo>
                <a:lnTo>
                  <a:pt x="146971" y="1566824"/>
                </a:lnTo>
                <a:lnTo>
                  <a:pt x="132080" y="1574667"/>
                </a:lnTo>
                <a:lnTo>
                  <a:pt x="115883" y="1584158"/>
                </a:lnTo>
                <a:lnTo>
                  <a:pt x="102641" y="1593422"/>
                </a:lnTo>
                <a:lnTo>
                  <a:pt x="75304" y="1601265"/>
                </a:lnTo>
                <a:lnTo>
                  <a:pt x="72803" y="1596661"/>
                </a:lnTo>
                <a:lnTo>
                  <a:pt x="90251" y="1583761"/>
                </a:lnTo>
                <a:lnTo>
                  <a:pt x="105823" y="1575179"/>
                </a:lnTo>
                <a:lnTo>
                  <a:pt x="122816" y="1559777"/>
                </a:lnTo>
                <a:lnTo>
                  <a:pt x="142594" y="1556537"/>
                </a:lnTo>
                <a:lnTo>
                  <a:pt x="150437" y="1544830"/>
                </a:lnTo>
                <a:lnTo>
                  <a:pt x="172546" y="1527495"/>
                </a:lnTo>
                <a:lnTo>
                  <a:pt x="176126" y="1521643"/>
                </a:lnTo>
                <a:lnTo>
                  <a:pt x="187890" y="1511241"/>
                </a:lnTo>
                <a:lnTo>
                  <a:pt x="190619" y="1488508"/>
                </a:lnTo>
                <a:lnTo>
                  <a:pt x="198745" y="1470492"/>
                </a:lnTo>
                <a:lnTo>
                  <a:pt x="180388" y="1479812"/>
                </a:lnTo>
                <a:lnTo>
                  <a:pt x="175273" y="1474527"/>
                </a:lnTo>
                <a:lnTo>
                  <a:pt x="166635" y="1485610"/>
                </a:lnTo>
                <a:lnTo>
                  <a:pt x="156234" y="1470094"/>
                </a:lnTo>
                <a:lnTo>
                  <a:pt x="151915" y="1481121"/>
                </a:lnTo>
                <a:lnTo>
                  <a:pt x="145947" y="1465774"/>
                </a:lnTo>
                <a:lnTo>
                  <a:pt x="130034" y="1478107"/>
                </a:lnTo>
                <a:lnTo>
                  <a:pt x="120260" y="1478107"/>
                </a:lnTo>
                <a:lnTo>
                  <a:pt x="118895" y="1459750"/>
                </a:lnTo>
                <a:lnTo>
                  <a:pt x="121793" y="1448270"/>
                </a:lnTo>
                <a:lnTo>
                  <a:pt x="111507" y="1437017"/>
                </a:lnTo>
                <a:lnTo>
                  <a:pt x="90763" y="1443099"/>
                </a:lnTo>
                <a:lnTo>
                  <a:pt x="77293" y="1428151"/>
                </a:lnTo>
                <a:lnTo>
                  <a:pt x="66381" y="1420422"/>
                </a:lnTo>
                <a:lnTo>
                  <a:pt x="66325" y="1401951"/>
                </a:lnTo>
                <a:lnTo>
                  <a:pt x="54049" y="1387856"/>
                </a:lnTo>
                <a:lnTo>
                  <a:pt x="60243" y="1368534"/>
                </a:lnTo>
                <a:lnTo>
                  <a:pt x="72974" y="1349096"/>
                </a:lnTo>
                <a:lnTo>
                  <a:pt x="78658" y="1331194"/>
                </a:lnTo>
                <a:lnTo>
                  <a:pt x="91559" y="1328636"/>
                </a:lnTo>
                <a:lnTo>
                  <a:pt x="102470" y="1334262"/>
                </a:lnTo>
                <a:lnTo>
                  <a:pt x="115314" y="1317156"/>
                </a:lnTo>
                <a:lnTo>
                  <a:pt x="126908" y="1320226"/>
                </a:lnTo>
                <a:lnTo>
                  <a:pt x="139070" y="1309085"/>
                </a:lnTo>
                <a:lnTo>
                  <a:pt x="136115" y="1292490"/>
                </a:lnTo>
                <a:lnTo>
                  <a:pt x="127192" y="1285898"/>
                </a:lnTo>
                <a:lnTo>
                  <a:pt x="139014" y="1271575"/>
                </a:lnTo>
                <a:lnTo>
                  <a:pt x="129238" y="1271973"/>
                </a:lnTo>
                <a:lnTo>
                  <a:pt x="112359" y="1280100"/>
                </a:lnTo>
                <a:lnTo>
                  <a:pt x="107528" y="1288228"/>
                </a:lnTo>
                <a:lnTo>
                  <a:pt x="94968" y="1280100"/>
                </a:lnTo>
                <a:lnTo>
                  <a:pt x="72405" y="1284249"/>
                </a:lnTo>
                <a:lnTo>
                  <a:pt x="49047" y="1275383"/>
                </a:lnTo>
                <a:lnTo>
                  <a:pt x="42340" y="1260323"/>
                </a:lnTo>
                <a:lnTo>
                  <a:pt x="22165" y="1238102"/>
                </a:lnTo>
                <a:lnTo>
                  <a:pt x="44557" y="1221789"/>
                </a:lnTo>
                <a:lnTo>
                  <a:pt x="80079" y="1202410"/>
                </a:lnTo>
                <a:lnTo>
                  <a:pt x="93207" y="1202410"/>
                </a:lnTo>
                <a:lnTo>
                  <a:pt x="91046" y="1222187"/>
                </a:lnTo>
                <a:lnTo>
                  <a:pt x="124692" y="1220653"/>
                </a:lnTo>
                <a:lnTo>
                  <a:pt x="111734" y="1195987"/>
                </a:lnTo>
                <a:lnTo>
                  <a:pt x="92126" y="1180529"/>
                </a:lnTo>
                <a:lnTo>
                  <a:pt x="80816" y="1159841"/>
                </a:lnTo>
                <a:lnTo>
                  <a:pt x="65529" y="1141825"/>
                </a:lnTo>
                <a:lnTo>
                  <a:pt x="43648" y="1128299"/>
                </a:lnTo>
                <a:lnTo>
                  <a:pt x="52572" y="1105395"/>
                </a:lnTo>
                <a:lnTo>
                  <a:pt x="80816" y="1103974"/>
                </a:lnTo>
                <a:lnTo>
                  <a:pt x="100935" y="1083571"/>
                </a:lnTo>
                <a:lnTo>
                  <a:pt x="104743" y="1061292"/>
                </a:lnTo>
                <a:lnTo>
                  <a:pt x="120998" y="1039071"/>
                </a:lnTo>
                <a:lnTo>
                  <a:pt x="136513" y="1033615"/>
                </a:lnTo>
                <a:lnTo>
                  <a:pt x="166692" y="1012246"/>
                </a:lnTo>
                <a:lnTo>
                  <a:pt x="181354" y="1015485"/>
                </a:lnTo>
                <a:close/>
                <a:moveTo>
                  <a:pt x="5571474" y="979426"/>
                </a:moveTo>
                <a:lnTo>
                  <a:pt x="5585001" y="979540"/>
                </a:lnTo>
                <a:lnTo>
                  <a:pt x="5608075" y="993805"/>
                </a:lnTo>
                <a:lnTo>
                  <a:pt x="5606711" y="1000567"/>
                </a:lnTo>
                <a:lnTo>
                  <a:pt x="5590286" y="1012332"/>
                </a:lnTo>
                <a:lnTo>
                  <a:pt x="5569485" y="1015288"/>
                </a:lnTo>
                <a:lnTo>
                  <a:pt x="5551982" y="1017788"/>
                </a:lnTo>
                <a:lnTo>
                  <a:pt x="5549140" y="1002273"/>
                </a:lnTo>
                <a:lnTo>
                  <a:pt x="5569428" y="981528"/>
                </a:lnTo>
                <a:close/>
                <a:moveTo>
                  <a:pt x="1184094" y="960893"/>
                </a:moveTo>
                <a:lnTo>
                  <a:pt x="1205123" y="969076"/>
                </a:lnTo>
                <a:lnTo>
                  <a:pt x="1221264" y="991241"/>
                </a:lnTo>
                <a:lnTo>
                  <a:pt x="1242917" y="1045744"/>
                </a:lnTo>
                <a:lnTo>
                  <a:pt x="1228766" y="1068534"/>
                </a:lnTo>
                <a:lnTo>
                  <a:pt x="1258376" y="1077798"/>
                </a:lnTo>
                <a:lnTo>
                  <a:pt x="1258318" y="1123208"/>
                </a:lnTo>
                <a:lnTo>
                  <a:pt x="1279631" y="1088596"/>
                </a:lnTo>
                <a:lnTo>
                  <a:pt x="1298669" y="1117128"/>
                </a:lnTo>
                <a:lnTo>
                  <a:pt x="1293896" y="1149010"/>
                </a:lnTo>
                <a:lnTo>
                  <a:pt x="1309296" y="1177143"/>
                </a:lnTo>
                <a:lnTo>
                  <a:pt x="1325949" y="1147021"/>
                </a:lnTo>
                <a:lnTo>
                  <a:pt x="1337544" y="1109796"/>
                </a:lnTo>
                <a:lnTo>
                  <a:pt x="1338396" y="1060294"/>
                </a:lnTo>
                <a:lnTo>
                  <a:pt x="1361075" y="1063817"/>
                </a:lnTo>
                <a:lnTo>
                  <a:pt x="1384660" y="1070580"/>
                </a:lnTo>
                <a:lnTo>
                  <a:pt x="1406029" y="1093029"/>
                </a:lnTo>
                <a:lnTo>
                  <a:pt x="1406995" y="1115023"/>
                </a:lnTo>
                <a:lnTo>
                  <a:pt x="1395117" y="1138098"/>
                </a:lnTo>
                <a:lnTo>
                  <a:pt x="1406370" y="1160717"/>
                </a:lnTo>
                <a:lnTo>
                  <a:pt x="1404324" y="1180836"/>
                </a:lnTo>
                <a:lnTo>
                  <a:pt x="1373123" y="1209026"/>
                </a:lnTo>
                <a:lnTo>
                  <a:pt x="1350957" y="1215165"/>
                </a:lnTo>
                <a:lnTo>
                  <a:pt x="1334475" y="1203173"/>
                </a:lnTo>
                <a:lnTo>
                  <a:pt x="1329700" y="1223065"/>
                </a:lnTo>
                <a:lnTo>
                  <a:pt x="1314354" y="1255629"/>
                </a:lnTo>
                <a:lnTo>
                  <a:pt x="1309694" y="1272111"/>
                </a:lnTo>
                <a:lnTo>
                  <a:pt x="1291225" y="1297062"/>
                </a:lnTo>
                <a:lnTo>
                  <a:pt x="1268436" y="1299448"/>
                </a:lnTo>
                <a:lnTo>
                  <a:pt x="1255876" y="1314679"/>
                </a:lnTo>
                <a:lnTo>
                  <a:pt x="1254795" y="1337696"/>
                </a:lnTo>
                <a:lnTo>
                  <a:pt x="1236268" y="1342073"/>
                </a:lnTo>
                <a:lnTo>
                  <a:pt x="1216774" y="1369921"/>
                </a:lnTo>
                <a:lnTo>
                  <a:pt x="1199498" y="1407430"/>
                </a:lnTo>
                <a:lnTo>
                  <a:pt x="1193301" y="1432892"/>
                </a:lnTo>
                <a:lnTo>
                  <a:pt x="1192448" y="1469322"/>
                </a:lnTo>
                <a:lnTo>
                  <a:pt x="1215864" y="1474437"/>
                </a:lnTo>
                <a:lnTo>
                  <a:pt x="1223027" y="1502797"/>
                </a:lnTo>
                <a:lnTo>
                  <a:pt x="1230470" y="1525246"/>
                </a:lnTo>
                <a:lnTo>
                  <a:pt x="1252748" y="1519449"/>
                </a:lnTo>
                <a:lnTo>
                  <a:pt x="1282358" y="1532123"/>
                </a:lnTo>
                <a:lnTo>
                  <a:pt x="1298271" y="1543092"/>
                </a:lnTo>
                <a:lnTo>
                  <a:pt x="1309694" y="1556618"/>
                </a:lnTo>
                <a:lnTo>
                  <a:pt x="1329643" y="1564404"/>
                </a:lnTo>
                <a:lnTo>
                  <a:pt x="1346525" y="1576225"/>
                </a:lnTo>
                <a:lnTo>
                  <a:pt x="1372838" y="1577817"/>
                </a:lnTo>
                <a:lnTo>
                  <a:pt x="1390173" y="1580488"/>
                </a:lnTo>
                <a:lnTo>
                  <a:pt x="1387558" y="1604301"/>
                </a:lnTo>
                <a:lnTo>
                  <a:pt x="1392502" y="1631354"/>
                </a:lnTo>
                <a:lnTo>
                  <a:pt x="1404041" y="1660737"/>
                </a:lnTo>
                <a:lnTo>
                  <a:pt x="1427739" y="1685061"/>
                </a:lnTo>
                <a:lnTo>
                  <a:pt x="1440015" y="1676764"/>
                </a:lnTo>
                <a:lnTo>
                  <a:pt x="1448653" y="1650165"/>
                </a:lnTo>
                <a:lnTo>
                  <a:pt x="1440355" y="1608109"/>
                </a:lnTo>
                <a:lnTo>
                  <a:pt x="1429104" y="1593730"/>
                </a:lnTo>
                <a:lnTo>
                  <a:pt x="1454621" y="1580772"/>
                </a:lnTo>
                <a:lnTo>
                  <a:pt x="1472694" y="1561108"/>
                </a:lnTo>
                <a:lnTo>
                  <a:pt x="1481503" y="1541216"/>
                </a:lnTo>
                <a:lnTo>
                  <a:pt x="1480197" y="1521779"/>
                </a:lnTo>
                <a:lnTo>
                  <a:pt x="1469398" y="1496545"/>
                </a:lnTo>
                <a:lnTo>
                  <a:pt x="1450017" y="1473699"/>
                </a:lnTo>
                <a:lnTo>
                  <a:pt x="1468829" y="1441019"/>
                </a:lnTo>
                <a:lnTo>
                  <a:pt x="1461897" y="1411920"/>
                </a:lnTo>
                <a:lnTo>
                  <a:pt x="1456553" y="1359748"/>
                </a:lnTo>
                <a:lnTo>
                  <a:pt x="1467637" y="1351791"/>
                </a:lnTo>
                <a:lnTo>
                  <a:pt x="1494973" y="1361168"/>
                </a:lnTo>
                <a:lnTo>
                  <a:pt x="1511342" y="1364522"/>
                </a:lnTo>
                <a:lnTo>
                  <a:pt x="1524527" y="1355542"/>
                </a:lnTo>
                <a:lnTo>
                  <a:pt x="1539361" y="1367136"/>
                </a:lnTo>
                <a:lnTo>
                  <a:pt x="1558967" y="1386687"/>
                </a:lnTo>
                <a:lnTo>
                  <a:pt x="1563795" y="1399588"/>
                </a:lnTo>
                <a:lnTo>
                  <a:pt x="1592211" y="1402088"/>
                </a:lnTo>
                <a:lnTo>
                  <a:pt x="1591757" y="1429368"/>
                </a:lnTo>
                <a:lnTo>
                  <a:pt x="1597042" y="1469095"/>
                </a:lnTo>
                <a:lnTo>
                  <a:pt x="1611592" y="1473926"/>
                </a:lnTo>
                <a:lnTo>
                  <a:pt x="1623128" y="1491829"/>
                </a:lnTo>
                <a:lnTo>
                  <a:pt x="1646204" y="1474949"/>
                </a:lnTo>
                <a:lnTo>
                  <a:pt x="1661435" y="1440564"/>
                </a:lnTo>
                <a:lnTo>
                  <a:pt x="1672006" y="1425732"/>
                </a:lnTo>
                <a:lnTo>
                  <a:pt x="1684395" y="1454034"/>
                </a:lnTo>
                <a:lnTo>
                  <a:pt x="1705141" y="1493192"/>
                </a:lnTo>
                <a:lnTo>
                  <a:pt x="1722759" y="1528770"/>
                </a:lnTo>
                <a:lnTo>
                  <a:pt x="1716336" y="1546956"/>
                </a:lnTo>
                <a:lnTo>
                  <a:pt x="1737536" y="1563041"/>
                </a:lnTo>
                <a:lnTo>
                  <a:pt x="1751858" y="1579067"/>
                </a:lnTo>
                <a:lnTo>
                  <a:pt x="1777263" y="1586228"/>
                </a:lnTo>
                <a:lnTo>
                  <a:pt x="1787491" y="1595037"/>
                </a:lnTo>
                <a:lnTo>
                  <a:pt x="1793800" y="1618055"/>
                </a:lnTo>
                <a:lnTo>
                  <a:pt x="1806191" y="1621635"/>
                </a:lnTo>
                <a:lnTo>
                  <a:pt x="1812612" y="1631694"/>
                </a:lnTo>
                <a:lnTo>
                  <a:pt x="1813750" y="1661191"/>
                </a:lnTo>
                <a:lnTo>
                  <a:pt x="1802155" y="1670910"/>
                </a:lnTo>
                <a:lnTo>
                  <a:pt x="1790731" y="1679889"/>
                </a:lnTo>
                <a:lnTo>
                  <a:pt x="1764474" y="1688926"/>
                </a:lnTo>
                <a:lnTo>
                  <a:pt x="1744411" y="1709499"/>
                </a:lnTo>
                <a:lnTo>
                  <a:pt x="1717474" y="1713534"/>
                </a:lnTo>
                <a:lnTo>
                  <a:pt x="1683374" y="1708306"/>
                </a:lnTo>
                <a:lnTo>
                  <a:pt x="1659445" y="1708135"/>
                </a:lnTo>
                <a:lnTo>
                  <a:pt x="1642964" y="1709840"/>
                </a:lnTo>
                <a:lnTo>
                  <a:pt x="1629608" y="1727516"/>
                </a:lnTo>
                <a:lnTo>
                  <a:pt x="1609262" y="1738314"/>
                </a:lnTo>
                <a:lnTo>
                  <a:pt x="1586301" y="1769970"/>
                </a:lnTo>
                <a:lnTo>
                  <a:pt x="1567943" y="1791567"/>
                </a:lnTo>
                <a:lnTo>
                  <a:pt x="1581470" y="1787759"/>
                </a:lnTo>
                <a:lnTo>
                  <a:pt x="1607046" y="1756785"/>
                </a:lnTo>
                <a:lnTo>
                  <a:pt x="1640463" y="1736723"/>
                </a:lnTo>
                <a:lnTo>
                  <a:pt x="1664333" y="1734279"/>
                </a:lnTo>
                <a:lnTo>
                  <a:pt x="1678484" y="1746100"/>
                </a:lnTo>
                <a:lnTo>
                  <a:pt x="1663424" y="1762184"/>
                </a:lnTo>
                <a:lnTo>
                  <a:pt x="1668483" y="1787531"/>
                </a:lnTo>
                <a:lnTo>
                  <a:pt x="1673711" y="1804979"/>
                </a:lnTo>
                <a:lnTo>
                  <a:pt x="1694398" y="1816402"/>
                </a:lnTo>
                <a:lnTo>
                  <a:pt x="1720713" y="1813106"/>
                </a:lnTo>
                <a:lnTo>
                  <a:pt x="1736682" y="1787191"/>
                </a:lnTo>
                <a:lnTo>
                  <a:pt x="1737705" y="1803900"/>
                </a:lnTo>
                <a:lnTo>
                  <a:pt x="1747993" y="1812197"/>
                </a:lnTo>
                <a:lnTo>
                  <a:pt x="1728272" y="1827087"/>
                </a:lnTo>
                <a:lnTo>
                  <a:pt x="1692977" y="1840443"/>
                </a:lnTo>
                <a:lnTo>
                  <a:pt x="1677177" y="1849423"/>
                </a:lnTo>
                <a:lnTo>
                  <a:pt x="1659389" y="1865279"/>
                </a:lnTo>
                <a:lnTo>
                  <a:pt x="1647283" y="1863688"/>
                </a:lnTo>
                <a:lnTo>
                  <a:pt x="1646658" y="1844990"/>
                </a:lnTo>
                <a:lnTo>
                  <a:pt x="1674336" y="1826462"/>
                </a:lnTo>
                <a:lnTo>
                  <a:pt x="1648818" y="1827201"/>
                </a:lnTo>
                <a:lnTo>
                  <a:pt x="1631088" y="1829929"/>
                </a:lnTo>
                <a:lnTo>
                  <a:pt x="1620713" y="1817175"/>
                </a:lnTo>
                <a:lnTo>
                  <a:pt x="1620772" y="1785859"/>
                </a:lnTo>
                <a:lnTo>
                  <a:pt x="1620684" y="1785777"/>
                </a:lnTo>
                <a:lnTo>
                  <a:pt x="1620684" y="1785769"/>
                </a:lnTo>
                <a:lnTo>
                  <a:pt x="1613638" y="1779006"/>
                </a:lnTo>
                <a:lnTo>
                  <a:pt x="1602960" y="1782982"/>
                </a:lnTo>
                <a:lnTo>
                  <a:pt x="1597753" y="1776937"/>
                </a:lnTo>
                <a:lnTo>
                  <a:pt x="1597749" y="1776942"/>
                </a:lnTo>
                <a:lnTo>
                  <a:pt x="1597667" y="1776847"/>
                </a:lnTo>
                <a:lnTo>
                  <a:pt x="1585505" y="1794465"/>
                </a:lnTo>
                <a:lnTo>
                  <a:pt x="1580618" y="1812368"/>
                </a:lnTo>
                <a:lnTo>
                  <a:pt x="1574990" y="1822711"/>
                </a:lnTo>
                <a:lnTo>
                  <a:pt x="1568229" y="1826235"/>
                </a:lnTo>
                <a:lnTo>
                  <a:pt x="1563112" y="1827371"/>
                </a:lnTo>
                <a:lnTo>
                  <a:pt x="1561522" y="1832941"/>
                </a:lnTo>
                <a:lnTo>
                  <a:pt x="1532142" y="1832941"/>
                </a:lnTo>
                <a:lnTo>
                  <a:pt x="1507933" y="1833112"/>
                </a:lnTo>
                <a:lnTo>
                  <a:pt x="1500714" y="1837261"/>
                </a:lnTo>
                <a:lnTo>
                  <a:pt x="1484402" y="1852776"/>
                </a:lnTo>
                <a:lnTo>
                  <a:pt x="1484233" y="1852435"/>
                </a:lnTo>
                <a:lnTo>
                  <a:pt x="1480821" y="1850787"/>
                </a:lnTo>
                <a:lnTo>
                  <a:pt x="1475763" y="1853856"/>
                </a:lnTo>
                <a:lnTo>
                  <a:pt x="1471331" y="1858686"/>
                </a:lnTo>
                <a:lnTo>
                  <a:pt x="1464283" y="1854538"/>
                </a:lnTo>
                <a:lnTo>
                  <a:pt x="1450813" y="1857550"/>
                </a:lnTo>
                <a:lnTo>
                  <a:pt x="1439561" y="1860790"/>
                </a:lnTo>
                <a:lnTo>
                  <a:pt x="1434729" y="1863404"/>
                </a:lnTo>
                <a:lnTo>
                  <a:pt x="1429956" y="1870906"/>
                </a:lnTo>
                <a:lnTo>
                  <a:pt x="1436321" y="1872952"/>
                </a:lnTo>
                <a:lnTo>
                  <a:pt x="1441209" y="1871815"/>
                </a:lnTo>
                <a:lnTo>
                  <a:pt x="1441946" y="1871588"/>
                </a:lnTo>
                <a:lnTo>
                  <a:pt x="1443368" y="1878123"/>
                </a:lnTo>
                <a:lnTo>
                  <a:pt x="1429502" y="1880795"/>
                </a:lnTo>
                <a:lnTo>
                  <a:pt x="1421716" y="1883523"/>
                </a:lnTo>
                <a:lnTo>
                  <a:pt x="1417453" y="1886876"/>
                </a:lnTo>
                <a:lnTo>
                  <a:pt x="1408699" y="1884716"/>
                </a:lnTo>
                <a:lnTo>
                  <a:pt x="1403982" y="1885682"/>
                </a:lnTo>
                <a:lnTo>
                  <a:pt x="1397049" y="1891707"/>
                </a:lnTo>
                <a:lnTo>
                  <a:pt x="1385229" y="1898527"/>
                </a:lnTo>
                <a:lnTo>
                  <a:pt x="1376512" y="1897168"/>
                </a:lnTo>
                <a:lnTo>
                  <a:pt x="1379969" y="1889807"/>
                </a:lnTo>
                <a:lnTo>
                  <a:pt x="1387470" y="1877929"/>
                </a:lnTo>
                <a:lnTo>
                  <a:pt x="1387463" y="1877843"/>
                </a:lnTo>
                <a:lnTo>
                  <a:pt x="1387502" y="1877783"/>
                </a:lnTo>
                <a:lnTo>
                  <a:pt x="1397845" y="1870565"/>
                </a:lnTo>
                <a:lnTo>
                  <a:pt x="1399153" y="1864484"/>
                </a:lnTo>
                <a:lnTo>
                  <a:pt x="1398299" y="1854026"/>
                </a:lnTo>
                <a:lnTo>
                  <a:pt x="1405916" y="1841693"/>
                </a:lnTo>
                <a:lnTo>
                  <a:pt x="1403926" y="1827542"/>
                </a:lnTo>
                <a:lnTo>
                  <a:pt x="1411939" y="1841409"/>
                </a:lnTo>
                <a:lnTo>
                  <a:pt x="1424898" y="1844478"/>
                </a:lnTo>
                <a:lnTo>
                  <a:pt x="1430012" y="1837090"/>
                </a:lnTo>
                <a:lnTo>
                  <a:pt x="1419670" y="1819812"/>
                </a:lnTo>
                <a:lnTo>
                  <a:pt x="1414497" y="1812652"/>
                </a:lnTo>
                <a:lnTo>
                  <a:pt x="1400232" y="1808219"/>
                </a:lnTo>
                <a:lnTo>
                  <a:pt x="1387331" y="1805888"/>
                </a:lnTo>
                <a:lnTo>
                  <a:pt x="1375226" y="1805661"/>
                </a:lnTo>
                <a:lnTo>
                  <a:pt x="1363291" y="1802820"/>
                </a:lnTo>
                <a:lnTo>
                  <a:pt x="1360166" y="1797705"/>
                </a:lnTo>
                <a:lnTo>
                  <a:pt x="1357153" y="1801115"/>
                </a:lnTo>
                <a:lnTo>
                  <a:pt x="1352891" y="1800376"/>
                </a:lnTo>
                <a:lnTo>
                  <a:pt x="1356245" y="1792589"/>
                </a:lnTo>
                <a:lnTo>
                  <a:pt x="1349538" y="1789691"/>
                </a:lnTo>
                <a:lnTo>
                  <a:pt x="1352265" y="1780825"/>
                </a:lnTo>
                <a:lnTo>
                  <a:pt x="1345956" y="1773948"/>
                </a:lnTo>
                <a:lnTo>
                  <a:pt x="1348742" y="1767242"/>
                </a:lnTo>
                <a:lnTo>
                  <a:pt x="1330837" y="1763662"/>
                </a:lnTo>
                <a:lnTo>
                  <a:pt x="1325495" y="1750135"/>
                </a:lnTo>
                <a:lnTo>
                  <a:pt x="1321686" y="1746895"/>
                </a:lnTo>
                <a:lnTo>
                  <a:pt x="1310717" y="1746327"/>
                </a:lnTo>
                <a:lnTo>
                  <a:pt x="1295884" y="1741440"/>
                </a:lnTo>
                <a:lnTo>
                  <a:pt x="1292304" y="1744565"/>
                </a:lnTo>
                <a:lnTo>
                  <a:pt x="1288782" y="1750419"/>
                </a:lnTo>
                <a:lnTo>
                  <a:pt x="1279745" y="1754170"/>
                </a:lnTo>
                <a:lnTo>
                  <a:pt x="1273266" y="1763604"/>
                </a:lnTo>
                <a:lnTo>
                  <a:pt x="1253659" y="1757410"/>
                </a:lnTo>
                <a:lnTo>
                  <a:pt x="1240758" y="1760536"/>
                </a:lnTo>
                <a:lnTo>
                  <a:pt x="1225301" y="1753147"/>
                </a:lnTo>
                <a:lnTo>
                  <a:pt x="1209044" y="1749339"/>
                </a:lnTo>
                <a:lnTo>
                  <a:pt x="1197906" y="1747862"/>
                </a:lnTo>
                <a:lnTo>
                  <a:pt x="1192960" y="1743770"/>
                </a:lnTo>
                <a:lnTo>
                  <a:pt x="1190119" y="1730414"/>
                </a:lnTo>
                <a:lnTo>
                  <a:pt x="1188673" y="1730477"/>
                </a:lnTo>
                <a:lnTo>
                  <a:pt x="1184689" y="1730561"/>
                </a:lnTo>
                <a:lnTo>
                  <a:pt x="1184633" y="1739881"/>
                </a:lnTo>
                <a:lnTo>
                  <a:pt x="1151669" y="1739881"/>
                </a:lnTo>
                <a:lnTo>
                  <a:pt x="1097166" y="1739881"/>
                </a:lnTo>
                <a:lnTo>
                  <a:pt x="1043004" y="1739881"/>
                </a:lnTo>
                <a:lnTo>
                  <a:pt x="995151" y="1739881"/>
                </a:lnTo>
                <a:lnTo>
                  <a:pt x="947355" y="1739881"/>
                </a:lnTo>
                <a:lnTo>
                  <a:pt x="900352" y="1739881"/>
                </a:lnTo>
                <a:lnTo>
                  <a:pt x="851760" y="1739881"/>
                </a:lnTo>
                <a:lnTo>
                  <a:pt x="836075" y="1739881"/>
                </a:lnTo>
                <a:lnTo>
                  <a:pt x="788789" y="1739881"/>
                </a:lnTo>
                <a:lnTo>
                  <a:pt x="743550" y="1739881"/>
                </a:lnTo>
                <a:lnTo>
                  <a:pt x="743571" y="1739957"/>
                </a:lnTo>
                <a:lnTo>
                  <a:pt x="741592" y="1739905"/>
                </a:lnTo>
                <a:lnTo>
                  <a:pt x="710731" y="1715865"/>
                </a:lnTo>
                <a:lnTo>
                  <a:pt x="699364" y="1705123"/>
                </a:lnTo>
                <a:lnTo>
                  <a:pt x="670492" y="1694723"/>
                </a:lnTo>
                <a:lnTo>
                  <a:pt x="661624" y="1672217"/>
                </a:lnTo>
                <a:lnTo>
                  <a:pt x="663898" y="1656360"/>
                </a:lnTo>
                <a:lnTo>
                  <a:pt x="643499" y="1645221"/>
                </a:lnTo>
                <a:lnTo>
                  <a:pt x="640713" y="1623852"/>
                </a:lnTo>
                <a:lnTo>
                  <a:pt x="621446" y="1604244"/>
                </a:lnTo>
                <a:lnTo>
                  <a:pt x="621105" y="1590150"/>
                </a:lnTo>
                <a:lnTo>
                  <a:pt x="629970" y="1576737"/>
                </a:lnTo>
                <a:lnTo>
                  <a:pt x="629516" y="1559005"/>
                </a:lnTo>
                <a:lnTo>
                  <a:pt x="629433" y="1558948"/>
                </a:lnTo>
                <a:lnTo>
                  <a:pt x="629428" y="1558810"/>
                </a:lnTo>
                <a:lnTo>
                  <a:pt x="602319" y="1540624"/>
                </a:lnTo>
                <a:lnTo>
                  <a:pt x="586008" y="1507206"/>
                </a:lnTo>
                <a:lnTo>
                  <a:pt x="576062" y="1485666"/>
                </a:lnTo>
                <a:lnTo>
                  <a:pt x="561456" y="1471912"/>
                </a:lnTo>
                <a:lnTo>
                  <a:pt x="550715" y="1459239"/>
                </a:lnTo>
                <a:lnTo>
                  <a:pt x="542246" y="1443041"/>
                </a:lnTo>
                <a:lnTo>
                  <a:pt x="526219" y="1453214"/>
                </a:lnTo>
                <a:lnTo>
                  <a:pt x="510703" y="1470548"/>
                </a:lnTo>
                <a:lnTo>
                  <a:pt x="496552" y="1450090"/>
                </a:lnTo>
                <a:lnTo>
                  <a:pt x="485413" y="1436221"/>
                </a:lnTo>
                <a:lnTo>
                  <a:pt x="469897" y="1427355"/>
                </a:lnTo>
                <a:lnTo>
                  <a:pt x="454296" y="1426395"/>
                </a:lnTo>
                <a:lnTo>
                  <a:pt x="454353" y="1225223"/>
                </a:lnTo>
                <a:lnTo>
                  <a:pt x="454467" y="1068080"/>
                </a:lnTo>
                <a:lnTo>
                  <a:pt x="484190" y="1079105"/>
                </a:lnTo>
                <a:lnTo>
                  <a:pt x="509253" y="1100702"/>
                </a:lnTo>
                <a:lnTo>
                  <a:pt x="525854" y="1104794"/>
                </a:lnTo>
                <a:lnTo>
                  <a:pt x="539834" y="1086152"/>
                </a:lnTo>
                <a:lnTo>
                  <a:pt x="559157" y="1072001"/>
                </a:lnTo>
                <a:lnTo>
                  <a:pt x="582855" y="1077570"/>
                </a:lnTo>
                <a:lnTo>
                  <a:pt x="606726" y="1057395"/>
                </a:lnTo>
                <a:lnTo>
                  <a:pt x="632814" y="1045744"/>
                </a:lnTo>
                <a:lnTo>
                  <a:pt x="643782" y="1065011"/>
                </a:lnTo>
                <a:lnTo>
                  <a:pt x="655658" y="1054212"/>
                </a:lnTo>
                <a:lnTo>
                  <a:pt x="659237" y="1032047"/>
                </a:lnTo>
                <a:lnTo>
                  <a:pt x="670265" y="1037105"/>
                </a:lnTo>
                <a:lnTo>
                  <a:pt x="697204" y="1078707"/>
                </a:lnTo>
                <a:lnTo>
                  <a:pt x="718404" y="1047392"/>
                </a:lnTo>
                <a:lnTo>
                  <a:pt x="720565" y="1082345"/>
                </a:lnTo>
                <a:lnTo>
                  <a:pt x="740114" y="1074899"/>
                </a:lnTo>
                <a:lnTo>
                  <a:pt x="746138" y="1061488"/>
                </a:lnTo>
                <a:lnTo>
                  <a:pt x="765461" y="1064159"/>
                </a:lnTo>
                <a:lnTo>
                  <a:pt x="789843" y="1083311"/>
                </a:lnTo>
                <a:lnTo>
                  <a:pt x="827126" y="1099735"/>
                </a:lnTo>
                <a:lnTo>
                  <a:pt x="849063" y="1107237"/>
                </a:lnTo>
                <a:lnTo>
                  <a:pt x="864692" y="1104396"/>
                </a:lnTo>
                <a:lnTo>
                  <a:pt x="886174" y="1126561"/>
                </a:lnTo>
                <a:lnTo>
                  <a:pt x="863727" y="1147816"/>
                </a:lnTo>
                <a:lnTo>
                  <a:pt x="892540" y="1156853"/>
                </a:lnTo>
                <a:lnTo>
                  <a:pt x="935563" y="1151909"/>
                </a:lnTo>
                <a:lnTo>
                  <a:pt x="949148" y="1144521"/>
                </a:lnTo>
                <a:lnTo>
                  <a:pt x="966141" y="1169640"/>
                </a:lnTo>
                <a:lnTo>
                  <a:pt x="983474" y="1148442"/>
                </a:lnTo>
                <a:lnTo>
                  <a:pt x="967221" y="1130312"/>
                </a:lnTo>
                <a:lnTo>
                  <a:pt x="977507" y="1115479"/>
                </a:lnTo>
                <a:lnTo>
                  <a:pt x="996888" y="1113489"/>
                </a:lnTo>
                <a:lnTo>
                  <a:pt x="1009619" y="1109113"/>
                </a:lnTo>
                <a:lnTo>
                  <a:pt x="1022462" y="1119570"/>
                </a:lnTo>
                <a:lnTo>
                  <a:pt x="1038490" y="1142928"/>
                </a:lnTo>
                <a:lnTo>
                  <a:pt x="1056278" y="1139518"/>
                </a:lnTo>
                <a:lnTo>
                  <a:pt x="1084410" y="1158558"/>
                </a:lnTo>
                <a:lnTo>
                  <a:pt x="1109133" y="1151909"/>
                </a:lnTo>
                <a:lnTo>
                  <a:pt x="1132377" y="1152931"/>
                </a:lnTo>
                <a:lnTo>
                  <a:pt x="1130558" y="1126391"/>
                </a:lnTo>
                <a:lnTo>
                  <a:pt x="1144709" y="1118775"/>
                </a:lnTo>
                <a:lnTo>
                  <a:pt x="1169432" y="1133438"/>
                </a:lnTo>
                <a:lnTo>
                  <a:pt x="1169318" y="1173222"/>
                </a:lnTo>
                <a:lnTo>
                  <a:pt x="1179491" y="1139803"/>
                </a:lnTo>
                <a:lnTo>
                  <a:pt x="1192334" y="1140941"/>
                </a:lnTo>
                <a:lnTo>
                  <a:pt x="1199554" y="1097122"/>
                </a:lnTo>
                <a:lnTo>
                  <a:pt x="1182504" y="1069216"/>
                </a:lnTo>
                <a:lnTo>
                  <a:pt x="1163919" y="1050518"/>
                </a:lnTo>
                <a:lnTo>
                  <a:pt x="1165226" y="997436"/>
                </a:lnTo>
                <a:close/>
                <a:moveTo>
                  <a:pt x="865431" y="886611"/>
                </a:moveTo>
                <a:lnTo>
                  <a:pt x="881743" y="897295"/>
                </a:lnTo>
                <a:lnTo>
                  <a:pt x="873786" y="922643"/>
                </a:lnTo>
                <a:lnTo>
                  <a:pt x="909250" y="906332"/>
                </a:lnTo>
                <a:lnTo>
                  <a:pt x="931414" y="933442"/>
                </a:lnTo>
                <a:lnTo>
                  <a:pt x="949431" y="906104"/>
                </a:lnTo>
                <a:lnTo>
                  <a:pt x="963980" y="923724"/>
                </a:lnTo>
                <a:lnTo>
                  <a:pt x="976995" y="974759"/>
                </a:lnTo>
                <a:lnTo>
                  <a:pt x="985008" y="953560"/>
                </a:lnTo>
                <a:lnTo>
                  <a:pt x="973698" y="899058"/>
                </a:lnTo>
                <a:lnTo>
                  <a:pt x="987737" y="890987"/>
                </a:lnTo>
                <a:lnTo>
                  <a:pt x="1003593" y="899796"/>
                </a:lnTo>
                <a:lnTo>
                  <a:pt x="1021439" y="921621"/>
                </a:lnTo>
                <a:lnTo>
                  <a:pt x="1031442" y="972315"/>
                </a:lnTo>
                <a:lnTo>
                  <a:pt x="1036386" y="1007439"/>
                </a:lnTo>
                <a:lnTo>
                  <a:pt x="1063155" y="1031365"/>
                </a:lnTo>
                <a:lnTo>
                  <a:pt x="1091912" y="1053700"/>
                </a:lnTo>
                <a:lnTo>
                  <a:pt x="1090037" y="1073933"/>
                </a:lnTo>
                <a:lnTo>
                  <a:pt x="1063895" y="1077627"/>
                </a:lnTo>
                <a:lnTo>
                  <a:pt x="1074067" y="1094962"/>
                </a:lnTo>
                <a:lnTo>
                  <a:pt x="1068668" y="1111216"/>
                </a:lnTo>
                <a:lnTo>
                  <a:pt x="1039853" y="1104282"/>
                </a:lnTo>
                <a:lnTo>
                  <a:pt x="1012461" y="1092234"/>
                </a:lnTo>
                <a:lnTo>
                  <a:pt x="993932" y="1094962"/>
                </a:lnTo>
                <a:lnTo>
                  <a:pt x="964037" y="1110022"/>
                </a:lnTo>
                <a:lnTo>
                  <a:pt x="923685" y="1116615"/>
                </a:lnTo>
                <a:lnTo>
                  <a:pt x="895382" y="1120764"/>
                </a:lnTo>
                <a:lnTo>
                  <a:pt x="886744" y="1100020"/>
                </a:lnTo>
                <a:lnTo>
                  <a:pt x="864977" y="1087801"/>
                </a:lnTo>
                <a:lnTo>
                  <a:pt x="850825" y="1092802"/>
                </a:lnTo>
                <a:lnTo>
                  <a:pt x="831161" y="1056714"/>
                </a:lnTo>
                <a:lnTo>
                  <a:pt x="841789" y="1051768"/>
                </a:lnTo>
                <a:lnTo>
                  <a:pt x="866398" y="1043755"/>
                </a:lnTo>
                <a:lnTo>
                  <a:pt x="888846" y="1045858"/>
                </a:lnTo>
                <a:lnTo>
                  <a:pt x="909648" y="1037617"/>
                </a:lnTo>
                <a:lnTo>
                  <a:pt x="878843" y="1026478"/>
                </a:lnTo>
                <a:lnTo>
                  <a:pt x="844800" y="1030285"/>
                </a:lnTo>
                <a:lnTo>
                  <a:pt x="822180" y="1029319"/>
                </a:lnTo>
                <a:lnTo>
                  <a:pt x="813770" y="1011530"/>
                </a:lnTo>
                <a:lnTo>
                  <a:pt x="850711" y="991866"/>
                </a:lnTo>
                <a:lnTo>
                  <a:pt x="826159" y="992548"/>
                </a:lnTo>
                <a:lnTo>
                  <a:pt x="798312" y="979364"/>
                </a:lnTo>
                <a:lnTo>
                  <a:pt x="811667" y="940887"/>
                </a:lnTo>
                <a:lnTo>
                  <a:pt x="822750" y="919801"/>
                </a:lnTo>
                <a:close/>
                <a:moveTo>
                  <a:pt x="1023712" y="868367"/>
                </a:moveTo>
                <a:lnTo>
                  <a:pt x="1035819" y="880757"/>
                </a:lnTo>
                <a:lnTo>
                  <a:pt x="1021780" y="916847"/>
                </a:lnTo>
                <a:lnTo>
                  <a:pt x="996944" y="878484"/>
                </a:lnTo>
                <a:lnTo>
                  <a:pt x="1002342" y="870640"/>
                </a:lnTo>
                <a:close/>
                <a:moveTo>
                  <a:pt x="1420635" y="861604"/>
                </a:moveTo>
                <a:lnTo>
                  <a:pt x="1457121" y="867742"/>
                </a:lnTo>
                <a:lnTo>
                  <a:pt x="1484573" y="898318"/>
                </a:lnTo>
                <a:lnTo>
                  <a:pt x="1485993" y="913322"/>
                </a:lnTo>
                <a:lnTo>
                  <a:pt x="1469058" y="911732"/>
                </a:lnTo>
                <a:lnTo>
                  <a:pt x="1451894" y="910594"/>
                </a:lnTo>
                <a:lnTo>
                  <a:pt x="1434446" y="917812"/>
                </a:lnTo>
                <a:lnTo>
                  <a:pt x="1429841" y="914572"/>
                </a:lnTo>
                <a:lnTo>
                  <a:pt x="1412282" y="885588"/>
                </a:lnTo>
                <a:lnTo>
                  <a:pt x="1412963" y="865412"/>
                </a:lnTo>
                <a:close/>
                <a:moveTo>
                  <a:pt x="1333338" y="859160"/>
                </a:moveTo>
                <a:lnTo>
                  <a:pt x="1321630" y="895364"/>
                </a:lnTo>
                <a:lnTo>
                  <a:pt x="1334190" y="929009"/>
                </a:lnTo>
                <a:lnTo>
                  <a:pt x="1348911" y="885247"/>
                </a:lnTo>
                <a:lnTo>
                  <a:pt x="1389321" y="862172"/>
                </a:lnTo>
                <a:lnTo>
                  <a:pt x="1416657" y="919291"/>
                </a:lnTo>
                <a:lnTo>
                  <a:pt x="1414270" y="953731"/>
                </a:lnTo>
                <a:lnTo>
                  <a:pt x="1445869" y="938613"/>
                </a:lnTo>
                <a:lnTo>
                  <a:pt x="1460930" y="917528"/>
                </a:lnTo>
                <a:lnTo>
                  <a:pt x="1496282" y="944298"/>
                </a:lnTo>
                <a:lnTo>
                  <a:pt x="1518220" y="968848"/>
                </a:lnTo>
                <a:lnTo>
                  <a:pt x="1520322" y="990786"/>
                </a:lnTo>
                <a:lnTo>
                  <a:pt x="1549931" y="979476"/>
                </a:lnTo>
                <a:lnTo>
                  <a:pt x="1566523" y="1011019"/>
                </a:lnTo>
                <a:lnTo>
                  <a:pt x="1605000" y="1030058"/>
                </a:lnTo>
                <a:lnTo>
                  <a:pt x="1618867" y="1049097"/>
                </a:lnTo>
                <a:lnTo>
                  <a:pt x="1633927" y="1091949"/>
                </a:lnTo>
                <a:lnTo>
                  <a:pt x="1604657" y="1112581"/>
                </a:lnTo>
                <a:lnTo>
                  <a:pt x="1642168" y="1140826"/>
                </a:lnTo>
                <a:lnTo>
                  <a:pt x="1667460" y="1150147"/>
                </a:lnTo>
                <a:lnTo>
                  <a:pt x="1690364" y="1188225"/>
                </a:lnTo>
                <a:lnTo>
                  <a:pt x="1715428" y="1190896"/>
                </a:lnTo>
                <a:lnTo>
                  <a:pt x="1710483" y="1218915"/>
                </a:lnTo>
                <a:lnTo>
                  <a:pt x="1682520" y="1263642"/>
                </a:lnTo>
                <a:lnTo>
                  <a:pt x="1662912" y="1247446"/>
                </a:lnTo>
                <a:lnTo>
                  <a:pt x="1637848" y="1209935"/>
                </a:lnTo>
                <a:lnTo>
                  <a:pt x="1617105" y="1214993"/>
                </a:lnTo>
                <a:lnTo>
                  <a:pt x="1615115" y="1237386"/>
                </a:lnTo>
                <a:lnTo>
                  <a:pt x="1631881" y="1259608"/>
                </a:lnTo>
                <a:lnTo>
                  <a:pt x="1653536" y="1276884"/>
                </a:lnTo>
                <a:lnTo>
                  <a:pt x="1660072" y="1286718"/>
                </a:lnTo>
                <a:lnTo>
                  <a:pt x="1670471" y="1322522"/>
                </a:lnTo>
                <a:lnTo>
                  <a:pt x="1664958" y="1347756"/>
                </a:lnTo>
                <a:lnTo>
                  <a:pt x="1644839" y="1338321"/>
                </a:lnTo>
                <a:lnTo>
                  <a:pt x="1604885" y="1309905"/>
                </a:lnTo>
                <a:lnTo>
                  <a:pt x="1627391" y="1340424"/>
                </a:lnTo>
                <a:lnTo>
                  <a:pt x="1643987" y="1361282"/>
                </a:lnTo>
                <a:lnTo>
                  <a:pt x="1646602" y="1373160"/>
                </a:lnTo>
                <a:lnTo>
                  <a:pt x="1603407" y="1359577"/>
                </a:lnTo>
                <a:lnTo>
                  <a:pt x="1569194" y="1339458"/>
                </a:lnTo>
                <a:lnTo>
                  <a:pt x="1549874" y="1322294"/>
                </a:lnTo>
                <a:lnTo>
                  <a:pt x="1555444" y="1312235"/>
                </a:lnTo>
                <a:lnTo>
                  <a:pt x="1531688" y="1293594"/>
                </a:lnTo>
                <a:lnTo>
                  <a:pt x="1508500" y="1275691"/>
                </a:lnTo>
                <a:lnTo>
                  <a:pt x="1508785" y="1286433"/>
                </a:lnTo>
                <a:lnTo>
                  <a:pt x="1462691" y="1292288"/>
                </a:lnTo>
                <a:lnTo>
                  <a:pt x="1449223" y="1279613"/>
                </a:lnTo>
                <a:lnTo>
                  <a:pt x="1459736" y="1251935"/>
                </a:lnTo>
                <a:lnTo>
                  <a:pt x="1489631" y="1251367"/>
                </a:lnTo>
                <a:lnTo>
                  <a:pt x="1522424" y="1246479"/>
                </a:lnTo>
                <a:lnTo>
                  <a:pt x="1517082" y="1232725"/>
                </a:lnTo>
                <a:lnTo>
                  <a:pt x="1522651" y="1213175"/>
                </a:lnTo>
                <a:lnTo>
                  <a:pt x="1543282" y="1173790"/>
                </a:lnTo>
                <a:lnTo>
                  <a:pt x="1538905" y="1155375"/>
                </a:lnTo>
                <a:lnTo>
                  <a:pt x="1532769" y="1140883"/>
                </a:lnTo>
                <a:lnTo>
                  <a:pt x="1508331" y="1119968"/>
                </a:lnTo>
                <a:lnTo>
                  <a:pt x="1476048" y="1105022"/>
                </a:lnTo>
                <a:lnTo>
                  <a:pt x="1486279" y="1093769"/>
                </a:lnTo>
                <a:lnTo>
                  <a:pt x="1469398" y="1065579"/>
                </a:lnTo>
                <a:lnTo>
                  <a:pt x="1455361" y="1062965"/>
                </a:lnTo>
                <a:lnTo>
                  <a:pt x="1442799" y="1047108"/>
                </a:lnTo>
                <a:lnTo>
                  <a:pt x="1434275" y="1060862"/>
                </a:lnTo>
                <a:lnTo>
                  <a:pt x="1405404" y="1066772"/>
                </a:lnTo>
                <a:lnTo>
                  <a:pt x="1347434" y="1056428"/>
                </a:lnTo>
                <a:lnTo>
                  <a:pt x="1313730" y="1042675"/>
                </a:lnTo>
                <a:lnTo>
                  <a:pt x="1287873" y="1035514"/>
                </a:lnTo>
                <a:lnTo>
                  <a:pt x="1274628" y="1018691"/>
                </a:lnTo>
                <a:lnTo>
                  <a:pt x="1291282" y="996412"/>
                </a:lnTo>
                <a:lnTo>
                  <a:pt x="1268663" y="996186"/>
                </a:lnTo>
                <a:lnTo>
                  <a:pt x="1263605" y="944751"/>
                </a:lnTo>
                <a:lnTo>
                  <a:pt x="1275824" y="896897"/>
                </a:lnTo>
                <a:lnTo>
                  <a:pt x="1292192" y="874222"/>
                </a:lnTo>
                <a:close/>
                <a:moveTo>
                  <a:pt x="1101859" y="856774"/>
                </a:moveTo>
                <a:lnTo>
                  <a:pt x="1120840" y="868766"/>
                </a:lnTo>
                <a:lnTo>
                  <a:pt x="1149257" y="861604"/>
                </a:lnTo>
                <a:lnTo>
                  <a:pt x="1153405" y="877972"/>
                </a:lnTo>
                <a:lnTo>
                  <a:pt x="1138514" y="904456"/>
                </a:lnTo>
                <a:lnTo>
                  <a:pt x="1162611" y="927587"/>
                </a:lnTo>
                <a:lnTo>
                  <a:pt x="1159771" y="974249"/>
                </a:lnTo>
                <a:lnTo>
                  <a:pt x="1133627" y="993628"/>
                </a:lnTo>
                <a:lnTo>
                  <a:pt x="1118284" y="989479"/>
                </a:lnTo>
                <a:lnTo>
                  <a:pt x="1107257" y="970270"/>
                </a:lnTo>
                <a:lnTo>
                  <a:pt x="1067645" y="930202"/>
                </a:lnTo>
                <a:lnTo>
                  <a:pt x="1067987" y="913095"/>
                </a:lnTo>
                <a:lnTo>
                  <a:pt x="1100551" y="919744"/>
                </a:lnTo>
                <a:lnTo>
                  <a:pt x="1082989" y="884053"/>
                </a:lnTo>
                <a:close/>
                <a:moveTo>
                  <a:pt x="4965007" y="855984"/>
                </a:moveTo>
                <a:lnTo>
                  <a:pt x="4987627" y="877637"/>
                </a:lnTo>
                <a:lnTo>
                  <a:pt x="4989560" y="892243"/>
                </a:lnTo>
                <a:lnTo>
                  <a:pt x="4965405" y="892642"/>
                </a:lnTo>
                <a:lnTo>
                  <a:pt x="4932726" y="886503"/>
                </a:lnTo>
                <a:lnTo>
                  <a:pt x="4929941" y="883548"/>
                </a:lnTo>
                <a:lnTo>
                  <a:pt x="4945059" y="861326"/>
                </a:lnTo>
                <a:close/>
                <a:moveTo>
                  <a:pt x="1195120" y="839951"/>
                </a:moveTo>
                <a:lnTo>
                  <a:pt x="1228310" y="841997"/>
                </a:lnTo>
                <a:lnTo>
                  <a:pt x="1258774" y="856034"/>
                </a:lnTo>
                <a:lnTo>
                  <a:pt x="1234962" y="905708"/>
                </a:lnTo>
                <a:lnTo>
                  <a:pt x="1215978" y="916221"/>
                </a:lnTo>
                <a:lnTo>
                  <a:pt x="1198873" y="955606"/>
                </a:lnTo>
                <a:lnTo>
                  <a:pt x="1180741" y="953675"/>
                </a:lnTo>
                <a:lnTo>
                  <a:pt x="1170795" y="907129"/>
                </a:lnTo>
                <a:lnTo>
                  <a:pt x="1171022" y="879734"/>
                </a:lnTo>
                <a:lnTo>
                  <a:pt x="1179320" y="855693"/>
                </a:lnTo>
                <a:close/>
                <a:moveTo>
                  <a:pt x="764325" y="821480"/>
                </a:moveTo>
                <a:lnTo>
                  <a:pt x="787059" y="833756"/>
                </a:lnTo>
                <a:lnTo>
                  <a:pt x="827751" y="836995"/>
                </a:lnTo>
                <a:lnTo>
                  <a:pt x="843210" y="853762"/>
                </a:lnTo>
                <a:lnTo>
                  <a:pt x="860316" y="877631"/>
                </a:lnTo>
                <a:lnTo>
                  <a:pt x="840312" y="891669"/>
                </a:lnTo>
                <a:lnTo>
                  <a:pt x="801266" y="929691"/>
                </a:lnTo>
                <a:lnTo>
                  <a:pt x="781489" y="966120"/>
                </a:lnTo>
                <a:lnTo>
                  <a:pt x="781489" y="988115"/>
                </a:lnTo>
                <a:lnTo>
                  <a:pt x="739546" y="1011871"/>
                </a:lnTo>
                <a:lnTo>
                  <a:pt x="731135" y="990331"/>
                </a:lnTo>
                <a:lnTo>
                  <a:pt x="694362" y="963676"/>
                </a:lnTo>
                <a:lnTo>
                  <a:pt x="701183" y="941739"/>
                </a:lnTo>
                <a:lnTo>
                  <a:pt x="712210" y="902696"/>
                </a:lnTo>
                <a:lnTo>
                  <a:pt x="726020" y="866151"/>
                </a:lnTo>
                <a:lnTo>
                  <a:pt x="710447" y="830744"/>
                </a:lnTo>
                <a:close/>
                <a:moveTo>
                  <a:pt x="5033378" y="757095"/>
                </a:moveTo>
                <a:lnTo>
                  <a:pt x="5063102" y="766642"/>
                </a:lnTo>
                <a:lnTo>
                  <a:pt x="5103112" y="783011"/>
                </a:lnTo>
                <a:lnTo>
                  <a:pt x="5084699" y="807165"/>
                </a:lnTo>
                <a:lnTo>
                  <a:pt x="5059180" y="801765"/>
                </a:lnTo>
                <a:lnTo>
                  <a:pt x="5029571" y="777497"/>
                </a:lnTo>
                <a:close/>
                <a:moveTo>
                  <a:pt x="1189550" y="747484"/>
                </a:moveTo>
                <a:lnTo>
                  <a:pt x="1203475" y="769762"/>
                </a:lnTo>
                <a:lnTo>
                  <a:pt x="1209272" y="789427"/>
                </a:lnTo>
                <a:lnTo>
                  <a:pt x="1200633" y="812955"/>
                </a:lnTo>
                <a:lnTo>
                  <a:pt x="1177501" y="808522"/>
                </a:lnTo>
                <a:lnTo>
                  <a:pt x="1158179" y="792666"/>
                </a:lnTo>
                <a:lnTo>
                  <a:pt x="1166646" y="764647"/>
                </a:lnTo>
                <a:close/>
                <a:moveTo>
                  <a:pt x="4913516" y="715548"/>
                </a:moveTo>
                <a:lnTo>
                  <a:pt x="4955574" y="718447"/>
                </a:lnTo>
                <a:lnTo>
                  <a:pt x="5013201" y="752945"/>
                </a:lnTo>
                <a:lnTo>
                  <a:pt x="5000642" y="799265"/>
                </a:lnTo>
                <a:lnTo>
                  <a:pt x="4941875" y="797559"/>
                </a:lnTo>
                <a:lnTo>
                  <a:pt x="4915449" y="811824"/>
                </a:lnTo>
                <a:lnTo>
                  <a:pt x="4883906" y="771984"/>
                </a:lnTo>
                <a:lnTo>
                  <a:pt x="4892487" y="727939"/>
                </a:lnTo>
                <a:close/>
                <a:moveTo>
                  <a:pt x="1131412" y="675930"/>
                </a:moveTo>
                <a:lnTo>
                  <a:pt x="1143573" y="707530"/>
                </a:lnTo>
                <a:lnTo>
                  <a:pt x="1144084" y="741288"/>
                </a:lnTo>
                <a:lnTo>
                  <a:pt x="1136810" y="788177"/>
                </a:lnTo>
                <a:lnTo>
                  <a:pt x="1110554" y="794484"/>
                </a:lnTo>
                <a:lnTo>
                  <a:pt x="1093448" y="784652"/>
                </a:lnTo>
                <a:lnTo>
                  <a:pt x="1093788" y="747938"/>
                </a:lnTo>
                <a:lnTo>
                  <a:pt x="1067645" y="752882"/>
                </a:lnTo>
                <a:lnTo>
                  <a:pt x="1066622" y="702188"/>
                </a:lnTo>
                <a:lnTo>
                  <a:pt x="1083785" y="704291"/>
                </a:lnTo>
                <a:lnTo>
                  <a:pt x="1107770" y="681046"/>
                </a:lnTo>
                <a:lnTo>
                  <a:pt x="1130160" y="685023"/>
                </a:lnTo>
                <a:close/>
                <a:moveTo>
                  <a:pt x="954773" y="670702"/>
                </a:moveTo>
                <a:lnTo>
                  <a:pt x="971254" y="678772"/>
                </a:lnTo>
                <a:lnTo>
                  <a:pt x="976653" y="711168"/>
                </a:lnTo>
                <a:lnTo>
                  <a:pt x="982905" y="734638"/>
                </a:lnTo>
                <a:lnTo>
                  <a:pt x="997115" y="723670"/>
                </a:lnTo>
                <a:lnTo>
                  <a:pt x="1013824" y="726512"/>
                </a:lnTo>
                <a:lnTo>
                  <a:pt x="1016609" y="758167"/>
                </a:lnTo>
                <a:lnTo>
                  <a:pt x="1006889" y="787835"/>
                </a:lnTo>
                <a:lnTo>
                  <a:pt x="952954" y="797326"/>
                </a:lnTo>
                <a:lnTo>
                  <a:pt x="912773" y="823355"/>
                </a:lnTo>
                <a:lnTo>
                  <a:pt x="888562" y="824720"/>
                </a:lnTo>
                <a:lnTo>
                  <a:pt x="886516" y="805225"/>
                </a:lnTo>
                <a:lnTo>
                  <a:pt x="919592" y="778116"/>
                </a:lnTo>
                <a:lnTo>
                  <a:pt x="847585" y="785504"/>
                </a:lnTo>
                <a:lnTo>
                  <a:pt x="825307" y="774422"/>
                </a:lnTo>
                <a:lnTo>
                  <a:pt x="846960" y="711280"/>
                </a:lnTo>
                <a:lnTo>
                  <a:pt x="861964" y="692412"/>
                </a:lnTo>
                <a:lnTo>
                  <a:pt x="906806" y="715145"/>
                </a:lnTo>
                <a:lnTo>
                  <a:pt x="935109" y="753735"/>
                </a:lnTo>
                <a:lnTo>
                  <a:pt x="962957" y="758565"/>
                </a:lnTo>
                <a:lnTo>
                  <a:pt x="940168" y="695765"/>
                </a:lnTo>
                <a:close/>
                <a:moveTo>
                  <a:pt x="3787252" y="660479"/>
                </a:moveTo>
                <a:lnTo>
                  <a:pt x="3798334" y="687928"/>
                </a:lnTo>
                <a:lnTo>
                  <a:pt x="3787650" y="709014"/>
                </a:lnTo>
                <a:lnTo>
                  <a:pt x="3731214" y="741636"/>
                </a:lnTo>
                <a:lnTo>
                  <a:pt x="3682564" y="771984"/>
                </a:lnTo>
                <a:lnTo>
                  <a:pt x="3633063" y="829784"/>
                </a:lnTo>
                <a:lnTo>
                  <a:pt x="3609307" y="885594"/>
                </a:lnTo>
                <a:lnTo>
                  <a:pt x="3584300" y="937540"/>
                </a:lnTo>
                <a:lnTo>
                  <a:pt x="3587540" y="980278"/>
                </a:lnTo>
                <a:lnTo>
                  <a:pt x="3618001" y="1020686"/>
                </a:lnTo>
                <a:lnTo>
                  <a:pt x="3608567" y="1024892"/>
                </a:lnTo>
                <a:lnTo>
                  <a:pt x="3556508" y="1018640"/>
                </a:lnTo>
                <a:lnTo>
                  <a:pt x="3552303" y="996930"/>
                </a:lnTo>
                <a:lnTo>
                  <a:pt x="3523432" y="983575"/>
                </a:lnTo>
                <a:lnTo>
                  <a:pt x="3521100" y="956124"/>
                </a:lnTo>
                <a:lnTo>
                  <a:pt x="3537412" y="944984"/>
                </a:lnTo>
                <a:lnTo>
                  <a:pt x="3536900" y="915999"/>
                </a:lnTo>
                <a:lnTo>
                  <a:pt x="3568501" y="868999"/>
                </a:lnTo>
                <a:lnTo>
                  <a:pt x="3553837" y="862065"/>
                </a:lnTo>
                <a:lnTo>
                  <a:pt x="3591972" y="810745"/>
                </a:lnTo>
                <a:lnTo>
                  <a:pt x="3587653" y="783067"/>
                </a:lnTo>
                <a:lnTo>
                  <a:pt x="3623288" y="749819"/>
                </a:lnTo>
                <a:lnTo>
                  <a:pt x="3675915" y="707706"/>
                </a:lnTo>
                <a:lnTo>
                  <a:pt x="3728942" y="695090"/>
                </a:lnTo>
                <a:lnTo>
                  <a:pt x="3756221" y="669570"/>
                </a:lnTo>
                <a:close/>
                <a:moveTo>
                  <a:pt x="1159373" y="644899"/>
                </a:moveTo>
                <a:lnTo>
                  <a:pt x="1192221" y="649446"/>
                </a:lnTo>
                <a:lnTo>
                  <a:pt x="1209896" y="672122"/>
                </a:lnTo>
                <a:lnTo>
                  <a:pt x="1241269" y="671952"/>
                </a:lnTo>
                <a:lnTo>
                  <a:pt x="1255022" y="694571"/>
                </a:lnTo>
                <a:lnTo>
                  <a:pt x="1251386" y="719748"/>
                </a:lnTo>
                <a:lnTo>
                  <a:pt x="1269686" y="734582"/>
                </a:lnTo>
                <a:lnTo>
                  <a:pt x="1279801" y="749927"/>
                </a:lnTo>
                <a:lnTo>
                  <a:pt x="1301282" y="752711"/>
                </a:lnTo>
                <a:lnTo>
                  <a:pt x="1324529" y="758055"/>
                </a:lnTo>
                <a:lnTo>
                  <a:pt x="1349878" y="744187"/>
                </a:lnTo>
                <a:lnTo>
                  <a:pt x="1382329" y="738675"/>
                </a:lnTo>
                <a:lnTo>
                  <a:pt x="1408245" y="743220"/>
                </a:lnTo>
                <a:lnTo>
                  <a:pt x="1425295" y="767261"/>
                </a:lnTo>
                <a:lnTo>
                  <a:pt x="1428875" y="792949"/>
                </a:lnTo>
                <a:lnTo>
                  <a:pt x="1418931" y="809090"/>
                </a:lnTo>
                <a:lnTo>
                  <a:pt x="1395174" y="821935"/>
                </a:lnTo>
                <a:lnTo>
                  <a:pt x="1374772" y="814717"/>
                </a:lnTo>
                <a:lnTo>
                  <a:pt x="1329075" y="823867"/>
                </a:lnTo>
                <a:lnTo>
                  <a:pt x="1296340" y="824890"/>
                </a:lnTo>
                <a:lnTo>
                  <a:pt x="1270651" y="817672"/>
                </a:lnTo>
                <a:lnTo>
                  <a:pt x="1228310" y="798235"/>
                </a:lnTo>
                <a:lnTo>
                  <a:pt x="1222798" y="764192"/>
                </a:lnTo>
                <a:lnTo>
                  <a:pt x="1220866" y="732366"/>
                </a:lnTo>
                <a:lnTo>
                  <a:pt x="1204840" y="703437"/>
                </a:lnTo>
                <a:lnTo>
                  <a:pt x="1171876" y="695197"/>
                </a:lnTo>
                <a:lnTo>
                  <a:pt x="1153405" y="673884"/>
                </a:lnTo>
                <a:close/>
                <a:moveTo>
                  <a:pt x="849348" y="609435"/>
                </a:moveTo>
                <a:lnTo>
                  <a:pt x="847188" y="664961"/>
                </a:lnTo>
                <a:lnTo>
                  <a:pt x="834911" y="689002"/>
                </a:lnTo>
                <a:lnTo>
                  <a:pt x="820022" y="692354"/>
                </a:lnTo>
                <a:lnTo>
                  <a:pt x="790411" y="721056"/>
                </a:lnTo>
                <a:lnTo>
                  <a:pt x="764836" y="731116"/>
                </a:lnTo>
                <a:lnTo>
                  <a:pt x="743240" y="716850"/>
                </a:lnTo>
                <a:lnTo>
                  <a:pt x="770292" y="665814"/>
                </a:lnTo>
                <a:lnTo>
                  <a:pt x="803029" y="619267"/>
                </a:lnTo>
                <a:lnTo>
                  <a:pt x="827467" y="620291"/>
                </a:lnTo>
                <a:close/>
                <a:moveTo>
                  <a:pt x="4363939" y="605576"/>
                </a:moveTo>
                <a:lnTo>
                  <a:pt x="4391276" y="629503"/>
                </a:lnTo>
                <a:lnTo>
                  <a:pt x="4369565" y="647292"/>
                </a:lnTo>
                <a:lnTo>
                  <a:pt x="4405655" y="658204"/>
                </a:lnTo>
                <a:lnTo>
                  <a:pt x="4409974" y="692475"/>
                </a:lnTo>
                <a:lnTo>
                  <a:pt x="4424524" y="675766"/>
                </a:lnTo>
                <a:lnTo>
                  <a:pt x="4471127" y="676675"/>
                </a:lnTo>
                <a:lnTo>
                  <a:pt x="4507045" y="709866"/>
                </a:lnTo>
                <a:lnTo>
                  <a:pt x="4519832" y="734588"/>
                </a:lnTo>
                <a:lnTo>
                  <a:pt x="4515854" y="767835"/>
                </a:lnTo>
                <a:lnTo>
                  <a:pt x="4498235" y="786249"/>
                </a:lnTo>
                <a:lnTo>
                  <a:pt x="4456350" y="819895"/>
                </a:lnTo>
                <a:lnTo>
                  <a:pt x="4444358" y="837399"/>
                </a:lnTo>
                <a:lnTo>
                  <a:pt x="4464136" y="845526"/>
                </a:lnTo>
                <a:lnTo>
                  <a:pt x="4487722" y="860020"/>
                </a:lnTo>
                <a:lnTo>
                  <a:pt x="4502044" y="849164"/>
                </a:lnTo>
                <a:lnTo>
                  <a:pt x="4510171" y="885480"/>
                </a:lnTo>
                <a:lnTo>
                  <a:pt x="4517162" y="870932"/>
                </a:lnTo>
                <a:lnTo>
                  <a:pt x="4542623" y="862008"/>
                </a:lnTo>
                <a:lnTo>
                  <a:pt x="4593772" y="871385"/>
                </a:lnTo>
                <a:lnTo>
                  <a:pt x="4597637" y="897416"/>
                </a:lnTo>
                <a:lnTo>
                  <a:pt x="4664247" y="905543"/>
                </a:lnTo>
                <a:lnTo>
                  <a:pt x="4665155" y="863088"/>
                </a:lnTo>
                <a:lnTo>
                  <a:pt x="4698972" y="872977"/>
                </a:lnTo>
                <a:lnTo>
                  <a:pt x="4724433" y="872694"/>
                </a:lnTo>
                <a:lnTo>
                  <a:pt x="4750177" y="901905"/>
                </a:lnTo>
                <a:lnTo>
                  <a:pt x="4757509" y="936232"/>
                </a:lnTo>
                <a:lnTo>
                  <a:pt x="4748076" y="958056"/>
                </a:lnTo>
                <a:lnTo>
                  <a:pt x="4768080" y="997726"/>
                </a:lnTo>
                <a:lnTo>
                  <a:pt x="4793144" y="1017561"/>
                </a:lnTo>
                <a:lnTo>
                  <a:pt x="4808545" y="965387"/>
                </a:lnTo>
                <a:lnTo>
                  <a:pt x="4834120" y="988122"/>
                </a:lnTo>
                <a:lnTo>
                  <a:pt x="4861286" y="974595"/>
                </a:lnTo>
                <a:lnTo>
                  <a:pt x="4892147" y="990053"/>
                </a:lnTo>
                <a:lnTo>
                  <a:pt x="4903911" y="975960"/>
                </a:lnTo>
                <a:lnTo>
                  <a:pt x="4929997" y="983006"/>
                </a:lnTo>
                <a:lnTo>
                  <a:pt x="4918518" y="935267"/>
                </a:lnTo>
                <a:lnTo>
                  <a:pt x="4939546" y="912135"/>
                </a:lnTo>
                <a:lnTo>
                  <a:pt x="5083448" y="946576"/>
                </a:lnTo>
                <a:lnTo>
                  <a:pt x="5097032" y="976982"/>
                </a:lnTo>
                <a:lnTo>
                  <a:pt x="5138747" y="1014775"/>
                </a:lnTo>
                <a:lnTo>
                  <a:pt x="5203082" y="1005570"/>
                </a:lnTo>
                <a:lnTo>
                  <a:pt x="5234794" y="1013582"/>
                </a:lnTo>
                <a:lnTo>
                  <a:pt x="5248037" y="1033474"/>
                </a:lnTo>
                <a:lnTo>
                  <a:pt x="5246105" y="1067688"/>
                </a:lnTo>
                <a:lnTo>
                  <a:pt x="5265712" y="1080703"/>
                </a:lnTo>
                <a:lnTo>
                  <a:pt x="5287025" y="1071382"/>
                </a:lnTo>
                <a:lnTo>
                  <a:pt x="5315271" y="1070188"/>
                </a:lnTo>
                <a:lnTo>
                  <a:pt x="5345334" y="1079111"/>
                </a:lnTo>
                <a:lnTo>
                  <a:pt x="5375515" y="1074053"/>
                </a:lnTo>
                <a:lnTo>
                  <a:pt x="5403248" y="1113779"/>
                </a:lnTo>
                <a:lnTo>
                  <a:pt x="5422970" y="1099685"/>
                </a:lnTo>
                <a:lnTo>
                  <a:pt x="5410068" y="1070870"/>
                </a:lnTo>
                <a:lnTo>
                  <a:pt x="5417173" y="1050298"/>
                </a:lnTo>
                <a:lnTo>
                  <a:pt x="5468039" y="1063311"/>
                </a:lnTo>
                <a:lnTo>
                  <a:pt x="5501172" y="1060528"/>
                </a:lnTo>
                <a:lnTo>
                  <a:pt x="5546980" y="1082350"/>
                </a:lnTo>
                <a:lnTo>
                  <a:pt x="5569258" y="1101901"/>
                </a:lnTo>
                <a:lnTo>
                  <a:pt x="5608302" y="1135205"/>
                </a:lnTo>
                <a:lnTo>
                  <a:pt x="5650075" y="1176921"/>
                </a:lnTo>
                <a:lnTo>
                  <a:pt x="5648710" y="1202155"/>
                </a:lnTo>
                <a:lnTo>
                  <a:pt x="5659452" y="1212044"/>
                </a:lnTo>
                <a:lnTo>
                  <a:pt x="5655758" y="1182775"/>
                </a:lnTo>
                <a:lnTo>
                  <a:pt x="5699008" y="1188857"/>
                </a:lnTo>
                <a:lnTo>
                  <a:pt x="5730494" y="1226138"/>
                </a:lnTo>
                <a:lnTo>
                  <a:pt x="5714694" y="1243018"/>
                </a:lnTo>
                <a:lnTo>
                  <a:pt x="5688551" y="1246996"/>
                </a:lnTo>
                <a:lnTo>
                  <a:pt x="5688153" y="1283711"/>
                </a:lnTo>
                <a:lnTo>
                  <a:pt x="5681787" y="1291383"/>
                </a:lnTo>
                <a:lnTo>
                  <a:pt x="5666841" y="1290303"/>
                </a:lnTo>
                <a:lnTo>
                  <a:pt x="5654678" y="1277459"/>
                </a:lnTo>
                <a:lnTo>
                  <a:pt x="5633479" y="1266548"/>
                </a:lnTo>
                <a:lnTo>
                  <a:pt x="5629899" y="1250122"/>
                </a:lnTo>
                <a:lnTo>
                  <a:pt x="5613701" y="1243871"/>
                </a:lnTo>
                <a:lnTo>
                  <a:pt x="5595571" y="1248872"/>
                </a:lnTo>
                <a:lnTo>
                  <a:pt x="5586933" y="1235403"/>
                </a:lnTo>
                <a:lnTo>
                  <a:pt x="5590400" y="1220911"/>
                </a:lnTo>
                <a:lnTo>
                  <a:pt x="5571304" y="1230174"/>
                </a:lnTo>
                <a:lnTo>
                  <a:pt x="5578521" y="1248304"/>
                </a:lnTo>
                <a:lnTo>
                  <a:pt x="5569542" y="1264387"/>
                </a:lnTo>
                <a:lnTo>
                  <a:pt x="5569428" y="1264614"/>
                </a:lnTo>
                <a:lnTo>
                  <a:pt x="5548969" y="1280984"/>
                </a:lnTo>
                <a:lnTo>
                  <a:pt x="5528338" y="1278255"/>
                </a:lnTo>
                <a:lnTo>
                  <a:pt x="5542719" y="1297805"/>
                </a:lnTo>
                <a:lnTo>
                  <a:pt x="5552209" y="1327359"/>
                </a:lnTo>
                <a:lnTo>
                  <a:pt x="5559539" y="1336849"/>
                </a:lnTo>
                <a:lnTo>
                  <a:pt x="5561415" y="1351228"/>
                </a:lnTo>
                <a:lnTo>
                  <a:pt x="5557324" y="1360322"/>
                </a:lnTo>
                <a:lnTo>
                  <a:pt x="5527600" y="1352820"/>
                </a:lnTo>
                <a:lnTo>
                  <a:pt x="5483042" y="1378451"/>
                </a:lnTo>
                <a:lnTo>
                  <a:pt x="5468891" y="1382373"/>
                </a:lnTo>
                <a:lnTo>
                  <a:pt x="5444509" y="1405675"/>
                </a:lnTo>
                <a:lnTo>
                  <a:pt x="5421379" y="1425623"/>
                </a:lnTo>
                <a:lnTo>
                  <a:pt x="5415526" y="1440117"/>
                </a:lnTo>
                <a:lnTo>
                  <a:pt x="5392735" y="1417951"/>
                </a:lnTo>
                <a:lnTo>
                  <a:pt x="5351190" y="1443071"/>
                </a:lnTo>
                <a:lnTo>
                  <a:pt x="5343915" y="1431250"/>
                </a:lnTo>
                <a:lnTo>
                  <a:pt x="5328570" y="1444833"/>
                </a:lnTo>
                <a:lnTo>
                  <a:pt x="5307201" y="1440570"/>
                </a:lnTo>
                <a:lnTo>
                  <a:pt x="5302084" y="1461201"/>
                </a:lnTo>
                <a:lnTo>
                  <a:pt x="5282990" y="1490869"/>
                </a:lnTo>
                <a:lnTo>
                  <a:pt x="5283558" y="1503030"/>
                </a:lnTo>
                <a:lnTo>
                  <a:pt x="5301686" y="1509679"/>
                </a:lnTo>
                <a:lnTo>
                  <a:pt x="5299528" y="1552077"/>
                </a:lnTo>
                <a:lnTo>
                  <a:pt x="5284752" y="1553101"/>
                </a:lnTo>
                <a:lnTo>
                  <a:pt x="5277931" y="1576686"/>
                </a:lnTo>
                <a:lnTo>
                  <a:pt x="5284581" y="1588621"/>
                </a:lnTo>
                <a:lnTo>
                  <a:pt x="5256733" y="1602659"/>
                </a:lnTo>
                <a:lnTo>
                  <a:pt x="5251219" y="1633348"/>
                </a:lnTo>
                <a:lnTo>
                  <a:pt x="5227462" y="1639828"/>
                </a:lnTo>
                <a:lnTo>
                  <a:pt x="5222689" y="1666312"/>
                </a:lnTo>
                <a:lnTo>
                  <a:pt x="5199729" y="1690068"/>
                </a:lnTo>
                <a:lnTo>
                  <a:pt x="5193817" y="1672564"/>
                </a:lnTo>
                <a:lnTo>
                  <a:pt x="5186998" y="1634542"/>
                </a:lnTo>
                <a:lnTo>
                  <a:pt x="5178132" y="1574015"/>
                </a:lnTo>
                <a:lnTo>
                  <a:pt x="5185804" y="1534516"/>
                </a:lnTo>
                <a:lnTo>
                  <a:pt x="5199217" y="1517068"/>
                </a:lnTo>
                <a:lnTo>
                  <a:pt x="5200070" y="1503202"/>
                </a:lnTo>
                <a:lnTo>
                  <a:pt x="5224849" y="1496494"/>
                </a:lnTo>
                <a:lnTo>
                  <a:pt x="5253322" y="1457962"/>
                </a:lnTo>
                <a:lnTo>
                  <a:pt x="5280773" y="1425396"/>
                </a:lnTo>
                <a:lnTo>
                  <a:pt x="5309416" y="1399423"/>
                </a:lnTo>
                <a:lnTo>
                  <a:pt x="5322205" y="1351854"/>
                </a:lnTo>
                <a:lnTo>
                  <a:pt x="5302824" y="1354752"/>
                </a:lnTo>
                <a:lnTo>
                  <a:pt x="5293278" y="1382715"/>
                </a:lnTo>
                <a:lnTo>
                  <a:pt x="5252868" y="1418860"/>
                </a:lnTo>
                <a:lnTo>
                  <a:pt x="5239796" y="1378281"/>
                </a:lnTo>
                <a:lnTo>
                  <a:pt x="5198649" y="1389648"/>
                </a:lnTo>
                <a:lnTo>
                  <a:pt x="5158751" y="1443980"/>
                </a:lnTo>
                <a:lnTo>
                  <a:pt x="5171937" y="1463190"/>
                </a:lnTo>
                <a:lnTo>
                  <a:pt x="5136361" y="1471260"/>
                </a:lnTo>
                <a:lnTo>
                  <a:pt x="5111694" y="1474443"/>
                </a:lnTo>
                <a:lnTo>
                  <a:pt x="5112831" y="1451994"/>
                </a:lnTo>
                <a:lnTo>
                  <a:pt x="5088052" y="1447220"/>
                </a:lnTo>
                <a:lnTo>
                  <a:pt x="5068330" y="1462565"/>
                </a:lnTo>
                <a:lnTo>
                  <a:pt x="5019624" y="1457223"/>
                </a:lnTo>
                <a:lnTo>
                  <a:pt x="4967224" y="1466430"/>
                </a:lnTo>
                <a:lnTo>
                  <a:pt x="4915619" y="1525138"/>
                </a:lnTo>
                <a:lnTo>
                  <a:pt x="4854581" y="1592088"/>
                </a:lnTo>
                <a:lnTo>
                  <a:pt x="4879701" y="1595555"/>
                </a:lnTo>
                <a:lnTo>
                  <a:pt x="4887543" y="1612605"/>
                </a:lnTo>
                <a:lnTo>
                  <a:pt x="4903003" y="1618572"/>
                </a:lnTo>
                <a:lnTo>
                  <a:pt x="4913176" y="1605045"/>
                </a:lnTo>
                <a:lnTo>
                  <a:pt x="4930680" y="1606807"/>
                </a:lnTo>
                <a:lnTo>
                  <a:pt x="4953699" y="1636304"/>
                </a:lnTo>
                <a:lnTo>
                  <a:pt x="4954209" y="1658583"/>
                </a:lnTo>
                <a:lnTo>
                  <a:pt x="4941763" y="1684214"/>
                </a:lnTo>
                <a:lnTo>
                  <a:pt x="4940398" y="1714166"/>
                </a:lnTo>
                <a:lnTo>
                  <a:pt x="4933181" y="1753096"/>
                </a:lnTo>
                <a:lnTo>
                  <a:pt x="4909140" y="1787253"/>
                </a:lnTo>
                <a:lnTo>
                  <a:pt x="4903798" y="1803280"/>
                </a:lnTo>
                <a:lnTo>
                  <a:pt x="4882145" y="1829765"/>
                </a:lnTo>
                <a:lnTo>
                  <a:pt x="4860661" y="1855510"/>
                </a:lnTo>
                <a:lnTo>
                  <a:pt x="4850375" y="1868468"/>
                </a:lnTo>
                <a:lnTo>
                  <a:pt x="4829118" y="1881198"/>
                </a:lnTo>
                <a:lnTo>
                  <a:pt x="4819059" y="1881483"/>
                </a:lnTo>
                <a:lnTo>
                  <a:pt x="4809057" y="1870911"/>
                </a:lnTo>
                <a:lnTo>
                  <a:pt x="4787687" y="1886768"/>
                </a:lnTo>
                <a:lnTo>
                  <a:pt x="4785187" y="1893929"/>
                </a:lnTo>
                <a:lnTo>
                  <a:pt x="4782970" y="1890178"/>
                </a:lnTo>
                <a:lnTo>
                  <a:pt x="4782860" y="1879479"/>
                </a:lnTo>
                <a:lnTo>
                  <a:pt x="4790986" y="1878911"/>
                </a:lnTo>
                <a:lnTo>
                  <a:pt x="4793258" y="1853052"/>
                </a:lnTo>
                <a:lnTo>
                  <a:pt x="4793240" y="1852974"/>
                </a:lnTo>
                <a:lnTo>
                  <a:pt x="4793258" y="1852782"/>
                </a:lnTo>
                <a:lnTo>
                  <a:pt x="4789105" y="1833926"/>
                </a:lnTo>
                <a:lnTo>
                  <a:pt x="4802750" y="1825999"/>
                </a:lnTo>
                <a:lnTo>
                  <a:pt x="4822072" y="1829978"/>
                </a:lnTo>
                <a:lnTo>
                  <a:pt x="4832814" y="1807869"/>
                </a:lnTo>
                <a:lnTo>
                  <a:pt x="4838270" y="1782522"/>
                </a:lnTo>
                <a:lnTo>
                  <a:pt x="4844465" y="1773940"/>
                </a:lnTo>
                <a:lnTo>
                  <a:pt x="4852819" y="1752571"/>
                </a:lnTo>
                <a:lnTo>
                  <a:pt x="4852701" y="1752602"/>
                </a:lnTo>
                <a:lnTo>
                  <a:pt x="4852819" y="1752301"/>
                </a:lnTo>
                <a:lnTo>
                  <a:pt x="4826506" y="1759348"/>
                </a:lnTo>
                <a:lnTo>
                  <a:pt x="4812694" y="1768725"/>
                </a:lnTo>
                <a:lnTo>
                  <a:pt x="4788483" y="1768668"/>
                </a:lnTo>
                <a:lnTo>
                  <a:pt x="4782003" y="1746219"/>
                </a:lnTo>
                <a:lnTo>
                  <a:pt x="4763135" y="1728942"/>
                </a:lnTo>
                <a:lnTo>
                  <a:pt x="4735402" y="1721099"/>
                </a:lnTo>
                <a:lnTo>
                  <a:pt x="4732723" y="1710078"/>
                </a:lnTo>
                <a:lnTo>
                  <a:pt x="4729605" y="1696931"/>
                </a:lnTo>
                <a:lnTo>
                  <a:pt x="4724035" y="1681415"/>
                </a:lnTo>
                <a:lnTo>
                  <a:pt x="4718067" y="1670390"/>
                </a:lnTo>
                <a:lnTo>
                  <a:pt x="4708235" y="1644190"/>
                </a:lnTo>
                <a:lnTo>
                  <a:pt x="4708161" y="1644138"/>
                </a:lnTo>
                <a:lnTo>
                  <a:pt x="4708121" y="1644033"/>
                </a:lnTo>
                <a:lnTo>
                  <a:pt x="4694140" y="1634315"/>
                </a:lnTo>
                <a:lnTo>
                  <a:pt x="4670269" y="1626415"/>
                </a:lnTo>
                <a:lnTo>
                  <a:pt x="4649128" y="1627154"/>
                </a:lnTo>
                <a:lnTo>
                  <a:pt x="4629350" y="1631984"/>
                </a:lnTo>
                <a:lnTo>
                  <a:pt x="4616166" y="1645113"/>
                </a:lnTo>
                <a:lnTo>
                  <a:pt x="4616323" y="1645226"/>
                </a:lnTo>
                <a:lnTo>
                  <a:pt x="4616279" y="1645270"/>
                </a:lnTo>
                <a:lnTo>
                  <a:pt x="4624918" y="1651440"/>
                </a:lnTo>
                <a:lnTo>
                  <a:pt x="4625088" y="1665687"/>
                </a:lnTo>
                <a:lnTo>
                  <a:pt x="4616222" y="1673928"/>
                </a:lnTo>
                <a:lnTo>
                  <a:pt x="4601843" y="1700809"/>
                </a:lnTo>
                <a:lnTo>
                  <a:pt x="4602014" y="1711778"/>
                </a:lnTo>
                <a:lnTo>
                  <a:pt x="4579564" y="1727351"/>
                </a:lnTo>
                <a:lnTo>
                  <a:pt x="4560469" y="1718087"/>
                </a:lnTo>
                <a:lnTo>
                  <a:pt x="4541430" y="1720133"/>
                </a:lnTo>
                <a:lnTo>
                  <a:pt x="4533074" y="1711836"/>
                </a:lnTo>
                <a:lnTo>
                  <a:pt x="4523525" y="1709164"/>
                </a:lnTo>
                <a:lnTo>
                  <a:pt x="4500168" y="1726555"/>
                </a:lnTo>
                <a:lnTo>
                  <a:pt x="4479197" y="1730590"/>
                </a:lnTo>
                <a:lnTo>
                  <a:pt x="4464535" y="1736615"/>
                </a:lnTo>
                <a:lnTo>
                  <a:pt x="4444473" y="1732637"/>
                </a:lnTo>
                <a:lnTo>
                  <a:pt x="4429695" y="1732921"/>
                </a:lnTo>
                <a:lnTo>
                  <a:pt x="4420033" y="1720417"/>
                </a:lnTo>
                <a:lnTo>
                  <a:pt x="4404404" y="1708539"/>
                </a:lnTo>
                <a:lnTo>
                  <a:pt x="4388434" y="1705243"/>
                </a:lnTo>
                <a:lnTo>
                  <a:pt x="4368258" y="1708482"/>
                </a:lnTo>
                <a:lnTo>
                  <a:pt x="4353198" y="1713086"/>
                </a:lnTo>
                <a:lnTo>
                  <a:pt x="4330578" y="1702628"/>
                </a:lnTo>
                <a:lnTo>
                  <a:pt x="4327566" y="1683760"/>
                </a:lnTo>
                <a:lnTo>
                  <a:pt x="4308810" y="1677224"/>
                </a:lnTo>
                <a:lnTo>
                  <a:pt x="4294375" y="1674212"/>
                </a:lnTo>
                <a:lnTo>
                  <a:pt x="4276529" y="1663584"/>
                </a:lnTo>
                <a:lnTo>
                  <a:pt x="4260047" y="1690068"/>
                </a:lnTo>
                <a:lnTo>
                  <a:pt x="4260076" y="1690133"/>
                </a:lnTo>
                <a:lnTo>
                  <a:pt x="4259990" y="1690272"/>
                </a:lnTo>
                <a:lnTo>
                  <a:pt x="4266428" y="1704955"/>
                </a:lnTo>
                <a:lnTo>
                  <a:pt x="4251011" y="1722065"/>
                </a:lnTo>
                <a:lnTo>
                  <a:pt x="4227994" y="1715870"/>
                </a:lnTo>
                <a:lnTo>
                  <a:pt x="4212080" y="1714961"/>
                </a:lnTo>
                <a:lnTo>
                  <a:pt x="4201453" y="1703367"/>
                </a:lnTo>
                <a:lnTo>
                  <a:pt x="4184857" y="1702969"/>
                </a:lnTo>
                <a:lnTo>
                  <a:pt x="4170990" y="1695297"/>
                </a:lnTo>
                <a:lnTo>
                  <a:pt x="4146723" y="1707061"/>
                </a:lnTo>
                <a:lnTo>
                  <a:pt x="4116316" y="1728317"/>
                </a:lnTo>
                <a:lnTo>
                  <a:pt x="4099494" y="1732523"/>
                </a:lnTo>
                <a:lnTo>
                  <a:pt x="4093242" y="1734512"/>
                </a:lnTo>
                <a:lnTo>
                  <a:pt x="4084773" y="1719564"/>
                </a:lnTo>
                <a:lnTo>
                  <a:pt x="4064258" y="1722861"/>
                </a:lnTo>
                <a:lnTo>
                  <a:pt x="4057493" y="1712404"/>
                </a:lnTo>
                <a:lnTo>
                  <a:pt x="4046405" y="1707707"/>
                </a:lnTo>
                <a:lnTo>
                  <a:pt x="4038766" y="1693282"/>
                </a:lnTo>
                <a:lnTo>
                  <a:pt x="4038715" y="1693255"/>
                </a:lnTo>
                <a:lnTo>
                  <a:pt x="4038682" y="1693194"/>
                </a:lnTo>
                <a:lnTo>
                  <a:pt x="4029873" y="1688647"/>
                </a:lnTo>
                <a:lnTo>
                  <a:pt x="4006969" y="1695127"/>
                </a:lnTo>
                <a:lnTo>
                  <a:pt x="3985033" y="1680520"/>
                </a:lnTo>
                <a:lnTo>
                  <a:pt x="3976584" y="1693732"/>
                </a:lnTo>
                <a:lnTo>
                  <a:pt x="3941014" y="1628038"/>
                </a:lnTo>
                <a:lnTo>
                  <a:pt x="3940930" y="1627954"/>
                </a:lnTo>
                <a:lnTo>
                  <a:pt x="3940929" y="1627950"/>
                </a:lnTo>
                <a:lnTo>
                  <a:pt x="3920667" y="1607235"/>
                </a:lnTo>
                <a:lnTo>
                  <a:pt x="3926521" y="1598711"/>
                </a:lnTo>
                <a:lnTo>
                  <a:pt x="3926263" y="1598876"/>
                </a:lnTo>
                <a:lnTo>
                  <a:pt x="3926437" y="1598623"/>
                </a:lnTo>
                <a:lnTo>
                  <a:pt x="3886482" y="1624142"/>
                </a:lnTo>
                <a:lnTo>
                  <a:pt x="3871287" y="1625667"/>
                </a:lnTo>
                <a:lnTo>
                  <a:pt x="3872586" y="1611101"/>
                </a:lnTo>
                <a:lnTo>
                  <a:pt x="3872499" y="1611061"/>
                </a:lnTo>
                <a:lnTo>
                  <a:pt x="3872503" y="1611013"/>
                </a:lnTo>
                <a:lnTo>
                  <a:pt x="3852042" y="1601749"/>
                </a:lnTo>
                <a:lnTo>
                  <a:pt x="3835453" y="1608373"/>
                </a:lnTo>
                <a:lnTo>
                  <a:pt x="3830473" y="1580014"/>
                </a:lnTo>
                <a:lnTo>
                  <a:pt x="3830400" y="1579999"/>
                </a:lnTo>
                <a:lnTo>
                  <a:pt x="3830387" y="1579926"/>
                </a:lnTo>
                <a:lnTo>
                  <a:pt x="3801744" y="1573901"/>
                </a:lnTo>
                <a:lnTo>
                  <a:pt x="3787422" y="1585438"/>
                </a:lnTo>
                <a:lnTo>
                  <a:pt x="3747525" y="1595611"/>
                </a:lnTo>
                <a:lnTo>
                  <a:pt x="3739739" y="1602375"/>
                </a:lnTo>
                <a:lnTo>
                  <a:pt x="3680120" y="1611809"/>
                </a:lnTo>
                <a:lnTo>
                  <a:pt x="3672846" y="1621016"/>
                </a:lnTo>
                <a:lnTo>
                  <a:pt x="3672890" y="1621085"/>
                </a:lnTo>
                <a:lnTo>
                  <a:pt x="3672873" y="1621104"/>
                </a:lnTo>
                <a:lnTo>
                  <a:pt x="3684305" y="1639269"/>
                </a:lnTo>
                <a:lnTo>
                  <a:pt x="3669038" y="1646079"/>
                </a:lnTo>
                <a:lnTo>
                  <a:pt x="3669075" y="1646164"/>
                </a:lnTo>
                <a:lnTo>
                  <a:pt x="3669066" y="1646167"/>
                </a:lnTo>
                <a:lnTo>
                  <a:pt x="3672002" y="1653224"/>
                </a:lnTo>
                <a:lnTo>
                  <a:pt x="3656762" y="1665800"/>
                </a:lnTo>
                <a:lnTo>
                  <a:pt x="3656804" y="1665829"/>
                </a:lnTo>
                <a:lnTo>
                  <a:pt x="3656732" y="1665888"/>
                </a:lnTo>
                <a:lnTo>
                  <a:pt x="3682536" y="1683507"/>
                </a:lnTo>
                <a:lnTo>
                  <a:pt x="3682564" y="1683419"/>
                </a:lnTo>
                <a:lnTo>
                  <a:pt x="3656804" y="1665829"/>
                </a:lnTo>
                <a:lnTo>
                  <a:pt x="3672021" y="1653271"/>
                </a:lnTo>
                <a:lnTo>
                  <a:pt x="3672002" y="1653224"/>
                </a:lnTo>
                <a:lnTo>
                  <a:pt x="3672051" y="1653183"/>
                </a:lnTo>
                <a:lnTo>
                  <a:pt x="3669075" y="1646164"/>
                </a:lnTo>
                <a:lnTo>
                  <a:pt x="3684354" y="1639347"/>
                </a:lnTo>
                <a:lnTo>
                  <a:pt x="3684305" y="1639269"/>
                </a:lnTo>
                <a:lnTo>
                  <a:pt x="3684327" y="1639259"/>
                </a:lnTo>
                <a:lnTo>
                  <a:pt x="3672890" y="1621085"/>
                </a:lnTo>
                <a:lnTo>
                  <a:pt x="3680206" y="1611897"/>
                </a:lnTo>
                <a:lnTo>
                  <a:pt x="3739823" y="1602463"/>
                </a:lnTo>
                <a:lnTo>
                  <a:pt x="3747610" y="1595699"/>
                </a:lnTo>
                <a:lnTo>
                  <a:pt x="3787508" y="1585526"/>
                </a:lnTo>
                <a:lnTo>
                  <a:pt x="3801829" y="1573989"/>
                </a:lnTo>
                <a:lnTo>
                  <a:pt x="3830400" y="1579999"/>
                </a:lnTo>
                <a:lnTo>
                  <a:pt x="3835389" y="1608399"/>
                </a:lnTo>
                <a:lnTo>
                  <a:pt x="3835453" y="1608373"/>
                </a:lnTo>
                <a:lnTo>
                  <a:pt x="3835474" y="1608487"/>
                </a:lnTo>
                <a:lnTo>
                  <a:pt x="3852126" y="1601837"/>
                </a:lnTo>
                <a:lnTo>
                  <a:pt x="3872499" y="1611061"/>
                </a:lnTo>
                <a:lnTo>
                  <a:pt x="3871195" y="1625676"/>
                </a:lnTo>
                <a:lnTo>
                  <a:pt x="3871287" y="1625667"/>
                </a:lnTo>
                <a:lnTo>
                  <a:pt x="3871279" y="1625764"/>
                </a:lnTo>
                <a:lnTo>
                  <a:pt x="3886567" y="1624230"/>
                </a:lnTo>
                <a:lnTo>
                  <a:pt x="3926263" y="1598876"/>
                </a:lnTo>
                <a:lnTo>
                  <a:pt x="3920584" y="1607149"/>
                </a:lnTo>
                <a:lnTo>
                  <a:pt x="3920667" y="1607235"/>
                </a:lnTo>
                <a:lnTo>
                  <a:pt x="3920667" y="1607237"/>
                </a:lnTo>
                <a:lnTo>
                  <a:pt x="3940930" y="1627954"/>
                </a:lnTo>
                <a:lnTo>
                  <a:pt x="3976564" y="1693763"/>
                </a:lnTo>
                <a:lnTo>
                  <a:pt x="3976584" y="1693732"/>
                </a:lnTo>
                <a:lnTo>
                  <a:pt x="3976648" y="1693851"/>
                </a:lnTo>
                <a:lnTo>
                  <a:pt x="3985116" y="1680608"/>
                </a:lnTo>
                <a:lnTo>
                  <a:pt x="4007052" y="1695215"/>
                </a:lnTo>
                <a:lnTo>
                  <a:pt x="4029957" y="1688735"/>
                </a:lnTo>
                <a:lnTo>
                  <a:pt x="4038715" y="1693255"/>
                </a:lnTo>
                <a:lnTo>
                  <a:pt x="4046355" y="1707686"/>
                </a:lnTo>
                <a:lnTo>
                  <a:pt x="4046405" y="1707707"/>
                </a:lnTo>
                <a:lnTo>
                  <a:pt x="4046439" y="1707774"/>
                </a:lnTo>
                <a:lnTo>
                  <a:pt x="4057580" y="1712606"/>
                </a:lnTo>
                <a:lnTo>
                  <a:pt x="4064341" y="1723062"/>
                </a:lnTo>
                <a:lnTo>
                  <a:pt x="4084858" y="1719766"/>
                </a:lnTo>
                <a:lnTo>
                  <a:pt x="4093326" y="1734713"/>
                </a:lnTo>
                <a:lnTo>
                  <a:pt x="4081221" y="1750797"/>
                </a:lnTo>
                <a:lnTo>
                  <a:pt x="4067979" y="1753014"/>
                </a:lnTo>
                <a:lnTo>
                  <a:pt x="4067240" y="1776827"/>
                </a:lnTo>
                <a:lnTo>
                  <a:pt x="4058381" y="1787390"/>
                </a:lnTo>
                <a:lnTo>
                  <a:pt x="4026861" y="1779737"/>
                </a:lnTo>
                <a:lnTo>
                  <a:pt x="4026858" y="1779746"/>
                </a:lnTo>
                <a:lnTo>
                  <a:pt x="4026774" y="1779725"/>
                </a:lnTo>
                <a:lnTo>
                  <a:pt x="4015295" y="1820986"/>
                </a:lnTo>
                <a:lnTo>
                  <a:pt x="4007167" y="1826044"/>
                </a:lnTo>
                <a:lnTo>
                  <a:pt x="3975625" y="1835024"/>
                </a:lnTo>
                <a:lnTo>
                  <a:pt x="3989947" y="1873386"/>
                </a:lnTo>
                <a:lnTo>
                  <a:pt x="3979035" y="1879013"/>
                </a:lnTo>
                <a:lnTo>
                  <a:pt x="3980285" y="1891345"/>
                </a:lnTo>
                <a:lnTo>
                  <a:pt x="3970453" y="1888220"/>
                </a:lnTo>
                <a:lnTo>
                  <a:pt x="3962441" y="1880434"/>
                </a:lnTo>
                <a:lnTo>
                  <a:pt x="3938798" y="1878161"/>
                </a:lnTo>
                <a:lnTo>
                  <a:pt x="3912370" y="1877535"/>
                </a:lnTo>
                <a:lnTo>
                  <a:pt x="3912209" y="1877601"/>
                </a:lnTo>
                <a:lnTo>
                  <a:pt x="3912149" y="1877600"/>
                </a:lnTo>
                <a:lnTo>
                  <a:pt x="3906540" y="1879910"/>
                </a:lnTo>
                <a:lnTo>
                  <a:pt x="3883896" y="1870772"/>
                </a:lnTo>
                <a:lnTo>
                  <a:pt x="3883725" y="1870857"/>
                </a:lnTo>
                <a:lnTo>
                  <a:pt x="3883676" y="1870837"/>
                </a:lnTo>
                <a:lnTo>
                  <a:pt x="3874639" y="1875327"/>
                </a:lnTo>
                <a:lnTo>
                  <a:pt x="3872218" y="1887993"/>
                </a:lnTo>
                <a:lnTo>
                  <a:pt x="3846217" y="1880604"/>
                </a:lnTo>
                <a:lnTo>
                  <a:pt x="3835758" y="1883673"/>
                </a:lnTo>
                <a:lnTo>
                  <a:pt x="3835758" y="1883674"/>
                </a:lnTo>
                <a:lnTo>
                  <a:pt x="3835538" y="1883738"/>
                </a:lnTo>
                <a:lnTo>
                  <a:pt x="3832127" y="1892725"/>
                </a:lnTo>
                <a:lnTo>
                  <a:pt x="3831951" y="1893164"/>
                </a:lnTo>
                <a:lnTo>
                  <a:pt x="3822800" y="1897143"/>
                </a:lnTo>
                <a:lnTo>
                  <a:pt x="3801772" y="1911976"/>
                </a:lnTo>
                <a:lnTo>
                  <a:pt x="3794781" y="1927037"/>
                </a:lnTo>
                <a:lnTo>
                  <a:pt x="3788954" y="1927149"/>
                </a:lnTo>
                <a:lnTo>
                  <a:pt x="3784607" y="1917269"/>
                </a:lnTo>
                <a:lnTo>
                  <a:pt x="3784522" y="1917266"/>
                </a:lnTo>
                <a:lnTo>
                  <a:pt x="3784495" y="1917205"/>
                </a:lnTo>
                <a:lnTo>
                  <a:pt x="3764306" y="1916527"/>
                </a:lnTo>
                <a:lnTo>
                  <a:pt x="3761077" y="1899196"/>
                </a:lnTo>
                <a:lnTo>
                  <a:pt x="3760978" y="1899194"/>
                </a:lnTo>
                <a:lnTo>
                  <a:pt x="3760966" y="1899132"/>
                </a:lnTo>
                <a:lnTo>
                  <a:pt x="3753294" y="1898964"/>
                </a:lnTo>
                <a:lnTo>
                  <a:pt x="3754485" y="1877429"/>
                </a:lnTo>
                <a:lnTo>
                  <a:pt x="3735390" y="1861459"/>
                </a:lnTo>
                <a:lnTo>
                  <a:pt x="3735357" y="1861461"/>
                </a:lnTo>
                <a:lnTo>
                  <a:pt x="3735277" y="1861394"/>
                </a:lnTo>
                <a:lnTo>
                  <a:pt x="3707940" y="1863100"/>
                </a:lnTo>
                <a:lnTo>
                  <a:pt x="3689298" y="1866273"/>
                </a:lnTo>
                <a:lnTo>
                  <a:pt x="3674122" y="1846455"/>
                </a:lnTo>
                <a:lnTo>
                  <a:pt x="3661108" y="1838044"/>
                </a:lnTo>
                <a:lnTo>
                  <a:pt x="3636384" y="1821903"/>
                </a:lnTo>
                <a:lnTo>
                  <a:pt x="3633429" y="1819914"/>
                </a:lnTo>
                <a:lnTo>
                  <a:pt x="3633419" y="1819917"/>
                </a:lnTo>
                <a:lnTo>
                  <a:pt x="3633317" y="1819850"/>
                </a:lnTo>
                <a:lnTo>
                  <a:pt x="3592284" y="1833205"/>
                </a:lnTo>
                <a:lnTo>
                  <a:pt x="3592909" y="1913477"/>
                </a:lnTo>
                <a:lnTo>
                  <a:pt x="3584834" y="1914486"/>
                </a:lnTo>
                <a:lnTo>
                  <a:pt x="3573695" y="1897834"/>
                </a:lnTo>
                <a:lnTo>
                  <a:pt x="3562896" y="1891810"/>
                </a:lnTo>
                <a:lnTo>
                  <a:pt x="3544824" y="1896300"/>
                </a:lnTo>
                <a:lnTo>
                  <a:pt x="3544797" y="1896326"/>
                </a:lnTo>
                <a:lnTo>
                  <a:pt x="3544715" y="1896347"/>
                </a:lnTo>
                <a:lnTo>
                  <a:pt x="3537668" y="1903451"/>
                </a:lnTo>
                <a:lnTo>
                  <a:pt x="3536758" y="1898223"/>
                </a:lnTo>
                <a:lnTo>
                  <a:pt x="3540679" y="1889299"/>
                </a:lnTo>
                <a:lnTo>
                  <a:pt x="3537610" y="1881798"/>
                </a:lnTo>
                <a:lnTo>
                  <a:pt x="3519139" y="1874409"/>
                </a:lnTo>
                <a:lnTo>
                  <a:pt x="3511922" y="1854745"/>
                </a:lnTo>
                <a:lnTo>
                  <a:pt x="3503113" y="1849175"/>
                </a:lnTo>
                <a:lnTo>
                  <a:pt x="3502602" y="1841901"/>
                </a:lnTo>
                <a:lnTo>
                  <a:pt x="3518116" y="1844003"/>
                </a:lnTo>
                <a:lnTo>
                  <a:pt x="3518741" y="1827636"/>
                </a:lnTo>
                <a:lnTo>
                  <a:pt x="3532268" y="1823942"/>
                </a:lnTo>
                <a:lnTo>
                  <a:pt x="3546192" y="1827295"/>
                </a:lnTo>
                <a:lnTo>
                  <a:pt x="3549090" y="1805073"/>
                </a:lnTo>
                <a:lnTo>
                  <a:pt x="3546249" y="1790808"/>
                </a:lnTo>
                <a:lnTo>
                  <a:pt x="3530278" y="1791945"/>
                </a:lnTo>
                <a:lnTo>
                  <a:pt x="3516752" y="1786261"/>
                </a:lnTo>
                <a:lnTo>
                  <a:pt x="3498281" y="1796491"/>
                </a:lnTo>
                <a:lnTo>
                  <a:pt x="3483507" y="1801285"/>
                </a:lnTo>
                <a:lnTo>
                  <a:pt x="3483534" y="1801234"/>
                </a:lnTo>
                <a:lnTo>
                  <a:pt x="3475465" y="1797483"/>
                </a:lnTo>
                <a:lnTo>
                  <a:pt x="3477056" y="1785548"/>
                </a:lnTo>
                <a:lnTo>
                  <a:pt x="3466882" y="1769862"/>
                </a:lnTo>
                <a:lnTo>
                  <a:pt x="3455061" y="1770544"/>
                </a:lnTo>
                <a:lnTo>
                  <a:pt x="3441534" y="1754404"/>
                </a:lnTo>
                <a:lnTo>
                  <a:pt x="3450741" y="1736160"/>
                </a:lnTo>
                <a:lnTo>
                  <a:pt x="3446082" y="1731215"/>
                </a:lnTo>
                <a:lnTo>
                  <a:pt x="3458757" y="1704222"/>
                </a:lnTo>
                <a:lnTo>
                  <a:pt x="3475093" y="1718573"/>
                </a:lnTo>
                <a:lnTo>
                  <a:pt x="3475110" y="1718423"/>
                </a:lnTo>
                <a:lnTo>
                  <a:pt x="3475181" y="1718485"/>
                </a:lnTo>
                <a:lnTo>
                  <a:pt x="3477166" y="1700373"/>
                </a:lnTo>
                <a:lnTo>
                  <a:pt x="3509989" y="1672879"/>
                </a:lnTo>
                <a:lnTo>
                  <a:pt x="3534883" y="1672197"/>
                </a:lnTo>
                <a:lnTo>
                  <a:pt x="3570005" y="1689815"/>
                </a:lnTo>
                <a:lnTo>
                  <a:pt x="3588873" y="1699988"/>
                </a:lnTo>
                <a:lnTo>
                  <a:pt x="3605811" y="1689361"/>
                </a:lnTo>
                <a:lnTo>
                  <a:pt x="3631101" y="1688849"/>
                </a:lnTo>
                <a:lnTo>
                  <a:pt x="3651505" y="1701864"/>
                </a:lnTo>
                <a:lnTo>
                  <a:pt x="3651568" y="1701762"/>
                </a:lnTo>
                <a:lnTo>
                  <a:pt x="3651590" y="1701776"/>
                </a:lnTo>
                <a:lnTo>
                  <a:pt x="3654110" y="1697702"/>
                </a:lnTo>
                <a:lnTo>
                  <a:pt x="3656165" y="1694419"/>
                </a:lnTo>
                <a:lnTo>
                  <a:pt x="3678558" y="1695499"/>
                </a:lnTo>
                <a:lnTo>
                  <a:pt x="3678587" y="1695411"/>
                </a:lnTo>
                <a:lnTo>
                  <a:pt x="3656195" y="1694331"/>
                </a:lnTo>
                <a:lnTo>
                  <a:pt x="3654110" y="1697702"/>
                </a:lnTo>
                <a:lnTo>
                  <a:pt x="3651568" y="1701762"/>
                </a:lnTo>
                <a:lnTo>
                  <a:pt x="3631188" y="1688761"/>
                </a:lnTo>
                <a:lnTo>
                  <a:pt x="3605896" y="1689273"/>
                </a:lnTo>
                <a:lnTo>
                  <a:pt x="3588959" y="1699900"/>
                </a:lnTo>
                <a:lnTo>
                  <a:pt x="3570091" y="1689727"/>
                </a:lnTo>
                <a:lnTo>
                  <a:pt x="3534968" y="1672109"/>
                </a:lnTo>
                <a:lnTo>
                  <a:pt x="3510076" y="1672791"/>
                </a:lnTo>
                <a:lnTo>
                  <a:pt x="3477169" y="1700355"/>
                </a:lnTo>
                <a:lnTo>
                  <a:pt x="3477166" y="1700373"/>
                </a:lnTo>
                <a:lnTo>
                  <a:pt x="3477083" y="1700443"/>
                </a:lnTo>
                <a:lnTo>
                  <a:pt x="3475110" y="1718423"/>
                </a:lnTo>
                <a:lnTo>
                  <a:pt x="3458811" y="1704106"/>
                </a:lnTo>
                <a:lnTo>
                  <a:pt x="3458757" y="1704222"/>
                </a:lnTo>
                <a:lnTo>
                  <a:pt x="3458725" y="1704194"/>
                </a:lnTo>
                <a:lnTo>
                  <a:pt x="3445995" y="1731303"/>
                </a:lnTo>
                <a:lnTo>
                  <a:pt x="3450655" y="1736248"/>
                </a:lnTo>
                <a:lnTo>
                  <a:pt x="3441448" y="1754491"/>
                </a:lnTo>
                <a:lnTo>
                  <a:pt x="3454974" y="1770632"/>
                </a:lnTo>
                <a:lnTo>
                  <a:pt x="3466797" y="1769950"/>
                </a:lnTo>
                <a:lnTo>
                  <a:pt x="3476969" y="1785636"/>
                </a:lnTo>
                <a:lnTo>
                  <a:pt x="3475320" y="1797571"/>
                </a:lnTo>
                <a:lnTo>
                  <a:pt x="3483392" y="1801322"/>
                </a:lnTo>
                <a:lnTo>
                  <a:pt x="3483507" y="1801285"/>
                </a:lnTo>
                <a:lnTo>
                  <a:pt x="3476260" y="1814817"/>
                </a:lnTo>
                <a:lnTo>
                  <a:pt x="3460801" y="1818568"/>
                </a:lnTo>
                <a:lnTo>
                  <a:pt x="3444945" y="1841813"/>
                </a:lnTo>
                <a:lnTo>
                  <a:pt x="3459438" y="1862841"/>
                </a:lnTo>
                <a:lnTo>
                  <a:pt x="3457846" y="1877561"/>
                </a:lnTo>
                <a:lnTo>
                  <a:pt x="3475237" y="1902908"/>
                </a:lnTo>
                <a:lnTo>
                  <a:pt x="3465745" y="1911490"/>
                </a:lnTo>
                <a:lnTo>
                  <a:pt x="3463031" y="1916861"/>
                </a:lnTo>
                <a:lnTo>
                  <a:pt x="3456040" y="1915452"/>
                </a:lnTo>
                <a:lnTo>
                  <a:pt x="3445072" y="1902494"/>
                </a:lnTo>
                <a:lnTo>
                  <a:pt x="3440582" y="1901755"/>
                </a:lnTo>
                <a:lnTo>
                  <a:pt x="3440491" y="1901819"/>
                </a:lnTo>
                <a:lnTo>
                  <a:pt x="3440488" y="1901817"/>
                </a:lnTo>
                <a:lnTo>
                  <a:pt x="3440577" y="1901753"/>
                </a:lnTo>
                <a:lnTo>
                  <a:pt x="3430576" y="1896808"/>
                </a:lnTo>
                <a:lnTo>
                  <a:pt x="3425688" y="1887999"/>
                </a:lnTo>
                <a:lnTo>
                  <a:pt x="3410855" y="1883509"/>
                </a:lnTo>
                <a:lnTo>
                  <a:pt x="3401192" y="1886919"/>
                </a:lnTo>
                <a:lnTo>
                  <a:pt x="3398408" y="1882884"/>
                </a:lnTo>
                <a:lnTo>
                  <a:pt x="3376698" y="1872484"/>
                </a:lnTo>
                <a:lnTo>
                  <a:pt x="3353225" y="1868960"/>
                </a:lnTo>
                <a:lnTo>
                  <a:pt x="3339756" y="1865209"/>
                </a:lnTo>
                <a:lnTo>
                  <a:pt x="3339698" y="1865288"/>
                </a:lnTo>
                <a:lnTo>
                  <a:pt x="3339690" y="1865285"/>
                </a:lnTo>
                <a:lnTo>
                  <a:pt x="3337757" y="1867843"/>
                </a:lnTo>
                <a:lnTo>
                  <a:pt x="3317411" y="1849258"/>
                </a:lnTo>
                <a:lnTo>
                  <a:pt x="3299224" y="1840847"/>
                </a:lnTo>
                <a:lnTo>
                  <a:pt x="3285470" y="1827661"/>
                </a:lnTo>
                <a:lnTo>
                  <a:pt x="3297065" y="1824024"/>
                </a:lnTo>
                <a:lnTo>
                  <a:pt x="3310306" y="1804985"/>
                </a:lnTo>
                <a:lnTo>
                  <a:pt x="3301384" y="1795835"/>
                </a:lnTo>
                <a:lnTo>
                  <a:pt x="3324855" y="1786343"/>
                </a:lnTo>
                <a:lnTo>
                  <a:pt x="3324457" y="1781229"/>
                </a:lnTo>
                <a:lnTo>
                  <a:pt x="3310136" y="1784980"/>
                </a:lnTo>
                <a:lnTo>
                  <a:pt x="3310136" y="1784963"/>
                </a:lnTo>
                <a:lnTo>
                  <a:pt x="3310194" y="1784954"/>
                </a:lnTo>
                <a:lnTo>
                  <a:pt x="3310704" y="1774554"/>
                </a:lnTo>
                <a:lnTo>
                  <a:pt x="3318918" y="1767983"/>
                </a:lnTo>
                <a:lnTo>
                  <a:pt x="3334290" y="1766225"/>
                </a:lnTo>
                <a:lnTo>
                  <a:pt x="3334296" y="1766205"/>
                </a:lnTo>
                <a:lnTo>
                  <a:pt x="3334348" y="1766199"/>
                </a:lnTo>
                <a:lnTo>
                  <a:pt x="3336848" y="1758300"/>
                </a:lnTo>
                <a:lnTo>
                  <a:pt x="3333325" y="1745058"/>
                </a:lnTo>
                <a:lnTo>
                  <a:pt x="3339803" y="1732383"/>
                </a:lnTo>
                <a:lnTo>
                  <a:pt x="3339633" y="1725223"/>
                </a:lnTo>
                <a:lnTo>
                  <a:pt x="3316161" y="1717209"/>
                </a:lnTo>
                <a:lnTo>
                  <a:pt x="3306840" y="1717493"/>
                </a:lnTo>
                <a:lnTo>
                  <a:pt x="3297009" y="1705900"/>
                </a:lnTo>
                <a:lnTo>
                  <a:pt x="3284790" y="1709821"/>
                </a:lnTo>
                <a:lnTo>
                  <a:pt x="3264556" y="1701069"/>
                </a:lnTo>
                <a:lnTo>
                  <a:pt x="3264898" y="1696124"/>
                </a:lnTo>
                <a:lnTo>
                  <a:pt x="3259214" y="1685155"/>
                </a:lnTo>
                <a:lnTo>
                  <a:pt x="3246483" y="1683905"/>
                </a:lnTo>
                <a:lnTo>
                  <a:pt x="3245177" y="1676005"/>
                </a:lnTo>
                <a:lnTo>
                  <a:pt x="3249154" y="1670833"/>
                </a:lnTo>
                <a:lnTo>
                  <a:pt x="3238981" y="1656227"/>
                </a:lnTo>
                <a:lnTo>
                  <a:pt x="3238950" y="1656232"/>
                </a:lnTo>
                <a:lnTo>
                  <a:pt x="3238924" y="1656195"/>
                </a:lnTo>
                <a:lnTo>
                  <a:pt x="3222385" y="1658696"/>
                </a:lnTo>
                <a:lnTo>
                  <a:pt x="3217555" y="1657389"/>
                </a:lnTo>
                <a:lnTo>
                  <a:pt x="3213519" y="1663300"/>
                </a:lnTo>
                <a:lnTo>
                  <a:pt x="3207662" y="1662296"/>
                </a:lnTo>
                <a:lnTo>
                  <a:pt x="3203743" y="1645593"/>
                </a:lnTo>
                <a:lnTo>
                  <a:pt x="3199992" y="1636840"/>
                </a:lnTo>
                <a:lnTo>
                  <a:pt x="3203060" y="1634397"/>
                </a:lnTo>
                <a:lnTo>
                  <a:pt x="3215904" y="1635306"/>
                </a:lnTo>
                <a:lnTo>
                  <a:pt x="3222099" y="1629509"/>
                </a:lnTo>
                <a:lnTo>
                  <a:pt x="3217496" y="1622405"/>
                </a:lnTo>
                <a:lnTo>
                  <a:pt x="3206754" y="1617688"/>
                </a:lnTo>
                <a:lnTo>
                  <a:pt x="3207720" y="1612800"/>
                </a:lnTo>
                <a:lnTo>
                  <a:pt x="3201241" y="1607856"/>
                </a:lnTo>
                <a:lnTo>
                  <a:pt x="3191240" y="1589953"/>
                </a:lnTo>
                <a:lnTo>
                  <a:pt x="3194650" y="1582508"/>
                </a:lnTo>
                <a:lnTo>
                  <a:pt x="3193115" y="1569379"/>
                </a:lnTo>
                <a:lnTo>
                  <a:pt x="3177542" y="1562673"/>
                </a:lnTo>
                <a:lnTo>
                  <a:pt x="3177515" y="1562684"/>
                </a:lnTo>
                <a:lnTo>
                  <a:pt x="3177431" y="1562648"/>
                </a:lnTo>
                <a:lnTo>
                  <a:pt x="3169167" y="1565965"/>
                </a:lnTo>
                <a:lnTo>
                  <a:pt x="3166914" y="1558979"/>
                </a:lnTo>
                <a:lnTo>
                  <a:pt x="3150148" y="1551818"/>
                </a:lnTo>
                <a:lnTo>
                  <a:pt x="3150134" y="1551828"/>
                </a:lnTo>
                <a:lnTo>
                  <a:pt x="3145032" y="1534878"/>
                </a:lnTo>
                <a:lnTo>
                  <a:pt x="3143667" y="1520725"/>
                </a:lnTo>
                <a:lnTo>
                  <a:pt x="3135994" y="1513963"/>
                </a:lnTo>
                <a:lnTo>
                  <a:pt x="3135973" y="1513963"/>
                </a:lnTo>
                <a:lnTo>
                  <a:pt x="3135905" y="1513903"/>
                </a:lnTo>
                <a:lnTo>
                  <a:pt x="3135996" y="1513904"/>
                </a:lnTo>
                <a:lnTo>
                  <a:pt x="3142815" y="1504469"/>
                </a:lnTo>
                <a:lnTo>
                  <a:pt x="3138098" y="1476282"/>
                </a:lnTo>
                <a:lnTo>
                  <a:pt x="3149408" y="1458493"/>
                </a:lnTo>
                <a:lnTo>
                  <a:pt x="3147022" y="1453037"/>
                </a:lnTo>
                <a:lnTo>
                  <a:pt x="3146921" y="1453041"/>
                </a:lnTo>
                <a:lnTo>
                  <a:pt x="3146911" y="1453017"/>
                </a:lnTo>
                <a:lnTo>
                  <a:pt x="3165040" y="1435570"/>
                </a:lnTo>
                <a:lnTo>
                  <a:pt x="3148332" y="1420337"/>
                </a:lnTo>
                <a:lnTo>
                  <a:pt x="3148371" y="1420290"/>
                </a:lnTo>
                <a:lnTo>
                  <a:pt x="3148385" y="1420288"/>
                </a:lnTo>
                <a:lnTo>
                  <a:pt x="3158194" y="1408175"/>
                </a:lnTo>
                <a:lnTo>
                  <a:pt x="3182431" y="1378281"/>
                </a:lnTo>
                <a:lnTo>
                  <a:pt x="3197208" y="1358674"/>
                </a:lnTo>
                <a:lnTo>
                  <a:pt x="3197230" y="1358610"/>
                </a:lnTo>
                <a:lnTo>
                  <a:pt x="3197263" y="1358568"/>
                </a:lnTo>
                <a:lnTo>
                  <a:pt x="3203230" y="1340949"/>
                </a:lnTo>
                <a:lnTo>
                  <a:pt x="3179644" y="1316738"/>
                </a:lnTo>
                <a:lnTo>
                  <a:pt x="3186180" y="1293209"/>
                </a:lnTo>
                <a:lnTo>
                  <a:pt x="3171858" y="1265588"/>
                </a:lnTo>
                <a:lnTo>
                  <a:pt x="3182599" y="1232852"/>
                </a:lnTo>
                <a:lnTo>
                  <a:pt x="3164072" y="1187613"/>
                </a:lnTo>
                <a:lnTo>
                  <a:pt x="3178792" y="1156468"/>
                </a:lnTo>
                <a:lnTo>
                  <a:pt x="3154411" y="1128109"/>
                </a:lnTo>
                <a:lnTo>
                  <a:pt x="3156733" y="1097510"/>
                </a:lnTo>
                <a:lnTo>
                  <a:pt x="3169588" y="1093433"/>
                </a:lnTo>
                <a:lnTo>
                  <a:pt x="3196697" y="1075303"/>
                </a:lnTo>
                <a:lnTo>
                  <a:pt x="3213121" y="1059334"/>
                </a:lnTo>
                <a:lnTo>
                  <a:pt x="3239322" y="1086954"/>
                </a:lnTo>
                <a:lnTo>
                  <a:pt x="3282970" y="1097639"/>
                </a:lnTo>
                <a:lnTo>
                  <a:pt x="3343156" y="1146799"/>
                </a:lnTo>
                <a:lnTo>
                  <a:pt x="3355375" y="1166748"/>
                </a:lnTo>
                <a:lnTo>
                  <a:pt x="3356398" y="1194028"/>
                </a:lnTo>
                <a:lnTo>
                  <a:pt x="3338724" y="1215056"/>
                </a:lnTo>
                <a:lnTo>
                  <a:pt x="3312694" y="1225570"/>
                </a:lnTo>
                <a:lnTo>
                  <a:pt x="3241537" y="1195391"/>
                </a:lnTo>
                <a:lnTo>
                  <a:pt x="3229831" y="1200507"/>
                </a:lnTo>
                <a:lnTo>
                  <a:pt x="3255803" y="1229492"/>
                </a:lnTo>
                <a:lnTo>
                  <a:pt x="3256826" y="1247395"/>
                </a:lnTo>
                <a:lnTo>
                  <a:pt x="3257849" y="1285757"/>
                </a:lnTo>
                <a:lnTo>
                  <a:pt x="3278536" y="1296668"/>
                </a:lnTo>
                <a:lnTo>
                  <a:pt x="3290984" y="1306103"/>
                </a:lnTo>
                <a:lnTo>
                  <a:pt x="3293030" y="1288427"/>
                </a:lnTo>
                <a:lnTo>
                  <a:pt x="3283424" y="1272514"/>
                </a:lnTo>
                <a:lnTo>
                  <a:pt x="3293540" y="1258249"/>
                </a:lnTo>
                <a:lnTo>
                  <a:pt x="3332073" y="1281552"/>
                </a:lnTo>
                <a:lnTo>
                  <a:pt x="3345487" y="1272514"/>
                </a:lnTo>
                <a:lnTo>
                  <a:pt x="3334744" y="1244780"/>
                </a:lnTo>
                <a:lnTo>
                  <a:pt x="3371858" y="1206474"/>
                </a:lnTo>
                <a:lnTo>
                  <a:pt x="3386576" y="1208748"/>
                </a:lnTo>
                <a:lnTo>
                  <a:pt x="3401468" y="1222558"/>
                </a:lnTo>
                <a:lnTo>
                  <a:pt x="3410731" y="1195222"/>
                </a:lnTo>
                <a:lnTo>
                  <a:pt x="3397432" y="1170896"/>
                </a:lnTo>
                <a:lnTo>
                  <a:pt x="3405218" y="1145833"/>
                </a:lnTo>
                <a:lnTo>
                  <a:pt x="3393510" y="1119178"/>
                </a:lnTo>
                <a:lnTo>
                  <a:pt x="3438067" y="1133046"/>
                </a:lnTo>
                <a:lnTo>
                  <a:pt x="3447162" y="1156803"/>
                </a:lnTo>
                <a:lnTo>
                  <a:pt x="3426985" y="1161974"/>
                </a:lnTo>
                <a:lnTo>
                  <a:pt x="3427099" y="1184936"/>
                </a:lnTo>
                <a:lnTo>
                  <a:pt x="3439659" y="1198802"/>
                </a:lnTo>
                <a:lnTo>
                  <a:pt x="3464267" y="1190049"/>
                </a:lnTo>
                <a:lnTo>
                  <a:pt x="3468189" y="1163850"/>
                </a:lnTo>
                <a:lnTo>
                  <a:pt x="3501494" y="1143844"/>
                </a:lnTo>
                <a:lnTo>
                  <a:pt x="3557077" y="1106675"/>
                </a:lnTo>
                <a:lnTo>
                  <a:pt x="3569068" y="1108836"/>
                </a:lnTo>
                <a:lnTo>
                  <a:pt x="3553383" y="1135205"/>
                </a:lnTo>
                <a:lnTo>
                  <a:pt x="3573160" y="1139696"/>
                </a:lnTo>
                <a:lnTo>
                  <a:pt x="3584584" y="1125032"/>
                </a:lnTo>
                <a:lnTo>
                  <a:pt x="3614478" y="1123838"/>
                </a:lnTo>
                <a:lnTo>
                  <a:pt x="3638120" y="1105709"/>
                </a:lnTo>
                <a:lnTo>
                  <a:pt x="3656308" y="1131966"/>
                </a:lnTo>
                <a:lnTo>
                  <a:pt x="3674438" y="1103037"/>
                </a:lnTo>
                <a:lnTo>
                  <a:pt x="3657729" y="1077008"/>
                </a:lnTo>
                <a:lnTo>
                  <a:pt x="3666026" y="1061890"/>
                </a:lnTo>
                <a:lnTo>
                  <a:pt x="3713084" y="1075758"/>
                </a:lnTo>
                <a:lnTo>
                  <a:pt x="3735136" y="1089909"/>
                </a:lnTo>
                <a:lnTo>
                  <a:pt x="3792877" y="1139923"/>
                </a:lnTo>
                <a:lnTo>
                  <a:pt x="3803563" y="1117304"/>
                </a:lnTo>
                <a:lnTo>
                  <a:pt x="3787364" y="1093887"/>
                </a:lnTo>
                <a:lnTo>
                  <a:pt x="3786910" y="1084340"/>
                </a:lnTo>
                <a:lnTo>
                  <a:pt x="3767701" y="1079906"/>
                </a:lnTo>
                <a:lnTo>
                  <a:pt x="3772930" y="1058140"/>
                </a:lnTo>
                <a:lnTo>
                  <a:pt x="3764405" y="1021256"/>
                </a:lnTo>
                <a:lnTo>
                  <a:pt x="3763894" y="1005683"/>
                </a:lnTo>
                <a:lnTo>
                  <a:pt x="3793276" y="960274"/>
                </a:lnTo>
                <a:lnTo>
                  <a:pt x="3803734" y="912419"/>
                </a:lnTo>
                <a:lnTo>
                  <a:pt x="3815612" y="901734"/>
                </a:lnTo>
                <a:lnTo>
                  <a:pt x="3857782" y="915999"/>
                </a:lnTo>
                <a:lnTo>
                  <a:pt x="3861134" y="945439"/>
                </a:lnTo>
                <a:lnTo>
                  <a:pt x="3846017" y="986814"/>
                </a:lnTo>
                <a:lnTo>
                  <a:pt x="3855907" y="1002613"/>
                </a:lnTo>
                <a:lnTo>
                  <a:pt x="3861021" y="1036372"/>
                </a:lnTo>
                <a:lnTo>
                  <a:pt x="3857384" y="1099287"/>
                </a:lnTo>
                <a:lnTo>
                  <a:pt x="3874945" y="1126169"/>
                </a:lnTo>
                <a:lnTo>
                  <a:pt x="3868125" y="1154642"/>
                </a:lnTo>
                <a:lnTo>
                  <a:pt x="3836923" y="1212612"/>
                </a:lnTo>
                <a:lnTo>
                  <a:pt x="3855167" y="1218409"/>
                </a:lnTo>
                <a:lnTo>
                  <a:pt x="3861476" y="1204144"/>
                </a:lnTo>
                <a:lnTo>
                  <a:pt x="3879037" y="1193801"/>
                </a:lnTo>
                <a:lnTo>
                  <a:pt x="3883243" y="1173624"/>
                </a:lnTo>
                <a:lnTo>
                  <a:pt x="3897054" y="1153791"/>
                </a:lnTo>
                <a:lnTo>
                  <a:pt x="3887790" y="1129579"/>
                </a:lnTo>
                <a:lnTo>
                  <a:pt x="3895235" y="1100707"/>
                </a:lnTo>
                <a:lnTo>
                  <a:pt x="3877787" y="1097071"/>
                </a:lnTo>
                <a:lnTo>
                  <a:pt x="3873979" y="1071950"/>
                </a:lnTo>
                <a:lnTo>
                  <a:pt x="3886710" y="1024892"/>
                </a:lnTo>
                <a:lnTo>
                  <a:pt x="3866022" y="984938"/>
                </a:lnTo>
                <a:lnTo>
                  <a:pt x="3894552" y="950612"/>
                </a:lnTo>
                <a:lnTo>
                  <a:pt x="3890859" y="912987"/>
                </a:lnTo>
                <a:lnTo>
                  <a:pt x="3898815" y="911737"/>
                </a:lnTo>
                <a:lnTo>
                  <a:pt x="3907170" y="941235"/>
                </a:lnTo>
                <a:lnTo>
                  <a:pt x="3900917" y="990508"/>
                </a:lnTo>
                <a:lnTo>
                  <a:pt x="3917969" y="999546"/>
                </a:lnTo>
                <a:lnTo>
                  <a:pt x="3910693" y="963341"/>
                </a:lnTo>
                <a:lnTo>
                  <a:pt x="3937348" y="942995"/>
                </a:lnTo>
                <a:lnTo>
                  <a:pt x="3970424" y="940210"/>
                </a:lnTo>
                <a:lnTo>
                  <a:pt x="3999865" y="969651"/>
                </a:lnTo>
                <a:lnTo>
                  <a:pt x="3985714" y="926343"/>
                </a:lnTo>
                <a:lnTo>
                  <a:pt x="3984121" y="867920"/>
                </a:lnTo>
                <a:lnTo>
                  <a:pt x="4011857" y="856438"/>
                </a:lnTo>
                <a:lnTo>
                  <a:pt x="4050163" y="858939"/>
                </a:lnTo>
                <a:lnTo>
                  <a:pt x="4084717" y="851437"/>
                </a:lnTo>
                <a:lnTo>
                  <a:pt x="4071759" y="820861"/>
                </a:lnTo>
                <a:lnTo>
                  <a:pt x="4090173" y="780964"/>
                </a:lnTo>
                <a:lnTo>
                  <a:pt x="4108473" y="779259"/>
                </a:lnTo>
                <a:lnTo>
                  <a:pt x="4139448" y="747945"/>
                </a:lnTo>
                <a:lnTo>
                  <a:pt x="4181504" y="739362"/>
                </a:lnTo>
                <a:lnTo>
                  <a:pt x="4186847" y="721459"/>
                </a:lnTo>
                <a:lnTo>
                  <a:pt x="4228675" y="715321"/>
                </a:lnTo>
                <a:lnTo>
                  <a:pt x="4241690" y="730156"/>
                </a:lnTo>
                <a:lnTo>
                  <a:pt x="4277438" y="694691"/>
                </a:lnTo>
                <a:lnTo>
                  <a:pt x="4306708" y="695827"/>
                </a:lnTo>
                <a:lnTo>
                  <a:pt x="4311083" y="666047"/>
                </a:lnTo>
                <a:lnTo>
                  <a:pt x="4326315" y="635755"/>
                </a:lnTo>
                <a:close/>
                <a:moveTo>
                  <a:pt x="1164259" y="595284"/>
                </a:moveTo>
                <a:lnTo>
                  <a:pt x="1196370" y="596364"/>
                </a:lnTo>
                <a:lnTo>
                  <a:pt x="1207567" y="610288"/>
                </a:lnTo>
                <a:lnTo>
                  <a:pt x="1205692" y="618756"/>
                </a:lnTo>
                <a:lnTo>
                  <a:pt x="1198360" y="620915"/>
                </a:lnTo>
                <a:lnTo>
                  <a:pt x="1168522" y="616198"/>
                </a:lnTo>
                <a:close/>
                <a:moveTo>
                  <a:pt x="928004" y="570789"/>
                </a:moveTo>
                <a:lnTo>
                  <a:pt x="950454" y="582895"/>
                </a:lnTo>
                <a:lnTo>
                  <a:pt x="945168" y="605570"/>
                </a:lnTo>
                <a:lnTo>
                  <a:pt x="915501" y="626826"/>
                </a:lnTo>
                <a:lnTo>
                  <a:pt x="891859" y="602899"/>
                </a:lnTo>
                <a:lnTo>
                  <a:pt x="904760" y="578688"/>
                </a:lnTo>
                <a:close/>
                <a:moveTo>
                  <a:pt x="3065743" y="547180"/>
                </a:moveTo>
                <a:lnTo>
                  <a:pt x="3072052" y="576563"/>
                </a:lnTo>
                <a:lnTo>
                  <a:pt x="3095071" y="593784"/>
                </a:lnTo>
                <a:lnTo>
                  <a:pt x="3059493" y="624247"/>
                </a:lnTo>
                <a:lnTo>
                  <a:pt x="3031361" y="607083"/>
                </a:lnTo>
                <a:lnTo>
                  <a:pt x="3042328" y="587646"/>
                </a:lnTo>
                <a:lnTo>
                  <a:pt x="3032725" y="562981"/>
                </a:lnTo>
                <a:close/>
                <a:moveTo>
                  <a:pt x="924254" y="515149"/>
                </a:moveTo>
                <a:lnTo>
                  <a:pt x="932778" y="518900"/>
                </a:lnTo>
                <a:lnTo>
                  <a:pt x="953523" y="535382"/>
                </a:lnTo>
                <a:lnTo>
                  <a:pt x="934142" y="550897"/>
                </a:lnTo>
                <a:lnTo>
                  <a:pt x="907658" y="550841"/>
                </a:lnTo>
                <a:lnTo>
                  <a:pt x="907885" y="539473"/>
                </a:lnTo>
                <a:close/>
                <a:moveTo>
                  <a:pt x="1129308" y="513331"/>
                </a:moveTo>
                <a:lnTo>
                  <a:pt x="1149938" y="516626"/>
                </a:lnTo>
                <a:lnTo>
                  <a:pt x="1159202" y="522083"/>
                </a:lnTo>
                <a:lnTo>
                  <a:pt x="1178241" y="550101"/>
                </a:lnTo>
                <a:lnTo>
                  <a:pt x="1173922" y="578348"/>
                </a:lnTo>
                <a:lnTo>
                  <a:pt x="1150336" y="594090"/>
                </a:lnTo>
                <a:lnTo>
                  <a:pt x="1137379" y="576358"/>
                </a:lnTo>
                <a:lnTo>
                  <a:pt x="1130558" y="546862"/>
                </a:lnTo>
                <a:close/>
                <a:moveTo>
                  <a:pt x="1020018" y="477241"/>
                </a:moveTo>
                <a:lnTo>
                  <a:pt x="1051277" y="488835"/>
                </a:lnTo>
                <a:lnTo>
                  <a:pt x="1094356" y="519241"/>
                </a:lnTo>
                <a:lnTo>
                  <a:pt x="1106576" y="557489"/>
                </a:lnTo>
                <a:lnTo>
                  <a:pt x="1112770" y="589772"/>
                </a:lnTo>
                <a:lnTo>
                  <a:pt x="1086741" y="581246"/>
                </a:lnTo>
                <a:lnTo>
                  <a:pt x="1060484" y="556012"/>
                </a:lnTo>
                <a:lnTo>
                  <a:pt x="1025020" y="553056"/>
                </a:lnTo>
                <a:lnTo>
                  <a:pt x="1040421" y="529243"/>
                </a:lnTo>
                <a:lnTo>
                  <a:pt x="1021155" y="509579"/>
                </a:lnTo>
                <a:close/>
                <a:moveTo>
                  <a:pt x="4327907" y="473326"/>
                </a:moveTo>
                <a:lnTo>
                  <a:pt x="4339898" y="478952"/>
                </a:lnTo>
                <a:lnTo>
                  <a:pt x="4380307" y="526351"/>
                </a:lnTo>
                <a:lnTo>
                  <a:pt x="4375590" y="558859"/>
                </a:lnTo>
                <a:lnTo>
                  <a:pt x="4285736" y="588697"/>
                </a:lnTo>
                <a:lnTo>
                  <a:pt x="4314835" y="482987"/>
                </a:lnTo>
                <a:close/>
                <a:moveTo>
                  <a:pt x="2971913" y="410554"/>
                </a:moveTo>
                <a:lnTo>
                  <a:pt x="2991975" y="442154"/>
                </a:lnTo>
                <a:lnTo>
                  <a:pt x="3044431" y="506318"/>
                </a:lnTo>
                <a:lnTo>
                  <a:pt x="3004308" y="538485"/>
                </a:lnTo>
                <a:lnTo>
                  <a:pt x="2995442" y="595831"/>
                </a:lnTo>
                <a:lnTo>
                  <a:pt x="2981460" y="609982"/>
                </a:lnTo>
                <a:lnTo>
                  <a:pt x="2973844" y="669656"/>
                </a:lnTo>
                <a:lnTo>
                  <a:pt x="2954636" y="672384"/>
                </a:lnTo>
                <a:lnTo>
                  <a:pt x="2920422" y="628965"/>
                </a:lnTo>
                <a:lnTo>
                  <a:pt x="2934857" y="602708"/>
                </a:lnTo>
                <a:lnTo>
                  <a:pt x="2910988" y="580769"/>
                </a:lnTo>
                <a:lnTo>
                  <a:pt x="2879956" y="513593"/>
                </a:lnTo>
                <a:lnTo>
                  <a:pt x="2867567" y="446587"/>
                </a:lnTo>
                <a:lnTo>
                  <a:pt x="2910988" y="414248"/>
                </a:lnTo>
                <a:lnTo>
                  <a:pt x="2919739" y="445847"/>
                </a:lnTo>
                <a:lnTo>
                  <a:pt x="2942416" y="444597"/>
                </a:lnTo>
                <a:lnTo>
                  <a:pt x="2948498" y="413736"/>
                </a:lnTo>
                <a:close/>
                <a:moveTo>
                  <a:pt x="3066312" y="352868"/>
                </a:moveTo>
                <a:lnTo>
                  <a:pt x="3106608" y="377022"/>
                </a:lnTo>
                <a:lnTo>
                  <a:pt x="3137809" y="409985"/>
                </a:lnTo>
                <a:lnTo>
                  <a:pt x="3114166" y="458408"/>
                </a:lnTo>
                <a:lnTo>
                  <a:pt x="3067960" y="468694"/>
                </a:lnTo>
                <a:lnTo>
                  <a:pt x="3020959" y="454146"/>
                </a:lnTo>
                <a:lnTo>
                  <a:pt x="3018117" y="429593"/>
                </a:lnTo>
                <a:lnTo>
                  <a:pt x="2995271" y="428001"/>
                </a:lnTo>
                <a:lnTo>
                  <a:pt x="2977824" y="385490"/>
                </a:lnTo>
                <a:lnTo>
                  <a:pt x="3027041" y="358665"/>
                </a:lnTo>
                <a:lnTo>
                  <a:pt x="3050171" y="381796"/>
                </a:lnTo>
                <a:close/>
                <a:moveTo>
                  <a:pt x="3498596" y="326809"/>
                </a:moveTo>
                <a:lnTo>
                  <a:pt x="3522238" y="348691"/>
                </a:lnTo>
                <a:lnTo>
                  <a:pt x="3516043" y="363582"/>
                </a:lnTo>
                <a:lnTo>
                  <a:pt x="3494673" y="376311"/>
                </a:lnTo>
                <a:lnTo>
                  <a:pt x="3480352" y="383530"/>
                </a:lnTo>
                <a:lnTo>
                  <a:pt x="3478135" y="398988"/>
                </a:lnTo>
                <a:lnTo>
                  <a:pt x="3459494" y="414276"/>
                </a:lnTo>
                <a:lnTo>
                  <a:pt x="3442217" y="392225"/>
                </a:lnTo>
                <a:lnTo>
                  <a:pt x="3451366" y="362388"/>
                </a:lnTo>
                <a:lnTo>
                  <a:pt x="3415902" y="359432"/>
                </a:lnTo>
                <a:lnTo>
                  <a:pt x="3446991" y="341529"/>
                </a:lnTo>
                <a:lnTo>
                  <a:pt x="3471201" y="340337"/>
                </a:lnTo>
                <a:lnTo>
                  <a:pt x="3474441" y="366763"/>
                </a:lnTo>
                <a:lnTo>
                  <a:pt x="3483590" y="343291"/>
                </a:lnTo>
                <a:close/>
                <a:moveTo>
                  <a:pt x="4229983" y="292766"/>
                </a:moveTo>
                <a:lnTo>
                  <a:pt x="4260957" y="344030"/>
                </a:lnTo>
                <a:lnTo>
                  <a:pt x="4297672" y="435190"/>
                </a:lnTo>
                <a:lnTo>
                  <a:pt x="4293750" y="512597"/>
                </a:lnTo>
                <a:lnTo>
                  <a:pt x="4258968" y="522827"/>
                </a:lnTo>
                <a:lnTo>
                  <a:pt x="4214581" y="498957"/>
                </a:lnTo>
                <a:lnTo>
                  <a:pt x="4188153" y="466392"/>
                </a:lnTo>
                <a:lnTo>
                  <a:pt x="4175878" y="401943"/>
                </a:lnTo>
                <a:lnTo>
                  <a:pt x="4154109" y="383358"/>
                </a:lnTo>
                <a:lnTo>
                  <a:pt x="4195484" y="316125"/>
                </a:lnTo>
                <a:close/>
                <a:moveTo>
                  <a:pt x="1228482" y="291964"/>
                </a:moveTo>
                <a:lnTo>
                  <a:pt x="1248827" y="346297"/>
                </a:lnTo>
                <a:lnTo>
                  <a:pt x="1275653" y="367213"/>
                </a:lnTo>
                <a:lnTo>
                  <a:pt x="1301794" y="385341"/>
                </a:lnTo>
                <a:lnTo>
                  <a:pt x="1314354" y="445869"/>
                </a:lnTo>
                <a:lnTo>
                  <a:pt x="1333565" y="474115"/>
                </a:lnTo>
                <a:lnTo>
                  <a:pt x="1311686" y="499406"/>
                </a:lnTo>
                <a:lnTo>
                  <a:pt x="1282245" y="560388"/>
                </a:lnTo>
                <a:lnTo>
                  <a:pt x="1254057" y="566015"/>
                </a:lnTo>
                <a:lnTo>
                  <a:pt x="1221035" y="555956"/>
                </a:lnTo>
                <a:lnTo>
                  <a:pt x="1203930" y="523219"/>
                </a:lnTo>
                <a:lnTo>
                  <a:pt x="1204156" y="493098"/>
                </a:lnTo>
                <a:lnTo>
                  <a:pt x="1216774" y="470364"/>
                </a:lnTo>
                <a:lnTo>
                  <a:pt x="1187617" y="471047"/>
                </a:lnTo>
                <a:lnTo>
                  <a:pt x="1170170" y="441891"/>
                </a:lnTo>
                <a:lnTo>
                  <a:pt x="1160054" y="400629"/>
                </a:lnTo>
                <a:lnTo>
                  <a:pt x="1171080" y="358232"/>
                </a:lnTo>
                <a:lnTo>
                  <a:pt x="1182106" y="327997"/>
                </a:lnTo>
                <a:lnTo>
                  <a:pt x="1198416" y="320893"/>
                </a:lnTo>
                <a:lnTo>
                  <a:pt x="1191425" y="297307"/>
                </a:lnTo>
                <a:close/>
                <a:moveTo>
                  <a:pt x="1540667" y="57584"/>
                </a:moveTo>
                <a:lnTo>
                  <a:pt x="1575161" y="66109"/>
                </a:lnTo>
                <a:lnTo>
                  <a:pt x="1609660" y="74577"/>
                </a:lnTo>
                <a:lnTo>
                  <a:pt x="1652227" y="84921"/>
                </a:lnTo>
                <a:lnTo>
                  <a:pt x="1686441" y="101573"/>
                </a:lnTo>
                <a:lnTo>
                  <a:pt x="1715598" y="135900"/>
                </a:lnTo>
                <a:lnTo>
                  <a:pt x="1714915" y="168466"/>
                </a:lnTo>
                <a:lnTo>
                  <a:pt x="1676040" y="219047"/>
                </a:lnTo>
                <a:lnTo>
                  <a:pt x="1637509" y="241724"/>
                </a:lnTo>
                <a:lnTo>
                  <a:pt x="1623072" y="266162"/>
                </a:lnTo>
                <a:lnTo>
                  <a:pt x="1657741" y="265594"/>
                </a:lnTo>
                <a:lnTo>
                  <a:pt x="1620118" y="328792"/>
                </a:lnTo>
                <a:lnTo>
                  <a:pt x="1594144" y="356868"/>
                </a:lnTo>
                <a:lnTo>
                  <a:pt x="1566864" y="433424"/>
                </a:lnTo>
                <a:lnTo>
                  <a:pt x="1534019" y="448199"/>
                </a:lnTo>
                <a:lnTo>
                  <a:pt x="1523845" y="466102"/>
                </a:lnTo>
                <a:lnTo>
                  <a:pt x="1475594" y="475365"/>
                </a:lnTo>
                <a:lnTo>
                  <a:pt x="1497532" y="486107"/>
                </a:lnTo>
                <a:lnTo>
                  <a:pt x="1486506" y="501168"/>
                </a:lnTo>
                <a:lnTo>
                  <a:pt x="1499691" y="541519"/>
                </a:lnTo>
                <a:lnTo>
                  <a:pt x="1484573" y="568572"/>
                </a:lnTo>
                <a:lnTo>
                  <a:pt x="1459963" y="590340"/>
                </a:lnTo>
                <a:lnTo>
                  <a:pt x="1452404" y="619609"/>
                </a:lnTo>
                <a:lnTo>
                  <a:pt x="1430127" y="641375"/>
                </a:lnTo>
                <a:lnTo>
                  <a:pt x="1432342" y="657516"/>
                </a:lnTo>
                <a:lnTo>
                  <a:pt x="1459565" y="654788"/>
                </a:lnTo>
                <a:lnTo>
                  <a:pt x="1459907" y="671952"/>
                </a:lnTo>
                <a:lnTo>
                  <a:pt x="1417339" y="712815"/>
                </a:lnTo>
                <a:lnTo>
                  <a:pt x="1375680" y="694230"/>
                </a:lnTo>
                <a:lnTo>
                  <a:pt x="1328848" y="704687"/>
                </a:lnTo>
                <a:lnTo>
                  <a:pt x="1305146" y="696504"/>
                </a:lnTo>
                <a:lnTo>
                  <a:pt x="1275026" y="692923"/>
                </a:lnTo>
                <a:lnTo>
                  <a:pt x="1273038" y="659675"/>
                </a:lnTo>
                <a:lnTo>
                  <a:pt x="1302476" y="643592"/>
                </a:lnTo>
                <a:lnTo>
                  <a:pt x="1294636" y="590282"/>
                </a:lnTo>
                <a:lnTo>
                  <a:pt x="1304351" y="584940"/>
                </a:lnTo>
                <a:lnTo>
                  <a:pt x="1346979" y="617335"/>
                </a:lnTo>
                <a:lnTo>
                  <a:pt x="1325268" y="568743"/>
                </a:lnTo>
                <a:lnTo>
                  <a:pt x="1299407" y="553682"/>
                </a:lnTo>
                <a:lnTo>
                  <a:pt x="1312311" y="522594"/>
                </a:lnTo>
                <a:lnTo>
                  <a:pt x="1340558" y="502930"/>
                </a:lnTo>
                <a:lnTo>
                  <a:pt x="1345048" y="473376"/>
                </a:lnTo>
                <a:lnTo>
                  <a:pt x="1322538" y="439049"/>
                </a:lnTo>
                <a:lnTo>
                  <a:pt x="1315776" y="391821"/>
                </a:lnTo>
                <a:lnTo>
                  <a:pt x="1359314" y="395856"/>
                </a:lnTo>
                <a:lnTo>
                  <a:pt x="1371873" y="405972"/>
                </a:lnTo>
                <a:lnTo>
                  <a:pt x="1396765" y="371588"/>
                </a:lnTo>
                <a:lnTo>
                  <a:pt x="1360904" y="360392"/>
                </a:lnTo>
                <a:lnTo>
                  <a:pt x="1305146" y="366587"/>
                </a:lnTo>
                <a:lnTo>
                  <a:pt x="1276960" y="333168"/>
                </a:lnTo>
                <a:lnTo>
                  <a:pt x="1263663" y="291737"/>
                </a:lnTo>
                <a:lnTo>
                  <a:pt x="1245304" y="260706"/>
                </a:lnTo>
                <a:lnTo>
                  <a:pt x="1241837" y="222912"/>
                </a:lnTo>
                <a:lnTo>
                  <a:pt x="1265538" y="201088"/>
                </a:lnTo>
                <a:lnTo>
                  <a:pt x="1284121" y="197337"/>
                </a:lnTo>
                <a:lnTo>
                  <a:pt x="1315378" y="178298"/>
                </a:lnTo>
                <a:lnTo>
                  <a:pt x="1338794" y="133002"/>
                </a:lnTo>
                <a:lnTo>
                  <a:pt x="1358574" y="139481"/>
                </a:lnTo>
                <a:lnTo>
                  <a:pt x="1375795" y="173467"/>
                </a:lnTo>
                <a:lnTo>
                  <a:pt x="1387900" y="106745"/>
                </a:lnTo>
                <a:lnTo>
                  <a:pt x="1408927" y="86001"/>
                </a:lnTo>
                <a:lnTo>
                  <a:pt x="1437515" y="71395"/>
                </a:lnTo>
                <a:lnTo>
                  <a:pt x="1486221" y="65825"/>
                </a:lnTo>
                <a:lnTo>
                  <a:pt x="1494690" y="80204"/>
                </a:lnTo>
                <a:close/>
                <a:moveTo>
                  <a:pt x="2141945" y="0"/>
                </a:moveTo>
                <a:lnTo>
                  <a:pt x="2269252" y="17902"/>
                </a:lnTo>
                <a:lnTo>
                  <a:pt x="2368937" y="123555"/>
                </a:lnTo>
                <a:lnTo>
                  <a:pt x="2339496" y="170784"/>
                </a:lnTo>
                <a:lnTo>
                  <a:pt x="2278515" y="176013"/>
                </a:lnTo>
                <a:lnTo>
                  <a:pt x="2192753" y="187550"/>
                </a:lnTo>
                <a:lnTo>
                  <a:pt x="2200766" y="208237"/>
                </a:lnTo>
                <a:lnTo>
                  <a:pt x="2257203" y="195507"/>
                </a:lnTo>
                <a:lnTo>
                  <a:pt x="2305226" y="234778"/>
                </a:lnTo>
                <a:lnTo>
                  <a:pt x="2336144" y="199996"/>
                </a:lnTo>
                <a:lnTo>
                  <a:pt x="2349384" y="240632"/>
                </a:lnTo>
                <a:lnTo>
                  <a:pt x="2331881" y="302978"/>
                </a:lnTo>
                <a:lnTo>
                  <a:pt x="2372460" y="263650"/>
                </a:lnTo>
                <a:lnTo>
                  <a:pt x="2449809" y="220740"/>
                </a:lnTo>
                <a:lnTo>
                  <a:pt x="2497549" y="242394"/>
                </a:lnTo>
                <a:lnTo>
                  <a:pt x="2506530" y="288486"/>
                </a:lnTo>
                <a:lnTo>
                  <a:pt x="2441569" y="360493"/>
                </a:lnTo>
                <a:lnTo>
                  <a:pt x="2432589" y="382601"/>
                </a:lnTo>
                <a:lnTo>
                  <a:pt x="2381665" y="398912"/>
                </a:lnTo>
                <a:lnTo>
                  <a:pt x="2418552" y="403402"/>
                </a:lnTo>
                <a:lnTo>
                  <a:pt x="2399910" y="468704"/>
                </a:lnTo>
                <a:lnTo>
                  <a:pt x="2387065" y="523264"/>
                </a:lnTo>
                <a:lnTo>
                  <a:pt x="2387578" y="609991"/>
                </a:lnTo>
                <a:lnTo>
                  <a:pt x="2406730" y="657333"/>
                </a:lnTo>
                <a:lnTo>
                  <a:pt x="2381838" y="660233"/>
                </a:lnTo>
                <a:lnTo>
                  <a:pt x="2355638" y="682284"/>
                </a:lnTo>
                <a:lnTo>
                  <a:pt x="2385019" y="718088"/>
                </a:lnTo>
                <a:lnTo>
                  <a:pt x="2388770" y="772818"/>
                </a:lnTo>
                <a:lnTo>
                  <a:pt x="2371721" y="778615"/>
                </a:lnTo>
                <a:lnTo>
                  <a:pt x="2392351" y="830619"/>
                </a:lnTo>
                <a:lnTo>
                  <a:pt x="2356943" y="834823"/>
                </a:lnTo>
                <a:lnTo>
                  <a:pt x="2375415" y="858353"/>
                </a:lnTo>
                <a:lnTo>
                  <a:pt x="2370187" y="878301"/>
                </a:lnTo>
                <a:lnTo>
                  <a:pt x="2347736" y="886940"/>
                </a:lnTo>
                <a:lnTo>
                  <a:pt x="2325516" y="887110"/>
                </a:lnTo>
                <a:lnTo>
                  <a:pt x="2345464" y="923938"/>
                </a:lnTo>
                <a:lnTo>
                  <a:pt x="2345691" y="947410"/>
                </a:lnTo>
                <a:lnTo>
                  <a:pt x="2314148" y="925644"/>
                </a:lnTo>
                <a:lnTo>
                  <a:pt x="2305966" y="939795"/>
                </a:lnTo>
                <a:lnTo>
                  <a:pt x="2327505" y="952810"/>
                </a:lnTo>
                <a:lnTo>
                  <a:pt x="2348362" y="983955"/>
                </a:lnTo>
                <a:lnTo>
                  <a:pt x="2354388" y="1023510"/>
                </a:lnTo>
                <a:lnTo>
                  <a:pt x="2325970" y="1032717"/>
                </a:lnTo>
                <a:lnTo>
                  <a:pt x="2313694" y="1014189"/>
                </a:lnTo>
                <a:lnTo>
                  <a:pt x="2293973" y="985886"/>
                </a:lnTo>
                <a:lnTo>
                  <a:pt x="2299430" y="1019248"/>
                </a:lnTo>
                <a:lnTo>
                  <a:pt x="2280901" y="1044311"/>
                </a:lnTo>
                <a:lnTo>
                  <a:pt x="2322901" y="1046300"/>
                </a:lnTo>
                <a:lnTo>
                  <a:pt x="2344839" y="1048858"/>
                </a:lnTo>
                <a:lnTo>
                  <a:pt x="2302157" y="1088811"/>
                </a:lnTo>
                <a:lnTo>
                  <a:pt x="2258851" y="1123650"/>
                </a:lnTo>
                <a:lnTo>
                  <a:pt x="2212190" y="1138541"/>
                </a:lnTo>
                <a:lnTo>
                  <a:pt x="2194628" y="1138711"/>
                </a:lnTo>
                <a:lnTo>
                  <a:pt x="2178147" y="1155022"/>
                </a:lnTo>
                <a:lnTo>
                  <a:pt x="2155982" y="1198387"/>
                </a:lnTo>
                <a:lnTo>
                  <a:pt x="2121712" y="1226177"/>
                </a:lnTo>
                <a:lnTo>
                  <a:pt x="2110686" y="1227768"/>
                </a:lnTo>
                <a:lnTo>
                  <a:pt x="2089486" y="1237316"/>
                </a:lnTo>
                <a:lnTo>
                  <a:pt x="2066583" y="1246296"/>
                </a:lnTo>
                <a:lnTo>
                  <a:pt x="2052942" y="1269711"/>
                </a:lnTo>
                <a:lnTo>
                  <a:pt x="2052715" y="1295627"/>
                </a:lnTo>
                <a:lnTo>
                  <a:pt x="2044644" y="1319327"/>
                </a:lnTo>
                <a:lnTo>
                  <a:pt x="2018672" y="1347459"/>
                </a:lnTo>
                <a:lnTo>
                  <a:pt x="2025094" y="1374228"/>
                </a:lnTo>
                <a:lnTo>
                  <a:pt x="2017932" y="1401792"/>
                </a:lnTo>
                <a:lnTo>
                  <a:pt x="2009749" y="1433448"/>
                </a:lnTo>
                <a:lnTo>
                  <a:pt x="1987300" y="1435380"/>
                </a:lnTo>
                <a:lnTo>
                  <a:pt x="1963771" y="1409066"/>
                </a:lnTo>
                <a:lnTo>
                  <a:pt x="1931888" y="1408896"/>
                </a:lnTo>
                <a:lnTo>
                  <a:pt x="1916428" y="1390823"/>
                </a:lnTo>
                <a:lnTo>
                  <a:pt x="1905800" y="1357803"/>
                </a:lnTo>
                <a:lnTo>
                  <a:pt x="1878179" y="1314212"/>
                </a:lnTo>
                <a:lnTo>
                  <a:pt x="1870109" y="1290569"/>
                </a:lnTo>
                <a:lnTo>
                  <a:pt x="1867949" y="1257095"/>
                </a:lnTo>
                <a:lnTo>
                  <a:pt x="1845898" y="1221460"/>
                </a:lnTo>
                <a:lnTo>
                  <a:pt x="1851639" y="1192078"/>
                </a:lnTo>
                <a:lnTo>
                  <a:pt x="1841010" y="1177698"/>
                </a:lnTo>
                <a:lnTo>
                  <a:pt x="1856754" y="1128481"/>
                </a:lnTo>
                <a:lnTo>
                  <a:pt x="1880737" y="1112284"/>
                </a:lnTo>
                <a:lnTo>
                  <a:pt x="1887046" y="1093756"/>
                </a:lnTo>
                <a:lnTo>
                  <a:pt x="1890399" y="1058178"/>
                </a:lnTo>
                <a:lnTo>
                  <a:pt x="1872212" y="1074489"/>
                </a:lnTo>
                <a:lnTo>
                  <a:pt x="1863517" y="1081252"/>
                </a:lnTo>
                <a:lnTo>
                  <a:pt x="1849195" y="1087675"/>
                </a:lnTo>
                <a:lnTo>
                  <a:pt x="1829643" y="1072898"/>
                </a:lnTo>
                <a:lnTo>
                  <a:pt x="1828563" y="1041355"/>
                </a:lnTo>
                <a:lnTo>
                  <a:pt x="1834816" y="1015894"/>
                </a:lnTo>
                <a:lnTo>
                  <a:pt x="1849593" y="1015212"/>
                </a:lnTo>
                <a:lnTo>
                  <a:pt x="1882102" y="1028057"/>
                </a:lnTo>
                <a:lnTo>
                  <a:pt x="1854708" y="997197"/>
                </a:lnTo>
                <a:lnTo>
                  <a:pt x="1840442" y="980146"/>
                </a:lnTo>
                <a:lnTo>
                  <a:pt x="1824586" y="987193"/>
                </a:lnTo>
                <a:lnTo>
                  <a:pt x="1811343" y="974520"/>
                </a:lnTo>
                <a:lnTo>
                  <a:pt x="1829132" y="926154"/>
                </a:lnTo>
                <a:lnTo>
                  <a:pt x="1819471" y="906149"/>
                </a:lnTo>
                <a:lnTo>
                  <a:pt x="1806796" y="867843"/>
                </a:lnTo>
                <a:lnTo>
                  <a:pt x="1787588" y="805838"/>
                </a:lnTo>
                <a:lnTo>
                  <a:pt x="1767297" y="782082"/>
                </a:lnTo>
                <a:lnTo>
                  <a:pt x="1767467" y="755768"/>
                </a:lnTo>
                <a:lnTo>
                  <a:pt x="1724728" y="717747"/>
                </a:lnTo>
                <a:lnTo>
                  <a:pt x="1690912" y="712916"/>
                </a:lnTo>
                <a:lnTo>
                  <a:pt x="1648345" y="715587"/>
                </a:lnTo>
                <a:lnTo>
                  <a:pt x="1609470" y="720475"/>
                </a:lnTo>
                <a:lnTo>
                  <a:pt x="1591000" y="699162"/>
                </a:lnTo>
                <a:lnTo>
                  <a:pt x="1563322" y="655628"/>
                </a:lnTo>
                <a:lnTo>
                  <a:pt x="1605151" y="633065"/>
                </a:lnTo>
                <a:lnTo>
                  <a:pt x="1637206" y="629201"/>
                </a:lnTo>
                <a:lnTo>
                  <a:pt x="1569005" y="610049"/>
                </a:lnTo>
                <a:lnTo>
                  <a:pt x="1533089" y="579187"/>
                </a:lnTo>
                <a:lnTo>
                  <a:pt x="1535305" y="548840"/>
                </a:lnTo>
                <a:lnTo>
                  <a:pt x="1595602" y="509795"/>
                </a:lnTo>
                <a:lnTo>
                  <a:pt x="1653971" y="469102"/>
                </a:lnTo>
                <a:lnTo>
                  <a:pt x="1660109" y="437048"/>
                </a:lnTo>
                <a:lnTo>
                  <a:pt x="1617086" y="404311"/>
                </a:lnTo>
                <a:lnTo>
                  <a:pt x="1631010" y="366574"/>
                </a:lnTo>
                <a:lnTo>
                  <a:pt x="1686195" y="296499"/>
                </a:lnTo>
                <a:lnTo>
                  <a:pt x="1709384" y="285246"/>
                </a:lnTo>
                <a:lnTo>
                  <a:pt x="1702734" y="236540"/>
                </a:lnTo>
                <a:lnTo>
                  <a:pt x="1740471" y="206759"/>
                </a:lnTo>
                <a:lnTo>
                  <a:pt x="1789462" y="188516"/>
                </a:lnTo>
                <a:lnTo>
                  <a:pt x="1838452" y="187493"/>
                </a:lnTo>
                <a:lnTo>
                  <a:pt x="1855843" y="223355"/>
                </a:lnTo>
                <a:lnTo>
                  <a:pt x="1898129" y="159019"/>
                </a:lnTo>
                <a:lnTo>
                  <a:pt x="1936149" y="203236"/>
                </a:lnTo>
                <a:lnTo>
                  <a:pt x="1958543" y="212272"/>
                </a:lnTo>
                <a:lnTo>
                  <a:pt x="1991620" y="248702"/>
                </a:lnTo>
                <a:lnTo>
                  <a:pt x="1953712" y="187493"/>
                </a:lnTo>
                <a:lnTo>
                  <a:pt x="1955870" y="135831"/>
                </a:lnTo>
                <a:lnTo>
                  <a:pt x="2009351" y="58538"/>
                </a:lnTo>
                <a:lnTo>
                  <a:pt x="2065275" y="64619"/>
                </a:lnTo>
                <a:lnTo>
                  <a:pt x="2085621" y="13753"/>
                </a:lnTo>
                <a:close/>
              </a:path>
            </a:pathLst>
          </a:custGeom>
        </p:spPr>
      </p:pic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691C1FE4-C170-48A7-93DD-9E5470D91784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International Map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DB774D1F-E569-4B0F-947F-A345EDCAADCE}"/>
              </a:ext>
            </a:extLst>
          </p:cNvPr>
          <p:cNvSpPr/>
          <p:nvPr/>
        </p:nvSpPr>
        <p:spPr>
          <a:xfrm>
            <a:off x="0" y="0"/>
            <a:ext cx="465826" cy="46582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7F555E1B-5D9F-4993-8CD8-582141E04C8B}"/>
              </a:ext>
            </a:extLst>
          </p:cNvPr>
          <p:cNvGrpSpPr/>
          <p:nvPr/>
        </p:nvGrpSpPr>
        <p:grpSpPr>
          <a:xfrm>
            <a:off x="11424624" y="6118698"/>
            <a:ext cx="767376" cy="739302"/>
            <a:chOff x="9300061" y="3588589"/>
            <a:chExt cx="1232793" cy="1187692"/>
          </a:xfrm>
        </p:grpSpPr>
        <p:cxnSp>
          <p:nvCxnSpPr>
            <p:cNvPr id="5" name="Straight Connector 4">
              <a:extLst>
                <a:ext uri="{FF2B5EF4-FFF2-40B4-BE49-F238E27FC236}">
                  <a16:creationId xmlns:a16="http://schemas.microsoft.com/office/drawing/2014/main" id="{016175C4-4E64-4DAF-A4F9-DE524E800923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669F9C71-A935-4877-BA76-EDA5DAB85197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" name="Oval 6">
            <a:extLst>
              <a:ext uri="{FF2B5EF4-FFF2-40B4-BE49-F238E27FC236}">
                <a16:creationId xmlns:a16="http://schemas.microsoft.com/office/drawing/2014/main" id="{C00F678F-9E6C-4AA8-AB2F-1DD7EE9418AD}"/>
              </a:ext>
            </a:extLst>
          </p:cNvPr>
          <p:cNvSpPr/>
          <p:nvPr/>
        </p:nvSpPr>
        <p:spPr>
          <a:xfrm>
            <a:off x="11545121" y="6230479"/>
            <a:ext cx="103497" cy="1034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0" name="TextBox 189">
            <a:extLst>
              <a:ext uri="{FF2B5EF4-FFF2-40B4-BE49-F238E27FC236}">
                <a16:creationId xmlns:a16="http://schemas.microsoft.com/office/drawing/2014/main" id="{E02DA73C-A052-4054-A66F-C5FCB3CC0706}"/>
              </a:ext>
            </a:extLst>
          </p:cNvPr>
          <p:cNvSpPr txBox="1"/>
          <p:nvPr/>
        </p:nvSpPr>
        <p:spPr>
          <a:xfrm>
            <a:off x="7147933" y="2202770"/>
            <a:ext cx="4003288" cy="117083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</a:t>
            </a:r>
          </a:p>
        </p:txBody>
      </p:sp>
      <p:sp>
        <p:nvSpPr>
          <p:cNvPr id="191" name="TextBox 190">
            <a:extLst>
              <a:ext uri="{FF2B5EF4-FFF2-40B4-BE49-F238E27FC236}">
                <a16:creationId xmlns:a16="http://schemas.microsoft.com/office/drawing/2014/main" id="{6D3D9A1E-0F02-456D-8FD6-302367BD2546}"/>
              </a:ext>
            </a:extLst>
          </p:cNvPr>
          <p:cNvSpPr txBox="1"/>
          <p:nvPr/>
        </p:nvSpPr>
        <p:spPr>
          <a:xfrm>
            <a:off x="7147933" y="1861584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92" name="Rectangle 191">
            <a:extLst>
              <a:ext uri="{FF2B5EF4-FFF2-40B4-BE49-F238E27FC236}">
                <a16:creationId xmlns:a16="http://schemas.microsoft.com/office/drawing/2014/main" id="{F713C7DD-5696-4EDB-87D8-B84D8A0527BF}"/>
              </a:ext>
            </a:extLst>
          </p:cNvPr>
          <p:cNvSpPr/>
          <p:nvPr/>
        </p:nvSpPr>
        <p:spPr>
          <a:xfrm>
            <a:off x="7708952" y="3714789"/>
            <a:ext cx="3542627" cy="1996068"/>
          </a:xfrm>
          <a:prstGeom prst="rect">
            <a:avLst/>
          </a:prstGeom>
          <a:solidFill>
            <a:schemeClr val="bg2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3" name="Rectangle 192">
            <a:extLst>
              <a:ext uri="{FF2B5EF4-FFF2-40B4-BE49-F238E27FC236}">
                <a16:creationId xmlns:a16="http://schemas.microsoft.com/office/drawing/2014/main" id="{C2460B18-2484-4BB0-85E1-D9B231BC26A0}"/>
              </a:ext>
            </a:extLst>
          </p:cNvPr>
          <p:cNvSpPr/>
          <p:nvPr/>
        </p:nvSpPr>
        <p:spPr>
          <a:xfrm>
            <a:off x="7147932" y="3714789"/>
            <a:ext cx="561020" cy="1594624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4" name="TextBox 193">
            <a:extLst>
              <a:ext uri="{FF2B5EF4-FFF2-40B4-BE49-F238E27FC236}">
                <a16:creationId xmlns:a16="http://schemas.microsoft.com/office/drawing/2014/main" id="{2280CC8B-8450-4330-B14C-D450D709D271}"/>
              </a:ext>
            </a:extLst>
          </p:cNvPr>
          <p:cNvSpPr txBox="1"/>
          <p:nvPr/>
        </p:nvSpPr>
        <p:spPr>
          <a:xfrm rot="16200000">
            <a:off x="6663160" y="4412544"/>
            <a:ext cx="1485961" cy="30777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1400" b="1" dirty="0">
                <a:solidFill>
                  <a:schemeClr val="bg2"/>
                </a:solidFill>
                <a:latin typeface="+mj-lt"/>
              </a:rPr>
              <a:t>Information</a:t>
            </a:r>
          </a:p>
        </p:txBody>
      </p:sp>
      <p:sp>
        <p:nvSpPr>
          <p:cNvPr id="195" name="Oval 194">
            <a:extLst>
              <a:ext uri="{FF2B5EF4-FFF2-40B4-BE49-F238E27FC236}">
                <a16:creationId xmlns:a16="http://schemas.microsoft.com/office/drawing/2014/main" id="{8CEB83CC-1F16-44B7-974F-7E7C086746C5}"/>
              </a:ext>
            </a:extLst>
          </p:cNvPr>
          <p:cNvSpPr/>
          <p:nvPr/>
        </p:nvSpPr>
        <p:spPr>
          <a:xfrm>
            <a:off x="8059717" y="4040530"/>
            <a:ext cx="122663" cy="12266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6" name="TextBox 195">
            <a:extLst>
              <a:ext uri="{FF2B5EF4-FFF2-40B4-BE49-F238E27FC236}">
                <a16:creationId xmlns:a16="http://schemas.microsoft.com/office/drawing/2014/main" id="{811AABA8-908D-49D5-B98A-10EB22C695EB}"/>
              </a:ext>
            </a:extLst>
          </p:cNvPr>
          <p:cNvSpPr txBox="1"/>
          <p:nvPr/>
        </p:nvSpPr>
        <p:spPr>
          <a:xfrm>
            <a:off x="8331303" y="3963361"/>
            <a:ext cx="110025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tx2"/>
                </a:solidFill>
              </a:rPr>
              <a:t>Europe</a:t>
            </a:r>
          </a:p>
        </p:txBody>
      </p:sp>
      <p:sp>
        <p:nvSpPr>
          <p:cNvPr id="197" name="Oval 196">
            <a:extLst>
              <a:ext uri="{FF2B5EF4-FFF2-40B4-BE49-F238E27FC236}">
                <a16:creationId xmlns:a16="http://schemas.microsoft.com/office/drawing/2014/main" id="{73BB7F09-7113-4341-BC52-C934991226DC}"/>
              </a:ext>
            </a:extLst>
          </p:cNvPr>
          <p:cNvSpPr/>
          <p:nvPr/>
        </p:nvSpPr>
        <p:spPr>
          <a:xfrm>
            <a:off x="8059717" y="4443047"/>
            <a:ext cx="122663" cy="12266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8" name="TextBox 197">
            <a:extLst>
              <a:ext uri="{FF2B5EF4-FFF2-40B4-BE49-F238E27FC236}">
                <a16:creationId xmlns:a16="http://schemas.microsoft.com/office/drawing/2014/main" id="{E63A0674-1E3C-4DBA-BDC0-02652A8EFF0A}"/>
              </a:ext>
            </a:extLst>
          </p:cNvPr>
          <p:cNvSpPr txBox="1"/>
          <p:nvPr/>
        </p:nvSpPr>
        <p:spPr>
          <a:xfrm>
            <a:off x="8331303" y="4365878"/>
            <a:ext cx="110025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tx2"/>
                </a:solidFill>
              </a:rPr>
              <a:t>Asia</a:t>
            </a:r>
          </a:p>
        </p:txBody>
      </p:sp>
      <p:sp>
        <p:nvSpPr>
          <p:cNvPr id="199" name="Oval 198">
            <a:extLst>
              <a:ext uri="{FF2B5EF4-FFF2-40B4-BE49-F238E27FC236}">
                <a16:creationId xmlns:a16="http://schemas.microsoft.com/office/drawing/2014/main" id="{357F2C26-F55A-4C2F-8169-0896384D4D41}"/>
              </a:ext>
            </a:extLst>
          </p:cNvPr>
          <p:cNvSpPr/>
          <p:nvPr/>
        </p:nvSpPr>
        <p:spPr>
          <a:xfrm>
            <a:off x="8059717" y="4845564"/>
            <a:ext cx="122663" cy="12266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0" name="TextBox 199">
            <a:extLst>
              <a:ext uri="{FF2B5EF4-FFF2-40B4-BE49-F238E27FC236}">
                <a16:creationId xmlns:a16="http://schemas.microsoft.com/office/drawing/2014/main" id="{CAE4B3A4-2D17-4E58-A5F7-ACCD15CC98ED}"/>
              </a:ext>
            </a:extLst>
          </p:cNvPr>
          <p:cNvSpPr txBox="1"/>
          <p:nvPr/>
        </p:nvSpPr>
        <p:spPr>
          <a:xfrm>
            <a:off x="8331303" y="4768395"/>
            <a:ext cx="110025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tx2"/>
                </a:solidFill>
              </a:rPr>
              <a:t>Australia</a:t>
            </a:r>
          </a:p>
        </p:txBody>
      </p:sp>
      <p:sp>
        <p:nvSpPr>
          <p:cNvPr id="201" name="Oval 200">
            <a:extLst>
              <a:ext uri="{FF2B5EF4-FFF2-40B4-BE49-F238E27FC236}">
                <a16:creationId xmlns:a16="http://schemas.microsoft.com/office/drawing/2014/main" id="{899B0C37-48A9-41A6-B235-33F468B1314A}"/>
              </a:ext>
            </a:extLst>
          </p:cNvPr>
          <p:cNvSpPr/>
          <p:nvPr/>
        </p:nvSpPr>
        <p:spPr>
          <a:xfrm>
            <a:off x="8059717" y="5248081"/>
            <a:ext cx="122663" cy="12266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2" name="TextBox 201">
            <a:extLst>
              <a:ext uri="{FF2B5EF4-FFF2-40B4-BE49-F238E27FC236}">
                <a16:creationId xmlns:a16="http://schemas.microsoft.com/office/drawing/2014/main" id="{D288E419-A963-4104-ACA1-E7399AC1581F}"/>
              </a:ext>
            </a:extLst>
          </p:cNvPr>
          <p:cNvSpPr txBox="1"/>
          <p:nvPr/>
        </p:nvSpPr>
        <p:spPr>
          <a:xfrm>
            <a:off x="8331303" y="5170912"/>
            <a:ext cx="110025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tx2"/>
                </a:solidFill>
              </a:rPr>
              <a:t>Africa</a:t>
            </a:r>
          </a:p>
        </p:txBody>
      </p:sp>
      <p:sp>
        <p:nvSpPr>
          <p:cNvPr id="203" name="Oval 202">
            <a:extLst>
              <a:ext uri="{FF2B5EF4-FFF2-40B4-BE49-F238E27FC236}">
                <a16:creationId xmlns:a16="http://schemas.microsoft.com/office/drawing/2014/main" id="{9BD9E456-1263-4E21-8B12-FB2CB9A047FF}"/>
              </a:ext>
            </a:extLst>
          </p:cNvPr>
          <p:cNvSpPr/>
          <p:nvPr/>
        </p:nvSpPr>
        <p:spPr>
          <a:xfrm>
            <a:off x="9457817" y="4040530"/>
            <a:ext cx="122663" cy="12266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4" name="TextBox 203">
            <a:extLst>
              <a:ext uri="{FF2B5EF4-FFF2-40B4-BE49-F238E27FC236}">
                <a16:creationId xmlns:a16="http://schemas.microsoft.com/office/drawing/2014/main" id="{519C2F26-D18A-47AD-A93D-427FD6299F27}"/>
              </a:ext>
            </a:extLst>
          </p:cNvPr>
          <p:cNvSpPr txBox="1"/>
          <p:nvPr/>
        </p:nvSpPr>
        <p:spPr>
          <a:xfrm>
            <a:off x="9729403" y="3963361"/>
            <a:ext cx="131111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tx2"/>
                </a:solidFill>
              </a:rPr>
              <a:t>North </a:t>
            </a:r>
            <a:r>
              <a:rPr lang="en-US" sz="1200" dirty="0" err="1">
                <a:solidFill>
                  <a:schemeClr val="tx2"/>
                </a:solidFill>
              </a:rPr>
              <a:t>america</a:t>
            </a:r>
            <a:endParaRPr lang="en-US" sz="1200" dirty="0">
              <a:solidFill>
                <a:schemeClr val="tx2"/>
              </a:solidFill>
            </a:endParaRPr>
          </a:p>
        </p:txBody>
      </p:sp>
      <p:sp>
        <p:nvSpPr>
          <p:cNvPr id="205" name="Oval 204">
            <a:extLst>
              <a:ext uri="{FF2B5EF4-FFF2-40B4-BE49-F238E27FC236}">
                <a16:creationId xmlns:a16="http://schemas.microsoft.com/office/drawing/2014/main" id="{C7A2A21E-A833-4951-8755-FD655E6E71A1}"/>
              </a:ext>
            </a:extLst>
          </p:cNvPr>
          <p:cNvSpPr/>
          <p:nvPr/>
        </p:nvSpPr>
        <p:spPr>
          <a:xfrm>
            <a:off x="9457817" y="4443047"/>
            <a:ext cx="122663" cy="12266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6" name="TextBox 205">
            <a:extLst>
              <a:ext uri="{FF2B5EF4-FFF2-40B4-BE49-F238E27FC236}">
                <a16:creationId xmlns:a16="http://schemas.microsoft.com/office/drawing/2014/main" id="{730D1D0C-79E1-4CE4-8F2B-CD42752A37E1}"/>
              </a:ext>
            </a:extLst>
          </p:cNvPr>
          <p:cNvSpPr txBox="1"/>
          <p:nvPr/>
        </p:nvSpPr>
        <p:spPr>
          <a:xfrm>
            <a:off x="9729402" y="4365878"/>
            <a:ext cx="1249177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tx2"/>
                </a:solidFill>
              </a:rPr>
              <a:t>South </a:t>
            </a:r>
            <a:r>
              <a:rPr lang="en-US" sz="1200" dirty="0" err="1">
                <a:solidFill>
                  <a:schemeClr val="tx2"/>
                </a:solidFill>
              </a:rPr>
              <a:t>america</a:t>
            </a:r>
            <a:endParaRPr lang="en-US" sz="1200" dirty="0">
              <a:solidFill>
                <a:schemeClr val="tx2"/>
              </a:solidFill>
            </a:endParaRPr>
          </a:p>
        </p:txBody>
      </p:sp>
      <p:sp>
        <p:nvSpPr>
          <p:cNvPr id="207" name="Oval 206">
            <a:extLst>
              <a:ext uri="{FF2B5EF4-FFF2-40B4-BE49-F238E27FC236}">
                <a16:creationId xmlns:a16="http://schemas.microsoft.com/office/drawing/2014/main" id="{EF72D53C-B5CF-40C5-A2C7-DA01F806960B}"/>
              </a:ext>
            </a:extLst>
          </p:cNvPr>
          <p:cNvSpPr/>
          <p:nvPr/>
        </p:nvSpPr>
        <p:spPr>
          <a:xfrm>
            <a:off x="9457817" y="4845564"/>
            <a:ext cx="122663" cy="12266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8" name="TextBox 207">
            <a:extLst>
              <a:ext uri="{FF2B5EF4-FFF2-40B4-BE49-F238E27FC236}">
                <a16:creationId xmlns:a16="http://schemas.microsoft.com/office/drawing/2014/main" id="{4290EEE7-36F9-4996-9A88-00F7D85F196A}"/>
              </a:ext>
            </a:extLst>
          </p:cNvPr>
          <p:cNvSpPr txBox="1"/>
          <p:nvPr/>
        </p:nvSpPr>
        <p:spPr>
          <a:xfrm>
            <a:off x="9729403" y="4768395"/>
            <a:ext cx="110025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 err="1">
                <a:solidFill>
                  <a:schemeClr val="tx2"/>
                </a:solidFill>
              </a:rPr>
              <a:t>Greendland</a:t>
            </a:r>
            <a:endParaRPr lang="en-US" sz="1200" dirty="0">
              <a:solidFill>
                <a:schemeClr val="tx2"/>
              </a:solidFill>
            </a:endParaRPr>
          </a:p>
        </p:txBody>
      </p:sp>
      <p:sp>
        <p:nvSpPr>
          <p:cNvPr id="209" name="Oval 208">
            <a:extLst>
              <a:ext uri="{FF2B5EF4-FFF2-40B4-BE49-F238E27FC236}">
                <a16:creationId xmlns:a16="http://schemas.microsoft.com/office/drawing/2014/main" id="{10DBF0CD-4AF1-455B-B8DC-4A52E7B65820}"/>
              </a:ext>
            </a:extLst>
          </p:cNvPr>
          <p:cNvSpPr/>
          <p:nvPr/>
        </p:nvSpPr>
        <p:spPr>
          <a:xfrm>
            <a:off x="9457817" y="5248081"/>
            <a:ext cx="122663" cy="12266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0" name="TextBox 209">
            <a:extLst>
              <a:ext uri="{FF2B5EF4-FFF2-40B4-BE49-F238E27FC236}">
                <a16:creationId xmlns:a16="http://schemas.microsoft.com/office/drawing/2014/main" id="{988C7E63-DB4C-498C-BBDE-494467859EF0}"/>
              </a:ext>
            </a:extLst>
          </p:cNvPr>
          <p:cNvSpPr txBox="1"/>
          <p:nvPr/>
        </p:nvSpPr>
        <p:spPr>
          <a:xfrm>
            <a:off x="9729403" y="5170912"/>
            <a:ext cx="110025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tx2"/>
                </a:solidFill>
              </a:rPr>
              <a:t>Japan</a:t>
            </a:r>
          </a:p>
        </p:txBody>
      </p:sp>
      <p:sp>
        <p:nvSpPr>
          <p:cNvPr id="211" name="Oval 210">
            <a:extLst>
              <a:ext uri="{FF2B5EF4-FFF2-40B4-BE49-F238E27FC236}">
                <a16:creationId xmlns:a16="http://schemas.microsoft.com/office/drawing/2014/main" id="{8DB81883-5B9B-40B7-9185-3523C358213C}"/>
              </a:ext>
            </a:extLst>
          </p:cNvPr>
          <p:cNvSpPr/>
          <p:nvPr/>
        </p:nvSpPr>
        <p:spPr>
          <a:xfrm>
            <a:off x="4689793" y="3250940"/>
            <a:ext cx="122663" cy="12266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 w="28575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2" name="Oval 211">
            <a:extLst>
              <a:ext uri="{FF2B5EF4-FFF2-40B4-BE49-F238E27FC236}">
                <a16:creationId xmlns:a16="http://schemas.microsoft.com/office/drawing/2014/main" id="{F8CE2ADC-BB88-4987-BEBA-6662EBAA100D}"/>
              </a:ext>
            </a:extLst>
          </p:cNvPr>
          <p:cNvSpPr/>
          <p:nvPr/>
        </p:nvSpPr>
        <p:spPr>
          <a:xfrm>
            <a:off x="5295968" y="4784231"/>
            <a:ext cx="122663" cy="12266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 w="28575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3" name="Oval 212">
            <a:extLst>
              <a:ext uri="{FF2B5EF4-FFF2-40B4-BE49-F238E27FC236}">
                <a16:creationId xmlns:a16="http://schemas.microsoft.com/office/drawing/2014/main" id="{EABCFC93-F0D2-461F-9BF0-0CEF713D16A3}"/>
              </a:ext>
            </a:extLst>
          </p:cNvPr>
          <p:cNvSpPr/>
          <p:nvPr/>
        </p:nvSpPr>
        <p:spPr>
          <a:xfrm>
            <a:off x="5423094" y="3762119"/>
            <a:ext cx="122663" cy="12266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 w="28575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4" name="Oval 213">
            <a:extLst>
              <a:ext uri="{FF2B5EF4-FFF2-40B4-BE49-F238E27FC236}">
                <a16:creationId xmlns:a16="http://schemas.microsoft.com/office/drawing/2014/main" id="{F01A5E1F-99ED-4E85-9F3A-3AA0868FB9B4}"/>
              </a:ext>
            </a:extLst>
          </p:cNvPr>
          <p:cNvSpPr/>
          <p:nvPr/>
        </p:nvSpPr>
        <p:spPr>
          <a:xfrm>
            <a:off x="3277647" y="3588706"/>
            <a:ext cx="122663" cy="12266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 w="28575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5" name="Oval 214">
            <a:extLst>
              <a:ext uri="{FF2B5EF4-FFF2-40B4-BE49-F238E27FC236}">
                <a16:creationId xmlns:a16="http://schemas.microsoft.com/office/drawing/2014/main" id="{E43A9BBC-4F28-4AD1-AC5E-47B1D3F6C4AD}"/>
              </a:ext>
            </a:extLst>
          </p:cNvPr>
          <p:cNvSpPr/>
          <p:nvPr/>
        </p:nvSpPr>
        <p:spPr>
          <a:xfrm>
            <a:off x="3482642" y="4232872"/>
            <a:ext cx="122663" cy="12266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 w="28575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6" name="Oval 215">
            <a:extLst>
              <a:ext uri="{FF2B5EF4-FFF2-40B4-BE49-F238E27FC236}">
                <a16:creationId xmlns:a16="http://schemas.microsoft.com/office/drawing/2014/main" id="{DEFC8E66-60CE-49D2-AC13-2722FD135446}"/>
              </a:ext>
            </a:extLst>
          </p:cNvPr>
          <p:cNvSpPr/>
          <p:nvPr/>
        </p:nvSpPr>
        <p:spPr>
          <a:xfrm>
            <a:off x="2265050" y="4707063"/>
            <a:ext cx="122663" cy="12266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 w="28575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7" name="Oval 216">
            <a:extLst>
              <a:ext uri="{FF2B5EF4-FFF2-40B4-BE49-F238E27FC236}">
                <a16:creationId xmlns:a16="http://schemas.microsoft.com/office/drawing/2014/main" id="{B5153B37-C34F-43C4-A6EC-2BF1761D0F6F}"/>
              </a:ext>
            </a:extLst>
          </p:cNvPr>
          <p:cNvSpPr/>
          <p:nvPr/>
        </p:nvSpPr>
        <p:spPr>
          <a:xfrm>
            <a:off x="1525311" y="3415755"/>
            <a:ext cx="122663" cy="12266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 w="28575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8" name="Oval 217">
            <a:extLst>
              <a:ext uri="{FF2B5EF4-FFF2-40B4-BE49-F238E27FC236}">
                <a16:creationId xmlns:a16="http://schemas.microsoft.com/office/drawing/2014/main" id="{B6F2325B-98FA-4B3B-A75A-9A93F7FF3D6B}"/>
              </a:ext>
            </a:extLst>
          </p:cNvPr>
          <p:cNvSpPr/>
          <p:nvPr/>
        </p:nvSpPr>
        <p:spPr>
          <a:xfrm>
            <a:off x="2480808" y="2573274"/>
            <a:ext cx="122663" cy="12266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 w="28575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198785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2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2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2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2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2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2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2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2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2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2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2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2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2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2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2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2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2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2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2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2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2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2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2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2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2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6" dur="500"/>
                                        <p:tgtEl>
                                          <p:spTgt spid="2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2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2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2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2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500" fill="hold"/>
                                        <p:tgtEl>
                                          <p:spTgt spid="2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6" dur="500"/>
                                        <p:tgtEl>
                                          <p:spTgt spid="2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9" dur="500" fill="hold"/>
                                        <p:tgtEl>
                                          <p:spTgt spid="2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500" fill="hold"/>
                                        <p:tgtEl>
                                          <p:spTgt spid="2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1" dur="500"/>
                                        <p:tgtEl>
                                          <p:spTgt spid="2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4" dur="500" fill="hold"/>
                                        <p:tgtEl>
                                          <p:spTgt spid="2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5" dur="500" fill="hold"/>
                                        <p:tgtEl>
                                          <p:spTgt spid="2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6" dur="500"/>
                                        <p:tgtEl>
                                          <p:spTgt spid="2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9" dur="500" fill="hold"/>
                                        <p:tgtEl>
                                          <p:spTgt spid="2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0" dur="500" fill="hold"/>
                                        <p:tgtEl>
                                          <p:spTgt spid="2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1" dur="500"/>
                                        <p:tgtEl>
                                          <p:spTgt spid="2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4" dur="500" fill="hold"/>
                                        <p:tgtEl>
                                          <p:spTgt spid="2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500" fill="hold"/>
                                        <p:tgtEl>
                                          <p:spTgt spid="2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6" dur="500"/>
                                        <p:tgtEl>
                                          <p:spTgt spid="2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9" dur="500" fill="hold"/>
                                        <p:tgtEl>
                                          <p:spTgt spid="2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0" dur="500" fill="hold"/>
                                        <p:tgtEl>
                                          <p:spTgt spid="2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1" dur="500"/>
                                        <p:tgtEl>
                                          <p:spTgt spid="2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4" dur="500" fill="hold"/>
                                        <p:tgtEl>
                                          <p:spTgt spid="2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5" dur="500" fill="hold"/>
                                        <p:tgtEl>
                                          <p:spTgt spid="2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6" dur="500"/>
                                        <p:tgtEl>
                                          <p:spTgt spid="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 animBg="1"/>
      <p:bldP spid="7" grpId="0" animBg="1"/>
      <p:bldP spid="190" grpId="0"/>
      <p:bldP spid="191" grpId="0"/>
      <p:bldP spid="192" grpId="0" animBg="1"/>
      <p:bldP spid="193" grpId="0" animBg="1"/>
      <p:bldP spid="194" grpId="0"/>
      <p:bldP spid="195" grpId="0" animBg="1"/>
      <p:bldP spid="196" grpId="0"/>
      <p:bldP spid="197" grpId="0" animBg="1"/>
      <p:bldP spid="198" grpId="0"/>
      <p:bldP spid="199" grpId="0" animBg="1"/>
      <p:bldP spid="200" grpId="0"/>
      <p:bldP spid="201" grpId="0" animBg="1"/>
      <p:bldP spid="202" grpId="0"/>
      <p:bldP spid="203" grpId="0" animBg="1"/>
      <p:bldP spid="204" grpId="0"/>
      <p:bldP spid="205" grpId="0" animBg="1"/>
      <p:bldP spid="206" grpId="0"/>
      <p:bldP spid="207" grpId="0" animBg="1"/>
      <p:bldP spid="208" grpId="0"/>
      <p:bldP spid="209" grpId="0" animBg="1"/>
      <p:bldP spid="210" grpId="0"/>
      <p:bldP spid="211" grpId="0" animBg="1"/>
      <p:bldP spid="212" grpId="0" animBg="1"/>
      <p:bldP spid="213" grpId="0" animBg="1"/>
      <p:bldP spid="214" grpId="0" animBg="1"/>
      <p:bldP spid="215" grpId="0" animBg="1"/>
      <p:bldP spid="216" grpId="0" animBg="1"/>
      <p:bldP spid="217" grpId="0" animBg="1"/>
      <p:bldP spid="218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0EF4183-C87D-485F-8F09-A09869CC494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Pricing table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14D145F-EDE7-49B5-BCCB-521B104645C9}"/>
              </a:ext>
            </a:extLst>
          </p:cNvPr>
          <p:cNvSpPr/>
          <p:nvPr/>
        </p:nvSpPr>
        <p:spPr>
          <a:xfrm>
            <a:off x="0" y="0"/>
            <a:ext cx="465826" cy="46582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2050FC5B-A147-4ED0-BF11-C03780828561}"/>
              </a:ext>
            </a:extLst>
          </p:cNvPr>
          <p:cNvGrpSpPr/>
          <p:nvPr/>
        </p:nvGrpSpPr>
        <p:grpSpPr>
          <a:xfrm>
            <a:off x="11424624" y="6118698"/>
            <a:ext cx="767376" cy="739302"/>
            <a:chOff x="9300061" y="3588589"/>
            <a:chExt cx="1232793" cy="1187692"/>
          </a:xfrm>
        </p:grpSpPr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7309379B-668C-4C41-9A03-92826B33B650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157618E4-A6E5-41B3-8494-668018D89E1C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Oval 8">
            <a:extLst>
              <a:ext uri="{FF2B5EF4-FFF2-40B4-BE49-F238E27FC236}">
                <a16:creationId xmlns:a16="http://schemas.microsoft.com/office/drawing/2014/main" id="{A1FF06B7-3302-4178-A093-A6A2D95D5232}"/>
              </a:ext>
            </a:extLst>
          </p:cNvPr>
          <p:cNvSpPr/>
          <p:nvPr/>
        </p:nvSpPr>
        <p:spPr>
          <a:xfrm>
            <a:off x="11545121" y="6230479"/>
            <a:ext cx="103497" cy="1034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D8487DF-B71B-48C4-8F45-C37710647672}"/>
              </a:ext>
            </a:extLst>
          </p:cNvPr>
          <p:cNvSpPr txBox="1"/>
          <p:nvPr/>
        </p:nvSpPr>
        <p:spPr>
          <a:xfrm>
            <a:off x="3426375" y="1202773"/>
            <a:ext cx="5339252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A8AB3F1E-1732-4EC9-8587-E156CF64366B}"/>
              </a:ext>
            </a:extLst>
          </p:cNvPr>
          <p:cNvSpPr/>
          <p:nvPr/>
        </p:nvSpPr>
        <p:spPr>
          <a:xfrm>
            <a:off x="4673029" y="2142038"/>
            <a:ext cx="2845941" cy="3821986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DD84D047-6F3C-4D10-9925-B666C8542D5B}"/>
              </a:ext>
            </a:extLst>
          </p:cNvPr>
          <p:cNvSpPr/>
          <p:nvPr/>
        </p:nvSpPr>
        <p:spPr>
          <a:xfrm>
            <a:off x="1887629" y="2347521"/>
            <a:ext cx="2539926" cy="3411020"/>
          </a:xfrm>
          <a:prstGeom prst="rect">
            <a:avLst/>
          </a:prstGeom>
          <a:noFill/>
          <a:ln w="12700"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F5501E13-F528-42EC-88BC-191E87416DFC}"/>
              </a:ext>
            </a:extLst>
          </p:cNvPr>
          <p:cNvSpPr/>
          <p:nvPr/>
        </p:nvSpPr>
        <p:spPr>
          <a:xfrm>
            <a:off x="7764445" y="2347521"/>
            <a:ext cx="2539926" cy="3411020"/>
          </a:xfrm>
          <a:prstGeom prst="rect">
            <a:avLst/>
          </a:prstGeom>
          <a:noFill/>
          <a:ln w="12700"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934A9C35-D3A6-4EEC-B29D-4FB56ED55E15}"/>
              </a:ext>
            </a:extLst>
          </p:cNvPr>
          <p:cNvGrpSpPr/>
          <p:nvPr/>
        </p:nvGrpSpPr>
        <p:grpSpPr>
          <a:xfrm>
            <a:off x="6855453" y="2007543"/>
            <a:ext cx="588115" cy="551756"/>
            <a:chOff x="6461482" y="1988706"/>
            <a:chExt cx="933639" cy="875918"/>
          </a:xfrm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E2682980-BB12-494C-A87D-258BB8734713}"/>
                </a:ext>
              </a:extLst>
            </p:cNvPr>
            <p:cNvSpPr/>
            <p:nvPr/>
          </p:nvSpPr>
          <p:spPr>
            <a:xfrm>
              <a:off x="6655029" y="1988706"/>
              <a:ext cx="740092" cy="875918"/>
            </a:xfrm>
            <a:custGeom>
              <a:avLst/>
              <a:gdLst>
                <a:gd name="connsiteX0" fmla="*/ 740093 w 740092"/>
                <a:gd name="connsiteY0" fmla="*/ 875919 h 875918"/>
                <a:gd name="connsiteX1" fmla="*/ 370046 w 740092"/>
                <a:gd name="connsiteY1" fmla="*/ 736759 h 875918"/>
                <a:gd name="connsiteX2" fmla="*/ 0 w 740092"/>
                <a:gd name="connsiteY2" fmla="*/ 875919 h 875918"/>
                <a:gd name="connsiteX3" fmla="*/ 0 w 740092"/>
                <a:gd name="connsiteY3" fmla="*/ 0 h 875918"/>
                <a:gd name="connsiteX4" fmla="*/ 740093 w 740092"/>
                <a:gd name="connsiteY4" fmla="*/ 0 h 875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40092" h="875918">
                  <a:moveTo>
                    <a:pt x="740093" y="875919"/>
                  </a:moveTo>
                  <a:lnTo>
                    <a:pt x="370046" y="736759"/>
                  </a:lnTo>
                  <a:lnTo>
                    <a:pt x="0" y="875919"/>
                  </a:lnTo>
                  <a:lnTo>
                    <a:pt x="0" y="0"/>
                  </a:lnTo>
                  <a:lnTo>
                    <a:pt x="740093" y="0"/>
                  </a:lnTo>
                  <a:close/>
                </a:path>
              </a:pathLst>
            </a:custGeom>
            <a:solidFill>
              <a:schemeClr val="accent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441D6462-FA61-4D2E-A4C3-AF08A46A379E}"/>
                </a:ext>
              </a:extLst>
            </p:cNvPr>
            <p:cNvSpPr/>
            <p:nvPr/>
          </p:nvSpPr>
          <p:spPr>
            <a:xfrm>
              <a:off x="6461482" y="1988706"/>
              <a:ext cx="193547" cy="222504"/>
            </a:xfrm>
            <a:custGeom>
              <a:avLst/>
              <a:gdLst>
                <a:gd name="connsiteX0" fmla="*/ 193548 w 193547"/>
                <a:gd name="connsiteY0" fmla="*/ 0 h 222504"/>
                <a:gd name="connsiteX1" fmla="*/ 0 w 193547"/>
                <a:gd name="connsiteY1" fmla="*/ 222504 h 222504"/>
                <a:gd name="connsiteX2" fmla="*/ 193548 w 193547"/>
                <a:gd name="connsiteY2" fmla="*/ 222504 h 2225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93547" h="222504">
                  <a:moveTo>
                    <a:pt x="193548" y="0"/>
                  </a:moveTo>
                  <a:lnTo>
                    <a:pt x="0" y="222504"/>
                  </a:lnTo>
                  <a:lnTo>
                    <a:pt x="193548" y="222504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21" name="TextBox 20">
            <a:extLst>
              <a:ext uri="{FF2B5EF4-FFF2-40B4-BE49-F238E27FC236}">
                <a16:creationId xmlns:a16="http://schemas.microsoft.com/office/drawing/2014/main" id="{CBEBD22B-A4A4-42C4-B400-4E6F2CDAE5D9}"/>
              </a:ext>
            </a:extLst>
          </p:cNvPr>
          <p:cNvSpPr txBox="1"/>
          <p:nvPr/>
        </p:nvSpPr>
        <p:spPr>
          <a:xfrm>
            <a:off x="5088896" y="4573657"/>
            <a:ext cx="2014208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E109B458-CE86-4511-9CDF-219C0ABC15A8}"/>
              </a:ext>
            </a:extLst>
          </p:cNvPr>
          <p:cNvSpPr txBox="1"/>
          <p:nvPr/>
        </p:nvSpPr>
        <p:spPr>
          <a:xfrm>
            <a:off x="5142404" y="2613981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bg2"/>
                </a:solidFill>
                <a:latin typeface="+mj-lt"/>
              </a:rPr>
              <a:t>Personal</a:t>
            </a:r>
            <a:endParaRPr lang="en-ID" sz="2000" b="1" dirty="0">
              <a:solidFill>
                <a:schemeClr val="bg2"/>
              </a:solidFill>
              <a:latin typeface="+mj-lt"/>
            </a:endParaRPr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3E8EF077-F4CD-4534-A4F1-F962D2B222E9}"/>
              </a:ext>
            </a:extLst>
          </p:cNvPr>
          <p:cNvCxnSpPr/>
          <p:nvPr/>
        </p:nvCxnSpPr>
        <p:spPr>
          <a:xfrm>
            <a:off x="5828872" y="3183665"/>
            <a:ext cx="534256" cy="0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Graphic 25">
            <a:extLst>
              <a:ext uri="{FF2B5EF4-FFF2-40B4-BE49-F238E27FC236}">
                <a16:creationId xmlns:a16="http://schemas.microsoft.com/office/drawing/2014/main" id="{6656A15B-15BD-4283-83F8-0AE129415A7F}"/>
              </a:ext>
            </a:extLst>
          </p:cNvPr>
          <p:cNvSpPr/>
          <p:nvPr/>
        </p:nvSpPr>
        <p:spPr>
          <a:xfrm>
            <a:off x="7106767" y="2142038"/>
            <a:ext cx="207406" cy="197286"/>
          </a:xfrm>
          <a:custGeom>
            <a:avLst/>
            <a:gdLst>
              <a:gd name="connsiteX0" fmla="*/ 221552 w 443103"/>
              <a:gd name="connsiteY0" fmla="*/ 0 h 421481"/>
              <a:gd name="connsiteX1" fmla="*/ 290036 w 443103"/>
              <a:gd name="connsiteY1" fmla="*/ 138779 h 421481"/>
              <a:gd name="connsiteX2" fmla="*/ 443103 w 443103"/>
              <a:gd name="connsiteY2" fmla="*/ 160973 h 421481"/>
              <a:gd name="connsiteX3" fmla="*/ 332327 w 443103"/>
              <a:gd name="connsiteY3" fmla="*/ 268986 h 421481"/>
              <a:gd name="connsiteX4" fmla="*/ 358521 w 443103"/>
              <a:gd name="connsiteY4" fmla="*/ 421481 h 421481"/>
              <a:gd name="connsiteX5" fmla="*/ 221552 w 443103"/>
              <a:gd name="connsiteY5" fmla="*/ 349472 h 421481"/>
              <a:gd name="connsiteX6" fmla="*/ 84677 w 443103"/>
              <a:gd name="connsiteY6" fmla="*/ 421481 h 421481"/>
              <a:gd name="connsiteX7" fmla="*/ 110776 w 443103"/>
              <a:gd name="connsiteY7" fmla="*/ 268986 h 421481"/>
              <a:gd name="connsiteX8" fmla="*/ 0 w 443103"/>
              <a:gd name="connsiteY8" fmla="*/ 160973 h 421481"/>
              <a:gd name="connsiteX9" fmla="*/ 153067 w 443103"/>
              <a:gd name="connsiteY9" fmla="*/ 138779 h 4214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443103" h="421481">
                <a:moveTo>
                  <a:pt x="221552" y="0"/>
                </a:moveTo>
                <a:lnTo>
                  <a:pt x="290036" y="138779"/>
                </a:lnTo>
                <a:lnTo>
                  <a:pt x="443103" y="160973"/>
                </a:lnTo>
                <a:lnTo>
                  <a:pt x="332327" y="268986"/>
                </a:lnTo>
                <a:lnTo>
                  <a:pt x="358521" y="421481"/>
                </a:lnTo>
                <a:lnTo>
                  <a:pt x="221552" y="349472"/>
                </a:lnTo>
                <a:lnTo>
                  <a:pt x="84677" y="421481"/>
                </a:lnTo>
                <a:lnTo>
                  <a:pt x="110776" y="268986"/>
                </a:lnTo>
                <a:lnTo>
                  <a:pt x="0" y="160973"/>
                </a:lnTo>
                <a:lnTo>
                  <a:pt x="153067" y="138779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2899CF81-552F-4E68-AD2A-0A79B5F9C8BD}"/>
              </a:ext>
            </a:extLst>
          </p:cNvPr>
          <p:cNvSpPr txBox="1"/>
          <p:nvPr/>
        </p:nvSpPr>
        <p:spPr>
          <a:xfrm>
            <a:off x="5504761" y="3349245"/>
            <a:ext cx="118247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600" b="1" dirty="0">
                <a:solidFill>
                  <a:schemeClr val="bg2"/>
                </a:solidFill>
                <a:latin typeface="+mj-lt"/>
              </a:rPr>
              <a:t>28</a:t>
            </a:r>
            <a:endParaRPr lang="en-ID" sz="6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D391FABF-839F-4CDE-81D1-5427C06CED76}"/>
              </a:ext>
            </a:extLst>
          </p:cNvPr>
          <p:cNvSpPr txBox="1"/>
          <p:nvPr/>
        </p:nvSpPr>
        <p:spPr>
          <a:xfrm>
            <a:off x="5259286" y="3564689"/>
            <a:ext cx="4027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2"/>
                </a:solidFill>
                <a:latin typeface="+mj-lt"/>
              </a:rPr>
              <a:t>$</a:t>
            </a:r>
            <a:endParaRPr lang="en-ID" sz="1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99B918A2-E61C-4670-B4A5-E17695733C36}"/>
              </a:ext>
            </a:extLst>
          </p:cNvPr>
          <p:cNvSpPr txBox="1"/>
          <p:nvPr/>
        </p:nvSpPr>
        <p:spPr>
          <a:xfrm>
            <a:off x="6533520" y="4023560"/>
            <a:ext cx="5695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bg2"/>
                </a:solidFill>
                <a:latin typeface="+mj-lt"/>
              </a:rPr>
              <a:t>/</a:t>
            </a:r>
            <a:r>
              <a:rPr lang="en-US" sz="1200" b="1" dirty="0" err="1">
                <a:solidFill>
                  <a:schemeClr val="bg2"/>
                </a:solidFill>
                <a:latin typeface="+mj-lt"/>
              </a:rPr>
              <a:t>mo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94CBD226-4AD1-46E9-B0C9-6C30503E6103}"/>
              </a:ext>
            </a:extLst>
          </p:cNvPr>
          <p:cNvSpPr txBox="1"/>
          <p:nvPr/>
        </p:nvSpPr>
        <p:spPr>
          <a:xfrm>
            <a:off x="2144442" y="4586511"/>
            <a:ext cx="2014208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4C2BE87C-1715-4A0F-A509-B25C09E40DC1}"/>
              </a:ext>
            </a:extLst>
          </p:cNvPr>
          <p:cNvSpPr txBox="1"/>
          <p:nvPr/>
        </p:nvSpPr>
        <p:spPr>
          <a:xfrm>
            <a:off x="2197950" y="2626835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latin typeface="+mj-lt"/>
              </a:rPr>
              <a:t>Basic</a:t>
            </a:r>
            <a:endParaRPr lang="en-ID" sz="2000" b="1" dirty="0">
              <a:latin typeface="+mj-lt"/>
            </a:endParaRPr>
          </a:p>
        </p:txBody>
      </p: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6E09A575-7ED6-404F-87A4-3359C88DE8F8}"/>
              </a:ext>
            </a:extLst>
          </p:cNvPr>
          <p:cNvCxnSpPr/>
          <p:nvPr/>
        </p:nvCxnSpPr>
        <p:spPr>
          <a:xfrm>
            <a:off x="2884418" y="3196519"/>
            <a:ext cx="534256" cy="0"/>
          </a:xfrm>
          <a:prstGeom prst="line">
            <a:avLst/>
          </a:prstGeom>
          <a:ln w="12700"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>
            <a:extLst>
              <a:ext uri="{FF2B5EF4-FFF2-40B4-BE49-F238E27FC236}">
                <a16:creationId xmlns:a16="http://schemas.microsoft.com/office/drawing/2014/main" id="{3798B249-E39E-4016-AEA0-43D2134A53D5}"/>
              </a:ext>
            </a:extLst>
          </p:cNvPr>
          <p:cNvSpPr txBox="1"/>
          <p:nvPr/>
        </p:nvSpPr>
        <p:spPr>
          <a:xfrm>
            <a:off x="2560307" y="3362099"/>
            <a:ext cx="118247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600" b="1" dirty="0">
                <a:solidFill>
                  <a:schemeClr val="accent1"/>
                </a:solidFill>
                <a:latin typeface="+mj-lt"/>
              </a:rPr>
              <a:t>14</a:t>
            </a:r>
            <a:endParaRPr lang="en-ID" sz="6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312CA24D-3070-4DFE-AD0D-7C033625D483}"/>
              </a:ext>
            </a:extLst>
          </p:cNvPr>
          <p:cNvSpPr txBox="1"/>
          <p:nvPr/>
        </p:nvSpPr>
        <p:spPr>
          <a:xfrm>
            <a:off x="2314832" y="3577543"/>
            <a:ext cx="4027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accent1"/>
                </a:solidFill>
                <a:latin typeface="+mj-lt"/>
              </a:rPr>
              <a:t>$</a:t>
            </a:r>
            <a:endParaRPr lang="en-ID" sz="1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69A8A4BE-9DAA-420F-AE26-59F47A40481E}"/>
              </a:ext>
            </a:extLst>
          </p:cNvPr>
          <p:cNvSpPr txBox="1"/>
          <p:nvPr/>
        </p:nvSpPr>
        <p:spPr>
          <a:xfrm>
            <a:off x="3589066" y="4036414"/>
            <a:ext cx="5695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  <a:latin typeface="+mj-lt"/>
              </a:rPr>
              <a:t>/</a:t>
            </a:r>
            <a:r>
              <a:rPr lang="en-US" sz="1200" b="1" dirty="0" err="1">
                <a:solidFill>
                  <a:schemeClr val="accent1"/>
                </a:solidFill>
                <a:latin typeface="+mj-lt"/>
              </a:rPr>
              <a:t>mo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C6C7B107-E95F-4659-BC62-A14F619EE617}"/>
              </a:ext>
            </a:extLst>
          </p:cNvPr>
          <p:cNvSpPr txBox="1"/>
          <p:nvPr/>
        </p:nvSpPr>
        <p:spPr>
          <a:xfrm>
            <a:off x="8021257" y="4586511"/>
            <a:ext cx="2014208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D0A8C5EC-BF49-4ED7-A2F0-F2502742105A}"/>
              </a:ext>
            </a:extLst>
          </p:cNvPr>
          <p:cNvSpPr txBox="1"/>
          <p:nvPr/>
        </p:nvSpPr>
        <p:spPr>
          <a:xfrm>
            <a:off x="8074765" y="2626835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latin typeface="+mj-lt"/>
              </a:rPr>
              <a:t>Business</a:t>
            </a:r>
            <a:endParaRPr lang="en-ID" sz="2000" b="1" dirty="0">
              <a:latin typeface="+mj-lt"/>
            </a:endParaRPr>
          </a:p>
        </p:txBody>
      </p: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E900D6B5-14DE-4073-ABD6-B3FA915ADA50}"/>
              </a:ext>
            </a:extLst>
          </p:cNvPr>
          <p:cNvCxnSpPr/>
          <p:nvPr/>
        </p:nvCxnSpPr>
        <p:spPr>
          <a:xfrm>
            <a:off x="8761233" y="3196519"/>
            <a:ext cx="534256" cy="0"/>
          </a:xfrm>
          <a:prstGeom prst="line">
            <a:avLst/>
          </a:prstGeom>
          <a:ln w="12700"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51398977-2018-44AF-94FF-898E6D4C87E2}"/>
              </a:ext>
            </a:extLst>
          </p:cNvPr>
          <p:cNvSpPr txBox="1"/>
          <p:nvPr/>
        </p:nvSpPr>
        <p:spPr>
          <a:xfrm>
            <a:off x="8437122" y="3362099"/>
            <a:ext cx="118247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600" b="1" dirty="0">
                <a:solidFill>
                  <a:schemeClr val="accent1"/>
                </a:solidFill>
                <a:latin typeface="+mj-lt"/>
              </a:rPr>
              <a:t>35</a:t>
            </a:r>
            <a:endParaRPr lang="en-ID" sz="6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F78A4F93-165E-4D1F-9761-DCF7E453C53B}"/>
              </a:ext>
            </a:extLst>
          </p:cNvPr>
          <p:cNvSpPr txBox="1"/>
          <p:nvPr/>
        </p:nvSpPr>
        <p:spPr>
          <a:xfrm>
            <a:off x="8191647" y="3577543"/>
            <a:ext cx="4027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accent1"/>
                </a:solidFill>
                <a:latin typeface="+mj-lt"/>
              </a:rPr>
              <a:t>$</a:t>
            </a:r>
            <a:endParaRPr lang="en-ID" sz="1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916CEEAE-8D0E-4887-AF15-F8E993467049}"/>
              </a:ext>
            </a:extLst>
          </p:cNvPr>
          <p:cNvSpPr txBox="1"/>
          <p:nvPr/>
        </p:nvSpPr>
        <p:spPr>
          <a:xfrm>
            <a:off x="9465881" y="4036414"/>
            <a:ext cx="5695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  <a:latin typeface="+mj-lt"/>
              </a:rPr>
              <a:t>/</a:t>
            </a:r>
            <a:r>
              <a:rPr lang="en-US" sz="1200" b="1" dirty="0" err="1">
                <a:solidFill>
                  <a:schemeClr val="accent1"/>
                </a:solidFill>
                <a:latin typeface="+mj-lt"/>
              </a:rPr>
              <a:t>mo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0255173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accel="20000" decel="8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accel="20000" decel="8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accel="20000" decel="8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accel="20000" decel="8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accel="20000" decel="8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accel="20000" decel="8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accel="20000" decel="8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accel="20000" decel="8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4" accel="20000" decel="8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4" accel="20000" decel="8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4" accel="20000" decel="8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4" accel="20000" decel="8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2" presetClass="entr" presetSubtype="4" accel="20000" decel="8000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2" presetClass="entr" presetSubtype="4" accel="20000" decel="8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2" presetClass="entr" presetSubtype="4" accel="20000" decel="8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2" presetClass="entr" presetSubtype="4" accel="20000" decel="8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5" grpId="0" animBg="1"/>
      <p:bldP spid="9" grpId="0" animBg="1"/>
      <p:bldP spid="10" grpId="0"/>
      <p:bldP spid="11" grpId="0" animBg="1"/>
      <p:bldP spid="12" grpId="0" animBg="1"/>
      <p:bldP spid="13" grpId="0" animBg="1"/>
      <p:bldP spid="21" grpId="0"/>
      <p:bldP spid="22" grpId="0"/>
      <p:bldP spid="27" grpId="0" animBg="1"/>
      <p:bldP spid="28" grpId="0"/>
      <p:bldP spid="29" grpId="0"/>
      <p:bldP spid="30" grpId="0"/>
      <p:bldP spid="31" grpId="0"/>
      <p:bldP spid="32" grpId="0"/>
      <p:bldP spid="34" grpId="0"/>
      <p:bldP spid="35" grpId="0"/>
      <p:bldP spid="36" grpId="0"/>
      <p:bldP spid="39" grpId="0"/>
      <p:bldP spid="40" grpId="0"/>
      <p:bldP spid="42" grpId="0"/>
      <p:bldP spid="43" grpId="0"/>
      <p:bldP spid="44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>
            <a:extLst>
              <a:ext uri="{FF2B5EF4-FFF2-40B4-BE49-F238E27FC236}">
                <a16:creationId xmlns:a16="http://schemas.microsoft.com/office/drawing/2014/main" id="{2FADB37F-526A-46FE-9189-8A15BD9C1E28}"/>
              </a:ext>
            </a:extLst>
          </p:cNvPr>
          <p:cNvSpPr/>
          <p:nvPr/>
        </p:nvSpPr>
        <p:spPr>
          <a:xfrm>
            <a:off x="2091106" y="5484485"/>
            <a:ext cx="1373511" cy="1373511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9" name="PpHolder2">
            <a:extLst>
              <a:ext uri="{FF2B5EF4-FFF2-40B4-BE49-F238E27FC236}">
                <a16:creationId xmlns:a16="http://schemas.microsoft.com/office/drawing/2014/main" id="{DAB54030-A75F-4ED5-84A5-6C23AEE4730E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3323" b="45041"/>
          <a:stretch>
            <a:fillRect/>
          </a:stretch>
        </p:blipFill>
        <p:spPr>
          <a:xfrm>
            <a:off x="2" y="0"/>
            <a:ext cx="4471639" cy="3769112"/>
          </a:xfrm>
          <a:custGeom>
            <a:avLst/>
            <a:gdLst>
              <a:gd name="connsiteX0" fmla="*/ 0 w 4471639"/>
              <a:gd name="connsiteY0" fmla="*/ 0 h 3769112"/>
              <a:gd name="connsiteX1" fmla="*/ 4471639 w 4471639"/>
              <a:gd name="connsiteY1" fmla="*/ 0 h 3769112"/>
              <a:gd name="connsiteX2" fmla="*/ 4471639 w 4471639"/>
              <a:gd name="connsiteY2" fmla="*/ 3769112 h 3769112"/>
              <a:gd name="connsiteX3" fmla="*/ 0 w 4471639"/>
              <a:gd name="connsiteY3" fmla="*/ 3769112 h 37691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71639" h="3769112">
                <a:moveTo>
                  <a:pt x="0" y="0"/>
                </a:moveTo>
                <a:lnTo>
                  <a:pt x="4471639" y="0"/>
                </a:lnTo>
                <a:lnTo>
                  <a:pt x="4471639" y="3769112"/>
                </a:lnTo>
                <a:lnTo>
                  <a:pt x="0" y="3769112"/>
                </a:lnTo>
                <a:close/>
              </a:path>
            </a:pathLst>
          </a:custGeom>
        </p:spPr>
      </p:pic>
      <p:pic>
        <p:nvPicPr>
          <p:cNvPr id="26" name="PpHolder3">
            <a:extLst>
              <a:ext uri="{FF2B5EF4-FFF2-40B4-BE49-F238E27FC236}">
                <a16:creationId xmlns:a16="http://schemas.microsoft.com/office/drawing/2014/main" id="{BF96E5AE-E716-4484-A4EC-45AA37C2A0D2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268" t="40765" r="48841" b="11431"/>
          <a:stretch>
            <a:fillRect/>
          </a:stretch>
        </p:blipFill>
        <p:spPr>
          <a:xfrm>
            <a:off x="2958796" y="2795638"/>
            <a:ext cx="3278457" cy="3278457"/>
          </a:xfrm>
          <a:custGeom>
            <a:avLst/>
            <a:gdLst>
              <a:gd name="connsiteX0" fmla="*/ 0 w 3278457"/>
              <a:gd name="connsiteY0" fmla="*/ 0 h 3278457"/>
              <a:gd name="connsiteX1" fmla="*/ 3278457 w 3278457"/>
              <a:gd name="connsiteY1" fmla="*/ 0 h 3278457"/>
              <a:gd name="connsiteX2" fmla="*/ 3278457 w 3278457"/>
              <a:gd name="connsiteY2" fmla="*/ 3278457 h 3278457"/>
              <a:gd name="connsiteX3" fmla="*/ 0 w 3278457"/>
              <a:gd name="connsiteY3" fmla="*/ 3278457 h 32784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78457" h="3278457">
                <a:moveTo>
                  <a:pt x="0" y="0"/>
                </a:moveTo>
                <a:lnTo>
                  <a:pt x="3278457" y="0"/>
                </a:lnTo>
                <a:lnTo>
                  <a:pt x="3278457" y="3278457"/>
                </a:lnTo>
                <a:lnTo>
                  <a:pt x="0" y="3278457"/>
                </a:lnTo>
                <a:close/>
              </a:path>
            </a:pathLst>
          </a:custGeom>
        </p:spPr>
      </p:pic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4DEBA6B1-A652-49EA-A9EF-50E43A834C0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People</a:t>
            </a:r>
          </a:p>
          <a:p>
            <a:r>
              <a:rPr lang="en-US" dirty="0"/>
              <a:t>feedback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965271E-15DC-4AF9-B824-D6BC5DF2CDD6}"/>
              </a:ext>
            </a:extLst>
          </p:cNvPr>
          <p:cNvSpPr/>
          <p:nvPr/>
        </p:nvSpPr>
        <p:spPr>
          <a:xfrm>
            <a:off x="0" y="0"/>
            <a:ext cx="465826" cy="46582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946CD7F4-0027-49B8-9F12-293E0794954E}"/>
              </a:ext>
            </a:extLst>
          </p:cNvPr>
          <p:cNvGrpSpPr/>
          <p:nvPr/>
        </p:nvGrpSpPr>
        <p:grpSpPr>
          <a:xfrm>
            <a:off x="11424624" y="6118698"/>
            <a:ext cx="767376" cy="739302"/>
            <a:chOff x="9300061" y="3588589"/>
            <a:chExt cx="1232793" cy="1187692"/>
          </a:xfrm>
        </p:grpSpPr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696DB7EF-847E-4EB2-9540-7B83BED7C626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6909A1F4-118B-4499-9F85-185B7C6BD8CD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" name="Oval 10">
            <a:extLst>
              <a:ext uri="{FF2B5EF4-FFF2-40B4-BE49-F238E27FC236}">
                <a16:creationId xmlns:a16="http://schemas.microsoft.com/office/drawing/2014/main" id="{1E1AAF25-BC0C-4574-864D-0BAA17E49C9B}"/>
              </a:ext>
            </a:extLst>
          </p:cNvPr>
          <p:cNvSpPr/>
          <p:nvPr/>
        </p:nvSpPr>
        <p:spPr>
          <a:xfrm>
            <a:off x="11545121" y="6230479"/>
            <a:ext cx="103497" cy="1034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Graphic 16">
            <a:extLst>
              <a:ext uri="{FF2B5EF4-FFF2-40B4-BE49-F238E27FC236}">
                <a16:creationId xmlns:a16="http://schemas.microsoft.com/office/drawing/2014/main" id="{4D66ED2D-8C95-4FF3-A076-448B7BA2CB28}"/>
              </a:ext>
            </a:extLst>
          </p:cNvPr>
          <p:cNvSpPr/>
          <p:nvPr/>
        </p:nvSpPr>
        <p:spPr>
          <a:xfrm>
            <a:off x="5864014" y="2523268"/>
            <a:ext cx="746474" cy="544734"/>
          </a:xfrm>
          <a:custGeom>
            <a:avLst/>
            <a:gdLst>
              <a:gd name="connsiteX0" fmla="*/ 299847 w 746474"/>
              <a:gd name="connsiteY0" fmla="*/ 68580 h 544734"/>
              <a:gd name="connsiteX1" fmla="*/ 331184 w 746474"/>
              <a:gd name="connsiteY1" fmla="*/ 141065 h 544734"/>
              <a:gd name="connsiteX2" fmla="*/ 342900 w 746474"/>
              <a:gd name="connsiteY2" fmla="*/ 231172 h 544734"/>
              <a:gd name="connsiteX3" fmla="*/ 290989 w 746474"/>
              <a:gd name="connsiteY3" fmla="*/ 415385 h 544734"/>
              <a:gd name="connsiteX4" fmla="*/ 137160 w 746474"/>
              <a:gd name="connsiteY4" fmla="*/ 544735 h 544734"/>
              <a:gd name="connsiteX5" fmla="*/ 119539 w 746474"/>
              <a:gd name="connsiteY5" fmla="*/ 509492 h 544734"/>
              <a:gd name="connsiteX6" fmla="*/ 218504 w 746474"/>
              <a:gd name="connsiteY6" fmla="*/ 437007 h 544734"/>
              <a:gd name="connsiteX7" fmla="*/ 268510 w 746474"/>
              <a:gd name="connsiteY7" fmla="*/ 337090 h 544734"/>
              <a:gd name="connsiteX8" fmla="*/ 274415 w 746474"/>
              <a:gd name="connsiteY8" fmla="*/ 292037 h 544734"/>
              <a:gd name="connsiteX9" fmla="*/ 268510 w 746474"/>
              <a:gd name="connsiteY9" fmla="*/ 254794 h 544734"/>
              <a:gd name="connsiteX10" fmla="*/ 154877 w 746474"/>
              <a:gd name="connsiteY10" fmla="*/ 301847 h 544734"/>
              <a:gd name="connsiteX11" fmla="*/ 43148 w 746474"/>
              <a:gd name="connsiteY11" fmla="*/ 261652 h 544734"/>
              <a:gd name="connsiteX12" fmla="*/ 0 w 746474"/>
              <a:gd name="connsiteY12" fmla="*/ 150876 h 544734"/>
              <a:gd name="connsiteX13" fmla="*/ 45053 w 746474"/>
              <a:gd name="connsiteY13" fmla="*/ 42101 h 544734"/>
              <a:gd name="connsiteX14" fmla="*/ 160687 w 746474"/>
              <a:gd name="connsiteY14" fmla="*/ 0 h 544734"/>
              <a:gd name="connsiteX15" fmla="*/ 299847 w 746474"/>
              <a:gd name="connsiteY15" fmla="*/ 68580 h 544734"/>
              <a:gd name="connsiteX16" fmla="*/ 703421 w 746474"/>
              <a:gd name="connsiteY16" fmla="*/ 68580 h 544734"/>
              <a:gd name="connsiteX17" fmla="*/ 734759 w 746474"/>
              <a:gd name="connsiteY17" fmla="*/ 141065 h 544734"/>
              <a:gd name="connsiteX18" fmla="*/ 746474 w 746474"/>
              <a:gd name="connsiteY18" fmla="*/ 231172 h 544734"/>
              <a:gd name="connsiteX19" fmla="*/ 694563 w 746474"/>
              <a:gd name="connsiteY19" fmla="*/ 415385 h 544734"/>
              <a:gd name="connsiteX20" fmla="*/ 540734 w 746474"/>
              <a:gd name="connsiteY20" fmla="*/ 544735 h 544734"/>
              <a:gd name="connsiteX21" fmla="*/ 523113 w 746474"/>
              <a:gd name="connsiteY21" fmla="*/ 509492 h 544734"/>
              <a:gd name="connsiteX22" fmla="*/ 622078 w 746474"/>
              <a:gd name="connsiteY22" fmla="*/ 437007 h 544734"/>
              <a:gd name="connsiteX23" fmla="*/ 672084 w 746474"/>
              <a:gd name="connsiteY23" fmla="*/ 337090 h 544734"/>
              <a:gd name="connsiteX24" fmla="*/ 677990 w 746474"/>
              <a:gd name="connsiteY24" fmla="*/ 292037 h 544734"/>
              <a:gd name="connsiteX25" fmla="*/ 672084 w 746474"/>
              <a:gd name="connsiteY25" fmla="*/ 254794 h 544734"/>
              <a:gd name="connsiteX26" fmla="*/ 558451 w 746474"/>
              <a:gd name="connsiteY26" fmla="*/ 301847 h 544734"/>
              <a:gd name="connsiteX27" fmla="*/ 446723 w 746474"/>
              <a:gd name="connsiteY27" fmla="*/ 261652 h 544734"/>
              <a:gd name="connsiteX28" fmla="*/ 403574 w 746474"/>
              <a:gd name="connsiteY28" fmla="*/ 150971 h 544734"/>
              <a:gd name="connsiteX29" fmla="*/ 448628 w 746474"/>
              <a:gd name="connsiteY29" fmla="*/ 42196 h 544734"/>
              <a:gd name="connsiteX30" fmla="*/ 564356 w 746474"/>
              <a:gd name="connsiteY30" fmla="*/ 0 h 544734"/>
              <a:gd name="connsiteX31" fmla="*/ 703421 w 746474"/>
              <a:gd name="connsiteY31" fmla="*/ 68580 h 5447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746474" h="544734">
                <a:moveTo>
                  <a:pt x="299847" y="68580"/>
                </a:moveTo>
                <a:cubicBezTo>
                  <a:pt x="312896" y="88202"/>
                  <a:pt x="323374" y="112395"/>
                  <a:pt x="331184" y="141065"/>
                </a:cubicBezTo>
                <a:cubicBezTo>
                  <a:pt x="338995" y="169831"/>
                  <a:pt x="342900" y="199835"/>
                  <a:pt x="342900" y="231172"/>
                </a:cubicBezTo>
                <a:cubicBezTo>
                  <a:pt x="342900" y="299085"/>
                  <a:pt x="325565" y="360521"/>
                  <a:pt x="290989" y="415385"/>
                </a:cubicBezTo>
                <a:cubicBezTo>
                  <a:pt x="256318" y="470249"/>
                  <a:pt x="205073" y="513398"/>
                  <a:pt x="137160" y="544735"/>
                </a:cubicBezTo>
                <a:lnTo>
                  <a:pt x="119539" y="509492"/>
                </a:lnTo>
                <a:cubicBezTo>
                  <a:pt x="157448" y="493776"/>
                  <a:pt x="190405" y="469678"/>
                  <a:pt x="218504" y="437007"/>
                </a:cubicBezTo>
                <a:cubicBezTo>
                  <a:pt x="246602" y="404336"/>
                  <a:pt x="263271" y="371094"/>
                  <a:pt x="268510" y="337090"/>
                </a:cubicBezTo>
                <a:cubicBezTo>
                  <a:pt x="272415" y="321374"/>
                  <a:pt x="274415" y="306419"/>
                  <a:pt x="274415" y="292037"/>
                </a:cubicBezTo>
                <a:cubicBezTo>
                  <a:pt x="274415" y="278987"/>
                  <a:pt x="272415" y="266605"/>
                  <a:pt x="268510" y="254794"/>
                </a:cubicBezTo>
                <a:cubicBezTo>
                  <a:pt x="239744" y="286131"/>
                  <a:pt x="201930" y="301847"/>
                  <a:pt x="154877" y="301847"/>
                </a:cubicBezTo>
                <a:cubicBezTo>
                  <a:pt x="109157" y="301847"/>
                  <a:pt x="71914" y="288417"/>
                  <a:pt x="43148" y="261652"/>
                </a:cubicBezTo>
                <a:cubicBezTo>
                  <a:pt x="14383" y="234791"/>
                  <a:pt x="0" y="197930"/>
                  <a:pt x="0" y="150876"/>
                </a:cubicBezTo>
                <a:cubicBezTo>
                  <a:pt x="0" y="106490"/>
                  <a:pt x="14954" y="70199"/>
                  <a:pt x="45053" y="42101"/>
                </a:cubicBezTo>
                <a:cubicBezTo>
                  <a:pt x="75057" y="14097"/>
                  <a:pt x="113633" y="0"/>
                  <a:pt x="160687" y="0"/>
                </a:cubicBezTo>
                <a:cubicBezTo>
                  <a:pt x="224695" y="0"/>
                  <a:pt x="271082" y="22860"/>
                  <a:pt x="299847" y="68580"/>
                </a:cubicBezTo>
                <a:close/>
                <a:moveTo>
                  <a:pt x="703421" y="68580"/>
                </a:moveTo>
                <a:cubicBezTo>
                  <a:pt x="716471" y="88202"/>
                  <a:pt x="726948" y="112395"/>
                  <a:pt x="734759" y="141065"/>
                </a:cubicBezTo>
                <a:cubicBezTo>
                  <a:pt x="742569" y="169831"/>
                  <a:pt x="746474" y="199835"/>
                  <a:pt x="746474" y="231172"/>
                </a:cubicBezTo>
                <a:cubicBezTo>
                  <a:pt x="746474" y="299085"/>
                  <a:pt x="729139" y="360521"/>
                  <a:pt x="694563" y="415385"/>
                </a:cubicBezTo>
                <a:cubicBezTo>
                  <a:pt x="659892" y="470249"/>
                  <a:pt x="608648" y="513398"/>
                  <a:pt x="540734" y="544735"/>
                </a:cubicBezTo>
                <a:lnTo>
                  <a:pt x="523113" y="509492"/>
                </a:lnTo>
                <a:cubicBezTo>
                  <a:pt x="561023" y="493776"/>
                  <a:pt x="593979" y="469678"/>
                  <a:pt x="622078" y="437007"/>
                </a:cubicBezTo>
                <a:cubicBezTo>
                  <a:pt x="650177" y="404336"/>
                  <a:pt x="666845" y="371094"/>
                  <a:pt x="672084" y="337090"/>
                </a:cubicBezTo>
                <a:cubicBezTo>
                  <a:pt x="675989" y="321374"/>
                  <a:pt x="677990" y="306419"/>
                  <a:pt x="677990" y="292037"/>
                </a:cubicBezTo>
                <a:cubicBezTo>
                  <a:pt x="677990" y="278987"/>
                  <a:pt x="675989" y="266605"/>
                  <a:pt x="672084" y="254794"/>
                </a:cubicBezTo>
                <a:cubicBezTo>
                  <a:pt x="643319" y="286131"/>
                  <a:pt x="605504" y="301847"/>
                  <a:pt x="558451" y="301847"/>
                </a:cubicBezTo>
                <a:cubicBezTo>
                  <a:pt x="512731" y="301847"/>
                  <a:pt x="475488" y="288417"/>
                  <a:pt x="446723" y="261652"/>
                </a:cubicBezTo>
                <a:cubicBezTo>
                  <a:pt x="417957" y="234887"/>
                  <a:pt x="403574" y="197930"/>
                  <a:pt x="403574" y="150971"/>
                </a:cubicBezTo>
                <a:cubicBezTo>
                  <a:pt x="403574" y="106585"/>
                  <a:pt x="418529" y="70295"/>
                  <a:pt x="448628" y="42196"/>
                </a:cubicBezTo>
                <a:cubicBezTo>
                  <a:pt x="478726" y="14097"/>
                  <a:pt x="517303" y="0"/>
                  <a:pt x="564356" y="0"/>
                </a:cubicBezTo>
                <a:cubicBezTo>
                  <a:pt x="628364" y="0"/>
                  <a:pt x="674656" y="22860"/>
                  <a:pt x="703421" y="6858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0DD751D1-8B41-42DC-A1C6-BDBF71AD6A90}"/>
              </a:ext>
            </a:extLst>
          </p:cNvPr>
          <p:cNvSpPr txBox="1"/>
          <p:nvPr/>
        </p:nvSpPr>
        <p:spPr>
          <a:xfrm>
            <a:off x="7813874" y="2259051"/>
            <a:ext cx="2695136" cy="200183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bliss.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9932336-5904-4F03-8F73-61C89DD8D3F1}"/>
              </a:ext>
            </a:extLst>
          </p:cNvPr>
          <p:cNvSpPr txBox="1"/>
          <p:nvPr/>
        </p:nvSpPr>
        <p:spPr>
          <a:xfrm>
            <a:off x="7813874" y="4579357"/>
            <a:ext cx="129231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Testimonial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2394FD0B-898F-4D5C-8E68-32B87CB60D3C}"/>
              </a:ext>
            </a:extLst>
          </p:cNvPr>
          <p:cNvSpPr txBox="1"/>
          <p:nvPr/>
        </p:nvSpPr>
        <p:spPr>
          <a:xfrm>
            <a:off x="7813874" y="4850187"/>
            <a:ext cx="2263860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</a:rPr>
              <a:t>Gerald Fernanda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4394E044-51FA-4188-B11D-5D5A6683D92B}"/>
              </a:ext>
            </a:extLst>
          </p:cNvPr>
          <p:cNvSpPr txBox="1"/>
          <p:nvPr/>
        </p:nvSpPr>
        <p:spPr>
          <a:xfrm>
            <a:off x="7813874" y="5222875"/>
            <a:ext cx="1806660" cy="26161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100" dirty="0"/>
              <a:t>Professional designer</a:t>
            </a:r>
          </a:p>
        </p:txBody>
      </p:sp>
    </p:spTree>
    <p:extLst>
      <p:ext uri="{BB962C8B-B14F-4D97-AF65-F5344CB8AC3E}">
        <p14:creationId xmlns:p14="http://schemas.microsoft.com/office/powerpoint/2010/main" val="133068501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16" grpId="0" build="p"/>
      <p:bldP spid="7" grpId="0" animBg="1"/>
      <p:bldP spid="11" grpId="0" animBg="1"/>
      <p:bldP spid="18" grpId="0" animBg="1"/>
      <p:bldP spid="19" grpId="0"/>
      <p:bldP spid="20" grpId="0"/>
      <p:bldP spid="21" grpId="0"/>
      <p:bldP spid="22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" name="PpHolder1">
            <a:extLst>
              <a:ext uri="{FF2B5EF4-FFF2-40B4-BE49-F238E27FC236}">
                <a16:creationId xmlns:a16="http://schemas.microsoft.com/office/drawing/2014/main" id="{734B6C07-D11D-4501-9267-5E599B8B1F35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5884" b="20000"/>
          <a:stretch>
            <a:fillRect/>
          </a:stretch>
        </p:blipFill>
        <p:spPr>
          <a:xfrm>
            <a:off x="10470996" y="3"/>
            <a:ext cx="1721004" cy="5486397"/>
          </a:xfrm>
          <a:custGeom>
            <a:avLst/>
            <a:gdLst>
              <a:gd name="connsiteX0" fmla="*/ 0 w 1721004"/>
              <a:gd name="connsiteY0" fmla="*/ 0 h 5486397"/>
              <a:gd name="connsiteX1" fmla="*/ 1721004 w 1721004"/>
              <a:gd name="connsiteY1" fmla="*/ 0 h 5486397"/>
              <a:gd name="connsiteX2" fmla="*/ 1721004 w 1721004"/>
              <a:gd name="connsiteY2" fmla="*/ 5486397 h 5486397"/>
              <a:gd name="connsiteX3" fmla="*/ 0 w 1721004"/>
              <a:gd name="connsiteY3" fmla="*/ 5486397 h 54863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1004" h="5486397">
                <a:moveTo>
                  <a:pt x="0" y="0"/>
                </a:moveTo>
                <a:lnTo>
                  <a:pt x="1721004" y="0"/>
                </a:lnTo>
                <a:lnTo>
                  <a:pt x="1721004" y="5486397"/>
                </a:lnTo>
                <a:lnTo>
                  <a:pt x="0" y="5486397"/>
                </a:lnTo>
                <a:close/>
              </a:path>
            </a:pathLst>
          </a:cu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8CC82CA3-80EF-408A-8CAE-8E8C87FAC40D}"/>
              </a:ext>
            </a:extLst>
          </p:cNvPr>
          <p:cNvSpPr/>
          <p:nvPr/>
        </p:nvSpPr>
        <p:spPr>
          <a:xfrm>
            <a:off x="5910147" y="784666"/>
            <a:ext cx="6281854" cy="3980984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09464CC-2F9E-476E-9CCD-C66FF882CEA2}"/>
              </a:ext>
            </a:extLst>
          </p:cNvPr>
          <p:cNvSpPr/>
          <p:nvPr/>
        </p:nvSpPr>
        <p:spPr>
          <a:xfrm>
            <a:off x="0" y="0"/>
            <a:ext cx="465826" cy="46582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7522A0DB-E28D-460A-B3F7-6D6DF19E18CB}"/>
              </a:ext>
            </a:extLst>
          </p:cNvPr>
          <p:cNvGrpSpPr/>
          <p:nvPr/>
        </p:nvGrpSpPr>
        <p:grpSpPr>
          <a:xfrm>
            <a:off x="11424624" y="6118698"/>
            <a:ext cx="767376" cy="739302"/>
            <a:chOff x="9300061" y="3588589"/>
            <a:chExt cx="1232793" cy="1187692"/>
          </a:xfrm>
        </p:grpSpPr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68B6B038-ED1C-4882-9342-319A34D94BD9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093C7125-727B-4CDD-805D-3D390BE2BAD1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Oval 8">
            <a:extLst>
              <a:ext uri="{FF2B5EF4-FFF2-40B4-BE49-F238E27FC236}">
                <a16:creationId xmlns:a16="http://schemas.microsoft.com/office/drawing/2014/main" id="{11B0BA64-B5B9-400D-8060-5393426C1A8F}"/>
              </a:ext>
            </a:extLst>
          </p:cNvPr>
          <p:cNvSpPr/>
          <p:nvPr/>
        </p:nvSpPr>
        <p:spPr>
          <a:xfrm>
            <a:off x="11545121" y="6230479"/>
            <a:ext cx="103497" cy="1034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Text Placeholder 39">
            <a:extLst>
              <a:ext uri="{FF2B5EF4-FFF2-40B4-BE49-F238E27FC236}">
                <a16:creationId xmlns:a16="http://schemas.microsoft.com/office/drawing/2014/main" id="{9201CA8B-B252-4AA3-8B0C-8AAB5F324F9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Get in touch</a:t>
            </a:r>
          </a:p>
          <a:p>
            <a:r>
              <a:rPr lang="en-US" dirty="0"/>
              <a:t>With us</a:t>
            </a:r>
          </a:p>
        </p:txBody>
      </p:sp>
      <p:pic>
        <p:nvPicPr>
          <p:cNvPr id="43" name="PpHolder7">
            <a:extLst>
              <a:ext uri="{FF2B5EF4-FFF2-40B4-BE49-F238E27FC236}">
                <a16:creationId xmlns:a16="http://schemas.microsoft.com/office/drawing/2014/main" id="{F4F52788-B6D4-4643-AE71-4697ACB1FCE5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960" t="16675" r="2485" b="35743"/>
          <a:stretch>
            <a:fillRect/>
          </a:stretch>
        </p:blipFill>
        <p:spPr>
          <a:xfrm>
            <a:off x="6213089" y="1143543"/>
            <a:ext cx="5675970" cy="3263230"/>
          </a:xfrm>
          <a:custGeom>
            <a:avLst/>
            <a:gdLst>
              <a:gd name="connsiteX0" fmla="*/ 0 w 5675970"/>
              <a:gd name="connsiteY0" fmla="*/ 0 h 3263230"/>
              <a:gd name="connsiteX1" fmla="*/ 5675970 w 5675970"/>
              <a:gd name="connsiteY1" fmla="*/ 0 h 3263230"/>
              <a:gd name="connsiteX2" fmla="*/ 5675970 w 5675970"/>
              <a:gd name="connsiteY2" fmla="*/ 3263230 h 3263230"/>
              <a:gd name="connsiteX3" fmla="*/ 0 w 5675970"/>
              <a:gd name="connsiteY3" fmla="*/ 3263230 h 32632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675970" h="3263230">
                <a:moveTo>
                  <a:pt x="0" y="0"/>
                </a:moveTo>
                <a:lnTo>
                  <a:pt x="5675970" y="0"/>
                </a:lnTo>
                <a:lnTo>
                  <a:pt x="5675970" y="3263230"/>
                </a:lnTo>
                <a:lnTo>
                  <a:pt x="0" y="3263230"/>
                </a:lnTo>
                <a:close/>
              </a:path>
            </a:pathLst>
          </a:cu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5B814D57-87BD-46B7-8392-781E1AEB33DD}"/>
              </a:ext>
            </a:extLst>
          </p:cNvPr>
          <p:cNvSpPr/>
          <p:nvPr/>
        </p:nvSpPr>
        <p:spPr>
          <a:xfrm>
            <a:off x="5740268" y="1163804"/>
            <a:ext cx="339757" cy="19256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37C218CF-126A-4B8D-83A6-A7C95DBF3091}"/>
              </a:ext>
            </a:extLst>
          </p:cNvPr>
          <p:cNvSpPr txBox="1"/>
          <p:nvPr/>
        </p:nvSpPr>
        <p:spPr>
          <a:xfrm>
            <a:off x="9018033" y="5888482"/>
            <a:ext cx="2502678" cy="3328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+52 6236 7234 353</a:t>
            </a: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F185A774-573C-4301-BB9F-D4A380FE77C7}"/>
              </a:ext>
            </a:extLst>
          </p:cNvPr>
          <p:cNvSpPr/>
          <p:nvPr/>
        </p:nvSpPr>
        <p:spPr>
          <a:xfrm>
            <a:off x="1211568" y="5590295"/>
            <a:ext cx="624270" cy="62427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7" name="Graphic 426" descr="Earth Globe - Asia">
            <a:extLst>
              <a:ext uri="{FF2B5EF4-FFF2-40B4-BE49-F238E27FC236}">
                <a16:creationId xmlns:a16="http://schemas.microsoft.com/office/drawing/2014/main" id="{29F62327-94D0-4D9C-B1D5-34C65F5DF986}"/>
              </a:ext>
            </a:extLst>
          </p:cNvPr>
          <p:cNvGrpSpPr/>
          <p:nvPr/>
        </p:nvGrpSpPr>
        <p:grpSpPr>
          <a:xfrm>
            <a:off x="1397298" y="5776025"/>
            <a:ext cx="252810" cy="252810"/>
            <a:chOff x="1539020" y="4868383"/>
            <a:chExt cx="381882" cy="381882"/>
          </a:xfrm>
          <a:solidFill>
            <a:schemeClr val="bg2"/>
          </a:solidFill>
        </p:grpSpPr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0ED5A45D-95BC-4450-90F0-D12B1958E807}"/>
                </a:ext>
              </a:extLst>
            </p:cNvPr>
            <p:cNvSpPr/>
            <p:nvPr/>
          </p:nvSpPr>
          <p:spPr>
            <a:xfrm>
              <a:off x="1804942" y="5008446"/>
              <a:ext cx="23868" cy="27846"/>
            </a:xfrm>
            <a:custGeom>
              <a:avLst/>
              <a:gdLst>
                <a:gd name="connsiteX0" fmla="*/ 4141 w 23867"/>
                <a:gd name="connsiteY0" fmla="*/ 28562 h 27845"/>
                <a:gd name="connsiteX1" fmla="*/ 24030 w 23867"/>
                <a:gd name="connsiteY1" fmla="*/ 716 h 27845"/>
                <a:gd name="connsiteX2" fmla="*/ 20052 w 23867"/>
                <a:gd name="connsiteY2" fmla="*/ 716 h 27845"/>
                <a:gd name="connsiteX3" fmla="*/ 163 w 23867"/>
                <a:gd name="connsiteY3" fmla="*/ 24584 h 27845"/>
                <a:gd name="connsiteX4" fmla="*/ 4141 w 23867"/>
                <a:gd name="connsiteY4" fmla="*/ 28562 h 278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867" h="27845">
                  <a:moveTo>
                    <a:pt x="4141" y="28562"/>
                  </a:moveTo>
                  <a:cubicBezTo>
                    <a:pt x="14921" y="21282"/>
                    <a:pt x="27292" y="13127"/>
                    <a:pt x="24030" y="716"/>
                  </a:cubicBezTo>
                  <a:cubicBezTo>
                    <a:pt x="23792" y="-239"/>
                    <a:pt x="20291" y="-239"/>
                    <a:pt x="20052" y="716"/>
                  </a:cubicBezTo>
                  <a:cubicBezTo>
                    <a:pt x="18421" y="7677"/>
                    <a:pt x="16751" y="13963"/>
                    <a:pt x="163" y="24584"/>
                  </a:cubicBezTo>
                  <a:cubicBezTo>
                    <a:pt x="-792" y="25180"/>
                    <a:pt x="2708" y="29516"/>
                    <a:pt x="4141" y="28562"/>
                  </a:cubicBezTo>
                  <a:close/>
                </a:path>
              </a:pathLst>
            </a:custGeom>
            <a:grpFill/>
            <a:ln w="39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B2806761-5169-4319-8AA0-6F7BEC098E82}"/>
                </a:ext>
              </a:extLst>
            </p:cNvPr>
            <p:cNvSpPr/>
            <p:nvPr/>
          </p:nvSpPr>
          <p:spPr>
            <a:xfrm>
              <a:off x="1759811" y="5097148"/>
              <a:ext cx="23868" cy="23868"/>
            </a:xfrm>
            <a:custGeom>
              <a:avLst/>
              <a:gdLst>
                <a:gd name="connsiteX0" fmla="*/ 1576 w 23867"/>
                <a:gd name="connsiteY0" fmla="*/ 13650 h 23867"/>
                <a:gd name="connsiteX1" fmla="*/ 11919 w 23867"/>
                <a:gd name="connsiteY1" fmla="*/ 8002 h 23867"/>
                <a:gd name="connsiteX2" fmla="*/ 17885 w 23867"/>
                <a:gd name="connsiteY2" fmla="*/ 523 h 23867"/>
                <a:gd name="connsiteX3" fmla="*/ 20073 w 23867"/>
                <a:gd name="connsiteY3" fmla="*/ 6 h 23867"/>
                <a:gd name="connsiteX4" fmla="*/ 21426 w 23867"/>
                <a:gd name="connsiteY4" fmla="*/ 1319 h 23867"/>
                <a:gd name="connsiteX5" fmla="*/ 25085 w 23867"/>
                <a:gd name="connsiteY5" fmla="*/ 3984 h 23867"/>
                <a:gd name="connsiteX6" fmla="*/ 24767 w 23867"/>
                <a:gd name="connsiteY6" fmla="*/ 4978 h 23867"/>
                <a:gd name="connsiteX7" fmla="*/ 24767 w 23867"/>
                <a:gd name="connsiteY7" fmla="*/ 4978 h 23867"/>
                <a:gd name="connsiteX8" fmla="*/ 23097 w 23867"/>
                <a:gd name="connsiteY8" fmla="*/ 5336 h 23867"/>
                <a:gd name="connsiteX9" fmla="*/ 23415 w 23867"/>
                <a:gd name="connsiteY9" fmla="*/ 6649 h 23867"/>
                <a:gd name="connsiteX10" fmla="*/ 19755 w 23867"/>
                <a:gd name="connsiteY10" fmla="*/ 9314 h 23867"/>
                <a:gd name="connsiteX11" fmla="*/ 21426 w 23867"/>
                <a:gd name="connsiteY11" fmla="*/ 11303 h 23867"/>
                <a:gd name="connsiteX12" fmla="*/ 24091 w 23867"/>
                <a:gd name="connsiteY12" fmla="*/ 14645 h 23867"/>
                <a:gd name="connsiteX13" fmla="*/ 20113 w 23867"/>
                <a:gd name="connsiteY13" fmla="*/ 18981 h 23867"/>
                <a:gd name="connsiteX14" fmla="*/ 18124 w 23867"/>
                <a:gd name="connsiteY14" fmla="*/ 23317 h 23867"/>
                <a:gd name="connsiteX15" fmla="*/ 17130 w 23867"/>
                <a:gd name="connsiteY15" fmla="*/ 26976 h 23867"/>
                <a:gd name="connsiteX16" fmla="*/ 14146 w 23867"/>
                <a:gd name="connsiteY16" fmla="*/ 27334 h 23867"/>
                <a:gd name="connsiteX17" fmla="*/ 2928 w 23867"/>
                <a:gd name="connsiteY17" fmla="*/ 25823 h 23867"/>
                <a:gd name="connsiteX18" fmla="*/ 2570 w 23867"/>
                <a:gd name="connsiteY18" fmla="*/ 22481 h 23867"/>
                <a:gd name="connsiteX19" fmla="*/ 740 w 23867"/>
                <a:gd name="connsiteY19" fmla="*/ 20970 h 23867"/>
                <a:gd name="connsiteX20" fmla="*/ 1576 w 23867"/>
                <a:gd name="connsiteY20" fmla="*/ 13650 h 238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3867" h="23867">
                  <a:moveTo>
                    <a:pt x="1576" y="13650"/>
                  </a:moveTo>
                  <a:cubicBezTo>
                    <a:pt x="2531" y="12855"/>
                    <a:pt x="11083" y="9672"/>
                    <a:pt x="11919" y="8002"/>
                  </a:cubicBezTo>
                  <a:cubicBezTo>
                    <a:pt x="13371" y="5124"/>
                    <a:pt x="15402" y="2578"/>
                    <a:pt x="17885" y="523"/>
                  </a:cubicBezTo>
                  <a:cubicBezTo>
                    <a:pt x="18550" y="144"/>
                    <a:pt x="19310" y="-36"/>
                    <a:pt x="20073" y="6"/>
                  </a:cubicBezTo>
                  <a:lnTo>
                    <a:pt x="21426" y="1319"/>
                  </a:lnTo>
                  <a:cubicBezTo>
                    <a:pt x="22699" y="2131"/>
                    <a:pt x="23922" y="3021"/>
                    <a:pt x="25085" y="3984"/>
                  </a:cubicBezTo>
                  <a:cubicBezTo>
                    <a:pt x="25483" y="4501"/>
                    <a:pt x="24767" y="4978"/>
                    <a:pt x="24767" y="4978"/>
                  </a:cubicBezTo>
                  <a:lnTo>
                    <a:pt x="24767" y="4978"/>
                  </a:lnTo>
                  <a:lnTo>
                    <a:pt x="23097" y="5336"/>
                  </a:lnTo>
                  <a:cubicBezTo>
                    <a:pt x="23229" y="5767"/>
                    <a:pt x="23335" y="6206"/>
                    <a:pt x="23415" y="6649"/>
                  </a:cubicBezTo>
                  <a:cubicBezTo>
                    <a:pt x="23415" y="7524"/>
                    <a:pt x="19755" y="9314"/>
                    <a:pt x="19755" y="9314"/>
                  </a:cubicBezTo>
                  <a:lnTo>
                    <a:pt x="21426" y="11303"/>
                  </a:lnTo>
                  <a:cubicBezTo>
                    <a:pt x="21426" y="11303"/>
                    <a:pt x="25722" y="11940"/>
                    <a:pt x="24091" y="14645"/>
                  </a:cubicBezTo>
                  <a:lnTo>
                    <a:pt x="20113" y="18981"/>
                  </a:lnTo>
                  <a:lnTo>
                    <a:pt x="18124" y="23317"/>
                  </a:lnTo>
                  <a:cubicBezTo>
                    <a:pt x="18124" y="23317"/>
                    <a:pt x="18124" y="26340"/>
                    <a:pt x="17130" y="26976"/>
                  </a:cubicBezTo>
                  <a:cubicBezTo>
                    <a:pt x="16135" y="27613"/>
                    <a:pt x="15777" y="26658"/>
                    <a:pt x="14146" y="27334"/>
                  </a:cubicBezTo>
                  <a:cubicBezTo>
                    <a:pt x="10339" y="27792"/>
                    <a:pt x="6478" y="27272"/>
                    <a:pt x="2928" y="25823"/>
                  </a:cubicBezTo>
                  <a:cubicBezTo>
                    <a:pt x="2552" y="24752"/>
                    <a:pt x="2429" y="23608"/>
                    <a:pt x="2570" y="22481"/>
                  </a:cubicBezTo>
                  <a:cubicBezTo>
                    <a:pt x="2570" y="22481"/>
                    <a:pt x="1775" y="22481"/>
                    <a:pt x="740" y="20970"/>
                  </a:cubicBezTo>
                  <a:cubicBezTo>
                    <a:pt x="-494" y="18587"/>
                    <a:pt x="-164" y="15694"/>
                    <a:pt x="1576" y="13650"/>
                  </a:cubicBezTo>
                  <a:close/>
                </a:path>
              </a:pathLst>
            </a:custGeom>
            <a:grpFill/>
            <a:ln w="39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A3F8B431-D72F-4141-9D68-1D871E153338}"/>
                </a:ext>
              </a:extLst>
            </p:cNvPr>
            <p:cNvSpPr/>
            <p:nvPr/>
          </p:nvSpPr>
          <p:spPr>
            <a:xfrm>
              <a:off x="1723128" y="5103395"/>
              <a:ext cx="27846" cy="23868"/>
            </a:xfrm>
            <a:custGeom>
              <a:avLst/>
              <a:gdLst>
                <a:gd name="connsiteX0" fmla="*/ 22944 w 27845"/>
                <a:gd name="connsiteY0" fmla="*/ 25424 h 23867"/>
                <a:gd name="connsiteX1" fmla="*/ 12919 w 27845"/>
                <a:gd name="connsiteY1" fmla="*/ 15081 h 23867"/>
                <a:gd name="connsiteX2" fmla="*/ 10612 w 27845"/>
                <a:gd name="connsiteY2" fmla="*/ 13092 h 23867"/>
                <a:gd name="connsiteX3" fmla="*/ 3253 w 27845"/>
                <a:gd name="connsiteY3" fmla="*/ 4062 h 23867"/>
                <a:gd name="connsiteX4" fmla="*/ 588 w 27845"/>
                <a:gd name="connsiteY4" fmla="*/ 1397 h 23867"/>
                <a:gd name="connsiteX5" fmla="*/ 269 w 27845"/>
                <a:gd name="connsiteY5" fmla="*/ 84 h 23867"/>
                <a:gd name="connsiteX6" fmla="*/ 6276 w 27845"/>
                <a:gd name="connsiteY6" fmla="*/ 761 h 23867"/>
                <a:gd name="connsiteX7" fmla="*/ 14590 w 27845"/>
                <a:gd name="connsiteY7" fmla="*/ 8398 h 23867"/>
                <a:gd name="connsiteX8" fmla="*/ 17255 w 27845"/>
                <a:gd name="connsiteY8" fmla="*/ 8398 h 23867"/>
                <a:gd name="connsiteX9" fmla="*/ 20915 w 27845"/>
                <a:gd name="connsiteY9" fmla="*/ 12058 h 23867"/>
                <a:gd name="connsiteX10" fmla="*/ 22944 w 27845"/>
                <a:gd name="connsiteY10" fmla="*/ 13092 h 23867"/>
                <a:gd name="connsiteX11" fmla="*/ 24256 w 27845"/>
                <a:gd name="connsiteY11" fmla="*/ 16076 h 23867"/>
                <a:gd name="connsiteX12" fmla="*/ 27280 w 27845"/>
                <a:gd name="connsiteY12" fmla="*/ 19059 h 23867"/>
                <a:gd name="connsiteX13" fmla="*/ 28592 w 27845"/>
                <a:gd name="connsiteY13" fmla="*/ 20730 h 23867"/>
                <a:gd name="connsiteX14" fmla="*/ 27916 w 27845"/>
                <a:gd name="connsiteY14" fmla="*/ 23753 h 23867"/>
                <a:gd name="connsiteX15" fmla="*/ 27916 w 27845"/>
                <a:gd name="connsiteY15" fmla="*/ 27413 h 23867"/>
                <a:gd name="connsiteX16" fmla="*/ 22944 w 27845"/>
                <a:gd name="connsiteY16" fmla="*/ 25424 h 238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7845" h="23867">
                  <a:moveTo>
                    <a:pt x="22944" y="25424"/>
                  </a:moveTo>
                  <a:cubicBezTo>
                    <a:pt x="19265" y="22320"/>
                    <a:pt x="15907" y="18855"/>
                    <a:pt x="12919" y="15081"/>
                  </a:cubicBezTo>
                  <a:lnTo>
                    <a:pt x="10612" y="13092"/>
                  </a:lnTo>
                  <a:lnTo>
                    <a:pt x="3253" y="4062"/>
                  </a:lnTo>
                  <a:lnTo>
                    <a:pt x="588" y="1397"/>
                  </a:lnTo>
                  <a:cubicBezTo>
                    <a:pt x="588" y="1397"/>
                    <a:pt x="-486" y="402"/>
                    <a:pt x="269" y="84"/>
                  </a:cubicBezTo>
                  <a:cubicBezTo>
                    <a:pt x="2297" y="-142"/>
                    <a:pt x="4350" y="89"/>
                    <a:pt x="6276" y="761"/>
                  </a:cubicBezTo>
                  <a:cubicBezTo>
                    <a:pt x="7430" y="1317"/>
                    <a:pt x="13516" y="8438"/>
                    <a:pt x="14590" y="8398"/>
                  </a:cubicBezTo>
                  <a:cubicBezTo>
                    <a:pt x="15664" y="8358"/>
                    <a:pt x="16380" y="7921"/>
                    <a:pt x="17255" y="8398"/>
                  </a:cubicBezTo>
                  <a:cubicBezTo>
                    <a:pt x="18575" y="9514"/>
                    <a:pt x="19799" y="10738"/>
                    <a:pt x="20915" y="12058"/>
                  </a:cubicBezTo>
                  <a:cubicBezTo>
                    <a:pt x="21631" y="12319"/>
                    <a:pt x="22312" y="12666"/>
                    <a:pt x="22944" y="13092"/>
                  </a:cubicBezTo>
                  <a:cubicBezTo>
                    <a:pt x="23544" y="14007"/>
                    <a:pt x="23988" y="15015"/>
                    <a:pt x="24256" y="16076"/>
                  </a:cubicBezTo>
                  <a:cubicBezTo>
                    <a:pt x="24992" y="17313"/>
                    <a:pt x="26033" y="18340"/>
                    <a:pt x="27280" y="19059"/>
                  </a:cubicBezTo>
                  <a:cubicBezTo>
                    <a:pt x="29666" y="20730"/>
                    <a:pt x="28592" y="20730"/>
                    <a:pt x="28592" y="20730"/>
                  </a:cubicBezTo>
                  <a:lnTo>
                    <a:pt x="27916" y="23753"/>
                  </a:lnTo>
                  <a:cubicBezTo>
                    <a:pt x="27916" y="23753"/>
                    <a:pt x="28632" y="26736"/>
                    <a:pt x="27916" y="27413"/>
                  </a:cubicBezTo>
                  <a:cubicBezTo>
                    <a:pt x="27200" y="28089"/>
                    <a:pt x="26484" y="27771"/>
                    <a:pt x="22944" y="25424"/>
                  </a:cubicBezTo>
                  <a:close/>
                </a:path>
              </a:pathLst>
            </a:custGeom>
            <a:grpFill/>
            <a:ln w="39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789CA179-8E9F-4960-8EF4-944D8F165407}"/>
                </a:ext>
              </a:extLst>
            </p:cNvPr>
            <p:cNvSpPr/>
            <p:nvPr/>
          </p:nvSpPr>
          <p:spPr>
            <a:xfrm>
              <a:off x="1577606" y="4904184"/>
              <a:ext cx="298345" cy="302323"/>
            </a:xfrm>
            <a:custGeom>
              <a:avLst/>
              <a:gdLst>
                <a:gd name="connsiteX0" fmla="*/ 151162 w 298345"/>
                <a:gd name="connsiteY0" fmla="*/ 0 h 302323"/>
                <a:gd name="connsiteX1" fmla="*/ 0 w 298345"/>
                <a:gd name="connsiteY1" fmla="*/ 151162 h 302323"/>
                <a:gd name="connsiteX2" fmla="*/ 151162 w 298345"/>
                <a:gd name="connsiteY2" fmla="*/ 302323 h 302323"/>
                <a:gd name="connsiteX3" fmla="*/ 302323 w 298345"/>
                <a:gd name="connsiteY3" fmla="*/ 151162 h 302323"/>
                <a:gd name="connsiteX4" fmla="*/ 151162 w 298345"/>
                <a:gd name="connsiteY4" fmla="*/ 0 h 302323"/>
                <a:gd name="connsiteX5" fmla="*/ 223679 w 298345"/>
                <a:gd name="connsiteY5" fmla="*/ 37074 h 302323"/>
                <a:gd name="connsiteX6" fmla="*/ 223083 w 298345"/>
                <a:gd name="connsiteY6" fmla="*/ 40615 h 302323"/>
                <a:gd name="connsiteX7" fmla="*/ 207171 w 298345"/>
                <a:gd name="connsiteY7" fmla="*/ 40615 h 302323"/>
                <a:gd name="connsiteX8" fmla="*/ 183303 w 298345"/>
                <a:gd name="connsiteY8" fmla="*/ 44593 h 302323"/>
                <a:gd name="connsiteX9" fmla="*/ 171370 w 298345"/>
                <a:gd name="connsiteY9" fmla="*/ 48571 h 302323"/>
                <a:gd name="connsiteX10" fmla="*/ 167392 w 298345"/>
                <a:gd name="connsiteY10" fmla="*/ 40615 h 302323"/>
                <a:gd name="connsiteX11" fmla="*/ 119656 w 298345"/>
                <a:gd name="connsiteY11" fmla="*/ 44593 h 302323"/>
                <a:gd name="connsiteX12" fmla="*/ 92885 w 298345"/>
                <a:gd name="connsiteY12" fmla="*/ 49048 h 302323"/>
                <a:gd name="connsiteX13" fmla="*/ 83855 w 298345"/>
                <a:gd name="connsiteY13" fmla="*/ 44593 h 302323"/>
                <a:gd name="connsiteX14" fmla="*/ 79877 w 298345"/>
                <a:gd name="connsiteY14" fmla="*/ 36637 h 302323"/>
                <a:gd name="connsiteX15" fmla="*/ 79638 w 298345"/>
                <a:gd name="connsiteY15" fmla="*/ 36438 h 302323"/>
                <a:gd name="connsiteX16" fmla="*/ 223679 w 298345"/>
                <a:gd name="connsiteY16" fmla="*/ 37074 h 302323"/>
                <a:gd name="connsiteX17" fmla="*/ 238875 w 298345"/>
                <a:gd name="connsiteY17" fmla="*/ 48332 h 302323"/>
                <a:gd name="connsiteX18" fmla="*/ 254281 w 298345"/>
                <a:gd name="connsiteY18" fmla="*/ 238531 h 302323"/>
                <a:gd name="connsiteX19" fmla="*/ 252639 w 298345"/>
                <a:gd name="connsiteY19" fmla="*/ 240427 h 302323"/>
                <a:gd name="connsiteX20" fmla="*/ 251843 w 298345"/>
                <a:gd name="connsiteY20" fmla="*/ 239909 h 302323"/>
                <a:gd name="connsiteX21" fmla="*/ 252480 w 298345"/>
                <a:gd name="connsiteY21" fmla="*/ 238239 h 302323"/>
                <a:gd name="connsiteX22" fmla="*/ 253991 w 298345"/>
                <a:gd name="connsiteY22" fmla="*/ 237403 h 302323"/>
                <a:gd name="connsiteX23" fmla="*/ 254349 w 298345"/>
                <a:gd name="connsiteY23" fmla="*/ 233226 h 302323"/>
                <a:gd name="connsiteX24" fmla="*/ 253673 w 298345"/>
                <a:gd name="connsiteY24" fmla="*/ 231556 h 302323"/>
                <a:gd name="connsiteX25" fmla="*/ 252321 w 298345"/>
                <a:gd name="connsiteY25" fmla="*/ 226305 h 302323"/>
                <a:gd name="connsiteX26" fmla="*/ 252321 w 298345"/>
                <a:gd name="connsiteY26" fmla="*/ 225111 h 302323"/>
                <a:gd name="connsiteX27" fmla="*/ 249974 w 298345"/>
                <a:gd name="connsiteY27" fmla="*/ 228175 h 302323"/>
                <a:gd name="connsiteX28" fmla="*/ 248422 w 298345"/>
                <a:gd name="connsiteY28" fmla="*/ 234062 h 302323"/>
                <a:gd name="connsiteX29" fmla="*/ 243848 w 298345"/>
                <a:gd name="connsiteY29" fmla="*/ 240983 h 302323"/>
                <a:gd name="connsiteX30" fmla="*/ 237125 w 298345"/>
                <a:gd name="connsiteY30" fmla="*/ 232391 h 302323"/>
                <a:gd name="connsiteX31" fmla="*/ 237443 w 298345"/>
                <a:gd name="connsiteY31" fmla="*/ 231715 h 302323"/>
                <a:gd name="connsiteX32" fmla="*/ 239512 w 298345"/>
                <a:gd name="connsiteY32" fmla="*/ 230362 h 302323"/>
                <a:gd name="connsiteX33" fmla="*/ 241341 w 298345"/>
                <a:gd name="connsiteY33" fmla="*/ 228771 h 302323"/>
                <a:gd name="connsiteX34" fmla="*/ 240466 w 298345"/>
                <a:gd name="connsiteY34" fmla="*/ 227379 h 302323"/>
                <a:gd name="connsiteX35" fmla="*/ 239114 w 298345"/>
                <a:gd name="connsiteY35" fmla="*/ 227737 h 302323"/>
                <a:gd name="connsiteX36" fmla="*/ 238119 w 298345"/>
                <a:gd name="connsiteY36" fmla="*/ 226902 h 302323"/>
                <a:gd name="connsiteX37" fmla="*/ 234141 w 298345"/>
                <a:gd name="connsiteY37" fmla="*/ 225509 h 302323"/>
                <a:gd name="connsiteX38" fmla="*/ 232709 w 298345"/>
                <a:gd name="connsiteY38" fmla="*/ 225509 h 302323"/>
                <a:gd name="connsiteX39" fmla="*/ 231675 w 298345"/>
                <a:gd name="connsiteY39" fmla="*/ 228015 h 302323"/>
                <a:gd name="connsiteX40" fmla="*/ 229249 w 298345"/>
                <a:gd name="connsiteY40" fmla="*/ 230800 h 302323"/>
                <a:gd name="connsiteX41" fmla="*/ 219463 w 298345"/>
                <a:gd name="connsiteY41" fmla="*/ 236807 h 302323"/>
                <a:gd name="connsiteX42" fmla="*/ 216002 w 298345"/>
                <a:gd name="connsiteY42" fmla="*/ 238676 h 302323"/>
                <a:gd name="connsiteX43" fmla="*/ 211626 w 298345"/>
                <a:gd name="connsiteY43" fmla="*/ 242654 h 302323"/>
                <a:gd name="connsiteX44" fmla="*/ 196073 w 298345"/>
                <a:gd name="connsiteY44" fmla="*/ 252599 h 302323"/>
                <a:gd name="connsiteX45" fmla="*/ 192095 w 298345"/>
                <a:gd name="connsiteY45" fmla="*/ 253315 h 302323"/>
                <a:gd name="connsiteX46" fmla="*/ 187242 w 298345"/>
                <a:gd name="connsiteY46" fmla="*/ 262544 h 302323"/>
                <a:gd name="connsiteX47" fmla="*/ 184497 w 298345"/>
                <a:gd name="connsiteY47" fmla="*/ 265965 h 302323"/>
                <a:gd name="connsiteX48" fmla="*/ 186167 w 298345"/>
                <a:gd name="connsiteY48" fmla="*/ 272767 h 302323"/>
                <a:gd name="connsiteX49" fmla="*/ 186167 w 298345"/>
                <a:gd name="connsiteY49" fmla="*/ 275273 h 302323"/>
                <a:gd name="connsiteX50" fmla="*/ 184815 w 298345"/>
                <a:gd name="connsiteY50" fmla="*/ 276268 h 302323"/>
                <a:gd name="connsiteX51" fmla="*/ 184815 w 298345"/>
                <a:gd name="connsiteY51" fmla="*/ 276944 h 302323"/>
                <a:gd name="connsiteX52" fmla="*/ 187560 w 298345"/>
                <a:gd name="connsiteY52" fmla="*/ 277939 h 302323"/>
                <a:gd name="connsiteX53" fmla="*/ 188833 w 298345"/>
                <a:gd name="connsiteY53" fmla="*/ 273762 h 302323"/>
                <a:gd name="connsiteX54" fmla="*/ 191140 w 298345"/>
                <a:gd name="connsiteY54" fmla="*/ 272807 h 302323"/>
                <a:gd name="connsiteX55" fmla="*/ 197425 w 298345"/>
                <a:gd name="connsiteY55" fmla="*/ 271972 h 302323"/>
                <a:gd name="connsiteX56" fmla="*/ 206773 w 298345"/>
                <a:gd name="connsiteY56" fmla="*/ 272966 h 302323"/>
                <a:gd name="connsiteX57" fmla="*/ 210751 w 298345"/>
                <a:gd name="connsiteY57" fmla="*/ 272409 h 302323"/>
                <a:gd name="connsiteX58" fmla="*/ 29741 w 298345"/>
                <a:gd name="connsiteY58" fmla="*/ 210599 h 302323"/>
                <a:gd name="connsiteX59" fmla="*/ 16548 w 298345"/>
                <a:gd name="connsiteY59" fmla="*/ 164209 h 302323"/>
                <a:gd name="connsiteX60" fmla="*/ 58794 w 298345"/>
                <a:gd name="connsiteY60" fmla="*/ 151957 h 302323"/>
                <a:gd name="connsiteX61" fmla="*/ 54219 w 298345"/>
                <a:gd name="connsiteY61" fmla="*/ 141893 h 302323"/>
                <a:gd name="connsiteX62" fmla="*/ 78644 w 298345"/>
                <a:gd name="connsiteY62" fmla="*/ 145871 h 302323"/>
                <a:gd name="connsiteX63" fmla="*/ 81150 w 298345"/>
                <a:gd name="connsiteY63" fmla="*/ 153827 h 302323"/>
                <a:gd name="connsiteX64" fmla="*/ 90339 w 298345"/>
                <a:gd name="connsiteY64" fmla="*/ 176660 h 302323"/>
                <a:gd name="connsiteX65" fmla="*/ 100164 w 298345"/>
                <a:gd name="connsiteY65" fmla="*/ 190901 h 302323"/>
                <a:gd name="connsiteX66" fmla="*/ 103665 w 298345"/>
                <a:gd name="connsiteY66" fmla="*/ 179485 h 302323"/>
                <a:gd name="connsiteX67" fmla="*/ 105773 w 298345"/>
                <a:gd name="connsiteY67" fmla="*/ 171171 h 302323"/>
                <a:gd name="connsiteX68" fmla="*/ 123793 w 298345"/>
                <a:gd name="connsiteY68" fmla="*/ 160152 h 302323"/>
                <a:gd name="connsiteX69" fmla="*/ 131232 w 298345"/>
                <a:gd name="connsiteY69" fmla="*/ 153190 h 302323"/>
                <a:gd name="connsiteX70" fmla="*/ 137438 w 298345"/>
                <a:gd name="connsiteY70" fmla="*/ 159476 h 302323"/>
                <a:gd name="connsiteX71" fmla="*/ 143126 w 298345"/>
                <a:gd name="connsiteY71" fmla="*/ 167153 h 302323"/>
                <a:gd name="connsiteX72" fmla="*/ 145473 w 298345"/>
                <a:gd name="connsiteY72" fmla="*/ 175387 h 302323"/>
                <a:gd name="connsiteX73" fmla="*/ 147860 w 298345"/>
                <a:gd name="connsiteY73" fmla="*/ 174830 h 302323"/>
                <a:gd name="connsiteX74" fmla="*/ 158799 w 298345"/>
                <a:gd name="connsiteY74" fmla="*/ 203591 h 302323"/>
                <a:gd name="connsiteX75" fmla="*/ 170733 w 298345"/>
                <a:gd name="connsiteY75" fmla="*/ 210473 h 302323"/>
                <a:gd name="connsiteX76" fmla="*/ 159078 w 298345"/>
                <a:gd name="connsiteY76" fmla="*/ 180121 h 302323"/>
                <a:gd name="connsiteX77" fmla="*/ 169420 w 298345"/>
                <a:gd name="connsiteY77" fmla="*/ 185491 h 302323"/>
                <a:gd name="connsiteX78" fmla="*/ 180320 w 298345"/>
                <a:gd name="connsiteY78" fmla="*/ 185491 h 302323"/>
                <a:gd name="connsiteX79" fmla="*/ 175865 w 298345"/>
                <a:gd name="connsiteY79" fmla="*/ 168704 h 302323"/>
                <a:gd name="connsiteX80" fmla="*/ 179087 w 298345"/>
                <a:gd name="connsiteY80" fmla="*/ 158123 h 302323"/>
                <a:gd name="connsiteX81" fmla="*/ 184417 w 298345"/>
                <a:gd name="connsiteY81" fmla="*/ 162340 h 302323"/>
                <a:gd name="connsiteX82" fmla="*/ 197425 w 298345"/>
                <a:gd name="connsiteY82" fmla="*/ 153787 h 302323"/>
                <a:gd name="connsiteX83" fmla="*/ 209080 w 298345"/>
                <a:gd name="connsiteY83" fmla="*/ 138790 h 302323"/>
                <a:gd name="connsiteX84" fmla="*/ 201125 w 298345"/>
                <a:gd name="connsiteY84" fmla="*/ 124311 h 302323"/>
                <a:gd name="connsiteX85" fmla="*/ 212024 w 298345"/>
                <a:gd name="connsiteY85" fmla="*/ 115360 h 302323"/>
                <a:gd name="connsiteX86" fmla="*/ 217036 w 298345"/>
                <a:gd name="connsiteY86" fmla="*/ 126220 h 302323"/>
                <a:gd name="connsiteX87" fmla="*/ 221014 w 298345"/>
                <a:gd name="connsiteY87" fmla="*/ 118264 h 302323"/>
                <a:gd name="connsiteX88" fmla="*/ 217036 w 298345"/>
                <a:gd name="connsiteY88" fmla="*/ 110308 h 302323"/>
                <a:gd name="connsiteX89" fmla="*/ 232948 w 298345"/>
                <a:gd name="connsiteY89" fmla="*/ 94396 h 302323"/>
                <a:gd name="connsiteX90" fmla="*/ 228970 w 298345"/>
                <a:gd name="connsiteY90" fmla="*/ 77649 h 302323"/>
                <a:gd name="connsiteX91" fmla="*/ 215008 w 298345"/>
                <a:gd name="connsiteY91" fmla="*/ 75461 h 302323"/>
                <a:gd name="connsiteX92" fmla="*/ 219463 w 298345"/>
                <a:gd name="connsiteY92" fmla="*/ 64681 h 302323"/>
                <a:gd name="connsiteX93" fmla="*/ 229169 w 298345"/>
                <a:gd name="connsiteY93" fmla="*/ 62573 h 302323"/>
                <a:gd name="connsiteX94" fmla="*/ 233147 w 298345"/>
                <a:gd name="connsiteY94" fmla="*/ 58595 h 302323"/>
                <a:gd name="connsiteX95" fmla="*/ 236886 w 298345"/>
                <a:gd name="connsiteY95" fmla="*/ 65318 h 302323"/>
                <a:gd name="connsiteX96" fmla="*/ 239114 w 298345"/>
                <a:gd name="connsiteY96" fmla="*/ 56606 h 302323"/>
                <a:gd name="connsiteX97" fmla="*/ 239114 w 298345"/>
                <a:gd name="connsiteY97" fmla="*/ 49645 h 3023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</a:cxnLst>
              <a:rect l="l" t="t" r="r" b="b"/>
              <a:pathLst>
                <a:path w="298345" h="302323">
                  <a:moveTo>
                    <a:pt x="151162" y="0"/>
                  </a:moveTo>
                  <a:cubicBezTo>
                    <a:pt x="67677" y="0"/>
                    <a:pt x="0" y="67677"/>
                    <a:pt x="0" y="151162"/>
                  </a:cubicBezTo>
                  <a:cubicBezTo>
                    <a:pt x="0" y="234646"/>
                    <a:pt x="67677" y="302323"/>
                    <a:pt x="151162" y="302323"/>
                  </a:cubicBezTo>
                  <a:cubicBezTo>
                    <a:pt x="234646" y="302323"/>
                    <a:pt x="302323" y="234646"/>
                    <a:pt x="302323" y="151162"/>
                  </a:cubicBezTo>
                  <a:cubicBezTo>
                    <a:pt x="302323" y="67677"/>
                    <a:pt x="234646" y="0"/>
                    <a:pt x="151162" y="0"/>
                  </a:cubicBezTo>
                  <a:close/>
                  <a:moveTo>
                    <a:pt x="223679" y="37074"/>
                  </a:moveTo>
                  <a:cubicBezTo>
                    <a:pt x="223123" y="37552"/>
                    <a:pt x="223083" y="38546"/>
                    <a:pt x="223083" y="40615"/>
                  </a:cubicBezTo>
                  <a:cubicBezTo>
                    <a:pt x="223083" y="44593"/>
                    <a:pt x="215127" y="40615"/>
                    <a:pt x="207171" y="40615"/>
                  </a:cubicBezTo>
                  <a:cubicBezTo>
                    <a:pt x="199215" y="40615"/>
                    <a:pt x="187281" y="44593"/>
                    <a:pt x="183303" y="44593"/>
                  </a:cubicBezTo>
                  <a:cubicBezTo>
                    <a:pt x="179325" y="44593"/>
                    <a:pt x="175347" y="48571"/>
                    <a:pt x="171370" y="48571"/>
                  </a:cubicBezTo>
                  <a:cubicBezTo>
                    <a:pt x="167392" y="48571"/>
                    <a:pt x="170733" y="42803"/>
                    <a:pt x="167392" y="40615"/>
                  </a:cubicBezTo>
                  <a:cubicBezTo>
                    <a:pt x="146865" y="27050"/>
                    <a:pt x="123634" y="48571"/>
                    <a:pt x="119656" y="44593"/>
                  </a:cubicBezTo>
                  <a:cubicBezTo>
                    <a:pt x="115678" y="40615"/>
                    <a:pt x="99767" y="48571"/>
                    <a:pt x="92885" y="49048"/>
                  </a:cubicBezTo>
                  <a:cubicBezTo>
                    <a:pt x="86003" y="49525"/>
                    <a:pt x="79877" y="48571"/>
                    <a:pt x="83855" y="44593"/>
                  </a:cubicBezTo>
                  <a:cubicBezTo>
                    <a:pt x="87833" y="40615"/>
                    <a:pt x="83855" y="40615"/>
                    <a:pt x="79877" y="36637"/>
                  </a:cubicBezTo>
                  <a:lnTo>
                    <a:pt x="79638" y="36438"/>
                  </a:lnTo>
                  <a:cubicBezTo>
                    <a:pt x="123754" y="8842"/>
                    <a:pt x="179810" y="9089"/>
                    <a:pt x="223679" y="37074"/>
                  </a:cubicBezTo>
                  <a:close/>
                  <a:moveTo>
                    <a:pt x="238875" y="48332"/>
                  </a:moveTo>
                  <a:cubicBezTo>
                    <a:pt x="295651" y="96600"/>
                    <a:pt x="302549" y="181755"/>
                    <a:pt x="254281" y="238531"/>
                  </a:cubicBezTo>
                  <a:cubicBezTo>
                    <a:pt x="253739" y="239168"/>
                    <a:pt x="253192" y="239800"/>
                    <a:pt x="252639" y="240427"/>
                  </a:cubicBezTo>
                  <a:cubicBezTo>
                    <a:pt x="251963" y="240785"/>
                    <a:pt x="251923" y="240427"/>
                    <a:pt x="251843" y="239909"/>
                  </a:cubicBezTo>
                  <a:cubicBezTo>
                    <a:pt x="251764" y="239392"/>
                    <a:pt x="251843" y="238239"/>
                    <a:pt x="252480" y="238239"/>
                  </a:cubicBezTo>
                  <a:cubicBezTo>
                    <a:pt x="253116" y="238239"/>
                    <a:pt x="253912" y="237841"/>
                    <a:pt x="253991" y="237403"/>
                  </a:cubicBezTo>
                  <a:cubicBezTo>
                    <a:pt x="254071" y="236966"/>
                    <a:pt x="254230" y="233425"/>
                    <a:pt x="254349" y="233226"/>
                  </a:cubicBezTo>
                  <a:cubicBezTo>
                    <a:pt x="254469" y="233028"/>
                    <a:pt x="253753" y="231755"/>
                    <a:pt x="253673" y="231556"/>
                  </a:cubicBezTo>
                  <a:cubicBezTo>
                    <a:pt x="253072" y="229848"/>
                    <a:pt x="252619" y="228091"/>
                    <a:pt x="252321" y="226305"/>
                  </a:cubicBezTo>
                  <a:cubicBezTo>
                    <a:pt x="252321" y="225629"/>
                    <a:pt x="252321" y="225072"/>
                    <a:pt x="252321" y="225111"/>
                  </a:cubicBezTo>
                  <a:cubicBezTo>
                    <a:pt x="251383" y="226004"/>
                    <a:pt x="250591" y="227037"/>
                    <a:pt x="249974" y="228175"/>
                  </a:cubicBezTo>
                  <a:cubicBezTo>
                    <a:pt x="249297" y="229965"/>
                    <a:pt x="249019" y="231834"/>
                    <a:pt x="248422" y="234062"/>
                  </a:cubicBezTo>
                  <a:cubicBezTo>
                    <a:pt x="248067" y="236959"/>
                    <a:pt x="246373" y="239521"/>
                    <a:pt x="243848" y="240983"/>
                  </a:cubicBezTo>
                  <a:cubicBezTo>
                    <a:pt x="241501" y="242057"/>
                    <a:pt x="237125" y="232670"/>
                    <a:pt x="237125" y="232391"/>
                  </a:cubicBezTo>
                  <a:cubicBezTo>
                    <a:pt x="237130" y="232131"/>
                    <a:pt x="237245" y="231885"/>
                    <a:pt x="237443" y="231715"/>
                  </a:cubicBezTo>
                  <a:cubicBezTo>
                    <a:pt x="238158" y="231304"/>
                    <a:pt x="238848" y="230852"/>
                    <a:pt x="239512" y="230362"/>
                  </a:cubicBezTo>
                  <a:cubicBezTo>
                    <a:pt x="240186" y="229911"/>
                    <a:pt x="240801" y="229376"/>
                    <a:pt x="241341" y="228771"/>
                  </a:cubicBezTo>
                  <a:cubicBezTo>
                    <a:pt x="241341" y="228095"/>
                    <a:pt x="240824" y="227100"/>
                    <a:pt x="240466" y="227379"/>
                  </a:cubicBezTo>
                  <a:cubicBezTo>
                    <a:pt x="240075" y="227661"/>
                    <a:pt x="239594" y="227789"/>
                    <a:pt x="239114" y="227737"/>
                  </a:cubicBezTo>
                  <a:cubicBezTo>
                    <a:pt x="238700" y="227575"/>
                    <a:pt x="238350" y="227281"/>
                    <a:pt x="238119" y="226902"/>
                  </a:cubicBezTo>
                  <a:cubicBezTo>
                    <a:pt x="236843" y="226306"/>
                    <a:pt x="235511" y="225839"/>
                    <a:pt x="234141" y="225509"/>
                  </a:cubicBezTo>
                  <a:cubicBezTo>
                    <a:pt x="233545" y="225509"/>
                    <a:pt x="233147" y="225111"/>
                    <a:pt x="232709" y="225509"/>
                  </a:cubicBezTo>
                  <a:cubicBezTo>
                    <a:pt x="232272" y="225907"/>
                    <a:pt x="231675" y="228015"/>
                    <a:pt x="231675" y="228015"/>
                  </a:cubicBezTo>
                  <a:cubicBezTo>
                    <a:pt x="231675" y="228015"/>
                    <a:pt x="229249" y="230800"/>
                    <a:pt x="229249" y="230800"/>
                  </a:cubicBezTo>
                  <a:cubicBezTo>
                    <a:pt x="229249" y="230800"/>
                    <a:pt x="221293" y="237085"/>
                    <a:pt x="219463" y="236807"/>
                  </a:cubicBezTo>
                  <a:cubicBezTo>
                    <a:pt x="217633" y="236528"/>
                    <a:pt x="216002" y="238676"/>
                    <a:pt x="216002" y="238676"/>
                  </a:cubicBezTo>
                  <a:cubicBezTo>
                    <a:pt x="214848" y="238915"/>
                    <a:pt x="212024" y="242336"/>
                    <a:pt x="211626" y="242654"/>
                  </a:cubicBezTo>
                  <a:cubicBezTo>
                    <a:pt x="211228" y="242972"/>
                    <a:pt x="198698" y="251286"/>
                    <a:pt x="196073" y="252599"/>
                  </a:cubicBezTo>
                  <a:cubicBezTo>
                    <a:pt x="194839" y="253196"/>
                    <a:pt x="192453" y="252917"/>
                    <a:pt x="192095" y="253315"/>
                  </a:cubicBezTo>
                  <a:cubicBezTo>
                    <a:pt x="189795" y="255981"/>
                    <a:pt x="188135" y="259138"/>
                    <a:pt x="187242" y="262544"/>
                  </a:cubicBezTo>
                  <a:cubicBezTo>
                    <a:pt x="187242" y="263737"/>
                    <a:pt x="184735" y="264294"/>
                    <a:pt x="184497" y="265965"/>
                  </a:cubicBezTo>
                  <a:cubicBezTo>
                    <a:pt x="184099" y="268630"/>
                    <a:pt x="186167" y="271494"/>
                    <a:pt x="186167" y="272767"/>
                  </a:cubicBezTo>
                  <a:cubicBezTo>
                    <a:pt x="186255" y="273600"/>
                    <a:pt x="186255" y="274440"/>
                    <a:pt x="186167" y="275273"/>
                  </a:cubicBezTo>
                  <a:cubicBezTo>
                    <a:pt x="186167" y="275273"/>
                    <a:pt x="184895" y="275989"/>
                    <a:pt x="184815" y="276268"/>
                  </a:cubicBezTo>
                  <a:cubicBezTo>
                    <a:pt x="184685" y="276475"/>
                    <a:pt x="184685" y="276737"/>
                    <a:pt x="184815" y="276944"/>
                  </a:cubicBezTo>
                  <a:cubicBezTo>
                    <a:pt x="185698" y="277359"/>
                    <a:pt x="186616" y="277692"/>
                    <a:pt x="187560" y="277939"/>
                  </a:cubicBezTo>
                  <a:cubicBezTo>
                    <a:pt x="188554" y="277939"/>
                    <a:pt x="188952" y="275989"/>
                    <a:pt x="188833" y="273762"/>
                  </a:cubicBezTo>
                  <a:lnTo>
                    <a:pt x="191140" y="272807"/>
                  </a:lnTo>
                  <a:cubicBezTo>
                    <a:pt x="193029" y="271670"/>
                    <a:pt x="195305" y="271367"/>
                    <a:pt x="197425" y="271972"/>
                  </a:cubicBezTo>
                  <a:cubicBezTo>
                    <a:pt x="204028" y="273085"/>
                    <a:pt x="204943" y="273603"/>
                    <a:pt x="206773" y="272966"/>
                  </a:cubicBezTo>
                  <a:cubicBezTo>
                    <a:pt x="208078" y="272653"/>
                    <a:pt x="209410" y="272466"/>
                    <a:pt x="210751" y="272409"/>
                  </a:cubicBezTo>
                  <a:cubicBezTo>
                    <a:pt x="143698" y="305325"/>
                    <a:pt x="62657" y="277652"/>
                    <a:pt x="29741" y="210599"/>
                  </a:cubicBezTo>
                  <a:cubicBezTo>
                    <a:pt x="22600" y="196051"/>
                    <a:pt x="18131" y="180338"/>
                    <a:pt x="16548" y="164209"/>
                  </a:cubicBezTo>
                  <a:cubicBezTo>
                    <a:pt x="25538" y="166994"/>
                    <a:pt x="42723" y="165681"/>
                    <a:pt x="58794" y="151957"/>
                  </a:cubicBezTo>
                  <a:cubicBezTo>
                    <a:pt x="64005" y="147502"/>
                    <a:pt x="58356" y="145075"/>
                    <a:pt x="54219" y="141893"/>
                  </a:cubicBezTo>
                  <a:cubicBezTo>
                    <a:pt x="50082" y="138711"/>
                    <a:pt x="74507" y="143484"/>
                    <a:pt x="78644" y="145871"/>
                  </a:cubicBezTo>
                  <a:cubicBezTo>
                    <a:pt x="82781" y="148258"/>
                    <a:pt x="80832" y="152514"/>
                    <a:pt x="81150" y="153827"/>
                  </a:cubicBezTo>
                  <a:cubicBezTo>
                    <a:pt x="83697" y="161636"/>
                    <a:pt x="86767" y="169264"/>
                    <a:pt x="90339" y="176660"/>
                  </a:cubicBezTo>
                  <a:cubicBezTo>
                    <a:pt x="96067" y="188594"/>
                    <a:pt x="97937" y="192174"/>
                    <a:pt x="100164" y="190901"/>
                  </a:cubicBezTo>
                  <a:cubicBezTo>
                    <a:pt x="103161" y="187917"/>
                    <a:pt x="104473" y="183636"/>
                    <a:pt x="103665" y="179485"/>
                  </a:cubicBezTo>
                  <a:cubicBezTo>
                    <a:pt x="103029" y="174433"/>
                    <a:pt x="103029" y="169659"/>
                    <a:pt x="105773" y="171171"/>
                  </a:cubicBezTo>
                  <a:cubicBezTo>
                    <a:pt x="108518" y="172682"/>
                    <a:pt x="118861" y="163971"/>
                    <a:pt x="123793" y="160152"/>
                  </a:cubicBezTo>
                  <a:cubicBezTo>
                    <a:pt x="128726" y="156333"/>
                    <a:pt x="129005" y="157327"/>
                    <a:pt x="131232" y="153190"/>
                  </a:cubicBezTo>
                  <a:cubicBezTo>
                    <a:pt x="133460" y="149053"/>
                    <a:pt x="132505" y="153827"/>
                    <a:pt x="137438" y="159476"/>
                  </a:cubicBezTo>
                  <a:cubicBezTo>
                    <a:pt x="142370" y="165124"/>
                    <a:pt x="143922" y="165562"/>
                    <a:pt x="143126" y="167153"/>
                  </a:cubicBezTo>
                  <a:cubicBezTo>
                    <a:pt x="142331" y="168744"/>
                    <a:pt x="141376" y="173796"/>
                    <a:pt x="145473" y="175387"/>
                  </a:cubicBezTo>
                  <a:cubicBezTo>
                    <a:pt x="146304" y="175758"/>
                    <a:pt x="147279" y="175530"/>
                    <a:pt x="147860" y="174830"/>
                  </a:cubicBezTo>
                  <a:cubicBezTo>
                    <a:pt x="147263" y="181434"/>
                    <a:pt x="148656" y="191776"/>
                    <a:pt x="158799" y="203591"/>
                  </a:cubicBezTo>
                  <a:cubicBezTo>
                    <a:pt x="163135" y="208643"/>
                    <a:pt x="168943" y="211825"/>
                    <a:pt x="170733" y="210473"/>
                  </a:cubicBezTo>
                  <a:cubicBezTo>
                    <a:pt x="172523" y="209120"/>
                    <a:pt x="156532" y="186605"/>
                    <a:pt x="159078" y="180121"/>
                  </a:cubicBezTo>
                  <a:cubicBezTo>
                    <a:pt x="161624" y="173637"/>
                    <a:pt x="164130" y="182349"/>
                    <a:pt x="169420" y="185491"/>
                  </a:cubicBezTo>
                  <a:cubicBezTo>
                    <a:pt x="174711" y="188634"/>
                    <a:pt x="173398" y="190265"/>
                    <a:pt x="180320" y="185491"/>
                  </a:cubicBezTo>
                  <a:cubicBezTo>
                    <a:pt x="187242" y="180718"/>
                    <a:pt x="181275" y="174075"/>
                    <a:pt x="175865" y="168704"/>
                  </a:cubicBezTo>
                  <a:cubicBezTo>
                    <a:pt x="170455" y="163334"/>
                    <a:pt x="174910" y="161385"/>
                    <a:pt x="179087" y="158123"/>
                  </a:cubicBezTo>
                  <a:cubicBezTo>
                    <a:pt x="183264" y="154861"/>
                    <a:pt x="181593" y="162101"/>
                    <a:pt x="184417" y="162340"/>
                  </a:cubicBezTo>
                  <a:cubicBezTo>
                    <a:pt x="187242" y="162578"/>
                    <a:pt x="190464" y="155378"/>
                    <a:pt x="197425" y="153787"/>
                  </a:cubicBezTo>
                  <a:cubicBezTo>
                    <a:pt x="204386" y="152196"/>
                    <a:pt x="206296" y="144280"/>
                    <a:pt x="209080" y="138790"/>
                  </a:cubicBezTo>
                  <a:cubicBezTo>
                    <a:pt x="211865" y="133301"/>
                    <a:pt x="205659" y="130039"/>
                    <a:pt x="201125" y="124311"/>
                  </a:cubicBezTo>
                  <a:cubicBezTo>
                    <a:pt x="196590" y="118582"/>
                    <a:pt x="210154" y="111382"/>
                    <a:pt x="212024" y="115360"/>
                  </a:cubicBezTo>
                  <a:cubicBezTo>
                    <a:pt x="213894" y="119338"/>
                    <a:pt x="212939" y="123316"/>
                    <a:pt x="217036" y="126220"/>
                  </a:cubicBezTo>
                  <a:cubicBezTo>
                    <a:pt x="221134" y="129124"/>
                    <a:pt x="222725" y="121088"/>
                    <a:pt x="221014" y="118264"/>
                  </a:cubicBezTo>
                  <a:cubicBezTo>
                    <a:pt x="219304" y="115440"/>
                    <a:pt x="217036" y="118264"/>
                    <a:pt x="217036" y="110308"/>
                  </a:cubicBezTo>
                  <a:cubicBezTo>
                    <a:pt x="217036" y="102352"/>
                    <a:pt x="228970" y="94396"/>
                    <a:pt x="232948" y="94396"/>
                  </a:cubicBezTo>
                  <a:cubicBezTo>
                    <a:pt x="236926" y="94396"/>
                    <a:pt x="232948" y="82463"/>
                    <a:pt x="228970" y="77649"/>
                  </a:cubicBezTo>
                  <a:cubicBezTo>
                    <a:pt x="224992" y="72836"/>
                    <a:pt x="217036" y="74507"/>
                    <a:pt x="215008" y="75461"/>
                  </a:cubicBezTo>
                  <a:cubicBezTo>
                    <a:pt x="212979" y="76416"/>
                    <a:pt x="217235" y="70529"/>
                    <a:pt x="219463" y="64681"/>
                  </a:cubicBezTo>
                  <a:cubicBezTo>
                    <a:pt x="221690" y="58834"/>
                    <a:pt x="229169" y="62573"/>
                    <a:pt x="229169" y="62573"/>
                  </a:cubicBezTo>
                  <a:lnTo>
                    <a:pt x="233147" y="58595"/>
                  </a:lnTo>
                  <a:cubicBezTo>
                    <a:pt x="233147" y="58595"/>
                    <a:pt x="235017" y="65039"/>
                    <a:pt x="236886" y="65318"/>
                  </a:cubicBezTo>
                  <a:cubicBezTo>
                    <a:pt x="238756" y="65596"/>
                    <a:pt x="239114" y="60584"/>
                    <a:pt x="239114" y="56606"/>
                  </a:cubicBezTo>
                  <a:lnTo>
                    <a:pt x="239114" y="49645"/>
                  </a:lnTo>
                  <a:close/>
                </a:path>
              </a:pathLst>
            </a:custGeom>
            <a:grpFill/>
            <a:ln w="39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9EDC81B6-8EE4-4D60-818F-E1AF496B2E67}"/>
                </a:ext>
              </a:extLst>
            </p:cNvPr>
            <p:cNvSpPr/>
            <p:nvPr/>
          </p:nvSpPr>
          <p:spPr>
            <a:xfrm>
              <a:off x="1812178" y="5098104"/>
              <a:ext cx="31824" cy="15912"/>
            </a:xfrm>
            <a:custGeom>
              <a:avLst/>
              <a:gdLst>
                <a:gd name="connsiteX0" fmla="*/ 206 w 31823"/>
                <a:gd name="connsiteY0" fmla="*/ 4460 h 15911"/>
                <a:gd name="connsiteX1" fmla="*/ 10151 w 31823"/>
                <a:gd name="connsiteY1" fmla="*/ 17706 h 15911"/>
                <a:gd name="connsiteX2" fmla="*/ 15124 w 31823"/>
                <a:gd name="connsiteY2" fmla="*/ 18900 h 15911"/>
                <a:gd name="connsiteX3" fmla="*/ 20096 w 31823"/>
                <a:gd name="connsiteY3" fmla="*/ 16394 h 15911"/>
                <a:gd name="connsiteX4" fmla="*/ 26779 w 31823"/>
                <a:gd name="connsiteY4" fmla="*/ 18621 h 15911"/>
                <a:gd name="connsiteX5" fmla="*/ 31825 w 31823"/>
                <a:gd name="connsiteY5" fmla="*/ 16133 h 15911"/>
                <a:gd name="connsiteX6" fmla="*/ 32030 w 31823"/>
                <a:gd name="connsiteY6" fmla="*/ 14643 h 15911"/>
                <a:gd name="connsiteX7" fmla="*/ 32030 w 31823"/>
                <a:gd name="connsiteY7" fmla="*/ 14643 h 15911"/>
                <a:gd name="connsiteX8" fmla="*/ 30081 w 31823"/>
                <a:gd name="connsiteY8" fmla="*/ 11222 h 15911"/>
                <a:gd name="connsiteX9" fmla="*/ 13254 w 31823"/>
                <a:gd name="connsiteY9" fmla="*/ 999 h 15911"/>
                <a:gd name="connsiteX10" fmla="*/ 11185 w 31823"/>
                <a:gd name="connsiteY10" fmla="*/ 442 h 15911"/>
                <a:gd name="connsiteX11" fmla="*/ 365 w 31823"/>
                <a:gd name="connsiteY11" fmla="*/ 442 h 15911"/>
                <a:gd name="connsiteX12" fmla="*/ 206 w 31823"/>
                <a:gd name="connsiteY12" fmla="*/ 4460 h 159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1823" h="15911">
                  <a:moveTo>
                    <a:pt x="206" y="4460"/>
                  </a:moveTo>
                  <a:lnTo>
                    <a:pt x="10151" y="17706"/>
                  </a:lnTo>
                  <a:cubicBezTo>
                    <a:pt x="11300" y="19258"/>
                    <a:pt x="13396" y="19761"/>
                    <a:pt x="15124" y="18900"/>
                  </a:cubicBezTo>
                  <a:lnTo>
                    <a:pt x="20096" y="16394"/>
                  </a:lnTo>
                  <a:lnTo>
                    <a:pt x="26779" y="18621"/>
                  </a:lnTo>
                  <a:cubicBezTo>
                    <a:pt x="28859" y="19327"/>
                    <a:pt x="31118" y="18213"/>
                    <a:pt x="31825" y="16133"/>
                  </a:cubicBezTo>
                  <a:cubicBezTo>
                    <a:pt x="31987" y="15654"/>
                    <a:pt x="32056" y="15148"/>
                    <a:pt x="32030" y="14643"/>
                  </a:cubicBezTo>
                  <a:lnTo>
                    <a:pt x="32030" y="14643"/>
                  </a:lnTo>
                  <a:cubicBezTo>
                    <a:pt x="32029" y="13239"/>
                    <a:pt x="31289" y="11939"/>
                    <a:pt x="30081" y="11222"/>
                  </a:cubicBezTo>
                  <a:lnTo>
                    <a:pt x="13254" y="999"/>
                  </a:lnTo>
                  <a:cubicBezTo>
                    <a:pt x="12623" y="640"/>
                    <a:pt x="11911" y="448"/>
                    <a:pt x="11185" y="442"/>
                  </a:cubicBezTo>
                  <a:cubicBezTo>
                    <a:pt x="11185" y="442"/>
                    <a:pt x="1081" y="-552"/>
                    <a:pt x="365" y="442"/>
                  </a:cubicBezTo>
                  <a:cubicBezTo>
                    <a:pt x="-351" y="1436"/>
                    <a:pt x="206" y="4460"/>
                    <a:pt x="206" y="4460"/>
                  </a:cubicBezTo>
                  <a:close/>
                </a:path>
              </a:pathLst>
            </a:custGeom>
            <a:grpFill/>
            <a:ln w="39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23" name="TextBox 22">
            <a:extLst>
              <a:ext uri="{FF2B5EF4-FFF2-40B4-BE49-F238E27FC236}">
                <a16:creationId xmlns:a16="http://schemas.microsoft.com/office/drawing/2014/main" id="{943C7CE8-40C6-47B8-BF8A-23F4E1FE1C5F}"/>
              </a:ext>
            </a:extLst>
          </p:cNvPr>
          <p:cNvSpPr txBox="1"/>
          <p:nvPr/>
        </p:nvSpPr>
        <p:spPr>
          <a:xfrm>
            <a:off x="2075582" y="5888482"/>
            <a:ext cx="2502678" cy="3328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www.yourwebsite.com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569479FF-8C96-41BF-993D-444F2F25EEB7}"/>
              </a:ext>
            </a:extLst>
          </p:cNvPr>
          <p:cNvSpPr txBox="1"/>
          <p:nvPr/>
        </p:nvSpPr>
        <p:spPr>
          <a:xfrm>
            <a:off x="2075582" y="5547296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Website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246BB1BC-C21F-45B5-8DBE-A499AD137BA1}"/>
              </a:ext>
            </a:extLst>
          </p:cNvPr>
          <p:cNvSpPr/>
          <p:nvPr/>
        </p:nvSpPr>
        <p:spPr>
          <a:xfrm>
            <a:off x="4710397" y="5590295"/>
            <a:ext cx="624270" cy="62427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6320CF56-1DCC-4346-B222-3D98143CB230}"/>
              </a:ext>
            </a:extLst>
          </p:cNvPr>
          <p:cNvSpPr txBox="1"/>
          <p:nvPr/>
        </p:nvSpPr>
        <p:spPr>
          <a:xfrm>
            <a:off x="5574411" y="5888482"/>
            <a:ext cx="2502678" cy="3328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Ask our customer care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0F2040B4-5DE2-49A2-8A87-A5942565224B}"/>
              </a:ext>
            </a:extLst>
          </p:cNvPr>
          <p:cNvSpPr txBox="1"/>
          <p:nvPr/>
        </p:nvSpPr>
        <p:spPr>
          <a:xfrm>
            <a:off x="5574411" y="5547296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FAQ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1" name="Graphic 703" descr="Speech">
            <a:extLst>
              <a:ext uri="{FF2B5EF4-FFF2-40B4-BE49-F238E27FC236}">
                <a16:creationId xmlns:a16="http://schemas.microsoft.com/office/drawing/2014/main" id="{A0A21D39-BC14-418E-ACAA-611EC8EA2AD4}"/>
              </a:ext>
            </a:extLst>
          </p:cNvPr>
          <p:cNvSpPr/>
          <p:nvPr/>
        </p:nvSpPr>
        <p:spPr>
          <a:xfrm>
            <a:off x="4933851" y="5834144"/>
            <a:ext cx="177362" cy="161712"/>
          </a:xfrm>
          <a:custGeom>
            <a:avLst/>
            <a:gdLst>
              <a:gd name="connsiteX0" fmla="*/ 221328 w 232977"/>
              <a:gd name="connsiteY0" fmla="*/ 0 h 212420"/>
              <a:gd name="connsiteX1" fmla="*/ 11649 w 232977"/>
              <a:gd name="connsiteY1" fmla="*/ 0 h 212420"/>
              <a:gd name="connsiteX2" fmla="*/ 0 w 232977"/>
              <a:gd name="connsiteY2" fmla="*/ 11649 h 212420"/>
              <a:gd name="connsiteX3" fmla="*/ 0 w 232977"/>
              <a:gd name="connsiteY3" fmla="*/ 153148 h 212420"/>
              <a:gd name="connsiteX4" fmla="*/ 11649 w 232977"/>
              <a:gd name="connsiteY4" fmla="*/ 164797 h 212420"/>
              <a:gd name="connsiteX5" fmla="*/ 139786 w 232977"/>
              <a:gd name="connsiteY5" fmla="*/ 164797 h 212420"/>
              <a:gd name="connsiteX6" fmla="*/ 186382 w 232977"/>
              <a:gd name="connsiteY6" fmla="*/ 212420 h 212420"/>
              <a:gd name="connsiteX7" fmla="*/ 186382 w 232977"/>
              <a:gd name="connsiteY7" fmla="*/ 165140 h 212420"/>
              <a:gd name="connsiteX8" fmla="*/ 221328 w 232977"/>
              <a:gd name="connsiteY8" fmla="*/ 165140 h 212420"/>
              <a:gd name="connsiteX9" fmla="*/ 232977 w 232977"/>
              <a:gd name="connsiteY9" fmla="*/ 153491 h 212420"/>
              <a:gd name="connsiteX10" fmla="*/ 232977 w 232977"/>
              <a:gd name="connsiteY10" fmla="*/ 11991 h 212420"/>
              <a:gd name="connsiteX11" fmla="*/ 221328 w 232977"/>
              <a:gd name="connsiteY11" fmla="*/ 0 h 2124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32977" h="212420">
                <a:moveTo>
                  <a:pt x="221328" y="0"/>
                </a:moveTo>
                <a:lnTo>
                  <a:pt x="11649" y="0"/>
                </a:lnTo>
                <a:cubicBezTo>
                  <a:pt x="5139" y="0"/>
                  <a:pt x="0" y="5482"/>
                  <a:pt x="0" y="11649"/>
                </a:cubicBezTo>
                <a:lnTo>
                  <a:pt x="0" y="153148"/>
                </a:lnTo>
                <a:cubicBezTo>
                  <a:pt x="0" y="159658"/>
                  <a:pt x="5139" y="164797"/>
                  <a:pt x="11649" y="164797"/>
                </a:cubicBezTo>
                <a:lnTo>
                  <a:pt x="139786" y="164797"/>
                </a:lnTo>
                <a:lnTo>
                  <a:pt x="186382" y="212420"/>
                </a:lnTo>
                <a:lnTo>
                  <a:pt x="186382" y="165140"/>
                </a:lnTo>
                <a:lnTo>
                  <a:pt x="221328" y="165140"/>
                </a:lnTo>
                <a:cubicBezTo>
                  <a:pt x="227838" y="165140"/>
                  <a:pt x="232977" y="159658"/>
                  <a:pt x="232977" y="153491"/>
                </a:cubicBezTo>
                <a:lnTo>
                  <a:pt x="232977" y="11991"/>
                </a:lnTo>
                <a:cubicBezTo>
                  <a:pt x="232977" y="5482"/>
                  <a:pt x="227838" y="0"/>
                  <a:pt x="221328" y="0"/>
                </a:cubicBezTo>
                <a:close/>
              </a:path>
            </a:pathLst>
          </a:custGeom>
          <a:solidFill>
            <a:schemeClr val="bg2"/>
          </a:soli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0CA13E6D-B572-48D3-8EBA-A9D744C40403}"/>
              </a:ext>
            </a:extLst>
          </p:cNvPr>
          <p:cNvSpPr/>
          <p:nvPr/>
        </p:nvSpPr>
        <p:spPr>
          <a:xfrm>
            <a:off x="8209226" y="5590295"/>
            <a:ext cx="624270" cy="62427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DC0731CB-49DB-40CE-823A-06F691CA7208}"/>
              </a:ext>
            </a:extLst>
          </p:cNvPr>
          <p:cNvSpPr txBox="1"/>
          <p:nvPr/>
        </p:nvSpPr>
        <p:spPr>
          <a:xfrm>
            <a:off x="9073240" y="5547296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Phone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32" name="Graphic 729" descr="Receiver">
            <a:extLst>
              <a:ext uri="{FF2B5EF4-FFF2-40B4-BE49-F238E27FC236}">
                <a16:creationId xmlns:a16="http://schemas.microsoft.com/office/drawing/2014/main" id="{24516CD4-8CE4-43E2-B9BD-4A7638B13BD7}"/>
              </a:ext>
            </a:extLst>
          </p:cNvPr>
          <p:cNvGrpSpPr/>
          <p:nvPr/>
        </p:nvGrpSpPr>
        <p:grpSpPr>
          <a:xfrm>
            <a:off x="8418139" y="5799726"/>
            <a:ext cx="206443" cy="208400"/>
            <a:chOff x="6006241" y="6220904"/>
            <a:chExt cx="271177" cy="273748"/>
          </a:xfrm>
          <a:solidFill>
            <a:schemeClr val="bg2"/>
          </a:solidFill>
        </p:grpSpPr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61695920-B2F5-409B-B007-72C68D40C3A2}"/>
                </a:ext>
              </a:extLst>
            </p:cNvPr>
            <p:cNvSpPr/>
            <p:nvPr/>
          </p:nvSpPr>
          <p:spPr>
            <a:xfrm>
              <a:off x="6039644" y="6220904"/>
              <a:ext cx="75375" cy="75375"/>
            </a:xfrm>
            <a:custGeom>
              <a:avLst/>
              <a:gdLst>
                <a:gd name="connsiteX0" fmla="*/ 73319 w 75374"/>
                <a:gd name="connsiteY0" fmla="*/ 72634 h 75374"/>
                <a:gd name="connsiteX1" fmla="*/ 77773 w 75374"/>
                <a:gd name="connsiteY1" fmla="*/ 62013 h 75374"/>
                <a:gd name="connsiteX2" fmla="*/ 73319 w 75374"/>
                <a:gd name="connsiteY2" fmla="*/ 51392 h 75374"/>
                <a:gd name="connsiteX3" fmla="*/ 26039 w 75374"/>
                <a:gd name="connsiteY3" fmla="*/ 4454 h 75374"/>
                <a:gd name="connsiteX4" fmla="*/ 15760 w 75374"/>
                <a:gd name="connsiteY4" fmla="*/ 0 h 75374"/>
                <a:gd name="connsiteX5" fmla="*/ 5139 w 75374"/>
                <a:gd name="connsiteY5" fmla="*/ 4454 h 75374"/>
                <a:gd name="connsiteX6" fmla="*/ 0 w 75374"/>
                <a:gd name="connsiteY6" fmla="*/ 9593 h 75374"/>
                <a:gd name="connsiteX7" fmla="*/ 68180 w 75374"/>
                <a:gd name="connsiteY7" fmla="*/ 77773 h 75374"/>
                <a:gd name="connsiteX8" fmla="*/ 73319 w 75374"/>
                <a:gd name="connsiteY8" fmla="*/ 72634 h 75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5374" h="75374">
                  <a:moveTo>
                    <a:pt x="73319" y="72634"/>
                  </a:moveTo>
                  <a:cubicBezTo>
                    <a:pt x="76060" y="69893"/>
                    <a:pt x="77773" y="66124"/>
                    <a:pt x="77773" y="62013"/>
                  </a:cubicBezTo>
                  <a:cubicBezTo>
                    <a:pt x="77773" y="57902"/>
                    <a:pt x="76060" y="54133"/>
                    <a:pt x="73319" y="51392"/>
                  </a:cubicBezTo>
                  <a:lnTo>
                    <a:pt x="26039" y="4454"/>
                  </a:lnTo>
                  <a:cubicBezTo>
                    <a:pt x="23298" y="1713"/>
                    <a:pt x="19529" y="0"/>
                    <a:pt x="15760" y="0"/>
                  </a:cubicBezTo>
                  <a:cubicBezTo>
                    <a:pt x="11991" y="0"/>
                    <a:pt x="7880" y="1713"/>
                    <a:pt x="5139" y="4454"/>
                  </a:cubicBezTo>
                  <a:lnTo>
                    <a:pt x="0" y="9593"/>
                  </a:lnTo>
                  <a:lnTo>
                    <a:pt x="68180" y="77773"/>
                  </a:lnTo>
                  <a:lnTo>
                    <a:pt x="73319" y="72634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0584505F-6A27-42C2-BFE5-D564DA80D79A}"/>
                </a:ext>
              </a:extLst>
            </p:cNvPr>
            <p:cNvSpPr/>
            <p:nvPr/>
          </p:nvSpPr>
          <p:spPr>
            <a:xfrm>
              <a:off x="6006241" y="6241118"/>
              <a:ext cx="253534" cy="253534"/>
            </a:xfrm>
            <a:custGeom>
              <a:avLst/>
              <a:gdLst>
                <a:gd name="connsiteX0" fmla="*/ 175588 w 253534"/>
                <a:gd name="connsiteY0" fmla="*/ 173362 h 253534"/>
                <a:gd name="connsiteX1" fmla="*/ 170449 w 253534"/>
                <a:gd name="connsiteY1" fmla="*/ 175418 h 253534"/>
                <a:gd name="connsiteX2" fmla="*/ 165309 w 253534"/>
                <a:gd name="connsiteY2" fmla="*/ 173362 h 253534"/>
                <a:gd name="connsiteX3" fmla="*/ 80341 w 253534"/>
                <a:gd name="connsiteY3" fmla="*/ 88737 h 253534"/>
                <a:gd name="connsiteX4" fmla="*/ 78286 w 253534"/>
                <a:gd name="connsiteY4" fmla="*/ 83598 h 253534"/>
                <a:gd name="connsiteX5" fmla="*/ 80341 w 253534"/>
                <a:gd name="connsiteY5" fmla="*/ 78459 h 253534"/>
                <a:gd name="connsiteX6" fmla="*/ 90962 w 253534"/>
                <a:gd name="connsiteY6" fmla="*/ 68180 h 253534"/>
                <a:gd name="connsiteX7" fmla="*/ 22782 w 253534"/>
                <a:gd name="connsiteY7" fmla="*/ 0 h 253534"/>
                <a:gd name="connsiteX8" fmla="*/ 11476 w 253534"/>
                <a:gd name="connsiteY8" fmla="*/ 11306 h 253534"/>
                <a:gd name="connsiteX9" fmla="*/ 170 w 253534"/>
                <a:gd name="connsiteY9" fmla="*/ 35632 h 253534"/>
                <a:gd name="connsiteX10" fmla="*/ 8050 w 253534"/>
                <a:gd name="connsiteY10" fmla="*/ 80172 h 253534"/>
                <a:gd name="connsiteX11" fmla="*/ 28607 w 253534"/>
                <a:gd name="connsiteY11" fmla="*/ 116146 h 253534"/>
                <a:gd name="connsiteX12" fmla="*/ 133104 w 253534"/>
                <a:gd name="connsiteY12" fmla="*/ 224069 h 253534"/>
                <a:gd name="connsiteX13" fmla="*/ 154688 w 253534"/>
                <a:gd name="connsiteY13" fmla="*/ 237774 h 253534"/>
                <a:gd name="connsiteX14" fmla="*/ 209507 w 253534"/>
                <a:gd name="connsiteY14" fmla="*/ 253877 h 253534"/>
                <a:gd name="connsiteX15" fmla="*/ 244453 w 253534"/>
                <a:gd name="connsiteY15" fmla="*/ 240172 h 253534"/>
                <a:gd name="connsiteX16" fmla="*/ 253704 w 253534"/>
                <a:gd name="connsiteY16" fmla="*/ 230922 h 253534"/>
                <a:gd name="connsiteX17" fmla="*/ 185866 w 253534"/>
                <a:gd name="connsiteY17" fmla="*/ 162741 h 253534"/>
                <a:gd name="connsiteX18" fmla="*/ 175588 w 253534"/>
                <a:gd name="connsiteY18" fmla="*/ 173362 h 2535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253534" h="253534">
                  <a:moveTo>
                    <a:pt x="175588" y="173362"/>
                  </a:moveTo>
                  <a:cubicBezTo>
                    <a:pt x="174217" y="174733"/>
                    <a:pt x="172162" y="175418"/>
                    <a:pt x="170449" y="175418"/>
                  </a:cubicBezTo>
                  <a:cubicBezTo>
                    <a:pt x="168736" y="175418"/>
                    <a:pt x="166680" y="174733"/>
                    <a:pt x="165309" y="173362"/>
                  </a:cubicBezTo>
                  <a:lnTo>
                    <a:pt x="80341" y="88737"/>
                  </a:lnTo>
                  <a:cubicBezTo>
                    <a:pt x="78971" y="87366"/>
                    <a:pt x="78286" y="85311"/>
                    <a:pt x="78286" y="83598"/>
                  </a:cubicBezTo>
                  <a:cubicBezTo>
                    <a:pt x="78286" y="81885"/>
                    <a:pt x="78971" y="79829"/>
                    <a:pt x="80341" y="78459"/>
                  </a:cubicBezTo>
                  <a:lnTo>
                    <a:pt x="90962" y="68180"/>
                  </a:lnTo>
                  <a:lnTo>
                    <a:pt x="22782" y="0"/>
                  </a:lnTo>
                  <a:cubicBezTo>
                    <a:pt x="18328" y="4454"/>
                    <a:pt x="14217" y="8565"/>
                    <a:pt x="11476" y="11306"/>
                  </a:cubicBezTo>
                  <a:cubicBezTo>
                    <a:pt x="4624" y="17816"/>
                    <a:pt x="512" y="26381"/>
                    <a:pt x="170" y="35632"/>
                  </a:cubicBezTo>
                  <a:cubicBezTo>
                    <a:pt x="-858" y="51049"/>
                    <a:pt x="2911" y="65782"/>
                    <a:pt x="8050" y="80172"/>
                  </a:cubicBezTo>
                  <a:cubicBezTo>
                    <a:pt x="13532" y="92848"/>
                    <a:pt x="20726" y="104840"/>
                    <a:pt x="28607" y="116146"/>
                  </a:cubicBezTo>
                  <a:cubicBezTo>
                    <a:pt x="56701" y="158287"/>
                    <a:pt x="91990" y="194947"/>
                    <a:pt x="133104" y="224069"/>
                  </a:cubicBezTo>
                  <a:cubicBezTo>
                    <a:pt x="139956" y="229208"/>
                    <a:pt x="147151" y="233662"/>
                    <a:pt x="154688" y="237774"/>
                  </a:cubicBezTo>
                  <a:cubicBezTo>
                    <a:pt x="171819" y="246339"/>
                    <a:pt x="189978" y="252506"/>
                    <a:pt x="209507" y="253877"/>
                  </a:cubicBezTo>
                  <a:cubicBezTo>
                    <a:pt x="222526" y="254904"/>
                    <a:pt x="235545" y="249765"/>
                    <a:pt x="244453" y="240172"/>
                  </a:cubicBezTo>
                  <a:lnTo>
                    <a:pt x="253704" y="230922"/>
                  </a:lnTo>
                  <a:lnTo>
                    <a:pt x="185866" y="162741"/>
                  </a:lnTo>
                  <a:lnTo>
                    <a:pt x="175588" y="173362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1AF743CD-2D1B-4181-9D77-9EC2B7EF9A0F}"/>
                </a:ext>
              </a:extLst>
            </p:cNvPr>
            <p:cNvSpPr/>
            <p:nvPr/>
          </p:nvSpPr>
          <p:spPr>
            <a:xfrm>
              <a:off x="6202043" y="6383646"/>
              <a:ext cx="75375" cy="75375"/>
            </a:xfrm>
            <a:custGeom>
              <a:avLst/>
              <a:gdLst>
                <a:gd name="connsiteX0" fmla="*/ 73662 w 75374"/>
                <a:gd name="connsiteY0" fmla="*/ 51735 h 75374"/>
                <a:gd name="connsiteX1" fmla="*/ 26381 w 75374"/>
                <a:gd name="connsiteY1" fmla="*/ 4454 h 75374"/>
                <a:gd name="connsiteX2" fmla="*/ 15760 w 75374"/>
                <a:gd name="connsiteY2" fmla="*/ 0 h 75374"/>
                <a:gd name="connsiteX3" fmla="*/ 5139 w 75374"/>
                <a:gd name="connsiteY3" fmla="*/ 4454 h 75374"/>
                <a:gd name="connsiteX4" fmla="*/ 0 w 75374"/>
                <a:gd name="connsiteY4" fmla="*/ 9936 h 75374"/>
                <a:gd name="connsiteX5" fmla="*/ 68180 w 75374"/>
                <a:gd name="connsiteY5" fmla="*/ 78116 h 75374"/>
                <a:gd name="connsiteX6" fmla="*/ 73319 w 75374"/>
                <a:gd name="connsiteY6" fmla="*/ 72977 h 75374"/>
                <a:gd name="connsiteX7" fmla="*/ 77773 w 75374"/>
                <a:gd name="connsiteY7" fmla="*/ 62356 h 75374"/>
                <a:gd name="connsiteX8" fmla="*/ 73662 w 75374"/>
                <a:gd name="connsiteY8" fmla="*/ 51735 h 75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5374" h="75374">
                  <a:moveTo>
                    <a:pt x="73662" y="51735"/>
                  </a:moveTo>
                  <a:lnTo>
                    <a:pt x="26381" y="4454"/>
                  </a:lnTo>
                  <a:cubicBezTo>
                    <a:pt x="23640" y="1713"/>
                    <a:pt x="19872" y="0"/>
                    <a:pt x="15760" y="0"/>
                  </a:cubicBezTo>
                  <a:cubicBezTo>
                    <a:pt x="11649" y="0"/>
                    <a:pt x="7880" y="1713"/>
                    <a:pt x="5139" y="4454"/>
                  </a:cubicBezTo>
                  <a:lnTo>
                    <a:pt x="0" y="9936"/>
                  </a:lnTo>
                  <a:lnTo>
                    <a:pt x="68180" y="78116"/>
                  </a:lnTo>
                  <a:lnTo>
                    <a:pt x="73319" y="72977"/>
                  </a:lnTo>
                  <a:cubicBezTo>
                    <a:pt x="76060" y="70236"/>
                    <a:pt x="77773" y="66467"/>
                    <a:pt x="77773" y="62356"/>
                  </a:cubicBezTo>
                  <a:cubicBezTo>
                    <a:pt x="77773" y="58244"/>
                    <a:pt x="76403" y="54476"/>
                    <a:pt x="73662" y="51735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41" name="TextBox 40">
            <a:extLst>
              <a:ext uri="{FF2B5EF4-FFF2-40B4-BE49-F238E27FC236}">
                <a16:creationId xmlns:a16="http://schemas.microsoft.com/office/drawing/2014/main" id="{34DDCBE6-073D-4874-848B-74F7DE9E3E2D}"/>
              </a:ext>
            </a:extLst>
          </p:cNvPr>
          <p:cNvSpPr txBox="1"/>
          <p:nvPr/>
        </p:nvSpPr>
        <p:spPr>
          <a:xfrm>
            <a:off x="902470" y="2210890"/>
            <a:ext cx="3502262" cy="227882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created.</a:t>
            </a:r>
          </a:p>
          <a:p>
            <a:pPr>
              <a:lnSpc>
                <a:spcPct val="150000"/>
              </a:lnSpc>
            </a:pPr>
            <a:endParaRPr lang="en-US" sz="1200" dirty="0"/>
          </a:p>
          <a:p>
            <a:pPr>
              <a:lnSpc>
                <a:spcPct val="150000"/>
              </a:lnSpc>
            </a:pPr>
            <a:r>
              <a:rPr lang="en-US" sz="1200" dirty="0"/>
              <a:t>I am so happy, my dear friend, so absorbed in the exquisite sense of mere tranquil</a:t>
            </a:r>
          </a:p>
        </p:txBody>
      </p:sp>
    </p:spTree>
    <p:extLst>
      <p:ext uri="{BB962C8B-B14F-4D97-AF65-F5344CB8AC3E}">
        <p14:creationId xmlns:p14="http://schemas.microsoft.com/office/powerpoint/2010/main" val="111545637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20000" decel="4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accel="20000" decel="8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accel="20000" decel="8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accel="20000" decel="8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accel="20000" decel="8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accel="20000" decel="8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accel="20000" decel="8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5" grpId="0" animBg="1"/>
      <p:bldP spid="9" grpId="0" animBg="1"/>
      <p:bldP spid="40" grpId="0" build="p"/>
      <p:bldP spid="15" grpId="0" animBg="1"/>
      <p:bldP spid="29" grpId="0"/>
      <p:bldP spid="16" grpId="0" animBg="1"/>
      <p:bldP spid="23" grpId="0"/>
      <p:bldP spid="24" grpId="0"/>
      <p:bldP spid="25" grpId="0" animBg="1"/>
      <p:bldP spid="26" grpId="0"/>
      <p:bldP spid="27" grpId="0"/>
      <p:bldP spid="31" grpId="0" animBg="1"/>
      <p:bldP spid="28" grpId="0" animBg="1"/>
      <p:bldP spid="30" grpId="0"/>
      <p:bldP spid="4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" name="PpHolder1">
            <a:extLst>
              <a:ext uri="{FF2B5EF4-FFF2-40B4-BE49-F238E27FC236}">
                <a16:creationId xmlns:a16="http://schemas.microsoft.com/office/drawing/2014/main" id="{A09B1488-CCEC-4DD0-9264-8FBCABD04290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280" t="26179" r="11921" b="26179"/>
          <a:stretch>
            <a:fillRect/>
          </a:stretch>
        </p:blipFill>
        <p:spPr>
          <a:xfrm>
            <a:off x="7471318" y="1795346"/>
            <a:ext cx="3267308" cy="3267308"/>
          </a:xfrm>
          <a:custGeom>
            <a:avLst/>
            <a:gdLst>
              <a:gd name="connsiteX0" fmla="*/ 0 w 3267308"/>
              <a:gd name="connsiteY0" fmla="*/ 0 h 3267308"/>
              <a:gd name="connsiteX1" fmla="*/ 3267308 w 3267308"/>
              <a:gd name="connsiteY1" fmla="*/ 0 h 3267308"/>
              <a:gd name="connsiteX2" fmla="*/ 3267308 w 3267308"/>
              <a:gd name="connsiteY2" fmla="*/ 3267308 h 3267308"/>
              <a:gd name="connsiteX3" fmla="*/ 0 w 3267308"/>
              <a:gd name="connsiteY3" fmla="*/ 3267308 h 32673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67308" h="3267308">
                <a:moveTo>
                  <a:pt x="0" y="0"/>
                </a:moveTo>
                <a:lnTo>
                  <a:pt x="3267308" y="0"/>
                </a:lnTo>
                <a:lnTo>
                  <a:pt x="3267308" y="3267308"/>
                </a:lnTo>
                <a:lnTo>
                  <a:pt x="0" y="3267308"/>
                </a:lnTo>
                <a:close/>
              </a:path>
            </a:pathLst>
          </a:custGeom>
        </p:spPr>
      </p:pic>
      <p:sp>
        <p:nvSpPr>
          <p:cNvPr id="23" name="Text Placeholder 22">
            <a:extLst>
              <a:ext uri="{FF2B5EF4-FFF2-40B4-BE49-F238E27FC236}">
                <a16:creationId xmlns:a16="http://schemas.microsoft.com/office/drawing/2014/main" id="{90AFF042-D952-41CC-B0AB-83118790B8B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Contents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2568B4C8-C18B-4E12-9DE2-4B31B453B844}"/>
              </a:ext>
            </a:extLst>
          </p:cNvPr>
          <p:cNvSpPr/>
          <p:nvPr/>
        </p:nvSpPr>
        <p:spPr>
          <a:xfrm>
            <a:off x="7488045" y="524108"/>
            <a:ext cx="1951463" cy="1951463"/>
          </a:xfrm>
          <a:prstGeom prst="rect">
            <a:avLst/>
          </a:prstGeom>
          <a:gradFill>
            <a:gsLst>
              <a:gs pos="0">
                <a:schemeClr val="accent1">
                  <a:alpha val="70000"/>
                </a:schemeClr>
              </a:gs>
              <a:gs pos="96000">
                <a:schemeClr val="accent2">
                  <a:alpha val="97000"/>
                </a:schemeClr>
              </a:gs>
            </a:gsLst>
            <a:lin ang="16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65C3DB9A-F664-4E44-9707-4AEB60D3A9A5}"/>
              </a:ext>
            </a:extLst>
          </p:cNvPr>
          <p:cNvSpPr/>
          <p:nvPr/>
        </p:nvSpPr>
        <p:spPr>
          <a:xfrm>
            <a:off x="9439508" y="2475570"/>
            <a:ext cx="680225" cy="680225"/>
          </a:xfrm>
          <a:prstGeom prst="rect">
            <a:avLst/>
          </a:prstGeom>
          <a:gradFill>
            <a:gsLst>
              <a:gs pos="0">
                <a:schemeClr val="accent1">
                  <a:alpha val="70000"/>
                </a:schemeClr>
              </a:gs>
              <a:gs pos="100000">
                <a:schemeClr val="accent2">
                  <a:alpha val="70000"/>
                </a:scheme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6131CF9-0CB2-4A63-B605-F85EAF23B230}"/>
              </a:ext>
            </a:extLst>
          </p:cNvPr>
          <p:cNvSpPr/>
          <p:nvPr/>
        </p:nvSpPr>
        <p:spPr>
          <a:xfrm>
            <a:off x="8846543" y="5062653"/>
            <a:ext cx="1898808" cy="1271235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0DB95668-D35B-40A5-B8C8-83CF86869C90}"/>
              </a:ext>
            </a:extLst>
          </p:cNvPr>
          <p:cNvSpPr/>
          <p:nvPr/>
        </p:nvSpPr>
        <p:spPr>
          <a:xfrm>
            <a:off x="6127596" y="1795345"/>
            <a:ext cx="1360449" cy="1360449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0E97017E-6E78-41C0-94FD-29A90CE4AD25}"/>
              </a:ext>
            </a:extLst>
          </p:cNvPr>
          <p:cNvSpPr/>
          <p:nvPr/>
        </p:nvSpPr>
        <p:spPr>
          <a:xfrm>
            <a:off x="10738626" y="756424"/>
            <a:ext cx="1038921" cy="1038921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FD0159B6-5EAB-44AB-AAB9-BB7A5AF3D09F}"/>
              </a:ext>
            </a:extLst>
          </p:cNvPr>
          <p:cNvSpPr/>
          <p:nvPr/>
        </p:nvSpPr>
        <p:spPr>
          <a:xfrm>
            <a:off x="9417474" y="4181709"/>
            <a:ext cx="1315845" cy="880946"/>
          </a:xfrm>
          <a:prstGeom prst="rect">
            <a:avLst/>
          </a:prstGeom>
          <a:gradFill>
            <a:gsLst>
              <a:gs pos="0">
                <a:schemeClr val="accent1">
                  <a:alpha val="70000"/>
                </a:schemeClr>
              </a:gs>
              <a:gs pos="100000">
                <a:schemeClr val="accent2">
                  <a:alpha val="70000"/>
                </a:scheme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245A09D6-3CD9-43C3-8340-F2BB1CE8546F}"/>
              </a:ext>
            </a:extLst>
          </p:cNvPr>
          <p:cNvGrpSpPr/>
          <p:nvPr/>
        </p:nvGrpSpPr>
        <p:grpSpPr>
          <a:xfrm>
            <a:off x="11424624" y="6118698"/>
            <a:ext cx="767376" cy="739302"/>
            <a:chOff x="9300061" y="3588589"/>
            <a:chExt cx="1232793" cy="1187692"/>
          </a:xfrm>
        </p:grpSpPr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BC75581B-8B30-4A4B-9407-5870C4E60E9E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F76DCC57-493D-4682-9961-2771CB5F81B0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C6F36293-E903-4F48-B8C5-5EF682891BF8}"/>
              </a:ext>
            </a:extLst>
          </p:cNvPr>
          <p:cNvCxnSpPr>
            <a:cxnSpLocks/>
          </p:cNvCxnSpPr>
          <p:nvPr/>
        </p:nvCxnSpPr>
        <p:spPr>
          <a:xfrm>
            <a:off x="1021192" y="1795344"/>
            <a:ext cx="3645192" cy="0"/>
          </a:xfrm>
          <a:prstGeom prst="line">
            <a:avLst/>
          </a:prstGeom>
          <a:ln w="12700"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Oval 25">
            <a:extLst>
              <a:ext uri="{FF2B5EF4-FFF2-40B4-BE49-F238E27FC236}">
                <a16:creationId xmlns:a16="http://schemas.microsoft.com/office/drawing/2014/main" id="{0AD160FC-84AB-46DF-B413-59DE8D6E8437}"/>
              </a:ext>
            </a:extLst>
          </p:cNvPr>
          <p:cNvSpPr/>
          <p:nvPr/>
        </p:nvSpPr>
        <p:spPr>
          <a:xfrm>
            <a:off x="952716" y="1743596"/>
            <a:ext cx="103497" cy="1034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CD6A64F8-BC0C-42C5-8B71-79331A4A4082}"/>
              </a:ext>
            </a:extLst>
          </p:cNvPr>
          <p:cNvSpPr txBox="1"/>
          <p:nvPr/>
        </p:nvSpPr>
        <p:spPr>
          <a:xfrm>
            <a:off x="863365" y="2089308"/>
            <a:ext cx="746631" cy="40011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2000" b="1" dirty="0">
                <a:latin typeface="+mj-lt"/>
              </a:rPr>
              <a:t>01.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ABB8640E-64E4-46AE-9A76-FB7148F88FE3}"/>
              </a:ext>
            </a:extLst>
          </p:cNvPr>
          <p:cNvSpPr txBox="1"/>
          <p:nvPr/>
        </p:nvSpPr>
        <p:spPr>
          <a:xfrm>
            <a:off x="1609996" y="2430494"/>
            <a:ext cx="2628324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B7625C3F-BBD1-4146-B3C7-50543167E1B8}"/>
              </a:ext>
            </a:extLst>
          </p:cNvPr>
          <p:cNvSpPr txBox="1"/>
          <p:nvPr/>
        </p:nvSpPr>
        <p:spPr>
          <a:xfrm>
            <a:off x="1609996" y="2089308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11925B2F-DF65-4603-B1C7-13C074241AC9}"/>
              </a:ext>
            </a:extLst>
          </p:cNvPr>
          <p:cNvCxnSpPr>
            <a:cxnSpLocks/>
          </p:cNvCxnSpPr>
          <p:nvPr/>
        </p:nvCxnSpPr>
        <p:spPr>
          <a:xfrm>
            <a:off x="1021192" y="3370196"/>
            <a:ext cx="3645192" cy="0"/>
          </a:xfrm>
          <a:prstGeom prst="line">
            <a:avLst/>
          </a:prstGeom>
          <a:ln w="12700"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Oval 34">
            <a:extLst>
              <a:ext uri="{FF2B5EF4-FFF2-40B4-BE49-F238E27FC236}">
                <a16:creationId xmlns:a16="http://schemas.microsoft.com/office/drawing/2014/main" id="{2882A411-89E7-4C2D-964C-14984EB7ABF8}"/>
              </a:ext>
            </a:extLst>
          </p:cNvPr>
          <p:cNvSpPr/>
          <p:nvPr/>
        </p:nvSpPr>
        <p:spPr>
          <a:xfrm>
            <a:off x="952716" y="3318448"/>
            <a:ext cx="103497" cy="1034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F7FAF113-87C0-4279-91AE-5D84285B1E07}"/>
              </a:ext>
            </a:extLst>
          </p:cNvPr>
          <p:cNvSpPr txBox="1"/>
          <p:nvPr/>
        </p:nvSpPr>
        <p:spPr>
          <a:xfrm>
            <a:off x="863365" y="3664160"/>
            <a:ext cx="746631" cy="40011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2000" b="1" dirty="0">
                <a:latin typeface="+mj-lt"/>
              </a:rPr>
              <a:t>02.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920C8D23-1E93-42DC-B611-309490B1F640}"/>
              </a:ext>
            </a:extLst>
          </p:cNvPr>
          <p:cNvSpPr txBox="1"/>
          <p:nvPr/>
        </p:nvSpPr>
        <p:spPr>
          <a:xfrm>
            <a:off x="1609996" y="4005346"/>
            <a:ext cx="2628324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EA5B092B-F3EE-42D5-8B05-1B31D94D7F40}"/>
              </a:ext>
            </a:extLst>
          </p:cNvPr>
          <p:cNvSpPr txBox="1"/>
          <p:nvPr/>
        </p:nvSpPr>
        <p:spPr>
          <a:xfrm>
            <a:off x="1609996" y="3664160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6F1E6CE6-B6CE-4E90-BBEB-C2BCD687F8F9}"/>
              </a:ext>
            </a:extLst>
          </p:cNvPr>
          <p:cNvCxnSpPr>
            <a:cxnSpLocks/>
          </p:cNvCxnSpPr>
          <p:nvPr/>
        </p:nvCxnSpPr>
        <p:spPr>
          <a:xfrm>
            <a:off x="1021192" y="4945048"/>
            <a:ext cx="3645192" cy="0"/>
          </a:xfrm>
          <a:prstGeom prst="line">
            <a:avLst/>
          </a:prstGeom>
          <a:ln w="12700"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Oval 40">
            <a:extLst>
              <a:ext uri="{FF2B5EF4-FFF2-40B4-BE49-F238E27FC236}">
                <a16:creationId xmlns:a16="http://schemas.microsoft.com/office/drawing/2014/main" id="{6C89B434-6D7D-42B5-AF91-FFD730375FD5}"/>
              </a:ext>
            </a:extLst>
          </p:cNvPr>
          <p:cNvSpPr/>
          <p:nvPr/>
        </p:nvSpPr>
        <p:spPr>
          <a:xfrm>
            <a:off x="952716" y="4893300"/>
            <a:ext cx="103497" cy="1034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AAB9CC05-714D-4306-AF3F-44BE2A65C379}"/>
              </a:ext>
            </a:extLst>
          </p:cNvPr>
          <p:cNvSpPr txBox="1"/>
          <p:nvPr/>
        </p:nvSpPr>
        <p:spPr>
          <a:xfrm>
            <a:off x="863365" y="5239012"/>
            <a:ext cx="746631" cy="40011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2000" b="1" dirty="0">
                <a:latin typeface="+mj-lt"/>
              </a:rPr>
              <a:t>03.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1688C17C-5BB1-41F9-9431-925F7F734E4D}"/>
              </a:ext>
            </a:extLst>
          </p:cNvPr>
          <p:cNvSpPr txBox="1"/>
          <p:nvPr/>
        </p:nvSpPr>
        <p:spPr>
          <a:xfrm>
            <a:off x="1609996" y="5580198"/>
            <a:ext cx="2628324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5E69D7D2-582B-41AC-A9F2-256D3ABCA1AE}"/>
              </a:ext>
            </a:extLst>
          </p:cNvPr>
          <p:cNvSpPr txBox="1"/>
          <p:nvPr/>
        </p:nvSpPr>
        <p:spPr>
          <a:xfrm>
            <a:off x="1609996" y="5239012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id="{7FA74BCD-FAE8-4C4A-872B-E5FBAD217641}"/>
              </a:ext>
            </a:extLst>
          </p:cNvPr>
          <p:cNvSpPr/>
          <p:nvPr/>
        </p:nvSpPr>
        <p:spPr>
          <a:xfrm>
            <a:off x="11545121" y="6230479"/>
            <a:ext cx="103497" cy="1034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1813F22D-1CF9-4503-9C89-61C28F6F6381}"/>
              </a:ext>
            </a:extLst>
          </p:cNvPr>
          <p:cNvSpPr/>
          <p:nvPr/>
        </p:nvSpPr>
        <p:spPr>
          <a:xfrm>
            <a:off x="0" y="0"/>
            <a:ext cx="465826" cy="46582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660810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8" presetClass="entr" presetSubtype="1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67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8" presetClass="entr" presetSubtype="1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0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8" presetClass="entr" presetSubtype="1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3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8" presetClass="entr" presetSubtype="1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6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8" presetClass="entr" presetSubtype="1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9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8" presetClass="entr" presetSubtype="1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82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build="p"/>
      <p:bldP spid="5" grpId="0" animBg="1"/>
      <p:bldP spid="6" grpId="0" animBg="1"/>
      <p:bldP spid="7" grpId="0" animBg="1"/>
      <p:bldP spid="8" grpId="0" animBg="1"/>
      <p:bldP spid="9" grpId="0" animBg="1"/>
      <p:bldP spid="17" grpId="0" animBg="1"/>
      <p:bldP spid="26" grpId="0" animBg="1"/>
      <p:bldP spid="27" grpId="0"/>
      <p:bldP spid="28" grpId="0"/>
      <p:bldP spid="29" grpId="0"/>
      <p:bldP spid="35" grpId="0" animBg="1"/>
      <p:bldP spid="36" grpId="0"/>
      <p:bldP spid="37" grpId="0"/>
      <p:bldP spid="38" grpId="0"/>
      <p:bldP spid="41" grpId="0" animBg="1"/>
      <p:bldP spid="42" grpId="0"/>
      <p:bldP spid="43" grpId="0"/>
      <p:bldP spid="44" grpId="0"/>
      <p:bldP spid="45" grpId="0" animBg="1"/>
      <p:bldP spid="46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pHolder1">
            <a:extLst>
              <a:ext uri="{FF2B5EF4-FFF2-40B4-BE49-F238E27FC236}">
                <a16:creationId xmlns:a16="http://schemas.microsoft.com/office/drawing/2014/main" id="{2AF9F4DE-B42C-4709-AD30-0264CC1DB7BB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9837"/>
          <a:stretch>
            <a:fillRect/>
          </a:stretch>
        </p:blipFill>
        <p:spPr>
          <a:xfrm>
            <a:off x="0" y="2732050"/>
            <a:ext cx="12192000" cy="4125950"/>
          </a:xfrm>
          <a:custGeom>
            <a:avLst/>
            <a:gdLst>
              <a:gd name="connsiteX0" fmla="*/ 0 w 12192000"/>
              <a:gd name="connsiteY0" fmla="*/ 0 h 4125950"/>
              <a:gd name="connsiteX1" fmla="*/ 12192000 w 12192000"/>
              <a:gd name="connsiteY1" fmla="*/ 0 h 4125950"/>
              <a:gd name="connsiteX2" fmla="*/ 12192000 w 12192000"/>
              <a:gd name="connsiteY2" fmla="*/ 4125950 h 4125950"/>
              <a:gd name="connsiteX3" fmla="*/ 0 w 12192000"/>
              <a:gd name="connsiteY3" fmla="*/ 4125950 h 41259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4125950">
                <a:moveTo>
                  <a:pt x="0" y="0"/>
                </a:moveTo>
                <a:lnTo>
                  <a:pt x="12192000" y="0"/>
                </a:lnTo>
                <a:lnTo>
                  <a:pt x="12192000" y="4125950"/>
                </a:lnTo>
                <a:lnTo>
                  <a:pt x="0" y="4125950"/>
                </a:lnTo>
                <a:close/>
              </a:path>
            </a:pathLst>
          </a:custGeom>
        </p:spPr>
      </p:pic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5F2A8396-DC25-4F93-8218-49DA0444FE3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Thank you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FA21693-6387-4719-81C0-D4917DF95925}"/>
              </a:ext>
            </a:extLst>
          </p:cNvPr>
          <p:cNvSpPr txBox="1"/>
          <p:nvPr/>
        </p:nvSpPr>
        <p:spPr>
          <a:xfrm>
            <a:off x="3806283" y="1263296"/>
            <a:ext cx="4579434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2BF69B1B-3C29-4CF2-A30A-CA99B57735A1}"/>
              </a:ext>
            </a:extLst>
          </p:cNvPr>
          <p:cNvSpPr/>
          <p:nvPr/>
        </p:nvSpPr>
        <p:spPr>
          <a:xfrm>
            <a:off x="5980329" y="2049655"/>
            <a:ext cx="231342" cy="131115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DFC5D836-9D12-4DDB-A89F-A5804C4F0BB2}"/>
              </a:ext>
            </a:extLst>
          </p:cNvPr>
          <p:cNvCxnSpPr>
            <a:cxnSpLocks/>
          </p:cNvCxnSpPr>
          <p:nvPr/>
        </p:nvCxnSpPr>
        <p:spPr>
          <a:xfrm>
            <a:off x="11590595" y="6118698"/>
            <a:ext cx="0" cy="739302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F4641BBD-1C6E-4EF1-945F-5FCE9BB7BEC9}"/>
              </a:ext>
            </a:extLst>
          </p:cNvPr>
          <p:cNvCxnSpPr>
            <a:cxnSpLocks/>
          </p:cNvCxnSpPr>
          <p:nvPr/>
        </p:nvCxnSpPr>
        <p:spPr>
          <a:xfrm rot="16200000">
            <a:off x="11808312" y="5898541"/>
            <a:ext cx="0" cy="767376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>
            <a:extLst>
              <a:ext uri="{FF2B5EF4-FFF2-40B4-BE49-F238E27FC236}">
                <a16:creationId xmlns:a16="http://schemas.microsoft.com/office/drawing/2014/main" id="{7A99A3E7-EE0C-48F3-A4DA-B77E2B48EDF3}"/>
              </a:ext>
            </a:extLst>
          </p:cNvPr>
          <p:cNvSpPr/>
          <p:nvPr/>
        </p:nvSpPr>
        <p:spPr>
          <a:xfrm>
            <a:off x="11545121" y="6230479"/>
            <a:ext cx="103497" cy="103497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307CDF5E-1371-496F-8515-35EF05C5210D}"/>
              </a:ext>
            </a:extLst>
          </p:cNvPr>
          <p:cNvSpPr/>
          <p:nvPr/>
        </p:nvSpPr>
        <p:spPr>
          <a:xfrm>
            <a:off x="0" y="0"/>
            <a:ext cx="465826" cy="46582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0DF6F484-A925-409E-8251-03B1EE846CA9}"/>
              </a:ext>
            </a:extLst>
          </p:cNvPr>
          <p:cNvSpPr/>
          <p:nvPr/>
        </p:nvSpPr>
        <p:spPr>
          <a:xfrm>
            <a:off x="3079596" y="5642517"/>
            <a:ext cx="6032809" cy="1215483"/>
          </a:xfrm>
          <a:prstGeom prst="rect">
            <a:avLst/>
          </a:prstGeom>
          <a:gradFill>
            <a:gsLst>
              <a:gs pos="0">
                <a:schemeClr val="accent1">
                  <a:alpha val="50000"/>
                </a:schemeClr>
              </a:gs>
              <a:gs pos="100000">
                <a:schemeClr val="accent2">
                  <a:alpha val="49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6C9CC85-55D3-4770-9C28-3F67DC848008}"/>
              </a:ext>
            </a:extLst>
          </p:cNvPr>
          <p:cNvSpPr txBox="1"/>
          <p:nvPr/>
        </p:nvSpPr>
        <p:spPr>
          <a:xfrm>
            <a:off x="3806283" y="6091979"/>
            <a:ext cx="457943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</a:rPr>
              <a:t>www.yoursite.com</a:t>
            </a:r>
          </a:p>
        </p:txBody>
      </p:sp>
    </p:spTree>
    <p:extLst>
      <p:ext uri="{BB962C8B-B14F-4D97-AF65-F5344CB8AC3E}">
        <p14:creationId xmlns:p14="http://schemas.microsoft.com/office/powerpoint/2010/main" val="257081638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/>
      <p:bldP spid="10" grpId="0"/>
      <p:bldP spid="11" grpId="0" animBg="1"/>
      <p:bldP spid="14" grpId="0" animBg="1"/>
      <p:bldP spid="15" grpId="0" animBg="1"/>
      <p:bldP spid="16" grpId="0" animBg="1"/>
      <p:bldP spid="1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6" name="PpHolder1">
            <a:extLst>
              <a:ext uri="{FF2B5EF4-FFF2-40B4-BE49-F238E27FC236}">
                <a16:creationId xmlns:a16="http://schemas.microsoft.com/office/drawing/2014/main" id="{FECB1D78-BFEA-4F47-9227-130315CA2947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" y="0"/>
            <a:ext cx="12191999" cy="6858000"/>
          </a:xfrm>
          <a:custGeom>
            <a:avLst/>
            <a:gdLst>
              <a:gd name="connsiteX0" fmla="*/ 0 w 12191999"/>
              <a:gd name="connsiteY0" fmla="*/ 0 h 6858000"/>
              <a:gd name="connsiteX1" fmla="*/ 12191999 w 12191999"/>
              <a:gd name="connsiteY1" fmla="*/ 0 h 6858000"/>
              <a:gd name="connsiteX2" fmla="*/ 12191999 w 12191999"/>
              <a:gd name="connsiteY2" fmla="*/ 6858000 h 6858000"/>
              <a:gd name="connsiteX3" fmla="*/ 0 w 12191999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1999" h="6858000">
                <a:moveTo>
                  <a:pt x="0" y="0"/>
                </a:moveTo>
                <a:lnTo>
                  <a:pt x="12191999" y="0"/>
                </a:lnTo>
                <a:lnTo>
                  <a:pt x="12191999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50F53C78-0451-4786-A75C-50201873A4A7}"/>
              </a:ext>
            </a:extLst>
          </p:cNvPr>
          <p:cNvSpPr/>
          <p:nvPr/>
        </p:nvSpPr>
        <p:spPr>
          <a:xfrm>
            <a:off x="-1" y="0"/>
            <a:ext cx="12191999" cy="685800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>
                  <a:alpha val="70000"/>
                </a:scheme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30C61CC6-5B1E-4AF7-89AD-E6F0EE4DC3AA}"/>
              </a:ext>
            </a:extLst>
          </p:cNvPr>
          <p:cNvSpPr/>
          <p:nvPr/>
        </p:nvSpPr>
        <p:spPr>
          <a:xfrm>
            <a:off x="587375" y="366599"/>
            <a:ext cx="465826" cy="46582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AB4B060E-9990-4AC3-B5A9-D18670F9B53C}"/>
              </a:ext>
            </a:extLst>
          </p:cNvPr>
          <p:cNvSpPr/>
          <p:nvPr/>
        </p:nvSpPr>
        <p:spPr>
          <a:xfrm>
            <a:off x="-1" y="1216115"/>
            <a:ext cx="12192000" cy="5641886"/>
          </a:xfrm>
          <a:prstGeom prst="rect">
            <a:avLst/>
          </a:prstGeom>
          <a:solidFill>
            <a:schemeClr val="accent2">
              <a:alpha val="1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E2DE82A4-815A-43F6-80B2-69F9D73F4CD4}"/>
              </a:ext>
            </a:extLst>
          </p:cNvPr>
          <p:cNvGrpSpPr/>
          <p:nvPr/>
        </p:nvGrpSpPr>
        <p:grpSpPr>
          <a:xfrm>
            <a:off x="10959207" y="4870979"/>
            <a:ext cx="1232793" cy="1987021"/>
            <a:chOff x="9300061" y="3588589"/>
            <a:chExt cx="1232793" cy="1987021"/>
          </a:xfrm>
        </p:grpSpPr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0F98BE40-7B4E-46C9-BC38-2EADE006E18B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987021"/>
            </a:xfrm>
            <a:prstGeom prst="line">
              <a:avLst/>
            </a:prstGeom>
            <a:ln w="12700"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C99F5017-FD69-4CA1-9232-9CA755F4233A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68507858-3F18-4545-B39B-5D278C8CC341}"/>
              </a:ext>
            </a:extLst>
          </p:cNvPr>
          <p:cNvGrpSpPr/>
          <p:nvPr/>
        </p:nvGrpSpPr>
        <p:grpSpPr>
          <a:xfrm>
            <a:off x="5614930" y="2267051"/>
            <a:ext cx="962140" cy="202410"/>
            <a:chOff x="4481512" y="3090862"/>
            <a:chExt cx="3228212" cy="679132"/>
          </a:xfrm>
          <a:solidFill>
            <a:schemeClr val="bg2"/>
          </a:solidFill>
        </p:grpSpPr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835B8A54-45BD-4A6B-B888-4292328487FD}"/>
                </a:ext>
              </a:extLst>
            </p:cNvPr>
            <p:cNvSpPr/>
            <p:nvPr/>
          </p:nvSpPr>
          <p:spPr>
            <a:xfrm>
              <a:off x="4481512" y="3090862"/>
              <a:ext cx="576357" cy="674179"/>
            </a:xfrm>
            <a:custGeom>
              <a:avLst/>
              <a:gdLst>
                <a:gd name="connsiteX0" fmla="*/ 576358 w 576357"/>
                <a:gd name="connsiteY0" fmla="*/ 336137 h 674179"/>
                <a:gd name="connsiteX1" fmla="*/ 549783 w 576357"/>
                <a:gd name="connsiteY1" fmla="*/ 485204 h 674179"/>
                <a:gd name="connsiteX2" fmla="*/ 474250 w 576357"/>
                <a:gd name="connsiteY2" fmla="*/ 590645 h 674179"/>
                <a:gd name="connsiteX3" fmla="*/ 355092 w 576357"/>
                <a:gd name="connsiteY3" fmla="*/ 653320 h 674179"/>
                <a:gd name="connsiteX4" fmla="*/ 197453 w 576357"/>
                <a:gd name="connsiteY4" fmla="*/ 674180 h 674179"/>
                <a:gd name="connsiteX5" fmla="*/ 104394 w 576357"/>
                <a:gd name="connsiteY5" fmla="*/ 670846 h 674179"/>
                <a:gd name="connsiteX6" fmla="*/ 0 w 576357"/>
                <a:gd name="connsiteY6" fmla="*/ 657035 h 674179"/>
                <a:gd name="connsiteX7" fmla="*/ 0 w 576357"/>
                <a:gd name="connsiteY7" fmla="*/ 16193 h 674179"/>
                <a:gd name="connsiteX8" fmla="*/ 106775 w 576357"/>
                <a:gd name="connsiteY8" fmla="*/ 3334 h 674179"/>
                <a:gd name="connsiteX9" fmla="*/ 202216 w 576357"/>
                <a:gd name="connsiteY9" fmla="*/ 0 h 674179"/>
                <a:gd name="connsiteX10" fmla="*/ 355568 w 576357"/>
                <a:gd name="connsiteY10" fmla="*/ 18955 h 674179"/>
                <a:gd name="connsiteX11" fmla="*/ 473774 w 576357"/>
                <a:gd name="connsiteY11" fmla="*/ 78772 h 674179"/>
                <a:gd name="connsiteX12" fmla="*/ 549783 w 576357"/>
                <a:gd name="connsiteY12" fmla="*/ 183261 h 674179"/>
                <a:gd name="connsiteX13" fmla="*/ 576358 w 576357"/>
                <a:gd name="connsiteY13" fmla="*/ 336137 h 674179"/>
                <a:gd name="connsiteX14" fmla="*/ 148114 w 576357"/>
                <a:gd name="connsiteY14" fmla="*/ 545021 h 674179"/>
                <a:gd name="connsiteX15" fmla="*/ 172307 w 576357"/>
                <a:gd name="connsiteY15" fmla="*/ 546449 h 674179"/>
                <a:gd name="connsiteX16" fmla="*/ 205073 w 576357"/>
                <a:gd name="connsiteY16" fmla="*/ 546926 h 674179"/>
                <a:gd name="connsiteX17" fmla="*/ 369856 w 576357"/>
                <a:gd name="connsiteY17" fmla="*/ 490919 h 674179"/>
                <a:gd name="connsiteX18" fmla="*/ 423482 w 576357"/>
                <a:gd name="connsiteY18" fmla="*/ 336137 h 674179"/>
                <a:gd name="connsiteX19" fmla="*/ 372237 w 576357"/>
                <a:gd name="connsiteY19" fmla="*/ 179451 h 674179"/>
                <a:gd name="connsiteX20" fmla="*/ 209836 w 576357"/>
                <a:gd name="connsiteY20" fmla="*/ 126302 h 674179"/>
                <a:gd name="connsiteX21" fmla="*/ 178499 w 576357"/>
                <a:gd name="connsiteY21" fmla="*/ 126778 h 674179"/>
                <a:gd name="connsiteX22" fmla="*/ 148114 w 576357"/>
                <a:gd name="connsiteY22" fmla="*/ 129159 h 674179"/>
                <a:gd name="connsiteX23" fmla="*/ 148114 w 576357"/>
                <a:gd name="connsiteY23" fmla="*/ 545021 h 6741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576357" h="674179">
                  <a:moveTo>
                    <a:pt x="576358" y="336137"/>
                  </a:moveTo>
                  <a:cubicBezTo>
                    <a:pt x="576358" y="393097"/>
                    <a:pt x="567500" y="442817"/>
                    <a:pt x="549783" y="485204"/>
                  </a:cubicBezTo>
                  <a:cubicBezTo>
                    <a:pt x="532067" y="527590"/>
                    <a:pt x="506921" y="562737"/>
                    <a:pt x="474250" y="590645"/>
                  </a:cubicBezTo>
                  <a:cubicBezTo>
                    <a:pt x="441674" y="618458"/>
                    <a:pt x="401955" y="639413"/>
                    <a:pt x="355092" y="653320"/>
                  </a:cubicBezTo>
                  <a:cubicBezTo>
                    <a:pt x="308229" y="667226"/>
                    <a:pt x="255746" y="674180"/>
                    <a:pt x="197453" y="674180"/>
                  </a:cubicBezTo>
                  <a:cubicBezTo>
                    <a:pt x="170879" y="674180"/>
                    <a:pt x="139827" y="673037"/>
                    <a:pt x="104394" y="670846"/>
                  </a:cubicBezTo>
                  <a:cubicBezTo>
                    <a:pt x="68961" y="668655"/>
                    <a:pt x="34195" y="664083"/>
                    <a:pt x="0" y="657035"/>
                  </a:cubicBezTo>
                  <a:lnTo>
                    <a:pt x="0" y="16193"/>
                  </a:lnTo>
                  <a:cubicBezTo>
                    <a:pt x="34195" y="9906"/>
                    <a:pt x="69818" y="5620"/>
                    <a:pt x="106775" y="3334"/>
                  </a:cubicBezTo>
                  <a:cubicBezTo>
                    <a:pt x="143828" y="1143"/>
                    <a:pt x="175641" y="0"/>
                    <a:pt x="202216" y="0"/>
                  </a:cubicBezTo>
                  <a:cubicBezTo>
                    <a:pt x="258509" y="0"/>
                    <a:pt x="309658" y="6382"/>
                    <a:pt x="355568" y="18955"/>
                  </a:cubicBezTo>
                  <a:cubicBezTo>
                    <a:pt x="401479" y="31623"/>
                    <a:pt x="440912" y="51530"/>
                    <a:pt x="473774" y="78772"/>
                  </a:cubicBezTo>
                  <a:cubicBezTo>
                    <a:pt x="506730" y="106013"/>
                    <a:pt x="531971" y="140780"/>
                    <a:pt x="549783" y="183261"/>
                  </a:cubicBezTo>
                  <a:cubicBezTo>
                    <a:pt x="567500" y="225647"/>
                    <a:pt x="576358" y="276606"/>
                    <a:pt x="576358" y="336137"/>
                  </a:cubicBezTo>
                  <a:close/>
                  <a:moveTo>
                    <a:pt x="148114" y="545021"/>
                  </a:moveTo>
                  <a:cubicBezTo>
                    <a:pt x="155067" y="545687"/>
                    <a:pt x="163163" y="546164"/>
                    <a:pt x="172307" y="546449"/>
                  </a:cubicBezTo>
                  <a:cubicBezTo>
                    <a:pt x="181451" y="546735"/>
                    <a:pt x="192405" y="546926"/>
                    <a:pt x="205073" y="546926"/>
                  </a:cubicBezTo>
                  <a:cubicBezTo>
                    <a:pt x="279178" y="546926"/>
                    <a:pt x="334042" y="528257"/>
                    <a:pt x="369856" y="490919"/>
                  </a:cubicBezTo>
                  <a:cubicBezTo>
                    <a:pt x="405575" y="453581"/>
                    <a:pt x="423482" y="401955"/>
                    <a:pt x="423482" y="336137"/>
                  </a:cubicBezTo>
                  <a:cubicBezTo>
                    <a:pt x="423482" y="267176"/>
                    <a:pt x="406432" y="214884"/>
                    <a:pt x="372237" y="179451"/>
                  </a:cubicBezTo>
                  <a:cubicBezTo>
                    <a:pt x="338042" y="144018"/>
                    <a:pt x="283940" y="126302"/>
                    <a:pt x="209836" y="126302"/>
                  </a:cubicBezTo>
                  <a:cubicBezTo>
                    <a:pt x="199739" y="126302"/>
                    <a:pt x="189262" y="126492"/>
                    <a:pt x="178499" y="126778"/>
                  </a:cubicBezTo>
                  <a:cubicBezTo>
                    <a:pt x="167735" y="127064"/>
                    <a:pt x="157639" y="127921"/>
                    <a:pt x="148114" y="129159"/>
                  </a:cubicBezTo>
                  <a:lnTo>
                    <a:pt x="148114" y="545021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6C972DCD-5F45-4D63-8779-C05A1A6F102D}"/>
                </a:ext>
              </a:extLst>
            </p:cNvPr>
            <p:cNvSpPr/>
            <p:nvPr/>
          </p:nvSpPr>
          <p:spPr>
            <a:xfrm>
              <a:off x="5148071" y="3243833"/>
              <a:ext cx="468915" cy="526161"/>
            </a:xfrm>
            <a:custGeom>
              <a:avLst/>
              <a:gdLst>
                <a:gd name="connsiteX0" fmla="*/ 0 w 468915"/>
                <a:gd name="connsiteY0" fmla="*/ 266700 h 526161"/>
                <a:gd name="connsiteX1" fmla="*/ 20383 w 468915"/>
                <a:gd name="connsiteY1" fmla="*/ 150400 h 526161"/>
                <a:gd name="connsiteX2" fmla="*/ 74009 w 468915"/>
                <a:gd name="connsiteY2" fmla="*/ 67342 h 526161"/>
                <a:gd name="connsiteX3" fmla="*/ 150400 w 468915"/>
                <a:gd name="connsiteY3" fmla="*/ 17050 h 526161"/>
                <a:gd name="connsiteX4" fmla="*/ 239173 w 468915"/>
                <a:gd name="connsiteY4" fmla="*/ 0 h 526161"/>
                <a:gd name="connsiteX5" fmla="*/ 407194 w 468915"/>
                <a:gd name="connsiteY5" fmla="*/ 65056 h 526161"/>
                <a:gd name="connsiteX6" fmla="*/ 468916 w 468915"/>
                <a:gd name="connsiteY6" fmla="*/ 256413 h 526161"/>
                <a:gd name="connsiteX7" fmla="*/ 467963 w 468915"/>
                <a:gd name="connsiteY7" fmla="*/ 283464 h 526161"/>
                <a:gd name="connsiteX8" fmla="*/ 466058 w 468915"/>
                <a:gd name="connsiteY8" fmla="*/ 309563 h 526161"/>
                <a:gd name="connsiteX9" fmla="*/ 145256 w 468915"/>
                <a:gd name="connsiteY9" fmla="*/ 309563 h 526161"/>
                <a:gd name="connsiteX10" fmla="*/ 186118 w 468915"/>
                <a:gd name="connsiteY10" fmla="*/ 378905 h 526161"/>
                <a:gd name="connsiteX11" fmla="*/ 282988 w 468915"/>
                <a:gd name="connsiteY11" fmla="*/ 404527 h 526161"/>
                <a:gd name="connsiteX12" fmla="*/ 359378 w 468915"/>
                <a:gd name="connsiteY12" fmla="*/ 397383 h 526161"/>
                <a:gd name="connsiteX13" fmla="*/ 420624 w 468915"/>
                <a:gd name="connsiteY13" fmla="*/ 379857 h 526161"/>
                <a:gd name="connsiteX14" fmla="*/ 439579 w 468915"/>
                <a:gd name="connsiteY14" fmla="*/ 494729 h 526161"/>
                <a:gd name="connsiteX15" fmla="*/ 409194 w 468915"/>
                <a:gd name="connsiteY15" fmla="*/ 506158 h 526161"/>
                <a:gd name="connsiteX16" fmla="*/ 366903 w 468915"/>
                <a:gd name="connsiteY16" fmla="*/ 516160 h 526161"/>
                <a:gd name="connsiteX17" fmla="*/ 317087 w 468915"/>
                <a:gd name="connsiteY17" fmla="*/ 523304 h 526161"/>
                <a:gd name="connsiteX18" fmla="*/ 263938 w 468915"/>
                <a:gd name="connsiteY18" fmla="*/ 526161 h 526161"/>
                <a:gd name="connsiteX19" fmla="*/ 146685 w 468915"/>
                <a:gd name="connsiteY19" fmla="*/ 506254 h 526161"/>
                <a:gd name="connsiteX20" fmla="*/ 64103 w 468915"/>
                <a:gd name="connsiteY20" fmla="*/ 451676 h 526161"/>
                <a:gd name="connsiteX21" fmla="*/ 15716 w 468915"/>
                <a:gd name="connsiteY21" fmla="*/ 369570 h 526161"/>
                <a:gd name="connsiteX22" fmla="*/ 0 w 468915"/>
                <a:gd name="connsiteY22" fmla="*/ 266700 h 526161"/>
                <a:gd name="connsiteX23" fmla="*/ 332327 w 468915"/>
                <a:gd name="connsiteY23" fmla="*/ 212598 h 526161"/>
                <a:gd name="connsiteX24" fmla="*/ 326136 w 468915"/>
                <a:gd name="connsiteY24" fmla="*/ 177451 h 526161"/>
                <a:gd name="connsiteX25" fmla="*/ 310039 w 468915"/>
                <a:gd name="connsiteY25" fmla="*/ 147066 h 526161"/>
                <a:gd name="connsiteX26" fmla="*/ 282511 w 468915"/>
                <a:gd name="connsiteY26" fmla="*/ 125254 h 526161"/>
                <a:gd name="connsiteX27" fmla="*/ 241173 w 468915"/>
                <a:gd name="connsiteY27" fmla="*/ 116681 h 526161"/>
                <a:gd name="connsiteX28" fmla="*/ 200311 w 468915"/>
                <a:gd name="connsiteY28" fmla="*/ 124778 h 526161"/>
                <a:gd name="connsiteX29" fmla="*/ 171831 w 468915"/>
                <a:gd name="connsiteY29" fmla="*/ 146114 h 526161"/>
                <a:gd name="connsiteX30" fmla="*/ 154305 w 468915"/>
                <a:gd name="connsiteY30" fmla="*/ 176975 h 526161"/>
                <a:gd name="connsiteX31" fmla="*/ 145256 w 468915"/>
                <a:gd name="connsiteY31" fmla="*/ 212598 h 526161"/>
                <a:gd name="connsiteX32" fmla="*/ 332327 w 468915"/>
                <a:gd name="connsiteY32" fmla="*/ 212598 h 5261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68915" h="526161">
                  <a:moveTo>
                    <a:pt x="0" y="266700"/>
                  </a:moveTo>
                  <a:cubicBezTo>
                    <a:pt x="0" y="222409"/>
                    <a:pt x="6763" y="183642"/>
                    <a:pt x="20383" y="150400"/>
                  </a:cubicBezTo>
                  <a:cubicBezTo>
                    <a:pt x="34004" y="117158"/>
                    <a:pt x="51911" y="89440"/>
                    <a:pt x="74009" y="67342"/>
                  </a:cubicBezTo>
                  <a:cubicBezTo>
                    <a:pt x="96202" y="45148"/>
                    <a:pt x="121634" y="28385"/>
                    <a:pt x="150400" y="17050"/>
                  </a:cubicBezTo>
                  <a:cubicBezTo>
                    <a:pt x="179165" y="5620"/>
                    <a:pt x="208788" y="0"/>
                    <a:pt x="239173" y="0"/>
                  </a:cubicBezTo>
                  <a:cubicBezTo>
                    <a:pt x="310039" y="0"/>
                    <a:pt x="366046" y="21717"/>
                    <a:pt x="407194" y="65056"/>
                  </a:cubicBezTo>
                  <a:cubicBezTo>
                    <a:pt x="448342" y="108395"/>
                    <a:pt x="468916" y="172212"/>
                    <a:pt x="468916" y="256413"/>
                  </a:cubicBezTo>
                  <a:cubicBezTo>
                    <a:pt x="468916" y="264700"/>
                    <a:pt x="468630" y="273653"/>
                    <a:pt x="467963" y="283464"/>
                  </a:cubicBezTo>
                  <a:cubicBezTo>
                    <a:pt x="467296" y="293275"/>
                    <a:pt x="466725" y="301943"/>
                    <a:pt x="466058" y="309563"/>
                  </a:cubicBezTo>
                  <a:lnTo>
                    <a:pt x="145256" y="309563"/>
                  </a:lnTo>
                  <a:cubicBezTo>
                    <a:pt x="148399" y="338709"/>
                    <a:pt x="162020" y="361760"/>
                    <a:pt x="186118" y="378905"/>
                  </a:cubicBezTo>
                  <a:cubicBezTo>
                    <a:pt x="210121" y="395954"/>
                    <a:pt x="242411" y="404527"/>
                    <a:pt x="282988" y="404527"/>
                  </a:cubicBezTo>
                  <a:cubicBezTo>
                    <a:pt x="308896" y="404527"/>
                    <a:pt x="334423" y="402146"/>
                    <a:pt x="359378" y="397383"/>
                  </a:cubicBezTo>
                  <a:cubicBezTo>
                    <a:pt x="384429" y="392621"/>
                    <a:pt x="404813" y="386810"/>
                    <a:pt x="420624" y="379857"/>
                  </a:cubicBezTo>
                  <a:lnTo>
                    <a:pt x="439579" y="494729"/>
                  </a:lnTo>
                  <a:cubicBezTo>
                    <a:pt x="431959" y="498539"/>
                    <a:pt x="421862" y="502349"/>
                    <a:pt x="409194" y="506158"/>
                  </a:cubicBezTo>
                  <a:cubicBezTo>
                    <a:pt x="396526" y="509969"/>
                    <a:pt x="382429" y="513302"/>
                    <a:pt x="366903" y="516160"/>
                  </a:cubicBezTo>
                  <a:cubicBezTo>
                    <a:pt x="351377" y="519017"/>
                    <a:pt x="334804" y="521399"/>
                    <a:pt x="317087" y="523304"/>
                  </a:cubicBezTo>
                  <a:cubicBezTo>
                    <a:pt x="299371" y="525209"/>
                    <a:pt x="281654" y="526161"/>
                    <a:pt x="263938" y="526161"/>
                  </a:cubicBezTo>
                  <a:cubicBezTo>
                    <a:pt x="218980" y="526161"/>
                    <a:pt x="179927" y="519494"/>
                    <a:pt x="146685" y="506254"/>
                  </a:cubicBezTo>
                  <a:cubicBezTo>
                    <a:pt x="113443" y="492919"/>
                    <a:pt x="85915" y="474821"/>
                    <a:pt x="64103" y="451676"/>
                  </a:cubicBezTo>
                  <a:cubicBezTo>
                    <a:pt x="42291" y="428530"/>
                    <a:pt x="26098" y="401193"/>
                    <a:pt x="15716" y="369570"/>
                  </a:cubicBezTo>
                  <a:cubicBezTo>
                    <a:pt x="5239" y="337661"/>
                    <a:pt x="0" y="303467"/>
                    <a:pt x="0" y="266700"/>
                  </a:cubicBezTo>
                  <a:close/>
                  <a:moveTo>
                    <a:pt x="332327" y="212598"/>
                  </a:moveTo>
                  <a:cubicBezTo>
                    <a:pt x="331661" y="200597"/>
                    <a:pt x="329660" y="188881"/>
                    <a:pt x="326136" y="177451"/>
                  </a:cubicBezTo>
                  <a:cubicBezTo>
                    <a:pt x="322612" y="166021"/>
                    <a:pt x="317278" y="155924"/>
                    <a:pt x="310039" y="147066"/>
                  </a:cubicBezTo>
                  <a:cubicBezTo>
                    <a:pt x="302800" y="138208"/>
                    <a:pt x="293561" y="130969"/>
                    <a:pt x="282511" y="125254"/>
                  </a:cubicBezTo>
                  <a:cubicBezTo>
                    <a:pt x="271463" y="119539"/>
                    <a:pt x="257651" y="116681"/>
                    <a:pt x="241173" y="116681"/>
                  </a:cubicBezTo>
                  <a:cubicBezTo>
                    <a:pt x="225361" y="116681"/>
                    <a:pt x="211741" y="119348"/>
                    <a:pt x="200311" y="124778"/>
                  </a:cubicBezTo>
                  <a:cubicBezTo>
                    <a:pt x="188881" y="130207"/>
                    <a:pt x="179451" y="137255"/>
                    <a:pt x="171831" y="146114"/>
                  </a:cubicBezTo>
                  <a:cubicBezTo>
                    <a:pt x="164211" y="154972"/>
                    <a:pt x="158401" y="165259"/>
                    <a:pt x="154305" y="176975"/>
                  </a:cubicBezTo>
                  <a:cubicBezTo>
                    <a:pt x="150209" y="188690"/>
                    <a:pt x="147161" y="200597"/>
                    <a:pt x="145256" y="212598"/>
                  </a:cubicBezTo>
                  <a:lnTo>
                    <a:pt x="332327" y="21259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77F86FFB-8858-4FA0-8134-352C4882C08B}"/>
                </a:ext>
              </a:extLst>
            </p:cNvPr>
            <p:cNvSpPr/>
            <p:nvPr/>
          </p:nvSpPr>
          <p:spPr>
            <a:xfrm>
              <a:off x="5721571" y="3109912"/>
              <a:ext cx="331374" cy="657891"/>
            </a:xfrm>
            <a:custGeom>
              <a:avLst/>
              <a:gdLst>
                <a:gd name="connsiteX0" fmla="*/ 0 w 331374"/>
                <a:gd name="connsiteY0" fmla="*/ 22765 h 657891"/>
                <a:gd name="connsiteX1" fmla="*/ 141446 w 331374"/>
                <a:gd name="connsiteY1" fmla="*/ 0 h 657891"/>
                <a:gd name="connsiteX2" fmla="*/ 141446 w 331374"/>
                <a:gd name="connsiteY2" fmla="*/ 147161 h 657891"/>
                <a:gd name="connsiteX3" fmla="*/ 311372 w 331374"/>
                <a:gd name="connsiteY3" fmla="*/ 147161 h 657891"/>
                <a:gd name="connsiteX4" fmla="*/ 311372 w 331374"/>
                <a:gd name="connsiteY4" fmla="*/ 264890 h 657891"/>
                <a:gd name="connsiteX5" fmla="*/ 141446 w 331374"/>
                <a:gd name="connsiteY5" fmla="*/ 264890 h 657891"/>
                <a:gd name="connsiteX6" fmla="*/ 141446 w 331374"/>
                <a:gd name="connsiteY6" fmla="*/ 440531 h 657891"/>
                <a:gd name="connsiteX7" fmla="*/ 157163 w 331374"/>
                <a:gd name="connsiteY7" fmla="*/ 511778 h 657891"/>
                <a:gd name="connsiteX8" fmla="*/ 220313 w 331374"/>
                <a:gd name="connsiteY8" fmla="*/ 538353 h 657891"/>
                <a:gd name="connsiteX9" fmla="*/ 267271 w 331374"/>
                <a:gd name="connsiteY9" fmla="*/ 534067 h 657891"/>
                <a:gd name="connsiteX10" fmla="*/ 311467 w 331374"/>
                <a:gd name="connsiteY10" fmla="*/ 522161 h 657891"/>
                <a:gd name="connsiteX11" fmla="*/ 331375 w 331374"/>
                <a:gd name="connsiteY11" fmla="*/ 632270 h 657891"/>
                <a:gd name="connsiteX12" fmla="*/ 274415 w 331374"/>
                <a:gd name="connsiteY12" fmla="*/ 650272 h 657891"/>
                <a:gd name="connsiteX13" fmla="*/ 197548 w 331374"/>
                <a:gd name="connsiteY13" fmla="*/ 657892 h 657891"/>
                <a:gd name="connsiteX14" fmla="*/ 101632 w 331374"/>
                <a:gd name="connsiteY14" fmla="*/ 642271 h 657891"/>
                <a:gd name="connsiteX15" fmla="*/ 40862 w 331374"/>
                <a:gd name="connsiteY15" fmla="*/ 598551 h 657891"/>
                <a:gd name="connsiteX16" fmla="*/ 9049 w 331374"/>
                <a:gd name="connsiteY16" fmla="*/ 530638 h 657891"/>
                <a:gd name="connsiteX17" fmla="*/ 0 w 331374"/>
                <a:gd name="connsiteY17" fmla="*/ 442341 h 657891"/>
                <a:gd name="connsiteX18" fmla="*/ 0 w 331374"/>
                <a:gd name="connsiteY18" fmla="*/ 22765 h 6578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31374" h="657891">
                  <a:moveTo>
                    <a:pt x="0" y="22765"/>
                  </a:moveTo>
                  <a:lnTo>
                    <a:pt x="141446" y="0"/>
                  </a:lnTo>
                  <a:lnTo>
                    <a:pt x="141446" y="147161"/>
                  </a:lnTo>
                  <a:lnTo>
                    <a:pt x="311372" y="147161"/>
                  </a:lnTo>
                  <a:lnTo>
                    <a:pt x="311372" y="264890"/>
                  </a:lnTo>
                  <a:lnTo>
                    <a:pt x="141446" y="264890"/>
                  </a:lnTo>
                  <a:lnTo>
                    <a:pt x="141446" y="440531"/>
                  </a:lnTo>
                  <a:cubicBezTo>
                    <a:pt x="141446" y="470249"/>
                    <a:pt x="146685" y="494062"/>
                    <a:pt x="157163" y="511778"/>
                  </a:cubicBezTo>
                  <a:cubicBezTo>
                    <a:pt x="167640" y="529495"/>
                    <a:pt x="188690" y="538353"/>
                    <a:pt x="220313" y="538353"/>
                  </a:cubicBezTo>
                  <a:cubicBezTo>
                    <a:pt x="235553" y="538353"/>
                    <a:pt x="251174" y="536924"/>
                    <a:pt x="267271" y="534067"/>
                  </a:cubicBezTo>
                  <a:cubicBezTo>
                    <a:pt x="283369" y="531209"/>
                    <a:pt x="298133" y="527304"/>
                    <a:pt x="311467" y="522161"/>
                  </a:cubicBezTo>
                  <a:lnTo>
                    <a:pt x="331375" y="632270"/>
                  </a:lnTo>
                  <a:cubicBezTo>
                    <a:pt x="314325" y="639223"/>
                    <a:pt x="295275" y="645224"/>
                    <a:pt x="274415" y="650272"/>
                  </a:cubicBezTo>
                  <a:cubicBezTo>
                    <a:pt x="253555" y="655320"/>
                    <a:pt x="227933" y="657892"/>
                    <a:pt x="197548" y="657892"/>
                  </a:cubicBezTo>
                  <a:cubicBezTo>
                    <a:pt x="158972" y="657892"/>
                    <a:pt x="126968" y="652653"/>
                    <a:pt x="101632" y="642271"/>
                  </a:cubicBezTo>
                  <a:cubicBezTo>
                    <a:pt x="76295" y="631793"/>
                    <a:pt x="56102" y="617220"/>
                    <a:pt x="40862" y="598551"/>
                  </a:cubicBezTo>
                  <a:cubicBezTo>
                    <a:pt x="25717" y="579882"/>
                    <a:pt x="15050" y="557213"/>
                    <a:pt x="9049" y="530638"/>
                  </a:cubicBezTo>
                  <a:cubicBezTo>
                    <a:pt x="3048" y="504063"/>
                    <a:pt x="0" y="474631"/>
                    <a:pt x="0" y="442341"/>
                  </a:cubicBezTo>
                  <a:lnTo>
                    <a:pt x="0" y="2276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DEC6E1CC-E39F-4519-8777-C916D1E6E2CA}"/>
                </a:ext>
              </a:extLst>
            </p:cNvPr>
            <p:cNvSpPr/>
            <p:nvPr/>
          </p:nvSpPr>
          <p:spPr>
            <a:xfrm>
              <a:off x="6105333" y="3243833"/>
              <a:ext cx="490728" cy="525780"/>
            </a:xfrm>
            <a:custGeom>
              <a:avLst/>
              <a:gdLst>
                <a:gd name="connsiteX0" fmla="*/ 490728 w 490728"/>
                <a:gd name="connsiteY0" fmla="*/ 261938 h 525780"/>
                <a:gd name="connsiteX1" fmla="*/ 473678 w 490728"/>
                <a:gd name="connsiteY1" fmla="*/ 369665 h 525780"/>
                <a:gd name="connsiteX2" fmla="*/ 424339 w 490728"/>
                <a:gd name="connsiteY2" fmla="*/ 453200 h 525780"/>
                <a:gd name="connsiteX3" fmla="*/ 346996 w 490728"/>
                <a:gd name="connsiteY3" fmla="*/ 506825 h 525780"/>
                <a:gd name="connsiteX4" fmla="*/ 245840 w 490728"/>
                <a:gd name="connsiteY4" fmla="*/ 525780 h 525780"/>
                <a:gd name="connsiteX5" fmla="*/ 145637 w 490728"/>
                <a:gd name="connsiteY5" fmla="*/ 506825 h 525780"/>
                <a:gd name="connsiteX6" fmla="*/ 68294 w 490728"/>
                <a:gd name="connsiteY6" fmla="*/ 453200 h 525780"/>
                <a:gd name="connsiteX7" fmla="*/ 18002 w 490728"/>
                <a:gd name="connsiteY7" fmla="*/ 369665 h 525780"/>
                <a:gd name="connsiteX8" fmla="*/ 0 w 490728"/>
                <a:gd name="connsiteY8" fmla="*/ 261938 h 525780"/>
                <a:gd name="connsiteX9" fmla="*/ 18479 w 490728"/>
                <a:gd name="connsiteY9" fmla="*/ 154686 h 525780"/>
                <a:gd name="connsiteX10" fmla="*/ 69723 w 490728"/>
                <a:gd name="connsiteY10" fmla="*/ 72104 h 525780"/>
                <a:gd name="connsiteX11" fmla="*/ 147542 w 490728"/>
                <a:gd name="connsiteY11" fmla="*/ 18955 h 525780"/>
                <a:gd name="connsiteX12" fmla="*/ 245840 w 490728"/>
                <a:gd name="connsiteY12" fmla="*/ 0 h 525780"/>
                <a:gd name="connsiteX13" fmla="*/ 345091 w 490728"/>
                <a:gd name="connsiteY13" fmla="*/ 18955 h 525780"/>
                <a:gd name="connsiteX14" fmla="*/ 422434 w 490728"/>
                <a:gd name="connsiteY14" fmla="*/ 72104 h 525780"/>
                <a:gd name="connsiteX15" fmla="*/ 472726 w 490728"/>
                <a:gd name="connsiteY15" fmla="*/ 154686 h 525780"/>
                <a:gd name="connsiteX16" fmla="*/ 490728 w 490728"/>
                <a:gd name="connsiteY16" fmla="*/ 261938 h 525780"/>
                <a:gd name="connsiteX17" fmla="*/ 346424 w 490728"/>
                <a:gd name="connsiteY17" fmla="*/ 261938 h 525780"/>
                <a:gd name="connsiteX18" fmla="*/ 320326 w 490728"/>
                <a:gd name="connsiteY18" fmla="*/ 158877 h 525780"/>
                <a:gd name="connsiteX19" fmla="*/ 245745 w 490728"/>
                <a:gd name="connsiteY19" fmla="*/ 121349 h 525780"/>
                <a:gd name="connsiteX20" fmla="*/ 170688 w 490728"/>
                <a:gd name="connsiteY20" fmla="*/ 158877 h 525780"/>
                <a:gd name="connsiteX21" fmla="*/ 144113 w 490728"/>
                <a:gd name="connsiteY21" fmla="*/ 261938 h 525780"/>
                <a:gd name="connsiteX22" fmla="*/ 170688 w 490728"/>
                <a:gd name="connsiteY22" fmla="*/ 365951 h 525780"/>
                <a:gd name="connsiteX23" fmla="*/ 245745 w 490728"/>
                <a:gd name="connsiteY23" fmla="*/ 404432 h 525780"/>
                <a:gd name="connsiteX24" fmla="*/ 320326 w 490728"/>
                <a:gd name="connsiteY24" fmla="*/ 365951 h 525780"/>
                <a:gd name="connsiteX25" fmla="*/ 346424 w 490728"/>
                <a:gd name="connsiteY25" fmla="*/ 261938 h 5257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490728" h="525780">
                  <a:moveTo>
                    <a:pt x="490728" y="261938"/>
                  </a:moveTo>
                  <a:cubicBezTo>
                    <a:pt x="490728" y="301181"/>
                    <a:pt x="485013" y="337090"/>
                    <a:pt x="473678" y="369665"/>
                  </a:cubicBezTo>
                  <a:cubicBezTo>
                    <a:pt x="462248" y="402241"/>
                    <a:pt x="445770" y="430149"/>
                    <a:pt x="424339" y="453200"/>
                  </a:cubicBezTo>
                  <a:cubicBezTo>
                    <a:pt x="402812" y="476345"/>
                    <a:pt x="377000" y="494157"/>
                    <a:pt x="346996" y="506825"/>
                  </a:cubicBezTo>
                  <a:cubicBezTo>
                    <a:pt x="316897" y="519494"/>
                    <a:pt x="283178" y="525780"/>
                    <a:pt x="245840" y="525780"/>
                  </a:cubicBezTo>
                  <a:cubicBezTo>
                    <a:pt x="209169" y="525780"/>
                    <a:pt x="175736" y="519398"/>
                    <a:pt x="145637" y="506825"/>
                  </a:cubicBezTo>
                  <a:cubicBezTo>
                    <a:pt x="115538" y="494157"/>
                    <a:pt x="89725" y="476250"/>
                    <a:pt x="68294" y="453200"/>
                  </a:cubicBezTo>
                  <a:cubicBezTo>
                    <a:pt x="46768" y="430149"/>
                    <a:pt x="30004" y="402241"/>
                    <a:pt x="18002" y="369665"/>
                  </a:cubicBezTo>
                  <a:cubicBezTo>
                    <a:pt x="6001" y="337090"/>
                    <a:pt x="0" y="301181"/>
                    <a:pt x="0" y="261938"/>
                  </a:cubicBezTo>
                  <a:cubicBezTo>
                    <a:pt x="0" y="222694"/>
                    <a:pt x="6191" y="186881"/>
                    <a:pt x="18479" y="154686"/>
                  </a:cubicBezTo>
                  <a:cubicBezTo>
                    <a:pt x="30766" y="122492"/>
                    <a:pt x="47911" y="94869"/>
                    <a:pt x="69723" y="72104"/>
                  </a:cubicBezTo>
                  <a:cubicBezTo>
                    <a:pt x="91535" y="49340"/>
                    <a:pt x="117539" y="31623"/>
                    <a:pt x="147542" y="18955"/>
                  </a:cubicBezTo>
                  <a:cubicBezTo>
                    <a:pt x="177641" y="6286"/>
                    <a:pt x="210312" y="0"/>
                    <a:pt x="245840" y="0"/>
                  </a:cubicBezTo>
                  <a:cubicBezTo>
                    <a:pt x="281940" y="0"/>
                    <a:pt x="314992" y="6382"/>
                    <a:pt x="345091" y="18955"/>
                  </a:cubicBezTo>
                  <a:cubicBezTo>
                    <a:pt x="375190" y="31623"/>
                    <a:pt x="400907" y="49340"/>
                    <a:pt x="422434" y="72104"/>
                  </a:cubicBezTo>
                  <a:cubicBezTo>
                    <a:pt x="443960" y="94869"/>
                    <a:pt x="460724" y="122396"/>
                    <a:pt x="472726" y="154686"/>
                  </a:cubicBezTo>
                  <a:cubicBezTo>
                    <a:pt x="484727" y="186976"/>
                    <a:pt x="490728" y="222694"/>
                    <a:pt x="490728" y="261938"/>
                  </a:cubicBezTo>
                  <a:close/>
                  <a:moveTo>
                    <a:pt x="346424" y="261938"/>
                  </a:moveTo>
                  <a:cubicBezTo>
                    <a:pt x="346424" y="218218"/>
                    <a:pt x="337757" y="183928"/>
                    <a:pt x="320326" y="158877"/>
                  </a:cubicBezTo>
                  <a:cubicBezTo>
                    <a:pt x="302895" y="133922"/>
                    <a:pt x="278035" y="121349"/>
                    <a:pt x="245745" y="121349"/>
                  </a:cubicBezTo>
                  <a:cubicBezTo>
                    <a:pt x="213455" y="121349"/>
                    <a:pt x="188404" y="133826"/>
                    <a:pt x="170688" y="158877"/>
                  </a:cubicBezTo>
                  <a:cubicBezTo>
                    <a:pt x="152971" y="183928"/>
                    <a:pt x="144113" y="218218"/>
                    <a:pt x="144113" y="261938"/>
                  </a:cubicBezTo>
                  <a:cubicBezTo>
                    <a:pt x="144113" y="305657"/>
                    <a:pt x="152971" y="340233"/>
                    <a:pt x="170688" y="365951"/>
                  </a:cubicBezTo>
                  <a:cubicBezTo>
                    <a:pt x="188404" y="391573"/>
                    <a:pt x="213455" y="404432"/>
                    <a:pt x="245745" y="404432"/>
                  </a:cubicBezTo>
                  <a:cubicBezTo>
                    <a:pt x="278035" y="404432"/>
                    <a:pt x="302895" y="391573"/>
                    <a:pt x="320326" y="365951"/>
                  </a:cubicBezTo>
                  <a:cubicBezTo>
                    <a:pt x="337757" y="340328"/>
                    <a:pt x="346424" y="305657"/>
                    <a:pt x="346424" y="26193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3F08B427-4B57-49B3-9D48-A92C80E24C9E}"/>
                </a:ext>
              </a:extLst>
            </p:cNvPr>
            <p:cNvSpPr/>
            <p:nvPr/>
          </p:nvSpPr>
          <p:spPr>
            <a:xfrm>
              <a:off x="6705313" y="3245643"/>
              <a:ext cx="431196" cy="510920"/>
            </a:xfrm>
            <a:custGeom>
              <a:avLst/>
              <a:gdLst>
                <a:gd name="connsiteX0" fmla="*/ 0 w 431196"/>
                <a:gd name="connsiteY0" fmla="*/ 28480 h 510920"/>
                <a:gd name="connsiteX1" fmla="*/ 93059 w 431196"/>
                <a:gd name="connsiteY1" fmla="*/ 9049 h 510920"/>
                <a:gd name="connsiteX2" fmla="*/ 212693 w 431196"/>
                <a:gd name="connsiteY2" fmla="*/ 0 h 510920"/>
                <a:gd name="connsiteX3" fmla="*/ 318611 w 431196"/>
                <a:gd name="connsiteY3" fmla="*/ 16669 h 510920"/>
                <a:gd name="connsiteX4" fmla="*/ 385572 w 431196"/>
                <a:gd name="connsiteY4" fmla="*/ 63627 h 510920"/>
                <a:gd name="connsiteX5" fmla="*/ 420719 w 431196"/>
                <a:gd name="connsiteY5" fmla="*/ 135827 h 510920"/>
                <a:gd name="connsiteX6" fmla="*/ 431197 w 431196"/>
                <a:gd name="connsiteY6" fmla="*/ 228886 h 510920"/>
                <a:gd name="connsiteX7" fmla="*/ 431197 w 431196"/>
                <a:gd name="connsiteY7" fmla="*/ 510921 h 510920"/>
                <a:gd name="connsiteX8" fmla="*/ 289751 w 431196"/>
                <a:gd name="connsiteY8" fmla="*/ 510921 h 510920"/>
                <a:gd name="connsiteX9" fmla="*/ 289751 w 431196"/>
                <a:gd name="connsiteY9" fmla="*/ 245936 h 510920"/>
                <a:gd name="connsiteX10" fmla="*/ 271748 w 431196"/>
                <a:gd name="connsiteY10" fmla="*/ 149066 h 510920"/>
                <a:gd name="connsiteX11" fmla="*/ 204311 w 431196"/>
                <a:gd name="connsiteY11" fmla="*/ 120587 h 510920"/>
                <a:gd name="connsiteX12" fmla="*/ 172021 w 431196"/>
                <a:gd name="connsiteY12" fmla="*/ 122015 h 510920"/>
                <a:gd name="connsiteX13" fmla="*/ 141637 w 431196"/>
                <a:gd name="connsiteY13" fmla="*/ 125349 h 510920"/>
                <a:gd name="connsiteX14" fmla="*/ 141637 w 431196"/>
                <a:gd name="connsiteY14" fmla="*/ 510826 h 510920"/>
                <a:gd name="connsiteX15" fmla="*/ 191 w 431196"/>
                <a:gd name="connsiteY15" fmla="*/ 510826 h 510920"/>
                <a:gd name="connsiteX16" fmla="*/ 191 w 431196"/>
                <a:gd name="connsiteY16" fmla="*/ 28480 h 5109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431196" h="510920">
                  <a:moveTo>
                    <a:pt x="0" y="28480"/>
                  </a:moveTo>
                  <a:cubicBezTo>
                    <a:pt x="24003" y="21527"/>
                    <a:pt x="55054" y="15049"/>
                    <a:pt x="93059" y="9049"/>
                  </a:cubicBezTo>
                  <a:cubicBezTo>
                    <a:pt x="131064" y="3048"/>
                    <a:pt x="170879" y="0"/>
                    <a:pt x="212693" y="0"/>
                  </a:cubicBezTo>
                  <a:cubicBezTo>
                    <a:pt x="255079" y="0"/>
                    <a:pt x="290417" y="5524"/>
                    <a:pt x="318611" y="16669"/>
                  </a:cubicBezTo>
                  <a:cubicBezTo>
                    <a:pt x="346805" y="27718"/>
                    <a:pt x="369094" y="43434"/>
                    <a:pt x="385572" y="63627"/>
                  </a:cubicBezTo>
                  <a:cubicBezTo>
                    <a:pt x="402050" y="83915"/>
                    <a:pt x="413766" y="107918"/>
                    <a:pt x="420719" y="135827"/>
                  </a:cubicBezTo>
                  <a:cubicBezTo>
                    <a:pt x="427672" y="163640"/>
                    <a:pt x="431197" y="194691"/>
                    <a:pt x="431197" y="228886"/>
                  </a:cubicBezTo>
                  <a:lnTo>
                    <a:pt x="431197" y="510921"/>
                  </a:lnTo>
                  <a:lnTo>
                    <a:pt x="289751" y="510921"/>
                  </a:lnTo>
                  <a:lnTo>
                    <a:pt x="289751" y="245936"/>
                  </a:lnTo>
                  <a:cubicBezTo>
                    <a:pt x="289751" y="200311"/>
                    <a:pt x="283750" y="168116"/>
                    <a:pt x="271748" y="149066"/>
                  </a:cubicBezTo>
                  <a:cubicBezTo>
                    <a:pt x="259747" y="130112"/>
                    <a:pt x="237268" y="120587"/>
                    <a:pt x="204311" y="120587"/>
                  </a:cubicBezTo>
                  <a:cubicBezTo>
                    <a:pt x="194215" y="120587"/>
                    <a:pt x="183451" y="121063"/>
                    <a:pt x="172021" y="122015"/>
                  </a:cubicBezTo>
                  <a:cubicBezTo>
                    <a:pt x="160592" y="122968"/>
                    <a:pt x="150495" y="124111"/>
                    <a:pt x="141637" y="125349"/>
                  </a:cubicBezTo>
                  <a:lnTo>
                    <a:pt x="141637" y="510826"/>
                  </a:lnTo>
                  <a:lnTo>
                    <a:pt x="191" y="510826"/>
                  </a:lnTo>
                  <a:lnTo>
                    <a:pt x="191" y="2848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852A0BB6-E62E-47C6-ACD6-26512E4DB306}"/>
                </a:ext>
              </a:extLst>
            </p:cNvPr>
            <p:cNvSpPr/>
            <p:nvPr/>
          </p:nvSpPr>
          <p:spPr>
            <a:xfrm>
              <a:off x="7240809" y="3243833"/>
              <a:ext cx="468915" cy="526161"/>
            </a:xfrm>
            <a:custGeom>
              <a:avLst/>
              <a:gdLst>
                <a:gd name="connsiteX0" fmla="*/ 0 w 468915"/>
                <a:gd name="connsiteY0" fmla="*/ 266700 h 526161"/>
                <a:gd name="connsiteX1" fmla="*/ 20383 w 468915"/>
                <a:gd name="connsiteY1" fmla="*/ 150400 h 526161"/>
                <a:gd name="connsiteX2" fmla="*/ 74009 w 468915"/>
                <a:gd name="connsiteY2" fmla="*/ 67342 h 526161"/>
                <a:gd name="connsiteX3" fmla="*/ 150400 w 468915"/>
                <a:gd name="connsiteY3" fmla="*/ 17050 h 526161"/>
                <a:gd name="connsiteX4" fmla="*/ 239173 w 468915"/>
                <a:gd name="connsiteY4" fmla="*/ 0 h 526161"/>
                <a:gd name="connsiteX5" fmla="*/ 407194 w 468915"/>
                <a:gd name="connsiteY5" fmla="*/ 65056 h 526161"/>
                <a:gd name="connsiteX6" fmla="*/ 468916 w 468915"/>
                <a:gd name="connsiteY6" fmla="*/ 256413 h 526161"/>
                <a:gd name="connsiteX7" fmla="*/ 467963 w 468915"/>
                <a:gd name="connsiteY7" fmla="*/ 283464 h 526161"/>
                <a:gd name="connsiteX8" fmla="*/ 466058 w 468915"/>
                <a:gd name="connsiteY8" fmla="*/ 309563 h 526161"/>
                <a:gd name="connsiteX9" fmla="*/ 145161 w 468915"/>
                <a:gd name="connsiteY9" fmla="*/ 309563 h 526161"/>
                <a:gd name="connsiteX10" fmla="*/ 186023 w 468915"/>
                <a:gd name="connsiteY10" fmla="*/ 378905 h 526161"/>
                <a:gd name="connsiteX11" fmla="*/ 282893 w 468915"/>
                <a:gd name="connsiteY11" fmla="*/ 404527 h 526161"/>
                <a:gd name="connsiteX12" fmla="*/ 359283 w 468915"/>
                <a:gd name="connsiteY12" fmla="*/ 397383 h 526161"/>
                <a:gd name="connsiteX13" fmla="*/ 420529 w 468915"/>
                <a:gd name="connsiteY13" fmla="*/ 379857 h 526161"/>
                <a:gd name="connsiteX14" fmla="*/ 439483 w 468915"/>
                <a:gd name="connsiteY14" fmla="*/ 494729 h 526161"/>
                <a:gd name="connsiteX15" fmla="*/ 409099 w 468915"/>
                <a:gd name="connsiteY15" fmla="*/ 506158 h 526161"/>
                <a:gd name="connsiteX16" fmla="*/ 366808 w 468915"/>
                <a:gd name="connsiteY16" fmla="*/ 516160 h 526161"/>
                <a:gd name="connsiteX17" fmla="*/ 316992 w 468915"/>
                <a:gd name="connsiteY17" fmla="*/ 523304 h 526161"/>
                <a:gd name="connsiteX18" fmla="*/ 263843 w 468915"/>
                <a:gd name="connsiteY18" fmla="*/ 526161 h 526161"/>
                <a:gd name="connsiteX19" fmla="*/ 146590 w 468915"/>
                <a:gd name="connsiteY19" fmla="*/ 506254 h 526161"/>
                <a:gd name="connsiteX20" fmla="*/ 64008 w 468915"/>
                <a:gd name="connsiteY20" fmla="*/ 451676 h 526161"/>
                <a:gd name="connsiteX21" fmla="*/ 15621 w 468915"/>
                <a:gd name="connsiteY21" fmla="*/ 369570 h 526161"/>
                <a:gd name="connsiteX22" fmla="*/ 0 w 468915"/>
                <a:gd name="connsiteY22" fmla="*/ 266700 h 526161"/>
                <a:gd name="connsiteX23" fmla="*/ 332327 w 468915"/>
                <a:gd name="connsiteY23" fmla="*/ 212598 h 526161"/>
                <a:gd name="connsiteX24" fmla="*/ 326136 w 468915"/>
                <a:gd name="connsiteY24" fmla="*/ 177451 h 526161"/>
                <a:gd name="connsiteX25" fmla="*/ 310039 w 468915"/>
                <a:gd name="connsiteY25" fmla="*/ 147066 h 526161"/>
                <a:gd name="connsiteX26" fmla="*/ 282512 w 468915"/>
                <a:gd name="connsiteY26" fmla="*/ 125254 h 526161"/>
                <a:gd name="connsiteX27" fmla="*/ 241173 w 468915"/>
                <a:gd name="connsiteY27" fmla="*/ 116681 h 526161"/>
                <a:gd name="connsiteX28" fmla="*/ 200311 w 468915"/>
                <a:gd name="connsiteY28" fmla="*/ 124778 h 526161"/>
                <a:gd name="connsiteX29" fmla="*/ 171831 w 468915"/>
                <a:gd name="connsiteY29" fmla="*/ 146114 h 526161"/>
                <a:gd name="connsiteX30" fmla="*/ 154305 w 468915"/>
                <a:gd name="connsiteY30" fmla="*/ 176975 h 526161"/>
                <a:gd name="connsiteX31" fmla="*/ 145256 w 468915"/>
                <a:gd name="connsiteY31" fmla="*/ 212598 h 526161"/>
                <a:gd name="connsiteX32" fmla="*/ 332327 w 468915"/>
                <a:gd name="connsiteY32" fmla="*/ 212598 h 5261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68915" h="526161">
                  <a:moveTo>
                    <a:pt x="0" y="266700"/>
                  </a:moveTo>
                  <a:cubicBezTo>
                    <a:pt x="0" y="222409"/>
                    <a:pt x="6763" y="183642"/>
                    <a:pt x="20383" y="150400"/>
                  </a:cubicBezTo>
                  <a:cubicBezTo>
                    <a:pt x="34004" y="117158"/>
                    <a:pt x="51911" y="89440"/>
                    <a:pt x="74009" y="67342"/>
                  </a:cubicBezTo>
                  <a:cubicBezTo>
                    <a:pt x="96203" y="45148"/>
                    <a:pt x="121634" y="28385"/>
                    <a:pt x="150400" y="17050"/>
                  </a:cubicBezTo>
                  <a:cubicBezTo>
                    <a:pt x="179165" y="5620"/>
                    <a:pt x="208788" y="0"/>
                    <a:pt x="239173" y="0"/>
                  </a:cubicBezTo>
                  <a:cubicBezTo>
                    <a:pt x="310039" y="0"/>
                    <a:pt x="366046" y="21717"/>
                    <a:pt x="407194" y="65056"/>
                  </a:cubicBezTo>
                  <a:cubicBezTo>
                    <a:pt x="448342" y="108395"/>
                    <a:pt x="468916" y="172212"/>
                    <a:pt x="468916" y="256413"/>
                  </a:cubicBezTo>
                  <a:cubicBezTo>
                    <a:pt x="468916" y="264700"/>
                    <a:pt x="468630" y="273653"/>
                    <a:pt x="467963" y="283464"/>
                  </a:cubicBezTo>
                  <a:cubicBezTo>
                    <a:pt x="467296" y="293275"/>
                    <a:pt x="466725" y="301943"/>
                    <a:pt x="466058" y="309563"/>
                  </a:cubicBezTo>
                  <a:lnTo>
                    <a:pt x="145161" y="309563"/>
                  </a:lnTo>
                  <a:cubicBezTo>
                    <a:pt x="148304" y="338709"/>
                    <a:pt x="161925" y="361760"/>
                    <a:pt x="186023" y="378905"/>
                  </a:cubicBezTo>
                  <a:cubicBezTo>
                    <a:pt x="210026" y="395954"/>
                    <a:pt x="242316" y="404527"/>
                    <a:pt x="282893" y="404527"/>
                  </a:cubicBezTo>
                  <a:cubicBezTo>
                    <a:pt x="308800" y="404527"/>
                    <a:pt x="334328" y="402146"/>
                    <a:pt x="359283" y="397383"/>
                  </a:cubicBezTo>
                  <a:cubicBezTo>
                    <a:pt x="384334" y="392621"/>
                    <a:pt x="404717" y="386810"/>
                    <a:pt x="420529" y="379857"/>
                  </a:cubicBezTo>
                  <a:lnTo>
                    <a:pt x="439483" y="494729"/>
                  </a:lnTo>
                  <a:cubicBezTo>
                    <a:pt x="431863" y="498539"/>
                    <a:pt x="421767" y="502349"/>
                    <a:pt x="409099" y="506158"/>
                  </a:cubicBezTo>
                  <a:cubicBezTo>
                    <a:pt x="396430" y="509969"/>
                    <a:pt x="382333" y="513302"/>
                    <a:pt x="366808" y="516160"/>
                  </a:cubicBezTo>
                  <a:cubicBezTo>
                    <a:pt x="351282" y="519017"/>
                    <a:pt x="334708" y="521399"/>
                    <a:pt x="316992" y="523304"/>
                  </a:cubicBezTo>
                  <a:cubicBezTo>
                    <a:pt x="299275" y="525209"/>
                    <a:pt x="281559" y="526161"/>
                    <a:pt x="263843" y="526161"/>
                  </a:cubicBezTo>
                  <a:cubicBezTo>
                    <a:pt x="218885" y="526161"/>
                    <a:pt x="179832" y="519494"/>
                    <a:pt x="146590" y="506254"/>
                  </a:cubicBezTo>
                  <a:cubicBezTo>
                    <a:pt x="113347" y="492919"/>
                    <a:pt x="85820" y="474821"/>
                    <a:pt x="64008" y="451676"/>
                  </a:cubicBezTo>
                  <a:cubicBezTo>
                    <a:pt x="42196" y="428530"/>
                    <a:pt x="26003" y="401193"/>
                    <a:pt x="15621" y="369570"/>
                  </a:cubicBezTo>
                  <a:cubicBezTo>
                    <a:pt x="5239" y="337661"/>
                    <a:pt x="0" y="303467"/>
                    <a:pt x="0" y="266700"/>
                  </a:cubicBezTo>
                  <a:close/>
                  <a:moveTo>
                    <a:pt x="332327" y="212598"/>
                  </a:moveTo>
                  <a:cubicBezTo>
                    <a:pt x="331661" y="200597"/>
                    <a:pt x="329660" y="188881"/>
                    <a:pt x="326136" y="177451"/>
                  </a:cubicBezTo>
                  <a:cubicBezTo>
                    <a:pt x="322612" y="166021"/>
                    <a:pt x="317278" y="155924"/>
                    <a:pt x="310039" y="147066"/>
                  </a:cubicBezTo>
                  <a:cubicBezTo>
                    <a:pt x="302800" y="138208"/>
                    <a:pt x="293561" y="130969"/>
                    <a:pt x="282512" y="125254"/>
                  </a:cubicBezTo>
                  <a:cubicBezTo>
                    <a:pt x="271463" y="119539"/>
                    <a:pt x="257651" y="116681"/>
                    <a:pt x="241173" y="116681"/>
                  </a:cubicBezTo>
                  <a:cubicBezTo>
                    <a:pt x="225362" y="116681"/>
                    <a:pt x="211741" y="119348"/>
                    <a:pt x="200311" y="124778"/>
                  </a:cubicBezTo>
                  <a:cubicBezTo>
                    <a:pt x="188881" y="130207"/>
                    <a:pt x="179451" y="137255"/>
                    <a:pt x="171831" y="146114"/>
                  </a:cubicBezTo>
                  <a:cubicBezTo>
                    <a:pt x="164211" y="154972"/>
                    <a:pt x="158401" y="165259"/>
                    <a:pt x="154305" y="176975"/>
                  </a:cubicBezTo>
                  <a:cubicBezTo>
                    <a:pt x="150209" y="188690"/>
                    <a:pt x="147161" y="200597"/>
                    <a:pt x="145256" y="212598"/>
                  </a:cubicBezTo>
                  <a:lnTo>
                    <a:pt x="332327" y="21259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21" name="Rectangle 20">
            <a:extLst>
              <a:ext uri="{FF2B5EF4-FFF2-40B4-BE49-F238E27FC236}">
                <a16:creationId xmlns:a16="http://schemas.microsoft.com/office/drawing/2014/main" id="{2B4D44D1-11AD-40B0-A69A-A8A58DC22B49}"/>
              </a:ext>
            </a:extLst>
          </p:cNvPr>
          <p:cNvSpPr/>
          <p:nvPr/>
        </p:nvSpPr>
        <p:spPr>
          <a:xfrm>
            <a:off x="5121074" y="2021497"/>
            <a:ext cx="1949852" cy="689804"/>
          </a:xfrm>
          <a:prstGeom prst="rect">
            <a:avLst/>
          </a:prstGeom>
          <a:noFill/>
          <a:ln w="1905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72D3CF79-4EAE-4E35-BEFC-774A7C0952B0}"/>
              </a:ext>
            </a:extLst>
          </p:cNvPr>
          <p:cNvSpPr txBox="1"/>
          <p:nvPr/>
        </p:nvSpPr>
        <p:spPr>
          <a:xfrm>
            <a:off x="3147152" y="4115093"/>
            <a:ext cx="5897696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whole heart. 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149280B6-47EF-4183-AEA6-A720AACBB19B}"/>
              </a:ext>
            </a:extLst>
          </p:cNvPr>
          <p:cNvSpPr/>
          <p:nvPr/>
        </p:nvSpPr>
        <p:spPr>
          <a:xfrm>
            <a:off x="5030639" y="6296499"/>
            <a:ext cx="2130723" cy="56150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C092407D-2970-4993-A662-97ED852F3D9D}"/>
              </a:ext>
            </a:extLst>
          </p:cNvPr>
          <p:cNvSpPr txBox="1"/>
          <p:nvPr/>
        </p:nvSpPr>
        <p:spPr>
          <a:xfrm>
            <a:off x="5030638" y="6458823"/>
            <a:ext cx="21307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solidFill>
                  <a:schemeClr val="bg2"/>
                </a:solidFill>
              </a:rPr>
              <a:t>www.yourwebsite.com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C1478F21-50E0-4828-9C30-D85825D233A2}"/>
              </a:ext>
            </a:extLst>
          </p:cNvPr>
          <p:cNvSpPr txBox="1"/>
          <p:nvPr/>
        </p:nvSpPr>
        <p:spPr>
          <a:xfrm>
            <a:off x="3147152" y="4980395"/>
            <a:ext cx="5897696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i="1" dirty="0">
                <a:solidFill>
                  <a:schemeClr val="bg2"/>
                </a:solidFill>
              </a:rPr>
              <a:t>“Let’s make a cup of coffee and good </a:t>
            </a:r>
            <a:r>
              <a:rPr lang="en-US" sz="1200" i="1" dirty="0" err="1">
                <a:solidFill>
                  <a:schemeClr val="bg2"/>
                </a:solidFill>
              </a:rPr>
              <a:t>conversetaion</a:t>
            </a:r>
            <a:r>
              <a:rPr lang="en-US" sz="1200" i="1" dirty="0">
                <a:solidFill>
                  <a:schemeClr val="bg2"/>
                </a:solidFill>
              </a:rPr>
              <a:t> for 45 minutes”</a:t>
            </a:r>
          </a:p>
        </p:txBody>
      </p:sp>
      <p:sp>
        <p:nvSpPr>
          <p:cNvPr id="29" name="Text Placeholder 28">
            <a:extLst>
              <a:ext uri="{FF2B5EF4-FFF2-40B4-BE49-F238E27FC236}">
                <a16:creationId xmlns:a16="http://schemas.microsoft.com/office/drawing/2014/main" id="{3954E219-AABB-4B90-BB70-5683BC8912A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Section Break</a:t>
            </a:r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B01F0CD1-9741-4DEE-BB9F-3E3D3BA938C9}"/>
              </a:ext>
            </a:extLst>
          </p:cNvPr>
          <p:cNvSpPr/>
          <p:nvPr/>
        </p:nvSpPr>
        <p:spPr>
          <a:xfrm>
            <a:off x="11174091" y="5081943"/>
            <a:ext cx="103497" cy="103497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02AA5064-6941-45CD-843F-EF4FFEFB0DE4}"/>
              </a:ext>
            </a:extLst>
          </p:cNvPr>
          <p:cNvSpPr/>
          <p:nvPr/>
        </p:nvSpPr>
        <p:spPr>
          <a:xfrm>
            <a:off x="11682363" y="1218163"/>
            <a:ext cx="339757" cy="19256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34F2AB1C-46C2-450F-9D22-5610A3C6DF9B}"/>
              </a:ext>
            </a:extLst>
          </p:cNvPr>
          <p:cNvGrpSpPr/>
          <p:nvPr/>
        </p:nvGrpSpPr>
        <p:grpSpPr>
          <a:xfrm>
            <a:off x="10947432" y="999731"/>
            <a:ext cx="1244568" cy="1552652"/>
            <a:chOff x="11022772" y="3653252"/>
            <a:chExt cx="1244568" cy="1552652"/>
          </a:xfrm>
          <a:solidFill>
            <a:schemeClr val="tx2">
              <a:lumMod val="20000"/>
              <a:lumOff val="80000"/>
              <a:alpha val="30000"/>
            </a:schemeClr>
          </a:solidFill>
        </p:grpSpPr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E9634875-56DD-4D22-BE74-CB684A8D4292}"/>
                </a:ext>
              </a:extLst>
            </p:cNvPr>
            <p:cNvSpPr/>
            <p:nvPr/>
          </p:nvSpPr>
          <p:spPr>
            <a:xfrm>
              <a:off x="11022772" y="3653252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296D1855-3826-4B35-BBF9-AECE48247D95}"/>
                </a:ext>
              </a:extLst>
            </p:cNvPr>
            <p:cNvSpPr/>
            <p:nvPr/>
          </p:nvSpPr>
          <p:spPr>
            <a:xfrm>
              <a:off x="11316785" y="3653252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89817C0A-7323-4FFB-B4F8-2FAFB16F34BC}"/>
                </a:ext>
              </a:extLst>
            </p:cNvPr>
            <p:cNvSpPr/>
            <p:nvPr/>
          </p:nvSpPr>
          <p:spPr>
            <a:xfrm>
              <a:off x="11610910" y="3653252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F8C9D952-6213-43B1-8062-D589229C3A4C}"/>
                </a:ext>
              </a:extLst>
            </p:cNvPr>
            <p:cNvSpPr/>
            <p:nvPr/>
          </p:nvSpPr>
          <p:spPr>
            <a:xfrm>
              <a:off x="11905035" y="3653252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FD92DE36-DF64-435D-864A-E5E4875CCF2E}"/>
                </a:ext>
              </a:extLst>
            </p:cNvPr>
            <p:cNvSpPr/>
            <p:nvPr/>
          </p:nvSpPr>
          <p:spPr>
            <a:xfrm>
              <a:off x="12199160" y="3653252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5DD7FEE2-E016-46C2-8AFF-AD1EF4051235}"/>
                </a:ext>
              </a:extLst>
            </p:cNvPr>
            <p:cNvSpPr/>
            <p:nvPr/>
          </p:nvSpPr>
          <p:spPr>
            <a:xfrm>
              <a:off x="11022772" y="3950079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792E1A8C-7FB5-49C0-9E45-A5EA40738DE3}"/>
                </a:ext>
              </a:extLst>
            </p:cNvPr>
            <p:cNvSpPr/>
            <p:nvPr/>
          </p:nvSpPr>
          <p:spPr>
            <a:xfrm>
              <a:off x="11316785" y="3950079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82452E25-7BFE-4C9B-9026-55E2B98CB251}"/>
                </a:ext>
              </a:extLst>
            </p:cNvPr>
            <p:cNvSpPr/>
            <p:nvPr/>
          </p:nvSpPr>
          <p:spPr>
            <a:xfrm>
              <a:off x="11610910" y="3950079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68533C35-4ACA-456B-9957-669F8445E12F}"/>
                </a:ext>
              </a:extLst>
            </p:cNvPr>
            <p:cNvSpPr/>
            <p:nvPr/>
          </p:nvSpPr>
          <p:spPr>
            <a:xfrm>
              <a:off x="11905035" y="3950079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6FCD9245-7D07-4FF0-8A53-B8761FE074FA}"/>
                </a:ext>
              </a:extLst>
            </p:cNvPr>
            <p:cNvSpPr/>
            <p:nvPr/>
          </p:nvSpPr>
          <p:spPr>
            <a:xfrm>
              <a:off x="12199160" y="3950079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00794DE6-E02A-4151-BE67-1380B02CDFE4}"/>
                </a:ext>
              </a:extLst>
            </p:cNvPr>
            <p:cNvSpPr/>
            <p:nvPr/>
          </p:nvSpPr>
          <p:spPr>
            <a:xfrm>
              <a:off x="11022772" y="4247018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725E4504-B184-4C07-80F2-F38B8DC25B0D}"/>
                </a:ext>
              </a:extLst>
            </p:cNvPr>
            <p:cNvSpPr/>
            <p:nvPr/>
          </p:nvSpPr>
          <p:spPr>
            <a:xfrm>
              <a:off x="11316785" y="4247018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A35243CC-B5E7-4F38-938F-CC7CC5CF152F}"/>
                </a:ext>
              </a:extLst>
            </p:cNvPr>
            <p:cNvSpPr/>
            <p:nvPr/>
          </p:nvSpPr>
          <p:spPr>
            <a:xfrm>
              <a:off x="11610910" y="4247018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892A85A1-75C0-424E-BBFD-6083868D0170}"/>
                </a:ext>
              </a:extLst>
            </p:cNvPr>
            <p:cNvSpPr/>
            <p:nvPr/>
          </p:nvSpPr>
          <p:spPr>
            <a:xfrm>
              <a:off x="11905035" y="4247018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2AFEF68F-A553-42E3-97B0-C375CBF554C9}"/>
                </a:ext>
              </a:extLst>
            </p:cNvPr>
            <p:cNvSpPr/>
            <p:nvPr/>
          </p:nvSpPr>
          <p:spPr>
            <a:xfrm>
              <a:off x="12199160" y="4247018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B8CD3E90-C2A5-4921-8E20-4F177019C9CC}"/>
                </a:ext>
              </a:extLst>
            </p:cNvPr>
            <p:cNvSpPr/>
            <p:nvPr/>
          </p:nvSpPr>
          <p:spPr>
            <a:xfrm>
              <a:off x="11022772" y="4543845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D78AE311-F3EE-45AC-9A0B-30512F5BCC5B}"/>
                </a:ext>
              </a:extLst>
            </p:cNvPr>
            <p:cNvSpPr/>
            <p:nvPr/>
          </p:nvSpPr>
          <p:spPr>
            <a:xfrm>
              <a:off x="11316785" y="4543845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FCA6E55F-DC7D-424E-B64E-9EDD4644A670}"/>
                </a:ext>
              </a:extLst>
            </p:cNvPr>
            <p:cNvSpPr/>
            <p:nvPr/>
          </p:nvSpPr>
          <p:spPr>
            <a:xfrm>
              <a:off x="11610910" y="4543845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C9F51189-A856-4F2E-941C-F6F691649633}"/>
                </a:ext>
              </a:extLst>
            </p:cNvPr>
            <p:cNvSpPr/>
            <p:nvPr/>
          </p:nvSpPr>
          <p:spPr>
            <a:xfrm>
              <a:off x="11905035" y="4543845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75034439-DD4D-4B9B-AFA8-2644A3FF7317}"/>
                </a:ext>
              </a:extLst>
            </p:cNvPr>
            <p:cNvSpPr/>
            <p:nvPr/>
          </p:nvSpPr>
          <p:spPr>
            <a:xfrm>
              <a:off x="12199160" y="4543845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8687FDD2-B9B7-4132-B5AF-E1EC40F28059}"/>
                </a:ext>
              </a:extLst>
            </p:cNvPr>
            <p:cNvSpPr/>
            <p:nvPr/>
          </p:nvSpPr>
          <p:spPr>
            <a:xfrm>
              <a:off x="11022772" y="484078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14BC8A4B-5703-419E-9CC5-37CD1C9B9AD3}"/>
                </a:ext>
              </a:extLst>
            </p:cNvPr>
            <p:cNvSpPr/>
            <p:nvPr/>
          </p:nvSpPr>
          <p:spPr>
            <a:xfrm>
              <a:off x="11316785" y="4840784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45EED4F4-73F6-49D0-802E-58A3A50642BD}"/>
                </a:ext>
              </a:extLst>
            </p:cNvPr>
            <p:cNvSpPr/>
            <p:nvPr/>
          </p:nvSpPr>
          <p:spPr>
            <a:xfrm>
              <a:off x="11610910" y="484078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0FCB620C-0091-4A77-A6BC-8D155AA7A604}"/>
                </a:ext>
              </a:extLst>
            </p:cNvPr>
            <p:cNvSpPr/>
            <p:nvPr/>
          </p:nvSpPr>
          <p:spPr>
            <a:xfrm>
              <a:off x="11905035" y="4840784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51423C93-070A-4079-9522-87FCFAB486EA}"/>
                </a:ext>
              </a:extLst>
            </p:cNvPr>
            <p:cNvSpPr/>
            <p:nvPr/>
          </p:nvSpPr>
          <p:spPr>
            <a:xfrm>
              <a:off x="12199160" y="484078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C3719689-9C12-4878-AA74-33C91E09645F}"/>
                </a:ext>
              </a:extLst>
            </p:cNvPr>
            <p:cNvSpPr/>
            <p:nvPr/>
          </p:nvSpPr>
          <p:spPr>
            <a:xfrm>
              <a:off x="11022772" y="513772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A8CDC271-7285-4A36-ABA8-2857B7D733DD}"/>
                </a:ext>
              </a:extLst>
            </p:cNvPr>
            <p:cNvSpPr/>
            <p:nvPr/>
          </p:nvSpPr>
          <p:spPr>
            <a:xfrm>
              <a:off x="11316785" y="5137724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92EB3B85-FF82-4C4D-A4A5-02CE54C6FED0}"/>
                </a:ext>
              </a:extLst>
            </p:cNvPr>
            <p:cNvSpPr/>
            <p:nvPr/>
          </p:nvSpPr>
          <p:spPr>
            <a:xfrm>
              <a:off x="11610910" y="513772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AF8E71C1-F091-452B-9786-2D482E7FE108}"/>
                </a:ext>
              </a:extLst>
            </p:cNvPr>
            <p:cNvSpPr/>
            <p:nvPr/>
          </p:nvSpPr>
          <p:spPr>
            <a:xfrm>
              <a:off x="11905035" y="5137724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F4D247DB-DE0A-451C-9DD7-2B4E805152BB}"/>
                </a:ext>
              </a:extLst>
            </p:cNvPr>
            <p:cNvSpPr/>
            <p:nvPr/>
          </p:nvSpPr>
          <p:spPr>
            <a:xfrm>
              <a:off x="12199160" y="513772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63" name="Group 62">
            <a:extLst>
              <a:ext uri="{FF2B5EF4-FFF2-40B4-BE49-F238E27FC236}">
                <a16:creationId xmlns:a16="http://schemas.microsoft.com/office/drawing/2014/main" id="{D46337C6-7A00-4AF3-A1AC-455DD049A5EE}"/>
              </a:ext>
            </a:extLst>
          </p:cNvPr>
          <p:cNvGrpSpPr/>
          <p:nvPr/>
        </p:nvGrpSpPr>
        <p:grpSpPr>
          <a:xfrm>
            <a:off x="0" y="5305348"/>
            <a:ext cx="1244568" cy="1552652"/>
            <a:chOff x="11022772" y="3653252"/>
            <a:chExt cx="1244568" cy="1552652"/>
          </a:xfrm>
          <a:solidFill>
            <a:schemeClr val="tx2">
              <a:lumMod val="20000"/>
              <a:lumOff val="80000"/>
              <a:alpha val="30000"/>
            </a:schemeClr>
          </a:solidFill>
        </p:grpSpPr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FAB3DAC2-0D22-4350-BABB-BE48CE5C6FB5}"/>
                </a:ext>
              </a:extLst>
            </p:cNvPr>
            <p:cNvSpPr/>
            <p:nvPr/>
          </p:nvSpPr>
          <p:spPr>
            <a:xfrm>
              <a:off x="11022772" y="3653252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C5BB6B6C-01CB-483A-B948-5A59DA3ED3A6}"/>
                </a:ext>
              </a:extLst>
            </p:cNvPr>
            <p:cNvSpPr/>
            <p:nvPr/>
          </p:nvSpPr>
          <p:spPr>
            <a:xfrm>
              <a:off x="11316785" y="3653252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5191CBC7-FA21-4DDA-992A-9383C33EBC6D}"/>
                </a:ext>
              </a:extLst>
            </p:cNvPr>
            <p:cNvSpPr/>
            <p:nvPr/>
          </p:nvSpPr>
          <p:spPr>
            <a:xfrm>
              <a:off x="11610910" y="3653252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42843E46-1D85-4006-97E1-C1364527ADAA}"/>
                </a:ext>
              </a:extLst>
            </p:cNvPr>
            <p:cNvSpPr/>
            <p:nvPr/>
          </p:nvSpPr>
          <p:spPr>
            <a:xfrm>
              <a:off x="11905035" y="3653252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72D8F4E1-5619-40CF-9EC7-58F4C942E55D}"/>
                </a:ext>
              </a:extLst>
            </p:cNvPr>
            <p:cNvSpPr/>
            <p:nvPr/>
          </p:nvSpPr>
          <p:spPr>
            <a:xfrm>
              <a:off x="12199160" y="3653252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C57B8BDD-E7BF-4C72-AA91-89090F196A0C}"/>
                </a:ext>
              </a:extLst>
            </p:cNvPr>
            <p:cNvSpPr/>
            <p:nvPr/>
          </p:nvSpPr>
          <p:spPr>
            <a:xfrm>
              <a:off x="11022772" y="3950079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BA508237-9EA4-4EE0-B145-DD7F760363E1}"/>
                </a:ext>
              </a:extLst>
            </p:cNvPr>
            <p:cNvSpPr/>
            <p:nvPr/>
          </p:nvSpPr>
          <p:spPr>
            <a:xfrm>
              <a:off x="11316785" y="3950079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A7249556-5E55-492B-94F4-3830ED1C9694}"/>
                </a:ext>
              </a:extLst>
            </p:cNvPr>
            <p:cNvSpPr/>
            <p:nvPr/>
          </p:nvSpPr>
          <p:spPr>
            <a:xfrm>
              <a:off x="11610910" y="3950079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6E0C0EA8-A7C8-42B4-932F-853DE27A8691}"/>
                </a:ext>
              </a:extLst>
            </p:cNvPr>
            <p:cNvSpPr/>
            <p:nvPr/>
          </p:nvSpPr>
          <p:spPr>
            <a:xfrm>
              <a:off x="11905035" y="3950079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5259CA6F-C2D9-466A-960A-B41C5749B7DC}"/>
                </a:ext>
              </a:extLst>
            </p:cNvPr>
            <p:cNvSpPr/>
            <p:nvPr/>
          </p:nvSpPr>
          <p:spPr>
            <a:xfrm>
              <a:off x="12199160" y="3950079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28653D9C-FF06-4336-ABC7-310E23395A7C}"/>
                </a:ext>
              </a:extLst>
            </p:cNvPr>
            <p:cNvSpPr/>
            <p:nvPr/>
          </p:nvSpPr>
          <p:spPr>
            <a:xfrm>
              <a:off x="11022772" y="4247018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C2D215ED-9333-4BEF-937D-FF4013A0BFE3}"/>
                </a:ext>
              </a:extLst>
            </p:cNvPr>
            <p:cNvSpPr/>
            <p:nvPr/>
          </p:nvSpPr>
          <p:spPr>
            <a:xfrm>
              <a:off x="11316785" y="4247018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62620E8A-FFD8-4BD5-87A6-5E2357524894}"/>
                </a:ext>
              </a:extLst>
            </p:cNvPr>
            <p:cNvSpPr/>
            <p:nvPr/>
          </p:nvSpPr>
          <p:spPr>
            <a:xfrm>
              <a:off x="11610910" y="4247018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D1B3CEDD-6F70-4C42-A3DC-80411DA923F2}"/>
                </a:ext>
              </a:extLst>
            </p:cNvPr>
            <p:cNvSpPr/>
            <p:nvPr/>
          </p:nvSpPr>
          <p:spPr>
            <a:xfrm>
              <a:off x="11905035" y="4247018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58839FEE-7D2C-4AE5-957C-EFB199C2D597}"/>
                </a:ext>
              </a:extLst>
            </p:cNvPr>
            <p:cNvSpPr/>
            <p:nvPr/>
          </p:nvSpPr>
          <p:spPr>
            <a:xfrm>
              <a:off x="12199160" y="4247018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8219FAD5-B8A5-4163-8B0B-9DA59EF58C44}"/>
                </a:ext>
              </a:extLst>
            </p:cNvPr>
            <p:cNvSpPr/>
            <p:nvPr/>
          </p:nvSpPr>
          <p:spPr>
            <a:xfrm>
              <a:off x="11022772" y="4543845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E1EC65D9-BDCC-468D-B830-FB83C7A16BFE}"/>
                </a:ext>
              </a:extLst>
            </p:cNvPr>
            <p:cNvSpPr/>
            <p:nvPr/>
          </p:nvSpPr>
          <p:spPr>
            <a:xfrm>
              <a:off x="11316785" y="4543845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22321F28-6A2B-4BFA-950A-066E609736BC}"/>
                </a:ext>
              </a:extLst>
            </p:cNvPr>
            <p:cNvSpPr/>
            <p:nvPr/>
          </p:nvSpPr>
          <p:spPr>
            <a:xfrm>
              <a:off x="11610910" y="4543845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0F1C205C-AE40-43AF-8D56-91A3D88C4A15}"/>
                </a:ext>
              </a:extLst>
            </p:cNvPr>
            <p:cNvSpPr/>
            <p:nvPr/>
          </p:nvSpPr>
          <p:spPr>
            <a:xfrm>
              <a:off x="11905035" y="4543845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ABF097E7-15DC-483A-BEF9-86CDB0586852}"/>
                </a:ext>
              </a:extLst>
            </p:cNvPr>
            <p:cNvSpPr/>
            <p:nvPr/>
          </p:nvSpPr>
          <p:spPr>
            <a:xfrm>
              <a:off x="12199160" y="4543845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BBDC1CB1-3273-4757-BDA2-31DA970F82B9}"/>
                </a:ext>
              </a:extLst>
            </p:cNvPr>
            <p:cNvSpPr/>
            <p:nvPr/>
          </p:nvSpPr>
          <p:spPr>
            <a:xfrm>
              <a:off x="11022772" y="484078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32FE6C9D-A77B-421D-8788-3522562F3898}"/>
                </a:ext>
              </a:extLst>
            </p:cNvPr>
            <p:cNvSpPr/>
            <p:nvPr/>
          </p:nvSpPr>
          <p:spPr>
            <a:xfrm>
              <a:off x="11316785" y="4840784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ACF6A2F9-DD6B-41A7-84C6-16B83D0BD80B}"/>
                </a:ext>
              </a:extLst>
            </p:cNvPr>
            <p:cNvSpPr/>
            <p:nvPr/>
          </p:nvSpPr>
          <p:spPr>
            <a:xfrm>
              <a:off x="11610910" y="484078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33D8091D-3A02-4D4B-8DA9-4E867AF4A1E9}"/>
                </a:ext>
              </a:extLst>
            </p:cNvPr>
            <p:cNvSpPr/>
            <p:nvPr/>
          </p:nvSpPr>
          <p:spPr>
            <a:xfrm>
              <a:off x="11905035" y="4840784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C34F2F44-6855-4D70-B99B-D8DB1EC9070B}"/>
                </a:ext>
              </a:extLst>
            </p:cNvPr>
            <p:cNvSpPr/>
            <p:nvPr/>
          </p:nvSpPr>
          <p:spPr>
            <a:xfrm>
              <a:off x="12199160" y="484078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213CBF24-CCF3-485D-9E1D-8FA89F10FB35}"/>
                </a:ext>
              </a:extLst>
            </p:cNvPr>
            <p:cNvSpPr/>
            <p:nvPr/>
          </p:nvSpPr>
          <p:spPr>
            <a:xfrm>
              <a:off x="11022772" y="513772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1ACC7262-C24C-4007-B25A-6BFC9EF23B60}"/>
                </a:ext>
              </a:extLst>
            </p:cNvPr>
            <p:cNvSpPr/>
            <p:nvPr/>
          </p:nvSpPr>
          <p:spPr>
            <a:xfrm>
              <a:off x="11316785" y="5137724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BA108434-7219-4623-B766-D86091DEE52D}"/>
                </a:ext>
              </a:extLst>
            </p:cNvPr>
            <p:cNvSpPr/>
            <p:nvPr/>
          </p:nvSpPr>
          <p:spPr>
            <a:xfrm>
              <a:off x="11610910" y="513772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BDB0E263-05F3-41C7-8A0D-D340B6867A84}"/>
                </a:ext>
              </a:extLst>
            </p:cNvPr>
            <p:cNvSpPr/>
            <p:nvPr/>
          </p:nvSpPr>
          <p:spPr>
            <a:xfrm>
              <a:off x="11905035" y="5137724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A382A20C-83F5-4143-BD63-7E5C0A536354}"/>
                </a:ext>
              </a:extLst>
            </p:cNvPr>
            <p:cNvSpPr/>
            <p:nvPr/>
          </p:nvSpPr>
          <p:spPr>
            <a:xfrm>
              <a:off x="12199160" y="513772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94" name="Rectangle 93">
            <a:extLst>
              <a:ext uri="{FF2B5EF4-FFF2-40B4-BE49-F238E27FC236}">
                <a16:creationId xmlns:a16="http://schemas.microsoft.com/office/drawing/2014/main" id="{260E4FEE-F4FA-4FB3-94B3-9004DCEEDB94}"/>
              </a:ext>
            </a:extLst>
          </p:cNvPr>
          <p:cNvSpPr/>
          <p:nvPr/>
        </p:nvSpPr>
        <p:spPr>
          <a:xfrm>
            <a:off x="1794785" y="3893339"/>
            <a:ext cx="339757" cy="19256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716987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8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8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8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8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8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accel="20000" decel="8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accel="20000" decel="8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accel="20000" decel="8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accel="20000" decel="8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accel="20000" decel="8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accel="20000" decel="8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1" grpId="0" animBg="1"/>
      <p:bldP spid="12" grpId="0" animBg="1"/>
      <p:bldP spid="21" grpId="0" animBg="1"/>
      <p:bldP spid="22" grpId="0"/>
      <p:bldP spid="25" grpId="0" animBg="1"/>
      <p:bldP spid="26" grpId="0"/>
      <p:bldP spid="28" grpId="0"/>
      <p:bldP spid="29" grpId="0" build="p"/>
      <p:bldP spid="30" grpId="0" animBg="1"/>
      <p:bldP spid="31" grpId="0" animBg="1"/>
      <p:bldP spid="9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PpHolder1">
            <a:extLst>
              <a:ext uri="{FF2B5EF4-FFF2-40B4-BE49-F238E27FC236}">
                <a16:creationId xmlns:a16="http://schemas.microsoft.com/office/drawing/2014/main" id="{F6D51F28-E9C1-4AF9-B970-83D40BCAC8F8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988" r="6294" b="51968"/>
          <a:stretch>
            <a:fillRect/>
          </a:stretch>
        </p:blipFill>
        <p:spPr>
          <a:xfrm>
            <a:off x="3899972" y="2"/>
            <a:ext cx="7524652" cy="3294043"/>
          </a:xfrm>
          <a:custGeom>
            <a:avLst/>
            <a:gdLst>
              <a:gd name="connsiteX0" fmla="*/ 0 w 7524652"/>
              <a:gd name="connsiteY0" fmla="*/ 0 h 3294043"/>
              <a:gd name="connsiteX1" fmla="*/ 7524652 w 7524652"/>
              <a:gd name="connsiteY1" fmla="*/ 0 h 3294043"/>
              <a:gd name="connsiteX2" fmla="*/ 7524652 w 7524652"/>
              <a:gd name="connsiteY2" fmla="*/ 3294043 h 3294043"/>
              <a:gd name="connsiteX3" fmla="*/ 0 w 7524652"/>
              <a:gd name="connsiteY3" fmla="*/ 3294043 h 32940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524652" h="3294043">
                <a:moveTo>
                  <a:pt x="0" y="0"/>
                </a:moveTo>
                <a:lnTo>
                  <a:pt x="7524652" y="0"/>
                </a:lnTo>
                <a:lnTo>
                  <a:pt x="7524652" y="3294043"/>
                </a:lnTo>
                <a:lnTo>
                  <a:pt x="0" y="3294043"/>
                </a:lnTo>
                <a:close/>
              </a:path>
            </a:pathLst>
          </a:cu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07B24C53-CEB2-4927-B92D-333BFBE7D650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About</a:t>
            </a:r>
          </a:p>
          <a:p>
            <a:r>
              <a:rPr lang="en-US" dirty="0"/>
              <a:t>us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900CCF1B-4015-491F-BFDE-8E1457D26F2D}"/>
              </a:ext>
            </a:extLst>
          </p:cNvPr>
          <p:cNvGrpSpPr/>
          <p:nvPr/>
        </p:nvGrpSpPr>
        <p:grpSpPr>
          <a:xfrm>
            <a:off x="11424624" y="6118698"/>
            <a:ext cx="767376" cy="739302"/>
            <a:chOff x="9300061" y="3588589"/>
            <a:chExt cx="1232793" cy="1187692"/>
          </a:xfrm>
        </p:grpSpPr>
        <p:cxnSp>
          <p:nvCxnSpPr>
            <p:cNvPr id="5" name="Straight Connector 4">
              <a:extLst>
                <a:ext uri="{FF2B5EF4-FFF2-40B4-BE49-F238E27FC236}">
                  <a16:creationId xmlns:a16="http://schemas.microsoft.com/office/drawing/2014/main" id="{F31B281E-D248-436E-A9AE-74A2F79EFA73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A368B8D3-5A76-4485-973A-D299B76630BC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" name="Oval 6">
            <a:extLst>
              <a:ext uri="{FF2B5EF4-FFF2-40B4-BE49-F238E27FC236}">
                <a16:creationId xmlns:a16="http://schemas.microsoft.com/office/drawing/2014/main" id="{07B87DE1-D88E-4EB0-9147-FC4C69AB957B}"/>
              </a:ext>
            </a:extLst>
          </p:cNvPr>
          <p:cNvSpPr/>
          <p:nvPr/>
        </p:nvSpPr>
        <p:spPr>
          <a:xfrm>
            <a:off x="11545121" y="6230479"/>
            <a:ext cx="103497" cy="1034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6F98DF35-162A-425A-9701-36CFD64723F5}"/>
              </a:ext>
            </a:extLst>
          </p:cNvPr>
          <p:cNvSpPr/>
          <p:nvPr/>
        </p:nvSpPr>
        <p:spPr>
          <a:xfrm>
            <a:off x="3640737" y="630888"/>
            <a:ext cx="735950" cy="73595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0110C1E7-EAE4-455A-B175-AA1AC7851862}"/>
              </a:ext>
            </a:extLst>
          </p:cNvPr>
          <p:cNvSpPr/>
          <p:nvPr/>
        </p:nvSpPr>
        <p:spPr>
          <a:xfrm>
            <a:off x="10658636" y="3294043"/>
            <a:ext cx="535017" cy="53501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A616D91A-3AA4-4838-BE40-42A90B216DFE}"/>
              </a:ext>
            </a:extLst>
          </p:cNvPr>
          <p:cNvSpPr/>
          <p:nvPr/>
        </p:nvSpPr>
        <p:spPr>
          <a:xfrm>
            <a:off x="9749928" y="1850318"/>
            <a:ext cx="1443725" cy="1443725"/>
          </a:xfrm>
          <a:prstGeom prst="rect">
            <a:avLst/>
          </a:prstGeom>
          <a:gradFill>
            <a:gsLst>
              <a:gs pos="0">
                <a:schemeClr val="accent1">
                  <a:alpha val="70000"/>
                </a:schemeClr>
              </a:gs>
              <a:gs pos="100000">
                <a:schemeClr val="accent2">
                  <a:alpha val="70000"/>
                </a:scheme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75424C1-EFD4-422F-911E-2518251FE4FE}"/>
              </a:ext>
            </a:extLst>
          </p:cNvPr>
          <p:cNvSpPr txBox="1"/>
          <p:nvPr/>
        </p:nvSpPr>
        <p:spPr>
          <a:xfrm>
            <a:off x="3830451" y="3726400"/>
            <a:ext cx="3319754" cy="255582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  <a:p>
            <a:pPr>
              <a:lnSpc>
                <a:spcPct val="150000"/>
              </a:lnSpc>
            </a:pPr>
            <a:endParaRPr lang="en-US" sz="1200" dirty="0"/>
          </a:p>
          <a:p>
            <a:pPr>
              <a:lnSpc>
                <a:spcPct val="150000"/>
              </a:lnSpc>
            </a:pPr>
            <a:r>
              <a:rPr lang="en-US" sz="1200" dirty="0"/>
              <a:t>I am so happy, my dear friend, so absorbed in the exquisite sense</a:t>
            </a:r>
          </a:p>
        </p:txBody>
      </p:sp>
      <p:grpSp>
        <p:nvGrpSpPr>
          <p:cNvPr id="52" name="Group 51">
            <a:extLst>
              <a:ext uri="{FF2B5EF4-FFF2-40B4-BE49-F238E27FC236}">
                <a16:creationId xmlns:a16="http://schemas.microsoft.com/office/drawing/2014/main" id="{215E7A2F-DEAD-40AE-9A94-74DE984EBDC3}"/>
              </a:ext>
            </a:extLst>
          </p:cNvPr>
          <p:cNvGrpSpPr/>
          <p:nvPr/>
        </p:nvGrpSpPr>
        <p:grpSpPr>
          <a:xfrm>
            <a:off x="2009161" y="3591958"/>
            <a:ext cx="1244568" cy="1552652"/>
            <a:chOff x="11022772" y="3653252"/>
            <a:chExt cx="1244568" cy="1552652"/>
          </a:xfrm>
          <a:solidFill>
            <a:schemeClr val="tx2">
              <a:lumMod val="20000"/>
              <a:lumOff val="80000"/>
              <a:alpha val="30000"/>
            </a:schemeClr>
          </a:solidFill>
        </p:grpSpPr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40CE4E90-9981-4EB9-A107-2FBFDD8D23AD}"/>
                </a:ext>
              </a:extLst>
            </p:cNvPr>
            <p:cNvSpPr/>
            <p:nvPr/>
          </p:nvSpPr>
          <p:spPr>
            <a:xfrm>
              <a:off x="11022772" y="3653252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1A31AC07-8D22-47C2-B202-32A78D6A14CC}"/>
                </a:ext>
              </a:extLst>
            </p:cNvPr>
            <p:cNvSpPr/>
            <p:nvPr/>
          </p:nvSpPr>
          <p:spPr>
            <a:xfrm>
              <a:off x="11316785" y="3653252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5A4B510B-C692-4B57-8206-4088D468D645}"/>
                </a:ext>
              </a:extLst>
            </p:cNvPr>
            <p:cNvSpPr/>
            <p:nvPr/>
          </p:nvSpPr>
          <p:spPr>
            <a:xfrm>
              <a:off x="11610910" y="3653252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275FA547-2F4A-4626-AB26-D2808E792F28}"/>
                </a:ext>
              </a:extLst>
            </p:cNvPr>
            <p:cNvSpPr/>
            <p:nvPr/>
          </p:nvSpPr>
          <p:spPr>
            <a:xfrm>
              <a:off x="11905035" y="3653252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75688093-AA44-48E1-B269-CCA97DC62C69}"/>
                </a:ext>
              </a:extLst>
            </p:cNvPr>
            <p:cNvSpPr/>
            <p:nvPr/>
          </p:nvSpPr>
          <p:spPr>
            <a:xfrm>
              <a:off x="12199160" y="3653252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4F348E89-66A1-45D0-8BA2-7CA723A892E2}"/>
                </a:ext>
              </a:extLst>
            </p:cNvPr>
            <p:cNvSpPr/>
            <p:nvPr/>
          </p:nvSpPr>
          <p:spPr>
            <a:xfrm>
              <a:off x="11022772" y="3950079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ED5EA1BD-FB24-4281-9438-C0D0277744BC}"/>
                </a:ext>
              </a:extLst>
            </p:cNvPr>
            <p:cNvSpPr/>
            <p:nvPr/>
          </p:nvSpPr>
          <p:spPr>
            <a:xfrm>
              <a:off x="11316785" y="3950079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B8F0CA53-95EB-4F12-9B8D-028D60216B20}"/>
                </a:ext>
              </a:extLst>
            </p:cNvPr>
            <p:cNvSpPr/>
            <p:nvPr/>
          </p:nvSpPr>
          <p:spPr>
            <a:xfrm>
              <a:off x="11610910" y="3950079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226675B5-3725-4C28-95E8-159CD8DAEBEB}"/>
                </a:ext>
              </a:extLst>
            </p:cNvPr>
            <p:cNvSpPr/>
            <p:nvPr/>
          </p:nvSpPr>
          <p:spPr>
            <a:xfrm>
              <a:off x="11905035" y="3950079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D909C919-74ED-4498-BEBE-641BD9BC9B1E}"/>
                </a:ext>
              </a:extLst>
            </p:cNvPr>
            <p:cNvSpPr/>
            <p:nvPr/>
          </p:nvSpPr>
          <p:spPr>
            <a:xfrm>
              <a:off x="12199160" y="3950079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4FA9F2FE-8194-4D67-A013-9955F187CE8A}"/>
                </a:ext>
              </a:extLst>
            </p:cNvPr>
            <p:cNvSpPr/>
            <p:nvPr/>
          </p:nvSpPr>
          <p:spPr>
            <a:xfrm>
              <a:off x="11022772" y="4247018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C68EE4E2-EEA1-4FDB-A5C2-24AE3ED9B995}"/>
                </a:ext>
              </a:extLst>
            </p:cNvPr>
            <p:cNvSpPr/>
            <p:nvPr/>
          </p:nvSpPr>
          <p:spPr>
            <a:xfrm>
              <a:off x="11316785" y="4247018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88D322B5-1B9E-4FEE-AF74-27D236A0E7E0}"/>
                </a:ext>
              </a:extLst>
            </p:cNvPr>
            <p:cNvSpPr/>
            <p:nvPr/>
          </p:nvSpPr>
          <p:spPr>
            <a:xfrm>
              <a:off x="11610910" y="4247018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C9A54E77-4BB3-4F5B-B850-ABC97837FE3D}"/>
                </a:ext>
              </a:extLst>
            </p:cNvPr>
            <p:cNvSpPr/>
            <p:nvPr/>
          </p:nvSpPr>
          <p:spPr>
            <a:xfrm>
              <a:off x="11905035" y="4247018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EE78F7B8-7C72-4E97-9F8B-7021A46A74DA}"/>
                </a:ext>
              </a:extLst>
            </p:cNvPr>
            <p:cNvSpPr/>
            <p:nvPr/>
          </p:nvSpPr>
          <p:spPr>
            <a:xfrm>
              <a:off x="12199160" y="4247018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71C6B130-2EE1-409A-9E6A-57AEB77E0B32}"/>
                </a:ext>
              </a:extLst>
            </p:cNvPr>
            <p:cNvSpPr/>
            <p:nvPr/>
          </p:nvSpPr>
          <p:spPr>
            <a:xfrm>
              <a:off x="11022772" y="4543845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421553B0-0A19-438B-BF95-BF2938657D2D}"/>
                </a:ext>
              </a:extLst>
            </p:cNvPr>
            <p:cNvSpPr/>
            <p:nvPr/>
          </p:nvSpPr>
          <p:spPr>
            <a:xfrm>
              <a:off x="11316785" y="4543845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16782E47-C891-4769-B3EC-9C0B534EC6F7}"/>
                </a:ext>
              </a:extLst>
            </p:cNvPr>
            <p:cNvSpPr/>
            <p:nvPr/>
          </p:nvSpPr>
          <p:spPr>
            <a:xfrm>
              <a:off x="11610910" y="4543845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5B4824C5-92D3-4D11-A84E-E23D1C5D0885}"/>
                </a:ext>
              </a:extLst>
            </p:cNvPr>
            <p:cNvSpPr/>
            <p:nvPr/>
          </p:nvSpPr>
          <p:spPr>
            <a:xfrm>
              <a:off x="11905035" y="4543845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553C3DEA-1D42-4BB6-88B9-7AF315C3C8A3}"/>
                </a:ext>
              </a:extLst>
            </p:cNvPr>
            <p:cNvSpPr/>
            <p:nvPr/>
          </p:nvSpPr>
          <p:spPr>
            <a:xfrm>
              <a:off x="12199160" y="4543845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E5681521-BBC1-4D0B-B886-3C8E1B65AEBD}"/>
                </a:ext>
              </a:extLst>
            </p:cNvPr>
            <p:cNvSpPr/>
            <p:nvPr/>
          </p:nvSpPr>
          <p:spPr>
            <a:xfrm>
              <a:off x="11022772" y="484078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ADA61EFA-4F67-41E5-A651-CC2B539DD4CF}"/>
                </a:ext>
              </a:extLst>
            </p:cNvPr>
            <p:cNvSpPr/>
            <p:nvPr/>
          </p:nvSpPr>
          <p:spPr>
            <a:xfrm>
              <a:off x="11316785" y="4840784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667E3C16-0351-483B-B5FA-7314F046527F}"/>
                </a:ext>
              </a:extLst>
            </p:cNvPr>
            <p:cNvSpPr/>
            <p:nvPr/>
          </p:nvSpPr>
          <p:spPr>
            <a:xfrm>
              <a:off x="11610910" y="484078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947EC79B-8A38-4C19-BEA3-84D08177C59E}"/>
                </a:ext>
              </a:extLst>
            </p:cNvPr>
            <p:cNvSpPr/>
            <p:nvPr/>
          </p:nvSpPr>
          <p:spPr>
            <a:xfrm>
              <a:off x="11905035" y="4840784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B106A6A2-E4F9-4FE1-B2FA-C9F078A65D8F}"/>
                </a:ext>
              </a:extLst>
            </p:cNvPr>
            <p:cNvSpPr/>
            <p:nvPr/>
          </p:nvSpPr>
          <p:spPr>
            <a:xfrm>
              <a:off x="12199160" y="484078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11FA7E27-2FF3-4C2A-BDA8-2CC9F53EA6BA}"/>
                </a:ext>
              </a:extLst>
            </p:cNvPr>
            <p:cNvSpPr/>
            <p:nvPr/>
          </p:nvSpPr>
          <p:spPr>
            <a:xfrm>
              <a:off x="11022772" y="513772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8A7CDE5F-EF52-4974-B40B-3261FC7C0C5C}"/>
                </a:ext>
              </a:extLst>
            </p:cNvPr>
            <p:cNvSpPr/>
            <p:nvPr/>
          </p:nvSpPr>
          <p:spPr>
            <a:xfrm>
              <a:off x="11316785" y="5137724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6457CBC9-769C-4AE5-82CD-047B8FDF98A0}"/>
                </a:ext>
              </a:extLst>
            </p:cNvPr>
            <p:cNvSpPr/>
            <p:nvPr/>
          </p:nvSpPr>
          <p:spPr>
            <a:xfrm>
              <a:off x="11610910" y="513772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2383505D-6D8D-40BC-B8DD-75AF192D585D}"/>
                </a:ext>
              </a:extLst>
            </p:cNvPr>
            <p:cNvSpPr/>
            <p:nvPr/>
          </p:nvSpPr>
          <p:spPr>
            <a:xfrm>
              <a:off x="11905035" y="5137724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49A63FAD-DCAC-48A5-A250-70D3987AB578}"/>
                </a:ext>
              </a:extLst>
            </p:cNvPr>
            <p:cNvSpPr/>
            <p:nvPr/>
          </p:nvSpPr>
          <p:spPr>
            <a:xfrm>
              <a:off x="12199160" y="513772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53" name="Rectangle 52">
            <a:extLst>
              <a:ext uri="{FF2B5EF4-FFF2-40B4-BE49-F238E27FC236}">
                <a16:creationId xmlns:a16="http://schemas.microsoft.com/office/drawing/2014/main" id="{6843CA0B-7314-4CE2-8F08-7FA19E13B8CD}"/>
              </a:ext>
            </a:extLst>
          </p:cNvPr>
          <p:cNvSpPr/>
          <p:nvPr/>
        </p:nvSpPr>
        <p:spPr>
          <a:xfrm>
            <a:off x="1900114" y="4769490"/>
            <a:ext cx="339757" cy="19256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2944B0A4-DF15-4E15-AA90-1BB768870515}"/>
              </a:ext>
            </a:extLst>
          </p:cNvPr>
          <p:cNvSpPr txBox="1"/>
          <p:nvPr/>
        </p:nvSpPr>
        <p:spPr>
          <a:xfrm>
            <a:off x="8009884" y="4067586"/>
            <a:ext cx="2864873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86A5212C-FE66-4C7A-980B-81E6ABED3BEB}"/>
              </a:ext>
            </a:extLst>
          </p:cNvPr>
          <p:cNvSpPr txBox="1"/>
          <p:nvPr/>
        </p:nvSpPr>
        <p:spPr>
          <a:xfrm>
            <a:off x="8009885" y="3726400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7" name="Oval 56">
            <a:extLst>
              <a:ext uri="{FF2B5EF4-FFF2-40B4-BE49-F238E27FC236}">
                <a16:creationId xmlns:a16="http://schemas.microsoft.com/office/drawing/2014/main" id="{2B2C2AC2-CBBB-4041-9AF7-283BA66AA0E3}"/>
              </a:ext>
            </a:extLst>
          </p:cNvPr>
          <p:cNvSpPr/>
          <p:nvPr/>
        </p:nvSpPr>
        <p:spPr>
          <a:xfrm>
            <a:off x="8089231" y="4591050"/>
            <a:ext cx="128984" cy="128984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406B943C-08BB-4C8D-9A0B-6AB38C4C9F06}"/>
              </a:ext>
            </a:extLst>
          </p:cNvPr>
          <p:cNvSpPr txBox="1"/>
          <p:nvPr/>
        </p:nvSpPr>
        <p:spPr>
          <a:xfrm>
            <a:off x="8390884" y="4514581"/>
            <a:ext cx="2189187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New trend design 2020</a:t>
            </a:r>
          </a:p>
        </p:txBody>
      </p:sp>
      <p:sp>
        <p:nvSpPr>
          <p:cNvPr id="61" name="Oval 60">
            <a:extLst>
              <a:ext uri="{FF2B5EF4-FFF2-40B4-BE49-F238E27FC236}">
                <a16:creationId xmlns:a16="http://schemas.microsoft.com/office/drawing/2014/main" id="{6CAA5CE2-82DB-45EC-AE8C-4B91BB3B43D2}"/>
              </a:ext>
            </a:extLst>
          </p:cNvPr>
          <p:cNvSpPr/>
          <p:nvPr/>
        </p:nvSpPr>
        <p:spPr>
          <a:xfrm>
            <a:off x="8089231" y="4974752"/>
            <a:ext cx="128984" cy="128984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7C6A9213-2B62-4945-A8FB-55B074463AAC}"/>
              </a:ext>
            </a:extLst>
          </p:cNvPr>
          <p:cNvSpPr txBox="1"/>
          <p:nvPr/>
        </p:nvSpPr>
        <p:spPr>
          <a:xfrm>
            <a:off x="8390885" y="4898283"/>
            <a:ext cx="238513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Design with 2 color theme</a:t>
            </a:r>
          </a:p>
        </p:txBody>
      </p:sp>
      <p:sp>
        <p:nvSpPr>
          <p:cNvPr id="64" name="Oval 63">
            <a:extLst>
              <a:ext uri="{FF2B5EF4-FFF2-40B4-BE49-F238E27FC236}">
                <a16:creationId xmlns:a16="http://schemas.microsoft.com/office/drawing/2014/main" id="{35253B61-7197-441C-8922-3B4B55D7AF2B}"/>
              </a:ext>
            </a:extLst>
          </p:cNvPr>
          <p:cNvSpPr/>
          <p:nvPr/>
        </p:nvSpPr>
        <p:spPr>
          <a:xfrm>
            <a:off x="8089231" y="5358454"/>
            <a:ext cx="128984" cy="128984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DE39CD4E-429D-46E2-8C5F-AB495E14E6CC}"/>
              </a:ext>
            </a:extLst>
          </p:cNvPr>
          <p:cNvSpPr txBox="1"/>
          <p:nvPr/>
        </p:nvSpPr>
        <p:spPr>
          <a:xfrm>
            <a:off x="8390885" y="5281985"/>
            <a:ext cx="256600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Professional and good design</a:t>
            </a:r>
          </a:p>
        </p:txBody>
      </p:sp>
      <p:sp>
        <p:nvSpPr>
          <p:cNvPr id="67" name="Oval 66">
            <a:extLst>
              <a:ext uri="{FF2B5EF4-FFF2-40B4-BE49-F238E27FC236}">
                <a16:creationId xmlns:a16="http://schemas.microsoft.com/office/drawing/2014/main" id="{768FF95E-F8F7-4BD6-983E-19800A41883A}"/>
              </a:ext>
            </a:extLst>
          </p:cNvPr>
          <p:cNvSpPr/>
          <p:nvPr/>
        </p:nvSpPr>
        <p:spPr>
          <a:xfrm>
            <a:off x="8089231" y="5742156"/>
            <a:ext cx="128984" cy="128984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608774DB-EE4C-408D-890B-CF9A4E0580B1}"/>
              </a:ext>
            </a:extLst>
          </p:cNvPr>
          <p:cNvSpPr txBox="1"/>
          <p:nvPr/>
        </p:nvSpPr>
        <p:spPr>
          <a:xfrm>
            <a:off x="8390885" y="5665687"/>
            <a:ext cx="242265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Elegant and cool design</a:t>
            </a:r>
          </a:p>
        </p:txBody>
      </p:sp>
      <p:sp>
        <p:nvSpPr>
          <p:cNvPr id="70" name="Oval 69">
            <a:extLst>
              <a:ext uri="{FF2B5EF4-FFF2-40B4-BE49-F238E27FC236}">
                <a16:creationId xmlns:a16="http://schemas.microsoft.com/office/drawing/2014/main" id="{9F50913D-70EF-4930-8521-E2A6CB5FCD41}"/>
              </a:ext>
            </a:extLst>
          </p:cNvPr>
          <p:cNvSpPr/>
          <p:nvPr/>
        </p:nvSpPr>
        <p:spPr>
          <a:xfrm>
            <a:off x="8089231" y="6125858"/>
            <a:ext cx="128984" cy="128984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7F891966-BC08-4C91-916A-63FB013817FF}"/>
              </a:ext>
            </a:extLst>
          </p:cNvPr>
          <p:cNvSpPr txBox="1"/>
          <p:nvPr/>
        </p:nvSpPr>
        <p:spPr>
          <a:xfrm>
            <a:off x="8390885" y="6049389"/>
            <a:ext cx="238513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Simple with good design</a:t>
            </a:r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050E6C93-F060-4567-BC1F-C5E82FB6C697}"/>
              </a:ext>
            </a:extLst>
          </p:cNvPr>
          <p:cNvSpPr/>
          <p:nvPr/>
        </p:nvSpPr>
        <p:spPr>
          <a:xfrm>
            <a:off x="0" y="0"/>
            <a:ext cx="465826" cy="46582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518764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accel="20000" decel="6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build="p"/>
      <p:bldP spid="7" grpId="0" animBg="1"/>
      <p:bldP spid="9" grpId="0" animBg="1"/>
      <p:bldP spid="14" grpId="0" animBg="1"/>
      <p:bldP spid="15" grpId="0" animBg="1"/>
      <p:bldP spid="16" grpId="0"/>
      <p:bldP spid="53" grpId="0" animBg="1"/>
      <p:bldP spid="55" grpId="0"/>
      <p:bldP spid="56" grpId="0"/>
      <p:bldP spid="57" grpId="0" animBg="1"/>
      <p:bldP spid="58" grpId="0"/>
      <p:bldP spid="61" grpId="0" animBg="1"/>
      <p:bldP spid="62" grpId="0"/>
      <p:bldP spid="64" grpId="0" animBg="1"/>
      <p:bldP spid="65" grpId="0"/>
      <p:bldP spid="67" grpId="0" animBg="1"/>
      <p:bldP spid="68" grpId="0"/>
      <p:bldP spid="70" grpId="0" animBg="1"/>
      <p:bldP spid="71" grpId="0"/>
      <p:bldP spid="7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PpHolder1">
            <a:extLst>
              <a:ext uri="{FF2B5EF4-FFF2-40B4-BE49-F238E27FC236}">
                <a16:creationId xmlns:a16="http://schemas.microsoft.com/office/drawing/2014/main" id="{30AF68A7-AC4A-41FE-BEBF-5901353DCFF9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894" t="53919" r="50000"/>
          <a:stretch>
            <a:fillRect/>
          </a:stretch>
        </p:blipFill>
        <p:spPr>
          <a:xfrm>
            <a:off x="2181580" y="3697794"/>
            <a:ext cx="3914413" cy="3160206"/>
          </a:xfrm>
          <a:custGeom>
            <a:avLst/>
            <a:gdLst>
              <a:gd name="connsiteX0" fmla="*/ 0 w 3914413"/>
              <a:gd name="connsiteY0" fmla="*/ 0 h 3160206"/>
              <a:gd name="connsiteX1" fmla="*/ 3914413 w 3914413"/>
              <a:gd name="connsiteY1" fmla="*/ 0 h 3160206"/>
              <a:gd name="connsiteX2" fmla="*/ 3914413 w 3914413"/>
              <a:gd name="connsiteY2" fmla="*/ 3160206 h 3160206"/>
              <a:gd name="connsiteX3" fmla="*/ 0 w 3914413"/>
              <a:gd name="connsiteY3" fmla="*/ 3160206 h 31602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14413" h="3160206">
                <a:moveTo>
                  <a:pt x="0" y="0"/>
                </a:moveTo>
                <a:lnTo>
                  <a:pt x="3914413" y="0"/>
                </a:lnTo>
                <a:lnTo>
                  <a:pt x="3914413" y="3160206"/>
                </a:lnTo>
                <a:lnTo>
                  <a:pt x="0" y="3160206"/>
                </a:lnTo>
                <a:close/>
              </a:path>
            </a:pathLst>
          </a:custGeom>
        </p:spPr>
      </p:pic>
      <p:pic>
        <p:nvPicPr>
          <p:cNvPr id="31" name="PpHolder2">
            <a:extLst>
              <a:ext uri="{FF2B5EF4-FFF2-40B4-BE49-F238E27FC236}">
                <a16:creationId xmlns:a16="http://schemas.microsoft.com/office/drawing/2014/main" id="{EEFD807A-7850-42A6-9452-751860E8F408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339" r="7555" b="53919"/>
          <a:stretch>
            <a:fillRect/>
          </a:stretch>
        </p:blipFill>
        <p:spPr>
          <a:xfrm>
            <a:off x="7356479" y="2"/>
            <a:ext cx="3914412" cy="3160207"/>
          </a:xfrm>
          <a:custGeom>
            <a:avLst/>
            <a:gdLst>
              <a:gd name="connsiteX0" fmla="*/ 0 w 3914412"/>
              <a:gd name="connsiteY0" fmla="*/ 0 h 3160207"/>
              <a:gd name="connsiteX1" fmla="*/ 3914412 w 3914412"/>
              <a:gd name="connsiteY1" fmla="*/ 0 h 3160207"/>
              <a:gd name="connsiteX2" fmla="*/ 3914412 w 3914412"/>
              <a:gd name="connsiteY2" fmla="*/ 3160207 h 3160207"/>
              <a:gd name="connsiteX3" fmla="*/ 0 w 3914412"/>
              <a:gd name="connsiteY3" fmla="*/ 3160207 h 31602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14412" h="3160207">
                <a:moveTo>
                  <a:pt x="0" y="0"/>
                </a:moveTo>
                <a:lnTo>
                  <a:pt x="3914412" y="0"/>
                </a:lnTo>
                <a:lnTo>
                  <a:pt x="3914412" y="3160207"/>
                </a:lnTo>
                <a:lnTo>
                  <a:pt x="0" y="3160207"/>
                </a:lnTo>
                <a:close/>
              </a:path>
            </a:pathLst>
          </a:custGeom>
        </p:spPr>
      </p:pic>
      <p:sp>
        <p:nvSpPr>
          <p:cNvPr id="28" name="Text Placeholder 27">
            <a:extLst>
              <a:ext uri="{FF2B5EF4-FFF2-40B4-BE49-F238E27FC236}">
                <a16:creationId xmlns:a16="http://schemas.microsoft.com/office/drawing/2014/main" id="{249298C5-8B9F-4D1D-8415-F77A01BD2A3F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Best content</a:t>
            </a:r>
          </a:p>
          <a:p>
            <a:r>
              <a:rPr lang="en-US" dirty="0"/>
              <a:t>creator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30295FBA-598A-49C5-B285-8B386608F1E5}"/>
              </a:ext>
            </a:extLst>
          </p:cNvPr>
          <p:cNvGrpSpPr/>
          <p:nvPr/>
        </p:nvGrpSpPr>
        <p:grpSpPr>
          <a:xfrm>
            <a:off x="11424624" y="6118698"/>
            <a:ext cx="767376" cy="739302"/>
            <a:chOff x="9300061" y="3588589"/>
            <a:chExt cx="1232793" cy="1187692"/>
          </a:xfrm>
        </p:grpSpPr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A690D194-5592-4118-9486-B109D8EB31F1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35310CF0-CEC7-4504-B731-083286FDEBAB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Oval 7">
            <a:extLst>
              <a:ext uri="{FF2B5EF4-FFF2-40B4-BE49-F238E27FC236}">
                <a16:creationId xmlns:a16="http://schemas.microsoft.com/office/drawing/2014/main" id="{1E4D3B6B-2AEA-4358-8581-FF734EE3B1A7}"/>
              </a:ext>
            </a:extLst>
          </p:cNvPr>
          <p:cNvSpPr/>
          <p:nvPr/>
        </p:nvSpPr>
        <p:spPr>
          <a:xfrm>
            <a:off x="11545121" y="6230479"/>
            <a:ext cx="103497" cy="1034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E025845B-45DC-4DF4-9F4B-A188630229AC}"/>
              </a:ext>
            </a:extLst>
          </p:cNvPr>
          <p:cNvSpPr/>
          <p:nvPr/>
        </p:nvSpPr>
        <p:spPr>
          <a:xfrm rot="16200000">
            <a:off x="-139388" y="2130253"/>
            <a:ext cx="1308992" cy="1030215"/>
          </a:xfrm>
          <a:custGeom>
            <a:avLst/>
            <a:gdLst>
              <a:gd name="connsiteX0" fmla="*/ 119850 w 1308992"/>
              <a:gd name="connsiteY0" fmla="*/ 0 h 1030215"/>
              <a:gd name="connsiteX1" fmla="*/ 1189142 w 1308992"/>
              <a:gd name="connsiteY1" fmla="*/ 0 h 1030215"/>
              <a:gd name="connsiteX2" fmla="*/ 1197214 w 1308992"/>
              <a:gd name="connsiteY2" fmla="*/ 9784 h 1030215"/>
              <a:gd name="connsiteX3" fmla="*/ 1308992 w 1308992"/>
              <a:gd name="connsiteY3" fmla="*/ 375719 h 1030215"/>
              <a:gd name="connsiteX4" fmla="*/ 654496 w 1308992"/>
              <a:gd name="connsiteY4" fmla="*/ 1030215 h 1030215"/>
              <a:gd name="connsiteX5" fmla="*/ 0 w 1308992"/>
              <a:gd name="connsiteY5" fmla="*/ 375719 h 1030215"/>
              <a:gd name="connsiteX6" fmla="*/ 111778 w 1308992"/>
              <a:gd name="connsiteY6" fmla="*/ 9784 h 10302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308992" h="1030215">
                <a:moveTo>
                  <a:pt x="119850" y="0"/>
                </a:moveTo>
                <a:lnTo>
                  <a:pt x="1189142" y="0"/>
                </a:lnTo>
                <a:lnTo>
                  <a:pt x="1197214" y="9784"/>
                </a:lnTo>
                <a:cubicBezTo>
                  <a:pt x="1267785" y="114242"/>
                  <a:pt x="1308992" y="240169"/>
                  <a:pt x="1308992" y="375719"/>
                </a:cubicBezTo>
                <a:cubicBezTo>
                  <a:pt x="1308992" y="737187"/>
                  <a:pt x="1015964" y="1030215"/>
                  <a:pt x="654496" y="1030215"/>
                </a:cubicBezTo>
                <a:cubicBezTo>
                  <a:pt x="293028" y="1030215"/>
                  <a:pt x="0" y="737187"/>
                  <a:pt x="0" y="375719"/>
                </a:cubicBezTo>
                <a:cubicBezTo>
                  <a:pt x="0" y="240169"/>
                  <a:pt x="41207" y="114242"/>
                  <a:pt x="111778" y="9784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80B6623-80ED-446B-B2E2-9F7D06BE49E0}"/>
              </a:ext>
            </a:extLst>
          </p:cNvPr>
          <p:cNvSpPr txBox="1"/>
          <p:nvPr/>
        </p:nvSpPr>
        <p:spPr>
          <a:xfrm rot="5400000">
            <a:off x="-257656" y="884256"/>
            <a:ext cx="144696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/>
              <a:t>Vision mission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4601255-8B95-4359-A710-834330360F48}"/>
              </a:ext>
            </a:extLst>
          </p:cNvPr>
          <p:cNvSpPr txBox="1"/>
          <p:nvPr/>
        </p:nvSpPr>
        <p:spPr>
          <a:xfrm rot="5400000">
            <a:off x="-257655" y="3985601"/>
            <a:ext cx="144696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Purpose &amp; goal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0B30EBD9-1923-43FB-8E90-A34EB8872A8E}"/>
              </a:ext>
            </a:extLst>
          </p:cNvPr>
          <p:cNvSpPr txBox="1"/>
          <p:nvPr/>
        </p:nvSpPr>
        <p:spPr>
          <a:xfrm>
            <a:off x="2181577" y="2021943"/>
            <a:ext cx="4189077" cy="117083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875052A7-B51C-4D97-92FA-75A0CF6BA4E6}"/>
              </a:ext>
            </a:extLst>
          </p:cNvPr>
          <p:cNvSpPr txBox="1"/>
          <p:nvPr/>
        </p:nvSpPr>
        <p:spPr>
          <a:xfrm>
            <a:off x="7582806" y="4038979"/>
            <a:ext cx="3372604" cy="172483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A5EDF22F-584D-45F4-9CF5-0C9C81EB6B96}"/>
              </a:ext>
            </a:extLst>
          </p:cNvPr>
          <p:cNvSpPr txBox="1"/>
          <p:nvPr/>
        </p:nvSpPr>
        <p:spPr>
          <a:xfrm>
            <a:off x="7582806" y="3697793"/>
            <a:ext cx="251578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Detail information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488E187A-C3B9-44BC-9D01-54F7CC343CD4}"/>
              </a:ext>
            </a:extLst>
          </p:cNvPr>
          <p:cNvGrpSpPr/>
          <p:nvPr/>
        </p:nvGrpSpPr>
        <p:grpSpPr>
          <a:xfrm>
            <a:off x="225944" y="2455931"/>
            <a:ext cx="378382" cy="378858"/>
            <a:chOff x="4361640" y="1742922"/>
            <a:chExt cx="251019" cy="251337"/>
          </a:xfrm>
          <a:solidFill>
            <a:schemeClr val="bg2"/>
          </a:solidFill>
        </p:grpSpPr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E6CA72C9-1892-4284-8517-A4AB019FADE4}"/>
                </a:ext>
              </a:extLst>
            </p:cNvPr>
            <p:cNvSpPr/>
            <p:nvPr/>
          </p:nvSpPr>
          <p:spPr>
            <a:xfrm>
              <a:off x="4450403" y="1742922"/>
              <a:ext cx="162256" cy="162256"/>
            </a:xfrm>
            <a:custGeom>
              <a:avLst/>
              <a:gdLst>
                <a:gd name="connsiteX0" fmla="*/ 133941 w 162255"/>
                <a:gd name="connsiteY0" fmla="*/ 28633 h 162255"/>
                <a:gd name="connsiteX1" fmla="*/ 130759 w 162255"/>
                <a:gd name="connsiteY1" fmla="*/ 0 h 162255"/>
                <a:gd name="connsiteX2" fmla="*/ 95763 w 162255"/>
                <a:gd name="connsiteY2" fmla="*/ 34996 h 162255"/>
                <a:gd name="connsiteX3" fmla="*/ 97672 w 162255"/>
                <a:gd name="connsiteY3" fmla="*/ 51540 h 162255"/>
                <a:gd name="connsiteX4" fmla="*/ 46768 w 162255"/>
                <a:gd name="connsiteY4" fmla="*/ 102444 h 162255"/>
                <a:gd name="connsiteX5" fmla="*/ 31815 w 162255"/>
                <a:gd name="connsiteY5" fmla="*/ 98626 h 162255"/>
                <a:gd name="connsiteX6" fmla="*/ 0 w 162255"/>
                <a:gd name="connsiteY6" fmla="*/ 130441 h 162255"/>
                <a:gd name="connsiteX7" fmla="*/ 31815 w 162255"/>
                <a:gd name="connsiteY7" fmla="*/ 162256 h 162255"/>
                <a:gd name="connsiteX8" fmla="*/ 63630 w 162255"/>
                <a:gd name="connsiteY8" fmla="*/ 130441 h 162255"/>
                <a:gd name="connsiteX9" fmla="*/ 60130 w 162255"/>
                <a:gd name="connsiteY9" fmla="*/ 115806 h 162255"/>
                <a:gd name="connsiteX10" fmla="*/ 111034 w 162255"/>
                <a:gd name="connsiteY10" fmla="*/ 64902 h 162255"/>
                <a:gd name="connsiteX11" fmla="*/ 127578 w 162255"/>
                <a:gd name="connsiteY11" fmla="*/ 66811 h 162255"/>
                <a:gd name="connsiteX12" fmla="*/ 162574 w 162255"/>
                <a:gd name="connsiteY12" fmla="*/ 31815 h 162255"/>
                <a:gd name="connsiteX13" fmla="*/ 133941 w 162255"/>
                <a:gd name="connsiteY13" fmla="*/ 28633 h 1622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62255" h="162255">
                  <a:moveTo>
                    <a:pt x="133941" y="28633"/>
                  </a:moveTo>
                  <a:lnTo>
                    <a:pt x="130759" y="0"/>
                  </a:lnTo>
                  <a:lnTo>
                    <a:pt x="95763" y="34996"/>
                  </a:lnTo>
                  <a:lnTo>
                    <a:pt x="97672" y="51540"/>
                  </a:lnTo>
                  <a:lnTo>
                    <a:pt x="46768" y="102444"/>
                  </a:lnTo>
                  <a:cubicBezTo>
                    <a:pt x="42314" y="100217"/>
                    <a:pt x="37223" y="98626"/>
                    <a:pt x="31815" y="98626"/>
                  </a:cubicBezTo>
                  <a:cubicBezTo>
                    <a:pt x="14317" y="98626"/>
                    <a:pt x="0" y="112943"/>
                    <a:pt x="0" y="130441"/>
                  </a:cubicBezTo>
                  <a:cubicBezTo>
                    <a:pt x="0" y="147939"/>
                    <a:pt x="14317" y="162256"/>
                    <a:pt x="31815" y="162256"/>
                  </a:cubicBezTo>
                  <a:cubicBezTo>
                    <a:pt x="49313" y="162256"/>
                    <a:pt x="63630" y="147939"/>
                    <a:pt x="63630" y="130441"/>
                  </a:cubicBezTo>
                  <a:cubicBezTo>
                    <a:pt x="63630" y="125033"/>
                    <a:pt x="62357" y="120260"/>
                    <a:pt x="60130" y="115806"/>
                  </a:cubicBezTo>
                  <a:lnTo>
                    <a:pt x="111034" y="64902"/>
                  </a:lnTo>
                  <a:lnTo>
                    <a:pt x="127578" y="66811"/>
                  </a:lnTo>
                  <a:lnTo>
                    <a:pt x="162574" y="31815"/>
                  </a:lnTo>
                  <a:lnTo>
                    <a:pt x="133941" y="28633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92E50CF9-4CEF-40B0-B29E-3ADDE703CD60}"/>
                </a:ext>
              </a:extLst>
            </p:cNvPr>
            <p:cNvSpPr/>
            <p:nvPr/>
          </p:nvSpPr>
          <p:spPr>
            <a:xfrm>
              <a:off x="4361640" y="1752466"/>
              <a:ext cx="241793" cy="241793"/>
            </a:xfrm>
            <a:custGeom>
              <a:avLst/>
              <a:gdLst>
                <a:gd name="connsiteX0" fmla="*/ 225249 w 241793"/>
                <a:gd name="connsiteY0" fmla="*/ 66175 h 241793"/>
                <a:gd name="connsiteX1" fmla="*/ 221114 w 241793"/>
                <a:gd name="connsiteY1" fmla="*/ 70629 h 241793"/>
                <a:gd name="connsiteX2" fmla="*/ 215069 w 241793"/>
                <a:gd name="connsiteY2" fmla="*/ 69993 h 241793"/>
                <a:gd name="connsiteX3" fmla="*/ 208388 w 241793"/>
                <a:gd name="connsiteY3" fmla="*/ 69038 h 241793"/>
                <a:gd name="connsiteX4" fmla="*/ 222704 w 241793"/>
                <a:gd name="connsiteY4" fmla="*/ 120897 h 241793"/>
                <a:gd name="connsiteX5" fmla="*/ 120897 w 241793"/>
                <a:gd name="connsiteY5" fmla="*/ 222704 h 241793"/>
                <a:gd name="connsiteX6" fmla="*/ 19089 w 241793"/>
                <a:gd name="connsiteY6" fmla="*/ 120897 h 241793"/>
                <a:gd name="connsiteX7" fmla="*/ 120897 w 241793"/>
                <a:gd name="connsiteY7" fmla="*/ 19089 h 241793"/>
                <a:gd name="connsiteX8" fmla="*/ 172755 w 241793"/>
                <a:gd name="connsiteY8" fmla="*/ 33406 h 241793"/>
                <a:gd name="connsiteX9" fmla="*/ 172119 w 241793"/>
                <a:gd name="connsiteY9" fmla="*/ 27043 h 241793"/>
                <a:gd name="connsiteX10" fmla="*/ 171164 w 241793"/>
                <a:gd name="connsiteY10" fmla="*/ 20680 h 241793"/>
                <a:gd name="connsiteX11" fmla="*/ 175618 w 241793"/>
                <a:gd name="connsiteY11" fmla="*/ 16226 h 241793"/>
                <a:gd name="connsiteX12" fmla="*/ 177845 w 241793"/>
                <a:gd name="connsiteY12" fmla="*/ 13999 h 241793"/>
                <a:gd name="connsiteX13" fmla="*/ 120897 w 241793"/>
                <a:gd name="connsiteY13" fmla="*/ 0 h 241793"/>
                <a:gd name="connsiteX14" fmla="*/ 0 w 241793"/>
                <a:gd name="connsiteY14" fmla="*/ 120897 h 241793"/>
                <a:gd name="connsiteX15" fmla="*/ 120897 w 241793"/>
                <a:gd name="connsiteY15" fmla="*/ 241793 h 241793"/>
                <a:gd name="connsiteX16" fmla="*/ 241793 w 241793"/>
                <a:gd name="connsiteY16" fmla="*/ 120897 h 241793"/>
                <a:gd name="connsiteX17" fmla="*/ 227477 w 241793"/>
                <a:gd name="connsiteY17" fmla="*/ 64266 h 241793"/>
                <a:gd name="connsiteX18" fmla="*/ 225249 w 241793"/>
                <a:gd name="connsiteY18" fmla="*/ 66175 h 2417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241793" h="241793">
                  <a:moveTo>
                    <a:pt x="225249" y="66175"/>
                  </a:moveTo>
                  <a:lnTo>
                    <a:pt x="221114" y="70629"/>
                  </a:lnTo>
                  <a:lnTo>
                    <a:pt x="215069" y="69993"/>
                  </a:lnTo>
                  <a:lnTo>
                    <a:pt x="208388" y="69038"/>
                  </a:lnTo>
                  <a:cubicBezTo>
                    <a:pt x="217296" y="84309"/>
                    <a:pt x="222704" y="101808"/>
                    <a:pt x="222704" y="120897"/>
                  </a:cubicBezTo>
                  <a:cubicBezTo>
                    <a:pt x="222704" y="176891"/>
                    <a:pt x="176891" y="222704"/>
                    <a:pt x="120897" y="222704"/>
                  </a:cubicBezTo>
                  <a:cubicBezTo>
                    <a:pt x="64902" y="222704"/>
                    <a:pt x="19089" y="176891"/>
                    <a:pt x="19089" y="120897"/>
                  </a:cubicBezTo>
                  <a:cubicBezTo>
                    <a:pt x="19089" y="64902"/>
                    <a:pt x="64902" y="19089"/>
                    <a:pt x="120897" y="19089"/>
                  </a:cubicBezTo>
                  <a:cubicBezTo>
                    <a:pt x="139667" y="19089"/>
                    <a:pt x="157484" y="24179"/>
                    <a:pt x="172755" y="33406"/>
                  </a:cubicBezTo>
                  <a:lnTo>
                    <a:pt x="172119" y="27043"/>
                  </a:lnTo>
                  <a:lnTo>
                    <a:pt x="171164" y="20680"/>
                  </a:lnTo>
                  <a:lnTo>
                    <a:pt x="175618" y="16226"/>
                  </a:lnTo>
                  <a:lnTo>
                    <a:pt x="177845" y="13999"/>
                  </a:lnTo>
                  <a:cubicBezTo>
                    <a:pt x="160665" y="5090"/>
                    <a:pt x="141576" y="0"/>
                    <a:pt x="120897" y="0"/>
                  </a:cubicBezTo>
                  <a:cubicBezTo>
                    <a:pt x="54085" y="0"/>
                    <a:pt x="0" y="54085"/>
                    <a:pt x="0" y="120897"/>
                  </a:cubicBezTo>
                  <a:cubicBezTo>
                    <a:pt x="0" y="187708"/>
                    <a:pt x="54085" y="241793"/>
                    <a:pt x="120897" y="241793"/>
                  </a:cubicBezTo>
                  <a:cubicBezTo>
                    <a:pt x="187708" y="241793"/>
                    <a:pt x="241793" y="187708"/>
                    <a:pt x="241793" y="120897"/>
                  </a:cubicBezTo>
                  <a:cubicBezTo>
                    <a:pt x="241793" y="100217"/>
                    <a:pt x="236703" y="81128"/>
                    <a:pt x="227477" y="64266"/>
                  </a:cubicBezTo>
                  <a:lnTo>
                    <a:pt x="225249" y="66175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4FB3B1C1-BA43-45C2-A4BA-E6D1FE8A298F}"/>
                </a:ext>
              </a:extLst>
            </p:cNvPr>
            <p:cNvSpPr/>
            <p:nvPr/>
          </p:nvSpPr>
          <p:spPr>
            <a:xfrm>
              <a:off x="4406181" y="1797007"/>
              <a:ext cx="152712" cy="152712"/>
            </a:xfrm>
            <a:custGeom>
              <a:avLst/>
              <a:gdLst>
                <a:gd name="connsiteX0" fmla="*/ 129487 w 152711"/>
                <a:gd name="connsiteY0" fmla="*/ 54722 h 152711"/>
                <a:gd name="connsiteX1" fmla="*/ 133623 w 152711"/>
                <a:gd name="connsiteY1" fmla="*/ 76356 h 152711"/>
                <a:gd name="connsiteX2" fmla="*/ 76356 w 152711"/>
                <a:gd name="connsiteY2" fmla="*/ 133623 h 152711"/>
                <a:gd name="connsiteX3" fmla="*/ 19089 w 152711"/>
                <a:gd name="connsiteY3" fmla="*/ 76356 h 152711"/>
                <a:gd name="connsiteX4" fmla="*/ 76356 w 152711"/>
                <a:gd name="connsiteY4" fmla="*/ 19089 h 152711"/>
                <a:gd name="connsiteX5" fmla="*/ 97990 w 152711"/>
                <a:gd name="connsiteY5" fmla="*/ 23225 h 152711"/>
                <a:gd name="connsiteX6" fmla="*/ 112307 w 152711"/>
                <a:gd name="connsiteY6" fmla="*/ 8908 h 152711"/>
                <a:gd name="connsiteX7" fmla="*/ 76356 w 152711"/>
                <a:gd name="connsiteY7" fmla="*/ 0 h 152711"/>
                <a:gd name="connsiteX8" fmla="*/ 0 w 152711"/>
                <a:gd name="connsiteY8" fmla="*/ 76356 h 152711"/>
                <a:gd name="connsiteX9" fmla="*/ 76356 w 152711"/>
                <a:gd name="connsiteY9" fmla="*/ 152712 h 152711"/>
                <a:gd name="connsiteX10" fmla="*/ 152712 w 152711"/>
                <a:gd name="connsiteY10" fmla="*/ 76356 h 152711"/>
                <a:gd name="connsiteX11" fmla="*/ 143803 w 152711"/>
                <a:gd name="connsiteY11" fmla="*/ 40405 h 152711"/>
                <a:gd name="connsiteX12" fmla="*/ 129487 w 152711"/>
                <a:gd name="connsiteY12" fmla="*/ 54722 h 152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52711" h="152711">
                  <a:moveTo>
                    <a:pt x="129487" y="54722"/>
                  </a:moveTo>
                  <a:cubicBezTo>
                    <a:pt x="132350" y="61403"/>
                    <a:pt x="133623" y="68720"/>
                    <a:pt x="133623" y="76356"/>
                  </a:cubicBezTo>
                  <a:cubicBezTo>
                    <a:pt x="133623" y="107853"/>
                    <a:pt x="107853" y="133623"/>
                    <a:pt x="76356" y="133623"/>
                  </a:cubicBezTo>
                  <a:cubicBezTo>
                    <a:pt x="44859" y="133623"/>
                    <a:pt x="19089" y="107853"/>
                    <a:pt x="19089" y="76356"/>
                  </a:cubicBezTo>
                  <a:cubicBezTo>
                    <a:pt x="19089" y="44859"/>
                    <a:pt x="44859" y="19089"/>
                    <a:pt x="76356" y="19089"/>
                  </a:cubicBezTo>
                  <a:cubicBezTo>
                    <a:pt x="83991" y="19089"/>
                    <a:pt x="91309" y="20680"/>
                    <a:pt x="97990" y="23225"/>
                  </a:cubicBezTo>
                  <a:lnTo>
                    <a:pt x="112307" y="8908"/>
                  </a:lnTo>
                  <a:cubicBezTo>
                    <a:pt x="101490" y="3181"/>
                    <a:pt x="89400" y="0"/>
                    <a:pt x="76356" y="0"/>
                  </a:cubicBezTo>
                  <a:cubicBezTo>
                    <a:pt x="34360" y="0"/>
                    <a:pt x="0" y="34360"/>
                    <a:pt x="0" y="76356"/>
                  </a:cubicBezTo>
                  <a:cubicBezTo>
                    <a:pt x="0" y="118351"/>
                    <a:pt x="34360" y="152712"/>
                    <a:pt x="76356" y="152712"/>
                  </a:cubicBezTo>
                  <a:cubicBezTo>
                    <a:pt x="118351" y="152712"/>
                    <a:pt x="152712" y="118351"/>
                    <a:pt x="152712" y="76356"/>
                  </a:cubicBezTo>
                  <a:cubicBezTo>
                    <a:pt x="152712" y="63312"/>
                    <a:pt x="149530" y="51222"/>
                    <a:pt x="143803" y="40405"/>
                  </a:cubicBezTo>
                  <a:lnTo>
                    <a:pt x="129487" y="54722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</p:spTree>
    <p:extLst>
      <p:ext uri="{BB962C8B-B14F-4D97-AF65-F5344CB8AC3E}">
        <p14:creationId xmlns:p14="http://schemas.microsoft.com/office/powerpoint/2010/main" val="330106101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1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build="p"/>
      <p:bldP spid="9" grpId="0" animBg="1"/>
      <p:bldP spid="10" grpId="0"/>
      <p:bldP spid="11" grpId="0"/>
      <p:bldP spid="21" grpId="0"/>
      <p:bldP spid="22" grpId="0"/>
      <p:bldP spid="2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65F79F13-8AE9-4148-8DA6-B7DCF7BA1D38}"/>
              </a:ext>
            </a:extLst>
          </p:cNvPr>
          <p:cNvGrpSpPr/>
          <p:nvPr/>
        </p:nvGrpSpPr>
        <p:grpSpPr>
          <a:xfrm>
            <a:off x="11424624" y="6118698"/>
            <a:ext cx="767376" cy="739302"/>
            <a:chOff x="9300061" y="3588589"/>
            <a:chExt cx="1232793" cy="1187692"/>
          </a:xfrm>
        </p:grpSpPr>
        <p:cxnSp>
          <p:nvCxnSpPr>
            <p:cNvPr id="5" name="Straight Connector 4">
              <a:extLst>
                <a:ext uri="{FF2B5EF4-FFF2-40B4-BE49-F238E27FC236}">
                  <a16:creationId xmlns:a16="http://schemas.microsoft.com/office/drawing/2014/main" id="{A20AF4C4-322D-48B5-A149-31061B5375E0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59175486-0D68-46A3-8ED6-3D2FA65A39C7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" name="Oval 6">
            <a:extLst>
              <a:ext uri="{FF2B5EF4-FFF2-40B4-BE49-F238E27FC236}">
                <a16:creationId xmlns:a16="http://schemas.microsoft.com/office/drawing/2014/main" id="{C57A2B68-C237-4D5E-AAE7-A5CDB5EF5932}"/>
              </a:ext>
            </a:extLst>
          </p:cNvPr>
          <p:cNvSpPr/>
          <p:nvPr/>
        </p:nvSpPr>
        <p:spPr>
          <a:xfrm>
            <a:off x="11545121" y="6230479"/>
            <a:ext cx="103497" cy="1034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0E838702-4268-40D9-9EE0-1AB12D8CAA93}"/>
              </a:ext>
            </a:extLst>
          </p:cNvPr>
          <p:cNvSpPr/>
          <p:nvPr/>
        </p:nvSpPr>
        <p:spPr>
          <a:xfrm>
            <a:off x="0" y="0"/>
            <a:ext cx="465826" cy="46582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4BCE7B2A-E720-43C8-82DD-A032DC48C3F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Timeline</a:t>
            </a:r>
          </a:p>
        </p:txBody>
      </p:sp>
      <p:pic>
        <p:nvPicPr>
          <p:cNvPr id="61" name="PpHolder5">
            <a:extLst>
              <a:ext uri="{FF2B5EF4-FFF2-40B4-BE49-F238E27FC236}">
                <a16:creationId xmlns:a16="http://schemas.microsoft.com/office/drawing/2014/main" id="{16E35CA9-3CAA-4B81-A27A-CB532F6ECE80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24" t="53502" r="75586" b="21104"/>
          <a:stretch>
            <a:fillRect/>
          </a:stretch>
        </p:blipFill>
        <p:spPr>
          <a:xfrm>
            <a:off x="758873" y="3669164"/>
            <a:ext cx="2217683" cy="1741555"/>
          </a:xfrm>
          <a:custGeom>
            <a:avLst/>
            <a:gdLst>
              <a:gd name="connsiteX0" fmla="*/ 0 w 2217683"/>
              <a:gd name="connsiteY0" fmla="*/ 0 h 1741555"/>
              <a:gd name="connsiteX1" fmla="*/ 2217683 w 2217683"/>
              <a:gd name="connsiteY1" fmla="*/ 0 h 1741555"/>
              <a:gd name="connsiteX2" fmla="*/ 2217683 w 2217683"/>
              <a:gd name="connsiteY2" fmla="*/ 1741555 h 1741555"/>
              <a:gd name="connsiteX3" fmla="*/ 0 w 2217683"/>
              <a:gd name="connsiteY3" fmla="*/ 1741555 h 17415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17683" h="1741555">
                <a:moveTo>
                  <a:pt x="0" y="0"/>
                </a:moveTo>
                <a:lnTo>
                  <a:pt x="2217683" y="0"/>
                </a:lnTo>
                <a:lnTo>
                  <a:pt x="2217683" y="1741555"/>
                </a:lnTo>
                <a:lnTo>
                  <a:pt x="0" y="1741555"/>
                </a:lnTo>
                <a:close/>
              </a:path>
            </a:pathLst>
          </a:custGeom>
        </p:spPr>
      </p:pic>
      <p:pic>
        <p:nvPicPr>
          <p:cNvPr id="57" name="PpHolder6">
            <a:extLst>
              <a:ext uri="{FF2B5EF4-FFF2-40B4-BE49-F238E27FC236}">
                <a16:creationId xmlns:a16="http://schemas.microsoft.com/office/drawing/2014/main" id="{826481A4-EFF7-4C95-A476-B7A5E70C86DF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543" t="53502" r="52267" b="21104"/>
          <a:stretch>
            <a:fillRect/>
          </a:stretch>
        </p:blipFill>
        <p:spPr>
          <a:xfrm>
            <a:off x="3601923" y="3669164"/>
            <a:ext cx="2217683" cy="1741555"/>
          </a:xfrm>
          <a:custGeom>
            <a:avLst/>
            <a:gdLst>
              <a:gd name="connsiteX0" fmla="*/ 0 w 2217683"/>
              <a:gd name="connsiteY0" fmla="*/ 0 h 1741555"/>
              <a:gd name="connsiteX1" fmla="*/ 2217683 w 2217683"/>
              <a:gd name="connsiteY1" fmla="*/ 0 h 1741555"/>
              <a:gd name="connsiteX2" fmla="*/ 2217683 w 2217683"/>
              <a:gd name="connsiteY2" fmla="*/ 1741555 h 1741555"/>
              <a:gd name="connsiteX3" fmla="*/ 0 w 2217683"/>
              <a:gd name="connsiteY3" fmla="*/ 1741555 h 17415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17683" h="1741555">
                <a:moveTo>
                  <a:pt x="0" y="0"/>
                </a:moveTo>
                <a:lnTo>
                  <a:pt x="2217683" y="0"/>
                </a:lnTo>
                <a:lnTo>
                  <a:pt x="2217683" y="1741555"/>
                </a:lnTo>
                <a:lnTo>
                  <a:pt x="0" y="1741555"/>
                </a:lnTo>
                <a:close/>
              </a:path>
            </a:pathLst>
          </a:custGeom>
        </p:spPr>
      </p:pic>
      <p:pic>
        <p:nvPicPr>
          <p:cNvPr id="53" name="PpHolder7">
            <a:extLst>
              <a:ext uri="{FF2B5EF4-FFF2-40B4-BE49-F238E27FC236}">
                <a16:creationId xmlns:a16="http://schemas.microsoft.com/office/drawing/2014/main" id="{D57DA4E8-19B7-45EC-BEBE-F13CC95393A0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862" t="53502" r="28948" b="21104"/>
          <a:stretch>
            <a:fillRect/>
          </a:stretch>
        </p:blipFill>
        <p:spPr>
          <a:xfrm>
            <a:off x="6444971" y="3669164"/>
            <a:ext cx="2217683" cy="1741555"/>
          </a:xfrm>
          <a:custGeom>
            <a:avLst/>
            <a:gdLst>
              <a:gd name="connsiteX0" fmla="*/ 0 w 2217683"/>
              <a:gd name="connsiteY0" fmla="*/ 0 h 1741555"/>
              <a:gd name="connsiteX1" fmla="*/ 2217683 w 2217683"/>
              <a:gd name="connsiteY1" fmla="*/ 0 h 1741555"/>
              <a:gd name="connsiteX2" fmla="*/ 2217683 w 2217683"/>
              <a:gd name="connsiteY2" fmla="*/ 1741555 h 1741555"/>
              <a:gd name="connsiteX3" fmla="*/ 0 w 2217683"/>
              <a:gd name="connsiteY3" fmla="*/ 1741555 h 17415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17683" h="1741555">
                <a:moveTo>
                  <a:pt x="0" y="0"/>
                </a:moveTo>
                <a:lnTo>
                  <a:pt x="2217683" y="0"/>
                </a:lnTo>
                <a:lnTo>
                  <a:pt x="2217683" y="1741555"/>
                </a:lnTo>
                <a:lnTo>
                  <a:pt x="0" y="1741555"/>
                </a:lnTo>
                <a:close/>
              </a:path>
            </a:pathLst>
          </a:custGeom>
        </p:spPr>
      </p:pic>
      <p:pic>
        <p:nvPicPr>
          <p:cNvPr id="50" name="PpHolder8">
            <a:extLst>
              <a:ext uri="{FF2B5EF4-FFF2-40B4-BE49-F238E27FC236}">
                <a16:creationId xmlns:a16="http://schemas.microsoft.com/office/drawing/2014/main" id="{710326FE-9D1B-4B68-8C10-B9E58CA9EED3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181" t="53502" r="5629" b="21104"/>
          <a:stretch>
            <a:fillRect/>
          </a:stretch>
        </p:blipFill>
        <p:spPr>
          <a:xfrm>
            <a:off x="9288020" y="3669164"/>
            <a:ext cx="2217683" cy="1741555"/>
          </a:xfrm>
          <a:custGeom>
            <a:avLst/>
            <a:gdLst>
              <a:gd name="connsiteX0" fmla="*/ 0 w 2217683"/>
              <a:gd name="connsiteY0" fmla="*/ 0 h 1741555"/>
              <a:gd name="connsiteX1" fmla="*/ 2217683 w 2217683"/>
              <a:gd name="connsiteY1" fmla="*/ 0 h 1741555"/>
              <a:gd name="connsiteX2" fmla="*/ 2217683 w 2217683"/>
              <a:gd name="connsiteY2" fmla="*/ 1741555 h 1741555"/>
              <a:gd name="connsiteX3" fmla="*/ 0 w 2217683"/>
              <a:gd name="connsiteY3" fmla="*/ 1741555 h 17415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17683" h="1741555">
                <a:moveTo>
                  <a:pt x="0" y="0"/>
                </a:moveTo>
                <a:lnTo>
                  <a:pt x="2217683" y="0"/>
                </a:lnTo>
                <a:lnTo>
                  <a:pt x="2217683" y="1741555"/>
                </a:lnTo>
                <a:lnTo>
                  <a:pt x="0" y="1741555"/>
                </a:lnTo>
                <a:close/>
              </a:path>
            </a:pathLst>
          </a:cu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E2EBBC10-437D-4D31-8A4A-C13A7C3044F7}"/>
              </a:ext>
            </a:extLst>
          </p:cNvPr>
          <p:cNvSpPr txBox="1"/>
          <p:nvPr/>
        </p:nvSpPr>
        <p:spPr>
          <a:xfrm rot="5400000">
            <a:off x="2414076" y="3155643"/>
            <a:ext cx="98697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tx2">
                    <a:lumMod val="20000"/>
                    <a:lumOff val="80000"/>
                  </a:schemeClr>
                </a:solidFill>
                <a:latin typeface="+mj-lt"/>
              </a:rPr>
              <a:t>2018</a:t>
            </a:r>
            <a:endParaRPr lang="en-ID" sz="1400" b="1" dirty="0">
              <a:solidFill>
                <a:schemeClr val="tx2">
                  <a:lumMod val="20000"/>
                  <a:lumOff val="80000"/>
                </a:schemeClr>
              </a:solidFill>
              <a:latin typeface="+mj-lt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59F16A8-21B8-4106-AF49-CE02B8B36A42}"/>
              </a:ext>
            </a:extLst>
          </p:cNvPr>
          <p:cNvSpPr txBox="1"/>
          <p:nvPr/>
        </p:nvSpPr>
        <p:spPr>
          <a:xfrm>
            <a:off x="686300" y="3110151"/>
            <a:ext cx="2090555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794B53F-751D-4C04-B79E-0CDBFAF7BDF9}"/>
              </a:ext>
            </a:extLst>
          </p:cNvPr>
          <p:cNvSpPr txBox="1"/>
          <p:nvPr/>
        </p:nvSpPr>
        <p:spPr>
          <a:xfrm>
            <a:off x="686300" y="2768965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915E6795-762E-4BB2-9C18-C1DC02BDBF3D}"/>
              </a:ext>
            </a:extLst>
          </p:cNvPr>
          <p:cNvSpPr/>
          <p:nvPr/>
        </p:nvSpPr>
        <p:spPr>
          <a:xfrm>
            <a:off x="758870" y="5691629"/>
            <a:ext cx="339757" cy="19256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91AD308D-92D1-4793-B93F-8466DD2AC823}"/>
              </a:ext>
            </a:extLst>
          </p:cNvPr>
          <p:cNvSpPr txBox="1"/>
          <p:nvPr/>
        </p:nvSpPr>
        <p:spPr>
          <a:xfrm rot="5400000">
            <a:off x="5257125" y="3155643"/>
            <a:ext cx="98697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tx2">
                    <a:lumMod val="20000"/>
                    <a:lumOff val="80000"/>
                  </a:schemeClr>
                </a:solidFill>
                <a:latin typeface="+mj-lt"/>
              </a:rPr>
              <a:t>2019</a:t>
            </a:r>
            <a:endParaRPr lang="en-ID" sz="1400" b="1" dirty="0">
              <a:solidFill>
                <a:schemeClr val="tx2">
                  <a:lumMod val="20000"/>
                  <a:lumOff val="80000"/>
                </a:schemeClr>
              </a:solidFill>
              <a:latin typeface="+mj-lt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32A8FCCE-ABA8-474E-A7E0-24A739FC6663}"/>
              </a:ext>
            </a:extLst>
          </p:cNvPr>
          <p:cNvSpPr txBox="1"/>
          <p:nvPr/>
        </p:nvSpPr>
        <p:spPr>
          <a:xfrm>
            <a:off x="3529349" y="3110151"/>
            <a:ext cx="2090555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C2539827-032A-4738-942A-C197021AE654}"/>
              </a:ext>
            </a:extLst>
          </p:cNvPr>
          <p:cNvSpPr txBox="1"/>
          <p:nvPr/>
        </p:nvSpPr>
        <p:spPr>
          <a:xfrm>
            <a:off x="3529349" y="2768965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ADFDAC7A-8D4E-4351-8D05-3F6A25881EA8}"/>
              </a:ext>
            </a:extLst>
          </p:cNvPr>
          <p:cNvSpPr/>
          <p:nvPr/>
        </p:nvSpPr>
        <p:spPr>
          <a:xfrm>
            <a:off x="3601919" y="5691629"/>
            <a:ext cx="339757" cy="19256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F6098C0B-CD6B-4524-BA92-1D0838E79F2C}"/>
              </a:ext>
            </a:extLst>
          </p:cNvPr>
          <p:cNvSpPr txBox="1"/>
          <p:nvPr/>
        </p:nvSpPr>
        <p:spPr>
          <a:xfrm rot="5400000">
            <a:off x="8100174" y="3155643"/>
            <a:ext cx="98697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tx2">
                    <a:lumMod val="20000"/>
                    <a:lumOff val="80000"/>
                  </a:schemeClr>
                </a:solidFill>
                <a:latin typeface="+mj-lt"/>
              </a:rPr>
              <a:t>2020</a:t>
            </a:r>
            <a:endParaRPr lang="en-ID" sz="1400" b="1" dirty="0">
              <a:solidFill>
                <a:schemeClr val="tx2">
                  <a:lumMod val="20000"/>
                  <a:lumOff val="80000"/>
                </a:schemeClr>
              </a:solidFill>
              <a:latin typeface="+mj-lt"/>
            </a:endParaRP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0D96DD0C-3125-4E66-9EA0-D3D4CE2A683F}"/>
              </a:ext>
            </a:extLst>
          </p:cNvPr>
          <p:cNvSpPr txBox="1"/>
          <p:nvPr/>
        </p:nvSpPr>
        <p:spPr>
          <a:xfrm>
            <a:off x="6372398" y="3110151"/>
            <a:ext cx="2090555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28526D79-5A95-4F9B-88FD-7C254E750E8D}"/>
              </a:ext>
            </a:extLst>
          </p:cNvPr>
          <p:cNvSpPr txBox="1"/>
          <p:nvPr/>
        </p:nvSpPr>
        <p:spPr>
          <a:xfrm>
            <a:off x="6372398" y="2768965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C52BC17B-0493-452B-B664-FCC5ED4E329E}"/>
              </a:ext>
            </a:extLst>
          </p:cNvPr>
          <p:cNvSpPr/>
          <p:nvPr/>
        </p:nvSpPr>
        <p:spPr>
          <a:xfrm>
            <a:off x="6444968" y="5691629"/>
            <a:ext cx="339757" cy="19256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846F2798-3C65-44D9-B6C3-BE983B0655E2}"/>
              </a:ext>
            </a:extLst>
          </p:cNvPr>
          <p:cNvSpPr txBox="1"/>
          <p:nvPr/>
        </p:nvSpPr>
        <p:spPr>
          <a:xfrm rot="5400000">
            <a:off x="10943223" y="3155643"/>
            <a:ext cx="98697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tx2">
                    <a:lumMod val="20000"/>
                    <a:lumOff val="80000"/>
                  </a:schemeClr>
                </a:solidFill>
                <a:latin typeface="+mj-lt"/>
              </a:rPr>
              <a:t>2021</a:t>
            </a:r>
            <a:endParaRPr lang="en-ID" sz="1400" b="1" dirty="0">
              <a:solidFill>
                <a:schemeClr val="tx2">
                  <a:lumMod val="20000"/>
                  <a:lumOff val="80000"/>
                </a:schemeClr>
              </a:solidFill>
              <a:latin typeface="+mj-lt"/>
            </a:endParaRP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824B69E5-BC3C-4225-9D5C-36C51A079078}"/>
              </a:ext>
            </a:extLst>
          </p:cNvPr>
          <p:cNvSpPr txBox="1"/>
          <p:nvPr/>
        </p:nvSpPr>
        <p:spPr>
          <a:xfrm>
            <a:off x="9215447" y="3110151"/>
            <a:ext cx="2090555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3BC5B5E2-2DCA-4E8F-A52D-8EB6D0756174}"/>
              </a:ext>
            </a:extLst>
          </p:cNvPr>
          <p:cNvSpPr txBox="1"/>
          <p:nvPr/>
        </p:nvSpPr>
        <p:spPr>
          <a:xfrm>
            <a:off x="9215447" y="2768965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4A6BF244-1301-4670-B623-71005BA1EF9A}"/>
              </a:ext>
            </a:extLst>
          </p:cNvPr>
          <p:cNvSpPr/>
          <p:nvPr/>
        </p:nvSpPr>
        <p:spPr>
          <a:xfrm>
            <a:off x="9288017" y="5691629"/>
            <a:ext cx="339757" cy="19256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9F973E0F-0C0A-46DE-A855-71F673F473A3}"/>
              </a:ext>
            </a:extLst>
          </p:cNvPr>
          <p:cNvSpPr txBox="1"/>
          <p:nvPr/>
        </p:nvSpPr>
        <p:spPr>
          <a:xfrm>
            <a:off x="686300" y="1463385"/>
            <a:ext cx="1907193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b="1" dirty="0">
                <a:solidFill>
                  <a:schemeClr val="accent1"/>
                </a:solidFill>
                <a:latin typeface="+mj-lt"/>
              </a:rPr>
              <a:t>01.</a:t>
            </a:r>
            <a:endParaRPr lang="en-ID" sz="6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434CBF2F-AC0F-4C2C-9EFC-669FF9C0206F}"/>
              </a:ext>
            </a:extLst>
          </p:cNvPr>
          <p:cNvSpPr txBox="1"/>
          <p:nvPr/>
        </p:nvSpPr>
        <p:spPr>
          <a:xfrm>
            <a:off x="3529349" y="1463385"/>
            <a:ext cx="1907193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b="1" dirty="0">
                <a:solidFill>
                  <a:schemeClr val="accent1"/>
                </a:solidFill>
                <a:latin typeface="+mj-lt"/>
              </a:rPr>
              <a:t>02.</a:t>
            </a:r>
            <a:endParaRPr lang="en-ID" sz="6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4A7D82B0-FA50-4E95-BB53-D8205ECB1310}"/>
              </a:ext>
            </a:extLst>
          </p:cNvPr>
          <p:cNvSpPr txBox="1"/>
          <p:nvPr/>
        </p:nvSpPr>
        <p:spPr>
          <a:xfrm>
            <a:off x="6372398" y="1463385"/>
            <a:ext cx="1907193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b="1" dirty="0">
                <a:solidFill>
                  <a:schemeClr val="accent1"/>
                </a:solidFill>
                <a:latin typeface="+mj-lt"/>
              </a:rPr>
              <a:t>03.</a:t>
            </a:r>
            <a:endParaRPr lang="en-ID" sz="6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39036050-4DCF-4619-9411-9E15AA00FE0C}"/>
              </a:ext>
            </a:extLst>
          </p:cNvPr>
          <p:cNvSpPr txBox="1"/>
          <p:nvPr/>
        </p:nvSpPr>
        <p:spPr>
          <a:xfrm>
            <a:off x="9215447" y="1463385"/>
            <a:ext cx="1907193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b="1" dirty="0">
                <a:solidFill>
                  <a:schemeClr val="accent1"/>
                </a:solidFill>
                <a:latin typeface="+mj-lt"/>
              </a:rPr>
              <a:t>04.</a:t>
            </a:r>
            <a:endParaRPr lang="en-ID" sz="6600" b="1" dirty="0">
              <a:solidFill>
                <a:schemeClr val="accent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58574249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8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accel="20000" decel="8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accel="20000" decel="8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2" accel="20000" decel="8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2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2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2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2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2" accel="20000" decel="8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2" accel="20000" decel="8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2" accel="20000" decel="8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2" accel="20000" decel="8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2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2" accel="20000" decel="8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2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2" accel="20000" decel="8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10" grpId="0" build="p"/>
      <p:bldP spid="11" grpId="0"/>
      <p:bldP spid="13" grpId="0"/>
      <p:bldP spid="14" grpId="0"/>
      <p:bldP spid="17" grpId="0" animBg="1"/>
      <p:bldP spid="56" grpId="0"/>
      <p:bldP spid="58" grpId="0"/>
      <p:bldP spid="59" grpId="0"/>
      <p:bldP spid="60" grpId="0" animBg="1"/>
      <p:bldP spid="62" grpId="0"/>
      <p:bldP spid="64" grpId="0"/>
      <p:bldP spid="65" grpId="0"/>
      <p:bldP spid="66" grpId="0" animBg="1"/>
      <p:bldP spid="68" grpId="0"/>
      <p:bldP spid="70" grpId="0"/>
      <p:bldP spid="71" grpId="0"/>
      <p:bldP spid="72" grpId="0" animBg="1"/>
      <p:bldP spid="86" grpId="0"/>
      <p:bldP spid="87" grpId="0"/>
      <p:bldP spid="88" grpId="0"/>
      <p:bldP spid="8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pHolder1">
            <a:extLst>
              <a:ext uri="{FF2B5EF4-FFF2-40B4-BE49-F238E27FC236}">
                <a16:creationId xmlns:a16="http://schemas.microsoft.com/office/drawing/2014/main" id="{CA7F065F-2074-4359-9171-287A4721097F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560" b="25824"/>
          <a:stretch>
            <a:fillRect/>
          </a:stretch>
        </p:blipFill>
        <p:spPr>
          <a:xfrm>
            <a:off x="4579310" y="2"/>
            <a:ext cx="7612690" cy="5087007"/>
          </a:xfrm>
          <a:custGeom>
            <a:avLst/>
            <a:gdLst>
              <a:gd name="connsiteX0" fmla="*/ 0 w 7612690"/>
              <a:gd name="connsiteY0" fmla="*/ 0 h 5087007"/>
              <a:gd name="connsiteX1" fmla="*/ 7612690 w 7612690"/>
              <a:gd name="connsiteY1" fmla="*/ 0 h 5087007"/>
              <a:gd name="connsiteX2" fmla="*/ 7612690 w 7612690"/>
              <a:gd name="connsiteY2" fmla="*/ 5087007 h 5087007"/>
              <a:gd name="connsiteX3" fmla="*/ 0 w 7612690"/>
              <a:gd name="connsiteY3" fmla="*/ 5087007 h 5087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612690" h="5087007">
                <a:moveTo>
                  <a:pt x="0" y="0"/>
                </a:moveTo>
                <a:lnTo>
                  <a:pt x="7612690" y="0"/>
                </a:lnTo>
                <a:lnTo>
                  <a:pt x="7612690" y="5087007"/>
                </a:lnTo>
                <a:lnTo>
                  <a:pt x="0" y="5087007"/>
                </a:lnTo>
                <a:close/>
              </a:path>
            </a:pathLst>
          </a:custGeom>
        </p:spPr>
      </p:pic>
      <p:sp>
        <p:nvSpPr>
          <p:cNvPr id="30" name="Text Placeholder 29">
            <a:extLst>
              <a:ext uri="{FF2B5EF4-FFF2-40B4-BE49-F238E27FC236}">
                <a16:creationId xmlns:a16="http://schemas.microsoft.com/office/drawing/2014/main" id="{5709C9A3-1A8B-450E-B9D1-0598BF8D5F8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Services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90A44AAA-B4E3-4B7F-A6A3-CEE34196333C}"/>
              </a:ext>
            </a:extLst>
          </p:cNvPr>
          <p:cNvGrpSpPr/>
          <p:nvPr/>
        </p:nvGrpSpPr>
        <p:grpSpPr>
          <a:xfrm>
            <a:off x="11424624" y="6118698"/>
            <a:ext cx="767376" cy="739302"/>
            <a:chOff x="9300061" y="3588589"/>
            <a:chExt cx="1232793" cy="1187692"/>
          </a:xfrm>
        </p:grpSpPr>
        <p:cxnSp>
          <p:nvCxnSpPr>
            <p:cNvPr id="5" name="Straight Connector 4">
              <a:extLst>
                <a:ext uri="{FF2B5EF4-FFF2-40B4-BE49-F238E27FC236}">
                  <a16:creationId xmlns:a16="http://schemas.microsoft.com/office/drawing/2014/main" id="{CF38516C-CB82-41EC-A69B-9DBC52987BEA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620E9EEA-9114-488B-A791-7D6313F74E46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" name="Oval 6">
            <a:extLst>
              <a:ext uri="{FF2B5EF4-FFF2-40B4-BE49-F238E27FC236}">
                <a16:creationId xmlns:a16="http://schemas.microsoft.com/office/drawing/2014/main" id="{1BBB9CB3-C534-4230-B554-9DC363963568}"/>
              </a:ext>
            </a:extLst>
          </p:cNvPr>
          <p:cNvSpPr/>
          <p:nvPr/>
        </p:nvSpPr>
        <p:spPr>
          <a:xfrm>
            <a:off x="11545121" y="6230479"/>
            <a:ext cx="103497" cy="1034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31A7C68-E300-4761-822E-32D395797D4E}"/>
              </a:ext>
            </a:extLst>
          </p:cNvPr>
          <p:cNvSpPr/>
          <p:nvPr/>
        </p:nvSpPr>
        <p:spPr>
          <a:xfrm>
            <a:off x="0" y="0"/>
            <a:ext cx="465826" cy="46582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0EC63A0-10FF-44C1-851D-F80780536CD1}"/>
              </a:ext>
            </a:extLst>
          </p:cNvPr>
          <p:cNvSpPr txBox="1"/>
          <p:nvPr/>
        </p:nvSpPr>
        <p:spPr>
          <a:xfrm>
            <a:off x="686300" y="1554438"/>
            <a:ext cx="3372604" cy="172483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CDDC614E-178C-4AD9-8DBB-92ABE40915C2}"/>
              </a:ext>
            </a:extLst>
          </p:cNvPr>
          <p:cNvSpPr/>
          <p:nvPr/>
        </p:nvSpPr>
        <p:spPr>
          <a:xfrm>
            <a:off x="1776248" y="4146765"/>
            <a:ext cx="9225483" cy="2711235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CF4A68CD-E804-4977-8883-EBB1EF5AC693}"/>
              </a:ext>
            </a:extLst>
          </p:cNvPr>
          <p:cNvSpPr/>
          <p:nvPr/>
        </p:nvSpPr>
        <p:spPr>
          <a:xfrm>
            <a:off x="11001731" y="3115073"/>
            <a:ext cx="735950" cy="73595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Graphic 517" descr="Diamond">
            <a:extLst>
              <a:ext uri="{FF2B5EF4-FFF2-40B4-BE49-F238E27FC236}">
                <a16:creationId xmlns:a16="http://schemas.microsoft.com/office/drawing/2014/main" id="{DD0B2B18-E525-4F89-93BC-90822B69B5B6}"/>
              </a:ext>
            </a:extLst>
          </p:cNvPr>
          <p:cNvSpPr/>
          <p:nvPr/>
        </p:nvSpPr>
        <p:spPr>
          <a:xfrm>
            <a:off x="2574321" y="4719832"/>
            <a:ext cx="304262" cy="229887"/>
          </a:xfrm>
          <a:custGeom>
            <a:avLst/>
            <a:gdLst>
              <a:gd name="connsiteX0" fmla="*/ 237380 w 296724"/>
              <a:gd name="connsiteY0" fmla="*/ 0 h 224191"/>
              <a:gd name="connsiteX1" fmla="*/ 59345 w 296724"/>
              <a:gd name="connsiteY1" fmla="*/ 0 h 224191"/>
              <a:gd name="connsiteX2" fmla="*/ 0 w 296724"/>
              <a:gd name="connsiteY2" fmla="*/ 75830 h 224191"/>
              <a:gd name="connsiteX3" fmla="*/ 148362 w 296724"/>
              <a:gd name="connsiteY3" fmla="*/ 224192 h 224191"/>
              <a:gd name="connsiteX4" fmla="*/ 148362 w 296724"/>
              <a:gd name="connsiteY4" fmla="*/ 224192 h 224191"/>
              <a:gd name="connsiteX5" fmla="*/ 296724 w 296724"/>
              <a:gd name="connsiteY5" fmla="*/ 75830 h 224191"/>
              <a:gd name="connsiteX6" fmla="*/ 91292 w 296724"/>
              <a:gd name="connsiteY6" fmla="*/ 82423 h 224191"/>
              <a:gd name="connsiteX7" fmla="*/ 134515 w 296724"/>
              <a:gd name="connsiteY7" fmla="*/ 182387 h 224191"/>
              <a:gd name="connsiteX8" fmla="*/ 34552 w 296724"/>
              <a:gd name="connsiteY8" fmla="*/ 82423 h 224191"/>
              <a:gd name="connsiteX9" fmla="*/ 191222 w 296724"/>
              <a:gd name="connsiteY9" fmla="*/ 82423 h 224191"/>
              <a:gd name="connsiteX10" fmla="*/ 148362 w 296724"/>
              <a:gd name="connsiteY10" fmla="*/ 181332 h 224191"/>
              <a:gd name="connsiteX11" fmla="*/ 105502 w 296724"/>
              <a:gd name="connsiteY11" fmla="*/ 82423 h 224191"/>
              <a:gd name="connsiteX12" fmla="*/ 104546 w 296724"/>
              <a:gd name="connsiteY12" fmla="*/ 69236 h 224191"/>
              <a:gd name="connsiteX13" fmla="*/ 119745 w 296724"/>
              <a:gd name="connsiteY13" fmla="*/ 19782 h 224191"/>
              <a:gd name="connsiteX14" fmla="*/ 176980 w 296724"/>
              <a:gd name="connsiteY14" fmla="*/ 19782 h 224191"/>
              <a:gd name="connsiteX15" fmla="*/ 192178 w 296724"/>
              <a:gd name="connsiteY15" fmla="*/ 69236 h 224191"/>
              <a:gd name="connsiteX16" fmla="*/ 205432 w 296724"/>
              <a:gd name="connsiteY16" fmla="*/ 82423 h 224191"/>
              <a:gd name="connsiteX17" fmla="*/ 262140 w 296724"/>
              <a:gd name="connsiteY17" fmla="*/ 82423 h 224191"/>
              <a:gd name="connsiteX18" fmla="*/ 162275 w 296724"/>
              <a:gd name="connsiteY18" fmla="*/ 182288 h 224191"/>
              <a:gd name="connsiteX19" fmla="*/ 266459 w 296724"/>
              <a:gd name="connsiteY19" fmla="*/ 69236 h 224191"/>
              <a:gd name="connsiteX20" fmla="*/ 205993 w 296724"/>
              <a:gd name="connsiteY20" fmla="*/ 69236 h 224191"/>
              <a:gd name="connsiteX21" fmla="*/ 190761 w 296724"/>
              <a:gd name="connsiteY21" fmla="*/ 19782 h 224191"/>
              <a:gd name="connsiteX22" fmla="*/ 227752 w 296724"/>
              <a:gd name="connsiteY22" fmla="*/ 19782 h 224191"/>
              <a:gd name="connsiteX23" fmla="*/ 68972 w 296724"/>
              <a:gd name="connsiteY23" fmla="*/ 19782 h 224191"/>
              <a:gd name="connsiteX24" fmla="*/ 105964 w 296724"/>
              <a:gd name="connsiteY24" fmla="*/ 19782 h 224191"/>
              <a:gd name="connsiteX25" fmla="*/ 90732 w 296724"/>
              <a:gd name="connsiteY25" fmla="*/ 69236 h 224191"/>
              <a:gd name="connsiteX26" fmla="*/ 30266 w 296724"/>
              <a:gd name="connsiteY26" fmla="*/ 69236 h 2241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296724" h="224191">
                <a:moveTo>
                  <a:pt x="237380" y="0"/>
                </a:moveTo>
                <a:lnTo>
                  <a:pt x="59345" y="0"/>
                </a:lnTo>
                <a:lnTo>
                  <a:pt x="0" y="75830"/>
                </a:lnTo>
                <a:lnTo>
                  <a:pt x="148362" y="224192"/>
                </a:lnTo>
                <a:lnTo>
                  <a:pt x="148362" y="224192"/>
                </a:lnTo>
                <a:lnTo>
                  <a:pt x="296724" y="75830"/>
                </a:lnTo>
                <a:close/>
                <a:moveTo>
                  <a:pt x="91292" y="82423"/>
                </a:moveTo>
                <a:lnTo>
                  <a:pt x="134515" y="182387"/>
                </a:lnTo>
                <a:lnTo>
                  <a:pt x="34552" y="82423"/>
                </a:lnTo>
                <a:close/>
                <a:moveTo>
                  <a:pt x="191222" y="82423"/>
                </a:moveTo>
                <a:lnTo>
                  <a:pt x="148362" y="181332"/>
                </a:lnTo>
                <a:lnTo>
                  <a:pt x="105502" y="82423"/>
                </a:lnTo>
                <a:close/>
                <a:moveTo>
                  <a:pt x="104546" y="69236"/>
                </a:moveTo>
                <a:lnTo>
                  <a:pt x="119745" y="19782"/>
                </a:lnTo>
                <a:lnTo>
                  <a:pt x="176980" y="19782"/>
                </a:lnTo>
                <a:lnTo>
                  <a:pt x="192178" y="69236"/>
                </a:lnTo>
                <a:close/>
                <a:moveTo>
                  <a:pt x="205432" y="82423"/>
                </a:moveTo>
                <a:lnTo>
                  <a:pt x="262140" y="82423"/>
                </a:lnTo>
                <a:lnTo>
                  <a:pt x="162275" y="182288"/>
                </a:lnTo>
                <a:close/>
                <a:moveTo>
                  <a:pt x="266459" y="69236"/>
                </a:moveTo>
                <a:lnTo>
                  <a:pt x="205993" y="69236"/>
                </a:lnTo>
                <a:lnTo>
                  <a:pt x="190761" y="19782"/>
                </a:lnTo>
                <a:lnTo>
                  <a:pt x="227752" y="19782"/>
                </a:lnTo>
                <a:close/>
                <a:moveTo>
                  <a:pt x="68972" y="19782"/>
                </a:moveTo>
                <a:lnTo>
                  <a:pt x="105964" y="19782"/>
                </a:lnTo>
                <a:lnTo>
                  <a:pt x="90732" y="69236"/>
                </a:lnTo>
                <a:lnTo>
                  <a:pt x="30266" y="69236"/>
                </a:lnTo>
                <a:close/>
              </a:path>
            </a:pathLst>
          </a:custGeom>
          <a:solidFill>
            <a:schemeClr val="bg2"/>
          </a:solidFill>
          <a:ln w="327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19" name="Graphic 711" descr="Envelope">
            <a:extLst>
              <a:ext uri="{FF2B5EF4-FFF2-40B4-BE49-F238E27FC236}">
                <a16:creationId xmlns:a16="http://schemas.microsoft.com/office/drawing/2014/main" id="{4753E17C-6CD0-4C63-AC76-4DA3F13A9C30}"/>
              </a:ext>
            </a:extLst>
          </p:cNvPr>
          <p:cNvSpPr/>
          <p:nvPr/>
        </p:nvSpPr>
        <p:spPr>
          <a:xfrm>
            <a:off x="5469145" y="4737525"/>
            <a:ext cx="277856" cy="194500"/>
          </a:xfrm>
          <a:custGeom>
            <a:avLst/>
            <a:gdLst>
              <a:gd name="connsiteX0" fmla="*/ 0 w 274090"/>
              <a:gd name="connsiteY0" fmla="*/ 0 h 191863"/>
              <a:gd name="connsiteX1" fmla="*/ 0 w 274090"/>
              <a:gd name="connsiteY1" fmla="*/ 191864 h 191863"/>
              <a:gd name="connsiteX2" fmla="*/ 274091 w 274090"/>
              <a:gd name="connsiteY2" fmla="*/ 191864 h 191863"/>
              <a:gd name="connsiteX3" fmla="*/ 274091 w 274090"/>
              <a:gd name="connsiteY3" fmla="*/ 0 h 191863"/>
              <a:gd name="connsiteX4" fmla="*/ 0 w 274090"/>
              <a:gd name="connsiteY4" fmla="*/ 0 h 191863"/>
              <a:gd name="connsiteX5" fmla="*/ 141842 w 274090"/>
              <a:gd name="connsiteY5" fmla="*/ 119572 h 191863"/>
              <a:gd name="connsiteX6" fmla="*/ 132249 w 274090"/>
              <a:gd name="connsiteY6" fmla="*/ 119572 h 191863"/>
              <a:gd name="connsiteX7" fmla="*/ 30835 w 274090"/>
              <a:gd name="connsiteY7" fmla="*/ 20557 h 191863"/>
              <a:gd name="connsiteX8" fmla="*/ 243598 w 274090"/>
              <a:gd name="connsiteY8" fmla="*/ 20557 h 191863"/>
              <a:gd name="connsiteX9" fmla="*/ 141842 w 274090"/>
              <a:gd name="connsiteY9" fmla="*/ 119572 h 191863"/>
              <a:gd name="connsiteX10" fmla="*/ 87366 w 274090"/>
              <a:gd name="connsiteY10" fmla="*/ 94904 h 191863"/>
              <a:gd name="connsiteX11" fmla="*/ 20557 w 274090"/>
              <a:gd name="connsiteY11" fmla="*/ 162056 h 191863"/>
              <a:gd name="connsiteX12" fmla="*/ 20557 w 274090"/>
              <a:gd name="connsiteY12" fmla="*/ 29465 h 191863"/>
              <a:gd name="connsiteX13" fmla="*/ 87366 w 274090"/>
              <a:gd name="connsiteY13" fmla="*/ 94904 h 191863"/>
              <a:gd name="connsiteX14" fmla="*/ 97302 w 274090"/>
              <a:gd name="connsiteY14" fmla="*/ 104497 h 191863"/>
              <a:gd name="connsiteX15" fmla="*/ 122998 w 274090"/>
              <a:gd name="connsiteY15" fmla="*/ 129508 h 191863"/>
              <a:gd name="connsiteX16" fmla="*/ 137388 w 274090"/>
              <a:gd name="connsiteY16" fmla="*/ 135332 h 191863"/>
              <a:gd name="connsiteX17" fmla="*/ 151778 w 274090"/>
              <a:gd name="connsiteY17" fmla="*/ 129508 h 191863"/>
              <a:gd name="connsiteX18" fmla="*/ 177474 w 274090"/>
              <a:gd name="connsiteY18" fmla="*/ 104497 h 191863"/>
              <a:gd name="connsiteX19" fmla="*/ 243941 w 274090"/>
              <a:gd name="connsiteY19" fmla="*/ 171307 h 191863"/>
              <a:gd name="connsiteX20" fmla="*/ 30493 w 274090"/>
              <a:gd name="connsiteY20" fmla="*/ 171307 h 191863"/>
              <a:gd name="connsiteX21" fmla="*/ 97302 w 274090"/>
              <a:gd name="connsiteY21" fmla="*/ 104497 h 191863"/>
              <a:gd name="connsiteX22" fmla="*/ 186724 w 274090"/>
              <a:gd name="connsiteY22" fmla="*/ 94904 h 191863"/>
              <a:gd name="connsiteX23" fmla="*/ 253534 w 274090"/>
              <a:gd name="connsiteY23" fmla="*/ 29807 h 191863"/>
              <a:gd name="connsiteX24" fmla="*/ 253534 w 274090"/>
              <a:gd name="connsiteY24" fmla="*/ 161714 h 191863"/>
              <a:gd name="connsiteX25" fmla="*/ 186724 w 274090"/>
              <a:gd name="connsiteY25" fmla="*/ 94904 h 1918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274090" h="191863">
                <a:moveTo>
                  <a:pt x="0" y="0"/>
                </a:moveTo>
                <a:lnTo>
                  <a:pt x="0" y="191864"/>
                </a:lnTo>
                <a:lnTo>
                  <a:pt x="274091" y="191864"/>
                </a:lnTo>
                <a:lnTo>
                  <a:pt x="274091" y="0"/>
                </a:lnTo>
                <a:lnTo>
                  <a:pt x="0" y="0"/>
                </a:lnTo>
                <a:close/>
                <a:moveTo>
                  <a:pt x="141842" y="119572"/>
                </a:moveTo>
                <a:cubicBezTo>
                  <a:pt x="139101" y="122313"/>
                  <a:pt x="134990" y="122313"/>
                  <a:pt x="132249" y="119572"/>
                </a:cubicBezTo>
                <a:lnTo>
                  <a:pt x="30835" y="20557"/>
                </a:lnTo>
                <a:lnTo>
                  <a:pt x="243598" y="20557"/>
                </a:lnTo>
                <a:lnTo>
                  <a:pt x="141842" y="119572"/>
                </a:lnTo>
                <a:close/>
                <a:moveTo>
                  <a:pt x="87366" y="94904"/>
                </a:moveTo>
                <a:lnTo>
                  <a:pt x="20557" y="162056"/>
                </a:lnTo>
                <a:lnTo>
                  <a:pt x="20557" y="29465"/>
                </a:lnTo>
                <a:lnTo>
                  <a:pt x="87366" y="94904"/>
                </a:lnTo>
                <a:close/>
                <a:moveTo>
                  <a:pt x="97302" y="104497"/>
                </a:moveTo>
                <a:lnTo>
                  <a:pt x="122998" y="129508"/>
                </a:lnTo>
                <a:cubicBezTo>
                  <a:pt x="127110" y="133277"/>
                  <a:pt x="132249" y="135332"/>
                  <a:pt x="137388" y="135332"/>
                </a:cubicBezTo>
                <a:cubicBezTo>
                  <a:pt x="142527" y="135332"/>
                  <a:pt x="147666" y="133277"/>
                  <a:pt x="151778" y="129508"/>
                </a:cubicBezTo>
                <a:lnTo>
                  <a:pt x="177474" y="104497"/>
                </a:lnTo>
                <a:lnTo>
                  <a:pt x="243941" y="171307"/>
                </a:lnTo>
                <a:lnTo>
                  <a:pt x="30493" y="171307"/>
                </a:lnTo>
                <a:lnTo>
                  <a:pt x="97302" y="104497"/>
                </a:lnTo>
                <a:close/>
                <a:moveTo>
                  <a:pt x="186724" y="94904"/>
                </a:moveTo>
                <a:lnTo>
                  <a:pt x="253534" y="29807"/>
                </a:lnTo>
                <a:lnTo>
                  <a:pt x="253534" y="161714"/>
                </a:lnTo>
                <a:lnTo>
                  <a:pt x="186724" y="94904"/>
                </a:lnTo>
                <a:close/>
              </a:path>
            </a:pathLst>
          </a:custGeom>
          <a:solidFill>
            <a:schemeClr val="bg2"/>
          </a:soli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20" name="Graphic 725" descr="Send">
            <a:extLst>
              <a:ext uri="{FF2B5EF4-FFF2-40B4-BE49-F238E27FC236}">
                <a16:creationId xmlns:a16="http://schemas.microsoft.com/office/drawing/2014/main" id="{6664953C-76C1-42BB-B1F2-79BC4EC084F7}"/>
              </a:ext>
            </a:extLst>
          </p:cNvPr>
          <p:cNvSpPr/>
          <p:nvPr/>
        </p:nvSpPr>
        <p:spPr>
          <a:xfrm>
            <a:off x="8345777" y="4706267"/>
            <a:ext cx="277856" cy="257016"/>
          </a:xfrm>
          <a:custGeom>
            <a:avLst/>
            <a:gdLst>
              <a:gd name="connsiteX0" fmla="*/ 227495 w 274090"/>
              <a:gd name="connsiteY0" fmla="*/ 213409 h 253534"/>
              <a:gd name="connsiteX1" fmla="*/ 165825 w 274090"/>
              <a:gd name="connsiteY1" fmla="*/ 192167 h 253534"/>
              <a:gd name="connsiteX2" fmla="*/ 165482 w 274090"/>
              <a:gd name="connsiteY2" fmla="*/ 192167 h 253534"/>
              <a:gd name="connsiteX3" fmla="*/ 140814 w 274090"/>
              <a:gd name="connsiteY3" fmla="*/ 183602 h 253534"/>
              <a:gd name="connsiteX4" fmla="*/ 256275 w 274090"/>
              <a:gd name="connsiteY4" fmla="*/ 31139 h 253534"/>
              <a:gd name="connsiteX5" fmla="*/ 227495 w 274090"/>
              <a:gd name="connsiteY5" fmla="*/ 213409 h 253534"/>
              <a:gd name="connsiteX6" fmla="*/ 150407 w 274090"/>
              <a:gd name="connsiteY6" fmla="*/ 201760 h 253534"/>
              <a:gd name="connsiteX7" fmla="*/ 127795 w 274090"/>
              <a:gd name="connsiteY7" fmla="*/ 224373 h 253534"/>
              <a:gd name="connsiteX8" fmla="*/ 133962 w 274090"/>
              <a:gd name="connsiteY8" fmla="*/ 196278 h 253534"/>
              <a:gd name="connsiteX9" fmla="*/ 150407 w 274090"/>
              <a:gd name="connsiteY9" fmla="*/ 201760 h 253534"/>
              <a:gd name="connsiteX10" fmla="*/ 150407 w 274090"/>
              <a:gd name="connsiteY10" fmla="*/ 201760 h 253534"/>
              <a:gd name="connsiteX11" fmla="*/ 122998 w 274090"/>
              <a:gd name="connsiteY11" fmla="*/ 184287 h 253534"/>
              <a:gd name="connsiteX12" fmla="*/ 121628 w 274090"/>
              <a:gd name="connsiteY12" fmla="*/ 187028 h 253534"/>
              <a:gd name="connsiteX13" fmla="*/ 120600 w 274090"/>
              <a:gd name="connsiteY13" fmla="*/ 191482 h 253534"/>
              <a:gd name="connsiteX14" fmla="*/ 113748 w 274090"/>
              <a:gd name="connsiteY14" fmla="*/ 222660 h 253534"/>
              <a:gd name="connsiteX15" fmla="*/ 97302 w 274090"/>
              <a:gd name="connsiteY15" fmla="*/ 174694 h 253534"/>
              <a:gd name="connsiteX16" fmla="*/ 225440 w 274090"/>
              <a:gd name="connsiteY16" fmla="*/ 51353 h 253534"/>
              <a:gd name="connsiteX17" fmla="*/ 127110 w 274090"/>
              <a:gd name="connsiteY17" fmla="*/ 179148 h 253534"/>
              <a:gd name="connsiteX18" fmla="*/ 122998 w 274090"/>
              <a:gd name="connsiteY18" fmla="*/ 184287 h 253534"/>
              <a:gd name="connsiteX19" fmla="*/ 23983 w 274090"/>
              <a:gd name="connsiteY19" fmla="*/ 143858 h 253534"/>
              <a:gd name="connsiteX20" fmla="*/ 224754 w 274090"/>
              <a:gd name="connsiteY20" fmla="*/ 36963 h 253534"/>
              <a:gd name="connsiteX21" fmla="*/ 87366 w 274090"/>
              <a:gd name="connsiteY21" fmla="*/ 165443 h 253534"/>
              <a:gd name="connsiteX22" fmla="*/ 23983 w 274090"/>
              <a:gd name="connsiteY22" fmla="*/ 143858 h 253534"/>
              <a:gd name="connsiteX23" fmla="*/ 271350 w 274090"/>
              <a:gd name="connsiteY23" fmla="*/ 1331 h 253534"/>
              <a:gd name="connsiteX24" fmla="*/ 263812 w 274090"/>
              <a:gd name="connsiteY24" fmla="*/ 989 h 253534"/>
              <a:gd name="connsiteX25" fmla="*/ 3769 w 274090"/>
              <a:gd name="connsiteY25" fmla="*/ 139062 h 253534"/>
              <a:gd name="connsiteX26" fmla="*/ 0 w 274090"/>
              <a:gd name="connsiteY26" fmla="*/ 145572 h 253534"/>
              <a:gd name="connsiteX27" fmla="*/ 4454 w 274090"/>
              <a:gd name="connsiteY27" fmla="*/ 151396 h 253534"/>
              <a:gd name="connsiteX28" fmla="*/ 75718 w 274090"/>
              <a:gd name="connsiteY28" fmla="*/ 175722 h 253534"/>
              <a:gd name="connsiteX29" fmla="*/ 84626 w 274090"/>
              <a:gd name="connsiteY29" fmla="*/ 178805 h 253534"/>
              <a:gd name="connsiteX30" fmla="*/ 86681 w 274090"/>
              <a:gd name="connsiteY30" fmla="*/ 184629 h 253534"/>
              <a:gd name="connsiteX31" fmla="*/ 107923 w 274090"/>
              <a:gd name="connsiteY31" fmla="*/ 248356 h 253534"/>
              <a:gd name="connsiteX32" fmla="*/ 107923 w 274090"/>
              <a:gd name="connsiteY32" fmla="*/ 248698 h 253534"/>
              <a:gd name="connsiteX33" fmla="*/ 107923 w 274090"/>
              <a:gd name="connsiteY33" fmla="*/ 249041 h 253534"/>
              <a:gd name="connsiteX34" fmla="*/ 113062 w 274090"/>
              <a:gd name="connsiteY34" fmla="*/ 253495 h 253534"/>
              <a:gd name="connsiteX35" fmla="*/ 119572 w 274090"/>
              <a:gd name="connsiteY35" fmla="*/ 251782 h 253534"/>
              <a:gd name="connsiteX36" fmla="*/ 119915 w 274090"/>
              <a:gd name="connsiteY36" fmla="*/ 251439 h 253534"/>
              <a:gd name="connsiteX37" fmla="*/ 121970 w 274090"/>
              <a:gd name="connsiteY37" fmla="*/ 249383 h 253534"/>
              <a:gd name="connsiteX38" fmla="*/ 165140 w 274090"/>
              <a:gd name="connsiteY38" fmla="*/ 206899 h 253534"/>
              <a:gd name="connsiteX39" fmla="*/ 230922 w 274090"/>
              <a:gd name="connsiteY39" fmla="*/ 229512 h 253534"/>
              <a:gd name="connsiteX40" fmla="*/ 236746 w 274090"/>
              <a:gd name="connsiteY40" fmla="*/ 228827 h 253534"/>
              <a:gd name="connsiteX41" fmla="*/ 240172 w 274090"/>
              <a:gd name="connsiteY41" fmla="*/ 224030 h 253534"/>
              <a:gd name="connsiteX42" fmla="*/ 274433 w 274090"/>
              <a:gd name="connsiteY42" fmla="*/ 8183 h 253534"/>
              <a:gd name="connsiteX43" fmla="*/ 271350 w 274090"/>
              <a:gd name="connsiteY43" fmla="*/ 1331 h 2535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274090" h="253534">
                <a:moveTo>
                  <a:pt x="227495" y="213409"/>
                </a:moveTo>
                <a:lnTo>
                  <a:pt x="165825" y="192167"/>
                </a:lnTo>
                <a:lnTo>
                  <a:pt x="165482" y="192167"/>
                </a:lnTo>
                <a:lnTo>
                  <a:pt x="140814" y="183602"/>
                </a:lnTo>
                <a:lnTo>
                  <a:pt x="256275" y="31139"/>
                </a:lnTo>
                <a:lnTo>
                  <a:pt x="227495" y="213409"/>
                </a:lnTo>
                <a:close/>
                <a:moveTo>
                  <a:pt x="150407" y="201760"/>
                </a:moveTo>
                <a:lnTo>
                  <a:pt x="127795" y="224373"/>
                </a:lnTo>
                <a:lnTo>
                  <a:pt x="133962" y="196278"/>
                </a:lnTo>
                <a:lnTo>
                  <a:pt x="150407" y="201760"/>
                </a:lnTo>
                <a:lnTo>
                  <a:pt x="150407" y="201760"/>
                </a:lnTo>
                <a:close/>
                <a:moveTo>
                  <a:pt x="122998" y="184287"/>
                </a:moveTo>
                <a:cubicBezTo>
                  <a:pt x="122313" y="184972"/>
                  <a:pt x="121970" y="186000"/>
                  <a:pt x="121628" y="187028"/>
                </a:cubicBezTo>
                <a:lnTo>
                  <a:pt x="120600" y="191482"/>
                </a:lnTo>
                <a:lnTo>
                  <a:pt x="113748" y="222660"/>
                </a:lnTo>
                <a:lnTo>
                  <a:pt x="97302" y="174694"/>
                </a:lnTo>
                <a:lnTo>
                  <a:pt x="225440" y="51353"/>
                </a:lnTo>
                <a:lnTo>
                  <a:pt x="127110" y="179148"/>
                </a:lnTo>
                <a:lnTo>
                  <a:pt x="122998" y="184287"/>
                </a:lnTo>
                <a:close/>
                <a:moveTo>
                  <a:pt x="23983" y="143858"/>
                </a:moveTo>
                <a:lnTo>
                  <a:pt x="224754" y="36963"/>
                </a:lnTo>
                <a:lnTo>
                  <a:pt x="87366" y="165443"/>
                </a:lnTo>
                <a:lnTo>
                  <a:pt x="23983" y="143858"/>
                </a:lnTo>
                <a:close/>
                <a:moveTo>
                  <a:pt x="271350" y="1331"/>
                </a:moveTo>
                <a:cubicBezTo>
                  <a:pt x="269294" y="-382"/>
                  <a:pt x="266211" y="-382"/>
                  <a:pt x="263812" y="989"/>
                </a:cubicBezTo>
                <a:lnTo>
                  <a:pt x="3769" y="139062"/>
                </a:lnTo>
                <a:cubicBezTo>
                  <a:pt x="1370" y="140432"/>
                  <a:pt x="0" y="142831"/>
                  <a:pt x="0" y="145572"/>
                </a:cubicBezTo>
                <a:cubicBezTo>
                  <a:pt x="0" y="148312"/>
                  <a:pt x="2056" y="150711"/>
                  <a:pt x="4454" y="151396"/>
                </a:cubicBezTo>
                <a:lnTo>
                  <a:pt x="75718" y="175722"/>
                </a:lnTo>
                <a:lnTo>
                  <a:pt x="84626" y="178805"/>
                </a:lnTo>
                <a:lnTo>
                  <a:pt x="86681" y="184629"/>
                </a:lnTo>
                <a:lnTo>
                  <a:pt x="107923" y="248356"/>
                </a:lnTo>
                <a:lnTo>
                  <a:pt x="107923" y="248698"/>
                </a:lnTo>
                <a:lnTo>
                  <a:pt x="107923" y="249041"/>
                </a:lnTo>
                <a:cubicBezTo>
                  <a:pt x="108608" y="251096"/>
                  <a:pt x="110664" y="252810"/>
                  <a:pt x="113062" y="253495"/>
                </a:cubicBezTo>
                <a:cubicBezTo>
                  <a:pt x="115461" y="254180"/>
                  <a:pt x="117859" y="253495"/>
                  <a:pt x="119572" y="251782"/>
                </a:cubicBezTo>
                <a:lnTo>
                  <a:pt x="119915" y="251439"/>
                </a:lnTo>
                <a:lnTo>
                  <a:pt x="121970" y="249383"/>
                </a:lnTo>
                <a:lnTo>
                  <a:pt x="165140" y="206899"/>
                </a:lnTo>
                <a:lnTo>
                  <a:pt x="230922" y="229512"/>
                </a:lnTo>
                <a:cubicBezTo>
                  <a:pt x="232977" y="230197"/>
                  <a:pt x="235033" y="229854"/>
                  <a:pt x="236746" y="228827"/>
                </a:cubicBezTo>
                <a:cubicBezTo>
                  <a:pt x="238459" y="227799"/>
                  <a:pt x="239829" y="226086"/>
                  <a:pt x="240172" y="224030"/>
                </a:cubicBezTo>
                <a:lnTo>
                  <a:pt x="274433" y="8183"/>
                </a:lnTo>
                <a:cubicBezTo>
                  <a:pt x="274776" y="5100"/>
                  <a:pt x="273406" y="2702"/>
                  <a:pt x="271350" y="1331"/>
                </a:cubicBezTo>
                <a:close/>
              </a:path>
            </a:pathLst>
          </a:custGeom>
          <a:solidFill>
            <a:schemeClr val="bg2"/>
          </a:soli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B97144D-A8BD-44CA-9FD9-130806DC2531}"/>
              </a:ext>
            </a:extLst>
          </p:cNvPr>
          <p:cNvSpPr txBox="1"/>
          <p:nvPr/>
        </p:nvSpPr>
        <p:spPr>
          <a:xfrm>
            <a:off x="2504304" y="5439073"/>
            <a:ext cx="2246370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107EC906-2B1E-4C7F-A3A2-107F20042FFA}"/>
              </a:ext>
            </a:extLst>
          </p:cNvPr>
          <p:cNvSpPr txBox="1"/>
          <p:nvPr/>
        </p:nvSpPr>
        <p:spPr>
          <a:xfrm>
            <a:off x="2504304" y="5097887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6B4CE08D-5053-46E8-8899-CA2C07405AC3}"/>
              </a:ext>
            </a:extLst>
          </p:cNvPr>
          <p:cNvSpPr txBox="1"/>
          <p:nvPr/>
        </p:nvSpPr>
        <p:spPr>
          <a:xfrm>
            <a:off x="5368373" y="5439073"/>
            <a:ext cx="2246370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3C2DD0E5-6967-4FE4-BB83-E3A298A013E7}"/>
              </a:ext>
            </a:extLst>
          </p:cNvPr>
          <p:cNvSpPr txBox="1"/>
          <p:nvPr/>
        </p:nvSpPr>
        <p:spPr>
          <a:xfrm>
            <a:off x="5368373" y="5097887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3C31817F-FEA1-4FD1-B754-78AF9D7D71DF}"/>
              </a:ext>
            </a:extLst>
          </p:cNvPr>
          <p:cNvSpPr txBox="1"/>
          <p:nvPr/>
        </p:nvSpPr>
        <p:spPr>
          <a:xfrm>
            <a:off x="8232442" y="5439073"/>
            <a:ext cx="2246370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C11D6A97-CE74-40D7-866F-0C625DEA2D87}"/>
              </a:ext>
            </a:extLst>
          </p:cNvPr>
          <p:cNvSpPr txBox="1"/>
          <p:nvPr/>
        </p:nvSpPr>
        <p:spPr>
          <a:xfrm>
            <a:off x="8232442" y="5097887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bg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02028238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build="p"/>
      <p:bldP spid="7" grpId="0" animBg="1"/>
      <p:bldP spid="8" grpId="0" animBg="1"/>
      <p:bldP spid="10" grpId="0"/>
      <p:bldP spid="16" grpId="0" animBg="1"/>
      <p:bldP spid="17" grpId="0" animBg="1"/>
      <p:bldP spid="18" grpId="0" animBg="1"/>
      <p:bldP spid="19" grpId="0" animBg="1"/>
      <p:bldP spid="20" grpId="0" animBg="1"/>
      <p:bldP spid="21" grpId="0"/>
      <p:bldP spid="22" grpId="0"/>
      <p:bldP spid="23" grpId="0"/>
      <p:bldP spid="24" grpId="0"/>
      <p:bldP spid="25" grpId="0"/>
      <p:bldP spid="2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A735F0B8-3A5E-4C0B-B971-2CCCDD6C0C7B}"/>
              </a:ext>
            </a:extLst>
          </p:cNvPr>
          <p:cNvSpPr txBox="1"/>
          <p:nvPr/>
        </p:nvSpPr>
        <p:spPr>
          <a:xfrm>
            <a:off x="849461" y="892468"/>
            <a:ext cx="2090555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735BF87-33F3-4EB3-BBA4-024FB9BD7C2F}"/>
              </a:ext>
            </a:extLst>
          </p:cNvPr>
          <p:cNvSpPr txBox="1"/>
          <p:nvPr/>
        </p:nvSpPr>
        <p:spPr>
          <a:xfrm>
            <a:off x="849461" y="551282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075BEF0-B1E5-41A8-A2A4-0FCAE278F4C3}"/>
              </a:ext>
            </a:extLst>
          </p:cNvPr>
          <p:cNvSpPr txBox="1"/>
          <p:nvPr/>
        </p:nvSpPr>
        <p:spPr>
          <a:xfrm>
            <a:off x="3498069" y="892468"/>
            <a:ext cx="2090555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1BC691C-3A0B-4351-B75C-D24FBF351B92}"/>
              </a:ext>
            </a:extLst>
          </p:cNvPr>
          <p:cNvSpPr txBox="1"/>
          <p:nvPr/>
        </p:nvSpPr>
        <p:spPr>
          <a:xfrm>
            <a:off x="3498069" y="551282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111940A9-9D94-4193-A3EC-B5E604C4A4FE}"/>
              </a:ext>
            </a:extLst>
          </p:cNvPr>
          <p:cNvGrpSpPr/>
          <p:nvPr/>
        </p:nvGrpSpPr>
        <p:grpSpPr>
          <a:xfrm>
            <a:off x="11424624" y="6118698"/>
            <a:ext cx="767376" cy="739302"/>
            <a:chOff x="9300061" y="3588589"/>
            <a:chExt cx="1232793" cy="1187692"/>
          </a:xfrm>
        </p:grpSpPr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390A23CC-8A9D-4B98-8845-8A8676F35459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5DF972FE-1675-4A49-AB28-A055DDB3DA5F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Oval 15">
            <a:extLst>
              <a:ext uri="{FF2B5EF4-FFF2-40B4-BE49-F238E27FC236}">
                <a16:creationId xmlns:a16="http://schemas.microsoft.com/office/drawing/2014/main" id="{2628E30B-5872-41B9-AE99-F480B958AED9}"/>
              </a:ext>
            </a:extLst>
          </p:cNvPr>
          <p:cNvSpPr/>
          <p:nvPr/>
        </p:nvSpPr>
        <p:spPr>
          <a:xfrm>
            <a:off x="11545121" y="6230479"/>
            <a:ext cx="103497" cy="1034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72246767-61FC-4E5B-A012-B7B023C808EC}"/>
              </a:ext>
            </a:extLst>
          </p:cNvPr>
          <p:cNvSpPr txBox="1"/>
          <p:nvPr/>
        </p:nvSpPr>
        <p:spPr>
          <a:xfrm rot="5400000">
            <a:off x="5189222" y="2483329"/>
            <a:ext cx="2090555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www.yourwebsite.com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86B51BBA-735A-469E-B421-19A1AAB59E60}"/>
              </a:ext>
            </a:extLst>
          </p:cNvPr>
          <p:cNvSpPr txBox="1"/>
          <p:nvPr/>
        </p:nvSpPr>
        <p:spPr>
          <a:xfrm>
            <a:off x="7239352" y="3046501"/>
            <a:ext cx="4090800" cy="1447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F51E109-ADEE-419C-A494-56B2C36A60B8}"/>
              </a:ext>
            </a:extLst>
          </p:cNvPr>
          <p:cNvSpPr txBox="1"/>
          <p:nvPr/>
        </p:nvSpPr>
        <p:spPr>
          <a:xfrm>
            <a:off x="7239352" y="2705315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6" name="Text Placeholder 25">
            <a:extLst>
              <a:ext uri="{FF2B5EF4-FFF2-40B4-BE49-F238E27FC236}">
                <a16:creationId xmlns:a16="http://schemas.microsoft.com/office/drawing/2014/main" id="{A6418D09-FEE8-437C-895F-9901DBB6101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Content &amp;</a:t>
            </a:r>
          </a:p>
          <a:p>
            <a:r>
              <a:rPr lang="en-US" dirty="0"/>
              <a:t>Features</a:t>
            </a:r>
          </a:p>
        </p:txBody>
      </p:sp>
      <p:pic>
        <p:nvPicPr>
          <p:cNvPr id="52" name="PpHolder11">
            <a:extLst>
              <a:ext uri="{FF2B5EF4-FFF2-40B4-BE49-F238E27FC236}">
                <a16:creationId xmlns:a16="http://schemas.microsoft.com/office/drawing/2014/main" id="{B2ED58E7-E409-4515-B3B3-F844846E5C19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525" t="22988" r="53276" b="4200"/>
          <a:stretch>
            <a:fillRect/>
          </a:stretch>
        </p:blipFill>
        <p:spPr>
          <a:xfrm>
            <a:off x="3477719" y="1576551"/>
            <a:ext cx="2218891" cy="4993400"/>
          </a:xfrm>
          <a:custGeom>
            <a:avLst/>
            <a:gdLst>
              <a:gd name="connsiteX0" fmla="*/ 4 w 2218891"/>
              <a:gd name="connsiteY0" fmla="*/ 0 h 4993400"/>
              <a:gd name="connsiteX1" fmla="*/ 2218891 w 2218891"/>
              <a:gd name="connsiteY1" fmla="*/ 0 h 4993400"/>
              <a:gd name="connsiteX2" fmla="*/ 2218891 w 2218891"/>
              <a:gd name="connsiteY2" fmla="*/ 2733819 h 4993400"/>
              <a:gd name="connsiteX3" fmla="*/ 2218033 w 2218891"/>
              <a:gd name="connsiteY3" fmla="*/ 2733819 h 4993400"/>
              <a:gd name="connsiteX4" fmla="*/ 2218891 w 2218891"/>
              <a:gd name="connsiteY4" fmla="*/ 2774508 h 4993400"/>
              <a:gd name="connsiteX5" fmla="*/ 0 w 2218891"/>
              <a:gd name="connsiteY5" fmla="*/ 4993400 h 4993400"/>
              <a:gd name="connsiteX6" fmla="*/ 1 w 2218891"/>
              <a:gd name="connsiteY6" fmla="*/ 2733813 h 4993400"/>
              <a:gd name="connsiteX7" fmla="*/ 4 w 2218891"/>
              <a:gd name="connsiteY7" fmla="*/ 2733813 h 4993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218891" h="4993400">
                <a:moveTo>
                  <a:pt x="4" y="0"/>
                </a:moveTo>
                <a:lnTo>
                  <a:pt x="2218891" y="0"/>
                </a:lnTo>
                <a:lnTo>
                  <a:pt x="2218891" y="2733819"/>
                </a:lnTo>
                <a:lnTo>
                  <a:pt x="2218033" y="2733819"/>
                </a:lnTo>
                <a:lnTo>
                  <a:pt x="2218891" y="2774508"/>
                </a:lnTo>
                <a:cubicBezTo>
                  <a:pt x="2218891" y="4000038"/>
                  <a:pt x="1225530" y="4993400"/>
                  <a:pt x="0" y="4993400"/>
                </a:cubicBezTo>
                <a:lnTo>
                  <a:pt x="1" y="2733813"/>
                </a:lnTo>
                <a:lnTo>
                  <a:pt x="4" y="2733813"/>
                </a:lnTo>
                <a:close/>
              </a:path>
            </a:pathLst>
          </a:custGeom>
        </p:spPr>
      </p:pic>
      <p:pic>
        <p:nvPicPr>
          <p:cNvPr id="37" name="PpHolder12">
            <a:extLst>
              <a:ext uri="{FF2B5EF4-FFF2-40B4-BE49-F238E27FC236}">
                <a16:creationId xmlns:a16="http://schemas.microsoft.com/office/drawing/2014/main" id="{E4EF220B-E489-46DF-98A1-FF35FEF6320A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00" t="22989" r="75000" b="37148"/>
          <a:stretch>
            <a:fillRect/>
          </a:stretch>
        </p:blipFill>
        <p:spPr>
          <a:xfrm>
            <a:off x="829116" y="1576554"/>
            <a:ext cx="2218887" cy="2733819"/>
          </a:xfrm>
          <a:custGeom>
            <a:avLst/>
            <a:gdLst>
              <a:gd name="connsiteX0" fmla="*/ 0 w 2218887"/>
              <a:gd name="connsiteY0" fmla="*/ 0 h 2733819"/>
              <a:gd name="connsiteX1" fmla="*/ 2218887 w 2218887"/>
              <a:gd name="connsiteY1" fmla="*/ 0 h 2733819"/>
              <a:gd name="connsiteX2" fmla="*/ 2218887 w 2218887"/>
              <a:gd name="connsiteY2" fmla="*/ 2733819 h 2733819"/>
              <a:gd name="connsiteX3" fmla="*/ 0 w 2218887"/>
              <a:gd name="connsiteY3" fmla="*/ 2733819 h 27338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18887" h="2733819">
                <a:moveTo>
                  <a:pt x="0" y="0"/>
                </a:moveTo>
                <a:lnTo>
                  <a:pt x="2218887" y="0"/>
                </a:lnTo>
                <a:lnTo>
                  <a:pt x="2218887" y="2733819"/>
                </a:lnTo>
                <a:lnTo>
                  <a:pt x="0" y="2733819"/>
                </a:lnTo>
                <a:close/>
              </a:path>
            </a:pathLst>
          </a:custGeom>
        </p:spPr>
      </p:pic>
      <p:sp>
        <p:nvSpPr>
          <p:cNvPr id="41" name="TextBox 40">
            <a:extLst>
              <a:ext uri="{FF2B5EF4-FFF2-40B4-BE49-F238E27FC236}">
                <a16:creationId xmlns:a16="http://schemas.microsoft.com/office/drawing/2014/main" id="{0773C880-3182-458D-9E0C-B043AFB59F5E}"/>
              </a:ext>
            </a:extLst>
          </p:cNvPr>
          <p:cNvSpPr txBox="1"/>
          <p:nvPr/>
        </p:nvSpPr>
        <p:spPr>
          <a:xfrm>
            <a:off x="1446983" y="3525541"/>
            <a:ext cx="334733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b="1" dirty="0">
                <a:ln>
                  <a:solidFill>
                    <a:schemeClr val="tx2">
                      <a:lumMod val="20000"/>
                      <a:lumOff val="80000"/>
                    </a:schemeClr>
                  </a:solidFill>
                </a:ln>
                <a:noFill/>
                <a:latin typeface="+mj-lt"/>
              </a:rPr>
              <a:t>2020</a:t>
            </a:r>
            <a:endParaRPr lang="en-ID" sz="9600" b="1" dirty="0">
              <a:ln>
                <a:solidFill>
                  <a:schemeClr val="tx2">
                    <a:lumMod val="20000"/>
                    <a:lumOff val="80000"/>
                  </a:schemeClr>
                </a:solidFill>
              </a:ln>
              <a:noFill/>
              <a:latin typeface="+mj-lt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1C45B2DB-9AAF-4314-AA93-5766F62DBE8E}"/>
              </a:ext>
            </a:extLst>
          </p:cNvPr>
          <p:cNvSpPr txBox="1"/>
          <p:nvPr/>
        </p:nvSpPr>
        <p:spPr>
          <a:xfrm>
            <a:off x="7239353" y="4697019"/>
            <a:ext cx="152627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D" sz="1200" b="1" dirty="0">
                <a:solidFill>
                  <a:schemeClr val="accent1"/>
                </a:solidFill>
                <a:latin typeface="+mj-lt"/>
              </a:rPr>
              <a:t>Visit us here:</a:t>
            </a:r>
          </a:p>
        </p:txBody>
      </p:sp>
      <p:sp>
        <p:nvSpPr>
          <p:cNvPr id="43" name="Freeform 5">
            <a:extLst>
              <a:ext uri="{FF2B5EF4-FFF2-40B4-BE49-F238E27FC236}">
                <a16:creationId xmlns:a16="http://schemas.microsoft.com/office/drawing/2014/main" id="{33689A61-BB17-4775-9119-AA4BE8552DC9}"/>
              </a:ext>
            </a:extLst>
          </p:cNvPr>
          <p:cNvSpPr>
            <a:spLocks/>
          </p:cNvSpPr>
          <p:nvPr/>
        </p:nvSpPr>
        <p:spPr bwMode="auto">
          <a:xfrm>
            <a:off x="7342436" y="5217741"/>
            <a:ext cx="87313" cy="171450"/>
          </a:xfrm>
          <a:custGeom>
            <a:avLst/>
            <a:gdLst>
              <a:gd name="T0" fmla="*/ 22 w 29"/>
              <a:gd name="T1" fmla="*/ 0 h 57"/>
              <a:gd name="T2" fmla="*/ 21 w 29"/>
              <a:gd name="T3" fmla="*/ 0 h 57"/>
              <a:gd name="T4" fmla="*/ 13 w 29"/>
              <a:gd name="T5" fmla="*/ 2 h 57"/>
              <a:gd name="T6" fmla="*/ 9 w 29"/>
              <a:gd name="T7" fmla="*/ 10 h 57"/>
              <a:gd name="T8" fmla="*/ 9 w 29"/>
              <a:gd name="T9" fmla="*/ 14 h 57"/>
              <a:gd name="T10" fmla="*/ 9 w 29"/>
              <a:gd name="T11" fmla="*/ 20 h 57"/>
              <a:gd name="T12" fmla="*/ 9 w 29"/>
              <a:gd name="T13" fmla="*/ 21 h 57"/>
              <a:gd name="T14" fmla="*/ 0 w 29"/>
              <a:gd name="T15" fmla="*/ 21 h 57"/>
              <a:gd name="T16" fmla="*/ 0 w 29"/>
              <a:gd name="T17" fmla="*/ 31 h 57"/>
              <a:gd name="T18" fmla="*/ 8 w 29"/>
              <a:gd name="T19" fmla="*/ 31 h 57"/>
              <a:gd name="T20" fmla="*/ 8 w 29"/>
              <a:gd name="T21" fmla="*/ 57 h 57"/>
              <a:gd name="T22" fmla="*/ 19 w 29"/>
              <a:gd name="T23" fmla="*/ 57 h 57"/>
              <a:gd name="T24" fmla="*/ 19 w 29"/>
              <a:gd name="T25" fmla="*/ 31 h 57"/>
              <a:gd name="T26" fmla="*/ 28 w 29"/>
              <a:gd name="T27" fmla="*/ 31 h 57"/>
              <a:gd name="T28" fmla="*/ 29 w 29"/>
              <a:gd name="T29" fmla="*/ 21 h 57"/>
              <a:gd name="T30" fmla="*/ 28 w 29"/>
              <a:gd name="T31" fmla="*/ 21 h 57"/>
              <a:gd name="T32" fmla="*/ 27 w 29"/>
              <a:gd name="T33" fmla="*/ 21 h 57"/>
              <a:gd name="T34" fmla="*/ 24 w 29"/>
              <a:gd name="T35" fmla="*/ 21 h 57"/>
              <a:gd name="T36" fmla="*/ 19 w 29"/>
              <a:gd name="T37" fmla="*/ 21 h 57"/>
              <a:gd name="T38" fmla="*/ 19 w 29"/>
              <a:gd name="T39" fmla="*/ 13 h 57"/>
              <a:gd name="T40" fmla="*/ 23 w 29"/>
              <a:gd name="T41" fmla="*/ 9 h 57"/>
              <a:gd name="T42" fmla="*/ 26 w 29"/>
              <a:gd name="T43" fmla="*/ 9 h 57"/>
              <a:gd name="T44" fmla="*/ 27 w 29"/>
              <a:gd name="T45" fmla="*/ 9 h 57"/>
              <a:gd name="T46" fmla="*/ 28 w 29"/>
              <a:gd name="T47" fmla="*/ 9 h 57"/>
              <a:gd name="T48" fmla="*/ 29 w 29"/>
              <a:gd name="T49" fmla="*/ 9 h 57"/>
              <a:gd name="T50" fmla="*/ 29 w 29"/>
              <a:gd name="T51" fmla="*/ 9 h 57"/>
              <a:gd name="T52" fmla="*/ 29 w 29"/>
              <a:gd name="T53" fmla="*/ 0 h 57"/>
              <a:gd name="T54" fmla="*/ 27 w 29"/>
              <a:gd name="T55" fmla="*/ 0 h 57"/>
              <a:gd name="T56" fmla="*/ 22 w 29"/>
              <a:gd name="T57" fmla="*/ 0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29" h="57">
                <a:moveTo>
                  <a:pt x="22" y="0"/>
                </a:moveTo>
                <a:cubicBezTo>
                  <a:pt x="22" y="0"/>
                  <a:pt x="21" y="0"/>
                  <a:pt x="21" y="0"/>
                </a:cubicBezTo>
                <a:cubicBezTo>
                  <a:pt x="18" y="0"/>
                  <a:pt x="16" y="1"/>
                  <a:pt x="13" y="2"/>
                </a:cubicBezTo>
                <a:cubicBezTo>
                  <a:pt x="11" y="4"/>
                  <a:pt x="9" y="7"/>
                  <a:pt x="9" y="10"/>
                </a:cubicBezTo>
                <a:cubicBezTo>
                  <a:pt x="9" y="11"/>
                  <a:pt x="9" y="12"/>
                  <a:pt x="9" y="14"/>
                </a:cubicBezTo>
                <a:cubicBezTo>
                  <a:pt x="8" y="16"/>
                  <a:pt x="9" y="18"/>
                  <a:pt x="9" y="20"/>
                </a:cubicBezTo>
                <a:cubicBezTo>
                  <a:pt x="9" y="21"/>
                  <a:pt x="9" y="21"/>
                  <a:pt x="9" y="21"/>
                </a:cubicBezTo>
                <a:cubicBezTo>
                  <a:pt x="0" y="21"/>
                  <a:pt x="0" y="21"/>
                  <a:pt x="0" y="21"/>
                </a:cubicBezTo>
                <a:cubicBezTo>
                  <a:pt x="0" y="31"/>
                  <a:pt x="0" y="31"/>
                  <a:pt x="0" y="31"/>
                </a:cubicBezTo>
                <a:cubicBezTo>
                  <a:pt x="8" y="31"/>
                  <a:pt x="8" y="31"/>
                  <a:pt x="8" y="31"/>
                </a:cubicBezTo>
                <a:cubicBezTo>
                  <a:pt x="8" y="57"/>
                  <a:pt x="8" y="57"/>
                  <a:pt x="8" y="57"/>
                </a:cubicBezTo>
                <a:cubicBezTo>
                  <a:pt x="19" y="57"/>
                  <a:pt x="19" y="57"/>
                  <a:pt x="19" y="57"/>
                </a:cubicBezTo>
                <a:cubicBezTo>
                  <a:pt x="19" y="31"/>
                  <a:pt x="19" y="31"/>
                  <a:pt x="19" y="31"/>
                </a:cubicBezTo>
                <a:cubicBezTo>
                  <a:pt x="28" y="31"/>
                  <a:pt x="28" y="31"/>
                  <a:pt x="28" y="31"/>
                </a:cubicBezTo>
                <a:cubicBezTo>
                  <a:pt x="28" y="28"/>
                  <a:pt x="29" y="24"/>
                  <a:pt x="29" y="21"/>
                </a:cubicBezTo>
                <a:cubicBezTo>
                  <a:pt x="29" y="21"/>
                  <a:pt x="28" y="21"/>
                  <a:pt x="28" y="21"/>
                </a:cubicBezTo>
                <a:cubicBezTo>
                  <a:pt x="28" y="21"/>
                  <a:pt x="27" y="21"/>
                  <a:pt x="27" y="21"/>
                </a:cubicBezTo>
                <a:cubicBezTo>
                  <a:pt x="26" y="21"/>
                  <a:pt x="25" y="21"/>
                  <a:pt x="24" y="21"/>
                </a:cubicBezTo>
                <a:cubicBezTo>
                  <a:pt x="22" y="21"/>
                  <a:pt x="19" y="21"/>
                  <a:pt x="19" y="21"/>
                </a:cubicBezTo>
                <a:cubicBezTo>
                  <a:pt x="19" y="21"/>
                  <a:pt x="19" y="16"/>
                  <a:pt x="19" y="13"/>
                </a:cubicBezTo>
                <a:cubicBezTo>
                  <a:pt x="19" y="10"/>
                  <a:pt x="21" y="10"/>
                  <a:pt x="23" y="9"/>
                </a:cubicBezTo>
                <a:cubicBezTo>
                  <a:pt x="24" y="9"/>
                  <a:pt x="25" y="9"/>
                  <a:pt x="26" y="9"/>
                </a:cubicBezTo>
                <a:cubicBezTo>
                  <a:pt x="26" y="9"/>
                  <a:pt x="26" y="9"/>
                  <a:pt x="27" y="9"/>
                </a:cubicBezTo>
                <a:cubicBezTo>
                  <a:pt x="27" y="9"/>
                  <a:pt x="28" y="9"/>
                  <a:pt x="28" y="9"/>
                </a:cubicBezTo>
                <a:cubicBezTo>
                  <a:pt x="28" y="9"/>
                  <a:pt x="29" y="9"/>
                  <a:pt x="29" y="9"/>
                </a:cubicBezTo>
                <a:cubicBezTo>
                  <a:pt x="29" y="9"/>
                  <a:pt x="29" y="9"/>
                  <a:pt x="29" y="9"/>
                </a:cubicBezTo>
                <a:cubicBezTo>
                  <a:pt x="29" y="0"/>
                  <a:pt x="29" y="0"/>
                  <a:pt x="29" y="0"/>
                </a:cubicBezTo>
                <a:cubicBezTo>
                  <a:pt x="28" y="0"/>
                  <a:pt x="27" y="0"/>
                  <a:pt x="27" y="0"/>
                </a:cubicBezTo>
                <a:cubicBezTo>
                  <a:pt x="25" y="0"/>
                  <a:pt x="24" y="0"/>
                  <a:pt x="22" y="0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44" name="Freeform 6">
            <a:extLst>
              <a:ext uri="{FF2B5EF4-FFF2-40B4-BE49-F238E27FC236}">
                <a16:creationId xmlns:a16="http://schemas.microsoft.com/office/drawing/2014/main" id="{F22E10B8-B7CB-4FE9-9EE6-78732D9A92EF}"/>
              </a:ext>
            </a:extLst>
          </p:cNvPr>
          <p:cNvSpPr>
            <a:spLocks/>
          </p:cNvSpPr>
          <p:nvPr/>
        </p:nvSpPr>
        <p:spPr bwMode="auto">
          <a:xfrm>
            <a:off x="7858374" y="5241554"/>
            <a:ext cx="158750" cy="130175"/>
          </a:xfrm>
          <a:custGeom>
            <a:avLst/>
            <a:gdLst>
              <a:gd name="T0" fmla="*/ 37 w 53"/>
              <a:gd name="T1" fmla="*/ 0 h 43"/>
              <a:gd name="T2" fmla="*/ 35 w 53"/>
              <a:gd name="T3" fmla="*/ 1 h 43"/>
              <a:gd name="T4" fmla="*/ 27 w 53"/>
              <a:gd name="T5" fmla="*/ 5 h 43"/>
              <a:gd name="T6" fmla="*/ 26 w 53"/>
              <a:gd name="T7" fmla="*/ 13 h 43"/>
              <a:gd name="T8" fmla="*/ 26 w 53"/>
              <a:gd name="T9" fmla="*/ 14 h 43"/>
              <a:gd name="T10" fmla="*/ 4 w 53"/>
              <a:gd name="T11" fmla="*/ 2 h 43"/>
              <a:gd name="T12" fmla="*/ 2 w 53"/>
              <a:gd name="T13" fmla="*/ 10 h 43"/>
              <a:gd name="T14" fmla="*/ 7 w 53"/>
              <a:gd name="T15" fmla="*/ 17 h 43"/>
              <a:gd name="T16" fmla="*/ 2 w 53"/>
              <a:gd name="T17" fmla="*/ 16 h 43"/>
              <a:gd name="T18" fmla="*/ 4 w 53"/>
              <a:gd name="T19" fmla="*/ 21 h 43"/>
              <a:gd name="T20" fmla="*/ 11 w 53"/>
              <a:gd name="T21" fmla="*/ 26 h 43"/>
              <a:gd name="T22" fmla="*/ 10 w 53"/>
              <a:gd name="T23" fmla="*/ 26 h 43"/>
              <a:gd name="T24" fmla="*/ 8 w 53"/>
              <a:gd name="T25" fmla="*/ 27 h 43"/>
              <a:gd name="T26" fmla="*/ 6 w 53"/>
              <a:gd name="T27" fmla="*/ 26 h 43"/>
              <a:gd name="T28" fmla="*/ 16 w 53"/>
              <a:gd name="T29" fmla="*/ 34 h 43"/>
              <a:gd name="T30" fmla="*/ 11 w 53"/>
              <a:gd name="T31" fmla="*/ 37 h 43"/>
              <a:gd name="T32" fmla="*/ 3 w 53"/>
              <a:gd name="T33" fmla="*/ 39 h 43"/>
              <a:gd name="T34" fmla="*/ 0 w 53"/>
              <a:gd name="T35" fmla="*/ 38 h 43"/>
              <a:gd name="T36" fmla="*/ 0 w 53"/>
              <a:gd name="T37" fmla="*/ 39 h 43"/>
              <a:gd name="T38" fmla="*/ 17 w 53"/>
              <a:gd name="T39" fmla="*/ 43 h 43"/>
              <a:gd name="T40" fmla="*/ 18 w 53"/>
              <a:gd name="T41" fmla="*/ 43 h 43"/>
              <a:gd name="T42" fmla="*/ 24 w 53"/>
              <a:gd name="T43" fmla="*/ 43 h 43"/>
              <a:gd name="T44" fmla="*/ 38 w 53"/>
              <a:gd name="T45" fmla="*/ 34 h 43"/>
              <a:gd name="T46" fmla="*/ 44 w 53"/>
              <a:gd name="T47" fmla="*/ 26 h 43"/>
              <a:gd name="T48" fmla="*/ 47 w 53"/>
              <a:gd name="T49" fmla="*/ 16 h 43"/>
              <a:gd name="T50" fmla="*/ 47 w 53"/>
              <a:gd name="T51" fmla="*/ 11 h 43"/>
              <a:gd name="T52" fmla="*/ 47 w 53"/>
              <a:gd name="T53" fmla="*/ 11 h 43"/>
              <a:gd name="T54" fmla="*/ 51 w 53"/>
              <a:gd name="T55" fmla="*/ 7 h 43"/>
              <a:gd name="T56" fmla="*/ 53 w 53"/>
              <a:gd name="T57" fmla="*/ 6 h 43"/>
              <a:gd name="T58" fmla="*/ 53 w 53"/>
              <a:gd name="T59" fmla="*/ 6 h 43"/>
              <a:gd name="T60" fmla="*/ 47 w 53"/>
              <a:gd name="T61" fmla="*/ 7 h 43"/>
              <a:gd name="T62" fmla="*/ 51 w 53"/>
              <a:gd name="T63" fmla="*/ 1 h 43"/>
              <a:gd name="T64" fmla="*/ 51 w 53"/>
              <a:gd name="T65" fmla="*/ 1 h 43"/>
              <a:gd name="T66" fmla="*/ 51 w 53"/>
              <a:gd name="T67" fmla="*/ 1 h 43"/>
              <a:gd name="T68" fmla="*/ 45 w 53"/>
              <a:gd name="T69" fmla="*/ 4 h 43"/>
              <a:gd name="T70" fmla="*/ 44 w 53"/>
              <a:gd name="T71" fmla="*/ 4 h 43"/>
              <a:gd name="T72" fmla="*/ 37 w 53"/>
              <a:gd name="T73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53" h="43">
                <a:moveTo>
                  <a:pt x="37" y="0"/>
                </a:moveTo>
                <a:cubicBezTo>
                  <a:pt x="36" y="0"/>
                  <a:pt x="35" y="0"/>
                  <a:pt x="35" y="1"/>
                </a:cubicBezTo>
                <a:cubicBezTo>
                  <a:pt x="31" y="1"/>
                  <a:pt x="29" y="3"/>
                  <a:pt x="27" y="5"/>
                </a:cubicBezTo>
                <a:cubicBezTo>
                  <a:pt x="26" y="8"/>
                  <a:pt x="25" y="10"/>
                  <a:pt x="26" y="13"/>
                </a:cubicBezTo>
                <a:cubicBezTo>
                  <a:pt x="26" y="13"/>
                  <a:pt x="26" y="13"/>
                  <a:pt x="26" y="14"/>
                </a:cubicBezTo>
                <a:cubicBezTo>
                  <a:pt x="17" y="13"/>
                  <a:pt x="9" y="9"/>
                  <a:pt x="4" y="2"/>
                </a:cubicBezTo>
                <a:cubicBezTo>
                  <a:pt x="2" y="5"/>
                  <a:pt x="2" y="8"/>
                  <a:pt x="2" y="10"/>
                </a:cubicBezTo>
                <a:cubicBezTo>
                  <a:pt x="3" y="13"/>
                  <a:pt x="5" y="15"/>
                  <a:pt x="7" y="17"/>
                </a:cubicBezTo>
                <a:cubicBezTo>
                  <a:pt x="5" y="17"/>
                  <a:pt x="4" y="16"/>
                  <a:pt x="2" y="16"/>
                </a:cubicBezTo>
                <a:cubicBezTo>
                  <a:pt x="2" y="18"/>
                  <a:pt x="3" y="20"/>
                  <a:pt x="4" y="21"/>
                </a:cubicBezTo>
                <a:cubicBezTo>
                  <a:pt x="5" y="24"/>
                  <a:pt x="8" y="26"/>
                  <a:pt x="11" y="26"/>
                </a:cubicBezTo>
                <a:cubicBezTo>
                  <a:pt x="10" y="26"/>
                  <a:pt x="10" y="26"/>
                  <a:pt x="10" y="26"/>
                </a:cubicBezTo>
                <a:cubicBezTo>
                  <a:pt x="10" y="27"/>
                  <a:pt x="9" y="27"/>
                  <a:pt x="8" y="27"/>
                </a:cubicBezTo>
                <a:cubicBezTo>
                  <a:pt x="7" y="27"/>
                  <a:pt x="7" y="27"/>
                  <a:pt x="6" y="26"/>
                </a:cubicBezTo>
                <a:cubicBezTo>
                  <a:pt x="7" y="30"/>
                  <a:pt x="10" y="34"/>
                  <a:pt x="16" y="34"/>
                </a:cubicBezTo>
                <a:cubicBezTo>
                  <a:pt x="14" y="35"/>
                  <a:pt x="13" y="36"/>
                  <a:pt x="11" y="37"/>
                </a:cubicBezTo>
                <a:cubicBezTo>
                  <a:pt x="8" y="38"/>
                  <a:pt x="5" y="39"/>
                  <a:pt x="3" y="39"/>
                </a:cubicBezTo>
                <a:cubicBezTo>
                  <a:pt x="2" y="39"/>
                  <a:pt x="1" y="39"/>
                  <a:pt x="0" y="38"/>
                </a:cubicBezTo>
                <a:cubicBezTo>
                  <a:pt x="0" y="39"/>
                  <a:pt x="0" y="39"/>
                  <a:pt x="0" y="39"/>
                </a:cubicBezTo>
                <a:cubicBezTo>
                  <a:pt x="5" y="42"/>
                  <a:pt x="11" y="43"/>
                  <a:pt x="17" y="43"/>
                </a:cubicBezTo>
                <a:cubicBezTo>
                  <a:pt x="17" y="43"/>
                  <a:pt x="17" y="43"/>
                  <a:pt x="18" y="43"/>
                </a:cubicBezTo>
                <a:cubicBezTo>
                  <a:pt x="20" y="43"/>
                  <a:pt x="22" y="43"/>
                  <a:pt x="24" y="43"/>
                </a:cubicBezTo>
                <a:cubicBezTo>
                  <a:pt x="29" y="41"/>
                  <a:pt x="34" y="39"/>
                  <a:pt x="38" y="34"/>
                </a:cubicBezTo>
                <a:cubicBezTo>
                  <a:pt x="41" y="32"/>
                  <a:pt x="43" y="29"/>
                  <a:pt x="44" y="26"/>
                </a:cubicBezTo>
                <a:cubicBezTo>
                  <a:pt x="46" y="23"/>
                  <a:pt x="47" y="19"/>
                  <a:pt x="47" y="16"/>
                </a:cubicBezTo>
                <a:cubicBezTo>
                  <a:pt x="47" y="15"/>
                  <a:pt x="47" y="13"/>
                  <a:pt x="47" y="11"/>
                </a:cubicBezTo>
                <a:cubicBezTo>
                  <a:pt x="47" y="11"/>
                  <a:pt x="47" y="11"/>
                  <a:pt x="47" y="11"/>
                </a:cubicBezTo>
                <a:cubicBezTo>
                  <a:pt x="49" y="10"/>
                  <a:pt x="50" y="9"/>
                  <a:pt x="51" y="7"/>
                </a:cubicBezTo>
                <a:cubicBezTo>
                  <a:pt x="52" y="7"/>
                  <a:pt x="52" y="6"/>
                  <a:pt x="53" y="6"/>
                </a:cubicBezTo>
                <a:cubicBezTo>
                  <a:pt x="53" y="6"/>
                  <a:pt x="53" y="6"/>
                  <a:pt x="53" y="6"/>
                </a:cubicBezTo>
                <a:cubicBezTo>
                  <a:pt x="51" y="6"/>
                  <a:pt x="49" y="7"/>
                  <a:pt x="47" y="7"/>
                </a:cubicBezTo>
                <a:cubicBezTo>
                  <a:pt x="49" y="6"/>
                  <a:pt x="50" y="4"/>
                  <a:pt x="51" y="1"/>
                </a:cubicBezTo>
                <a:cubicBezTo>
                  <a:pt x="51" y="1"/>
                  <a:pt x="51" y="1"/>
                  <a:pt x="51" y="1"/>
                </a:cubicBezTo>
                <a:cubicBezTo>
                  <a:pt x="51" y="1"/>
                  <a:pt x="51" y="1"/>
                  <a:pt x="51" y="1"/>
                </a:cubicBezTo>
                <a:cubicBezTo>
                  <a:pt x="49" y="3"/>
                  <a:pt x="47" y="3"/>
                  <a:pt x="45" y="4"/>
                </a:cubicBezTo>
                <a:cubicBezTo>
                  <a:pt x="44" y="4"/>
                  <a:pt x="44" y="4"/>
                  <a:pt x="44" y="4"/>
                </a:cubicBezTo>
                <a:cubicBezTo>
                  <a:pt x="42" y="2"/>
                  <a:pt x="39" y="0"/>
                  <a:pt x="37" y="0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grpSp>
        <p:nvGrpSpPr>
          <p:cNvPr id="45" name="Group 44">
            <a:extLst>
              <a:ext uri="{FF2B5EF4-FFF2-40B4-BE49-F238E27FC236}">
                <a16:creationId xmlns:a16="http://schemas.microsoft.com/office/drawing/2014/main" id="{5C29D144-2369-44B3-9764-A78C8A374510}"/>
              </a:ext>
            </a:extLst>
          </p:cNvPr>
          <p:cNvGrpSpPr/>
          <p:nvPr/>
        </p:nvGrpSpPr>
        <p:grpSpPr>
          <a:xfrm>
            <a:off x="8366374" y="5241554"/>
            <a:ext cx="214312" cy="136525"/>
            <a:chOff x="4017963" y="2965451"/>
            <a:chExt cx="214312" cy="136525"/>
          </a:xfrm>
          <a:solidFill>
            <a:schemeClr val="accent1"/>
          </a:solidFill>
        </p:grpSpPr>
        <p:sp>
          <p:nvSpPr>
            <p:cNvPr id="46" name="Freeform 11">
              <a:extLst>
                <a:ext uri="{FF2B5EF4-FFF2-40B4-BE49-F238E27FC236}">
                  <a16:creationId xmlns:a16="http://schemas.microsoft.com/office/drawing/2014/main" id="{66DCF97B-1D89-45EF-83A2-50DA6640C03B}"/>
                </a:ext>
              </a:extLst>
            </p:cNvPr>
            <p:cNvSpPr>
              <a:spLocks/>
            </p:cNvSpPr>
            <p:nvPr/>
          </p:nvSpPr>
          <p:spPr bwMode="auto">
            <a:xfrm>
              <a:off x="4017963" y="2965451"/>
              <a:ext cx="136525" cy="136525"/>
            </a:xfrm>
            <a:custGeom>
              <a:avLst/>
              <a:gdLst>
                <a:gd name="T0" fmla="*/ 23 w 45"/>
                <a:gd name="T1" fmla="*/ 18 h 45"/>
                <a:gd name="T2" fmla="*/ 23 w 45"/>
                <a:gd name="T3" fmla="*/ 18 h 45"/>
                <a:gd name="T4" fmla="*/ 23 w 45"/>
                <a:gd name="T5" fmla="*/ 27 h 45"/>
                <a:gd name="T6" fmla="*/ 35 w 45"/>
                <a:gd name="T7" fmla="*/ 27 h 45"/>
                <a:gd name="T8" fmla="*/ 30 w 45"/>
                <a:gd name="T9" fmla="*/ 33 h 45"/>
                <a:gd name="T10" fmla="*/ 24 w 45"/>
                <a:gd name="T11" fmla="*/ 36 h 45"/>
                <a:gd name="T12" fmla="*/ 19 w 45"/>
                <a:gd name="T13" fmla="*/ 35 h 45"/>
                <a:gd name="T14" fmla="*/ 10 w 45"/>
                <a:gd name="T15" fmla="*/ 23 h 45"/>
                <a:gd name="T16" fmla="*/ 10 w 45"/>
                <a:gd name="T17" fmla="*/ 19 h 45"/>
                <a:gd name="T18" fmla="*/ 25 w 45"/>
                <a:gd name="T19" fmla="*/ 9 h 45"/>
                <a:gd name="T20" fmla="*/ 31 w 45"/>
                <a:gd name="T21" fmla="*/ 12 h 45"/>
                <a:gd name="T22" fmla="*/ 38 w 45"/>
                <a:gd name="T23" fmla="*/ 6 h 45"/>
                <a:gd name="T24" fmla="*/ 34 w 45"/>
                <a:gd name="T25" fmla="*/ 3 h 45"/>
                <a:gd name="T26" fmla="*/ 23 w 45"/>
                <a:gd name="T27" fmla="*/ 0 h 45"/>
                <a:gd name="T28" fmla="*/ 21 w 45"/>
                <a:gd name="T29" fmla="*/ 0 h 45"/>
                <a:gd name="T30" fmla="*/ 17 w 45"/>
                <a:gd name="T31" fmla="*/ 1 h 45"/>
                <a:gd name="T32" fmla="*/ 5 w 45"/>
                <a:gd name="T33" fmla="*/ 8 h 45"/>
                <a:gd name="T34" fmla="*/ 1 w 45"/>
                <a:gd name="T35" fmla="*/ 21 h 45"/>
                <a:gd name="T36" fmla="*/ 1 w 45"/>
                <a:gd name="T37" fmla="*/ 27 h 45"/>
                <a:gd name="T38" fmla="*/ 10 w 45"/>
                <a:gd name="T39" fmla="*/ 40 h 45"/>
                <a:gd name="T40" fmla="*/ 22 w 45"/>
                <a:gd name="T41" fmla="*/ 44 h 45"/>
                <a:gd name="T42" fmla="*/ 29 w 45"/>
                <a:gd name="T43" fmla="*/ 44 h 45"/>
                <a:gd name="T44" fmla="*/ 40 w 45"/>
                <a:gd name="T45" fmla="*/ 37 h 45"/>
                <a:gd name="T46" fmla="*/ 44 w 45"/>
                <a:gd name="T47" fmla="*/ 18 h 45"/>
                <a:gd name="T48" fmla="*/ 23 w 45"/>
                <a:gd name="T49" fmla="*/ 18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5" h="45">
                  <a:moveTo>
                    <a:pt x="23" y="18"/>
                  </a:moveTo>
                  <a:cubicBezTo>
                    <a:pt x="23" y="18"/>
                    <a:pt x="23" y="18"/>
                    <a:pt x="23" y="18"/>
                  </a:cubicBezTo>
                  <a:cubicBezTo>
                    <a:pt x="23" y="21"/>
                    <a:pt x="23" y="27"/>
                    <a:pt x="23" y="27"/>
                  </a:cubicBezTo>
                  <a:cubicBezTo>
                    <a:pt x="23" y="27"/>
                    <a:pt x="34" y="27"/>
                    <a:pt x="35" y="27"/>
                  </a:cubicBezTo>
                  <a:cubicBezTo>
                    <a:pt x="35" y="28"/>
                    <a:pt x="34" y="31"/>
                    <a:pt x="30" y="33"/>
                  </a:cubicBezTo>
                  <a:cubicBezTo>
                    <a:pt x="28" y="35"/>
                    <a:pt x="26" y="35"/>
                    <a:pt x="24" y="36"/>
                  </a:cubicBezTo>
                  <a:cubicBezTo>
                    <a:pt x="22" y="36"/>
                    <a:pt x="21" y="35"/>
                    <a:pt x="19" y="35"/>
                  </a:cubicBezTo>
                  <a:cubicBezTo>
                    <a:pt x="14" y="33"/>
                    <a:pt x="10" y="29"/>
                    <a:pt x="10" y="23"/>
                  </a:cubicBezTo>
                  <a:cubicBezTo>
                    <a:pt x="10" y="22"/>
                    <a:pt x="10" y="21"/>
                    <a:pt x="10" y="19"/>
                  </a:cubicBezTo>
                  <a:cubicBezTo>
                    <a:pt x="12" y="13"/>
                    <a:pt x="18" y="8"/>
                    <a:pt x="25" y="9"/>
                  </a:cubicBezTo>
                  <a:cubicBezTo>
                    <a:pt x="28" y="10"/>
                    <a:pt x="30" y="11"/>
                    <a:pt x="31" y="12"/>
                  </a:cubicBezTo>
                  <a:cubicBezTo>
                    <a:pt x="33" y="10"/>
                    <a:pt x="36" y="8"/>
                    <a:pt x="38" y="6"/>
                  </a:cubicBezTo>
                  <a:cubicBezTo>
                    <a:pt x="37" y="5"/>
                    <a:pt x="36" y="4"/>
                    <a:pt x="34" y="3"/>
                  </a:cubicBezTo>
                  <a:cubicBezTo>
                    <a:pt x="30" y="1"/>
                    <a:pt x="27" y="0"/>
                    <a:pt x="23" y="0"/>
                  </a:cubicBezTo>
                  <a:cubicBezTo>
                    <a:pt x="22" y="0"/>
                    <a:pt x="22" y="0"/>
                    <a:pt x="21" y="0"/>
                  </a:cubicBezTo>
                  <a:cubicBezTo>
                    <a:pt x="20" y="0"/>
                    <a:pt x="19" y="0"/>
                    <a:pt x="17" y="1"/>
                  </a:cubicBezTo>
                  <a:cubicBezTo>
                    <a:pt x="13" y="2"/>
                    <a:pt x="9" y="4"/>
                    <a:pt x="5" y="8"/>
                  </a:cubicBezTo>
                  <a:cubicBezTo>
                    <a:pt x="2" y="12"/>
                    <a:pt x="1" y="16"/>
                    <a:pt x="1" y="21"/>
                  </a:cubicBezTo>
                  <a:cubicBezTo>
                    <a:pt x="0" y="23"/>
                    <a:pt x="1" y="25"/>
                    <a:pt x="1" y="27"/>
                  </a:cubicBezTo>
                  <a:cubicBezTo>
                    <a:pt x="2" y="32"/>
                    <a:pt x="5" y="37"/>
                    <a:pt x="10" y="40"/>
                  </a:cubicBezTo>
                  <a:cubicBezTo>
                    <a:pt x="13" y="43"/>
                    <a:pt x="17" y="44"/>
                    <a:pt x="22" y="44"/>
                  </a:cubicBezTo>
                  <a:cubicBezTo>
                    <a:pt x="24" y="45"/>
                    <a:pt x="27" y="44"/>
                    <a:pt x="29" y="44"/>
                  </a:cubicBezTo>
                  <a:cubicBezTo>
                    <a:pt x="33" y="43"/>
                    <a:pt x="37" y="40"/>
                    <a:pt x="40" y="37"/>
                  </a:cubicBezTo>
                  <a:cubicBezTo>
                    <a:pt x="44" y="31"/>
                    <a:pt x="45" y="24"/>
                    <a:pt x="44" y="18"/>
                  </a:cubicBezTo>
                  <a:cubicBezTo>
                    <a:pt x="37" y="18"/>
                    <a:pt x="30" y="18"/>
                    <a:pt x="23" y="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7" name="Freeform 12">
              <a:extLst>
                <a:ext uri="{FF2B5EF4-FFF2-40B4-BE49-F238E27FC236}">
                  <a16:creationId xmlns:a16="http://schemas.microsoft.com/office/drawing/2014/main" id="{56916669-9410-4454-9844-AB854E48E25D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5600" y="2995613"/>
              <a:ext cx="66675" cy="66675"/>
            </a:xfrm>
            <a:custGeom>
              <a:avLst/>
              <a:gdLst>
                <a:gd name="T0" fmla="*/ 42 w 42"/>
                <a:gd name="T1" fmla="*/ 15 h 42"/>
                <a:gd name="T2" fmla="*/ 27 w 42"/>
                <a:gd name="T3" fmla="*/ 15 h 42"/>
                <a:gd name="T4" fmla="*/ 27 w 42"/>
                <a:gd name="T5" fmla="*/ 2 h 42"/>
                <a:gd name="T6" fmla="*/ 27 w 42"/>
                <a:gd name="T7" fmla="*/ 0 h 42"/>
                <a:gd name="T8" fmla="*/ 27 w 42"/>
                <a:gd name="T9" fmla="*/ 0 h 42"/>
                <a:gd name="T10" fmla="*/ 15 w 42"/>
                <a:gd name="T11" fmla="*/ 0 h 42"/>
                <a:gd name="T12" fmla="*/ 15 w 42"/>
                <a:gd name="T13" fmla="*/ 0 h 42"/>
                <a:gd name="T14" fmla="*/ 15 w 42"/>
                <a:gd name="T15" fmla="*/ 2 h 42"/>
                <a:gd name="T16" fmla="*/ 15 w 42"/>
                <a:gd name="T17" fmla="*/ 15 h 42"/>
                <a:gd name="T18" fmla="*/ 0 w 42"/>
                <a:gd name="T19" fmla="*/ 15 h 42"/>
                <a:gd name="T20" fmla="*/ 0 w 42"/>
                <a:gd name="T21" fmla="*/ 15 h 42"/>
                <a:gd name="T22" fmla="*/ 0 w 42"/>
                <a:gd name="T23" fmla="*/ 15 h 42"/>
                <a:gd name="T24" fmla="*/ 0 w 42"/>
                <a:gd name="T25" fmla="*/ 27 h 42"/>
                <a:gd name="T26" fmla="*/ 0 w 42"/>
                <a:gd name="T27" fmla="*/ 27 h 42"/>
                <a:gd name="T28" fmla="*/ 0 w 42"/>
                <a:gd name="T29" fmla="*/ 27 h 42"/>
                <a:gd name="T30" fmla="*/ 15 w 42"/>
                <a:gd name="T31" fmla="*/ 27 h 42"/>
                <a:gd name="T32" fmla="*/ 15 w 42"/>
                <a:gd name="T33" fmla="*/ 42 h 42"/>
                <a:gd name="T34" fmla="*/ 15 w 42"/>
                <a:gd name="T35" fmla="*/ 42 h 42"/>
                <a:gd name="T36" fmla="*/ 15 w 42"/>
                <a:gd name="T37" fmla="*/ 42 h 42"/>
                <a:gd name="T38" fmla="*/ 27 w 42"/>
                <a:gd name="T39" fmla="*/ 42 h 42"/>
                <a:gd name="T40" fmla="*/ 27 w 42"/>
                <a:gd name="T41" fmla="*/ 42 h 42"/>
                <a:gd name="T42" fmla="*/ 27 w 42"/>
                <a:gd name="T43" fmla="*/ 42 h 42"/>
                <a:gd name="T44" fmla="*/ 27 w 42"/>
                <a:gd name="T45" fmla="*/ 27 h 42"/>
                <a:gd name="T46" fmla="*/ 42 w 42"/>
                <a:gd name="T47" fmla="*/ 27 h 42"/>
                <a:gd name="T48" fmla="*/ 42 w 42"/>
                <a:gd name="T49" fmla="*/ 27 h 42"/>
                <a:gd name="T50" fmla="*/ 42 w 42"/>
                <a:gd name="T51" fmla="*/ 27 h 42"/>
                <a:gd name="T52" fmla="*/ 42 w 42"/>
                <a:gd name="T53" fmla="*/ 15 h 42"/>
                <a:gd name="T54" fmla="*/ 42 w 42"/>
                <a:gd name="T55" fmla="*/ 15 h 42"/>
                <a:gd name="T56" fmla="*/ 42 w 42"/>
                <a:gd name="T57" fmla="*/ 15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2" h="42">
                  <a:moveTo>
                    <a:pt x="42" y="15"/>
                  </a:moveTo>
                  <a:lnTo>
                    <a:pt x="27" y="15"/>
                  </a:lnTo>
                  <a:lnTo>
                    <a:pt x="27" y="2"/>
                  </a:lnTo>
                  <a:lnTo>
                    <a:pt x="27" y="0"/>
                  </a:lnTo>
                  <a:lnTo>
                    <a:pt x="27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5" y="2"/>
                  </a:lnTo>
                  <a:lnTo>
                    <a:pt x="15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15" y="27"/>
                  </a:lnTo>
                  <a:lnTo>
                    <a:pt x="15" y="42"/>
                  </a:lnTo>
                  <a:lnTo>
                    <a:pt x="15" y="42"/>
                  </a:lnTo>
                  <a:lnTo>
                    <a:pt x="15" y="42"/>
                  </a:lnTo>
                  <a:lnTo>
                    <a:pt x="27" y="42"/>
                  </a:lnTo>
                  <a:lnTo>
                    <a:pt x="27" y="42"/>
                  </a:lnTo>
                  <a:lnTo>
                    <a:pt x="27" y="42"/>
                  </a:lnTo>
                  <a:lnTo>
                    <a:pt x="27" y="27"/>
                  </a:lnTo>
                  <a:lnTo>
                    <a:pt x="42" y="27"/>
                  </a:lnTo>
                  <a:lnTo>
                    <a:pt x="42" y="27"/>
                  </a:lnTo>
                  <a:lnTo>
                    <a:pt x="42" y="27"/>
                  </a:lnTo>
                  <a:lnTo>
                    <a:pt x="42" y="15"/>
                  </a:lnTo>
                  <a:lnTo>
                    <a:pt x="42" y="15"/>
                  </a:lnTo>
                  <a:lnTo>
                    <a:pt x="42" y="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48" name="Group 47">
            <a:extLst>
              <a:ext uri="{FF2B5EF4-FFF2-40B4-BE49-F238E27FC236}">
                <a16:creationId xmlns:a16="http://schemas.microsoft.com/office/drawing/2014/main" id="{D87C1BDF-FD2F-4E90-9195-B0539E42D19D}"/>
              </a:ext>
            </a:extLst>
          </p:cNvPr>
          <p:cNvGrpSpPr/>
          <p:nvPr/>
        </p:nvGrpSpPr>
        <p:grpSpPr>
          <a:xfrm>
            <a:off x="8936286" y="5224091"/>
            <a:ext cx="150813" cy="150813"/>
            <a:chOff x="4587875" y="2947988"/>
            <a:chExt cx="150813" cy="150813"/>
          </a:xfrm>
          <a:solidFill>
            <a:schemeClr val="accent1"/>
          </a:solidFill>
        </p:grpSpPr>
        <p:sp>
          <p:nvSpPr>
            <p:cNvPr id="49" name="Freeform 13">
              <a:extLst>
                <a:ext uri="{FF2B5EF4-FFF2-40B4-BE49-F238E27FC236}">
                  <a16:creationId xmlns:a16="http://schemas.microsoft.com/office/drawing/2014/main" id="{FB5F81D6-1CD4-4BDC-A78C-6E719796DF4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587875" y="2947988"/>
              <a:ext cx="36513" cy="150813"/>
            </a:xfrm>
            <a:custGeom>
              <a:avLst/>
              <a:gdLst>
                <a:gd name="T0" fmla="*/ 1 w 12"/>
                <a:gd name="T1" fmla="*/ 16 h 50"/>
                <a:gd name="T2" fmla="*/ 11 w 12"/>
                <a:gd name="T3" fmla="*/ 16 h 50"/>
                <a:gd name="T4" fmla="*/ 11 w 12"/>
                <a:gd name="T5" fmla="*/ 50 h 50"/>
                <a:gd name="T6" fmla="*/ 1 w 12"/>
                <a:gd name="T7" fmla="*/ 50 h 50"/>
                <a:gd name="T8" fmla="*/ 1 w 12"/>
                <a:gd name="T9" fmla="*/ 16 h 50"/>
                <a:gd name="T10" fmla="*/ 6 w 12"/>
                <a:gd name="T11" fmla="*/ 0 h 50"/>
                <a:gd name="T12" fmla="*/ 12 w 12"/>
                <a:gd name="T13" fmla="*/ 6 h 50"/>
                <a:gd name="T14" fmla="*/ 6 w 12"/>
                <a:gd name="T15" fmla="*/ 12 h 50"/>
                <a:gd name="T16" fmla="*/ 0 w 12"/>
                <a:gd name="T17" fmla="*/ 6 h 50"/>
                <a:gd name="T18" fmla="*/ 6 w 12"/>
                <a:gd name="T19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50">
                  <a:moveTo>
                    <a:pt x="1" y="16"/>
                  </a:moveTo>
                  <a:cubicBezTo>
                    <a:pt x="11" y="16"/>
                    <a:pt x="11" y="16"/>
                    <a:pt x="11" y="16"/>
                  </a:cubicBezTo>
                  <a:cubicBezTo>
                    <a:pt x="11" y="50"/>
                    <a:pt x="11" y="50"/>
                    <a:pt x="11" y="50"/>
                  </a:cubicBezTo>
                  <a:cubicBezTo>
                    <a:pt x="1" y="50"/>
                    <a:pt x="1" y="50"/>
                    <a:pt x="1" y="50"/>
                  </a:cubicBezTo>
                  <a:lnTo>
                    <a:pt x="1" y="16"/>
                  </a:lnTo>
                  <a:close/>
                  <a:moveTo>
                    <a:pt x="6" y="0"/>
                  </a:moveTo>
                  <a:cubicBezTo>
                    <a:pt x="9" y="0"/>
                    <a:pt x="12" y="3"/>
                    <a:pt x="12" y="6"/>
                  </a:cubicBezTo>
                  <a:cubicBezTo>
                    <a:pt x="12" y="9"/>
                    <a:pt x="9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50" name="Freeform 14">
              <a:extLst>
                <a:ext uri="{FF2B5EF4-FFF2-40B4-BE49-F238E27FC236}">
                  <a16:creationId xmlns:a16="http://schemas.microsoft.com/office/drawing/2014/main" id="{7C90F172-D64A-44C1-8FC4-C636564084A6}"/>
                </a:ext>
              </a:extLst>
            </p:cNvPr>
            <p:cNvSpPr>
              <a:spLocks/>
            </p:cNvSpPr>
            <p:nvPr/>
          </p:nvSpPr>
          <p:spPr bwMode="auto">
            <a:xfrm>
              <a:off x="4641850" y="2995613"/>
              <a:ext cx="96838" cy="103188"/>
            </a:xfrm>
            <a:custGeom>
              <a:avLst/>
              <a:gdLst>
                <a:gd name="T0" fmla="*/ 0 w 32"/>
                <a:gd name="T1" fmla="*/ 0 h 34"/>
                <a:gd name="T2" fmla="*/ 10 w 32"/>
                <a:gd name="T3" fmla="*/ 0 h 34"/>
                <a:gd name="T4" fmla="*/ 10 w 32"/>
                <a:gd name="T5" fmla="*/ 5 h 34"/>
                <a:gd name="T6" fmla="*/ 10 w 32"/>
                <a:gd name="T7" fmla="*/ 5 h 34"/>
                <a:gd name="T8" fmla="*/ 20 w 32"/>
                <a:gd name="T9" fmla="*/ 0 h 34"/>
                <a:gd name="T10" fmla="*/ 32 w 32"/>
                <a:gd name="T11" fmla="*/ 15 h 34"/>
                <a:gd name="T12" fmla="*/ 32 w 32"/>
                <a:gd name="T13" fmla="*/ 34 h 34"/>
                <a:gd name="T14" fmla="*/ 22 w 32"/>
                <a:gd name="T15" fmla="*/ 34 h 34"/>
                <a:gd name="T16" fmla="*/ 22 w 32"/>
                <a:gd name="T17" fmla="*/ 18 h 34"/>
                <a:gd name="T18" fmla="*/ 16 w 32"/>
                <a:gd name="T19" fmla="*/ 9 h 34"/>
                <a:gd name="T20" fmla="*/ 10 w 32"/>
                <a:gd name="T21" fmla="*/ 17 h 34"/>
                <a:gd name="T22" fmla="*/ 10 w 32"/>
                <a:gd name="T23" fmla="*/ 34 h 34"/>
                <a:gd name="T24" fmla="*/ 0 w 32"/>
                <a:gd name="T25" fmla="*/ 34 h 34"/>
                <a:gd name="T26" fmla="*/ 0 w 32"/>
                <a:gd name="T27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" h="34">
                  <a:moveTo>
                    <a:pt x="0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1" y="2"/>
                    <a:pt x="14" y="0"/>
                    <a:pt x="20" y="0"/>
                  </a:cubicBezTo>
                  <a:cubicBezTo>
                    <a:pt x="30" y="0"/>
                    <a:pt x="32" y="7"/>
                    <a:pt x="32" y="15"/>
                  </a:cubicBezTo>
                  <a:cubicBezTo>
                    <a:pt x="32" y="34"/>
                    <a:pt x="32" y="34"/>
                    <a:pt x="32" y="34"/>
                  </a:cubicBezTo>
                  <a:cubicBezTo>
                    <a:pt x="22" y="34"/>
                    <a:pt x="22" y="34"/>
                    <a:pt x="22" y="34"/>
                  </a:cubicBezTo>
                  <a:cubicBezTo>
                    <a:pt x="22" y="18"/>
                    <a:pt x="22" y="18"/>
                    <a:pt x="22" y="18"/>
                  </a:cubicBezTo>
                  <a:cubicBezTo>
                    <a:pt x="22" y="14"/>
                    <a:pt x="22" y="9"/>
                    <a:pt x="16" y="9"/>
                  </a:cubicBezTo>
                  <a:cubicBezTo>
                    <a:pt x="11" y="9"/>
                    <a:pt x="10" y="13"/>
                    <a:pt x="10" y="17"/>
                  </a:cubicBezTo>
                  <a:cubicBezTo>
                    <a:pt x="10" y="34"/>
                    <a:pt x="10" y="34"/>
                    <a:pt x="10" y="34"/>
                  </a:cubicBezTo>
                  <a:cubicBezTo>
                    <a:pt x="0" y="34"/>
                    <a:pt x="0" y="34"/>
                    <a:pt x="0" y="34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sp>
        <p:nvSpPr>
          <p:cNvPr id="51" name="Rectangle 50">
            <a:extLst>
              <a:ext uri="{FF2B5EF4-FFF2-40B4-BE49-F238E27FC236}">
                <a16:creationId xmlns:a16="http://schemas.microsoft.com/office/drawing/2014/main" id="{9675910E-42B2-4C09-A128-DD3AAC91FA14}"/>
              </a:ext>
            </a:extLst>
          </p:cNvPr>
          <p:cNvSpPr/>
          <p:nvPr/>
        </p:nvSpPr>
        <p:spPr>
          <a:xfrm>
            <a:off x="0" y="0"/>
            <a:ext cx="465826" cy="46582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591234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10" grpId="0"/>
      <p:bldP spid="11" grpId="0"/>
      <p:bldP spid="16" grpId="0" animBg="1"/>
      <p:bldP spid="18" grpId="0"/>
      <p:bldP spid="19" grpId="0"/>
      <p:bldP spid="20" grpId="0"/>
      <p:bldP spid="26" grpId="0" build="p"/>
      <p:bldP spid="41" grpId="0"/>
      <p:bldP spid="42" grpId="0"/>
      <p:bldP spid="43" grpId="0" animBg="1"/>
      <p:bldP spid="44" grpId="0" animBg="1"/>
      <p:bldP spid="51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ACOLOR DARK">
      <a:dk1>
        <a:srgbClr val="FFFFFF"/>
      </a:dk1>
      <a:lt1>
        <a:srgbClr val="343434"/>
      </a:lt1>
      <a:dk2>
        <a:srgbClr val="464646"/>
      </a:dk2>
      <a:lt2>
        <a:srgbClr val="FFFFFF"/>
      </a:lt2>
      <a:accent1>
        <a:srgbClr val="FFBC42"/>
      </a:accent1>
      <a:accent2>
        <a:srgbClr val="D81159"/>
      </a:accent2>
      <a:accent3>
        <a:srgbClr val="8F2D56"/>
      </a:accent3>
      <a:accent4>
        <a:srgbClr val="218380"/>
      </a:accent4>
      <a:accent5>
        <a:srgbClr val="3B9CBF"/>
      </a:accent5>
      <a:accent6>
        <a:srgbClr val="2F4858"/>
      </a:accent6>
      <a:hlink>
        <a:srgbClr val="8F8F8F"/>
      </a:hlink>
      <a:folHlink>
        <a:srgbClr val="A5A5A5"/>
      </a:folHlink>
    </a:clrScheme>
    <a:fontScheme name="Angle">
      <a:majorFont>
        <a:latin typeface="Ubuntu"/>
        <a:ea typeface=""/>
        <a:cs typeface=""/>
      </a:majorFont>
      <a:minorFont>
        <a:latin typeface="Open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29211</TotalTime>
  <Words>1799</Words>
  <Application>Microsoft Office PowerPoint</Application>
  <PresentationFormat>Widescreen</PresentationFormat>
  <Paragraphs>302</Paragraphs>
  <Slides>30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5" baseType="lpstr">
      <vt:lpstr>Arial</vt:lpstr>
      <vt:lpstr>Calibri</vt:lpstr>
      <vt:lpstr>Open Sans</vt:lpstr>
      <vt:lpstr>Ubuntu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>Slide Factory</Manager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Andrian Kurniawan</dc:creator>
  <cp:lastModifiedBy>gilang maulana</cp:lastModifiedBy>
  <cp:revision>1344</cp:revision>
  <dcterms:created xsi:type="dcterms:W3CDTF">2018-12-05T18:19:15Z</dcterms:created>
  <dcterms:modified xsi:type="dcterms:W3CDTF">2020-12-30T06:41:26Z</dcterms:modified>
</cp:coreProperties>
</file>