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62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76F8C24-206B-4C08-B8A9-8C362FDB36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DA658BA-BE89-42E0-8BC8-7CA528215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FBB72A21-65AA-4DFA-921B-696F663F83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29C3F99C-1657-4D9D-984B-3252968B35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18" name="PpHolder17">
            <a:extLst>
              <a:ext uri="{FF2B5EF4-FFF2-40B4-BE49-F238E27FC236}">
                <a16:creationId xmlns:a16="http://schemas.microsoft.com/office/drawing/2014/main" id="{36945D0D-3535-48A4-A9A1-8386D64322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pHolder18">
            <a:extLst>
              <a:ext uri="{FF2B5EF4-FFF2-40B4-BE49-F238E27FC236}">
                <a16:creationId xmlns:a16="http://schemas.microsoft.com/office/drawing/2014/main" id="{EEBDEE7C-8FD1-49E2-87AF-2FAAD5951E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pHolder19">
            <a:extLst>
              <a:ext uri="{FF2B5EF4-FFF2-40B4-BE49-F238E27FC236}">
                <a16:creationId xmlns:a16="http://schemas.microsoft.com/office/drawing/2014/main" id="{02CDDE69-A502-411C-BBE5-C5D440D71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0">
            <a:extLst>
              <a:ext uri="{FF2B5EF4-FFF2-40B4-BE49-F238E27FC236}">
                <a16:creationId xmlns:a16="http://schemas.microsoft.com/office/drawing/2014/main" id="{BE6032FB-2C8E-4EB2-B214-38B1526A6A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21">
            <a:extLst>
              <a:ext uri="{FF2B5EF4-FFF2-40B4-BE49-F238E27FC236}">
                <a16:creationId xmlns:a16="http://schemas.microsoft.com/office/drawing/2014/main" id="{737E4BD6-D0E1-4624-BE70-F4B1944363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9EDF778F-E8F8-4467-A2D7-DB63A62269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5">
            <a:extLst>
              <a:ext uri="{FF2B5EF4-FFF2-40B4-BE49-F238E27FC236}">
                <a16:creationId xmlns:a16="http://schemas.microsoft.com/office/drawing/2014/main" id="{DE621B98-34D0-4CD4-BC4C-4EAFEC2963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BB457419-72A1-474D-A2DF-EB159D3A4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07B3DB7-6852-452D-BDF6-13ECDA1546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6719E51-C54E-4CEA-B34B-F7DCE140EC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1CD4991-D888-4941-BE6C-BABCCA39F0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8F8A4BE-B4D3-4CA2-A5DB-8D342401AE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11CF294A-34E6-40F1-9FD7-4E4B8AA724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675F960-8AFE-4174-8BE2-E9B33B855D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0959769-1BBA-46C8-A6CB-0E6AD20EBC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BBE3998-69FB-4B15-8AC1-B6E83A43D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AC1DF6DD-EDED-45CD-AC8E-D3604CE95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86F7B24F-C808-43D4-BDC3-DFBE23263C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9127D357-26C3-4526-9999-D796EA5CE5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5">
            <a:extLst>
              <a:ext uri="{FF2B5EF4-FFF2-40B4-BE49-F238E27FC236}">
                <a16:creationId xmlns:a16="http://schemas.microsoft.com/office/drawing/2014/main" id="{47A21EA2-CE99-41AD-98A6-B0C98BA49E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8578E674-EC9C-408C-9853-B2DD576AFE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pHolder7">
            <a:extLst>
              <a:ext uri="{FF2B5EF4-FFF2-40B4-BE49-F238E27FC236}">
                <a16:creationId xmlns:a16="http://schemas.microsoft.com/office/drawing/2014/main" id="{C3B1871A-85D5-4711-9785-24684617C6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pHolder8">
            <a:extLst>
              <a:ext uri="{FF2B5EF4-FFF2-40B4-BE49-F238E27FC236}">
                <a16:creationId xmlns:a16="http://schemas.microsoft.com/office/drawing/2014/main" id="{C5E996D5-EADE-4878-B231-74FC196F60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pHolder2">
            <a:extLst>
              <a:ext uri="{FF2B5EF4-FFF2-40B4-BE49-F238E27FC236}">
                <a16:creationId xmlns:a16="http://schemas.microsoft.com/office/drawing/2014/main" id="{0642690C-45C8-4D20-86C3-9B56B34C3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pHolder28">
            <a:extLst>
              <a:ext uri="{FF2B5EF4-FFF2-40B4-BE49-F238E27FC236}">
                <a16:creationId xmlns:a16="http://schemas.microsoft.com/office/drawing/2014/main" id="{DA974A0D-E887-4FDA-BF1A-7798C9553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EE769DB-BEC7-4217-983F-3533979C6F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AFC7BCE-4A2D-4A09-98B4-19921A4058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4AC758B8-C6B9-477D-9229-3A5CD66F6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13">
            <a:extLst>
              <a:ext uri="{FF2B5EF4-FFF2-40B4-BE49-F238E27FC236}">
                <a16:creationId xmlns:a16="http://schemas.microsoft.com/office/drawing/2014/main" id="{13297795-0F57-42F6-88A3-702E492079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896BF3E-D526-4E1C-9559-3DE99FF4F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DB139256-C063-4573-ABAD-274EF8A82A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D49E1194-69DB-41AF-BAE4-4EBF356793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26F34A6-0282-4FDB-91E0-4E22EC04D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1D99F399-3D31-4DF8-835B-4342CC5FED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54A6546-1560-41F8-8319-DDF9527807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581078A0-08A6-4CD5-9E75-D9908E5E5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09391213-B507-4B3C-92F5-B510CEECDA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D18E2139-6EB2-471F-B290-556C61991A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CEAF866-61CA-4C9D-98C5-5689017492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466D248-68D9-411C-A60A-0968FED7B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A5EABAE-E312-4BEA-A541-01E41A4B0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468867B-DECD-4CB5-8A44-07B920638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E1D29519-3735-4414-A926-2FD3A32826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813C5C0-90B7-4C0B-A56D-05AC0F77D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EA181AF0-06AD-4E19-803F-60D7CD6092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09BE3FE8-D900-44E7-AC2F-F4F7606D31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41DB1FE7-5360-4FBC-ADBA-C56CED65A3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8FEF9C11-9396-4F30-B12B-FD27B3D855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976CDF5-2969-4345-9A5E-C653C7CED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51A10FD1-2273-4313-8C3D-F8114F9B8C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92211BD4-83AC-41BB-8E6D-6070A874A6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Light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1333</cp:revision>
  <dcterms:created xsi:type="dcterms:W3CDTF">2018-12-05T18:19:15Z</dcterms:created>
  <dcterms:modified xsi:type="dcterms:W3CDTF">2020-12-25T14:27:31Z</dcterms:modified>
</cp:coreProperties>
</file>