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8" autoAdjust="0"/>
    <p:restoredTop sz="96395" autoAdjust="0"/>
  </p:normalViewPr>
  <p:slideViewPr>
    <p:cSldViewPr snapToGrid="0">
      <p:cViewPr>
        <p:scale>
          <a:sx n="95" d="100"/>
          <a:sy n="95" d="100"/>
        </p:scale>
        <p:origin x="2436" y="53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81300E7A-ED66-48BB-861F-173EE546F60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EA20D0B-8B81-489A-A677-EE55D79B27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2">
            <a:extLst>
              <a:ext uri="{FF2B5EF4-FFF2-40B4-BE49-F238E27FC236}">
                <a16:creationId xmlns:a16="http://schemas.microsoft.com/office/drawing/2014/main" id="{ACF36D67-4D9B-444B-91C4-0886056C06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2B241A4A-8153-4666-8FD7-842F0DAB25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PsHolder17">
            <a:extLst>
              <a:ext uri="{FF2B5EF4-FFF2-40B4-BE49-F238E27FC236}">
                <a16:creationId xmlns:a16="http://schemas.microsoft.com/office/drawing/2014/main" id="{692D4313-52CF-44B0-9FE5-F5BAF81BB5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7" name="PsHolder18">
            <a:extLst>
              <a:ext uri="{FF2B5EF4-FFF2-40B4-BE49-F238E27FC236}">
                <a16:creationId xmlns:a16="http://schemas.microsoft.com/office/drawing/2014/main" id="{99937772-CD89-4CD3-B261-FCB2F8E49F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236D6426-3CB7-4FEE-A8FC-B69A701362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20">
            <a:extLst>
              <a:ext uri="{FF2B5EF4-FFF2-40B4-BE49-F238E27FC236}">
                <a16:creationId xmlns:a16="http://schemas.microsoft.com/office/drawing/2014/main" id="{66C10E34-DC5D-48AA-9008-5A9988AF1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sHolder21">
            <a:extLst>
              <a:ext uri="{FF2B5EF4-FFF2-40B4-BE49-F238E27FC236}">
                <a16:creationId xmlns:a16="http://schemas.microsoft.com/office/drawing/2014/main" id="{C7A6514E-372F-4EC9-ACF2-1E6158431F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4F38B6C1-FC88-4C72-8006-604E045D26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9F964381-7DAD-4AAD-AF55-1506C03F02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sHolder6">
            <a:extLst>
              <a:ext uri="{FF2B5EF4-FFF2-40B4-BE49-F238E27FC236}">
                <a16:creationId xmlns:a16="http://schemas.microsoft.com/office/drawing/2014/main" id="{E53C11CB-465D-4285-BBB5-193E3BBF74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9B768AC-8C7A-4274-824F-CBB047A29C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ECE3CE7-164F-41AB-8EA0-ABB3CB30B97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EC8B9E3-6A1D-4451-9ED6-6D64E26465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C5429231-0A0F-4676-A88A-7E8DDC0BD98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A36C7A55-1F0B-431C-9FB7-68E89811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FD353DF8-0178-4788-928D-1D4148D348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F823BDF-D1E0-4BE5-AD1C-CD9B531F5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D3D37313-BABC-49FD-B588-3A8DF85DC8E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2" name="PsHolder2">
            <a:extLst>
              <a:ext uri="{FF2B5EF4-FFF2-40B4-BE49-F238E27FC236}">
                <a16:creationId xmlns:a16="http://schemas.microsoft.com/office/drawing/2014/main" id="{20F78043-0C1D-4F1A-9E08-104C44C9DB8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3">
            <a:extLst>
              <a:ext uri="{FF2B5EF4-FFF2-40B4-BE49-F238E27FC236}">
                <a16:creationId xmlns:a16="http://schemas.microsoft.com/office/drawing/2014/main" id="{D09E87C5-594D-47B4-AB09-D19D04D79D6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PsHolder4">
            <a:extLst>
              <a:ext uri="{FF2B5EF4-FFF2-40B4-BE49-F238E27FC236}">
                <a16:creationId xmlns:a16="http://schemas.microsoft.com/office/drawing/2014/main" id="{755EB8C3-B736-4B76-AA01-EEF35619ACB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BF79D85D-035B-47B6-8E62-65C662DD01A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sHolder6">
            <a:extLst>
              <a:ext uri="{FF2B5EF4-FFF2-40B4-BE49-F238E27FC236}">
                <a16:creationId xmlns:a16="http://schemas.microsoft.com/office/drawing/2014/main" id="{BE82F219-DBE3-4C32-BDD9-04C1EF7191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7">
            <a:extLst>
              <a:ext uri="{FF2B5EF4-FFF2-40B4-BE49-F238E27FC236}">
                <a16:creationId xmlns:a16="http://schemas.microsoft.com/office/drawing/2014/main" id="{DEB6326E-9F28-41FB-97E1-B6700501D54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08879AE9-8B1B-43B1-89A9-DFF0CC4AF7D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2">
            <a:extLst>
              <a:ext uri="{FF2B5EF4-FFF2-40B4-BE49-F238E27FC236}">
                <a16:creationId xmlns:a16="http://schemas.microsoft.com/office/drawing/2014/main" id="{C9FE1498-2EBE-4881-8734-621418967A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8">
            <a:extLst>
              <a:ext uri="{FF2B5EF4-FFF2-40B4-BE49-F238E27FC236}">
                <a16:creationId xmlns:a16="http://schemas.microsoft.com/office/drawing/2014/main" id="{BF512603-174F-470F-BD78-E2669290BF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E30B08C-1040-477A-ACA3-73AE9685F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965D9846-6711-493D-AA6E-944355BEB5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5A65D4C3-8C18-445C-8152-D53DB959E1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13">
            <a:extLst>
              <a:ext uri="{FF2B5EF4-FFF2-40B4-BE49-F238E27FC236}">
                <a16:creationId xmlns:a16="http://schemas.microsoft.com/office/drawing/2014/main" id="{DE8AA61A-7AB8-4291-973A-00134F7D79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3173C66D-E592-42D2-B192-735897EA8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C5E70BC3-D960-45BD-A126-63FA26C167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BE740D24-FE58-49A9-9D7D-3E2F1C294D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37EC265-F80A-44B7-9417-B4B5E52FDB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1">
            <a:extLst>
              <a:ext uri="{FF2B5EF4-FFF2-40B4-BE49-F238E27FC236}">
                <a16:creationId xmlns:a16="http://schemas.microsoft.com/office/drawing/2014/main" id="{28E20446-A74D-4140-BF78-588F14F59E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344E7AD-0518-4B2C-A397-2C97987991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11DDDAE-38D7-4010-8D4A-561B52178B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4563B2E-9DE2-4B34-B41D-F6A12F12F7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BA0CBD93-E0E8-4F7E-92B6-BA2DEF3F82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1BA5598-DB64-4A10-A085-582C34F60D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22754BD-7C4E-45DD-A834-A0340B6506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E9E5A1-9C0F-467E-A32E-7932520824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F76D95E-D576-407D-A4FE-19616FE26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D563C2-8007-44F9-952A-FE1992133C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C370E880-980B-4F66-BD21-080949A54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9EFB1F26-DCFC-43C6-A582-61892A4CFC7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3C9ECECD-526F-4A69-A41E-384AEB3460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C240FC01-17BE-4896-9E6D-B6F9E2B4A6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B9F62281-5A26-4F5D-B78F-9D1F260AB6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919F3D4-E0CE-4385-84A4-64801FEA0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PsHolder11">
            <a:extLst>
              <a:ext uri="{FF2B5EF4-FFF2-40B4-BE49-F238E27FC236}">
                <a16:creationId xmlns:a16="http://schemas.microsoft.com/office/drawing/2014/main" id="{B2B5E115-E246-4CDF-84C7-64E1D2992F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3" name="PsHolder12">
            <a:extLst>
              <a:ext uri="{FF2B5EF4-FFF2-40B4-BE49-F238E27FC236}">
                <a16:creationId xmlns:a16="http://schemas.microsoft.com/office/drawing/2014/main" id="{767AFCB9-3E81-4B4A-8C8C-D7A98756FE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1 Dark">
      <a:dk1>
        <a:srgbClr val="FFFFFF"/>
      </a:dk1>
      <a:lt1>
        <a:srgbClr val="454545"/>
      </a:lt1>
      <a:dk2>
        <a:srgbClr val="464646"/>
      </a:dk2>
      <a:lt2>
        <a:srgbClr val="FFFFFF"/>
      </a:lt2>
      <a:accent1>
        <a:srgbClr val="B67CD8"/>
      </a:accent1>
      <a:accent2>
        <a:srgbClr val="FFB452"/>
      </a:accent2>
      <a:accent3>
        <a:srgbClr val="5ABCE2"/>
      </a:accent3>
      <a:accent4>
        <a:srgbClr val="F27CAD"/>
      </a:accent4>
      <a:accent5>
        <a:srgbClr val="5ED36C"/>
      </a:accent5>
      <a:accent6>
        <a:srgbClr val="F4D34D"/>
      </a:accent6>
      <a:hlink>
        <a:srgbClr val="A05024"/>
      </a:hlink>
      <a:folHlink>
        <a:srgbClr val="FEC037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Custom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1354</cp:revision>
  <dcterms:created xsi:type="dcterms:W3CDTF">2018-12-05T18:19:15Z</dcterms:created>
  <dcterms:modified xsi:type="dcterms:W3CDTF">2020-12-25T15:10:05Z</dcterms:modified>
</cp:coreProperties>
</file>