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merica Dark">
      <a:dk1>
        <a:srgbClr val="FFFFFF"/>
      </a:dk1>
      <a:lt1>
        <a:srgbClr val="454545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1324</cp:revision>
  <dcterms:created xsi:type="dcterms:W3CDTF">2018-12-05T18:19:15Z</dcterms:created>
  <dcterms:modified xsi:type="dcterms:W3CDTF">2020-12-25T14:27:17Z</dcterms:modified>
</cp:coreProperties>
</file>